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</p:sldMasterIdLst>
  <p:notesMasterIdLst>
    <p:notesMasterId r:id="rId42"/>
  </p:notesMasterIdLst>
  <p:sldIdLst>
    <p:sldId id="256" r:id="rId8"/>
    <p:sldId id="263" r:id="rId9"/>
    <p:sldId id="258" r:id="rId10"/>
    <p:sldId id="353" r:id="rId11"/>
    <p:sldId id="313" r:id="rId12"/>
    <p:sldId id="314" r:id="rId13"/>
    <p:sldId id="355" r:id="rId14"/>
    <p:sldId id="356" r:id="rId15"/>
    <p:sldId id="357" r:id="rId16"/>
    <p:sldId id="315" r:id="rId17"/>
    <p:sldId id="359" r:id="rId18"/>
    <p:sldId id="316" r:id="rId19"/>
    <p:sldId id="360" r:id="rId20"/>
    <p:sldId id="361" r:id="rId21"/>
    <p:sldId id="362" r:id="rId22"/>
    <p:sldId id="335" r:id="rId23"/>
    <p:sldId id="336" r:id="rId24"/>
    <p:sldId id="334" r:id="rId25"/>
    <p:sldId id="343" r:id="rId26"/>
    <p:sldId id="363" r:id="rId27"/>
    <p:sldId id="346" r:id="rId28"/>
    <p:sldId id="347" r:id="rId29"/>
    <p:sldId id="348" r:id="rId30"/>
    <p:sldId id="349" r:id="rId31"/>
    <p:sldId id="350" r:id="rId32"/>
    <p:sldId id="351" r:id="rId33"/>
    <p:sldId id="364" r:id="rId34"/>
    <p:sldId id="365" r:id="rId35"/>
    <p:sldId id="366" r:id="rId36"/>
    <p:sldId id="368" r:id="rId37"/>
    <p:sldId id="367" r:id="rId38"/>
    <p:sldId id="344" r:id="rId39"/>
    <p:sldId id="261" r:id="rId40"/>
    <p:sldId id="352" r:id="rId41"/>
  </p:sldIdLst>
  <p:sldSz cx="9144000" cy="5143500" type="screen16x9"/>
  <p:notesSz cx="6858000" cy="9144000"/>
  <p:embeddedFontLst>
    <p:embeddedFont>
      <p:font typeface=".VnBlack" panose="020B7200000000000000" pitchFamily="34" charset="0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Antic Slab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436BD15-6238-4ABD-8D40-6CB30039594A}">
          <p14:sldIdLst>
            <p14:sldId id="256"/>
            <p14:sldId id="263"/>
            <p14:sldId id="258"/>
            <p14:sldId id="353"/>
            <p14:sldId id="313"/>
            <p14:sldId id="314"/>
            <p14:sldId id="355"/>
            <p14:sldId id="356"/>
            <p14:sldId id="357"/>
            <p14:sldId id="315"/>
            <p14:sldId id="359"/>
            <p14:sldId id="316"/>
            <p14:sldId id="360"/>
            <p14:sldId id="361"/>
            <p14:sldId id="362"/>
            <p14:sldId id="335"/>
            <p14:sldId id="336"/>
            <p14:sldId id="334"/>
            <p14:sldId id="343"/>
            <p14:sldId id="363"/>
            <p14:sldId id="346"/>
            <p14:sldId id="347"/>
            <p14:sldId id="348"/>
            <p14:sldId id="349"/>
            <p14:sldId id="350"/>
            <p14:sldId id="351"/>
            <p14:sldId id="364"/>
            <p14:sldId id="365"/>
            <p14:sldId id="366"/>
            <p14:sldId id="368"/>
            <p14:sldId id="367"/>
            <p14:sldId id="344"/>
            <p14:sldId id="261"/>
            <p14:sldId id="352"/>
          </p14:sldIdLst>
        </p14:section>
        <p14:section name="Untitled Section" id="{462D2826-47A3-40D5-B9E3-00BCB318DC5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2E0"/>
    <a:srgbClr val="FFCC66"/>
    <a:srgbClr val="FFFF99"/>
    <a:srgbClr val="9999FF"/>
    <a:srgbClr val="000000"/>
    <a:srgbClr val="ED864D"/>
    <a:srgbClr val="B65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EE0F4-EAEC-48E0-8A5C-5A16D432EA9F}">
  <a:tblStyle styleId="{651EE0F4-EAEC-48E0-8A5C-5A16D432EA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952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64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1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06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4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57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0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59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99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875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3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1003d90df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1003d90df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4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913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0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12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36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58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619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60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7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787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0" name="Google Shape;74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1" name="Google Shape;74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51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020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227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" name="Google Shape;7495;gfbe414c283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6" name="Google Shape;7496;gfbe414c283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748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76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3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4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5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30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2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"/>
          <p:cNvGrpSpPr/>
          <p:nvPr/>
        </p:nvGrpSpPr>
        <p:grpSpPr>
          <a:xfrm>
            <a:off x="28" y="120808"/>
            <a:ext cx="8907807" cy="3942745"/>
            <a:chOff x="28" y="120808"/>
            <a:chExt cx="8907807" cy="3942745"/>
          </a:xfrm>
        </p:grpSpPr>
        <p:sp>
          <p:nvSpPr>
            <p:cNvPr id="578" name="Google Shape;578;p4"/>
            <p:cNvSpPr/>
            <p:nvPr/>
          </p:nvSpPr>
          <p:spPr>
            <a:xfrm>
              <a:off x="28" y="2242384"/>
              <a:ext cx="15453" cy="41584"/>
            </a:xfrm>
            <a:custGeom>
              <a:avLst/>
              <a:gdLst/>
              <a:ahLst/>
              <a:cxnLst/>
              <a:rect l="l" t="t" r="r" b="b"/>
              <a:pathLst>
                <a:path w="547" h="1472" extrusionOk="0">
                  <a:moveTo>
                    <a:pt x="0" y="1"/>
                  </a:moveTo>
                  <a:lnTo>
                    <a:pt x="0" y="1472"/>
                  </a:lnTo>
                  <a:cubicBezTo>
                    <a:pt x="164" y="1328"/>
                    <a:pt x="307" y="1168"/>
                    <a:pt x="391" y="968"/>
                  </a:cubicBezTo>
                  <a:cubicBezTo>
                    <a:pt x="547" y="601"/>
                    <a:pt x="391" y="74"/>
                    <a:pt x="0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 rot="-8826227" flipH="1">
              <a:off x="395051" y="38282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 rot="8440181" flipH="1">
              <a:off x="329950" y="936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 rot="10800000" flipH="1">
              <a:off x="7902996" y="28099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 rot="8440181" flipH="1">
              <a:off x="8667097" y="15831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 rot="8440181" flipH="1">
              <a:off x="117123" y="121603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 rot="-8826227" flipH="1">
              <a:off x="280889" y="358917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 rot="10800000" flipH="1">
              <a:off x="7315528" y="75904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 rot="-8826227" flipH="1">
              <a:off x="2079098" y="1597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 rot="8440181" flipH="1">
              <a:off x="7133392" y="3972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8440181" flipH="1">
              <a:off x="1615822" y="2394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8357499" y="3382549"/>
            <a:ext cx="785173" cy="1373504"/>
            <a:chOff x="8357499" y="3382549"/>
            <a:chExt cx="785173" cy="1373504"/>
          </a:xfrm>
        </p:grpSpPr>
        <p:sp>
          <p:nvSpPr>
            <p:cNvPr id="591" name="Google Shape;591;p4"/>
            <p:cNvSpPr/>
            <p:nvPr/>
          </p:nvSpPr>
          <p:spPr>
            <a:xfrm>
              <a:off x="8547830" y="3382549"/>
              <a:ext cx="574901" cy="1373452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8674649" y="3505670"/>
              <a:ext cx="265426" cy="1249376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8925052" y="3806829"/>
              <a:ext cx="217620" cy="949224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8998731" y="3944604"/>
              <a:ext cx="140244" cy="809155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8357499" y="3838265"/>
              <a:ext cx="493534" cy="913071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8442978" y="3916489"/>
              <a:ext cx="337791" cy="830451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98" name="Google Shape;598;p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"/>
          <p:cNvSpPr/>
          <p:nvPr/>
        </p:nvSpPr>
        <p:spPr>
          <a:xfrm>
            <a:off x="8771625" y="259575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0" y="2377160"/>
            <a:ext cx="400839" cy="561977"/>
          </a:xfrm>
          <a:custGeom>
            <a:avLst/>
            <a:gdLst/>
            <a:ahLst/>
            <a:cxnLst/>
            <a:rect l="l" t="t" r="r" b="b"/>
            <a:pathLst>
              <a:path w="14189" h="19893" extrusionOk="0">
                <a:moveTo>
                  <a:pt x="12661" y="1"/>
                </a:moveTo>
                <a:cubicBezTo>
                  <a:pt x="12579" y="1"/>
                  <a:pt x="12495" y="7"/>
                  <a:pt x="12409" y="19"/>
                </a:cubicBezTo>
                <a:cubicBezTo>
                  <a:pt x="10089" y="344"/>
                  <a:pt x="7094" y="5093"/>
                  <a:pt x="6889" y="5426"/>
                </a:cubicBezTo>
                <a:cubicBezTo>
                  <a:pt x="6030" y="6285"/>
                  <a:pt x="5199" y="7174"/>
                  <a:pt x="4398" y="8086"/>
                </a:cubicBezTo>
                <a:cubicBezTo>
                  <a:pt x="5402" y="6160"/>
                  <a:pt x="6747" y="3192"/>
                  <a:pt x="6169" y="2045"/>
                </a:cubicBezTo>
                <a:cubicBezTo>
                  <a:pt x="6024" y="1754"/>
                  <a:pt x="5762" y="1582"/>
                  <a:pt x="5416" y="1546"/>
                </a:cubicBezTo>
                <a:cubicBezTo>
                  <a:pt x="5372" y="1541"/>
                  <a:pt x="5328" y="1539"/>
                  <a:pt x="5285" y="1539"/>
                </a:cubicBezTo>
                <a:cubicBezTo>
                  <a:pt x="4976" y="1539"/>
                  <a:pt x="4693" y="1656"/>
                  <a:pt x="4445" y="1889"/>
                </a:cubicBezTo>
                <a:cubicBezTo>
                  <a:pt x="2922" y="3313"/>
                  <a:pt x="3064" y="8933"/>
                  <a:pt x="3087" y="9633"/>
                </a:cubicBezTo>
                <a:cubicBezTo>
                  <a:pt x="2089" y="10852"/>
                  <a:pt x="1140" y="12112"/>
                  <a:pt x="245" y="13410"/>
                </a:cubicBezTo>
                <a:cubicBezTo>
                  <a:pt x="901" y="11259"/>
                  <a:pt x="1953" y="7237"/>
                  <a:pt x="1048" y="6069"/>
                </a:cubicBezTo>
                <a:cubicBezTo>
                  <a:pt x="867" y="5837"/>
                  <a:pt x="616" y="5716"/>
                  <a:pt x="316" y="5716"/>
                </a:cubicBezTo>
                <a:cubicBezTo>
                  <a:pt x="285" y="5716"/>
                  <a:pt x="254" y="5718"/>
                  <a:pt x="222" y="5720"/>
                </a:cubicBezTo>
                <a:cubicBezTo>
                  <a:pt x="145" y="5726"/>
                  <a:pt x="72" y="5740"/>
                  <a:pt x="1" y="5760"/>
                </a:cubicBezTo>
                <a:lnTo>
                  <a:pt x="1" y="14853"/>
                </a:lnTo>
                <a:cubicBezTo>
                  <a:pt x="1626" y="14833"/>
                  <a:pt x="8046" y="14662"/>
                  <a:pt x="9150" y="13135"/>
                </a:cubicBezTo>
                <a:cubicBezTo>
                  <a:pt x="9335" y="12881"/>
                  <a:pt x="9379" y="12590"/>
                  <a:pt x="9283" y="12293"/>
                </a:cubicBezTo>
                <a:cubicBezTo>
                  <a:pt x="9183" y="11991"/>
                  <a:pt x="8969" y="11771"/>
                  <a:pt x="8648" y="11642"/>
                </a:cubicBezTo>
                <a:cubicBezTo>
                  <a:pt x="8625" y="11634"/>
                  <a:pt x="8602" y="11625"/>
                  <a:pt x="8576" y="11615"/>
                </a:cubicBezTo>
                <a:cubicBezTo>
                  <a:pt x="8364" y="11543"/>
                  <a:pt x="8110" y="11510"/>
                  <a:pt x="7825" y="11510"/>
                </a:cubicBezTo>
                <a:cubicBezTo>
                  <a:pt x="5690" y="11510"/>
                  <a:pt x="1799" y="13345"/>
                  <a:pt x="224" y="14134"/>
                </a:cubicBezTo>
                <a:cubicBezTo>
                  <a:pt x="1212" y="12669"/>
                  <a:pt x="2266" y="11252"/>
                  <a:pt x="3384" y="9886"/>
                </a:cubicBezTo>
                <a:cubicBezTo>
                  <a:pt x="3573" y="9890"/>
                  <a:pt x="3903" y="9895"/>
                  <a:pt x="4328" y="9895"/>
                </a:cubicBezTo>
                <a:cubicBezTo>
                  <a:pt x="6619" y="9895"/>
                  <a:pt x="11680" y="9745"/>
                  <a:pt x="12439" y="8460"/>
                </a:cubicBezTo>
                <a:cubicBezTo>
                  <a:pt x="12547" y="8280"/>
                  <a:pt x="12629" y="7984"/>
                  <a:pt x="12406" y="7604"/>
                </a:cubicBezTo>
                <a:cubicBezTo>
                  <a:pt x="12117" y="7106"/>
                  <a:pt x="11551" y="6857"/>
                  <a:pt x="10714" y="6857"/>
                </a:cubicBezTo>
                <a:cubicBezTo>
                  <a:pt x="9839" y="6857"/>
                  <a:pt x="8667" y="7130"/>
                  <a:pt x="7207" y="7676"/>
                </a:cubicBezTo>
                <a:cubicBezTo>
                  <a:pt x="5994" y="8129"/>
                  <a:pt x="4829" y="8680"/>
                  <a:pt x="4069" y="9061"/>
                </a:cubicBezTo>
                <a:cubicBezTo>
                  <a:pt x="5052" y="7905"/>
                  <a:pt x="6081" y="6788"/>
                  <a:pt x="7152" y="5714"/>
                </a:cubicBezTo>
                <a:cubicBezTo>
                  <a:pt x="7786" y="5496"/>
                  <a:pt x="13708" y="3396"/>
                  <a:pt x="14105" y="1480"/>
                </a:cubicBezTo>
                <a:cubicBezTo>
                  <a:pt x="14189" y="1086"/>
                  <a:pt x="14054" y="727"/>
                  <a:pt x="13708" y="413"/>
                </a:cubicBezTo>
                <a:cubicBezTo>
                  <a:pt x="13407" y="139"/>
                  <a:pt x="13055" y="1"/>
                  <a:pt x="12661" y="1"/>
                </a:cubicBezTo>
                <a:close/>
                <a:moveTo>
                  <a:pt x="4953" y="15995"/>
                </a:moveTo>
                <a:cubicBezTo>
                  <a:pt x="3567" y="15995"/>
                  <a:pt x="1654" y="16780"/>
                  <a:pt x="0" y="17622"/>
                </a:cubicBezTo>
                <a:lnTo>
                  <a:pt x="0" y="19893"/>
                </a:lnTo>
                <a:cubicBezTo>
                  <a:pt x="2611" y="19714"/>
                  <a:pt x="5906" y="19253"/>
                  <a:pt x="6668" y="18065"/>
                </a:cubicBezTo>
                <a:cubicBezTo>
                  <a:pt x="6890" y="17719"/>
                  <a:pt x="6904" y="17335"/>
                  <a:pt x="6712" y="16926"/>
                </a:cubicBezTo>
                <a:cubicBezTo>
                  <a:pt x="6511" y="16502"/>
                  <a:pt x="6160" y="16213"/>
                  <a:pt x="5680" y="16084"/>
                </a:cubicBezTo>
                <a:cubicBezTo>
                  <a:pt x="5460" y="16023"/>
                  <a:pt x="5216" y="15995"/>
                  <a:pt x="4953" y="159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56" y="1484150"/>
            <a:ext cx="512737" cy="673988"/>
          </a:xfrm>
          <a:custGeom>
            <a:avLst/>
            <a:gdLst/>
            <a:ahLst/>
            <a:cxnLst/>
            <a:rect l="l" t="t" r="r" b="b"/>
            <a:pathLst>
              <a:path w="18150" h="23858" extrusionOk="0">
                <a:moveTo>
                  <a:pt x="17679" y="1"/>
                </a:moveTo>
                <a:cubicBezTo>
                  <a:pt x="17557" y="1"/>
                  <a:pt x="17431" y="37"/>
                  <a:pt x="17314" y="76"/>
                </a:cubicBezTo>
                <a:cubicBezTo>
                  <a:pt x="16707" y="76"/>
                  <a:pt x="15781" y="749"/>
                  <a:pt x="15298" y="1071"/>
                </a:cubicBezTo>
                <a:cubicBezTo>
                  <a:pt x="14661" y="1496"/>
                  <a:pt x="14080" y="2003"/>
                  <a:pt x="13571" y="2574"/>
                </a:cubicBezTo>
                <a:cubicBezTo>
                  <a:pt x="13305" y="2874"/>
                  <a:pt x="13060" y="3194"/>
                  <a:pt x="12834" y="3526"/>
                </a:cubicBezTo>
                <a:cubicBezTo>
                  <a:pt x="12839" y="3498"/>
                  <a:pt x="12844" y="3469"/>
                  <a:pt x="12844" y="3439"/>
                </a:cubicBezTo>
                <a:cubicBezTo>
                  <a:pt x="12847" y="3237"/>
                  <a:pt x="12750" y="3019"/>
                  <a:pt x="12565" y="2940"/>
                </a:cubicBezTo>
                <a:cubicBezTo>
                  <a:pt x="12512" y="2917"/>
                  <a:pt x="12459" y="2907"/>
                  <a:pt x="12407" y="2907"/>
                </a:cubicBezTo>
                <a:cubicBezTo>
                  <a:pt x="12138" y="2907"/>
                  <a:pt x="11885" y="3177"/>
                  <a:pt x="11723" y="3424"/>
                </a:cubicBezTo>
                <a:cubicBezTo>
                  <a:pt x="11580" y="3642"/>
                  <a:pt x="10774" y="4966"/>
                  <a:pt x="10289" y="6044"/>
                </a:cubicBezTo>
                <a:cubicBezTo>
                  <a:pt x="10351" y="5661"/>
                  <a:pt x="10358" y="5270"/>
                  <a:pt x="10291" y="4887"/>
                </a:cubicBezTo>
                <a:cubicBezTo>
                  <a:pt x="10253" y="4671"/>
                  <a:pt x="10189" y="4450"/>
                  <a:pt x="10044" y="4285"/>
                </a:cubicBezTo>
                <a:cubicBezTo>
                  <a:pt x="9935" y="4161"/>
                  <a:pt x="9771" y="4075"/>
                  <a:pt x="9610" y="4075"/>
                </a:cubicBezTo>
                <a:cubicBezTo>
                  <a:pt x="9556" y="4075"/>
                  <a:pt x="9503" y="4085"/>
                  <a:pt x="9452" y="4106"/>
                </a:cubicBezTo>
                <a:cubicBezTo>
                  <a:pt x="9164" y="4220"/>
                  <a:pt x="9098" y="4592"/>
                  <a:pt x="9062" y="4901"/>
                </a:cubicBezTo>
                <a:cubicBezTo>
                  <a:pt x="8831" y="6976"/>
                  <a:pt x="8124" y="8962"/>
                  <a:pt x="7040" y="10737"/>
                </a:cubicBezTo>
                <a:cubicBezTo>
                  <a:pt x="6486" y="11463"/>
                  <a:pt x="5955" y="12191"/>
                  <a:pt x="5441" y="12920"/>
                </a:cubicBezTo>
                <a:cubicBezTo>
                  <a:pt x="5881" y="11902"/>
                  <a:pt x="6154" y="10813"/>
                  <a:pt x="6221" y="9686"/>
                </a:cubicBezTo>
                <a:cubicBezTo>
                  <a:pt x="6236" y="9434"/>
                  <a:pt x="6238" y="9172"/>
                  <a:pt x="6148" y="8935"/>
                </a:cubicBezTo>
                <a:cubicBezTo>
                  <a:pt x="6056" y="8698"/>
                  <a:pt x="5847" y="8493"/>
                  <a:pt x="5593" y="8475"/>
                </a:cubicBezTo>
                <a:cubicBezTo>
                  <a:pt x="5582" y="8474"/>
                  <a:pt x="5571" y="8474"/>
                  <a:pt x="5560" y="8474"/>
                </a:cubicBezTo>
                <a:cubicBezTo>
                  <a:pt x="5334" y="8474"/>
                  <a:pt x="5125" y="8625"/>
                  <a:pt x="5004" y="8816"/>
                </a:cubicBezTo>
                <a:cubicBezTo>
                  <a:pt x="4875" y="9017"/>
                  <a:pt x="4825" y="9256"/>
                  <a:pt x="4789" y="9491"/>
                </a:cubicBezTo>
                <a:cubicBezTo>
                  <a:pt x="4630" y="10509"/>
                  <a:pt x="4663" y="11545"/>
                  <a:pt x="4608" y="12574"/>
                </a:cubicBezTo>
                <a:cubicBezTo>
                  <a:pt x="4575" y="13179"/>
                  <a:pt x="4529" y="13901"/>
                  <a:pt x="4338" y="14537"/>
                </a:cubicBezTo>
                <a:cubicBezTo>
                  <a:pt x="4158" y="14810"/>
                  <a:pt x="3979" y="15082"/>
                  <a:pt x="3802" y="15356"/>
                </a:cubicBezTo>
                <a:cubicBezTo>
                  <a:pt x="3785" y="15350"/>
                  <a:pt x="3766" y="15346"/>
                  <a:pt x="3748" y="15342"/>
                </a:cubicBezTo>
                <a:cubicBezTo>
                  <a:pt x="3720" y="15337"/>
                  <a:pt x="3693" y="15335"/>
                  <a:pt x="3667" y="15335"/>
                </a:cubicBezTo>
                <a:cubicBezTo>
                  <a:pt x="3608" y="15335"/>
                  <a:pt x="3552" y="15346"/>
                  <a:pt x="3498" y="15365"/>
                </a:cubicBezTo>
                <a:cubicBezTo>
                  <a:pt x="3570" y="15096"/>
                  <a:pt x="3634" y="14825"/>
                  <a:pt x="3685" y="14553"/>
                </a:cubicBezTo>
                <a:cubicBezTo>
                  <a:pt x="3716" y="14374"/>
                  <a:pt x="3746" y="14187"/>
                  <a:pt x="3695" y="14011"/>
                </a:cubicBezTo>
                <a:cubicBezTo>
                  <a:pt x="3644" y="13841"/>
                  <a:pt x="3495" y="13684"/>
                  <a:pt x="3316" y="13684"/>
                </a:cubicBezTo>
                <a:cubicBezTo>
                  <a:pt x="3313" y="13684"/>
                  <a:pt x="3309" y="13684"/>
                  <a:pt x="3306" y="13684"/>
                </a:cubicBezTo>
                <a:cubicBezTo>
                  <a:pt x="3061" y="13691"/>
                  <a:pt x="2917" y="13958"/>
                  <a:pt x="2830" y="14189"/>
                </a:cubicBezTo>
                <a:cubicBezTo>
                  <a:pt x="2664" y="14623"/>
                  <a:pt x="2507" y="15059"/>
                  <a:pt x="2357" y="15498"/>
                </a:cubicBezTo>
                <a:cubicBezTo>
                  <a:pt x="2397" y="15066"/>
                  <a:pt x="2421" y="14638"/>
                  <a:pt x="2429" y="14217"/>
                </a:cubicBezTo>
                <a:cubicBezTo>
                  <a:pt x="2433" y="13889"/>
                  <a:pt x="2429" y="13551"/>
                  <a:pt x="2302" y="13247"/>
                </a:cubicBezTo>
                <a:cubicBezTo>
                  <a:pt x="2179" y="12941"/>
                  <a:pt x="1912" y="12675"/>
                  <a:pt x="1584" y="12642"/>
                </a:cubicBezTo>
                <a:cubicBezTo>
                  <a:pt x="1562" y="12639"/>
                  <a:pt x="1540" y="12638"/>
                  <a:pt x="1518" y="12638"/>
                </a:cubicBezTo>
                <a:cubicBezTo>
                  <a:pt x="1219" y="12638"/>
                  <a:pt x="937" y="12835"/>
                  <a:pt x="772" y="13089"/>
                </a:cubicBezTo>
                <a:cubicBezTo>
                  <a:pt x="596" y="13361"/>
                  <a:pt x="531" y="13691"/>
                  <a:pt x="498" y="14014"/>
                </a:cubicBezTo>
                <a:cubicBezTo>
                  <a:pt x="364" y="15230"/>
                  <a:pt x="567" y="16447"/>
                  <a:pt x="705" y="17653"/>
                </a:cubicBezTo>
                <a:cubicBezTo>
                  <a:pt x="774" y="18245"/>
                  <a:pt x="831" y="18840"/>
                  <a:pt x="823" y="19435"/>
                </a:cubicBezTo>
                <a:cubicBezTo>
                  <a:pt x="817" y="19772"/>
                  <a:pt x="656" y="20313"/>
                  <a:pt x="675" y="20700"/>
                </a:cubicBezTo>
                <a:cubicBezTo>
                  <a:pt x="444" y="21136"/>
                  <a:pt x="220" y="21572"/>
                  <a:pt x="1" y="22004"/>
                </a:cubicBezTo>
                <a:lnTo>
                  <a:pt x="1" y="22805"/>
                </a:lnTo>
                <a:cubicBezTo>
                  <a:pt x="731" y="21327"/>
                  <a:pt x="1529" y="19828"/>
                  <a:pt x="2408" y="18318"/>
                </a:cubicBezTo>
                <a:lnTo>
                  <a:pt x="2408" y="18318"/>
                </a:lnTo>
                <a:lnTo>
                  <a:pt x="2365" y="18663"/>
                </a:lnTo>
                <a:cubicBezTo>
                  <a:pt x="2310" y="19113"/>
                  <a:pt x="2254" y="19565"/>
                  <a:pt x="2156" y="20009"/>
                </a:cubicBezTo>
                <a:cubicBezTo>
                  <a:pt x="2109" y="20217"/>
                  <a:pt x="2006" y="20462"/>
                  <a:pt x="1964" y="20696"/>
                </a:cubicBezTo>
                <a:cubicBezTo>
                  <a:pt x="1293" y="21470"/>
                  <a:pt x="633" y="22306"/>
                  <a:pt x="1" y="23220"/>
                </a:cubicBezTo>
                <a:lnTo>
                  <a:pt x="1" y="23858"/>
                </a:lnTo>
                <a:cubicBezTo>
                  <a:pt x="229" y="23515"/>
                  <a:pt x="461" y="23187"/>
                  <a:pt x="696" y="22864"/>
                </a:cubicBezTo>
                <a:cubicBezTo>
                  <a:pt x="1370" y="22412"/>
                  <a:pt x="2168" y="22169"/>
                  <a:pt x="2942" y="21930"/>
                </a:cubicBezTo>
                <a:cubicBezTo>
                  <a:pt x="3936" y="21624"/>
                  <a:pt x="4977" y="21259"/>
                  <a:pt x="5643" y="20462"/>
                </a:cubicBezTo>
                <a:cubicBezTo>
                  <a:pt x="5738" y="20347"/>
                  <a:pt x="5827" y="20223"/>
                  <a:pt x="5853" y="20075"/>
                </a:cubicBezTo>
                <a:cubicBezTo>
                  <a:pt x="5880" y="19930"/>
                  <a:pt x="5828" y="19760"/>
                  <a:pt x="5699" y="19688"/>
                </a:cubicBezTo>
                <a:cubicBezTo>
                  <a:pt x="5644" y="19657"/>
                  <a:pt x="5583" y="19646"/>
                  <a:pt x="5519" y="19646"/>
                </a:cubicBezTo>
                <a:cubicBezTo>
                  <a:pt x="5454" y="19646"/>
                  <a:pt x="5386" y="19658"/>
                  <a:pt x="5322" y="19671"/>
                </a:cubicBezTo>
                <a:cubicBezTo>
                  <a:pt x="4192" y="19896"/>
                  <a:pt x="3117" y="20388"/>
                  <a:pt x="2195" y="21080"/>
                </a:cubicBezTo>
                <a:cubicBezTo>
                  <a:pt x="2093" y="21158"/>
                  <a:pt x="1995" y="21236"/>
                  <a:pt x="1902" y="21317"/>
                </a:cubicBezTo>
                <a:cubicBezTo>
                  <a:pt x="2520" y="20578"/>
                  <a:pt x="3148" y="19897"/>
                  <a:pt x="3779" y="19272"/>
                </a:cubicBezTo>
                <a:cubicBezTo>
                  <a:pt x="4698" y="18842"/>
                  <a:pt x="5684" y="18545"/>
                  <a:pt x="6689" y="18399"/>
                </a:cubicBezTo>
                <a:cubicBezTo>
                  <a:pt x="7522" y="18277"/>
                  <a:pt x="8467" y="18211"/>
                  <a:pt x="9012" y="17570"/>
                </a:cubicBezTo>
                <a:cubicBezTo>
                  <a:pt x="9148" y="17409"/>
                  <a:pt x="9248" y="17168"/>
                  <a:pt x="9128" y="16996"/>
                </a:cubicBezTo>
                <a:cubicBezTo>
                  <a:pt x="9043" y="16876"/>
                  <a:pt x="8890" y="16844"/>
                  <a:pt x="8738" y="16844"/>
                </a:cubicBezTo>
                <a:cubicBezTo>
                  <a:pt x="8691" y="16844"/>
                  <a:pt x="8645" y="16847"/>
                  <a:pt x="8602" y="16852"/>
                </a:cubicBezTo>
                <a:cubicBezTo>
                  <a:pt x="7434" y="16953"/>
                  <a:pt x="6290" y="17315"/>
                  <a:pt x="5271" y="17894"/>
                </a:cubicBezTo>
                <a:cubicBezTo>
                  <a:pt x="6455" y="16870"/>
                  <a:pt x="7614" y="16031"/>
                  <a:pt x="8667" y="15357"/>
                </a:cubicBezTo>
                <a:cubicBezTo>
                  <a:pt x="10440" y="14798"/>
                  <a:pt x="12211" y="14239"/>
                  <a:pt x="13983" y="13678"/>
                </a:cubicBezTo>
                <a:cubicBezTo>
                  <a:pt x="14353" y="13562"/>
                  <a:pt x="14743" y="13432"/>
                  <a:pt x="14992" y="13135"/>
                </a:cubicBezTo>
                <a:cubicBezTo>
                  <a:pt x="15242" y="12839"/>
                  <a:pt x="15269" y="12320"/>
                  <a:pt x="14942" y="12108"/>
                </a:cubicBezTo>
                <a:cubicBezTo>
                  <a:pt x="14839" y="12041"/>
                  <a:pt x="14722" y="12015"/>
                  <a:pt x="14600" y="12015"/>
                </a:cubicBezTo>
                <a:cubicBezTo>
                  <a:pt x="14424" y="12015"/>
                  <a:pt x="14238" y="12068"/>
                  <a:pt x="14069" y="12127"/>
                </a:cubicBezTo>
                <a:cubicBezTo>
                  <a:pt x="12906" y="12521"/>
                  <a:pt x="11782" y="13037"/>
                  <a:pt x="10721" y="13657"/>
                </a:cubicBezTo>
                <a:cubicBezTo>
                  <a:pt x="10850" y="13534"/>
                  <a:pt x="10978" y="13406"/>
                  <a:pt x="11101" y="13277"/>
                </a:cubicBezTo>
                <a:cubicBezTo>
                  <a:pt x="11211" y="13162"/>
                  <a:pt x="11327" y="12999"/>
                  <a:pt x="11256" y="12858"/>
                </a:cubicBezTo>
                <a:cubicBezTo>
                  <a:pt x="11201" y="12751"/>
                  <a:pt x="11064" y="12716"/>
                  <a:pt x="10943" y="12715"/>
                </a:cubicBezTo>
                <a:cubicBezTo>
                  <a:pt x="10937" y="12715"/>
                  <a:pt x="10930" y="12715"/>
                  <a:pt x="10924" y="12715"/>
                </a:cubicBezTo>
                <a:cubicBezTo>
                  <a:pt x="10454" y="12715"/>
                  <a:pt x="10042" y="13023"/>
                  <a:pt x="9694" y="13341"/>
                </a:cubicBezTo>
                <a:cubicBezTo>
                  <a:pt x="8996" y="13978"/>
                  <a:pt x="8237" y="14749"/>
                  <a:pt x="7715" y="15561"/>
                </a:cubicBezTo>
                <a:cubicBezTo>
                  <a:pt x="7642" y="15610"/>
                  <a:pt x="7566" y="15664"/>
                  <a:pt x="7492" y="15716"/>
                </a:cubicBezTo>
                <a:cubicBezTo>
                  <a:pt x="7464" y="15730"/>
                  <a:pt x="7436" y="15743"/>
                  <a:pt x="7409" y="15758"/>
                </a:cubicBezTo>
                <a:cubicBezTo>
                  <a:pt x="7423" y="15752"/>
                  <a:pt x="7437" y="15749"/>
                  <a:pt x="7452" y="15743"/>
                </a:cubicBezTo>
                <a:lnTo>
                  <a:pt x="7452" y="15743"/>
                </a:lnTo>
                <a:cubicBezTo>
                  <a:pt x="6978" y="16074"/>
                  <a:pt x="6491" y="16434"/>
                  <a:pt x="5996" y="16829"/>
                </a:cubicBezTo>
                <a:cubicBezTo>
                  <a:pt x="6616" y="16105"/>
                  <a:pt x="7198" y="15347"/>
                  <a:pt x="7724" y="14580"/>
                </a:cubicBezTo>
                <a:cubicBezTo>
                  <a:pt x="7875" y="14361"/>
                  <a:pt x="8025" y="14130"/>
                  <a:pt x="8064" y="13866"/>
                </a:cubicBezTo>
                <a:cubicBezTo>
                  <a:pt x="8101" y="13602"/>
                  <a:pt x="7995" y="13300"/>
                  <a:pt x="7754" y="13192"/>
                </a:cubicBezTo>
                <a:cubicBezTo>
                  <a:pt x="7688" y="13163"/>
                  <a:pt x="7621" y="13150"/>
                  <a:pt x="7552" y="13150"/>
                </a:cubicBezTo>
                <a:cubicBezTo>
                  <a:pt x="7333" y="13150"/>
                  <a:pt x="7109" y="13282"/>
                  <a:pt x="6938" y="13435"/>
                </a:cubicBezTo>
                <a:cubicBezTo>
                  <a:pt x="6127" y="14167"/>
                  <a:pt x="5939" y="15310"/>
                  <a:pt x="5628" y="16304"/>
                </a:cubicBezTo>
                <a:cubicBezTo>
                  <a:pt x="5468" y="16816"/>
                  <a:pt x="5246" y="17247"/>
                  <a:pt x="4988" y="17665"/>
                </a:cubicBezTo>
                <a:cubicBezTo>
                  <a:pt x="4377" y="18195"/>
                  <a:pt x="3758" y="18777"/>
                  <a:pt x="3143" y="19408"/>
                </a:cubicBezTo>
                <a:cubicBezTo>
                  <a:pt x="3647" y="18496"/>
                  <a:pt x="4014" y="17471"/>
                  <a:pt x="4201" y="16572"/>
                </a:cubicBezTo>
                <a:cubicBezTo>
                  <a:pt x="4251" y="16331"/>
                  <a:pt x="4288" y="16079"/>
                  <a:pt x="4230" y="15841"/>
                </a:cubicBezTo>
                <a:cubicBezTo>
                  <a:pt x="4204" y="15740"/>
                  <a:pt x="4158" y="15643"/>
                  <a:pt x="4093" y="15561"/>
                </a:cubicBezTo>
                <a:cubicBezTo>
                  <a:pt x="4472" y="14973"/>
                  <a:pt x="4862" y="14385"/>
                  <a:pt x="5266" y="13797"/>
                </a:cubicBezTo>
                <a:cubicBezTo>
                  <a:pt x="6392" y="13002"/>
                  <a:pt x="7820" y="12682"/>
                  <a:pt x="8967" y="11905"/>
                </a:cubicBezTo>
                <a:cubicBezTo>
                  <a:pt x="9227" y="11727"/>
                  <a:pt x="9499" y="11421"/>
                  <a:pt x="9363" y="11139"/>
                </a:cubicBezTo>
                <a:cubicBezTo>
                  <a:pt x="9287" y="10984"/>
                  <a:pt x="9108" y="10904"/>
                  <a:pt x="8937" y="10902"/>
                </a:cubicBezTo>
                <a:cubicBezTo>
                  <a:pt x="8935" y="10902"/>
                  <a:pt x="8933" y="10902"/>
                  <a:pt x="8931" y="10902"/>
                </a:cubicBezTo>
                <a:cubicBezTo>
                  <a:pt x="8763" y="10902"/>
                  <a:pt x="8600" y="10966"/>
                  <a:pt x="8445" y="11034"/>
                </a:cubicBezTo>
                <a:cubicBezTo>
                  <a:pt x="7566" y="11427"/>
                  <a:pt x="6805" y="12034"/>
                  <a:pt x="6111" y="12693"/>
                </a:cubicBezTo>
                <a:cubicBezTo>
                  <a:pt x="6045" y="12755"/>
                  <a:pt x="5975" y="12819"/>
                  <a:pt x="5901" y="12887"/>
                </a:cubicBezTo>
                <a:cubicBezTo>
                  <a:pt x="7054" y="11262"/>
                  <a:pt x="8305" y="9648"/>
                  <a:pt x="9664" y="8056"/>
                </a:cubicBezTo>
                <a:cubicBezTo>
                  <a:pt x="10269" y="7627"/>
                  <a:pt x="10996" y="7345"/>
                  <a:pt x="11689" y="7118"/>
                </a:cubicBezTo>
                <a:cubicBezTo>
                  <a:pt x="12836" y="6747"/>
                  <a:pt x="14050" y="6463"/>
                  <a:pt x="15004" y="5726"/>
                </a:cubicBezTo>
                <a:cubicBezTo>
                  <a:pt x="15154" y="5610"/>
                  <a:pt x="15309" y="5433"/>
                  <a:pt x="15249" y="5254"/>
                </a:cubicBezTo>
                <a:cubicBezTo>
                  <a:pt x="15194" y="5098"/>
                  <a:pt x="15016" y="5053"/>
                  <a:pt x="14841" y="5053"/>
                </a:cubicBezTo>
                <a:cubicBezTo>
                  <a:pt x="14791" y="5053"/>
                  <a:pt x="14742" y="5056"/>
                  <a:pt x="14696" y="5062"/>
                </a:cubicBezTo>
                <a:cubicBezTo>
                  <a:pt x="13269" y="5246"/>
                  <a:pt x="12062" y="5808"/>
                  <a:pt x="11015" y="6613"/>
                </a:cubicBezTo>
                <a:cubicBezTo>
                  <a:pt x="11151" y="6436"/>
                  <a:pt x="11276" y="6265"/>
                  <a:pt x="11369" y="6135"/>
                </a:cubicBezTo>
                <a:cubicBezTo>
                  <a:pt x="11644" y="5835"/>
                  <a:pt x="11924" y="5535"/>
                  <a:pt x="12209" y="5240"/>
                </a:cubicBezTo>
                <a:cubicBezTo>
                  <a:pt x="13541" y="4342"/>
                  <a:pt x="14872" y="3445"/>
                  <a:pt x="16203" y="2544"/>
                </a:cubicBezTo>
                <a:cubicBezTo>
                  <a:pt x="16822" y="2127"/>
                  <a:pt x="17456" y="1695"/>
                  <a:pt x="17890" y="1089"/>
                </a:cubicBezTo>
                <a:cubicBezTo>
                  <a:pt x="18008" y="928"/>
                  <a:pt x="18110" y="750"/>
                  <a:pt x="18130" y="552"/>
                </a:cubicBezTo>
                <a:cubicBezTo>
                  <a:pt x="18150" y="359"/>
                  <a:pt x="18068" y="141"/>
                  <a:pt x="17893" y="49"/>
                </a:cubicBezTo>
                <a:cubicBezTo>
                  <a:pt x="17826" y="14"/>
                  <a:pt x="17753" y="1"/>
                  <a:pt x="17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28" y="2044132"/>
            <a:ext cx="346938" cy="256651"/>
          </a:xfrm>
          <a:custGeom>
            <a:avLst/>
            <a:gdLst/>
            <a:ahLst/>
            <a:cxnLst/>
            <a:rect l="l" t="t" r="r" b="b"/>
            <a:pathLst>
              <a:path w="12281" h="9085" extrusionOk="0">
                <a:moveTo>
                  <a:pt x="3283" y="0"/>
                </a:moveTo>
                <a:cubicBezTo>
                  <a:pt x="3092" y="0"/>
                  <a:pt x="2898" y="49"/>
                  <a:pt x="2703" y="147"/>
                </a:cubicBezTo>
                <a:cubicBezTo>
                  <a:pt x="1592" y="708"/>
                  <a:pt x="631" y="2867"/>
                  <a:pt x="0" y="4664"/>
                </a:cubicBezTo>
                <a:lnTo>
                  <a:pt x="0" y="7700"/>
                </a:lnTo>
                <a:cubicBezTo>
                  <a:pt x="1478" y="8143"/>
                  <a:pt x="4864" y="9084"/>
                  <a:pt x="6963" y="9084"/>
                </a:cubicBezTo>
                <a:cubicBezTo>
                  <a:pt x="7675" y="9084"/>
                  <a:pt x="8239" y="8976"/>
                  <a:pt x="8531" y="8703"/>
                </a:cubicBezTo>
                <a:cubicBezTo>
                  <a:pt x="8684" y="8560"/>
                  <a:pt x="8846" y="8298"/>
                  <a:pt x="8740" y="7872"/>
                </a:cubicBezTo>
                <a:cubicBezTo>
                  <a:pt x="8503" y="6911"/>
                  <a:pt x="7279" y="6426"/>
                  <a:pt x="5094" y="6426"/>
                </a:cubicBezTo>
                <a:cubicBezTo>
                  <a:pt x="4674" y="6426"/>
                  <a:pt x="4219" y="6444"/>
                  <a:pt x="3729" y="6479"/>
                </a:cubicBezTo>
                <a:cubicBezTo>
                  <a:pt x="2437" y="6574"/>
                  <a:pt x="1165" y="6775"/>
                  <a:pt x="329" y="6927"/>
                </a:cubicBezTo>
                <a:cubicBezTo>
                  <a:pt x="1598" y="6094"/>
                  <a:pt x="2897" y="5311"/>
                  <a:pt x="4229" y="4581"/>
                </a:cubicBezTo>
                <a:cubicBezTo>
                  <a:pt x="4897" y="4548"/>
                  <a:pt x="11172" y="4195"/>
                  <a:pt x="12090" y="2467"/>
                </a:cubicBezTo>
                <a:cubicBezTo>
                  <a:pt x="12281" y="2113"/>
                  <a:pt x="12253" y="1733"/>
                  <a:pt x="12009" y="1333"/>
                </a:cubicBezTo>
                <a:cubicBezTo>
                  <a:pt x="11753" y="912"/>
                  <a:pt x="11370" y="662"/>
                  <a:pt x="10874" y="589"/>
                </a:cubicBezTo>
                <a:cubicBezTo>
                  <a:pt x="10773" y="574"/>
                  <a:pt x="10669" y="567"/>
                  <a:pt x="10561" y="567"/>
                </a:cubicBezTo>
                <a:cubicBezTo>
                  <a:pt x="8197" y="567"/>
                  <a:pt x="4334" y="3980"/>
                  <a:pt x="4056" y="4230"/>
                </a:cubicBezTo>
                <a:cubicBezTo>
                  <a:pt x="2989" y="4812"/>
                  <a:pt x="1943" y="5433"/>
                  <a:pt x="918" y="6084"/>
                </a:cubicBezTo>
                <a:cubicBezTo>
                  <a:pt x="2424" y="4516"/>
                  <a:pt x="4546" y="2044"/>
                  <a:pt x="4315" y="781"/>
                </a:cubicBezTo>
                <a:cubicBezTo>
                  <a:pt x="4256" y="463"/>
                  <a:pt x="4056" y="222"/>
                  <a:pt x="3733" y="91"/>
                </a:cubicBezTo>
                <a:cubicBezTo>
                  <a:pt x="3585" y="31"/>
                  <a:pt x="3435" y="0"/>
                  <a:pt x="32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28" y="2673154"/>
            <a:ext cx="313801" cy="955952"/>
          </a:xfrm>
          <a:custGeom>
            <a:avLst/>
            <a:gdLst/>
            <a:ahLst/>
            <a:cxnLst/>
            <a:rect l="l" t="t" r="r" b="b"/>
            <a:pathLst>
              <a:path w="11108" h="33839" extrusionOk="0">
                <a:moveTo>
                  <a:pt x="8409" y="1"/>
                </a:moveTo>
                <a:cubicBezTo>
                  <a:pt x="6138" y="3016"/>
                  <a:pt x="6997" y="6058"/>
                  <a:pt x="7270" y="6826"/>
                </a:cubicBezTo>
                <a:cubicBezTo>
                  <a:pt x="6991" y="8165"/>
                  <a:pt x="6668" y="9493"/>
                  <a:pt x="6301" y="10811"/>
                </a:cubicBezTo>
                <a:cubicBezTo>
                  <a:pt x="6196" y="8956"/>
                  <a:pt x="5928" y="7276"/>
                  <a:pt x="5204" y="5554"/>
                </a:cubicBezTo>
                <a:lnTo>
                  <a:pt x="5204" y="5554"/>
                </a:lnTo>
                <a:cubicBezTo>
                  <a:pt x="4681" y="7375"/>
                  <a:pt x="5092" y="9437"/>
                  <a:pt x="6271" y="10921"/>
                </a:cubicBezTo>
                <a:cubicBezTo>
                  <a:pt x="5978" y="11964"/>
                  <a:pt x="5659" y="12999"/>
                  <a:pt x="5313" y="14024"/>
                </a:cubicBezTo>
                <a:cubicBezTo>
                  <a:pt x="5359" y="11787"/>
                  <a:pt x="4519" y="9708"/>
                  <a:pt x="2860" y="8207"/>
                </a:cubicBezTo>
                <a:lnTo>
                  <a:pt x="2860" y="8207"/>
                </a:lnTo>
                <a:cubicBezTo>
                  <a:pt x="2602" y="9307"/>
                  <a:pt x="2699" y="10490"/>
                  <a:pt x="3136" y="11534"/>
                </a:cubicBezTo>
                <a:cubicBezTo>
                  <a:pt x="3571" y="12573"/>
                  <a:pt x="4339" y="13469"/>
                  <a:pt x="5300" y="14059"/>
                </a:cubicBezTo>
                <a:cubicBezTo>
                  <a:pt x="4966" y="15051"/>
                  <a:pt x="4608" y="16036"/>
                  <a:pt x="4223" y="17011"/>
                </a:cubicBezTo>
                <a:cubicBezTo>
                  <a:pt x="4497" y="13672"/>
                  <a:pt x="920" y="11630"/>
                  <a:pt x="920" y="11630"/>
                </a:cubicBezTo>
                <a:lnTo>
                  <a:pt x="920" y="11630"/>
                </a:lnTo>
                <a:cubicBezTo>
                  <a:pt x="532" y="15451"/>
                  <a:pt x="3506" y="17109"/>
                  <a:pt x="4079" y="17391"/>
                </a:cubicBezTo>
                <a:cubicBezTo>
                  <a:pt x="3719" y="18295"/>
                  <a:pt x="3336" y="19186"/>
                  <a:pt x="2934" y="20073"/>
                </a:cubicBezTo>
                <a:cubicBezTo>
                  <a:pt x="2738" y="17509"/>
                  <a:pt x="762" y="15695"/>
                  <a:pt x="2" y="15087"/>
                </a:cubicBezTo>
                <a:lnTo>
                  <a:pt x="2" y="17135"/>
                </a:lnTo>
                <a:cubicBezTo>
                  <a:pt x="733" y="18934"/>
                  <a:pt x="2442" y="20004"/>
                  <a:pt x="2858" y="20242"/>
                </a:cubicBezTo>
                <a:cubicBezTo>
                  <a:pt x="2293" y="21479"/>
                  <a:pt x="1687" y="22697"/>
                  <a:pt x="1047" y="23894"/>
                </a:cubicBezTo>
                <a:cubicBezTo>
                  <a:pt x="1037" y="22325"/>
                  <a:pt x="557" y="20985"/>
                  <a:pt x="2" y="19951"/>
                </a:cubicBezTo>
                <a:lnTo>
                  <a:pt x="2" y="23315"/>
                </a:lnTo>
                <a:cubicBezTo>
                  <a:pt x="418" y="23741"/>
                  <a:pt x="791" y="23976"/>
                  <a:pt x="955" y="24069"/>
                </a:cubicBezTo>
                <a:cubicBezTo>
                  <a:pt x="647" y="24642"/>
                  <a:pt x="329" y="25210"/>
                  <a:pt x="2" y="25774"/>
                </a:cubicBezTo>
                <a:lnTo>
                  <a:pt x="2" y="26188"/>
                </a:lnTo>
                <a:cubicBezTo>
                  <a:pt x="401" y="25509"/>
                  <a:pt x="789" y="24822"/>
                  <a:pt x="1162" y="24128"/>
                </a:cubicBezTo>
                <a:cubicBezTo>
                  <a:pt x="1423" y="24155"/>
                  <a:pt x="1681" y="24167"/>
                  <a:pt x="1935" y="24167"/>
                </a:cubicBezTo>
                <a:cubicBezTo>
                  <a:pt x="6216" y="24167"/>
                  <a:pt x="9322" y="20554"/>
                  <a:pt x="9322" y="20554"/>
                </a:cubicBezTo>
                <a:lnTo>
                  <a:pt x="9322" y="20554"/>
                </a:lnTo>
                <a:cubicBezTo>
                  <a:pt x="4672" y="20572"/>
                  <a:pt x="2242" y="22731"/>
                  <a:pt x="1397" y="23679"/>
                </a:cubicBezTo>
                <a:cubicBezTo>
                  <a:pt x="1979" y="22572"/>
                  <a:pt x="2533" y="21452"/>
                  <a:pt x="3053" y="20316"/>
                </a:cubicBezTo>
                <a:cubicBezTo>
                  <a:pt x="3354" y="20383"/>
                  <a:pt x="3657" y="20412"/>
                  <a:pt x="3960" y="20412"/>
                </a:cubicBezTo>
                <a:cubicBezTo>
                  <a:pt x="6870" y="20412"/>
                  <a:pt x="9707" y="17639"/>
                  <a:pt x="9707" y="17639"/>
                </a:cubicBezTo>
                <a:cubicBezTo>
                  <a:pt x="9648" y="17638"/>
                  <a:pt x="9590" y="17638"/>
                  <a:pt x="9533" y="17638"/>
                </a:cubicBezTo>
                <a:cubicBezTo>
                  <a:pt x="5789" y="17638"/>
                  <a:pt x="3835" y="19319"/>
                  <a:pt x="3192" y="20005"/>
                </a:cubicBezTo>
                <a:cubicBezTo>
                  <a:pt x="3578" y="19151"/>
                  <a:pt x="3945" y="18289"/>
                  <a:pt x="4294" y="17417"/>
                </a:cubicBezTo>
                <a:cubicBezTo>
                  <a:pt x="5690" y="17196"/>
                  <a:pt x="6466" y="16919"/>
                  <a:pt x="7516" y="16397"/>
                </a:cubicBezTo>
                <a:cubicBezTo>
                  <a:pt x="8597" y="15861"/>
                  <a:pt x="9523" y="14888"/>
                  <a:pt x="10250" y="13923"/>
                </a:cubicBezTo>
                <a:lnTo>
                  <a:pt x="10250" y="13923"/>
                </a:lnTo>
                <a:cubicBezTo>
                  <a:pt x="7999" y="14196"/>
                  <a:pt x="5865" y="15461"/>
                  <a:pt x="4383" y="17186"/>
                </a:cubicBezTo>
                <a:cubicBezTo>
                  <a:pt x="4781" y="16181"/>
                  <a:pt x="5150" y="15164"/>
                  <a:pt x="5497" y="14142"/>
                </a:cubicBezTo>
                <a:cubicBezTo>
                  <a:pt x="6602" y="14037"/>
                  <a:pt x="7636" y="13581"/>
                  <a:pt x="8534" y="12925"/>
                </a:cubicBezTo>
                <a:cubicBezTo>
                  <a:pt x="9466" y="12243"/>
                  <a:pt x="10332" y="11598"/>
                  <a:pt x="11108" y="10745"/>
                </a:cubicBezTo>
                <a:lnTo>
                  <a:pt x="11108" y="10745"/>
                </a:lnTo>
                <a:cubicBezTo>
                  <a:pt x="8935" y="10871"/>
                  <a:pt x="6855" y="12044"/>
                  <a:pt x="5601" y="13818"/>
                </a:cubicBezTo>
                <a:cubicBezTo>
                  <a:pt x="5902" y="12912"/>
                  <a:pt x="6182" y="11998"/>
                  <a:pt x="6442" y="11078"/>
                </a:cubicBezTo>
                <a:cubicBezTo>
                  <a:pt x="7536" y="10843"/>
                  <a:pt x="8482" y="9969"/>
                  <a:pt x="9242" y="9146"/>
                </a:cubicBezTo>
                <a:cubicBezTo>
                  <a:pt x="10026" y="8296"/>
                  <a:pt x="10531" y="7318"/>
                  <a:pt x="10636" y="6165"/>
                </a:cubicBezTo>
                <a:lnTo>
                  <a:pt x="10636" y="6165"/>
                </a:lnTo>
                <a:cubicBezTo>
                  <a:pt x="8912" y="6977"/>
                  <a:pt x="7477" y="8782"/>
                  <a:pt x="6594" y="10547"/>
                </a:cubicBezTo>
                <a:cubicBezTo>
                  <a:pt x="6925" y="9330"/>
                  <a:pt x="7219" y="8102"/>
                  <a:pt x="7477" y="6868"/>
                </a:cubicBezTo>
                <a:cubicBezTo>
                  <a:pt x="9826" y="4261"/>
                  <a:pt x="8409" y="1"/>
                  <a:pt x="8409" y="1"/>
                </a:cubicBezTo>
                <a:close/>
                <a:moveTo>
                  <a:pt x="8296" y="24302"/>
                </a:moveTo>
                <a:cubicBezTo>
                  <a:pt x="3991" y="24302"/>
                  <a:pt x="1349" y="25739"/>
                  <a:pt x="0" y="26779"/>
                </a:cubicBezTo>
                <a:lnTo>
                  <a:pt x="0" y="27962"/>
                </a:lnTo>
                <a:cubicBezTo>
                  <a:pt x="158" y="27971"/>
                  <a:pt x="315" y="27975"/>
                  <a:pt x="470" y="27975"/>
                </a:cubicBezTo>
                <a:cubicBezTo>
                  <a:pt x="5065" y="27975"/>
                  <a:pt x="8554" y="24304"/>
                  <a:pt x="8554" y="24304"/>
                </a:cubicBezTo>
                <a:cubicBezTo>
                  <a:pt x="8467" y="24303"/>
                  <a:pt x="8381" y="24302"/>
                  <a:pt x="8296" y="24302"/>
                </a:cubicBezTo>
                <a:close/>
                <a:moveTo>
                  <a:pt x="2920" y="29002"/>
                </a:moveTo>
                <a:cubicBezTo>
                  <a:pt x="1778" y="29002"/>
                  <a:pt x="804" y="29128"/>
                  <a:pt x="0" y="29306"/>
                </a:cubicBezTo>
                <a:lnTo>
                  <a:pt x="0" y="30841"/>
                </a:lnTo>
                <a:cubicBezTo>
                  <a:pt x="45" y="30842"/>
                  <a:pt x="89" y="30842"/>
                  <a:pt x="133" y="30842"/>
                </a:cubicBezTo>
                <a:cubicBezTo>
                  <a:pt x="3342" y="30842"/>
                  <a:pt x="5535" y="29209"/>
                  <a:pt x="5535" y="29209"/>
                </a:cubicBezTo>
                <a:cubicBezTo>
                  <a:pt x="4583" y="29063"/>
                  <a:pt x="3712" y="29002"/>
                  <a:pt x="2920" y="29002"/>
                </a:cubicBezTo>
                <a:close/>
                <a:moveTo>
                  <a:pt x="3012" y="31359"/>
                </a:moveTo>
                <a:cubicBezTo>
                  <a:pt x="1926" y="31359"/>
                  <a:pt x="915" y="31470"/>
                  <a:pt x="0" y="31643"/>
                </a:cubicBezTo>
                <a:lnTo>
                  <a:pt x="0" y="33838"/>
                </a:lnTo>
                <a:cubicBezTo>
                  <a:pt x="2896" y="33206"/>
                  <a:pt x="4877" y="31469"/>
                  <a:pt x="4877" y="31469"/>
                </a:cubicBezTo>
                <a:cubicBezTo>
                  <a:pt x="4235" y="31393"/>
                  <a:pt x="3612" y="31359"/>
                  <a:pt x="3012" y="313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6" name="Google Shape;606;p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"/>
          <p:cNvSpPr txBox="1">
            <a:spLocks noGrp="1"/>
          </p:cNvSpPr>
          <p:nvPr>
            <p:ph type="body" idx="1"/>
          </p:nvPr>
        </p:nvSpPr>
        <p:spPr>
          <a:xfrm>
            <a:off x="719712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Char char="●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32"/>
          <p:cNvGrpSpPr/>
          <p:nvPr/>
        </p:nvGrpSpPr>
        <p:grpSpPr>
          <a:xfrm>
            <a:off x="184551" y="265753"/>
            <a:ext cx="8730410" cy="3350831"/>
            <a:chOff x="184551" y="265753"/>
            <a:chExt cx="8730410" cy="3350831"/>
          </a:xfrm>
        </p:grpSpPr>
        <p:sp>
          <p:nvSpPr>
            <p:cNvPr id="5747" name="Google Shape;5747;p32"/>
            <p:cNvSpPr/>
            <p:nvPr/>
          </p:nvSpPr>
          <p:spPr>
            <a:xfrm rot="-1973773">
              <a:off x="224001" y="15979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 rot="2359819">
              <a:off x="224000" y="3378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 rot="-1973773">
              <a:off x="6308857" y="1033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8674209" y="22818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 rot="2359819">
              <a:off x="8674222" y="27596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 rot="2359819">
              <a:off x="6874398" y="6959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 rot="-1973773">
              <a:off x="31388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3602353" y="12996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 rot="-1973773">
              <a:off x="5153523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 rot="2359819">
              <a:off x="3189767" y="15376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 rot="2359819">
              <a:off x="5307647" y="1061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32"/>
          <p:cNvGrpSpPr/>
          <p:nvPr/>
        </p:nvGrpSpPr>
        <p:grpSpPr>
          <a:xfrm>
            <a:off x="8157497" y="4006363"/>
            <a:ext cx="613253" cy="738310"/>
            <a:chOff x="8157497" y="4006363"/>
            <a:chExt cx="613253" cy="738310"/>
          </a:xfrm>
        </p:grpSpPr>
        <p:sp>
          <p:nvSpPr>
            <p:cNvPr id="5759" name="Google Shape;5759;p32"/>
            <p:cNvSpPr/>
            <p:nvPr/>
          </p:nvSpPr>
          <p:spPr>
            <a:xfrm flipH="1">
              <a:off x="8388359" y="4006363"/>
              <a:ext cx="40559" cy="107898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 flipH="1">
              <a:off x="8323695" y="4142302"/>
              <a:ext cx="121820" cy="33396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 flipH="1">
              <a:off x="8238813" y="4041973"/>
              <a:ext cx="107265" cy="4461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 flipH="1">
              <a:off x="8489004" y="4033890"/>
              <a:ext cx="56322" cy="108099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 flipH="1">
              <a:off x="8501459" y="4133586"/>
              <a:ext cx="68029" cy="12996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 flipH="1">
              <a:off x="8383900" y="4261040"/>
              <a:ext cx="76055" cy="152253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 flipH="1">
              <a:off x="8157497" y="4193473"/>
              <a:ext cx="96276" cy="131082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 flipH="1">
              <a:off x="8210796" y="4348137"/>
              <a:ext cx="116556" cy="7151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 flipH="1">
              <a:off x="8322287" y="4321329"/>
              <a:ext cx="60896" cy="167815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 flipH="1">
              <a:off x="8238812" y="4436012"/>
              <a:ext cx="122654" cy="37826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 flipH="1">
              <a:off x="8441772" y="4404112"/>
              <a:ext cx="102518" cy="100706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 flipH="1">
              <a:off x="8614959" y="4460087"/>
              <a:ext cx="155791" cy="35841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 flipH="1">
              <a:off x="8553436" y="4419875"/>
              <a:ext cx="45075" cy="94723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 flipH="1">
              <a:off x="8513910" y="4523310"/>
              <a:ext cx="160480" cy="37164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 flipH="1">
              <a:off x="8305545" y="4563350"/>
              <a:ext cx="120871" cy="11040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 flipH="1">
              <a:off x="8195136" y="4058368"/>
              <a:ext cx="510866" cy="686304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 flipH="1">
              <a:off x="8378550" y="4544222"/>
              <a:ext cx="43032" cy="37941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 flipH="1">
              <a:off x="8434267" y="4210300"/>
              <a:ext cx="42112" cy="3797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 flipH="1">
              <a:off x="8453222" y="4230837"/>
              <a:ext cx="40904" cy="3797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 flipH="1">
              <a:off x="8486416" y="4516954"/>
              <a:ext cx="39638" cy="37941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 flipH="1">
              <a:off x="8468007" y="4543445"/>
              <a:ext cx="43349" cy="3797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32"/>
          <p:cNvGrpSpPr/>
          <p:nvPr/>
        </p:nvGrpSpPr>
        <p:grpSpPr>
          <a:xfrm>
            <a:off x="7889650" y="4358775"/>
            <a:ext cx="263900" cy="385875"/>
            <a:chOff x="7889650" y="4358775"/>
            <a:chExt cx="263900" cy="385875"/>
          </a:xfrm>
        </p:grpSpPr>
        <p:sp>
          <p:nvSpPr>
            <p:cNvPr id="5781" name="Google Shape;5781;p32"/>
            <p:cNvSpPr/>
            <p:nvPr/>
          </p:nvSpPr>
          <p:spPr>
            <a:xfrm>
              <a:off x="8010725" y="447057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7934450" y="435877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7889650" y="453612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8021075" y="453612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5" name="Google Shape;5785;p32"/>
          <p:cNvGrpSpPr/>
          <p:nvPr/>
        </p:nvGrpSpPr>
        <p:grpSpPr>
          <a:xfrm>
            <a:off x="5117284" y="3571532"/>
            <a:ext cx="774935" cy="1248731"/>
            <a:chOff x="5117284" y="3571532"/>
            <a:chExt cx="774935" cy="1248731"/>
          </a:xfrm>
        </p:grpSpPr>
        <p:sp>
          <p:nvSpPr>
            <p:cNvPr id="5786" name="Google Shape;5786;p32"/>
            <p:cNvSpPr/>
            <p:nvPr/>
          </p:nvSpPr>
          <p:spPr>
            <a:xfrm>
              <a:off x="5483438" y="3796399"/>
              <a:ext cx="47336" cy="1023864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5459649" y="3690417"/>
              <a:ext cx="93224" cy="159916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5398111" y="3571532"/>
              <a:ext cx="221603" cy="212618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5427689" y="3613562"/>
              <a:ext cx="159102" cy="137424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5496373" y="3671724"/>
              <a:ext cx="13266" cy="8834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5483438" y="3694639"/>
              <a:ext cx="13296" cy="8623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5470684" y="3679895"/>
              <a:ext cx="16884" cy="12301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498303" y="3692799"/>
              <a:ext cx="14743" cy="10673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508524" y="3681734"/>
              <a:ext cx="16040" cy="10522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5516665" y="3701000"/>
              <a:ext cx="12422" cy="10432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5496765" y="3710649"/>
              <a:ext cx="13869" cy="12844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5523780" y="3678779"/>
              <a:ext cx="14080" cy="10733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5479639" y="3664970"/>
              <a:ext cx="14623" cy="9738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5506594" y="3659663"/>
              <a:ext cx="14261" cy="10372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5253567" y="4180885"/>
              <a:ext cx="267792" cy="272194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5328613" y="4058713"/>
              <a:ext cx="190488" cy="297852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5239094" y="3962983"/>
              <a:ext cx="129163" cy="136188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5158651" y="3880550"/>
              <a:ext cx="198568" cy="200317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5204632" y="3918239"/>
              <a:ext cx="130519" cy="12539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5252994" y="3975948"/>
              <a:ext cx="11005" cy="8231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5257064" y="3999346"/>
              <a:ext cx="10703" cy="8231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5239426" y="3995185"/>
              <a:ext cx="15829" cy="10914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5266230" y="398828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5267617" y="3975014"/>
              <a:ext cx="13115" cy="10010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5284924" y="3984722"/>
              <a:ext cx="10824" cy="9346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5275487" y="4003054"/>
              <a:ext cx="11970" cy="11367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5275577" y="3965305"/>
              <a:ext cx="14020" cy="9166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5237496" y="3980230"/>
              <a:ext cx="12150" cy="9105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5252873" y="3961506"/>
              <a:ext cx="13356" cy="9166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5405980" y="4012190"/>
              <a:ext cx="92922" cy="272224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5505298" y="3901777"/>
              <a:ext cx="186448" cy="2568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5659369" y="3755092"/>
              <a:ext cx="164589" cy="176106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5551610" y="3841836"/>
              <a:ext cx="67144" cy="239934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5599248" y="3940491"/>
              <a:ext cx="139806" cy="80651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5359186" y="3818861"/>
              <a:ext cx="164378" cy="252597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5226551" y="3678658"/>
              <a:ext cx="169051" cy="173182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5426302" y="3793414"/>
              <a:ext cx="68049" cy="178217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5274069" y="3842017"/>
              <a:ext cx="150117" cy="76822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5499599" y="4120855"/>
              <a:ext cx="236105" cy="235713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5686415" y="4048281"/>
              <a:ext cx="126992" cy="117012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5703691" y="3980561"/>
              <a:ext cx="188528" cy="181352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5729048" y="4013758"/>
              <a:ext cx="120238" cy="114419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5795109" y="4065015"/>
              <a:ext cx="10341" cy="7628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5788898" y="4085819"/>
              <a:ext cx="10040" cy="7628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5800567" y="4083919"/>
              <a:ext cx="14774" cy="9950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5780275" y="4074362"/>
              <a:ext cx="11095" cy="9618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5779853" y="4062241"/>
              <a:ext cx="12331" cy="9226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5765169" y="4069145"/>
              <a:ext cx="9648" cy="859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5770536" y="4086935"/>
              <a:ext cx="11065" cy="1034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5773009" y="4052412"/>
              <a:ext cx="13085" cy="8382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2"/>
            <p:cNvSpPr/>
            <p:nvPr/>
          </p:nvSpPr>
          <p:spPr>
            <a:xfrm>
              <a:off x="5807622" y="4070683"/>
              <a:ext cx="11397" cy="8442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2"/>
            <p:cNvSpPr/>
            <p:nvPr/>
          </p:nvSpPr>
          <p:spPr>
            <a:xfrm>
              <a:off x="5794778" y="4051718"/>
              <a:ext cx="12482" cy="8412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5547147" y="4107317"/>
              <a:ext cx="83214" cy="177101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5606243" y="4193036"/>
              <a:ext cx="162689" cy="42964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5484705" y="4351450"/>
              <a:ext cx="123766" cy="364483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5569972" y="4239409"/>
              <a:ext cx="109113" cy="16489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5529238" y="4126463"/>
              <a:ext cx="218588" cy="213462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5561620" y="4169910"/>
              <a:ext cx="149152" cy="139625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5636485" y="4234012"/>
              <a:ext cx="12482" cy="892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5642726" y="4259580"/>
              <a:ext cx="12542" cy="8804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5655148" y="4248454"/>
              <a:ext cx="15799" cy="12090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5627228" y="4253188"/>
              <a:ext cx="14653" cy="11035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5619178" y="4239951"/>
              <a:ext cx="15196" cy="10643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5608957" y="4256685"/>
              <a:ext cx="12422" cy="10341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5624424" y="4271520"/>
              <a:ext cx="13959" cy="12995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5607208" y="4233439"/>
              <a:ext cx="13115" cy="10462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5652977" y="4231841"/>
              <a:ext cx="13929" cy="9829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5628796" y="4219630"/>
              <a:ext cx="13387" cy="10281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5512866" y="4414436"/>
              <a:ext cx="222175" cy="20471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5695671" y="4282193"/>
              <a:ext cx="183191" cy="162539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5579469" y="4372496"/>
              <a:ext cx="91656" cy="164016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5648786" y="4462406"/>
              <a:ext cx="164106" cy="45195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5388583" y="4334716"/>
              <a:ext cx="114389" cy="367137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5320321" y="4222946"/>
              <a:ext cx="107967" cy="16489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5252692" y="4109096"/>
              <a:ext cx="217864" cy="213975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5288542" y="4152664"/>
              <a:ext cx="150629" cy="139775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5351196" y="4216313"/>
              <a:ext cx="12542" cy="892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5344140" y="4241640"/>
              <a:ext cx="12663" cy="8743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5328733" y="4230092"/>
              <a:ext cx="15979" cy="12181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5357739" y="4235700"/>
              <a:ext cx="14774" cy="11035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5365548" y="4222584"/>
              <a:ext cx="15346" cy="10673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5378151" y="423962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5360784" y="4253942"/>
              <a:ext cx="13990" cy="13085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5379869" y="4216464"/>
              <a:ext cx="13055" cy="10462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5333346" y="4213629"/>
              <a:ext cx="13959" cy="9829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5358342" y="4202082"/>
              <a:ext cx="13477" cy="10221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5260351" y="4394446"/>
              <a:ext cx="217170" cy="210025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5117284" y="4260816"/>
              <a:ext cx="182166" cy="164167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5325537" y="4353983"/>
              <a:ext cx="88822" cy="165915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5181445" y="4440396"/>
              <a:ext cx="163262" cy="47848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32"/>
          <p:cNvGrpSpPr/>
          <p:nvPr/>
        </p:nvGrpSpPr>
        <p:grpSpPr>
          <a:xfrm>
            <a:off x="3251790" y="3703277"/>
            <a:ext cx="662694" cy="1041383"/>
            <a:chOff x="3251790" y="3703277"/>
            <a:chExt cx="662694" cy="1041383"/>
          </a:xfrm>
        </p:grpSpPr>
        <p:sp>
          <p:nvSpPr>
            <p:cNvPr id="5877" name="Google Shape;5877;p32"/>
            <p:cNvSpPr/>
            <p:nvPr/>
          </p:nvSpPr>
          <p:spPr>
            <a:xfrm>
              <a:off x="3609165" y="4145382"/>
              <a:ext cx="61145" cy="122909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3663089" y="4122261"/>
              <a:ext cx="23875" cy="31513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3643592" y="4116206"/>
              <a:ext cx="52085" cy="48622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3649717" y="4140427"/>
              <a:ext cx="34953" cy="26329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3652584" y="4523034"/>
              <a:ext cx="82222" cy="73117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3727816" y="4502552"/>
              <a:ext cx="25550" cy="28623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3709283" y="4494317"/>
              <a:ext cx="52452" cy="48209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3714352" y="4515809"/>
              <a:ext cx="33026" cy="29082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3409731" y="4187493"/>
              <a:ext cx="66970" cy="65411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3395098" y="4173938"/>
              <a:ext cx="18761" cy="18486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3389960" y="4167355"/>
              <a:ext cx="36260" cy="3309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3401245" y="4180979"/>
              <a:ext cx="21972" cy="21169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3768849" y="3980214"/>
              <a:ext cx="89424" cy="24701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853829" y="3975375"/>
              <a:ext cx="24839" cy="11582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844884" y="3966315"/>
              <a:ext cx="33577" cy="28508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845732" y="3970076"/>
              <a:ext cx="14678" cy="26215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579966" y="3825851"/>
              <a:ext cx="50709" cy="905566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497854" y="3703277"/>
              <a:ext cx="226208" cy="225474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509459" y="3722475"/>
              <a:ext cx="192012" cy="173962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577168" y="3789358"/>
              <a:ext cx="69699" cy="56122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448563" y="3817272"/>
              <a:ext cx="135500" cy="185154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365188" y="3958195"/>
              <a:ext cx="130798" cy="75800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345807" y="3851998"/>
              <a:ext cx="256276" cy="892493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251790" y="3775092"/>
              <a:ext cx="183411" cy="173366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276424" y="3794198"/>
              <a:ext cx="142793" cy="137908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311471" y="3836814"/>
              <a:ext cx="52796" cy="51099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382781" y="4058658"/>
              <a:ext cx="220130" cy="685848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296769" y="3970260"/>
              <a:ext cx="186118" cy="185498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324797" y="3992784"/>
              <a:ext cx="139124" cy="139330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367528" y="4042350"/>
              <a:ext cx="60159" cy="45687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712402" y="4154533"/>
              <a:ext cx="138527" cy="63530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83407" y="3867068"/>
              <a:ext cx="249602" cy="867493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690452" y="3933791"/>
              <a:ext cx="83460" cy="118734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728366" y="3778578"/>
              <a:ext cx="186118" cy="185521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756395" y="3801148"/>
              <a:ext cx="139170" cy="139330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799125" y="3850691"/>
              <a:ext cx="60181" cy="45687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687218" y="3998724"/>
              <a:ext cx="182517" cy="185796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714054" y="4021546"/>
              <a:ext cx="140867" cy="142679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745890" y="4068291"/>
              <a:ext cx="58805" cy="49654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535951" y="3965283"/>
              <a:ext cx="158573" cy="14988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557145" y="3981843"/>
              <a:ext cx="123436" cy="119285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587490" y="4018679"/>
              <a:ext cx="45618" cy="44173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623156" y="4345366"/>
              <a:ext cx="88208" cy="137060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691966" y="4381538"/>
              <a:ext cx="114583" cy="93231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584347" y="4275433"/>
              <a:ext cx="162173" cy="469227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644510" y="4188457"/>
              <a:ext cx="183755" cy="17375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660061" y="4207448"/>
              <a:ext cx="143321" cy="137427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715292" y="4249996"/>
              <a:ext cx="52934" cy="5114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348995" y="4397180"/>
              <a:ext cx="112129" cy="71787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448150" y="4367661"/>
              <a:ext cx="95914" cy="131119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3396313" y="4289424"/>
              <a:ext cx="206530" cy="455099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3326242" y="4215935"/>
              <a:ext cx="157930" cy="150843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3340325" y="4232610"/>
              <a:ext cx="122725" cy="119835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3387735" y="4269492"/>
              <a:ext cx="45274" cy="44127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3429181" y="4151712"/>
              <a:ext cx="245427" cy="242744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3465972" y="4181530"/>
              <a:ext cx="176347" cy="183136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3521868" y="4248000"/>
              <a:ext cx="79103" cy="60686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3430764" y="4521337"/>
              <a:ext cx="72979" cy="38118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3401566" y="4500327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3397024" y="4488078"/>
              <a:ext cx="50365" cy="45595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3417874" y="4502506"/>
              <a:ext cx="27728" cy="34173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3460238" y="3817593"/>
              <a:ext cx="10573" cy="147013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3456109" y="3791904"/>
              <a:ext cx="25710" cy="36627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3441040" y="3792524"/>
              <a:ext cx="49861" cy="46306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3447301" y="3822158"/>
              <a:ext cx="39242" cy="17476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32"/>
          <p:cNvGrpSpPr/>
          <p:nvPr/>
        </p:nvGrpSpPr>
        <p:grpSpPr>
          <a:xfrm>
            <a:off x="3634829" y="602486"/>
            <a:ext cx="1874400" cy="4142198"/>
            <a:chOff x="3634829" y="602486"/>
            <a:chExt cx="1874400" cy="4142198"/>
          </a:xfrm>
        </p:grpSpPr>
        <p:sp>
          <p:nvSpPr>
            <p:cNvPr id="5943" name="Google Shape;5943;p32"/>
            <p:cNvSpPr/>
            <p:nvPr/>
          </p:nvSpPr>
          <p:spPr>
            <a:xfrm>
              <a:off x="4423374" y="2895272"/>
              <a:ext cx="297248" cy="1695667"/>
            </a:xfrm>
            <a:custGeom>
              <a:avLst/>
              <a:gdLst/>
              <a:ahLst/>
              <a:cxnLst/>
              <a:rect l="l" t="t" r="r" b="b"/>
              <a:pathLst>
                <a:path w="3554" h="20274" extrusionOk="0">
                  <a:moveTo>
                    <a:pt x="1" y="1"/>
                  </a:moveTo>
                  <a:lnTo>
                    <a:pt x="1" y="20274"/>
                  </a:lnTo>
                  <a:lnTo>
                    <a:pt x="3554" y="20274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4448549" y="3974712"/>
              <a:ext cx="20993" cy="256851"/>
            </a:xfrm>
            <a:custGeom>
              <a:avLst/>
              <a:gdLst/>
              <a:ahLst/>
              <a:cxnLst/>
              <a:rect l="l" t="t" r="r" b="b"/>
              <a:pathLst>
                <a:path w="251" h="3071" extrusionOk="0">
                  <a:moveTo>
                    <a:pt x="126" y="1"/>
                  </a:moveTo>
                  <a:cubicBezTo>
                    <a:pt x="56" y="1"/>
                    <a:pt x="1" y="56"/>
                    <a:pt x="1" y="126"/>
                  </a:cubicBezTo>
                  <a:lnTo>
                    <a:pt x="1" y="2945"/>
                  </a:lnTo>
                  <a:cubicBezTo>
                    <a:pt x="1" y="3013"/>
                    <a:pt x="56" y="3070"/>
                    <a:pt x="126" y="3070"/>
                  </a:cubicBezTo>
                  <a:cubicBezTo>
                    <a:pt x="194" y="3070"/>
                    <a:pt x="251" y="3013"/>
                    <a:pt x="251" y="2945"/>
                  </a:cubicBezTo>
                  <a:lnTo>
                    <a:pt x="251" y="126"/>
                  </a:lnTo>
                  <a:cubicBezTo>
                    <a:pt x="251" y="56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4561629" y="3982741"/>
              <a:ext cx="20993" cy="363321"/>
            </a:xfrm>
            <a:custGeom>
              <a:avLst/>
              <a:gdLst/>
              <a:ahLst/>
              <a:cxnLst/>
              <a:rect l="l" t="t" r="r" b="b"/>
              <a:pathLst>
                <a:path w="251" h="4344" extrusionOk="0">
                  <a:moveTo>
                    <a:pt x="126" y="1"/>
                  </a:moveTo>
                  <a:cubicBezTo>
                    <a:pt x="56" y="1"/>
                    <a:pt x="1" y="58"/>
                    <a:pt x="1" y="126"/>
                  </a:cubicBezTo>
                  <a:lnTo>
                    <a:pt x="1" y="4219"/>
                  </a:lnTo>
                  <a:cubicBezTo>
                    <a:pt x="1" y="4288"/>
                    <a:pt x="56" y="4344"/>
                    <a:pt x="126" y="4344"/>
                  </a:cubicBezTo>
                  <a:cubicBezTo>
                    <a:pt x="194" y="4344"/>
                    <a:pt x="251" y="4288"/>
                    <a:pt x="251" y="4219"/>
                  </a:cubicBezTo>
                  <a:lnTo>
                    <a:pt x="251" y="126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4630631" y="4037775"/>
              <a:ext cx="21077" cy="185341"/>
            </a:xfrm>
            <a:custGeom>
              <a:avLst/>
              <a:gdLst/>
              <a:ahLst/>
              <a:cxnLst/>
              <a:rect l="l" t="t" r="r" b="b"/>
              <a:pathLst>
                <a:path w="252" h="2216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91"/>
                  </a:lnTo>
                  <a:cubicBezTo>
                    <a:pt x="0" y="2159"/>
                    <a:pt x="57" y="2216"/>
                    <a:pt x="125" y="2216"/>
                  </a:cubicBezTo>
                  <a:cubicBezTo>
                    <a:pt x="195" y="2216"/>
                    <a:pt x="252" y="2159"/>
                    <a:pt x="252" y="209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2"/>
            <p:cNvSpPr/>
            <p:nvPr/>
          </p:nvSpPr>
          <p:spPr>
            <a:xfrm>
              <a:off x="4500991" y="4188994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7" y="1"/>
                    <a:pt x="0" y="57"/>
                    <a:pt x="0" y="126"/>
                  </a:cubicBezTo>
                  <a:lnTo>
                    <a:pt x="0" y="2602"/>
                  </a:lnTo>
                  <a:cubicBezTo>
                    <a:pt x="0" y="2670"/>
                    <a:pt x="57" y="2727"/>
                    <a:pt x="125" y="2727"/>
                  </a:cubicBezTo>
                  <a:cubicBezTo>
                    <a:pt x="195" y="2727"/>
                    <a:pt x="250" y="2670"/>
                    <a:pt x="250" y="2602"/>
                  </a:cubicBezTo>
                  <a:lnTo>
                    <a:pt x="250" y="126"/>
                  </a:lnTo>
                  <a:cubicBezTo>
                    <a:pt x="250" y="57"/>
                    <a:pt x="195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2"/>
            <p:cNvSpPr/>
            <p:nvPr/>
          </p:nvSpPr>
          <p:spPr>
            <a:xfrm>
              <a:off x="4673537" y="4204551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5" y="1"/>
                    <a:pt x="0" y="56"/>
                    <a:pt x="0" y="126"/>
                  </a:cubicBezTo>
                  <a:lnTo>
                    <a:pt x="0" y="2600"/>
                  </a:lnTo>
                  <a:cubicBezTo>
                    <a:pt x="0" y="2670"/>
                    <a:pt x="55" y="2727"/>
                    <a:pt x="125" y="2727"/>
                  </a:cubicBezTo>
                  <a:cubicBezTo>
                    <a:pt x="194" y="2727"/>
                    <a:pt x="250" y="2670"/>
                    <a:pt x="250" y="2600"/>
                  </a:cubicBezTo>
                  <a:lnTo>
                    <a:pt x="250" y="126"/>
                  </a:lnTo>
                  <a:cubicBezTo>
                    <a:pt x="250" y="56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2"/>
            <p:cNvSpPr/>
            <p:nvPr/>
          </p:nvSpPr>
          <p:spPr>
            <a:xfrm>
              <a:off x="3634829" y="602486"/>
              <a:ext cx="1874400" cy="3256928"/>
            </a:xfrm>
            <a:custGeom>
              <a:avLst/>
              <a:gdLst/>
              <a:ahLst/>
              <a:cxnLst/>
              <a:rect l="l" t="t" r="r" b="b"/>
              <a:pathLst>
                <a:path w="22411" h="38941" extrusionOk="0">
                  <a:moveTo>
                    <a:pt x="11205" y="1"/>
                  </a:moveTo>
                  <a:cubicBezTo>
                    <a:pt x="10013" y="1"/>
                    <a:pt x="9046" y="967"/>
                    <a:pt x="9046" y="2160"/>
                  </a:cubicBezTo>
                  <a:cubicBezTo>
                    <a:pt x="9046" y="2184"/>
                    <a:pt x="9049" y="2206"/>
                    <a:pt x="9049" y="2229"/>
                  </a:cubicBezTo>
                  <a:cubicBezTo>
                    <a:pt x="7761" y="2369"/>
                    <a:pt x="6758" y="3459"/>
                    <a:pt x="6758" y="4784"/>
                  </a:cubicBezTo>
                  <a:cubicBezTo>
                    <a:pt x="6758" y="5064"/>
                    <a:pt x="6803" y="5332"/>
                    <a:pt x="6887" y="5584"/>
                  </a:cubicBezTo>
                  <a:cubicBezTo>
                    <a:pt x="5557" y="5819"/>
                    <a:pt x="4546" y="6976"/>
                    <a:pt x="4546" y="8374"/>
                  </a:cubicBezTo>
                  <a:cubicBezTo>
                    <a:pt x="4546" y="8890"/>
                    <a:pt x="4686" y="9371"/>
                    <a:pt x="4927" y="9790"/>
                  </a:cubicBezTo>
                  <a:cubicBezTo>
                    <a:pt x="3904" y="10203"/>
                    <a:pt x="3181" y="11203"/>
                    <a:pt x="3181" y="12373"/>
                  </a:cubicBezTo>
                  <a:cubicBezTo>
                    <a:pt x="3181" y="13052"/>
                    <a:pt x="3424" y="13673"/>
                    <a:pt x="3827" y="14157"/>
                  </a:cubicBezTo>
                  <a:cubicBezTo>
                    <a:pt x="2354" y="14385"/>
                    <a:pt x="1226" y="15656"/>
                    <a:pt x="1226" y="17193"/>
                  </a:cubicBezTo>
                  <a:cubicBezTo>
                    <a:pt x="1226" y="17850"/>
                    <a:pt x="1432" y="18456"/>
                    <a:pt x="1781" y="18955"/>
                  </a:cubicBezTo>
                  <a:cubicBezTo>
                    <a:pt x="718" y="19573"/>
                    <a:pt x="0" y="20723"/>
                    <a:pt x="0" y="22040"/>
                  </a:cubicBezTo>
                  <a:cubicBezTo>
                    <a:pt x="0" y="23088"/>
                    <a:pt x="455" y="24029"/>
                    <a:pt x="1176" y="24683"/>
                  </a:cubicBezTo>
                  <a:cubicBezTo>
                    <a:pt x="521" y="25247"/>
                    <a:pt x="105" y="26082"/>
                    <a:pt x="105" y="27014"/>
                  </a:cubicBezTo>
                  <a:cubicBezTo>
                    <a:pt x="105" y="28296"/>
                    <a:pt x="887" y="29394"/>
                    <a:pt x="2002" y="29856"/>
                  </a:cubicBezTo>
                  <a:cubicBezTo>
                    <a:pt x="1762" y="30359"/>
                    <a:pt x="1621" y="30922"/>
                    <a:pt x="1621" y="31517"/>
                  </a:cubicBezTo>
                  <a:cubicBezTo>
                    <a:pt x="1621" y="33519"/>
                    <a:pt x="3148" y="35163"/>
                    <a:pt x="5102" y="35352"/>
                  </a:cubicBezTo>
                  <a:cubicBezTo>
                    <a:pt x="5259" y="36906"/>
                    <a:pt x="6569" y="38120"/>
                    <a:pt x="8164" y="38120"/>
                  </a:cubicBezTo>
                  <a:cubicBezTo>
                    <a:pt x="8459" y="38120"/>
                    <a:pt x="8742" y="38077"/>
                    <a:pt x="9011" y="38001"/>
                  </a:cubicBezTo>
                  <a:cubicBezTo>
                    <a:pt x="9565" y="38578"/>
                    <a:pt x="10343" y="38940"/>
                    <a:pt x="11207" y="38940"/>
                  </a:cubicBezTo>
                  <a:cubicBezTo>
                    <a:pt x="12070" y="38940"/>
                    <a:pt x="12848" y="38578"/>
                    <a:pt x="13402" y="38001"/>
                  </a:cubicBezTo>
                  <a:cubicBezTo>
                    <a:pt x="13671" y="38077"/>
                    <a:pt x="13955" y="38120"/>
                    <a:pt x="14248" y="38120"/>
                  </a:cubicBezTo>
                  <a:cubicBezTo>
                    <a:pt x="15845" y="38120"/>
                    <a:pt x="17155" y="36906"/>
                    <a:pt x="17312" y="35352"/>
                  </a:cubicBezTo>
                  <a:cubicBezTo>
                    <a:pt x="19264" y="35163"/>
                    <a:pt x="20791" y="33519"/>
                    <a:pt x="20791" y="31517"/>
                  </a:cubicBezTo>
                  <a:cubicBezTo>
                    <a:pt x="20791" y="30922"/>
                    <a:pt x="20653" y="30359"/>
                    <a:pt x="20411" y="29856"/>
                  </a:cubicBezTo>
                  <a:cubicBezTo>
                    <a:pt x="21525" y="29394"/>
                    <a:pt x="22309" y="28296"/>
                    <a:pt x="22309" y="27014"/>
                  </a:cubicBezTo>
                  <a:cubicBezTo>
                    <a:pt x="22307" y="26082"/>
                    <a:pt x="21891" y="25247"/>
                    <a:pt x="21234" y="24683"/>
                  </a:cubicBezTo>
                  <a:cubicBezTo>
                    <a:pt x="21954" y="24031"/>
                    <a:pt x="22410" y="23088"/>
                    <a:pt x="22410" y="22040"/>
                  </a:cubicBezTo>
                  <a:cubicBezTo>
                    <a:pt x="22410" y="20721"/>
                    <a:pt x="21692" y="19573"/>
                    <a:pt x="20629" y="18955"/>
                  </a:cubicBezTo>
                  <a:cubicBezTo>
                    <a:pt x="20978" y="18455"/>
                    <a:pt x="21186" y="17847"/>
                    <a:pt x="21186" y="17193"/>
                  </a:cubicBezTo>
                  <a:cubicBezTo>
                    <a:pt x="21186" y="15656"/>
                    <a:pt x="20057" y="14385"/>
                    <a:pt x="18585" y="14157"/>
                  </a:cubicBezTo>
                  <a:cubicBezTo>
                    <a:pt x="18988" y="13673"/>
                    <a:pt x="19231" y="13052"/>
                    <a:pt x="19231" y="12373"/>
                  </a:cubicBezTo>
                  <a:cubicBezTo>
                    <a:pt x="19231" y="11203"/>
                    <a:pt x="18507" y="10203"/>
                    <a:pt x="17483" y="9790"/>
                  </a:cubicBezTo>
                  <a:cubicBezTo>
                    <a:pt x="17723" y="9374"/>
                    <a:pt x="17866" y="8890"/>
                    <a:pt x="17866" y="8374"/>
                  </a:cubicBezTo>
                  <a:cubicBezTo>
                    <a:pt x="17866" y="6976"/>
                    <a:pt x="16855" y="5819"/>
                    <a:pt x="15525" y="5584"/>
                  </a:cubicBezTo>
                  <a:cubicBezTo>
                    <a:pt x="15606" y="5333"/>
                    <a:pt x="15651" y="5064"/>
                    <a:pt x="15651" y="4784"/>
                  </a:cubicBezTo>
                  <a:cubicBezTo>
                    <a:pt x="15651" y="3459"/>
                    <a:pt x="14648" y="2369"/>
                    <a:pt x="13360" y="2229"/>
                  </a:cubicBezTo>
                  <a:cubicBezTo>
                    <a:pt x="13360" y="2206"/>
                    <a:pt x="13364" y="2184"/>
                    <a:pt x="13364" y="2160"/>
                  </a:cubicBezTo>
                  <a:cubicBezTo>
                    <a:pt x="13364" y="967"/>
                    <a:pt x="12397" y="1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2"/>
            <p:cNvSpPr/>
            <p:nvPr/>
          </p:nvSpPr>
          <p:spPr>
            <a:xfrm>
              <a:off x="4106467" y="3121012"/>
              <a:ext cx="923023" cy="362150"/>
            </a:xfrm>
            <a:custGeom>
              <a:avLst/>
              <a:gdLst/>
              <a:ahLst/>
              <a:cxnLst/>
              <a:rect l="l" t="t" r="r" b="b"/>
              <a:pathLst>
                <a:path w="11036" h="4330" extrusionOk="0">
                  <a:moveTo>
                    <a:pt x="10900" y="0"/>
                  </a:moveTo>
                  <a:cubicBezTo>
                    <a:pt x="10837" y="0"/>
                    <a:pt x="10785" y="48"/>
                    <a:pt x="10778" y="112"/>
                  </a:cubicBezTo>
                  <a:cubicBezTo>
                    <a:pt x="10560" y="1956"/>
                    <a:pt x="8940" y="2040"/>
                    <a:pt x="8733" y="2040"/>
                  </a:cubicBezTo>
                  <a:cubicBezTo>
                    <a:pt x="8724" y="2040"/>
                    <a:pt x="8717" y="2040"/>
                    <a:pt x="8714" y="2040"/>
                  </a:cubicBezTo>
                  <a:cubicBezTo>
                    <a:pt x="8651" y="2047"/>
                    <a:pt x="8608" y="2075"/>
                    <a:pt x="8592" y="2129"/>
                  </a:cubicBezTo>
                  <a:cubicBezTo>
                    <a:pt x="8566" y="2209"/>
                    <a:pt x="7975" y="4077"/>
                    <a:pt x="5569" y="4077"/>
                  </a:cubicBezTo>
                  <a:cubicBezTo>
                    <a:pt x="3164" y="4077"/>
                    <a:pt x="2589" y="2124"/>
                    <a:pt x="2565" y="2040"/>
                  </a:cubicBezTo>
                  <a:cubicBezTo>
                    <a:pt x="2551" y="1987"/>
                    <a:pt x="2504" y="1948"/>
                    <a:pt x="2449" y="1948"/>
                  </a:cubicBezTo>
                  <a:cubicBezTo>
                    <a:pt x="2443" y="1948"/>
                    <a:pt x="2437" y="1949"/>
                    <a:pt x="2430" y="1950"/>
                  </a:cubicBezTo>
                  <a:cubicBezTo>
                    <a:pt x="2325" y="1962"/>
                    <a:pt x="2224" y="1968"/>
                    <a:pt x="2126" y="1968"/>
                  </a:cubicBezTo>
                  <a:cubicBezTo>
                    <a:pt x="1675" y="1968"/>
                    <a:pt x="1294" y="1842"/>
                    <a:pt x="991" y="1595"/>
                  </a:cubicBezTo>
                  <a:cubicBezTo>
                    <a:pt x="342" y="1060"/>
                    <a:pt x="257" y="127"/>
                    <a:pt x="257" y="118"/>
                  </a:cubicBezTo>
                  <a:cubicBezTo>
                    <a:pt x="250" y="52"/>
                    <a:pt x="200" y="3"/>
                    <a:pt x="133" y="3"/>
                  </a:cubicBezTo>
                  <a:cubicBezTo>
                    <a:pt x="129" y="3"/>
                    <a:pt x="125" y="3"/>
                    <a:pt x="121" y="3"/>
                  </a:cubicBezTo>
                  <a:cubicBezTo>
                    <a:pt x="52" y="9"/>
                    <a:pt x="1" y="69"/>
                    <a:pt x="7" y="137"/>
                  </a:cubicBezTo>
                  <a:cubicBezTo>
                    <a:pt x="9" y="180"/>
                    <a:pt x="97" y="1187"/>
                    <a:pt x="829" y="1787"/>
                  </a:cubicBezTo>
                  <a:cubicBezTo>
                    <a:pt x="1176" y="2075"/>
                    <a:pt x="1609" y="2219"/>
                    <a:pt x="2118" y="2219"/>
                  </a:cubicBezTo>
                  <a:cubicBezTo>
                    <a:pt x="2195" y="2219"/>
                    <a:pt x="2275" y="2215"/>
                    <a:pt x="2356" y="2209"/>
                  </a:cubicBezTo>
                  <a:cubicBezTo>
                    <a:pt x="2517" y="2643"/>
                    <a:pt x="3292" y="4330"/>
                    <a:pt x="5568" y="4330"/>
                  </a:cubicBezTo>
                  <a:cubicBezTo>
                    <a:pt x="7860" y="4330"/>
                    <a:pt x="8643" y="2687"/>
                    <a:pt x="8803" y="2287"/>
                  </a:cubicBezTo>
                  <a:cubicBezTo>
                    <a:pt x="9205" y="2260"/>
                    <a:pt x="10808" y="2033"/>
                    <a:pt x="11029" y="141"/>
                  </a:cubicBezTo>
                  <a:cubicBezTo>
                    <a:pt x="11036" y="71"/>
                    <a:pt x="10986" y="9"/>
                    <a:pt x="10918" y="2"/>
                  </a:cubicBezTo>
                  <a:cubicBezTo>
                    <a:pt x="10912" y="1"/>
                    <a:pt x="10906" y="0"/>
                    <a:pt x="10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2"/>
            <p:cNvSpPr/>
            <p:nvPr/>
          </p:nvSpPr>
          <p:spPr>
            <a:xfrm>
              <a:off x="4042400" y="2166445"/>
              <a:ext cx="1050069" cy="362150"/>
            </a:xfrm>
            <a:custGeom>
              <a:avLst/>
              <a:gdLst/>
              <a:ahLst/>
              <a:cxnLst/>
              <a:rect l="l" t="t" r="r" b="b"/>
              <a:pathLst>
                <a:path w="12555" h="4330" extrusionOk="0">
                  <a:moveTo>
                    <a:pt x="12418" y="0"/>
                  </a:moveTo>
                  <a:cubicBezTo>
                    <a:pt x="12356" y="0"/>
                    <a:pt x="12303" y="48"/>
                    <a:pt x="12296" y="112"/>
                  </a:cubicBezTo>
                  <a:cubicBezTo>
                    <a:pt x="12075" y="1996"/>
                    <a:pt x="9705" y="2040"/>
                    <a:pt x="9490" y="2040"/>
                  </a:cubicBezTo>
                  <a:lnTo>
                    <a:pt x="9477" y="2040"/>
                  </a:lnTo>
                  <a:cubicBezTo>
                    <a:pt x="9423" y="2040"/>
                    <a:pt x="9374" y="2076"/>
                    <a:pt x="9358" y="2129"/>
                  </a:cubicBezTo>
                  <a:cubicBezTo>
                    <a:pt x="9332" y="2209"/>
                    <a:pt x="8741" y="4077"/>
                    <a:pt x="6335" y="4077"/>
                  </a:cubicBezTo>
                  <a:cubicBezTo>
                    <a:pt x="3930" y="4077"/>
                    <a:pt x="3355" y="2124"/>
                    <a:pt x="3331" y="2040"/>
                  </a:cubicBezTo>
                  <a:cubicBezTo>
                    <a:pt x="3317" y="1986"/>
                    <a:pt x="3269" y="1948"/>
                    <a:pt x="3215" y="1948"/>
                  </a:cubicBezTo>
                  <a:cubicBezTo>
                    <a:pt x="3209" y="1948"/>
                    <a:pt x="3202" y="1949"/>
                    <a:pt x="3196" y="1950"/>
                  </a:cubicBezTo>
                  <a:cubicBezTo>
                    <a:pt x="3089" y="1962"/>
                    <a:pt x="2984" y="1968"/>
                    <a:pt x="2883" y="1968"/>
                  </a:cubicBezTo>
                  <a:cubicBezTo>
                    <a:pt x="1087" y="1968"/>
                    <a:pt x="294" y="158"/>
                    <a:pt x="259" y="77"/>
                  </a:cubicBezTo>
                  <a:cubicBezTo>
                    <a:pt x="240" y="30"/>
                    <a:pt x="193" y="1"/>
                    <a:pt x="145" y="1"/>
                  </a:cubicBezTo>
                  <a:cubicBezTo>
                    <a:pt x="128" y="1"/>
                    <a:pt x="111" y="5"/>
                    <a:pt x="95" y="12"/>
                  </a:cubicBezTo>
                  <a:cubicBezTo>
                    <a:pt x="30" y="39"/>
                    <a:pt x="0" y="114"/>
                    <a:pt x="27" y="177"/>
                  </a:cubicBezTo>
                  <a:cubicBezTo>
                    <a:pt x="36" y="198"/>
                    <a:pt x="917" y="2218"/>
                    <a:pt x="2881" y="2218"/>
                  </a:cubicBezTo>
                  <a:cubicBezTo>
                    <a:pt x="2960" y="2218"/>
                    <a:pt x="3040" y="2215"/>
                    <a:pt x="3122" y="2209"/>
                  </a:cubicBezTo>
                  <a:cubicBezTo>
                    <a:pt x="3283" y="2643"/>
                    <a:pt x="4058" y="4330"/>
                    <a:pt x="6334" y="4330"/>
                  </a:cubicBezTo>
                  <a:cubicBezTo>
                    <a:pt x="8624" y="4330"/>
                    <a:pt x="9407" y="2691"/>
                    <a:pt x="9567" y="2287"/>
                  </a:cubicBezTo>
                  <a:cubicBezTo>
                    <a:pt x="10050" y="2270"/>
                    <a:pt x="12319" y="2076"/>
                    <a:pt x="12548" y="141"/>
                  </a:cubicBezTo>
                  <a:cubicBezTo>
                    <a:pt x="12555" y="71"/>
                    <a:pt x="12506" y="9"/>
                    <a:pt x="12436" y="2"/>
                  </a:cubicBezTo>
                  <a:cubicBezTo>
                    <a:pt x="12430" y="1"/>
                    <a:pt x="12424" y="0"/>
                    <a:pt x="12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2"/>
            <p:cNvSpPr/>
            <p:nvPr/>
          </p:nvSpPr>
          <p:spPr>
            <a:xfrm>
              <a:off x="3927146" y="2520654"/>
              <a:ext cx="430482" cy="484177"/>
            </a:xfrm>
            <a:custGeom>
              <a:avLst/>
              <a:gdLst/>
              <a:ahLst/>
              <a:cxnLst/>
              <a:rect l="l" t="t" r="r" b="b"/>
              <a:pathLst>
                <a:path w="5147" h="5789" extrusionOk="0">
                  <a:moveTo>
                    <a:pt x="441" y="0"/>
                  </a:moveTo>
                  <a:cubicBezTo>
                    <a:pt x="389" y="0"/>
                    <a:pt x="341" y="31"/>
                    <a:pt x="322" y="82"/>
                  </a:cubicBezTo>
                  <a:cubicBezTo>
                    <a:pt x="307" y="120"/>
                    <a:pt x="0" y="986"/>
                    <a:pt x="471" y="1853"/>
                  </a:cubicBezTo>
                  <a:cubicBezTo>
                    <a:pt x="838" y="2529"/>
                    <a:pt x="1567" y="3004"/>
                    <a:pt x="2638" y="3267"/>
                  </a:cubicBezTo>
                  <a:cubicBezTo>
                    <a:pt x="2665" y="3708"/>
                    <a:pt x="2902" y="5402"/>
                    <a:pt x="4989" y="5787"/>
                  </a:cubicBezTo>
                  <a:cubicBezTo>
                    <a:pt x="4999" y="5788"/>
                    <a:pt x="5006" y="5788"/>
                    <a:pt x="5013" y="5788"/>
                  </a:cubicBezTo>
                  <a:cubicBezTo>
                    <a:pt x="5073" y="5788"/>
                    <a:pt x="5125" y="5748"/>
                    <a:pt x="5134" y="5686"/>
                  </a:cubicBezTo>
                  <a:cubicBezTo>
                    <a:pt x="5147" y="5618"/>
                    <a:pt x="5103" y="5553"/>
                    <a:pt x="5035" y="5540"/>
                  </a:cubicBezTo>
                  <a:cubicBezTo>
                    <a:pt x="2861" y="5138"/>
                    <a:pt x="2885" y="3251"/>
                    <a:pt x="2886" y="3171"/>
                  </a:cubicBezTo>
                  <a:cubicBezTo>
                    <a:pt x="2886" y="3112"/>
                    <a:pt x="2847" y="3059"/>
                    <a:pt x="2789" y="3046"/>
                  </a:cubicBezTo>
                  <a:cubicBezTo>
                    <a:pt x="1742" y="2805"/>
                    <a:pt x="1037" y="2363"/>
                    <a:pt x="695" y="1736"/>
                  </a:cubicBezTo>
                  <a:cubicBezTo>
                    <a:pt x="276" y="971"/>
                    <a:pt x="554" y="176"/>
                    <a:pt x="558" y="169"/>
                  </a:cubicBezTo>
                  <a:cubicBezTo>
                    <a:pt x="582" y="104"/>
                    <a:pt x="550" y="31"/>
                    <a:pt x="484" y="8"/>
                  </a:cubicBezTo>
                  <a:cubicBezTo>
                    <a:pt x="470" y="2"/>
                    <a:pt x="455" y="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2"/>
            <p:cNvSpPr/>
            <p:nvPr/>
          </p:nvSpPr>
          <p:spPr>
            <a:xfrm>
              <a:off x="4105046" y="1660431"/>
              <a:ext cx="324514" cy="433493"/>
            </a:xfrm>
            <a:custGeom>
              <a:avLst/>
              <a:gdLst/>
              <a:ahLst/>
              <a:cxnLst/>
              <a:rect l="l" t="t" r="r" b="b"/>
              <a:pathLst>
                <a:path w="3880" h="5183" extrusionOk="0">
                  <a:moveTo>
                    <a:pt x="145" y="0"/>
                  </a:moveTo>
                  <a:cubicBezTo>
                    <a:pt x="79" y="0"/>
                    <a:pt x="22" y="57"/>
                    <a:pt x="19" y="124"/>
                  </a:cubicBezTo>
                  <a:cubicBezTo>
                    <a:pt x="0" y="1249"/>
                    <a:pt x="292" y="2091"/>
                    <a:pt x="890" y="2625"/>
                  </a:cubicBezTo>
                  <a:cubicBezTo>
                    <a:pt x="1498" y="3169"/>
                    <a:pt x="2251" y="3248"/>
                    <a:pt x="2641" y="3248"/>
                  </a:cubicBezTo>
                  <a:cubicBezTo>
                    <a:pt x="2661" y="3248"/>
                    <a:pt x="2680" y="3247"/>
                    <a:pt x="2697" y="3247"/>
                  </a:cubicBezTo>
                  <a:lnTo>
                    <a:pt x="2697" y="3247"/>
                  </a:lnTo>
                  <a:cubicBezTo>
                    <a:pt x="2322" y="4444"/>
                    <a:pt x="3664" y="5160"/>
                    <a:pt x="3679" y="5168"/>
                  </a:cubicBezTo>
                  <a:cubicBezTo>
                    <a:pt x="3696" y="5176"/>
                    <a:pt x="3716" y="5182"/>
                    <a:pt x="3737" y="5182"/>
                  </a:cubicBezTo>
                  <a:cubicBezTo>
                    <a:pt x="3782" y="5182"/>
                    <a:pt x="3825" y="5159"/>
                    <a:pt x="3847" y="5111"/>
                  </a:cubicBezTo>
                  <a:cubicBezTo>
                    <a:pt x="3879" y="5050"/>
                    <a:pt x="3856" y="4976"/>
                    <a:pt x="3793" y="4942"/>
                  </a:cubicBezTo>
                  <a:cubicBezTo>
                    <a:pt x="3741" y="4913"/>
                    <a:pt x="2505" y="4250"/>
                    <a:pt x="2998" y="3158"/>
                  </a:cubicBezTo>
                  <a:cubicBezTo>
                    <a:pt x="3017" y="3116"/>
                    <a:pt x="3011" y="3067"/>
                    <a:pt x="2984" y="3030"/>
                  </a:cubicBezTo>
                  <a:cubicBezTo>
                    <a:pt x="2959" y="2998"/>
                    <a:pt x="2921" y="2980"/>
                    <a:pt x="2881" y="2980"/>
                  </a:cubicBezTo>
                  <a:cubicBezTo>
                    <a:pt x="2876" y="2980"/>
                    <a:pt x="2872" y="2980"/>
                    <a:pt x="2867" y="2981"/>
                  </a:cubicBezTo>
                  <a:cubicBezTo>
                    <a:pt x="2865" y="2982"/>
                    <a:pt x="2782" y="2992"/>
                    <a:pt x="2649" y="2992"/>
                  </a:cubicBezTo>
                  <a:cubicBezTo>
                    <a:pt x="2300" y="2992"/>
                    <a:pt x="1600" y="2922"/>
                    <a:pt x="1056" y="2434"/>
                  </a:cubicBezTo>
                  <a:cubicBezTo>
                    <a:pt x="516" y="1952"/>
                    <a:pt x="252" y="1175"/>
                    <a:pt x="271" y="128"/>
                  </a:cubicBezTo>
                  <a:cubicBezTo>
                    <a:pt x="272" y="59"/>
                    <a:pt x="215" y="3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2"/>
            <p:cNvSpPr/>
            <p:nvPr/>
          </p:nvSpPr>
          <p:spPr>
            <a:xfrm>
              <a:off x="4241544" y="1243409"/>
              <a:ext cx="187850" cy="331623"/>
            </a:xfrm>
            <a:custGeom>
              <a:avLst/>
              <a:gdLst/>
              <a:ahLst/>
              <a:cxnLst/>
              <a:rect l="l" t="t" r="r" b="b"/>
              <a:pathLst>
                <a:path w="2246" h="3965" extrusionOk="0">
                  <a:moveTo>
                    <a:pt x="2103" y="0"/>
                  </a:moveTo>
                  <a:cubicBezTo>
                    <a:pt x="2085" y="0"/>
                    <a:pt x="2067" y="4"/>
                    <a:pt x="2050" y="13"/>
                  </a:cubicBezTo>
                  <a:cubicBezTo>
                    <a:pt x="1134" y="450"/>
                    <a:pt x="556" y="1045"/>
                    <a:pt x="332" y="1779"/>
                  </a:cubicBezTo>
                  <a:cubicBezTo>
                    <a:pt x="1" y="2871"/>
                    <a:pt x="574" y="3860"/>
                    <a:pt x="597" y="3902"/>
                  </a:cubicBezTo>
                  <a:cubicBezTo>
                    <a:pt x="622" y="3943"/>
                    <a:pt x="663" y="3964"/>
                    <a:pt x="706" y="3964"/>
                  </a:cubicBezTo>
                  <a:cubicBezTo>
                    <a:pt x="728" y="3964"/>
                    <a:pt x="750" y="3959"/>
                    <a:pt x="767" y="3947"/>
                  </a:cubicBezTo>
                  <a:cubicBezTo>
                    <a:pt x="825" y="3911"/>
                    <a:pt x="844" y="3835"/>
                    <a:pt x="811" y="3775"/>
                  </a:cubicBezTo>
                  <a:cubicBezTo>
                    <a:pt x="805" y="3765"/>
                    <a:pt x="270" y="2839"/>
                    <a:pt x="571" y="1853"/>
                  </a:cubicBezTo>
                  <a:cubicBezTo>
                    <a:pt x="774" y="1189"/>
                    <a:pt x="1307" y="647"/>
                    <a:pt x="2157" y="239"/>
                  </a:cubicBezTo>
                  <a:cubicBezTo>
                    <a:pt x="2221" y="210"/>
                    <a:pt x="2246" y="135"/>
                    <a:pt x="2217" y="72"/>
                  </a:cubicBezTo>
                  <a:cubicBezTo>
                    <a:pt x="2196" y="27"/>
                    <a:pt x="215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2"/>
            <p:cNvSpPr/>
            <p:nvPr/>
          </p:nvSpPr>
          <p:spPr>
            <a:xfrm>
              <a:off x="4786366" y="2520487"/>
              <a:ext cx="430399" cy="484345"/>
            </a:xfrm>
            <a:custGeom>
              <a:avLst/>
              <a:gdLst/>
              <a:ahLst/>
              <a:cxnLst/>
              <a:rect l="l" t="t" r="r" b="b"/>
              <a:pathLst>
                <a:path w="5146" h="5791" extrusionOk="0">
                  <a:moveTo>
                    <a:pt x="4708" y="1"/>
                  </a:moveTo>
                  <a:cubicBezTo>
                    <a:pt x="4694" y="1"/>
                    <a:pt x="4679" y="3"/>
                    <a:pt x="4665" y="8"/>
                  </a:cubicBezTo>
                  <a:cubicBezTo>
                    <a:pt x="4601" y="31"/>
                    <a:pt x="4566" y="104"/>
                    <a:pt x="4590" y="169"/>
                  </a:cubicBezTo>
                  <a:cubicBezTo>
                    <a:pt x="4592" y="177"/>
                    <a:pt x="4870" y="971"/>
                    <a:pt x="4454" y="1737"/>
                  </a:cubicBezTo>
                  <a:cubicBezTo>
                    <a:pt x="4112" y="2363"/>
                    <a:pt x="3407" y="2805"/>
                    <a:pt x="2360" y="3047"/>
                  </a:cubicBezTo>
                  <a:cubicBezTo>
                    <a:pt x="2302" y="3060"/>
                    <a:pt x="2260" y="3112"/>
                    <a:pt x="2261" y="3172"/>
                  </a:cubicBezTo>
                  <a:cubicBezTo>
                    <a:pt x="2264" y="3252"/>
                    <a:pt x="2289" y="5140"/>
                    <a:pt x="114" y="5540"/>
                  </a:cubicBezTo>
                  <a:cubicBezTo>
                    <a:pt x="47" y="5553"/>
                    <a:pt x="0" y="5619"/>
                    <a:pt x="14" y="5687"/>
                  </a:cubicBezTo>
                  <a:cubicBezTo>
                    <a:pt x="25" y="5750"/>
                    <a:pt x="78" y="5790"/>
                    <a:pt x="137" y="5790"/>
                  </a:cubicBezTo>
                  <a:cubicBezTo>
                    <a:pt x="144" y="5790"/>
                    <a:pt x="152" y="5790"/>
                    <a:pt x="160" y="5787"/>
                  </a:cubicBezTo>
                  <a:cubicBezTo>
                    <a:pt x="2250" y="5402"/>
                    <a:pt x="2487" y="3707"/>
                    <a:pt x="2513" y="3268"/>
                  </a:cubicBezTo>
                  <a:cubicBezTo>
                    <a:pt x="3583" y="3005"/>
                    <a:pt x="4310" y="2529"/>
                    <a:pt x="4678" y="1853"/>
                  </a:cubicBezTo>
                  <a:cubicBezTo>
                    <a:pt x="5146" y="985"/>
                    <a:pt x="4839" y="119"/>
                    <a:pt x="4826" y="82"/>
                  </a:cubicBezTo>
                  <a:cubicBezTo>
                    <a:pt x="4807" y="31"/>
                    <a:pt x="4759" y="1"/>
                    <a:pt x="4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2"/>
            <p:cNvSpPr/>
            <p:nvPr/>
          </p:nvSpPr>
          <p:spPr>
            <a:xfrm>
              <a:off x="4714520" y="1660766"/>
              <a:ext cx="324597" cy="433159"/>
            </a:xfrm>
            <a:custGeom>
              <a:avLst/>
              <a:gdLst/>
              <a:ahLst/>
              <a:cxnLst/>
              <a:rect l="l" t="t" r="r" b="b"/>
              <a:pathLst>
                <a:path w="3881" h="5179" extrusionOk="0">
                  <a:moveTo>
                    <a:pt x="3734" y="1"/>
                  </a:moveTo>
                  <a:cubicBezTo>
                    <a:pt x="3664" y="1"/>
                    <a:pt x="3607" y="59"/>
                    <a:pt x="3610" y="127"/>
                  </a:cubicBezTo>
                  <a:cubicBezTo>
                    <a:pt x="3628" y="1174"/>
                    <a:pt x="3365" y="1950"/>
                    <a:pt x="2825" y="2435"/>
                  </a:cubicBezTo>
                  <a:cubicBezTo>
                    <a:pt x="2277" y="2924"/>
                    <a:pt x="1572" y="2991"/>
                    <a:pt x="1225" y="2991"/>
                  </a:cubicBezTo>
                  <a:cubicBezTo>
                    <a:pt x="1095" y="2991"/>
                    <a:pt x="1015" y="2982"/>
                    <a:pt x="1012" y="2981"/>
                  </a:cubicBezTo>
                  <a:cubicBezTo>
                    <a:pt x="1007" y="2981"/>
                    <a:pt x="1002" y="2980"/>
                    <a:pt x="996" y="2980"/>
                  </a:cubicBezTo>
                  <a:cubicBezTo>
                    <a:pt x="958" y="2980"/>
                    <a:pt x="920" y="2999"/>
                    <a:pt x="896" y="3031"/>
                  </a:cubicBezTo>
                  <a:cubicBezTo>
                    <a:pt x="868" y="3069"/>
                    <a:pt x="864" y="3115"/>
                    <a:pt x="881" y="3157"/>
                  </a:cubicBezTo>
                  <a:cubicBezTo>
                    <a:pt x="1373" y="4252"/>
                    <a:pt x="138" y="4915"/>
                    <a:pt x="86" y="4943"/>
                  </a:cubicBezTo>
                  <a:cubicBezTo>
                    <a:pt x="23" y="4973"/>
                    <a:pt x="0" y="5049"/>
                    <a:pt x="34" y="5111"/>
                  </a:cubicBezTo>
                  <a:cubicBezTo>
                    <a:pt x="55" y="5155"/>
                    <a:pt x="99" y="5178"/>
                    <a:pt x="144" y="5178"/>
                  </a:cubicBezTo>
                  <a:cubicBezTo>
                    <a:pt x="165" y="5178"/>
                    <a:pt x="183" y="5175"/>
                    <a:pt x="202" y="5166"/>
                  </a:cubicBezTo>
                  <a:cubicBezTo>
                    <a:pt x="217" y="5161"/>
                    <a:pt x="1557" y="4442"/>
                    <a:pt x="1184" y="3246"/>
                  </a:cubicBezTo>
                  <a:lnTo>
                    <a:pt x="1184" y="3246"/>
                  </a:lnTo>
                  <a:cubicBezTo>
                    <a:pt x="1201" y="3246"/>
                    <a:pt x="1220" y="3246"/>
                    <a:pt x="1239" y="3246"/>
                  </a:cubicBezTo>
                  <a:cubicBezTo>
                    <a:pt x="1629" y="3246"/>
                    <a:pt x="2384" y="3167"/>
                    <a:pt x="2989" y="2625"/>
                  </a:cubicBezTo>
                  <a:cubicBezTo>
                    <a:pt x="3588" y="2089"/>
                    <a:pt x="3881" y="1247"/>
                    <a:pt x="3860" y="124"/>
                  </a:cubicBezTo>
                  <a:cubicBezTo>
                    <a:pt x="3860" y="55"/>
                    <a:pt x="3804" y="4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2"/>
            <p:cNvSpPr/>
            <p:nvPr/>
          </p:nvSpPr>
          <p:spPr>
            <a:xfrm>
              <a:off x="4714520" y="1243493"/>
              <a:ext cx="187933" cy="331539"/>
            </a:xfrm>
            <a:custGeom>
              <a:avLst/>
              <a:gdLst/>
              <a:ahLst/>
              <a:cxnLst/>
              <a:rect l="l" t="t" r="r" b="b"/>
              <a:pathLst>
                <a:path w="2247" h="3964" extrusionOk="0">
                  <a:moveTo>
                    <a:pt x="144" y="0"/>
                  </a:moveTo>
                  <a:cubicBezTo>
                    <a:pt x="97" y="0"/>
                    <a:pt x="50" y="27"/>
                    <a:pt x="29" y="71"/>
                  </a:cubicBezTo>
                  <a:cubicBezTo>
                    <a:pt x="0" y="134"/>
                    <a:pt x="28" y="209"/>
                    <a:pt x="89" y="238"/>
                  </a:cubicBezTo>
                  <a:cubicBezTo>
                    <a:pt x="938" y="644"/>
                    <a:pt x="1470" y="1186"/>
                    <a:pt x="1674" y="1849"/>
                  </a:cubicBezTo>
                  <a:cubicBezTo>
                    <a:pt x="1976" y="2832"/>
                    <a:pt x="1440" y="3763"/>
                    <a:pt x="1434" y="3771"/>
                  </a:cubicBezTo>
                  <a:cubicBezTo>
                    <a:pt x="1400" y="3833"/>
                    <a:pt x="1419" y="3910"/>
                    <a:pt x="1480" y="3944"/>
                  </a:cubicBezTo>
                  <a:cubicBezTo>
                    <a:pt x="1499" y="3958"/>
                    <a:pt x="1521" y="3963"/>
                    <a:pt x="1543" y="3963"/>
                  </a:cubicBezTo>
                  <a:cubicBezTo>
                    <a:pt x="1586" y="3963"/>
                    <a:pt x="1629" y="3942"/>
                    <a:pt x="1649" y="3901"/>
                  </a:cubicBezTo>
                  <a:cubicBezTo>
                    <a:pt x="1674" y="3859"/>
                    <a:pt x="2246" y="2869"/>
                    <a:pt x="1914" y="1778"/>
                  </a:cubicBezTo>
                  <a:cubicBezTo>
                    <a:pt x="1691" y="1044"/>
                    <a:pt x="1112" y="449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2"/>
            <p:cNvSpPr/>
            <p:nvPr/>
          </p:nvSpPr>
          <p:spPr>
            <a:xfrm>
              <a:off x="4483176" y="961463"/>
              <a:ext cx="261200" cy="242883"/>
            </a:xfrm>
            <a:custGeom>
              <a:avLst/>
              <a:gdLst/>
              <a:ahLst/>
              <a:cxnLst/>
              <a:rect l="l" t="t" r="r" b="b"/>
              <a:pathLst>
                <a:path w="3123" h="2904" extrusionOk="0">
                  <a:moveTo>
                    <a:pt x="2470" y="0"/>
                  </a:moveTo>
                  <a:cubicBezTo>
                    <a:pt x="1" y="1260"/>
                    <a:pt x="1157" y="2904"/>
                    <a:pt x="1157" y="2904"/>
                  </a:cubicBezTo>
                  <a:cubicBezTo>
                    <a:pt x="3122" y="2280"/>
                    <a:pt x="2470" y="1"/>
                    <a:pt x="24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2"/>
            <p:cNvSpPr/>
            <p:nvPr/>
          </p:nvSpPr>
          <p:spPr>
            <a:xfrm>
              <a:off x="4372187" y="999184"/>
              <a:ext cx="161922" cy="167610"/>
            </a:xfrm>
            <a:custGeom>
              <a:avLst/>
              <a:gdLst/>
              <a:ahLst/>
              <a:cxnLst/>
              <a:rect l="l" t="t" r="r" b="b"/>
              <a:pathLst>
                <a:path w="1936" h="2004" extrusionOk="0">
                  <a:moveTo>
                    <a:pt x="373" y="0"/>
                  </a:moveTo>
                  <a:lnTo>
                    <a:pt x="373" y="0"/>
                  </a:lnTo>
                  <a:cubicBezTo>
                    <a:pt x="0" y="1934"/>
                    <a:pt x="1427" y="2004"/>
                    <a:pt x="1427" y="2004"/>
                  </a:cubicBezTo>
                  <a:cubicBezTo>
                    <a:pt x="1936" y="63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2"/>
            <p:cNvSpPr/>
            <p:nvPr/>
          </p:nvSpPr>
          <p:spPr>
            <a:xfrm>
              <a:off x="4414007" y="839853"/>
              <a:ext cx="225069" cy="219716"/>
            </a:xfrm>
            <a:custGeom>
              <a:avLst/>
              <a:gdLst/>
              <a:ahLst/>
              <a:cxnLst/>
              <a:rect l="l" t="t" r="r" b="b"/>
              <a:pathLst>
                <a:path w="2691" h="2627" extrusionOk="0">
                  <a:moveTo>
                    <a:pt x="1425" y="1"/>
                  </a:moveTo>
                  <a:cubicBezTo>
                    <a:pt x="0" y="1783"/>
                    <a:pt x="1423" y="2626"/>
                    <a:pt x="1425" y="2626"/>
                  </a:cubicBezTo>
                  <a:cubicBezTo>
                    <a:pt x="1425" y="2626"/>
                    <a:pt x="1425" y="2626"/>
                    <a:pt x="1425" y="2626"/>
                  </a:cubicBezTo>
                  <a:cubicBezTo>
                    <a:pt x="2690" y="1492"/>
                    <a:pt x="1425" y="1"/>
                    <a:pt x="14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2"/>
            <p:cNvSpPr/>
            <p:nvPr/>
          </p:nvSpPr>
          <p:spPr>
            <a:xfrm>
              <a:off x="5162740" y="1992393"/>
              <a:ext cx="203741" cy="189523"/>
            </a:xfrm>
            <a:custGeom>
              <a:avLst/>
              <a:gdLst/>
              <a:ahLst/>
              <a:cxnLst/>
              <a:rect l="l" t="t" r="r" b="b"/>
              <a:pathLst>
                <a:path w="2436" h="2266" extrusionOk="0">
                  <a:moveTo>
                    <a:pt x="1927" y="1"/>
                  </a:moveTo>
                  <a:cubicBezTo>
                    <a:pt x="0" y="982"/>
                    <a:pt x="902" y="2266"/>
                    <a:pt x="905" y="2266"/>
                  </a:cubicBezTo>
                  <a:cubicBezTo>
                    <a:pt x="2436" y="1780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2"/>
            <p:cNvSpPr/>
            <p:nvPr/>
          </p:nvSpPr>
          <p:spPr>
            <a:xfrm>
              <a:off x="5076257" y="2021834"/>
              <a:ext cx="126460" cy="130809"/>
            </a:xfrm>
            <a:custGeom>
              <a:avLst/>
              <a:gdLst/>
              <a:ahLst/>
              <a:cxnLst/>
              <a:rect l="l" t="t" r="r" b="b"/>
              <a:pathLst>
                <a:path w="1512" h="1564" extrusionOk="0">
                  <a:moveTo>
                    <a:pt x="291" y="0"/>
                  </a:moveTo>
                  <a:cubicBezTo>
                    <a:pt x="1" y="1507"/>
                    <a:pt x="1113" y="1563"/>
                    <a:pt x="1113" y="1563"/>
                  </a:cubicBezTo>
                  <a:cubicBezTo>
                    <a:pt x="1511" y="492"/>
                    <a:pt x="292" y="1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2"/>
            <p:cNvSpPr/>
            <p:nvPr/>
          </p:nvSpPr>
          <p:spPr>
            <a:xfrm>
              <a:off x="5108876" y="1897547"/>
              <a:ext cx="175555" cy="171457"/>
            </a:xfrm>
            <a:custGeom>
              <a:avLst/>
              <a:gdLst/>
              <a:ahLst/>
              <a:cxnLst/>
              <a:rect l="l" t="t" r="r" b="b"/>
              <a:pathLst>
                <a:path w="2099" h="2050" extrusionOk="0">
                  <a:moveTo>
                    <a:pt x="1112" y="1"/>
                  </a:moveTo>
                  <a:cubicBezTo>
                    <a:pt x="0" y="1390"/>
                    <a:pt x="1112" y="2049"/>
                    <a:pt x="1112" y="2049"/>
                  </a:cubicBezTo>
                  <a:cubicBezTo>
                    <a:pt x="2098" y="1164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2"/>
            <p:cNvSpPr/>
            <p:nvPr/>
          </p:nvSpPr>
          <p:spPr>
            <a:xfrm>
              <a:off x="3849864" y="2012801"/>
              <a:ext cx="174719" cy="162591"/>
            </a:xfrm>
            <a:custGeom>
              <a:avLst/>
              <a:gdLst/>
              <a:ahLst/>
              <a:cxnLst/>
              <a:rect l="l" t="t" r="r" b="b"/>
              <a:pathLst>
                <a:path w="2089" h="1944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843"/>
                    <a:pt x="776" y="1943"/>
                    <a:pt x="776" y="1943"/>
                  </a:cubicBezTo>
                  <a:cubicBezTo>
                    <a:pt x="2089" y="1527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2"/>
            <p:cNvSpPr/>
            <p:nvPr/>
          </p:nvSpPr>
          <p:spPr>
            <a:xfrm>
              <a:off x="3775593" y="2037976"/>
              <a:ext cx="108561" cy="112325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3"/>
                    <a:pt x="956" y="1341"/>
                    <a:pt x="956" y="1343"/>
                  </a:cubicBezTo>
                  <a:cubicBezTo>
                    <a:pt x="1297" y="423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2"/>
            <p:cNvSpPr/>
            <p:nvPr/>
          </p:nvSpPr>
          <p:spPr>
            <a:xfrm>
              <a:off x="3803612" y="1931504"/>
              <a:ext cx="150715" cy="147035"/>
            </a:xfrm>
            <a:custGeom>
              <a:avLst/>
              <a:gdLst/>
              <a:ahLst/>
              <a:cxnLst/>
              <a:rect l="l" t="t" r="r" b="b"/>
              <a:pathLst>
                <a:path w="1802" h="1758" extrusionOk="0">
                  <a:moveTo>
                    <a:pt x="954" y="0"/>
                  </a:moveTo>
                  <a:cubicBezTo>
                    <a:pt x="0" y="1194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2"/>
            <p:cNvSpPr/>
            <p:nvPr/>
          </p:nvSpPr>
          <p:spPr>
            <a:xfrm>
              <a:off x="4600772" y="1620870"/>
              <a:ext cx="216454" cy="201399"/>
            </a:xfrm>
            <a:custGeom>
              <a:avLst/>
              <a:gdLst/>
              <a:ahLst/>
              <a:cxnLst/>
              <a:rect l="l" t="t" r="r" b="b"/>
              <a:pathLst>
                <a:path w="2588" h="2408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" y="1045"/>
                    <a:pt x="959" y="2407"/>
                    <a:pt x="959" y="2407"/>
                  </a:cubicBezTo>
                  <a:cubicBezTo>
                    <a:pt x="2587" y="1891"/>
                    <a:pt x="2048" y="1"/>
                    <a:pt x="204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2"/>
            <p:cNvSpPr/>
            <p:nvPr/>
          </p:nvSpPr>
          <p:spPr>
            <a:xfrm>
              <a:off x="4508769" y="1652151"/>
              <a:ext cx="134155" cy="138922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0" y="1603"/>
                    <a:pt x="1182" y="1661"/>
                    <a:pt x="1182" y="1661"/>
                  </a:cubicBezTo>
                  <a:cubicBezTo>
                    <a:pt x="1604" y="524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2"/>
            <p:cNvSpPr/>
            <p:nvPr/>
          </p:nvSpPr>
          <p:spPr>
            <a:xfrm>
              <a:off x="4543396" y="1520253"/>
              <a:ext cx="186763" cy="182079"/>
            </a:xfrm>
            <a:custGeom>
              <a:avLst/>
              <a:gdLst/>
              <a:ahLst/>
              <a:cxnLst/>
              <a:rect l="l" t="t" r="r" b="b"/>
              <a:pathLst>
                <a:path w="2233" h="2177" extrusionOk="0">
                  <a:moveTo>
                    <a:pt x="1183" y="0"/>
                  </a:moveTo>
                  <a:cubicBezTo>
                    <a:pt x="1" y="1477"/>
                    <a:pt x="1183" y="2177"/>
                    <a:pt x="1183" y="2177"/>
                  </a:cubicBezTo>
                  <a:cubicBezTo>
                    <a:pt x="2232" y="1236"/>
                    <a:pt x="1183" y="0"/>
                    <a:pt x="11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2"/>
            <p:cNvSpPr/>
            <p:nvPr/>
          </p:nvSpPr>
          <p:spPr>
            <a:xfrm>
              <a:off x="3861072" y="2800342"/>
              <a:ext cx="181995" cy="169450"/>
            </a:xfrm>
            <a:custGeom>
              <a:avLst/>
              <a:gdLst/>
              <a:ahLst/>
              <a:cxnLst/>
              <a:rect l="l" t="t" r="r" b="b"/>
              <a:pathLst>
                <a:path w="2176" h="2026" extrusionOk="0">
                  <a:moveTo>
                    <a:pt x="1721" y="0"/>
                  </a:moveTo>
                  <a:cubicBezTo>
                    <a:pt x="0" y="878"/>
                    <a:pt x="804" y="2026"/>
                    <a:pt x="805" y="2026"/>
                  </a:cubicBezTo>
                  <a:cubicBezTo>
                    <a:pt x="805" y="2026"/>
                    <a:pt x="805" y="2026"/>
                    <a:pt x="805" y="2026"/>
                  </a:cubicBezTo>
                  <a:cubicBezTo>
                    <a:pt x="2176" y="1591"/>
                    <a:pt x="1721" y="0"/>
                    <a:pt x="17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2"/>
            <p:cNvSpPr/>
            <p:nvPr/>
          </p:nvSpPr>
          <p:spPr>
            <a:xfrm>
              <a:off x="3783539" y="2826604"/>
              <a:ext cx="112994" cy="117009"/>
            </a:xfrm>
            <a:custGeom>
              <a:avLst/>
              <a:gdLst/>
              <a:ahLst/>
              <a:cxnLst/>
              <a:rect l="l" t="t" r="r" b="b"/>
              <a:pathLst>
                <a:path w="1351" h="1399" extrusionOk="0">
                  <a:moveTo>
                    <a:pt x="260" y="0"/>
                  </a:moveTo>
                  <a:lnTo>
                    <a:pt x="260" y="0"/>
                  </a:lnTo>
                  <a:cubicBezTo>
                    <a:pt x="0" y="1350"/>
                    <a:pt x="996" y="1399"/>
                    <a:pt x="996" y="1399"/>
                  </a:cubicBezTo>
                  <a:cubicBezTo>
                    <a:pt x="1351" y="441"/>
                    <a:pt x="261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2"/>
            <p:cNvSpPr/>
            <p:nvPr/>
          </p:nvSpPr>
          <p:spPr>
            <a:xfrm>
              <a:off x="3812561" y="2715532"/>
              <a:ext cx="157071" cy="153308"/>
            </a:xfrm>
            <a:custGeom>
              <a:avLst/>
              <a:gdLst/>
              <a:ahLst/>
              <a:cxnLst/>
              <a:rect l="l" t="t" r="r" b="b"/>
              <a:pathLst>
                <a:path w="1878" h="1833" extrusionOk="0">
                  <a:moveTo>
                    <a:pt x="997" y="1"/>
                  </a:moveTo>
                  <a:cubicBezTo>
                    <a:pt x="1" y="1245"/>
                    <a:pt x="997" y="1833"/>
                    <a:pt x="997" y="1833"/>
                  </a:cubicBezTo>
                  <a:cubicBezTo>
                    <a:pt x="1878" y="1042"/>
                    <a:pt x="997" y="1"/>
                    <a:pt x="99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2"/>
            <p:cNvSpPr/>
            <p:nvPr/>
          </p:nvSpPr>
          <p:spPr>
            <a:xfrm>
              <a:off x="5076759" y="2762621"/>
              <a:ext cx="163762" cy="159999"/>
            </a:xfrm>
            <a:custGeom>
              <a:avLst/>
              <a:gdLst/>
              <a:ahLst/>
              <a:cxnLst/>
              <a:rect l="l" t="t" r="r" b="b"/>
              <a:pathLst>
                <a:path w="1958" h="1913" extrusionOk="0">
                  <a:moveTo>
                    <a:pt x="919" y="1"/>
                  </a:moveTo>
                  <a:cubicBezTo>
                    <a:pt x="919" y="1"/>
                    <a:pt x="0" y="1085"/>
                    <a:pt x="919" y="1912"/>
                  </a:cubicBezTo>
                  <a:cubicBezTo>
                    <a:pt x="919" y="1912"/>
                    <a:pt x="1957" y="1300"/>
                    <a:pt x="9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2"/>
            <p:cNvSpPr/>
            <p:nvPr/>
          </p:nvSpPr>
          <p:spPr>
            <a:xfrm>
              <a:off x="5000146" y="2851278"/>
              <a:ext cx="189857" cy="176642"/>
            </a:xfrm>
            <a:custGeom>
              <a:avLst/>
              <a:gdLst/>
              <a:ahLst/>
              <a:cxnLst/>
              <a:rect l="l" t="t" r="r" b="b"/>
              <a:pathLst>
                <a:path w="2270" h="2112" extrusionOk="0">
                  <a:moveTo>
                    <a:pt x="474" y="0"/>
                  </a:moveTo>
                  <a:cubicBezTo>
                    <a:pt x="474" y="1"/>
                    <a:pt x="1" y="1659"/>
                    <a:pt x="1431" y="2111"/>
                  </a:cubicBezTo>
                  <a:cubicBezTo>
                    <a:pt x="1431" y="2111"/>
                    <a:pt x="2270" y="915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2"/>
            <p:cNvSpPr/>
            <p:nvPr/>
          </p:nvSpPr>
          <p:spPr>
            <a:xfrm>
              <a:off x="5153037" y="2878628"/>
              <a:ext cx="117845" cy="122194"/>
            </a:xfrm>
            <a:custGeom>
              <a:avLst/>
              <a:gdLst/>
              <a:ahLst/>
              <a:cxnLst/>
              <a:rect l="l" t="t" r="r" b="b"/>
              <a:pathLst>
                <a:path w="1409" h="1461" extrusionOk="0">
                  <a:moveTo>
                    <a:pt x="1138" y="1"/>
                  </a:moveTo>
                  <a:cubicBezTo>
                    <a:pt x="1138" y="1"/>
                    <a:pt x="0" y="460"/>
                    <a:pt x="371" y="1460"/>
                  </a:cubicBezTo>
                  <a:cubicBezTo>
                    <a:pt x="371" y="1457"/>
                    <a:pt x="1409" y="1406"/>
                    <a:pt x="1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2"/>
            <p:cNvSpPr/>
            <p:nvPr/>
          </p:nvSpPr>
          <p:spPr>
            <a:xfrm>
              <a:off x="4459255" y="2903803"/>
              <a:ext cx="220301" cy="214948"/>
            </a:xfrm>
            <a:custGeom>
              <a:avLst/>
              <a:gdLst/>
              <a:ahLst/>
              <a:cxnLst/>
              <a:rect l="l" t="t" r="r" b="b"/>
              <a:pathLst>
                <a:path w="2634" h="2570" extrusionOk="0">
                  <a:moveTo>
                    <a:pt x="1239" y="1"/>
                  </a:moveTo>
                  <a:cubicBezTo>
                    <a:pt x="1239" y="1"/>
                    <a:pt x="0" y="1460"/>
                    <a:pt x="1239" y="2570"/>
                  </a:cubicBezTo>
                  <a:cubicBezTo>
                    <a:pt x="1239" y="2570"/>
                    <a:pt x="1239" y="2570"/>
                    <a:pt x="1239" y="2570"/>
                  </a:cubicBezTo>
                  <a:cubicBezTo>
                    <a:pt x="1242" y="2570"/>
                    <a:pt x="2634" y="1744"/>
                    <a:pt x="12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2"/>
            <p:cNvSpPr/>
            <p:nvPr/>
          </p:nvSpPr>
          <p:spPr>
            <a:xfrm>
              <a:off x="4356380" y="3022821"/>
              <a:ext cx="255429" cy="237447"/>
            </a:xfrm>
            <a:custGeom>
              <a:avLst/>
              <a:gdLst/>
              <a:ahLst/>
              <a:cxnLst/>
              <a:rect l="l" t="t" r="r" b="b"/>
              <a:pathLst>
                <a:path w="3054" h="2839" extrusionOk="0">
                  <a:moveTo>
                    <a:pt x="639" y="1"/>
                  </a:moveTo>
                  <a:cubicBezTo>
                    <a:pt x="639" y="1"/>
                    <a:pt x="1" y="2231"/>
                    <a:pt x="1924" y="2839"/>
                  </a:cubicBezTo>
                  <a:cubicBezTo>
                    <a:pt x="1924" y="2839"/>
                    <a:pt x="3054" y="1229"/>
                    <a:pt x="6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2"/>
            <p:cNvSpPr/>
            <p:nvPr/>
          </p:nvSpPr>
          <p:spPr>
            <a:xfrm>
              <a:off x="4561880" y="3059454"/>
              <a:ext cx="158242" cy="164013"/>
            </a:xfrm>
            <a:custGeom>
              <a:avLst/>
              <a:gdLst/>
              <a:ahLst/>
              <a:cxnLst/>
              <a:rect l="l" t="t" r="r" b="b"/>
              <a:pathLst>
                <a:path w="1892" h="1961" extrusionOk="0">
                  <a:moveTo>
                    <a:pt x="1529" y="0"/>
                  </a:moveTo>
                  <a:cubicBezTo>
                    <a:pt x="1528" y="1"/>
                    <a:pt x="1" y="617"/>
                    <a:pt x="499" y="1960"/>
                  </a:cubicBezTo>
                  <a:cubicBezTo>
                    <a:pt x="499" y="1960"/>
                    <a:pt x="499" y="1960"/>
                    <a:pt x="500" y="1960"/>
                  </a:cubicBezTo>
                  <a:cubicBezTo>
                    <a:pt x="525" y="1960"/>
                    <a:pt x="1892" y="1875"/>
                    <a:pt x="15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2"/>
            <p:cNvSpPr/>
            <p:nvPr/>
          </p:nvSpPr>
          <p:spPr>
            <a:xfrm>
              <a:off x="3968213" y="4391734"/>
              <a:ext cx="1207809" cy="352950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3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7" y="0"/>
                    <a:pt x="7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0" name="Google Shape;5980;p32"/>
          <p:cNvGrpSpPr/>
          <p:nvPr/>
        </p:nvGrpSpPr>
        <p:grpSpPr>
          <a:xfrm>
            <a:off x="1759501" y="4395136"/>
            <a:ext cx="351294" cy="349513"/>
            <a:chOff x="1759501" y="4395136"/>
            <a:chExt cx="351294" cy="349513"/>
          </a:xfrm>
        </p:grpSpPr>
        <p:sp>
          <p:nvSpPr>
            <p:cNvPr id="5981" name="Google Shape;5981;p32"/>
            <p:cNvSpPr/>
            <p:nvPr/>
          </p:nvSpPr>
          <p:spPr>
            <a:xfrm>
              <a:off x="1820321" y="4395136"/>
              <a:ext cx="21264" cy="33154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386" y="1"/>
                  </a:moveTo>
                  <a:cubicBezTo>
                    <a:pt x="385" y="1"/>
                    <a:pt x="384" y="1"/>
                    <a:pt x="383" y="1"/>
                  </a:cubicBezTo>
                  <a:cubicBezTo>
                    <a:pt x="350" y="2"/>
                    <a:pt x="324" y="30"/>
                    <a:pt x="325" y="65"/>
                  </a:cubicBezTo>
                  <a:lnTo>
                    <a:pt x="340" y="527"/>
                  </a:lnTo>
                  <a:lnTo>
                    <a:pt x="108" y="323"/>
                  </a:lnTo>
                  <a:cubicBezTo>
                    <a:pt x="96" y="312"/>
                    <a:pt x="81" y="307"/>
                    <a:pt x="67" y="307"/>
                  </a:cubicBezTo>
                  <a:cubicBezTo>
                    <a:pt x="50" y="307"/>
                    <a:pt x="34" y="314"/>
                    <a:pt x="22" y="327"/>
                  </a:cubicBezTo>
                  <a:cubicBezTo>
                    <a:pt x="1" y="353"/>
                    <a:pt x="2" y="391"/>
                    <a:pt x="28" y="413"/>
                  </a:cubicBezTo>
                  <a:lnTo>
                    <a:pt x="365" y="710"/>
                  </a:lnTo>
                  <a:cubicBezTo>
                    <a:pt x="376" y="719"/>
                    <a:pt x="391" y="724"/>
                    <a:pt x="405" y="724"/>
                  </a:cubicBezTo>
                  <a:cubicBezTo>
                    <a:pt x="414" y="724"/>
                    <a:pt x="423" y="723"/>
                    <a:pt x="430" y="717"/>
                  </a:cubicBezTo>
                  <a:cubicBezTo>
                    <a:pt x="452" y="709"/>
                    <a:pt x="465" y="685"/>
                    <a:pt x="465" y="661"/>
                  </a:cubicBezTo>
                  <a:lnTo>
                    <a:pt x="447" y="59"/>
                  </a:lnTo>
                  <a:cubicBezTo>
                    <a:pt x="444" y="28"/>
                    <a:pt x="424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2"/>
            <p:cNvSpPr/>
            <p:nvPr/>
          </p:nvSpPr>
          <p:spPr>
            <a:xfrm>
              <a:off x="1867742" y="4398840"/>
              <a:ext cx="10244" cy="28170"/>
            </a:xfrm>
            <a:custGeom>
              <a:avLst/>
              <a:gdLst/>
              <a:ahLst/>
              <a:cxnLst/>
              <a:rect l="l" t="t" r="r" b="b"/>
              <a:pathLst>
                <a:path w="224" h="616" extrusionOk="0">
                  <a:moveTo>
                    <a:pt x="96" y="1"/>
                  </a:moveTo>
                  <a:cubicBezTo>
                    <a:pt x="67" y="1"/>
                    <a:pt x="38" y="21"/>
                    <a:pt x="34" y="50"/>
                  </a:cubicBezTo>
                  <a:cubicBezTo>
                    <a:pt x="0" y="229"/>
                    <a:pt x="24" y="417"/>
                    <a:pt x="99" y="580"/>
                  </a:cubicBezTo>
                  <a:cubicBezTo>
                    <a:pt x="109" y="604"/>
                    <a:pt x="131" y="616"/>
                    <a:pt x="154" y="616"/>
                  </a:cubicBezTo>
                  <a:cubicBezTo>
                    <a:pt x="164" y="616"/>
                    <a:pt x="173" y="614"/>
                    <a:pt x="179" y="609"/>
                  </a:cubicBezTo>
                  <a:cubicBezTo>
                    <a:pt x="209" y="597"/>
                    <a:pt x="224" y="561"/>
                    <a:pt x="209" y="529"/>
                  </a:cubicBezTo>
                  <a:cubicBezTo>
                    <a:pt x="144" y="388"/>
                    <a:pt x="124" y="224"/>
                    <a:pt x="153" y="72"/>
                  </a:cubicBezTo>
                  <a:cubicBezTo>
                    <a:pt x="159" y="40"/>
                    <a:pt x="137" y="7"/>
                    <a:pt x="103" y="1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2"/>
            <p:cNvSpPr/>
            <p:nvPr/>
          </p:nvSpPr>
          <p:spPr>
            <a:xfrm>
              <a:off x="1903137" y="4425089"/>
              <a:ext cx="22591" cy="25609"/>
            </a:xfrm>
            <a:custGeom>
              <a:avLst/>
              <a:gdLst/>
              <a:ahLst/>
              <a:cxnLst/>
              <a:rect l="l" t="t" r="r" b="b"/>
              <a:pathLst>
                <a:path w="494" h="560" extrusionOk="0">
                  <a:moveTo>
                    <a:pt x="427" y="1"/>
                  </a:moveTo>
                  <a:cubicBezTo>
                    <a:pt x="409" y="1"/>
                    <a:pt x="392" y="8"/>
                    <a:pt x="379" y="23"/>
                  </a:cubicBezTo>
                  <a:lnTo>
                    <a:pt x="23" y="460"/>
                  </a:lnTo>
                  <a:cubicBezTo>
                    <a:pt x="1" y="484"/>
                    <a:pt x="7" y="523"/>
                    <a:pt x="31" y="545"/>
                  </a:cubicBezTo>
                  <a:cubicBezTo>
                    <a:pt x="43" y="555"/>
                    <a:pt x="57" y="560"/>
                    <a:pt x="69" y="560"/>
                  </a:cubicBezTo>
                  <a:cubicBezTo>
                    <a:pt x="88" y="560"/>
                    <a:pt x="105" y="552"/>
                    <a:pt x="117" y="535"/>
                  </a:cubicBezTo>
                  <a:lnTo>
                    <a:pt x="474" y="98"/>
                  </a:lnTo>
                  <a:cubicBezTo>
                    <a:pt x="494" y="74"/>
                    <a:pt x="489" y="35"/>
                    <a:pt x="465" y="13"/>
                  </a:cubicBezTo>
                  <a:cubicBezTo>
                    <a:pt x="454" y="5"/>
                    <a:pt x="440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902634" y="4441917"/>
              <a:ext cx="23094" cy="11844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436" y="1"/>
                  </a:moveTo>
                  <a:cubicBezTo>
                    <a:pt x="429" y="1"/>
                    <a:pt x="421" y="2"/>
                    <a:pt x="413" y="5"/>
                  </a:cubicBezTo>
                  <a:lnTo>
                    <a:pt x="50" y="141"/>
                  </a:lnTo>
                  <a:cubicBezTo>
                    <a:pt x="18" y="151"/>
                    <a:pt x="0" y="187"/>
                    <a:pt x="13" y="218"/>
                  </a:cubicBezTo>
                  <a:cubicBezTo>
                    <a:pt x="22" y="244"/>
                    <a:pt x="44" y="258"/>
                    <a:pt x="70" y="258"/>
                  </a:cubicBezTo>
                  <a:cubicBezTo>
                    <a:pt x="77" y="258"/>
                    <a:pt x="84" y="257"/>
                    <a:pt x="92" y="254"/>
                  </a:cubicBezTo>
                  <a:lnTo>
                    <a:pt x="456" y="119"/>
                  </a:lnTo>
                  <a:cubicBezTo>
                    <a:pt x="489" y="108"/>
                    <a:pt x="505" y="71"/>
                    <a:pt x="492" y="41"/>
                  </a:cubicBezTo>
                  <a:cubicBezTo>
                    <a:pt x="484" y="15"/>
                    <a:pt x="462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916490" y="4473059"/>
              <a:ext cx="24557" cy="21722"/>
            </a:xfrm>
            <a:custGeom>
              <a:avLst/>
              <a:gdLst/>
              <a:ahLst/>
              <a:cxnLst/>
              <a:rect l="l" t="t" r="r" b="b"/>
              <a:pathLst>
                <a:path w="537" h="475" extrusionOk="0">
                  <a:moveTo>
                    <a:pt x="470" y="1"/>
                  </a:moveTo>
                  <a:cubicBezTo>
                    <a:pt x="456" y="1"/>
                    <a:pt x="441" y="5"/>
                    <a:pt x="429" y="15"/>
                  </a:cubicBezTo>
                  <a:lnTo>
                    <a:pt x="28" y="369"/>
                  </a:lnTo>
                  <a:cubicBezTo>
                    <a:pt x="2" y="391"/>
                    <a:pt x="0" y="429"/>
                    <a:pt x="22" y="455"/>
                  </a:cubicBezTo>
                  <a:cubicBezTo>
                    <a:pt x="34" y="468"/>
                    <a:pt x="51" y="475"/>
                    <a:pt x="67" y="475"/>
                  </a:cubicBezTo>
                  <a:cubicBezTo>
                    <a:pt x="81" y="475"/>
                    <a:pt x="96" y="469"/>
                    <a:pt x="108" y="460"/>
                  </a:cubicBezTo>
                  <a:lnTo>
                    <a:pt x="509" y="107"/>
                  </a:lnTo>
                  <a:cubicBezTo>
                    <a:pt x="535" y="85"/>
                    <a:pt x="537" y="47"/>
                    <a:pt x="515" y="21"/>
                  </a:cubicBezTo>
                  <a:cubicBezTo>
                    <a:pt x="503" y="8"/>
                    <a:pt x="486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917679" y="4485086"/>
              <a:ext cx="28215" cy="9466"/>
            </a:xfrm>
            <a:custGeom>
              <a:avLst/>
              <a:gdLst/>
              <a:ahLst/>
              <a:cxnLst/>
              <a:rect l="l" t="t" r="r" b="b"/>
              <a:pathLst>
                <a:path w="617" h="207" extrusionOk="0">
                  <a:moveTo>
                    <a:pt x="551" y="1"/>
                  </a:moveTo>
                  <a:cubicBezTo>
                    <a:pt x="547" y="1"/>
                    <a:pt x="543" y="1"/>
                    <a:pt x="540" y="2"/>
                  </a:cubicBezTo>
                  <a:lnTo>
                    <a:pt x="54" y="84"/>
                  </a:lnTo>
                  <a:cubicBezTo>
                    <a:pt x="22" y="90"/>
                    <a:pt x="0" y="122"/>
                    <a:pt x="5" y="155"/>
                  </a:cubicBezTo>
                  <a:cubicBezTo>
                    <a:pt x="11" y="184"/>
                    <a:pt x="37" y="206"/>
                    <a:pt x="66" y="206"/>
                  </a:cubicBezTo>
                  <a:cubicBezTo>
                    <a:pt x="69" y="206"/>
                    <a:pt x="73" y="206"/>
                    <a:pt x="76" y="205"/>
                  </a:cubicBezTo>
                  <a:lnTo>
                    <a:pt x="562" y="121"/>
                  </a:lnTo>
                  <a:cubicBezTo>
                    <a:pt x="595" y="115"/>
                    <a:pt x="617" y="83"/>
                    <a:pt x="611" y="49"/>
                  </a:cubicBezTo>
                  <a:cubicBezTo>
                    <a:pt x="606" y="21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927008" y="4538635"/>
              <a:ext cx="29816" cy="6448"/>
            </a:xfrm>
            <a:custGeom>
              <a:avLst/>
              <a:gdLst/>
              <a:ahLst/>
              <a:cxnLst/>
              <a:rect l="l" t="t" r="r" b="b"/>
              <a:pathLst>
                <a:path w="652" h="141" extrusionOk="0">
                  <a:moveTo>
                    <a:pt x="589" y="1"/>
                  </a:moveTo>
                  <a:cubicBezTo>
                    <a:pt x="588" y="1"/>
                    <a:pt x="587" y="1"/>
                    <a:pt x="587" y="1"/>
                  </a:cubicBezTo>
                  <a:lnTo>
                    <a:pt x="60" y="20"/>
                  </a:lnTo>
                  <a:cubicBezTo>
                    <a:pt x="28" y="21"/>
                    <a:pt x="1" y="49"/>
                    <a:pt x="2" y="82"/>
                  </a:cubicBezTo>
                  <a:cubicBezTo>
                    <a:pt x="4" y="115"/>
                    <a:pt x="31" y="140"/>
                    <a:pt x="65" y="140"/>
                  </a:cubicBezTo>
                  <a:lnTo>
                    <a:pt x="66" y="140"/>
                  </a:lnTo>
                  <a:lnTo>
                    <a:pt x="591" y="123"/>
                  </a:lnTo>
                  <a:cubicBezTo>
                    <a:pt x="624" y="121"/>
                    <a:pt x="652" y="94"/>
                    <a:pt x="649" y="59"/>
                  </a:cubicBezTo>
                  <a:cubicBezTo>
                    <a:pt x="648" y="28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1923167" y="4544214"/>
              <a:ext cx="26066" cy="10655"/>
            </a:xfrm>
            <a:custGeom>
              <a:avLst/>
              <a:gdLst/>
              <a:ahLst/>
              <a:cxnLst/>
              <a:rect l="l" t="t" r="r" b="b"/>
              <a:pathLst>
                <a:path w="570" h="233" extrusionOk="0">
                  <a:moveTo>
                    <a:pt x="69" y="0"/>
                  </a:moveTo>
                  <a:cubicBezTo>
                    <a:pt x="42" y="0"/>
                    <a:pt x="18" y="19"/>
                    <a:pt x="11" y="46"/>
                  </a:cubicBezTo>
                  <a:cubicBezTo>
                    <a:pt x="1" y="79"/>
                    <a:pt x="21" y="111"/>
                    <a:pt x="54" y="120"/>
                  </a:cubicBezTo>
                  <a:lnTo>
                    <a:pt x="485" y="231"/>
                  </a:lnTo>
                  <a:cubicBezTo>
                    <a:pt x="491" y="233"/>
                    <a:pt x="494" y="233"/>
                    <a:pt x="500" y="233"/>
                  </a:cubicBezTo>
                  <a:cubicBezTo>
                    <a:pt x="527" y="233"/>
                    <a:pt x="550" y="214"/>
                    <a:pt x="559" y="188"/>
                  </a:cubicBezTo>
                  <a:cubicBezTo>
                    <a:pt x="569" y="154"/>
                    <a:pt x="549" y="122"/>
                    <a:pt x="516" y="112"/>
                  </a:cubicBezTo>
                  <a:lnTo>
                    <a:pt x="85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1937434" y="4587108"/>
              <a:ext cx="27484" cy="26203"/>
            </a:xfrm>
            <a:custGeom>
              <a:avLst/>
              <a:gdLst/>
              <a:ahLst/>
              <a:cxnLst/>
              <a:rect l="l" t="t" r="r" b="b"/>
              <a:pathLst>
                <a:path w="601" h="573" extrusionOk="0">
                  <a:moveTo>
                    <a:pt x="362" y="1"/>
                  </a:moveTo>
                  <a:cubicBezTo>
                    <a:pt x="348" y="1"/>
                    <a:pt x="334" y="5"/>
                    <a:pt x="322" y="15"/>
                  </a:cubicBezTo>
                  <a:cubicBezTo>
                    <a:pt x="179" y="144"/>
                    <a:pt x="70" y="308"/>
                    <a:pt x="8" y="491"/>
                  </a:cubicBezTo>
                  <a:cubicBezTo>
                    <a:pt x="0" y="513"/>
                    <a:pt x="6" y="537"/>
                    <a:pt x="22" y="555"/>
                  </a:cubicBezTo>
                  <a:cubicBezTo>
                    <a:pt x="35" y="566"/>
                    <a:pt x="50" y="572"/>
                    <a:pt x="66" y="572"/>
                  </a:cubicBezTo>
                  <a:cubicBezTo>
                    <a:pt x="73" y="572"/>
                    <a:pt x="80" y="572"/>
                    <a:pt x="85" y="566"/>
                  </a:cubicBezTo>
                  <a:lnTo>
                    <a:pt x="552" y="405"/>
                  </a:lnTo>
                  <a:cubicBezTo>
                    <a:pt x="585" y="395"/>
                    <a:pt x="601" y="360"/>
                    <a:pt x="591" y="327"/>
                  </a:cubicBezTo>
                  <a:cubicBezTo>
                    <a:pt x="581" y="302"/>
                    <a:pt x="557" y="286"/>
                    <a:pt x="532" y="286"/>
                  </a:cubicBezTo>
                  <a:cubicBezTo>
                    <a:pt x="525" y="286"/>
                    <a:pt x="519" y="287"/>
                    <a:pt x="512" y="289"/>
                  </a:cubicBezTo>
                  <a:lnTo>
                    <a:pt x="173" y="407"/>
                  </a:lnTo>
                  <a:cubicBezTo>
                    <a:pt x="231" y="294"/>
                    <a:pt x="309" y="189"/>
                    <a:pt x="404" y="105"/>
                  </a:cubicBezTo>
                  <a:cubicBezTo>
                    <a:pt x="427" y="83"/>
                    <a:pt x="428" y="44"/>
                    <a:pt x="407" y="20"/>
                  </a:cubicBezTo>
                  <a:cubicBezTo>
                    <a:pt x="395" y="7"/>
                    <a:pt x="378" y="1"/>
                    <a:pt x="362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1936565" y="4659178"/>
              <a:ext cx="27118" cy="27072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528" y="1"/>
                  </a:moveTo>
                  <a:cubicBezTo>
                    <a:pt x="512" y="1"/>
                    <a:pt x="496" y="7"/>
                    <a:pt x="484" y="18"/>
                  </a:cubicBezTo>
                  <a:lnTo>
                    <a:pt x="24" y="488"/>
                  </a:lnTo>
                  <a:cubicBezTo>
                    <a:pt x="1" y="511"/>
                    <a:pt x="1" y="549"/>
                    <a:pt x="24" y="574"/>
                  </a:cubicBezTo>
                  <a:cubicBezTo>
                    <a:pt x="34" y="585"/>
                    <a:pt x="51" y="591"/>
                    <a:pt x="66" y="591"/>
                  </a:cubicBezTo>
                  <a:cubicBezTo>
                    <a:pt x="82" y="591"/>
                    <a:pt x="98" y="585"/>
                    <a:pt x="111" y="571"/>
                  </a:cubicBezTo>
                  <a:lnTo>
                    <a:pt x="571" y="103"/>
                  </a:lnTo>
                  <a:cubicBezTo>
                    <a:pt x="592" y="78"/>
                    <a:pt x="592" y="40"/>
                    <a:pt x="569" y="17"/>
                  </a:cubicBezTo>
                  <a:cubicBezTo>
                    <a:pt x="558" y="6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1944019" y="4673948"/>
              <a:ext cx="22316" cy="11570"/>
            </a:xfrm>
            <a:custGeom>
              <a:avLst/>
              <a:gdLst/>
              <a:ahLst/>
              <a:cxnLst/>
              <a:rect l="l" t="t" r="r" b="b"/>
              <a:pathLst>
                <a:path w="488" h="253" extrusionOk="0">
                  <a:moveTo>
                    <a:pt x="420" y="0"/>
                  </a:moveTo>
                  <a:cubicBezTo>
                    <a:pt x="413" y="0"/>
                    <a:pt x="406" y="2"/>
                    <a:pt x="399" y="4"/>
                  </a:cubicBezTo>
                  <a:lnTo>
                    <a:pt x="48" y="135"/>
                  </a:lnTo>
                  <a:cubicBezTo>
                    <a:pt x="15" y="145"/>
                    <a:pt x="0" y="181"/>
                    <a:pt x="12" y="212"/>
                  </a:cubicBezTo>
                  <a:cubicBezTo>
                    <a:pt x="20" y="238"/>
                    <a:pt x="42" y="252"/>
                    <a:pt x="67" y="252"/>
                  </a:cubicBezTo>
                  <a:cubicBezTo>
                    <a:pt x="73" y="252"/>
                    <a:pt x="80" y="251"/>
                    <a:pt x="89" y="248"/>
                  </a:cubicBezTo>
                  <a:lnTo>
                    <a:pt x="441" y="117"/>
                  </a:lnTo>
                  <a:cubicBezTo>
                    <a:pt x="473" y="107"/>
                    <a:pt x="487" y="71"/>
                    <a:pt x="477" y="41"/>
                  </a:cubicBezTo>
                  <a:cubicBezTo>
                    <a:pt x="468" y="15"/>
                    <a:pt x="445" y="0"/>
                    <a:pt x="420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1770339" y="4665489"/>
              <a:ext cx="31188" cy="8140"/>
            </a:xfrm>
            <a:custGeom>
              <a:avLst/>
              <a:gdLst/>
              <a:ahLst/>
              <a:cxnLst/>
              <a:rect l="l" t="t" r="r" b="b"/>
              <a:pathLst>
                <a:path w="682" h="178" extrusionOk="0">
                  <a:moveTo>
                    <a:pt x="472" y="0"/>
                  </a:moveTo>
                  <a:cubicBezTo>
                    <a:pt x="403" y="0"/>
                    <a:pt x="331" y="15"/>
                    <a:pt x="264" y="28"/>
                  </a:cubicBezTo>
                  <a:cubicBezTo>
                    <a:pt x="215" y="39"/>
                    <a:pt x="167" y="49"/>
                    <a:pt x="124" y="53"/>
                  </a:cubicBezTo>
                  <a:lnTo>
                    <a:pt x="63" y="54"/>
                  </a:lnTo>
                  <a:cubicBezTo>
                    <a:pt x="29" y="56"/>
                    <a:pt x="5" y="82"/>
                    <a:pt x="3" y="114"/>
                  </a:cubicBezTo>
                  <a:cubicBezTo>
                    <a:pt x="0" y="147"/>
                    <a:pt x="26" y="175"/>
                    <a:pt x="58" y="176"/>
                  </a:cubicBezTo>
                  <a:cubicBezTo>
                    <a:pt x="68" y="178"/>
                    <a:pt x="77" y="178"/>
                    <a:pt x="86" y="178"/>
                  </a:cubicBezTo>
                  <a:cubicBezTo>
                    <a:pt x="99" y="178"/>
                    <a:pt x="113" y="178"/>
                    <a:pt x="129" y="176"/>
                  </a:cubicBezTo>
                  <a:lnTo>
                    <a:pt x="617" y="166"/>
                  </a:lnTo>
                  <a:cubicBezTo>
                    <a:pt x="643" y="166"/>
                    <a:pt x="664" y="150"/>
                    <a:pt x="673" y="127"/>
                  </a:cubicBezTo>
                  <a:cubicBezTo>
                    <a:pt x="682" y="104"/>
                    <a:pt x="675" y="76"/>
                    <a:pt x="656" y="60"/>
                  </a:cubicBezTo>
                  <a:cubicBezTo>
                    <a:pt x="603" y="15"/>
                    <a:pt x="539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759501" y="4591818"/>
              <a:ext cx="29313" cy="18749"/>
            </a:xfrm>
            <a:custGeom>
              <a:avLst/>
              <a:gdLst/>
              <a:ahLst/>
              <a:cxnLst/>
              <a:rect l="l" t="t" r="r" b="b"/>
              <a:pathLst>
                <a:path w="641" h="410" extrusionOk="0">
                  <a:moveTo>
                    <a:pt x="71" y="0"/>
                  </a:moveTo>
                  <a:cubicBezTo>
                    <a:pt x="50" y="0"/>
                    <a:pt x="29" y="12"/>
                    <a:pt x="18" y="31"/>
                  </a:cubicBezTo>
                  <a:cubicBezTo>
                    <a:pt x="1" y="59"/>
                    <a:pt x="11" y="98"/>
                    <a:pt x="40" y="114"/>
                  </a:cubicBezTo>
                  <a:lnTo>
                    <a:pt x="337" y="285"/>
                  </a:lnTo>
                  <a:lnTo>
                    <a:pt x="337" y="285"/>
                  </a:lnTo>
                  <a:lnTo>
                    <a:pt x="71" y="281"/>
                  </a:lnTo>
                  <a:cubicBezTo>
                    <a:pt x="40" y="286"/>
                    <a:pt x="10" y="305"/>
                    <a:pt x="10" y="340"/>
                  </a:cubicBezTo>
                  <a:cubicBezTo>
                    <a:pt x="10" y="373"/>
                    <a:pt x="34" y="402"/>
                    <a:pt x="69" y="402"/>
                  </a:cubicBezTo>
                  <a:lnTo>
                    <a:pt x="571" y="410"/>
                  </a:lnTo>
                  <a:cubicBezTo>
                    <a:pt x="598" y="410"/>
                    <a:pt x="622" y="391"/>
                    <a:pt x="633" y="366"/>
                  </a:cubicBezTo>
                  <a:cubicBezTo>
                    <a:pt x="640" y="339"/>
                    <a:pt x="627" y="311"/>
                    <a:pt x="604" y="297"/>
                  </a:cubicBezTo>
                  <a:lnTo>
                    <a:pt x="102" y="9"/>
                  </a:lnTo>
                  <a:cubicBezTo>
                    <a:pt x="93" y="3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766543" y="4546866"/>
              <a:ext cx="27484" cy="16783"/>
            </a:xfrm>
            <a:custGeom>
              <a:avLst/>
              <a:gdLst/>
              <a:ahLst/>
              <a:cxnLst/>
              <a:rect l="l" t="t" r="r" b="b"/>
              <a:pathLst>
                <a:path w="601" h="367" extrusionOk="0">
                  <a:moveTo>
                    <a:pt x="118" y="0"/>
                  </a:moveTo>
                  <a:cubicBezTo>
                    <a:pt x="97" y="0"/>
                    <a:pt x="77" y="10"/>
                    <a:pt x="66" y="30"/>
                  </a:cubicBezTo>
                  <a:cubicBezTo>
                    <a:pt x="50" y="59"/>
                    <a:pt x="59" y="96"/>
                    <a:pt x="88" y="112"/>
                  </a:cubicBezTo>
                  <a:lnTo>
                    <a:pt x="275" y="224"/>
                  </a:lnTo>
                  <a:lnTo>
                    <a:pt x="67" y="207"/>
                  </a:lnTo>
                  <a:cubicBezTo>
                    <a:pt x="67" y="207"/>
                    <a:pt x="66" y="207"/>
                    <a:pt x="65" y="207"/>
                  </a:cubicBezTo>
                  <a:cubicBezTo>
                    <a:pt x="34" y="207"/>
                    <a:pt x="4" y="232"/>
                    <a:pt x="2" y="263"/>
                  </a:cubicBezTo>
                  <a:cubicBezTo>
                    <a:pt x="1" y="296"/>
                    <a:pt x="25" y="327"/>
                    <a:pt x="59" y="328"/>
                  </a:cubicBezTo>
                  <a:lnTo>
                    <a:pt x="528" y="366"/>
                  </a:lnTo>
                  <a:lnTo>
                    <a:pt x="533" y="366"/>
                  </a:lnTo>
                  <a:cubicBezTo>
                    <a:pt x="560" y="366"/>
                    <a:pt x="584" y="349"/>
                    <a:pt x="591" y="323"/>
                  </a:cubicBezTo>
                  <a:cubicBezTo>
                    <a:pt x="601" y="296"/>
                    <a:pt x="588" y="267"/>
                    <a:pt x="565" y="253"/>
                  </a:cubicBezTo>
                  <a:lnTo>
                    <a:pt x="149" y="8"/>
                  </a:lnTo>
                  <a:cubicBezTo>
                    <a:pt x="139" y="3"/>
                    <a:pt x="1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770247" y="4501366"/>
              <a:ext cx="29587" cy="12347"/>
            </a:xfrm>
            <a:custGeom>
              <a:avLst/>
              <a:gdLst/>
              <a:ahLst/>
              <a:cxnLst/>
              <a:rect l="l" t="t" r="r" b="b"/>
              <a:pathLst>
                <a:path w="647" h="270" extrusionOk="0">
                  <a:moveTo>
                    <a:pt x="69" y="0"/>
                  </a:moveTo>
                  <a:cubicBezTo>
                    <a:pt x="41" y="0"/>
                    <a:pt x="18" y="17"/>
                    <a:pt x="10" y="44"/>
                  </a:cubicBezTo>
                  <a:cubicBezTo>
                    <a:pt x="1" y="76"/>
                    <a:pt x="20" y="111"/>
                    <a:pt x="52" y="120"/>
                  </a:cubicBezTo>
                  <a:lnTo>
                    <a:pt x="561" y="266"/>
                  </a:lnTo>
                  <a:cubicBezTo>
                    <a:pt x="566" y="269"/>
                    <a:pt x="572" y="269"/>
                    <a:pt x="578" y="269"/>
                  </a:cubicBezTo>
                  <a:cubicBezTo>
                    <a:pt x="603" y="269"/>
                    <a:pt x="629" y="252"/>
                    <a:pt x="637" y="226"/>
                  </a:cubicBezTo>
                  <a:cubicBezTo>
                    <a:pt x="646" y="192"/>
                    <a:pt x="629" y="158"/>
                    <a:pt x="595" y="149"/>
                  </a:cubicBezTo>
                  <a:lnTo>
                    <a:pt x="86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782548" y="4436475"/>
              <a:ext cx="26158" cy="31188"/>
            </a:xfrm>
            <a:custGeom>
              <a:avLst/>
              <a:gdLst/>
              <a:ahLst/>
              <a:cxnLst/>
              <a:rect l="l" t="t" r="r" b="b"/>
              <a:pathLst>
                <a:path w="572" h="682" extrusionOk="0">
                  <a:moveTo>
                    <a:pt x="388" y="0"/>
                  </a:moveTo>
                  <a:cubicBezTo>
                    <a:pt x="384" y="0"/>
                    <a:pt x="380" y="1"/>
                    <a:pt x="376" y="2"/>
                  </a:cubicBezTo>
                  <a:cubicBezTo>
                    <a:pt x="342" y="9"/>
                    <a:pt x="321" y="41"/>
                    <a:pt x="328" y="74"/>
                  </a:cubicBezTo>
                  <a:lnTo>
                    <a:pt x="408" y="459"/>
                  </a:lnTo>
                  <a:lnTo>
                    <a:pt x="408" y="459"/>
                  </a:lnTo>
                  <a:lnTo>
                    <a:pt x="107" y="199"/>
                  </a:lnTo>
                  <a:cubicBezTo>
                    <a:pt x="96" y="189"/>
                    <a:pt x="82" y="185"/>
                    <a:pt x="69" y="185"/>
                  </a:cubicBezTo>
                  <a:cubicBezTo>
                    <a:pt x="51" y="185"/>
                    <a:pt x="34" y="192"/>
                    <a:pt x="22" y="206"/>
                  </a:cubicBezTo>
                  <a:cubicBezTo>
                    <a:pt x="0" y="232"/>
                    <a:pt x="3" y="270"/>
                    <a:pt x="29" y="292"/>
                  </a:cubicBezTo>
                  <a:lnTo>
                    <a:pt x="466" y="667"/>
                  </a:lnTo>
                  <a:cubicBezTo>
                    <a:pt x="477" y="676"/>
                    <a:pt x="492" y="682"/>
                    <a:pt x="506" y="682"/>
                  </a:cubicBezTo>
                  <a:cubicBezTo>
                    <a:pt x="516" y="682"/>
                    <a:pt x="528" y="677"/>
                    <a:pt x="537" y="672"/>
                  </a:cubicBezTo>
                  <a:cubicBezTo>
                    <a:pt x="560" y="657"/>
                    <a:pt x="571" y="633"/>
                    <a:pt x="566" y="606"/>
                  </a:cubicBezTo>
                  <a:lnTo>
                    <a:pt x="448" y="48"/>
                  </a:lnTo>
                  <a:cubicBezTo>
                    <a:pt x="442" y="20"/>
                    <a:pt x="416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1761650" y="4403413"/>
              <a:ext cx="202950" cy="340597"/>
            </a:xfrm>
            <a:custGeom>
              <a:avLst/>
              <a:gdLst/>
              <a:ahLst/>
              <a:cxnLst/>
              <a:rect l="l" t="t" r="r" b="b"/>
              <a:pathLst>
                <a:path w="4438" h="7448" extrusionOk="0">
                  <a:moveTo>
                    <a:pt x="2089" y="1"/>
                  </a:moveTo>
                  <a:cubicBezTo>
                    <a:pt x="1883" y="1"/>
                    <a:pt x="1757" y="456"/>
                    <a:pt x="1550" y="519"/>
                  </a:cubicBezTo>
                  <a:cubicBezTo>
                    <a:pt x="1448" y="551"/>
                    <a:pt x="1329" y="523"/>
                    <a:pt x="1231" y="570"/>
                  </a:cubicBezTo>
                  <a:cubicBezTo>
                    <a:pt x="1005" y="671"/>
                    <a:pt x="1065" y="1012"/>
                    <a:pt x="950" y="1231"/>
                  </a:cubicBezTo>
                  <a:cubicBezTo>
                    <a:pt x="833" y="1456"/>
                    <a:pt x="508" y="1621"/>
                    <a:pt x="589" y="1862"/>
                  </a:cubicBezTo>
                  <a:cubicBezTo>
                    <a:pt x="621" y="1950"/>
                    <a:pt x="702" y="2012"/>
                    <a:pt x="734" y="2101"/>
                  </a:cubicBezTo>
                  <a:cubicBezTo>
                    <a:pt x="867" y="2455"/>
                    <a:pt x="142" y="2726"/>
                    <a:pt x="303" y="3067"/>
                  </a:cubicBezTo>
                  <a:cubicBezTo>
                    <a:pt x="348" y="3162"/>
                    <a:pt x="457" y="3219"/>
                    <a:pt x="499" y="3317"/>
                  </a:cubicBezTo>
                  <a:cubicBezTo>
                    <a:pt x="617" y="3596"/>
                    <a:pt x="113" y="3837"/>
                    <a:pt x="196" y="4129"/>
                  </a:cubicBezTo>
                  <a:cubicBezTo>
                    <a:pt x="231" y="4250"/>
                    <a:pt x="361" y="4322"/>
                    <a:pt x="405" y="4441"/>
                  </a:cubicBezTo>
                  <a:cubicBezTo>
                    <a:pt x="528" y="4756"/>
                    <a:pt x="0" y="5124"/>
                    <a:pt x="225" y="5372"/>
                  </a:cubicBezTo>
                  <a:cubicBezTo>
                    <a:pt x="316" y="5474"/>
                    <a:pt x="485" y="5468"/>
                    <a:pt x="577" y="5568"/>
                  </a:cubicBezTo>
                  <a:cubicBezTo>
                    <a:pt x="688" y="5690"/>
                    <a:pt x="624" y="5886"/>
                    <a:pt x="534" y="6023"/>
                  </a:cubicBezTo>
                  <a:cubicBezTo>
                    <a:pt x="443" y="6161"/>
                    <a:pt x="324" y="6302"/>
                    <a:pt x="340" y="6466"/>
                  </a:cubicBezTo>
                  <a:cubicBezTo>
                    <a:pt x="361" y="6683"/>
                    <a:pt x="614" y="6824"/>
                    <a:pt x="631" y="7044"/>
                  </a:cubicBezTo>
                  <a:cubicBezTo>
                    <a:pt x="631" y="7048"/>
                    <a:pt x="630" y="7056"/>
                    <a:pt x="631" y="7062"/>
                  </a:cubicBezTo>
                  <a:cubicBezTo>
                    <a:pt x="1848" y="7265"/>
                    <a:pt x="3088" y="7410"/>
                    <a:pt x="4319" y="7447"/>
                  </a:cubicBezTo>
                  <a:cubicBezTo>
                    <a:pt x="4242" y="7309"/>
                    <a:pt x="4156" y="7172"/>
                    <a:pt x="4181" y="7022"/>
                  </a:cubicBezTo>
                  <a:cubicBezTo>
                    <a:pt x="4210" y="6835"/>
                    <a:pt x="4396" y="6698"/>
                    <a:pt x="4400" y="6509"/>
                  </a:cubicBezTo>
                  <a:cubicBezTo>
                    <a:pt x="4406" y="6276"/>
                    <a:pt x="4132" y="6132"/>
                    <a:pt x="4059" y="5909"/>
                  </a:cubicBezTo>
                  <a:cubicBezTo>
                    <a:pt x="4008" y="5756"/>
                    <a:pt x="4061" y="5588"/>
                    <a:pt x="4133" y="5445"/>
                  </a:cubicBezTo>
                  <a:cubicBezTo>
                    <a:pt x="4206" y="5301"/>
                    <a:pt x="4300" y="5166"/>
                    <a:pt x="4338" y="5010"/>
                  </a:cubicBezTo>
                  <a:cubicBezTo>
                    <a:pt x="4438" y="4611"/>
                    <a:pt x="4000" y="4517"/>
                    <a:pt x="3971" y="4173"/>
                  </a:cubicBezTo>
                  <a:cubicBezTo>
                    <a:pt x="3950" y="3921"/>
                    <a:pt x="4140" y="3673"/>
                    <a:pt x="4021" y="3423"/>
                  </a:cubicBezTo>
                  <a:cubicBezTo>
                    <a:pt x="3968" y="3312"/>
                    <a:pt x="3840" y="3254"/>
                    <a:pt x="3776" y="3146"/>
                  </a:cubicBezTo>
                  <a:cubicBezTo>
                    <a:pt x="3608" y="2865"/>
                    <a:pt x="3975" y="2478"/>
                    <a:pt x="3808" y="2195"/>
                  </a:cubicBezTo>
                  <a:cubicBezTo>
                    <a:pt x="3733" y="2065"/>
                    <a:pt x="3566" y="2010"/>
                    <a:pt x="3492" y="1878"/>
                  </a:cubicBezTo>
                  <a:cubicBezTo>
                    <a:pt x="3370" y="1661"/>
                    <a:pt x="3560" y="1360"/>
                    <a:pt x="3423" y="1153"/>
                  </a:cubicBezTo>
                  <a:cubicBezTo>
                    <a:pt x="3231" y="863"/>
                    <a:pt x="3014" y="965"/>
                    <a:pt x="2982" y="543"/>
                  </a:cubicBezTo>
                  <a:cubicBezTo>
                    <a:pt x="2974" y="424"/>
                    <a:pt x="2904" y="277"/>
                    <a:pt x="2794" y="277"/>
                  </a:cubicBezTo>
                  <a:cubicBezTo>
                    <a:pt x="2785" y="277"/>
                    <a:pt x="2776" y="278"/>
                    <a:pt x="2767" y="280"/>
                  </a:cubicBezTo>
                  <a:cubicBezTo>
                    <a:pt x="2690" y="294"/>
                    <a:pt x="2641" y="374"/>
                    <a:pt x="2567" y="390"/>
                  </a:cubicBezTo>
                  <a:cubicBezTo>
                    <a:pt x="2556" y="392"/>
                    <a:pt x="2546" y="393"/>
                    <a:pt x="2536" y="393"/>
                  </a:cubicBezTo>
                  <a:cubicBezTo>
                    <a:pt x="2456" y="393"/>
                    <a:pt x="2384" y="322"/>
                    <a:pt x="2341" y="248"/>
                  </a:cubicBezTo>
                  <a:cubicBezTo>
                    <a:pt x="2291" y="166"/>
                    <a:pt x="2254" y="71"/>
                    <a:pt x="2168" y="23"/>
                  </a:cubicBezTo>
                  <a:cubicBezTo>
                    <a:pt x="2140" y="8"/>
                    <a:pt x="2114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826815" y="4419510"/>
              <a:ext cx="51583" cy="318830"/>
            </a:xfrm>
            <a:custGeom>
              <a:avLst/>
              <a:gdLst/>
              <a:ahLst/>
              <a:cxnLst/>
              <a:rect l="l" t="t" r="r" b="b"/>
              <a:pathLst>
                <a:path w="1128" h="6972" extrusionOk="0">
                  <a:moveTo>
                    <a:pt x="324" y="0"/>
                  </a:moveTo>
                  <a:cubicBezTo>
                    <a:pt x="273" y="70"/>
                    <a:pt x="220" y="131"/>
                    <a:pt x="160" y="160"/>
                  </a:cubicBezTo>
                  <a:cubicBezTo>
                    <a:pt x="189" y="212"/>
                    <a:pt x="226" y="258"/>
                    <a:pt x="269" y="300"/>
                  </a:cubicBezTo>
                  <a:cubicBezTo>
                    <a:pt x="182" y="371"/>
                    <a:pt x="112" y="467"/>
                    <a:pt x="69" y="582"/>
                  </a:cubicBezTo>
                  <a:cubicBezTo>
                    <a:pt x="1" y="764"/>
                    <a:pt x="15" y="959"/>
                    <a:pt x="107" y="1111"/>
                  </a:cubicBezTo>
                  <a:cubicBezTo>
                    <a:pt x="131" y="1157"/>
                    <a:pt x="165" y="1199"/>
                    <a:pt x="198" y="1240"/>
                  </a:cubicBezTo>
                  <a:cubicBezTo>
                    <a:pt x="257" y="1314"/>
                    <a:pt x="308" y="1379"/>
                    <a:pt x="308" y="1444"/>
                  </a:cubicBezTo>
                  <a:cubicBezTo>
                    <a:pt x="308" y="1510"/>
                    <a:pt x="256" y="1578"/>
                    <a:pt x="199" y="1650"/>
                  </a:cubicBezTo>
                  <a:cubicBezTo>
                    <a:pt x="127" y="1745"/>
                    <a:pt x="46" y="1850"/>
                    <a:pt x="46" y="1990"/>
                  </a:cubicBezTo>
                  <a:cubicBezTo>
                    <a:pt x="46" y="2164"/>
                    <a:pt x="169" y="2285"/>
                    <a:pt x="278" y="2390"/>
                  </a:cubicBezTo>
                  <a:cubicBezTo>
                    <a:pt x="382" y="2494"/>
                    <a:pt x="446" y="2562"/>
                    <a:pt x="431" y="2636"/>
                  </a:cubicBezTo>
                  <a:cubicBezTo>
                    <a:pt x="423" y="2678"/>
                    <a:pt x="388" y="2720"/>
                    <a:pt x="349" y="2767"/>
                  </a:cubicBezTo>
                  <a:cubicBezTo>
                    <a:pt x="315" y="2806"/>
                    <a:pt x="279" y="2847"/>
                    <a:pt x="252" y="2897"/>
                  </a:cubicBezTo>
                  <a:cubicBezTo>
                    <a:pt x="102" y="3170"/>
                    <a:pt x="278" y="3427"/>
                    <a:pt x="433" y="3654"/>
                  </a:cubicBezTo>
                  <a:cubicBezTo>
                    <a:pt x="559" y="3837"/>
                    <a:pt x="677" y="4010"/>
                    <a:pt x="649" y="4178"/>
                  </a:cubicBezTo>
                  <a:cubicBezTo>
                    <a:pt x="636" y="4256"/>
                    <a:pt x="591" y="4333"/>
                    <a:pt x="542" y="4417"/>
                  </a:cubicBezTo>
                  <a:cubicBezTo>
                    <a:pt x="465" y="4550"/>
                    <a:pt x="378" y="4701"/>
                    <a:pt x="423" y="4877"/>
                  </a:cubicBezTo>
                  <a:cubicBezTo>
                    <a:pt x="453" y="5003"/>
                    <a:pt x="540" y="5087"/>
                    <a:pt x="618" y="5164"/>
                  </a:cubicBezTo>
                  <a:cubicBezTo>
                    <a:pt x="672" y="5216"/>
                    <a:pt x="723" y="5267"/>
                    <a:pt x="749" y="5323"/>
                  </a:cubicBezTo>
                  <a:cubicBezTo>
                    <a:pt x="806" y="5449"/>
                    <a:pt x="740" y="5609"/>
                    <a:pt x="671" y="5779"/>
                  </a:cubicBezTo>
                  <a:cubicBezTo>
                    <a:pt x="584" y="5989"/>
                    <a:pt x="487" y="6228"/>
                    <a:pt x="634" y="6440"/>
                  </a:cubicBezTo>
                  <a:cubicBezTo>
                    <a:pt x="672" y="6493"/>
                    <a:pt x="720" y="6534"/>
                    <a:pt x="764" y="6570"/>
                  </a:cubicBezTo>
                  <a:cubicBezTo>
                    <a:pt x="798" y="6599"/>
                    <a:pt x="829" y="6624"/>
                    <a:pt x="851" y="6653"/>
                  </a:cubicBezTo>
                  <a:cubicBezTo>
                    <a:pt x="907" y="6730"/>
                    <a:pt x="901" y="6826"/>
                    <a:pt x="865" y="6947"/>
                  </a:cubicBezTo>
                  <a:cubicBezTo>
                    <a:pt x="938" y="6956"/>
                    <a:pt x="1011" y="6963"/>
                    <a:pt x="1084" y="6972"/>
                  </a:cubicBezTo>
                  <a:cubicBezTo>
                    <a:pt x="1122" y="6820"/>
                    <a:pt x="1127" y="6665"/>
                    <a:pt x="1025" y="6525"/>
                  </a:cubicBezTo>
                  <a:cubicBezTo>
                    <a:pt x="988" y="6475"/>
                    <a:pt x="943" y="6435"/>
                    <a:pt x="901" y="6404"/>
                  </a:cubicBezTo>
                  <a:cubicBezTo>
                    <a:pt x="866" y="6375"/>
                    <a:pt x="832" y="6346"/>
                    <a:pt x="810" y="6317"/>
                  </a:cubicBezTo>
                  <a:cubicBezTo>
                    <a:pt x="736" y="6209"/>
                    <a:pt x="784" y="6073"/>
                    <a:pt x="871" y="5863"/>
                  </a:cubicBezTo>
                  <a:cubicBezTo>
                    <a:pt x="951" y="5670"/>
                    <a:pt x="1040" y="5448"/>
                    <a:pt x="946" y="5236"/>
                  </a:cubicBezTo>
                  <a:cubicBezTo>
                    <a:pt x="904" y="5142"/>
                    <a:pt x="832" y="5072"/>
                    <a:pt x="771" y="5010"/>
                  </a:cubicBezTo>
                  <a:cubicBezTo>
                    <a:pt x="706" y="4946"/>
                    <a:pt x="650" y="4891"/>
                    <a:pt x="633" y="4824"/>
                  </a:cubicBezTo>
                  <a:cubicBezTo>
                    <a:pt x="610" y="4735"/>
                    <a:pt x="665" y="4636"/>
                    <a:pt x="730" y="4526"/>
                  </a:cubicBezTo>
                  <a:cubicBezTo>
                    <a:pt x="787" y="4430"/>
                    <a:pt x="843" y="4330"/>
                    <a:pt x="864" y="4214"/>
                  </a:cubicBezTo>
                  <a:cubicBezTo>
                    <a:pt x="904" y="3960"/>
                    <a:pt x="750" y="3734"/>
                    <a:pt x="613" y="3532"/>
                  </a:cubicBezTo>
                  <a:cubicBezTo>
                    <a:pt x="453" y="3300"/>
                    <a:pt x="363" y="3148"/>
                    <a:pt x="443" y="3005"/>
                  </a:cubicBezTo>
                  <a:cubicBezTo>
                    <a:pt x="459" y="2974"/>
                    <a:pt x="487" y="2944"/>
                    <a:pt x="513" y="2912"/>
                  </a:cubicBezTo>
                  <a:cubicBezTo>
                    <a:pt x="566" y="2851"/>
                    <a:pt x="627" y="2781"/>
                    <a:pt x="646" y="2683"/>
                  </a:cubicBezTo>
                  <a:cubicBezTo>
                    <a:pt x="684" y="2488"/>
                    <a:pt x="545" y="2351"/>
                    <a:pt x="430" y="2240"/>
                  </a:cubicBezTo>
                  <a:cubicBezTo>
                    <a:pt x="344" y="2156"/>
                    <a:pt x="263" y="2077"/>
                    <a:pt x="263" y="1994"/>
                  </a:cubicBezTo>
                  <a:cubicBezTo>
                    <a:pt x="263" y="1929"/>
                    <a:pt x="315" y="1859"/>
                    <a:pt x="372" y="1787"/>
                  </a:cubicBezTo>
                  <a:cubicBezTo>
                    <a:pt x="444" y="1694"/>
                    <a:pt x="526" y="1588"/>
                    <a:pt x="526" y="1447"/>
                  </a:cubicBezTo>
                  <a:cubicBezTo>
                    <a:pt x="526" y="1305"/>
                    <a:pt x="443" y="1199"/>
                    <a:pt x="368" y="1106"/>
                  </a:cubicBezTo>
                  <a:cubicBezTo>
                    <a:pt x="339" y="1070"/>
                    <a:pt x="313" y="1037"/>
                    <a:pt x="289" y="1001"/>
                  </a:cubicBezTo>
                  <a:cubicBezTo>
                    <a:pt x="231" y="906"/>
                    <a:pt x="226" y="777"/>
                    <a:pt x="270" y="657"/>
                  </a:cubicBezTo>
                  <a:cubicBezTo>
                    <a:pt x="315" y="538"/>
                    <a:pt x="404" y="445"/>
                    <a:pt x="510" y="410"/>
                  </a:cubicBezTo>
                  <a:lnTo>
                    <a:pt x="798" y="316"/>
                  </a:lnTo>
                  <a:lnTo>
                    <a:pt x="516" y="206"/>
                  </a:lnTo>
                  <a:cubicBezTo>
                    <a:pt x="426" y="171"/>
                    <a:pt x="356" y="91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1848582" y="4417955"/>
              <a:ext cx="23917" cy="19938"/>
            </a:xfrm>
            <a:custGeom>
              <a:avLst/>
              <a:gdLst/>
              <a:ahLst/>
              <a:cxnLst/>
              <a:rect l="l" t="t" r="r" b="b"/>
              <a:pathLst>
                <a:path w="523" h="436" extrusionOk="0">
                  <a:moveTo>
                    <a:pt x="225" y="0"/>
                  </a:moveTo>
                  <a:cubicBezTo>
                    <a:pt x="203" y="0"/>
                    <a:pt x="182" y="12"/>
                    <a:pt x="172" y="34"/>
                  </a:cubicBezTo>
                  <a:lnTo>
                    <a:pt x="13" y="347"/>
                  </a:lnTo>
                  <a:cubicBezTo>
                    <a:pt x="0" y="370"/>
                    <a:pt x="5" y="398"/>
                    <a:pt x="22" y="415"/>
                  </a:cubicBezTo>
                  <a:cubicBezTo>
                    <a:pt x="35" y="428"/>
                    <a:pt x="51" y="436"/>
                    <a:pt x="67" y="436"/>
                  </a:cubicBezTo>
                  <a:cubicBezTo>
                    <a:pt x="77" y="436"/>
                    <a:pt x="84" y="436"/>
                    <a:pt x="90" y="430"/>
                  </a:cubicBezTo>
                  <a:lnTo>
                    <a:pt x="476" y="275"/>
                  </a:lnTo>
                  <a:cubicBezTo>
                    <a:pt x="508" y="262"/>
                    <a:pt x="522" y="225"/>
                    <a:pt x="511" y="195"/>
                  </a:cubicBezTo>
                  <a:cubicBezTo>
                    <a:pt x="501" y="170"/>
                    <a:pt x="478" y="155"/>
                    <a:pt x="454" y="155"/>
                  </a:cubicBezTo>
                  <a:cubicBezTo>
                    <a:pt x="446" y="155"/>
                    <a:pt x="439" y="157"/>
                    <a:pt x="431" y="160"/>
                  </a:cubicBezTo>
                  <a:lnTo>
                    <a:pt x="195" y="256"/>
                  </a:lnTo>
                  <a:lnTo>
                    <a:pt x="280" y="88"/>
                  </a:lnTo>
                  <a:cubicBezTo>
                    <a:pt x="295" y="59"/>
                    <a:pt x="283" y="21"/>
                    <a:pt x="253" y="7"/>
                  </a:cubicBezTo>
                  <a:cubicBezTo>
                    <a:pt x="244" y="2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1816480" y="4471138"/>
              <a:ext cx="24923" cy="25334"/>
            </a:xfrm>
            <a:custGeom>
              <a:avLst/>
              <a:gdLst/>
              <a:ahLst/>
              <a:cxnLst/>
              <a:rect l="l" t="t" r="r" b="b"/>
              <a:pathLst>
                <a:path w="545" h="554" extrusionOk="0">
                  <a:moveTo>
                    <a:pt x="168" y="1"/>
                  </a:moveTo>
                  <a:cubicBezTo>
                    <a:pt x="156" y="1"/>
                    <a:pt x="144" y="4"/>
                    <a:pt x="134" y="12"/>
                  </a:cubicBezTo>
                  <a:cubicBezTo>
                    <a:pt x="106" y="33"/>
                    <a:pt x="99" y="70"/>
                    <a:pt x="119" y="98"/>
                  </a:cubicBezTo>
                  <a:lnTo>
                    <a:pt x="295" y="341"/>
                  </a:lnTo>
                  <a:lnTo>
                    <a:pt x="93" y="250"/>
                  </a:lnTo>
                  <a:cubicBezTo>
                    <a:pt x="86" y="247"/>
                    <a:pt x="78" y="245"/>
                    <a:pt x="70" y="245"/>
                  </a:cubicBezTo>
                  <a:cubicBezTo>
                    <a:pt x="47" y="245"/>
                    <a:pt x="24" y="258"/>
                    <a:pt x="14" y="281"/>
                  </a:cubicBezTo>
                  <a:cubicBezTo>
                    <a:pt x="1" y="310"/>
                    <a:pt x="14" y="346"/>
                    <a:pt x="44" y="360"/>
                  </a:cubicBezTo>
                  <a:lnTo>
                    <a:pt x="454" y="547"/>
                  </a:lnTo>
                  <a:cubicBezTo>
                    <a:pt x="463" y="550"/>
                    <a:pt x="470" y="553"/>
                    <a:pt x="479" y="553"/>
                  </a:cubicBezTo>
                  <a:cubicBezTo>
                    <a:pt x="498" y="553"/>
                    <a:pt x="514" y="546"/>
                    <a:pt x="527" y="533"/>
                  </a:cubicBezTo>
                  <a:cubicBezTo>
                    <a:pt x="543" y="511"/>
                    <a:pt x="544" y="479"/>
                    <a:pt x="528" y="457"/>
                  </a:cubicBezTo>
                  <a:lnTo>
                    <a:pt x="218" y="27"/>
                  </a:lnTo>
                  <a:cubicBezTo>
                    <a:pt x="207" y="10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1846387" y="4526608"/>
              <a:ext cx="29084" cy="23780"/>
            </a:xfrm>
            <a:custGeom>
              <a:avLst/>
              <a:gdLst/>
              <a:ahLst/>
              <a:cxnLst/>
              <a:rect l="l" t="t" r="r" b="b"/>
              <a:pathLst>
                <a:path w="636" h="520" extrusionOk="0">
                  <a:moveTo>
                    <a:pt x="570" y="1"/>
                  </a:moveTo>
                  <a:cubicBezTo>
                    <a:pt x="557" y="1"/>
                    <a:pt x="543" y="5"/>
                    <a:pt x="531" y="14"/>
                  </a:cubicBezTo>
                  <a:lnTo>
                    <a:pt x="30" y="410"/>
                  </a:lnTo>
                  <a:cubicBezTo>
                    <a:pt x="3" y="431"/>
                    <a:pt x="1" y="471"/>
                    <a:pt x="19" y="496"/>
                  </a:cubicBezTo>
                  <a:cubicBezTo>
                    <a:pt x="31" y="512"/>
                    <a:pt x="48" y="519"/>
                    <a:pt x="67" y="519"/>
                  </a:cubicBezTo>
                  <a:cubicBezTo>
                    <a:pt x="79" y="519"/>
                    <a:pt x="92" y="515"/>
                    <a:pt x="105" y="505"/>
                  </a:cubicBezTo>
                  <a:lnTo>
                    <a:pt x="607" y="109"/>
                  </a:lnTo>
                  <a:cubicBezTo>
                    <a:pt x="633" y="88"/>
                    <a:pt x="636" y="51"/>
                    <a:pt x="617" y="23"/>
                  </a:cubicBezTo>
                  <a:cubicBezTo>
                    <a:pt x="605" y="8"/>
                    <a:pt x="58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1833857" y="4594334"/>
              <a:ext cx="26706" cy="2785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69" y="0"/>
                  </a:moveTo>
                  <a:cubicBezTo>
                    <a:pt x="50" y="0"/>
                    <a:pt x="32" y="9"/>
                    <a:pt x="21" y="24"/>
                  </a:cubicBezTo>
                  <a:cubicBezTo>
                    <a:pt x="0" y="52"/>
                    <a:pt x="6" y="89"/>
                    <a:pt x="32" y="110"/>
                  </a:cubicBezTo>
                  <a:cubicBezTo>
                    <a:pt x="202" y="237"/>
                    <a:pt x="350" y="398"/>
                    <a:pt x="460" y="579"/>
                  </a:cubicBezTo>
                  <a:cubicBezTo>
                    <a:pt x="473" y="597"/>
                    <a:pt x="494" y="608"/>
                    <a:pt x="514" y="608"/>
                  </a:cubicBezTo>
                  <a:cubicBezTo>
                    <a:pt x="524" y="608"/>
                    <a:pt x="534" y="604"/>
                    <a:pt x="546" y="600"/>
                  </a:cubicBezTo>
                  <a:cubicBezTo>
                    <a:pt x="575" y="581"/>
                    <a:pt x="583" y="545"/>
                    <a:pt x="566" y="516"/>
                  </a:cubicBezTo>
                  <a:cubicBezTo>
                    <a:pt x="446" y="321"/>
                    <a:pt x="289" y="147"/>
                    <a:pt x="105" y="13"/>
                  </a:cubicBezTo>
                  <a:cubicBezTo>
                    <a:pt x="94" y="4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864816" y="4695258"/>
              <a:ext cx="24831" cy="25655"/>
            </a:xfrm>
            <a:custGeom>
              <a:avLst/>
              <a:gdLst/>
              <a:ahLst/>
              <a:cxnLst/>
              <a:rect l="l" t="t" r="r" b="b"/>
              <a:pathLst>
                <a:path w="543" h="561" extrusionOk="0">
                  <a:moveTo>
                    <a:pt x="212" y="0"/>
                  </a:moveTo>
                  <a:cubicBezTo>
                    <a:pt x="194" y="0"/>
                    <a:pt x="177" y="8"/>
                    <a:pt x="165" y="23"/>
                  </a:cubicBezTo>
                  <a:cubicBezTo>
                    <a:pt x="59" y="156"/>
                    <a:pt x="1" y="332"/>
                    <a:pt x="6" y="501"/>
                  </a:cubicBezTo>
                  <a:cubicBezTo>
                    <a:pt x="8" y="524"/>
                    <a:pt x="20" y="542"/>
                    <a:pt x="40" y="552"/>
                  </a:cubicBezTo>
                  <a:cubicBezTo>
                    <a:pt x="49" y="558"/>
                    <a:pt x="59" y="561"/>
                    <a:pt x="69" y="561"/>
                  </a:cubicBezTo>
                  <a:cubicBezTo>
                    <a:pt x="79" y="561"/>
                    <a:pt x="91" y="556"/>
                    <a:pt x="99" y="555"/>
                  </a:cubicBezTo>
                  <a:lnTo>
                    <a:pt x="505" y="305"/>
                  </a:lnTo>
                  <a:cubicBezTo>
                    <a:pt x="534" y="288"/>
                    <a:pt x="543" y="252"/>
                    <a:pt x="526" y="223"/>
                  </a:cubicBezTo>
                  <a:cubicBezTo>
                    <a:pt x="513" y="204"/>
                    <a:pt x="494" y="194"/>
                    <a:pt x="473" y="194"/>
                  </a:cubicBezTo>
                  <a:cubicBezTo>
                    <a:pt x="462" y="194"/>
                    <a:pt x="452" y="196"/>
                    <a:pt x="441" y="202"/>
                  </a:cubicBezTo>
                  <a:lnTo>
                    <a:pt x="134" y="390"/>
                  </a:lnTo>
                  <a:cubicBezTo>
                    <a:pt x="150" y="284"/>
                    <a:pt x="194" y="182"/>
                    <a:pt x="259" y="100"/>
                  </a:cubicBezTo>
                  <a:cubicBezTo>
                    <a:pt x="281" y="73"/>
                    <a:pt x="276" y="36"/>
                    <a:pt x="250" y="14"/>
                  </a:cubicBezTo>
                  <a:cubicBezTo>
                    <a:pt x="239" y="5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1915896" y="4619942"/>
              <a:ext cx="28398" cy="30502"/>
            </a:xfrm>
            <a:custGeom>
              <a:avLst/>
              <a:gdLst/>
              <a:ahLst/>
              <a:cxnLst/>
              <a:rect l="l" t="t" r="r" b="b"/>
              <a:pathLst>
                <a:path w="621" h="667" extrusionOk="0">
                  <a:moveTo>
                    <a:pt x="153" y="0"/>
                  </a:moveTo>
                  <a:cubicBezTo>
                    <a:pt x="145" y="0"/>
                    <a:pt x="137" y="2"/>
                    <a:pt x="129" y="5"/>
                  </a:cubicBezTo>
                  <a:cubicBezTo>
                    <a:pt x="99" y="18"/>
                    <a:pt x="84" y="54"/>
                    <a:pt x="97" y="85"/>
                  </a:cubicBezTo>
                  <a:cubicBezTo>
                    <a:pt x="160" y="240"/>
                    <a:pt x="251" y="383"/>
                    <a:pt x="363" y="507"/>
                  </a:cubicBezTo>
                  <a:lnTo>
                    <a:pt x="77" y="453"/>
                  </a:lnTo>
                  <a:cubicBezTo>
                    <a:pt x="74" y="452"/>
                    <a:pt x="70" y="452"/>
                    <a:pt x="67" y="452"/>
                  </a:cubicBezTo>
                  <a:cubicBezTo>
                    <a:pt x="40" y="452"/>
                    <a:pt x="12" y="472"/>
                    <a:pt x="6" y="501"/>
                  </a:cubicBezTo>
                  <a:cubicBezTo>
                    <a:pt x="0" y="534"/>
                    <a:pt x="22" y="566"/>
                    <a:pt x="55" y="572"/>
                  </a:cubicBezTo>
                  <a:lnTo>
                    <a:pt x="544" y="665"/>
                  </a:lnTo>
                  <a:cubicBezTo>
                    <a:pt x="548" y="666"/>
                    <a:pt x="551" y="666"/>
                    <a:pt x="556" y="666"/>
                  </a:cubicBezTo>
                  <a:cubicBezTo>
                    <a:pt x="579" y="666"/>
                    <a:pt x="601" y="653"/>
                    <a:pt x="608" y="629"/>
                  </a:cubicBezTo>
                  <a:cubicBezTo>
                    <a:pt x="621" y="602"/>
                    <a:pt x="614" y="573"/>
                    <a:pt x="592" y="556"/>
                  </a:cubicBezTo>
                  <a:cubicBezTo>
                    <a:pt x="424" y="418"/>
                    <a:pt x="290" y="238"/>
                    <a:pt x="209" y="37"/>
                  </a:cubicBezTo>
                  <a:cubicBezTo>
                    <a:pt x="199" y="14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1930758" y="4569045"/>
              <a:ext cx="24237" cy="12439"/>
            </a:xfrm>
            <a:custGeom>
              <a:avLst/>
              <a:gdLst/>
              <a:ahLst/>
              <a:cxnLst/>
              <a:rect l="l" t="t" r="r" b="b"/>
              <a:pathLst>
                <a:path w="530" h="272" extrusionOk="0">
                  <a:moveTo>
                    <a:pt x="70" y="1"/>
                  </a:moveTo>
                  <a:cubicBezTo>
                    <a:pt x="46" y="1"/>
                    <a:pt x="23" y="15"/>
                    <a:pt x="13" y="39"/>
                  </a:cubicBezTo>
                  <a:cubicBezTo>
                    <a:pt x="0" y="70"/>
                    <a:pt x="16" y="104"/>
                    <a:pt x="48" y="117"/>
                  </a:cubicBezTo>
                  <a:lnTo>
                    <a:pt x="439" y="268"/>
                  </a:lnTo>
                  <a:cubicBezTo>
                    <a:pt x="447" y="270"/>
                    <a:pt x="454" y="271"/>
                    <a:pt x="461" y="271"/>
                  </a:cubicBezTo>
                  <a:cubicBezTo>
                    <a:pt x="484" y="271"/>
                    <a:pt x="508" y="257"/>
                    <a:pt x="516" y="233"/>
                  </a:cubicBezTo>
                  <a:cubicBezTo>
                    <a:pt x="529" y="203"/>
                    <a:pt x="513" y="168"/>
                    <a:pt x="483" y="155"/>
                  </a:cubicBezTo>
                  <a:lnTo>
                    <a:pt x="91" y="4"/>
                  </a:ln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1943333" y="4523270"/>
              <a:ext cx="24923" cy="22042"/>
            </a:xfrm>
            <a:custGeom>
              <a:avLst/>
              <a:gdLst/>
              <a:ahLst/>
              <a:cxnLst/>
              <a:rect l="l" t="t" r="r" b="b"/>
              <a:pathLst>
                <a:path w="545" h="482" extrusionOk="0">
                  <a:moveTo>
                    <a:pt x="320" y="1"/>
                  </a:moveTo>
                  <a:cubicBezTo>
                    <a:pt x="311" y="1"/>
                    <a:pt x="303" y="2"/>
                    <a:pt x="295" y="6"/>
                  </a:cubicBezTo>
                  <a:cubicBezTo>
                    <a:pt x="263" y="19"/>
                    <a:pt x="249" y="56"/>
                    <a:pt x="263" y="86"/>
                  </a:cubicBezTo>
                  <a:lnTo>
                    <a:pt x="370" y="325"/>
                  </a:lnTo>
                  <a:lnTo>
                    <a:pt x="88" y="240"/>
                  </a:lnTo>
                  <a:cubicBezTo>
                    <a:pt x="81" y="237"/>
                    <a:pt x="75" y="236"/>
                    <a:pt x="68" y="236"/>
                  </a:cubicBezTo>
                  <a:cubicBezTo>
                    <a:pt x="43" y="236"/>
                    <a:pt x="19" y="253"/>
                    <a:pt x="12" y="279"/>
                  </a:cubicBezTo>
                  <a:cubicBezTo>
                    <a:pt x="1" y="312"/>
                    <a:pt x="19" y="346"/>
                    <a:pt x="51" y="356"/>
                  </a:cubicBezTo>
                  <a:lnTo>
                    <a:pt x="463" y="480"/>
                  </a:lnTo>
                  <a:cubicBezTo>
                    <a:pt x="469" y="482"/>
                    <a:pt x="476" y="482"/>
                    <a:pt x="481" y="482"/>
                  </a:cubicBezTo>
                  <a:cubicBezTo>
                    <a:pt x="498" y="482"/>
                    <a:pt x="515" y="475"/>
                    <a:pt x="527" y="463"/>
                  </a:cubicBezTo>
                  <a:cubicBezTo>
                    <a:pt x="541" y="446"/>
                    <a:pt x="544" y="421"/>
                    <a:pt x="536" y="398"/>
                  </a:cubicBezTo>
                  <a:lnTo>
                    <a:pt x="375" y="38"/>
                  </a:lnTo>
                  <a:cubicBezTo>
                    <a:pt x="365" y="15"/>
                    <a:pt x="343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2"/>
            <p:cNvSpPr/>
            <p:nvPr/>
          </p:nvSpPr>
          <p:spPr>
            <a:xfrm>
              <a:off x="1993727" y="4485040"/>
              <a:ext cx="29176" cy="27347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566" y="1"/>
                  </a:moveTo>
                  <a:cubicBezTo>
                    <a:pt x="545" y="1"/>
                    <a:pt x="525" y="12"/>
                    <a:pt x="514" y="32"/>
                  </a:cubicBezTo>
                  <a:lnTo>
                    <a:pt x="294" y="412"/>
                  </a:lnTo>
                  <a:lnTo>
                    <a:pt x="124" y="108"/>
                  </a:lnTo>
                  <a:cubicBezTo>
                    <a:pt x="113" y="89"/>
                    <a:pt x="91" y="78"/>
                    <a:pt x="70" y="78"/>
                  </a:cubicBezTo>
                  <a:cubicBezTo>
                    <a:pt x="59" y="78"/>
                    <a:pt x="49" y="80"/>
                    <a:pt x="40" y="85"/>
                  </a:cubicBezTo>
                  <a:cubicBezTo>
                    <a:pt x="12" y="101"/>
                    <a:pt x="1" y="140"/>
                    <a:pt x="17" y="169"/>
                  </a:cubicBezTo>
                  <a:lnTo>
                    <a:pt x="240" y="565"/>
                  </a:lnTo>
                  <a:cubicBezTo>
                    <a:pt x="251" y="584"/>
                    <a:pt x="270" y="597"/>
                    <a:pt x="292" y="597"/>
                  </a:cubicBezTo>
                  <a:cubicBezTo>
                    <a:pt x="314" y="597"/>
                    <a:pt x="334" y="586"/>
                    <a:pt x="344" y="565"/>
                  </a:cubicBezTo>
                  <a:lnTo>
                    <a:pt x="618" y="93"/>
                  </a:lnTo>
                  <a:cubicBezTo>
                    <a:pt x="637" y="64"/>
                    <a:pt x="626" y="26"/>
                    <a:pt x="597" y="10"/>
                  </a:cubicBezTo>
                  <a:cubicBezTo>
                    <a:pt x="587" y="4"/>
                    <a:pt x="57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2"/>
            <p:cNvSpPr/>
            <p:nvPr/>
          </p:nvSpPr>
          <p:spPr>
            <a:xfrm>
              <a:off x="2037444" y="4497113"/>
              <a:ext cx="16920" cy="22682"/>
            </a:xfrm>
            <a:custGeom>
              <a:avLst/>
              <a:gdLst/>
              <a:ahLst/>
              <a:cxnLst/>
              <a:rect l="l" t="t" r="r" b="b"/>
              <a:pathLst>
                <a:path w="370" h="496" extrusionOk="0">
                  <a:moveTo>
                    <a:pt x="302" y="0"/>
                  </a:moveTo>
                  <a:cubicBezTo>
                    <a:pt x="282" y="0"/>
                    <a:pt x="262" y="10"/>
                    <a:pt x="250" y="29"/>
                  </a:cubicBezTo>
                  <a:lnTo>
                    <a:pt x="16" y="403"/>
                  </a:lnTo>
                  <a:cubicBezTo>
                    <a:pt x="0" y="430"/>
                    <a:pt x="7" y="468"/>
                    <a:pt x="36" y="487"/>
                  </a:cubicBezTo>
                  <a:cubicBezTo>
                    <a:pt x="47" y="493"/>
                    <a:pt x="58" y="496"/>
                    <a:pt x="68" y="496"/>
                  </a:cubicBezTo>
                  <a:cubicBezTo>
                    <a:pt x="90" y="496"/>
                    <a:pt x="110" y="485"/>
                    <a:pt x="119" y="467"/>
                  </a:cubicBezTo>
                  <a:lnTo>
                    <a:pt x="354" y="91"/>
                  </a:lnTo>
                  <a:cubicBezTo>
                    <a:pt x="370" y="65"/>
                    <a:pt x="363" y="26"/>
                    <a:pt x="334" y="8"/>
                  </a:cubicBezTo>
                  <a:cubicBezTo>
                    <a:pt x="324" y="3"/>
                    <a:pt x="313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2"/>
            <p:cNvSpPr/>
            <p:nvPr/>
          </p:nvSpPr>
          <p:spPr>
            <a:xfrm>
              <a:off x="2062687" y="4531410"/>
              <a:ext cx="22911" cy="21950"/>
            </a:xfrm>
            <a:custGeom>
              <a:avLst/>
              <a:gdLst/>
              <a:ahLst/>
              <a:cxnLst/>
              <a:rect l="l" t="t" r="r" b="b"/>
              <a:pathLst>
                <a:path w="501" h="480" extrusionOk="0">
                  <a:moveTo>
                    <a:pt x="239" y="1"/>
                  </a:moveTo>
                  <a:cubicBezTo>
                    <a:pt x="216" y="1"/>
                    <a:pt x="194" y="14"/>
                    <a:pt x="183" y="36"/>
                  </a:cubicBezTo>
                  <a:lnTo>
                    <a:pt x="12" y="392"/>
                  </a:lnTo>
                  <a:cubicBezTo>
                    <a:pt x="1" y="414"/>
                    <a:pt x="5" y="442"/>
                    <a:pt x="21" y="460"/>
                  </a:cubicBezTo>
                  <a:cubicBezTo>
                    <a:pt x="34" y="472"/>
                    <a:pt x="50" y="479"/>
                    <a:pt x="66" y="479"/>
                  </a:cubicBezTo>
                  <a:cubicBezTo>
                    <a:pt x="73" y="479"/>
                    <a:pt x="79" y="478"/>
                    <a:pt x="89" y="476"/>
                  </a:cubicBezTo>
                  <a:lnTo>
                    <a:pt x="453" y="344"/>
                  </a:lnTo>
                  <a:cubicBezTo>
                    <a:pt x="485" y="333"/>
                    <a:pt x="501" y="297"/>
                    <a:pt x="489" y="266"/>
                  </a:cubicBezTo>
                  <a:cubicBezTo>
                    <a:pt x="481" y="242"/>
                    <a:pt x="457" y="226"/>
                    <a:pt x="432" y="226"/>
                  </a:cubicBezTo>
                  <a:cubicBezTo>
                    <a:pt x="426" y="226"/>
                    <a:pt x="419" y="227"/>
                    <a:pt x="413" y="230"/>
                  </a:cubicBezTo>
                  <a:lnTo>
                    <a:pt x="188" y="311"/>
                  </a:lnTo>
                  <a:lnTo>
                    <a:pt x="295" y="88"/>
                  </a:lnTo>
                  <a:cubicBezTo>
                    <a:pt x="310" y="57"/>
                    <a:pt x="296" y="21"/>
                    <a:pt x="266" y="7"/>
                  </a:cubicBezTo>
                  <a:cubicBezTo>
                    <a:pt x="257" y="3"/>
                    <a:pt x="24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2"/>
            <p:cNvSpPr/>
            <p:nvPr/>
          </p:nvSpPr>
          <p:spPr>
            <a:xfrm>
              <a:off x="2073251" y="4580706"/>
              <a:ext cx="25151" cy="17880"/>
            </a:xfrm>
            <a:custGeom>
              <a:avLst/>
              <a:gdLst/>
              <a:ahLst/>
              <a:cxnLst/>
              <a:rect l="l" t="t" r="r" b="b"/>
              <a:pathLst>
                <a:path w="550" h="391" extrusionOk="0">
                  <a:moveTo>
                    <a:pt x="349" y="1"/>
                  </a:moveTo>
                  <a:cubicBezTo>
                    <a:pt x="334" y="1"/>
                    <a:pt x="320" y="6"/>
                    <a:pt x="308" y="16"/>
                  </a:cubicBezTo>
                  <a:lnTo>
                    <a:pt x="25" y="261"/>
                  </a:lnTo>
                  <a:cubicBezTo>
                    <a:pt x="6" y="277"/>
                    <a:pt x="0" y="303"/>
                    <a:pt x="7" y="326"/>
                  </a:cubicBezTo>
                  <a:cubicBezTo>
                    <a:pt x="15" y="350"/>
                    <a:pt x="36" y="366"/>
                    <a:pt x="61" y="369"/>
                  </a:cubicBezTo>
                  <a:lnTo>
                    <a:pt x="485" y="390"/>
                  </a:lnTo>
                  <a:lnTo>
                    <a:pt x="487" y="390"/>
                  </a:lnTo>
                  <a:cubicBezTo>
                    <a:pt x="521" y="390"/>
                    <a:pt x="547" y="364"/>
                    <a:pt x="547" y="332"/>
                  </a:cubicBezTo>
                  <a:cubicBezTo>
                    <a:pt x="550" y="299"/>
                    <a:pt x="524" y="270"/>
                    <a:pt x="489" y="268"/>
                  </a:cubicBezTo>
                  <a:lnTo>
                    <a:pt x="219" y="254"/>
                  </a:lnTo>
                  <a:lnTo>
                    <a:pt x="387" y="107"/>
                  </a:lnTo>
                  <a:cubicBezTo>
                    <a:pt x="414" y="86"/>
                    <a:pt x="415" y="47"/>
                    <a:pt x="393" y="22"/>
                  </a:cubicBezTo>
                  <a:cubicBezTo>
                    <a:pt x="382" y="8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2"/>
            <p:cNvSpPr/>
            <p:nvPr/>
          </p:nvSpPr>
          <p:spPr>
            <a:xfrm>
              <a:off x="2081207" y="4652456"/>
              <a:ext cx="29587" cy="24374"/>
            </a:xfrm>
            <a:custGeom>
              <a:avLst/>
              <a:gdLst/>
              <a:ahLst/>
              <a:cxnLst/>
              <a:rect l="l" t="t" r="r" b="b"/>
              <a:pathLst>
                <a:path w="647" h="533" extrusionOk="0">
                  <a:moveTo>
                    <a:pt x="464" y="1"/>
                  </a:moveTo>
                  <a:cubicBezTo>
                    <a:pt x="455" y="1"/>
                    <a:pt x="447" y="3"/>
                    <a:pt x="438" y="6"/>
                  </a:cubicBezTo>
                  <a:lnTo>
                    <a:pt x="39" y="180"/>
                  </a:lnTo>
                  <a:cubicBezTo>
                    <a:pt x="15" y="192"/>
                    <a:pt x="0" y="216"/>
                    <a:pt x="3" y="244"/>
                  </a:cubicBezTo>
                  <a:cubicBezTo>
                    <a:pt x="8" y="271"/>
                    <a:pt x="28" y="293"/>
                    <a:pt x="54" y="296"/>
                  </a:cubicBezTo>
                  <a:cubicBezTo>
                    <a:pt x="232" y="326"/>
                    <a:pt x="400" y="403"/>
                    <a:pt x="543" y="518"/>
                  </a:cubicBezTo>
                  <a:cubicBezTo>
                    <a:pt x="553" y="528"/>
                    <a:pt x="567" y="532"/>
                    <a:pt x="580" y="532"/>
                  </a:cubicBezTo>
                  <a:cubicBezTo>
                    <a:pt x="596" y="532"/>
                    <a:pt x="615" y="522"/>
                    <a:pt x="625" y="508"/>
                  </a:cubicBezTo>
                  <a:cubicBezTo>
                    <a:pt x="647" y="483"/>
                    <a:pt x="641" y="444"/>
                    <a:pt x="617" y="422"/>
                  </a:cubicBezTo>
                  <a:cubicBezTo>
                    <a:pt x="508" y="334"/>
                    <a:pt x="383" y="266"/>
                    <a:pt x="250" y="219"/>
                  </a:cubicBezTo>
                  <a:lnTo>
                    <a:pt x="487" y="116"/>
                  </a:lnTo>
                  <a:cubicBezTo>
                    <a:pt x="518" y="103"/>
                    <a:pt x="531" y="67"/>
                    <a:pt x="518" y="36"/>
                  </a:cubicBezTo>
                  <a:cubicBezTo>
                    <a:pt x="509" y="14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2"/>
            <p:cNvSpPr/>
            <p:nvPr/>
          </p:nvSpPr>
          <p:spPr>
            <a:xfrm>
              <a:off x="1899844" y="4692835"/>
              <a:ext cx="29542" cy="25609"/>
            </a:xfrm>
            <a:custGeom>
              <a:avLst/>
              <a:gdLst/>
              <a:ahLst/>
              <a:cxnLst/>
              <a:rect l="l" t="t" r="r" b="b"/>
              <a:pathLst>
                <a:path w="646" h="560" extrusionOk="0">
                  <a:moveTo>
                    <a:pt x="243" y="1"/>
                  </a:moveTo>
                  <a:cubicBezTo>
                    <a:pt x="230" y="1"/>
                    <a:pt x="216" y="5"/>
                    <a:pt x="205" y="13"/>
                  </a:cubicBezTo>
                  <a:cubicBezTo>
                    <a:pt x="177" y="34"/>
                    <a:pt x="174" y="71"/>
                    <a:pt x="195" y="97"/>
                  </a:cubicBezTo>
                  <a:lnTo>
                    <a:pt x="437" y="412"/>
                  </a:lnTo>
                  <a:lnTo>
                    <a:pt x="437" y="412"/>
                  </a:lnTo>
                  <a:lnTo>
                    <a:pt x="76" y="348"/>
                  </a:lnTo>
                  <a:cubicBezTo>
                    <a:pt x="72" y="348"/>
                    <a:pt x="68" y="347"/>
                    <a:pt x="65" y="347"/>
                  </a:cubicBezTo>
                  <a:cubicBezTo>
                    <a:pt x="36" y="347"/>
                    <a:pt x="10" y="368"/>
                    <a:pt x="6" y="398"/>
                  </a:cubicBezTo>
                  <a:cubicBezTo>
                    <a:pt x="0" y="429"/>
                    <a:pt x="22" y="463"/>
                    <a:pt x="54" y="469"/>
                  </a:cubicBezTo>
                  <a:lnTo>
                    <a:pt x="569" y="559"/>
                  </a:lnTo>
                  <a:cubicBezTo>
                    <a:pt x="573" y="560"/>
                    <a:pt x="576" y="560"/>
                    <a:pt x="580" y="560"/>
                  </a:cubicBezTo>
                  <a:cubicBezTo>
                    <a:pt x="602" y="560"/>
                    <a:pt x="622" y="550"/>
                    <a:pt x="633" y="531"/>
                  </a:cubicBezTo>
                  <a:cubicBezTo>
                    <a:pt x="646" y="509"/>
                    <a:pt x="644" y="482"/>
                    <a:pt x="630" y="463"/>
                  </a:cubicBezTo>
                  <a:lnTo>
                    <a:pt x="290" y="23"/>
                  </a:lnTo>
                  <a:cubicBezTo>
                    <a:pt x="279" y="8"/>
                    <a:pt x="261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2"/>
            <p:cNvSpPr/>
            <p:nvPr/>
          </p:nvSpPr>
          <p:spPr>
            <a:xfrm>
              <a:off x="1909448" y="4501320"/>
              <a:ext cx="192935" cy="243329"/>
            </a:xfrm>
            <a:custGeom>
              <a:avLst/>
              <a:gdLst/>
              <a:ahLst/>
              <a:cxnLst/>
              <a:rect l="l" t="t" r="r" b="b"/>
              <a:pathLst>
                <a:path w="4219" h="5321" extrusionOk="0">
                  <a:moveTo>
                    <a:pt x="2549" y="1"/>
                  </a:moveTo>
                  <a:cubicBezTo>
                    <a:pt x="2431" y="1"/>
                    <a:pt x="2278" y="103"/>
                    <a:pt x="2141" y="103"/>
                  </a:cubicBezTo>
                  <a:cubicBezTo>
                    <a:pt x="2128" y="103"/>
                    <a:pt x="2116" y="102"/>
                    <a:pt x="2103" y="101"/>
                  </a:cubicBezTo>
                  <a:cubicBezTo>
                    <a:pt x="2004" y="85"/>
                    <a:pt x="1900" y="2"/>
                    <a:pt x="1810" y="2"/>
                  </a:cubicBezTo>
                  <a:cubicBezTo>
                    <a:pt x="1784" y="2"/>
                    <a:pt x="1758" y="9"/>
                    <a:pt x="1735" y="28"/>
                  </a:cubicBezTo>
                  <a:cubicBezTo>
                    <a:pt x="1648" y="98"/>
                    <a:pt x="1700" y="251"/>
                    <a:pt x="1628" y="334"/>
                  </a:cubicBezTo>
                  <a:cubicBezTo>
                    <a:pt x="1548" y="430"/>
                    <a:pt x="1381" y="369"/>
                    <a:pt x="1280" y="438"/>
                  </a:cubicBezTo>
                  <a:cubicBezTo>
                    <a:pt x="1116" y="550"/>
                    <a:pt x="1262" y="859"/>
                    <a:pt x="1110" y="985"/>
                  </a:cubicBezTo>
                  <a:cubicBezTo>
                    <a:pt x="1061" y="1026"/>
                    <a:pt x="992" y="1036"/>
                    <a:pt x="942" y="1072"/>
                  </a:cubicBezTo>
                  <a:cubicBezTo>
                    <a:pt x="757" y="1201"/>
                    <a:pt x="907" y="1488"/>
                    <a:pt x="884" y="1710"/>
                  </a:cubicBezTo>
                  <a:cubicBezTo>
                    <a:pt x="852" y="1996"/>
                    <a:pt x="517" y="2180"/>
                    <a:pt x="499" y="2467"/>
                  </a:cubicBezTo>
                  <a:cubicBezTo>
                    <a:pt x="482" y="2722"/>
                    <a:pt x="731" y="2964"/>
                    <a:pt x="646" y="3207"/>
                  </a:cubicBezTo>
                  <a:cubicBezTo>
                    <a:pt x="586" y="3376"/>
                    <a:pt x="383" y="3457"/>
                    <a:pt x="301" y="3620"/>
                  </a:cubicBezTo>
                  <a:cubicBezTo>
                    <a:pt x="176" y="3868"/>
                    <a:pt x="385" y="4165"/>
                    <a:pt x="336" y="4439"/>
                  </a:cubicBezTo>
                  <a:cubicBezTo>
                    <a:pt x="292" y="4673"/>
                    <a:pt x="72" y="4839"/>
                    <a:pt x="15" y="5070"/>
                  </a:cubicBezTo>
                  <a:cubicBezTo>
                    <a:pt x="1" y="5129"/>
                    <a:pt x="1" y="5187"/>
                    <a:pt x="6" y="5247"/>
                  </a:cubicBezTo>
                  <a:cubicBezTo>
                    <a:pt x="583" y="5295"/>
                    <a:pt x="1161" y="5321"/>
                    <a:pt x="1736" y="5321"/>
                  </a:cubicBezTo>
                  <a:cubicBezTo>
                    <a:pt x="1873" y="5321"/>
                    <a:pt x="2011" y="5319"/>
                    <a:pt x="2148" y="5316"/>
                  </a:cubicBezTo>
                  <a:cubicBezTo>
                    <a:pt x="2822" y="5299"/>
                    <a:pt x="3468" y="5180"/>
                    <a:pt x="4107" y="5031"/>
                  </a:cubicBezTo>
                  <a:cubicBezTo>
                    <a:pt x="4136" y="4970"/>
                    <a:pt x="4171" y="4907"/>
                    <a:pt x="4187" y="4842"/>
                  </a:cubicBezTo>
                  <a:cubicBezTo>
                    <a:pt x="4219" y="4722"/>
                    <a:pt x="4185" y="4594"/>
                    <a:pt x="4155" y="4475"/>
                  </a:cubicBezTo>
                  <a:lnTo>
                    <a:pt x="3882" y="3431"/>
                  </a:lnTo>
                  <a:cubicBezTo>
                    <a:pt x="3852" y="3312"/>
                    <a:pt x="3822" y="3194"/>
                    <a:pt x="3836" y="3072"/>
                  </a:cubicBezTo>
                  <a:cubicBezTo>
                    <a:pt x="3852" y="2925"/>
                    <a:pt x="3933" y="2789"/>
                    <a:pt x="3936" y="2640"/>
                  </a:cubicBezTo>
                  <a:cubicBezTo>
                    <a:pt x="3938" y="2290"/>
                    <a:pt x="3498" y="1991"/>
                    <a:pt x="3634" y="1671"/>
                  </a:cubicBezTo>
                  <a:cubicBezTo>
                    <a:pt x="3694" y="1530"/>
                    <a:pt x="3859" y="1390"/>
                    <a:pt x="3774" y="1261"/>
                  </a:cubicBezTo>
                  <a:cubicBezTo>
                    <a:pt x="3719" y="1178"/>
                    <a:pt x="3592" y="1181"/>
                    <a:pt x="3508" y="1129"/>
                  </a:cubicBezTo>
                  <a:cubicBezTo>
                    <a:pt x="3256" y="975"/>
                    <a:pt x="3460" y="453"/>
                    <a:pt x="3182" y="354"/>
                  </a:cubicBezTo>
                  <a:cubicBezTo>
                    <a:pt x="3152" y="344"/>
                    <a:pt x="3120" y="340"/>
                    <a:pt x="3088" y="340"/>
                  </a:cubicBezTo>
                  <a:cubicBezTo>
                    <a:pt x="3025" y="340"/>
                    <a:pt x="2959" y="353"/>
                    <a:pt x="2899" y="353"/>
                  </a:cubicBezTo>
                  <a:cubicBezTo>
                    <a:pt x="2843" y="353"/>
                    <a:pt x="2792" y="342"/>
                    <a:pt x="2756" y="298"/>
                  </a:cubicBezTo>
                  <a:cubicBezTo>
                    <a:pt x="2699" y="231"/>
                    <a:pt x="2718" y="125"/>
                    <a:pt x="2664" y="56"/>
                  </a:cubicBezTo>
                  <a:cubicBezTo>
                    <a:pt x="2633" y="15"/>
                    <a:pt x="2593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2"/>
            <p:cNvSpPr/>
            <p:nvPr/>
          </p:nvSpPr>
          <p:spPr>
            <a:xfrm>
              <a:off x="1989749" y="4501366"/>
              <a:ext cx="49800" cy="243146"/>
            </a:xfrm>
            <a:custGeom>
              <a:avLst/>
              <a:gdLst/>
              <a:ahLst/>
              <a:cxnLst/>
              <a:rect l="l" t="t" r="r" b="b"/>
              <a:pathLst>
                <a:path w="1089" h="5317" extrusionOk="0">
                  <a:moveTo>
                    <a:pt x="798" y="0"/>
                  </a:moveTo>
                  <a:cubicBezTo>
                    <a:pt x="788" y="0"/>
                    <a:pt x="778" y="1"/>
                    <a:pt x="768" y="2"/>
                  </a:cubicBezTo>
                  <a:cubicBezTo>
                    <a:pt x="760" y="71"/>
                    <a:pt x="760" y="142"/>
                    <a:pt x="768" y="211"/>
                  </a:cubicBezTo>
                  <a:cubicBezTo>
                    <a:pt x="776" y="287"/>
                    <a:pt x="792" y="361"/>
                    <a:pt x="807" y="433"/>
                  </a:cubicBezTo>
                  <a:cubicBezTo>
                    <a:pt x="836" y="566"/>
                    <a:pt x="863" y="690"/>
                    <a:pt x="837" y="803"/>
                  </a:cubicBezTo>
                  <a:cubicBezTo>
                    <a:pt x="807" y="946"/>
                    <a:pt x="695" y="1064"/>
                    <a:pt x="576" y="1187"/>
                  </a:cubicBezTo>
                  <a:cubicBezTo>
                    <a:pt x="465" y="1306"/>
                    <a:pt x="350" y="1426"/>
                    <a:pt x="286" y="1586"/>
                  </a:cubicBezTo>
                  <a:cubicBezTo>
                    <a:pt x="178" y="1857"/>
                    <a:pt x="254" y="2135"/>
                    <a:pt x="328" y="2404"/>
                  </a:cubicBezTo>
                  <a:cubicBezTo>
                    <a:pt x="395" y="2647"/>
                    <a:pt x="457" y="2875"/>
                    <a:pt x="381" y="3078"/>
                  </a:cubicBezTo>
                  <a:cubicBezTo>
                    <a:pt x="356" y="3145"/>
                    <a:pt x="315" y="3208"/>
                    <a:pt x="272" y="3275"/>
                  </a:cubicBezTo>
                  <a:cubicBezTo>
                    <a:pt x="211" y="3372"/>
                    <a:pt x="149" y="3469"/>
                    <a:pt x="120" y="3591"/>
                  </a:cubicBezTo>
                  <a:cubicBezTo>
                    <a:pt x="72" y="3809"/>
                    <a:pt x="151" y="4007"/>
                    <a:pt x="228" y="4200"/>
                  </a:cubicBezTo>
                  <a:cubicBezTo>
                    <a:pt x="291" y="4361"/>
                    <a:pt x="350" y="4511"/>
                    <a:pt x="334" y="4656"/>
                  </a:cubicBezTo>
                  <a:cubicBezTo>
                    <a:pt x="318" y="4783"/>
                    <a:pt x="240" y="4904"/>
                    <a:pt x="159" y="5030"/>
                  </a:cubicBezTo>
                  <a:cubicBezTo>
                    <a:pt x="99" y="5121"/>
                    <a:pt x="41" y="5215"/>
                    <a:pt x="1" y="5317"/>
                  </a:cubicBezTo>
                  <a:lnTo>
                    <a:pt x="240" y="5317"/>
                  </a:lnTo>
                  <a:cubicBezTo>
                    <a:pt x="269" y="5260"/>
                    <a:pt x="305" y="5207"/>
                    <a:pt x="341" y="5150"/>
                  </a:cubicBezTo>
                  <a:cubicBezTo>
                    <a:pt x="434" y="5008"/>
                    <a:pt x="530" y="4862"/>
                    <a:pt x="552" y="4682"/>
                  </a:cubicBezTo>
                  <a:cubicBezTo>
                    <a:pt x="576" y="4482"/>
                    <a:pt x="502" y="4300"/>
                    <a:pt x="431" y="4122"/>
                  </a:cubicBezTo>
                  <a:cubicBezTo>
                    <a:pt x="363" y="3954"/>
                    <a:pt x="299" y="3794"/>
                    <a:pt x="334" y="3643"/>
                  </a:cubicBezTo>
                  <a:cubicBezTo>
                    <a:pt x="354" y="3558"/>
                    <a:pt x="405" y="3480"/>
                    <a:pt x="457" y="3396"/>
                  </a:cubicBezTo>
                  <a:cubicBezTo>
                    <a:pt x="504" y="3322"/>
                    <a:pt x="553" y="3245"/>
                    <a:pt x="586" y="3156"/>
                  </a:cubicBezTo>
                  <a:cubicBezTo>
                    <a:pt x="688" y="2888"/>
                    <a:pt x="611" y="2614"/>
                    <a:pt x="539" y="2347"/>
                  </a:cubicBezTo>
                  <a:cubicBezTo>
                    <a:pt x="472" y="2104"/>
                    <a:pt x="408" y="1871"/>
                    <a:pt x="489" y="1668"/>
                  </a:cubicBezTo>
                  <a:cubicBezTo>
                    <a:pt x="537" y="1547"/>
                    <a:pt x="634" y="1445"/>
                    <a:pt x="736" y="1338"/>
                  </a:cubicBezTo>
                  <a:cubicBezTo>
                    <a:pt x="869" y="1199"/>
                    <a:pt x="1007" y="1054"/>
                    <a:pt x="1052" y="851"/>
                  </a:cubicBezTo>
                  <a:cubicBezTo>
                    <a:pt x="1088" y="690"/>
                    <a:pt x="1053" y="535"/>
                    <a:pt x="1021" y="387"/>
                  </a:cubicBezTo>
                  <a:cubicBezTo>
                    <a:pt x="1014" y="352"/>
                    <a:pt x="1007" y="320"/>
                    <a:pt x="1000" y="287"/>
                  </a:cubicBezTo>
                  <a:cubicBezTo>
                    <a:pt x="952" y="220"/>
                    <a:pt x="966" y="120"/>
                    <a:pt x="914" y="55"/>
                  </a:cubicBezTo>
                  <a:cubicBezTo>
                    <a:pt x="881" y="14"/>
                    <a:pt x="841" y="0"/>
                    <a:pt x="79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2"/>
            <p:cNvSpPr/>
            <p:nvPr/>
          </p:nvSpPr>
          <p:spPr>
            <a:xfrm>
              <a:off x="1985496" y="4685701"/>
              <a:ext cx="24145" cy="27987"/>
            </a:xfrm>
            <a:custGeom>
              <a:avLst/>
              <a:gdLst/>
              <a:ahLst/>
              <a:cxnLst/>
              <a:rect l="l" t="t" r="r" b="b"/>
              <a:pathLst>
                <a:path w="528" h="612" extrusionOk="0">
                  <a:moveTo>
                    <a:pt x="80" y="1"/>
                  </a:moveTo>
                  <a:cubicBezTo>
                    <a:pt x="66" y="1"/>
                    <a:pt x="53" y="5"/>
                    <a:pt x="41" y="13"/>
                  </a:cubicBezTo>
                  <a:cubicBezTo>
                    <a:pt x="14" y="33"/>
                    <a:pt x="11" y="71"/>
                    <a:pt x="30" y="98"/>
                  </a:cubicBezTo>
                  <a:lnTo>
                    <a:pt x="308" y="454"/>
                  </a:lnTo>
                  <a:lnTo>
                    <a:pt x="81" y="403"/>
                  </a:lnTo>
                  <a:cubicBezTo>
                    <a:pt x="76" y="402"/>
                    <a:pt x="72" y="401"/>
                    <a:pt x="67" y="401"/>
                  </a:cubicBezTo>
                  <a:cubicBezTo>
                    <a:pt x="40" y="401"/>
                    <a:pt x="14" y="420"/>
                    <a:pt x="8" y="448"/>
                  </a:cubicBezTo>
                  <a:cubicBezTo>
                    <a:pt x="1" y="481"/>
                    <a:pt x="21" y="513"/>
                    <a:pt x="54" y="520"/>
                  </a:cubicBezTo>
                  <a:lnTo>
                    <a:pt x="447" y="610"/>
                  </a:lnTo>
                  <a:cubicBezTo>
                    <a:pt x="450" y="612"/>
                    <a:pt x="456" y="612"/>
                    <a:pt x="460" y="612"/>
                  </a:cubicBezTo>
                  <a:cubicBezTo>
                    <a:pt x="479" y="612"/>
                    <a:pt x="500" y="600"/>
                    <a:pt x="513" y="585"/>
                  </a:cubicBezTo>
                  <a:cubicBezTo>
                    <a:pt x="527" y="564"/>
                    <a:pt x="526" y="535"/>
                    <a:pt x="508" y="516"/>
                  </a:cubicBezTo>
                  <a:lnTo>
                    <a:pt x="127" y="24"/>
                  </a:lnTo>
                  <a:cubicBezTo>
                    <a:pt x="115" y="8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2"/>
            <p:cNvSpPr/>
            <p:nvPr/>
          </p:nvSpPr>
          <p:spPr>
            <a:xfrm>
              <a:off x="1995739" y="4618616"/>
              <a:ext cx="18521" cy="19435"/>
            </a:xfrm>
            <a:custGeom>
              <a:avLst/>
              <a:gdLst/>
              <a:ahLst/>
              <a:cxnLst/>
              <a:rect l="l" t="t" r="r" b="b"/>
              <a:pathLst>
                <a:path w="405" h="425" extrusionOk="0">
                  <a:moveTo>
                    <a:pt x="67" y="0"/>
                  </a:moveTo>
                  <a:cubicBezTo>
                    <a:pt x="53" y="0"/>
                    <a:pt x="39" y="5"/>
                    <a:pt x="28" y="15"/>
                  </a:cubicBezTo>
                  <a:cubicBezTo>
                    <a:pt x="2" y="37"/>
                    <a:pt x="0" y="76"/>
                    <a:pt x="22" y="101"/>
                  </a:cubicBezTo>
                  <a:lnTo>
                    <a:pt x="292" y="404"/>
                  </a:lnTo>
                  <a:cubicBezTo>
                    <a:pt x="305" y="415"/>
                    <a:pt x="321" y="424"/>
                    <a:pt x="338" y="424"/>
                  </a:cubicBezTo>
                  <a:cubicBezTo>
                    <a:pt x="352" y="424"/>
                    <a:pt x="367" y="418"/>
                    <a:pt x="377" y="410"/>
                  </a:cubicBezTo>
                  <a:cubicBezTo>
                    <a:pt x="403" y="388"/>
                    <a:pt x="405" y="349"/>
                    <a:pt x="383" y="324"/>
                  </a:cubicBezTo>
                  <a:lnTo>
                    <a:pt x="113" y="21"/>
                  </a:lnTo>
                  <a:cubicBezTo>
                    <a:pt x="101" y="7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2"/>
            <p:cNvSpPr/>
            <p:nvPr/>
          </p:nvSpPr>
          <p:spPr>
            <a:xfrm>
              <a:off x="2003284" y="4645139"/>
              <a:ext cx="24923" cy="16966"/>
            </a:xfrm>
            <a:custGeom>
              <a:avLst/>
              <a:gdLst/>
              <a:ahLst/>
              <a:cxnLst/>
              <a:rect l="l" t="t" r="r" b="b"/>
              <a:pathLst>
                <a:path w="545" h="371" extrusionOk="0">
                  <a:moveTo>
                    <a:pt x="476" y="1"/>
                  </a:moveTo>
                  <a:cubicBezTo>
                    <a:pt x="465" y="1"/>
                    <a:pt x="453" y="4"/>
                    <a:pt x="443" y="11"/>
                  </a:cubicBezTo>
                  <a:lnTo>
                    <a:pt x="38" y="259"/>
                  </a:lnTo>
                  <a:cubicBezTo>
                    <a:pt x="9" y="276"/>
                    <a:pt x="0" y="312"/>
                    <a:pt x="18" y="341"/>
                  </a:cubicBezTo>
                  <a:cubicBezTo>
                    <a:pt x="31" y="360"/>
                    <a:pt x="51" y="370"/>
                    <a:pt x="71" y="370"/>
                  </a:cubicBezTo>
                  <a:cubicBezTo>
                    <a:pt x="82" y="370"/>
                    <a:pt x="93" y="368"/>
                    <a:pt x="102" y="362"/>
                  </a:cubicBezTo>
                  <a:lnTo>
                    <a:pt x="506" y="114"/>
                  </a:lnTo>
                  <a:cubicBezTo>
                    <a:pt x="534" y="95"/>
                    <a:pt x="544" y="59"/>
                    <a:pt x="525" y="30"/>
                  </a:cubicBezTo>
                  <a:cubicBezTo>
                    <a:pt x="515" y="11"/>
                    <a:pt x="496" y="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2"/>
            <p:cNvSpPr/>
            <p:nvPr/>
          </p:nvSpPr>
          <p:spPr>
            <a:xfrm>
              <a:off x="2005388" y="4566256"/>
              <a:ext cx="28901" cy="19938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563" y="0"/>
                  </a:moveTo>
                  <a:cubicBezTo>
                    <a:pt x="552" y="0"/>
                    <a:pt x="541" y="3"/>
                    <a:pt x="530" y="10"/>
                  </a:cubicBezTo>
                  <a:lnTo>
                    <a:pt x="37" y="323"/>
                  </a:lnTo>
                  <a:cubicBezTo>
                    <a:pt x="11" y="341"/>
                    <a:pt x="1" y="377"/>
                    <a:pt x="20" y="406"/>
                  </a:cubicBezTo>
                  <a:cubicBezTo>
                    <a:pt x="30" y="426"/>
                    <a:pt x="50" y="435"/>
                    <a:pt x="70" y="435"/>
                  </a:cubicBezTo>
                  <a:cubicBezTo>
                    <a:pt x="81" y="435"/>
                    <a:pt x="92" y="432"/>
                    <a:pt x="102" y="425"/>
                  </a:cubicBezTo>
                  <a:lnTo>
                    <a:pt x="595" y="112"/>
                  </a:lnTo>
                  <a:cubicBezTo>
                    <a:pt x="623" y="93"/>
                    <a:pt x="632" y="57"/>
                    <a:pt x="614" y="28"/>
                  </a:cubicBezTo>
                  <a:cubicBezTo>
                    <a:pt x="602" y="10"/>
                    <a:pt x="583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32"/>
          <p:cNvGrpSpPr/>
          <p:nvPr/>
        </p:nvGrpSpPr>
        <p:grpSpPr>
          <a:xfrm>
            <a:off x="562225" y="4019775"/>
            <a:ext cx="665725" cy="724900"/>
            <a:chOff x="562225" y="4019775"/>
            <a:chExt cx="665725" cy="724900"/>
          </a:xfrm>
        </p:grpSpPr>
        <p:sp>
          <p:nvSpPr>
            <p:cNvPr id="6020" name="Google Shape;6020;p32"/>
            <p:cNvSpPr/>
            <p:nvPr/>
          </p:nvSpPr>
          <p:spPr>
            <a:xfrm>
              <a:off x="833375" y="4019775"/>
              <a:ext cx="382700" cy="724875"/>
            </a:xfrm>
            <a:custGeom>
              <a:avLst/>
              <a:gdLst/>
              <a:ahLst/>
              <a:cxnLst/>
              <a:rect l="l" t="t" r="r" b="b"/>
              <a:pathLst>
                <a:path w="15308" h="28995" extrusionOk="0">
                  <a:moveTo>
                    <a:pt x="10594" y="0"/>
                  </a:moveTo>
                  <a:cubicBezTo>
                    <a:pt x="9528" y="0"/>
                    <a:pt x="8468" y="420"/>
                    <a:pt x="7808" y="1251"/>
                  </a:cubicBezTo>
                  <a:cubicBezTo>
                    <a:pt x="6435" y="2982"/>
                    <a:pt x="7160" y="5548"/>
                    <a:pt x="6490" y="7652"/>
                  </a:cubicBezTo>
                  <a:cubicBezTo>
                    <a:pt x="5535" y="10649"/>
                    <a:pt x="1989" y="12127"/>
                    <a:pt x="735" y="15012"/>
                  </a:cubicBezTo>
                  <a:cubicBezTo>
                    <a:pt x="1" y="16699"/>
                    <a:pt x="158" y="18634"/>
                    <a:pt x="492" y="20442"/>
                  </a:cubicBezTo>
                  <a:cubicBezTo>
                    <a:pt x="825" y="22251"/>
                    <a:pt x="1323" y="24060"/>
                    <a:pt x="1224" y="25897"/>
                  </a:cubicBezTo>
                  <a:cubicBezTo>
                    <a:pt x="1169" y="26952"/>
                    <a:pt x="915" y="27976"/>
                    <a:pt x="620" y="28994"/>
                  </a:cubicBezTo>
                  <a:lnTo>
                    <a:pt x="9930" y="28994"/>
                  </a:lnTo>
                  <a:cubicBezTo>
                    <a:pt x="10505" y="28297"/>
                    <a:pt x="11144" y="27632"/>
                    <a:pt x="11554" y="26831"/>
                  </a:cubicBezTo>
                  <a:cubicBezTo>
                    <a:pt x="12322" y="25326"/>
                    <a:pt x="12199" y="23530"/>
                    <a:pt x="11891" y="21868"/>
                  </a:cubicBezTo>
                  <a:cubicBezTo>
                    <a:pt x="11582" y="20206"/>
                    <a:pt x="11108" y="18543"/>
                    <a:pt x="11240" y="16858"/>
                  </a:cubicBezTo>
                  <a:cubicBezTo>
                    <a:pt x="11468" y="13941"/>
                    <a:pt x="13446" y="11493"/>
                    <a:pt x="14470" y="8753"/>
                  </a:cubicBezTo>
                  <a:cubicBezTo>
                    <a:pt x="15032" y="7251"/>
                    <a:pt x="15308" y="5602"/>
                    <a:pt x="14978" y="4031"/>
                  </a:cubicBezTo>
                  <a:cubicBezTo>
                    <a:pt x="14648" y="2461"/>
                    <a:pt x="13647" y="986"/>
                    <a:pt x="12183" y="332"/>
                  </a:cubicBezTo>
                  <a:cubicBezTo>
                    <a:pt x="11687" y="110"/>
                    <a:pt x="11140" y="0"/>
                    <a:pt x="10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2"/>
            <p:cNvSpPr/>
            <p:nvPr/>
          </p:nvSpPr>
          <p:spPr>
            <a:xfrm>
              <a:off x="928225" y="4147350"/>
              <a:ext cx="174250" cy="597250"/>
            </a:xfrm>
            <a:custGeom>
              <a:avLst/>
              <a:gdLst/>
              <a:ahLst/>
              <a:cxnLst/>
              <a:rect l="l" t="t" r="r" b="b"/>
              <a:pathLst>
                <a:path w="6970" h="23890" extrusionOk="0">
                  <a:moveTo>
                    <a:pt x="6611" y="1"/>
                  </a:moveTo>
                  <a:cubicBezTo>
                    <a:pt x="6480" y="1"/>
                    <a:pt x="6356" y="81"/>
                    <a:pt x="6310" y="210"/>
                  </a:cubicBezTo>
                  <a:cubicBezTo>
                    <a:pt x="5376" y="2768"/>
                    <a:pt x="4525" y="5352"/>
                    <a:pt x="3749" y="7959"/>
                  </a:cubicBezTo>
                  <a:cubicBezTo>
                    <a:pt x="3745" y="7969"/>
                    <a:pt x="3742" y="7981"/>
                    <a:pt x="3739" y="7991"/>
                  </a:cubicBezTo>
                  <a:cubicBezTo>
                    <a:pt x="3049" y="10312"/>
                    <a:pt x="2418" y="12649"/>
                    <a:pt x="1853" y="15002"/>
                  </a:cubicBezTo>
                  <a:lnTo>
                    <a:pt x="660" y="9199"/>
                  </a:lnTo>
                  <a:cubicBezTo>
                    <a:pt x="629" y="9048"/>
                    <a:pt x="495" y="8944"/>
                    <a:pt x="346" y="8944"/>
                  </a:cubicBezTo>
                  <a:cubicBezTo>
                    <a:pt x="325" y="8944"/>
                    <a:pt x="304" y="8946"/>
                    <a:pt x="283" y="8950"/>
                  </a:cubicBezTo>
                  <a:cubicBezTo>
                    <a:pt x="111" y="8986"/>
                    <a:pt x="1" y="9154"/>
                    <a:pt x="35" y="9326"/>
                  </a:cubicBezTo>
                  <a:lnTo>
                    <a:pt x="1509" y="16494"/>
                  </a:lnTo>
                  <a:cubicBezTo>
                    <a:pt x="1040" y="18553"/>
                    <a:pt x="619" y="20623"/>
                    <a:pt x="247" y="22703"/>
                  </a:cubicBezTo>
                  <a:cubicBezTo>
                    <a:pt x="246" y="22710"/>
                    <a:pt x="246" y="22717"/>
                    <a:pt x="244" y="22724"/>
                  </a:cubicBezTo>
                  <a:cubicBezTo>
                    <a:pt x="174" y="23111"/>
                    <a:pt x="114" y="23503"/>
                    <a:pt x="47" y="23890"/>
                  </a:cubicBezTo>
                  <a:lnTo>
                    <a:pt x="695" y="23890"/>
                  </a:lnTo>
                  <a:cubicBezTo>
                    <a:pt x="745" y="23593"/>
                    <a:pt x="791" y="23298"/>
                    <a:pt x="842" y="23004"/>
                  </a:cubicBezTo>
                  <a:lnTo>
                    <a:pt x="5105" y="20704"/>
                  </a:lnTo>
                  <a:cubicBezTo>
                    <a:pt x="5262" y="20621"/>
                    <a:pt x="5319" y="20427"/>
                    <a:pt x="5235" y="20272"/>
                  </a:cubicBezTo>
                  <a:cubicBezTo>
                    <a:pt x="5176" y="20166"/>
                    <a:pt x="5066" y="20105"/>
                    <a:pt x="4952" y="20105"/>
                  </a:cubicBezTo>
                  <a:cubicBezTo>
                    <a:pt x="4902" y="20105"/>
                    <a:pt x="4850" y="20117"/>
                    <a:pt x="4803" y="20143"/>
                  </a:cubicBezTo>
                  <a:lnTo>
                    <a:pt x="986" y="22202"/>
                  </a:lnTo>
                  <a:cubicBezTo>
                    <a:pt x="1850" y="17502"/>
                    <a:pt x="2965" y="12849"/>
                    <a:pt x="4325" y="8263"/>
                  </a:cubicBezTo>
                  <a:lnTo>
                    <a:pt x="6456" y="6977"/>
                  </a:lnTo>
                  <a:cubicBezTo>
                    <a:pt x="6607" y="6885"/>
                    <a:pt x="6656" y="6690"/>
                    <a:pt x="6564" y="6537"/>
                  </a:cubicBezTo>
                  <a:cubicBezTo>
                    <a:pt x="6504" y="6437"/>
                    <a:pt x="6398" y="6382"/>
                    <a:pt x="6290" y="6382"/>
                  </a:cubicBezTo>
                  <a:cubicBezTo>
                    <a:pt x="6234" y="6382"/>
                    <a:pt x="6177" y="6397"/>
                    <a:pt x="6125" y="6428"/>
                  </a:cubicBezTo>
                  <a:lnTo>
                    <a:pt x="4598" y="7351"/>
                  </a:lnTo>
                  <a:cubicBezTo>
                    <a:pt x="5306" y="5024"/>
                    <a:pt x="6075" y="2715"/>
                    <a:pt x="6908" y="428"/>
                  </a:cubicBezTo>
                  <a:cubicBezTo>
                    <a:pt x="6970" y="263"/>
                    <a:pt x="6884" y="80"/>
                    <a:pt x="6719" y="20"/>
                  </a:cubicBezTo>
                  <a:cubicBezTo>
                    <a:pt x="6683" y="7"/>
                    <a:pt x="6647" y="1"/>
                    <a:pt x="66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2"/>
            <p:cNvSpPr/>
            <p:nvPr/>
          </p:nvSpPr>
          <p:spPr>
            <a:xfrm>
              <a:off x="562225" y="4388000"/>
              <a:ext cx="256625" cy="356650"/>
            </a:xfrm>
            <a:custGeom>
              <a:avLst/>
              <a:gdLst/>
              <a:ahLst/>
              <a:cxnLst/>
              <a:rect l="l" t="t" r="r" b="b"/>
              <a:pathLst>
                <a:path w="10265" h="14266" extrusionOk="0">
                  <a:moveTo>
                    <a:pt x="2610" y="0"/>
                  </a:moveTo>
                  <a:cubicBezTo>
                    <a:pt x="1783" y="0"/>
                    <a:pt x="964" y="358"/>
                    <a:pt x="543" y="1062"/>
                  </a:cubicBezTo>
                  <a:cubicBezTo>
                    <a:pt x="0" y="1970"/>
                    <a:pt x="220" y="3138"/>
                    <a:pt x="607" y="4122"/>
                  </a:cubicBezTo>
                  <a:cubicBezTo>
                    <a:pt x="998" y="5105"/>
                    <a:pt x="1543" y="6059"/>
                    <a:pt x="1619" y="7116"/>
                  </a:cubicBezTo>
                  <a:cubicBezTo>
                    <a:pt x="1717" y="8507"/>
                    <a:pt x="986" y="9809"/>
                    <a:pt x="740" y="11181"/>
                  </a:cubicBezTo>
                  <a:cubicBezTo>
                    <a:pt x="555" y="12209"/>
                    <a:pt x="663" y="13283"/>
                    <a:pt x="1020" y="14265"/>
                  </a:cubicBezTo>
                  <a:lnTo>
                    <a:pt x="9684" y="14265"/>
                  </a:lnTo>
                  <a:cubicBezTo>
                    <a:pt x="9780" y="13578"/>
                    <a:pt x="10035" y="12893"/>
                    <a:pt x="10120" y="12200"/>
                  </a:cubicBezTo>
                  <a:cubicBezTo>
                    <a:pt x="10264" y="11006"/>
                    <a:pt x="9879" y="9757"/>
                    <a:pt x="9080" y="8858"/>
                  </a:cubicBezTo>
                  <a:cubicBezTo>
                    <a:pt x="8253" y="7920"/>
                    <a:pt x="7008" y="7341"/>
                    <a:pt x="6432" y="6231"/>
                  </a:cubicBezTo>
                  <a:cubicBezTo>
                    <a:pt x="5961" y="5329"/>
                    <a:pt x="6027" y="4254"/>
                    <a:pt x="5844" y="3254"/>
                  </a:cubicBezTo>
                  <a:cubicBezTo>
                    <a:pt x="5617" y="2035"/>
                    <a:pt x="4940" y="840"/>
                    <a:pt x="3832" y="282"/>
                  </a:cubicBezTo>
                  <a:cubicBezTo>
                    <a:pt x="3458" y="94"/>
                    <a:pt x="3033" y="0"/>
                    <a:pt x="2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2"/>
            <p:cNvSpPr/>
            <p:nvPr/>
          </p:nvSpPr>
          <p:spPr>
            <a:xfrm>
              <a:off x="1003950" y="4438700"/>
              <a:ext cx="224000" cy="305950"/>
            </a:xfrm>
            <a:custGeom>
              <a:avLst/>
              <a:gdLst/>
              <a:ahLst/>
              <a:cxnLst/>
              <a:rect l="l" t="t" r="r" b="b"/>
              <a:pathLst>
                <a:path w="8960" h="12238" extrusionOk="0">
                  <a:moveTo>
                    <a:pt x="6938" y="0"/>
                  </a:moveTo>
                  <a:cubicBezTo>
                    <a:pt x="6914" y="0"/>
                    <a:pt x="6890" y="1"/>
                    <a:pt x="6866" y="2"/>
                  </a:cubicBezTo>
                  <a:cubicBezTo>
                    <a:pt x="5760" y="53"/>
                    <a:pt x="5059" y="1225"/>
                    <a:pt x="4799" y="2300"/>
                  </a:cubicBezTo>
                  <a:cubicBezTo>
                    <a:pt x="4538" y="3376"/>
                    <a:pt x="4481" y="4566"/>
                    <a:pt x="3790" y="5429"/>
                  </a:cubicBezTo>
                  <a:cubicBezTo>
                    <a:pt x="3072" y="6325"/>
                    <a:pt x="1834" y="6651"/>
                    <a:pt x="1047" y="7485"/>
                  </a:cubicBezTo>
                  <a:cubicBezTo>
                    <a:pt x="144" y="8445"/>
                    <a:pt x="0" y="9880"/>
                    <a:pt x="32" y="11198"/>
                  </a:cubicBezTo>
                  <a:cubicBezTo>
                    <a:pt x="40" y="11542"/>
                    <a:pt x="56" y="11889"/>
                    <a:pt x="68" y="12237"/>
                  </a:cubicBezTo>
                  <a:lnTo>
                    <a:pt x="7769" y="12237"/>
                  </a:lnTo>
                  <a:cubicBezTo>
                    <a:pt x="8264" y="10798"/>
                    <a:pt x="7289" y="9259"/>
                    <a:pt x="7309" y="7732"/>
                  </a:cubicBezTo>
                  <a:cubicBezTo>
                    <a:pt x="7320" y="6724"/>
                    <a:pt x="7769" y="5778"/>
                    <a:pt x="8173" y="4854"/>
                  </a:cubicBezTo>
                  <a:cubicBezTo>
                    <a:pt x="8579" y="3929"/>
                    <a:pt x="8959" y="2938"/>
                    <a:pt x="8829" y="1936"/>
                  </a:cubicBezTo>
                  <a:cubicBezTo>
                    <a:pt x="8700" y="958"/>
                    <a:pt x="7914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2"/>
            <p:cNvSpPr/>
            <p:nvPr/>
          </p:nvSpPr>
          <p:spPr>
            <a:xfrm>
              <a:off x="1043275" y="4719375"/>
              <a:ext cx="21025" cy="25275"/>
            </a:xfrm>
            <a:custGeom>
              <a:avLst/>
              <a:gdLst/>
              <a:ahLst/>
              <a:cxnLst/>
              <a:rect l="l" t="t" r="r" b="b"/>
              <a:pathLst>
                <a:path w="841" h="1011" extrusionOk="0">
                  <a:moveTo>
                    <a:pt x="348" y="0"/>
                  </a:moveTo>
                  <a:cubicBezTo>
                    <a:pt x="324" y="0"/>
                    <a:pt x="301" y="3"/>
                    <a:pt x="277" y="8"/>
                  </a:cubicBezTo>
                  <a:cubicBezTo>
                    <a:pt x="105" y="47"/>
                    <a:pt x="0" y="219"/>
                    <a:pt x="39" y="391"/>
                  </a:cubicBezTo>
                  <a:lnTo>
                    <a:pt x="184" y="1010"/>
                  </a:lnTo>
                  <a:lnTo>
                    <a:pt x="840" y="1010"/>
                  </a:lnTo>
                  <a:lnTo>
                    <a:pt x="661" y="246"/>
                  </a:lnTo>
                  <a:cubicBezTo>
                    <a:pt x="627" y="98"/>
                    <a:pt x="494" y="0"/>
                    <a:pt x="348" y="0"/>
                  </a:cubicBezTo>
                  <a:close/>
                </a:path>
              </a:pathLst>
            </a:custGeom>
            <a:solidFill>
              <a:srgbClr val="67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2"/>
            <p:cNvSpPr/>
            <p:nvPr/>
          </p:nvSpPr>
          <p:spPr>
            <a:xfrm>
              <a:off x="1091025" y="4503675"/>
              <a:ext cx="87625" cy="241000"/>
            </a:xfrm>
            <a:custGeom>
              <a:avLst/>
              <a:gdLst/>
              <a:ahLst/>
              <a:cxnLst/>
              <a:rect l="l" t="t" r="r" b="b"/>
              <a:pathLst>
                <a:path w="3505" h="9640" extrusionOk="0">
                  <a:moveTo>
                    <a:pt x="3147" y="0"/>
                  </a:moveTo>
                  <a:cubicBezTo>
                    <a:pt x="3012" y="0"/>
                    <a:pt x="2885" y="88"/>
                    <a:pt x="2844" y="225"/>
                  </a:cubicBezTo>
                  <a:cubicBezTo>
                    <a:pt x="2142" y="2454"/>
                    <a:pt x="1461" y="4701"/>
                    <a:pt x="790" y="6957"/>
                  </a:cubicBezTo>
                  <a:cubicBezTo>
                    <a:pt x="779" y="6981"/>
                    <a:pt x="773" y="7007"/>
                    <a:pt x="767" y="7034"/>
                  </a:cubicBezTo>
                  <a:cubicBezTo>
                    <a:pt x="509" y="7902"/>
                    <a:pt x="255" y="8771"/>
                    <a:pt x="0" y="9640"/>
                  </a:cubicBezTo>
                  <a:lnTo>
                    <a:pt x="667" y="9640"/>
                  </a:lnTo>
                  <a:lnTo>
                    <a:pt x="667" y="9638"/>
                  </a:lnTo>
                  <a:cubicBezTo>
                    <a:pt x="891" y="8867"/>
                    <a:pt x="1117" y="8097"/>
                    <a:pt x="1347" y="7325"/>
                  </a:cubicBezTo>
                  <a:lnTo>
                    <a:pt x="2858" y="6709"/>
                  </a:lnTo>
                  <a:cubicBezTo>
                    <a:pt x="3020" y="6643"/>
                    <a:pt x="3099" y="6456"/>
                    <a:pt x="3033" y="6293"/>
                  </a:cubicBezTo>
                  <a:cubicBezTo>
                    <a:pt x="2983" y="6170"/>
                    <a:pt x="2863" y="6095"/>
                    <a:pt x="2737" y="6095"/>
                  </a:cubicBezTo>
                  <a:cubicBezTo>
                    <a:pt x="2697" y="6095"/>
                    <a:pt x="2656" y="6102"/>
                    <a:pt x="2617" y="6118"/>
                  </a:cubicBezTo>
                  <a:lnTo>
                    <a:pt x="1579" y="6542"/>
                  </a:lnTo>
                  <a:cubicBezTo>
                    <a:pt x="2193" y="4491"/>
                    <a:pt x="2815" y="2444"/>
                    <a:pt x="3453" y="414"/>
                  </a:cubicBezTo>
                  <a:cubicBezTo>
                    <a:pt x="3505" y="246"/>
                    <a:pt x="3411" y="67"/>
                    <a:pt x="3242" y="15"/>
                  </a:cubicBezTo>
                  <a:cubicBezTo>
                    <a:pt x="3211" y="5"/>
                    <a:pt x="3178" y="0"/>
                    <a:pt x="31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2"/>
            <p:cNvSpPr/>
            <p:nvPr/>
          </p:nvSpPr>
          <p:spPr>
            <a:xfrm>
              <a:off x="652925" y="4731925"/>
              <a:ext cx="24750" cy="12725"/>
            </a:xfrm>
            <a:custGeom>
              <a:avLst/>
              <a:gdLst/>
              <a:ahLst/>
              <a:cxnLst/>
              <a:rect l="l" t="t" r="r" b="b"/>
              <a:pathLst>
                <a:path w="990" h="509" extrusionOk="0">
                  <a:moveTo>
                    <a:pt x="342" y="1"/>
                  </a:moveTo>
                  <a:cubicBezTo>
                    <a:pt x="259" y="1"/>
                    <a:pt x="177" y="32"/>
                    <a:pt x="115" y="95"/>
                  </a:cubicBezTo>
                  <a:cubicBezTo>
                    <a:pt x="3" y="210"/>
                    <a:pt x="0" y="382"/>
                    <a:pt x="92" y="508"/>
                  </a:cubicBezTo>
                  <a:lnTo>
                    <a:pt x="990" y="508"/>
                  </a:lnTo>
                  <a:lnTo>
                    <a:pt x="567" y="92"/>
                  </a:lnTo>
                  <a:cubicBezTo>
                    <a:pt x="504" y="31"/>
                    <a:pt x="423" y="1"/>
                    <a:pt x="342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2"/>
            <p:cNvSpPr/>
            <p:nvPr/>
          </p:nvSpPr>
          <p:spPr>
            <a:xfrm>
              <a:off x="615775" y="4443450"/>
              <a:ext cx="141350" cy="301200"/>
            </a:xfrm>
            <a:custGeom>
              <a:avLst/>
              <a:gdLst/>
              <a:ahLst/>
              <a:cxnLst/>
              <a:rect l="l" t="t" r="r" b="b"/>
              <a:pathLst>
                <a:path w="5654" h="12048" extrusionOk="0">
                  <a:moveTo>
                    <a:pt x="362" y="0"/>
                  </a:moveTo>
                  <a:cubicBezTo>
                    <a:pt x="321" y="0"/>
                    <a:pt x="279" y="8"/>
                    <a:pt x="239" y="25"/>
                  </a:cubicBezTo>
                  <a:cubicBezTo>
                    <a:pt x="75" y="93"/>
                    <a:pt x="1" y="282"/>
                    <a:pt x="68" y="443"/>
                  </a:cubicBezTo>
                  <a:cubicBezTo>
                    <a:pt x="1658" y="4224"/>
                    <a:pt x="3023" y="8103"/>
                    <a:pt x="4162" y="12047"/>
                  </a:cubicBezTo>
                  <a:lnTo>
                    <a:pt x="4824" y="12047"/>
                  </a:lnTo>
                  <a:cubicBezTo>
                    <a:pt x="4744" y="11768"/>
                    <a:pt x="4670" y="11487"/>
                    <a:pt x="4586" y="11208"/>
                  </a:cubicBezTo>
                  <a:lnTo>
                    <a:pt x="5604" y="7596"/>
                  </a:lnTo>
                  <a:cubicBezTo>
                    <a:pt x="5653" y="7426"/>
                    <a:pt x="5554" y="7251"/>
                    <a:pt x="5384" y="7202"/>
                  </a:cubicBezTo>
                  <a:cubicBezTo>
                    <a:pt x="5355" y="7194"/>
                    <a:pt x="5327" y="7190"/>
                    <a:pt x="5298" y="7190"/>
                  </a:cubicBezTo>
                  <a:cubicBezTo>
                    <a:pt x="5159" y="7190"/>
                    <a:pt x="5030" y="7282"/>
                    <a:pt x="4989" y="7423"/>
                  </a:cubicBezTo>
                  <a:lnTo>
                    <a:pt x="4242" y="10073"/>
                  </a:lnTo>
                  <a:cubicBezTo>
                    <a:pt x="3210" y="6723"/>
                    <a:pt x="2015" y="3424"/>
                    <a:pt x="656" y="196"/>
                  </a:cubicBezTo>
                  <a:cubicBezTo>
                    <a:pt x="606" y="73"/>
                    <a:pt x="486" y="0"/>
                    <a:pt x="36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8" name="Google Shape;6028;p32"/>
          <p:cNvSpPr/>
          <p:nvPr/>
        </p:nvSpPr>
        <p:spPr>
          <a:xfrm rot="5400000">
            <a:off x="-359750" y="28084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2"/>
          <p:cNvSpPr/>
          <p:nvPr/>
        </p:nvSpPr>
        <p:spPr>
          <a:xfrm rot="-5400000">
            <a:off x="71300" y="-71325"/>
            <a:ext cx="470625" cy="613250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2"/>
          <p:cNvSpPr/>
          <p:nvPr/>
        </p:nvSpPr>
        <p:spPr>
          <a:xfrm rot="-5400000">
            <a:off x="322213" y="-82662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2"/>
          <p:cNvSpPr/>
          <p:nvPr/>
        </p:nvSpPr>
        <p:spPr>
          <a:xfrm rot="-5400000">
            <a:off x="5456325" y="-63995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2"/>
          <p:cNvSpPr/>
          <p:nvPr/>
        </p:nvSpPr>
        <p:spPr>
          <a:xfrm>
            <a:off x="6635149" y="4385350"/>
            <a:ext cx="569741" cy="34951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3" name="Google Shape;6033;p32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034" name="Google Shape;6034;p32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2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2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37" name="Google Shape;6037;p32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2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2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2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2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2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2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2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2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2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2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2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2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2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2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2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2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2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2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2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57" name="Google Shape;6057;p3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6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9" name="Google Shape;6059;p33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6060" name="Google Shape;6060;p33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3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3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1" name="Google Shape;6071;p33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6072" name="Google Shape;6072;p33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33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6079" name="Google Shape;6079;p33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4" name="Google Shape;6104;p33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6105" name="Google Shape;6105;p33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3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3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3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33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6178" name="Google Shape;6178;p33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3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3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3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3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3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3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3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3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3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3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3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3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3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3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3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3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3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3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3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3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3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3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3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3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3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3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3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3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3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3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3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3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3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3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3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3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3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3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3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3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3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3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3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3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3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3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3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3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3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3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3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3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3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3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3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3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3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3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3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3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3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3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3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3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3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3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3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3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3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3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3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3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3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3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3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3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3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3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3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3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3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3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3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3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3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3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3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3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3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3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3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3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3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3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3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3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3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3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3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3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3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3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3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3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3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3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3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3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3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3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3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3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3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3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3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3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3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3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3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3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3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3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3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3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3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3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3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3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3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3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3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3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3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3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3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3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3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3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3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3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3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3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3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3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3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3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3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3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3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3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3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3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3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3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3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3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3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3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3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3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3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3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3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3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3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3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3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3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3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3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3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3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3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3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3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3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3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3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3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3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3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3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3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3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3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3" name="Google Shape;6403;p33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3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5" name="Google Shape;6405;p33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6406" name="Google Shape;6406;p33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8" name="Google Shape;6408;p33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9" name="Google Shape;6409;p33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33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33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2" name="Google Shape;6412;p3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413" name="Google Shape;6413;p3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416" name="Google Shape;6416;p3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6" name="Google Shape;6436;p3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8" name="Google Shape;6438;p34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6439" name="Google Shape;6439;p34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4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4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4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4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4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4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4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4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34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6451" name="Google Shape;6451;p34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34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6460" name="Google Shape;6460;p34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34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6464" name="Google Shape;6464;p34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9" name="Google Shape;6529;p34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0" name="Google Shape;6530;p34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6531" name="Google Shape;6531;p34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34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6553" name="Google Shape;6553;p34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34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6559" name="Google Shape;6559;p34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34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6565" name="Google Shape;6565;p34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4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6571" name="Google Shape;6571;p34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4" name="Google Shape;6574;p34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6575" name="Google Shape;6575;p34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9" name="Google Shape;6579;p34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4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4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4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4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4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5" name="Google Shape;6585;p3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586" name="Google Shape;6586;p3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589" name="Google Shape;6589;p3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34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6623" name="Google Shape;6623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34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6626" name="Google Shape;6626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34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6629" name="Google Shape;6629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4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6632" name="Google Shape;6632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34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6635" name="Google Shape;6635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34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6638" name="Google Shape;6638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4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6641" name="Google Shape;6641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3" name="Google Shape;6643;p3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" name="Google Shape;6645;p35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6646" name="Google Shape;6646;p35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5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5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5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5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5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5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5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5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5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5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7" name="Google Shape;6657;p35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6658" name="Google Shape;6658;p35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5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5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5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5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5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5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5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5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5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5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5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5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5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5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5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5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5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5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5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5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5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5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5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5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5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5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5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5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5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5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5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5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5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5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5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5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2" name="Google Shape;6742;p35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6743" name="Google Shape;6743;p35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7" name="Google Shape;6777;p35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6778" name="Google Shape;6778;p35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6" name="Google Shape;6876;p35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6877" name="Google Shape;6877;p35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1" name="Google Shape;6881;p35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5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5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5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5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5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7" name="Google Shape;6887;p35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888" name="Google Shape;6888;p35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35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891" name="Google Shape;6891;p35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5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6925" name="Google Shape;6925;p35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9" name="Google Shape;6929;p35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6930" name="Google Shape;6930;p35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5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5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5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5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5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5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35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6976" name="Google Shape;6976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35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6979" name="Google Shape;6979;p35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5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5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6982" name="Google Shape;6982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35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6985" name="Google Shape;6985;p35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5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35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6988" name="Google Shape;6988;p35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5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35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6991" name="Google Shape;6991;p35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5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5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5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5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5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5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5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5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5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5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5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5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5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5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5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5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5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5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5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5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5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5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5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5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5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5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5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5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5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5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5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5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5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5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5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5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5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5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5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5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5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5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5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5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5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5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5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5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5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5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5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5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5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5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5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5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5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5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5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5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5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5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5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5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5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5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5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5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5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5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5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5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5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5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5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5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5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5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5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5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5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5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5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5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5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5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5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5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5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5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5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5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5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5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5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5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5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5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5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5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5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5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5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5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5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5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5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5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5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5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5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17" name="Google Shape;7117;p3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TITLE_AND_DESCRIPTION_1_1">
    <p:spTree>
      <p:nvGrpSpPr>
        <p:cNvPr id="1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9" name="Google Shape;7119;p36"/>
          <p:cNvGrpSpPr/>
          <p:nvPr/>
        </p:nvGrpSpPr>
        <p:grpSpPr>
          <a:xfrm>
            <a:off x="557425" y="400252"/>
            <a:ext cx="7920414" cy="4125098"/>
            <a:chOff x="557425" y="400252"/>
            <a:chExt cx="7920414" cy="4125098"/>
          </a:xfrm>
        </p:grpSpPr>
        <p:sp>
          <p:nvSpPr>
            <p:cNvPr id="7120" name="Google Shape;7120;p36"/>
            <p:cNvSpPr/>
            <p:nvPr/>
          </p:nvSpPr>
          <p:spPr>
            <a:xfrm rot="-1973773">
              <a:off x="594626" y="17547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6"/>
            <p:cNvSpPr/>
            <p:nvPr/>
          </p:nvSpPr>
          <p:spPr>
            <a:xfrm rot="2359819">
              <a:off x="764725" y="2031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6"/>
            <p:cNvSpPr/>
            <p:nvPr/>
          </p:nvSpPr>
          <p:spPr>
            <a:xfrm rot="-1973773">
              <a:off x="8072182" y="31523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6"/>
            <p:cNvSpPr/>
            <p:nvPr/>
          </p:nvSpPr>
          <p:spPr>
            <a:xfrm>
              <a:off x="8276546" y="27181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6"/>
            <p:cNvSpPr/>
            <p:nvPr/>
          </p:nvSpPr>
          <p:spPr>
            <a:xfrm rot="2359819">
              <a:off x="7947272" y="21752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6"/>
            <p:cNvSpPr/>
            <p:nvPr/>
          </p:nvSpPr>
          <p:spPr>
            <a:xfrm rot="2359819">
              <a:off x="6218723" y="6982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6"/>
            <p:cNvSpPr/>
            <p:nvPr/>
          </p:nvSpPr>
          <p:spPr>
            <a:xfrm rot="-1973773">
              <a:off x="5832864" y="819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6"/>
            <p:cNvSpPr/>
            <p:nvPr/>
          </p:nvSpPr>
          <p:spPr>
            <a:xfrm>
              <a:off x="4572003" y="58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6"/>
            <p:cNvSpPr/>
            <p:nvPr/>
          </p:nvSpPr>
          <p:spPr>
            <a:xfrm rot="-1973773">
              <a:off x="4024773" y="42900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6"/>
            <p:cNvSpPr/>
            <p:nvPr/>
          </p:nvSpPr>
          <p:spPr>
            <a:xfrm rot="2359819">
              <a:off x="1866517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6"/>
            <p:cNvSpPr/>
            <p:nvPr/>
          </p:nvSpPr>
          <p:spPr>
            <a:xfrm rot="2359819">
              <a:off x="4644822" y="39141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36"/>
          <p:cNvGrpSpPr/>
          <p:nvPr/>
        </p:nvGrpSpPr>
        <p:grpSpPr>
          <a:xfrm>
            <a:off x="6875900" y="4356400"/>
            <a:ext cx="263900" cy="385875"/>
            <a:chOff x="6875900" y="4356400"/>
            <a:chExt cx="263900" cy="385875"/>
          </a:xfrm>
        </p:grpSpPr>
        <p:sp>
          <p:nvSpPr>
            <p:cNvPr id="7132" name="Google Shape;7132;p36"/>
            <p:cNvSpPr/>
            <p:nvPr/>
          </p:nvSpPr>
          <p:spPr>
            <a:xfrm>
              <a:off x="6996975" y="4468200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6"/>
            <p:cNvSpPr/>
            <p:nvPr/>
          </p:nvSpPr>
          <p:spPr>
            <a:xfrm>
              <a:off x="6920700" y="4356400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6"/>
            <p:cNvSpPr/>
            <p:nvPr/>
          </p:nvSpPr>
          <p:spPr>
            <a:xfrm>
              <a:off x="6875900" y="4533750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6"/>
            <p:cNvSpPr/>
            <p:nvPr/>
          </p:nvSpPr>
          <p:spPr>
            <a:xfrm>
              <a:off x="7007325" y="4533750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6" name="Google Shape;7136;p36"/>
          <p:cNvGrpSpPr/>
          <p:nvPr/>
        </p:nvGrpSpPr>
        <p:grpSpPr>
          <a:xfrm>
            <a:off x="-32089" y="2414744"/>
            <a:ext cx="773471" cy="1650110"/>
            <a:chOff x="-32089" y="2414744"/>
            <a:chExt cx="773471" cy="1650110"/>
          </a:xfrm>
        </p:grpSpPr>
        <p:sp>
          <p:nvSpPr>
            <p:cNvPr id="7137" name="Google Shape;7137;p36"/>
            <p:cNvSpPr/>
            <p:nvPr/>
          </p:nvSpPr>
          <p:spPr>
            <a:xfrm rot="468940">
              <a:off x="445394" y="2691287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6"/>
            <p:cNvSpPr/>
            <p:nvPr/>
          </p:nvSpPr>
          <p:spPr>
            <a:xfrm rot="468940">
              <a:off x="512424" y="2916043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6"/>
            <p:cNvSpPr/>
            <p:nvPr/>
          </p:nvSpPr>
          <p:spPr>
            <a:xfrm rot="468940">
              <a:off x="508465" y="2951214"/>
              <a:ext cx="139715" cy="136339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6"/>
            <p:cNvSpPr/>
            <p:nvPr/>
          </p:nvSpPr>
          <p:spPr>
            <a:xfrm rot="468940">
              <a:off x="427677" y="3286727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6"/>
            <p:cNvSpPr/>
            <p:nvPr/>
          </p:nvSpPr>
          <p:spPr>
            <a:xfrm rot="468940">
              <a:off x="402208" y="3174255"/>
              <a:ext cx="33346" cy="147585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6"/>
            <p:cNvSpPr/>
            <p:nvPr/>
          </p:nvSpPr>
          <p:spPr>
            <a:xfrm rot="468940">
              <a:off x="298972" y="3072603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6"/>
            <p:cNvSpPr/>
            <p:nvPr/>
          </p:nvSpPr>
          <p:spPr>
            <a:xfrm rot="468940">
              <a:off x="168865" y="3233513"/>
              <a:ext cx="86109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6"/>
            <p:cNvSpPr/>
            <p:nvPr/>
          </p:nvSpPr>
          <p:spPr>
            <a:xfrm rot="468940">
              <a:off x="200118" y="2652683"/>
              <a:ext cx="94762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6"/>
            <p:cNvSpPr/>
            <p:nvPr/>
          </p:nvSpPr>
          <p:spPr>
            <a:xfrm rot="468940">
              <a:off x="288949" y="2651853"/>
              <a:ext cx="71395" cy="177705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6"/>
            <p:cNvSpPr/>
            <p:nvPr/>
          </p:nvSpPr>
          <p:spPr>
            <a:xfrm rot="468940">
              <a:off x="125159" y="3053018"/>
              <a:ext cx="222719" cy="976018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6"/>
            <p:cNvSpPr/>
            <p:nvPr/>
          </p:nvSpPr>
          <p:spPr>
            <a:xfrm rot="468940">
              <a:off x="328360" y="3074027"/>
              <a:ext cx="159162" cy="978521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6"/>
            <p:cNvSpPr/>
            <p:nvPr/>
          </p:nvSpPr>
          <p:spPr>
            <a:xfrm rot="468940">
              <a:off x="301186" y="2856440"/>
              <a:ext cx="59938" cy="1184596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6"/>
            <p:cNvSpPr/>
            <p:nvPr/>
          </p:nvSpPr>
          <p:spPr>
            <a:xfrm rot="468940">
              <a:off x="49550" y="2801616"/>
              <a:ext cx="324385" cy="1222857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6"/>
            <p:cNvSpPr/>
            <p:nvPr/>
          </p:nvSpPr>
          <p:spPr>
            <a:xfrm rot="468940">
              <a:off x="331195" y="2800678"/>
              <a:ext cx="219402" cy="1255087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6"/>
            <p:cNvSpPr/>
            <p:nvPr/>
          </p:nvSpPr>
          <p:spPr>
            <a:xfrm rot="468940">
              <a:off x="341308" y="2560725"/>
              <a:ext cx="68863" cy="1485012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6"/>
            <p:cNvSpPr/>
            <p:nvPr/>
          </p:nvSpPr>
          <p:spPr>
            <a:xfrm rot="468940">
              <a:off x="162992" y="2552808"/>
              <a:ext cx="219131" cy="1478801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6"/>
            <p:cNvSpPr/>
            <p:nvPr/>
          </p:nvSpPr>
          <p:spPr>
            <a:xfrm rot="468940">
              <a:off x="290964" y="2749934"/>
              <a:ext cx="218045" cy="222990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6"/>
            <p:cNvSpPr/>
            <p:nvPr/>
          </p:nvSpPr>
          <p:spPr>
            <a:xfrm rot="468940">
              <a:off x="319605" y="2789102"/>
              <a:ext cx="152228" cy="153434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6"/>
            <p:cNvSpPr/>
            <p:nvPr/>
          </p:nvSpPr>
          <p:spPr>
            <a:xfrm rot="468940">
              <a:off x="371381" y="2854482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6"/>
            <p:cNvSpPr/>
            <p:nvPr/>
          </p:nvSpPr>
          <p:spPr>
            <a:xfrm rot="468940">
              <a:off x="423707" y="2953523"/>
              <a:ext cx="253833" cy="270778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6"/>
            <p:cNvSpPr/>
            <p:nvPr/>
          </p:nvSpPr>
          <p:spPr>
            <a:xfrm rot="468940">
              <a:off x="458431" y="2999439"/>
              <a:ext cx="177735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6"/>
            <p:cNvSpPr/>
            <p:nvPr/>
          </p:nvSpPr>
          <p:spPr>
            <a:xfrm rot="468940">
              <a:off x="526106" y="3083668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6"/>
            <p:cNvSpPr/>
            <p:nvPr/>
          </p:nvSpPr>
          <p:spPr>
            <a:xfrm rot="468940">
              <a:off x="95317" y="2924986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6"/>
            <p:cNvSpPr/>
            <p:nvPr/>
          </p:nvSpPr>
          <p:spPr>
            <a:xfrm rot="468940">
              <a:off x="124077" y="2962958"/>
              <a:ext cx="146801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6"/>
            <p:cNvSpPr/>
            <p:nvPr/>
          </p:nvSpPr>
          <p:spPr>
            <a:xfrm rot="468940">
              <a:off x="179891" y="3032393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6"/>
            <p:cNvSpPr/>
            <p:nvPr/>
          </p:nvSpPr>
          <p:spPr>
            <a:xfrm rot="468940">
              <a:off x="425766" y="2517083"/>
              <a:ext cx="157474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6"/>
            <p:cNvSpPr/>
            <p:nvPr/>
          </p:nvSpPr>
          <p:spPr>
            <a:xfrm rot="468940">
              <a:off x="451362" y="2542875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6"/>
            <p:cNvSpPr/>
            <p:nvPr/>
          </p:nvSpPr>
          <p:spPr>
            <a:xfrm rot="468940">
              <a:off x="485828" y="2583428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6"/>
            <p:cNvSpPr/>
            <p:nvPr/>
          </p:nvSpPr>
          <p:spPr>
            <a:xfrm rot="468940">
              <a:off x="168193" y="2427811"/>
              <a:ext cx="206558" cy="210478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6"/>
            <p:cNvSpPr/>
            <p:nvPr/>
          </p:nvSpPr>
          <p:spPr>
            <a:xfrm rot="468940">
              <a:off x="202153" y="2463344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6"/>
            <p:cNvSpPr/>
            <p:nvPr/>
          </p:nvSpPr>
          <p:spPr>
            <a:xfrm rot="468940">
              <a:off x="256715" y="2530440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6"/>
            <p:cNvSpPr/>
            <p:nvPr/>
          </p:nvSpPr>
          <p:spPr>
            <a:xfrm rot="468940">
              <a:off x="24440" y="2667813"/>
              <a:ext cx="252326" cy="256306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6"/>
            <p:cNvSpPr/>
            <p:nvPr/>
          </p:nvSpPr>
          <p:spPr>
            <a:xfrm rot="468940">
              <a:off x="57475" y="2713985"/>
              <a:ext cx="176227" cy="183403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6"/>
            <p:cNvSpPr/>
            <p:nvPr/>
          </p:nvSpPr>
          <p:spPr>
            <a:xfrm rot="468940">
              <a:off x="119363" y="2790756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6"/>
            <p:cNvSpPr/>
            <p:nvPr/>
          </p:nvSpPr>
          <p:spPr>
            <a:xfrm rot="468940">
              <a:off x="512404" y="2697259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6"/>
            <p:cNvSpPr/>
            <p:nvPr/>
          </p:nvSpPr>
          <p:spPr>
            <a:xfrm rot="468940">
              <a:off x="548164" y="2733980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6"/>
            <p:cNvSpPr/>
            <p:nvPr/>
          </p:nvSpPr>
          <p:spPr>
            <a:xfrm rot="468940">
              <a:off x="604982" y="2803530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6"/>
            <p:cNvSpPr/>
            <p:nvPr/>
          </p:nvSpPr>
          <p:spPr>
            <a:xfrm rot="468940">
              <a:off x="359625" y="2630735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6"/>
            <p:cNvSpPr/>
            <p:nvPr/>
          </p:nvSpPr>
          <p:spPr>
            <a:xfrm rot="468940">
              <a:off x="343679" y="2633715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6"/>
            <p:cNvSpPr/>
            <p:nvPr/>
          </p:nvSpPr>
          <p:spPr>
            <a:xfrm rot="468940">
              <a:off x="341493" y="2661622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6"/>
            <p:cNvSpPr/>
            <p:nvPr/>
          </p:nvSpPr>
          <p:spPr>
            <a:xfrm rot="468940">
              <a:off x="320259" y="305240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6"/>
            <p:cNvSpPr/>
            <p:nvPr/>
          </p:nvSpPr>
          <p:spPr>
            <a:xfrm rot="468940">
              <a:off x="304283" y="3055448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6"/>
            <p:cNvSpPr/>
            <p:nvPr/>
          </p:nvSpPr>
          <p:spPr>
            <a:xfrm rot="468940">
              <a:off x="302067" y="3083322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6"/>
            <p:cNvSpPr/>
            <p:nvPr/>
          </p:nvSpPr>
          <p:spPr>
            <a:xfrm rot="468940">
              <a:off x="529247" y="267738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6"/>
            <p:cNvSpPr/>
            <p:nvPr/>
          </p:nvSpPr>
          <p:spPr>
            <a:xfrm rot="468940">
              <a:off x="513269" y="2680424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6"/>
            <p:cNvSpPr/>
            <p:nvPr/>
          </p:nvSpPr>
          <p:spPr>
            <a:xfrm rot="468940">
              <a:off x="511057" y="2708268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6"/>
            <p:cNvSpPr/>
            <p:nvPr/>
          </p:nvSpPr>
          <p:spPr>
            <a:xfrm rot="468940">
              <a:off x="635224" y="294879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6"/>
            <p:cNvSpPr/>
            <p:nvPr/>
          </p:nvSpPr>
          <p:spPr>
            <a:xfrm rot="468940">
              <a:off x="628304" y="2934154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6"/>
            <p:cNvSpPr/>
            <p:nvPr/>
          </p:nvSpPr>
          <p:spPr>
            <a:xfrm rot="468940">
              <a:off x="623247" y="2957555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6"/>
            <p:cNvSpPr/>
            <p:nvPr/>
          </p:nvSpPr>
          <p:spPr>
            <a:xfrm rot="468940">
              <a:off x="500492" y="2891758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6"/>
            <p:cNvSpPr/>
            <p:nvPr/>
          </p:nvSpPr>
          <p:spPr>
            <a:xfrm rot="468940">
              <a:off x="496828" y="2887430"/>
              <a:ext cx="47486" cy="49326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6"/>
            <p:cNvSpPr/>
            <p:nvPr/>
          </p:nvSpPr>
          <p:spPr>
            <a:xfrm rot="468940">
              <a:off x="509140" y="2919606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6"/>
            <p:cNvSpPr/>
            <p:nvPr/>
          </p:nvSpPr>
          <p:spPr>
            <a:xfrm rot="468940">
              <a:off x="150718" y="321010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6"/>
            <p:cNvSpPr/>
            <p:nvPr/>
          </p:nvSpPr>
          <p:spPr>
            <a:xfrm rot="468940">
              <a:off x="145431" y="3201867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6"/>
            <p:cNvSpPr/>
            <p:nvPr/>
          </p:nvSpPr>
          <p:spPr>
            <a:xfrm rot="468940">
              <a:off x="175150" y="3218980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6"/>
            <p:cNvSpPr/>
            <p:nvPr/>
          </p:nvSpPr>
          <p:spPr>
            <a:xfrm rot="468940">
              <a:off x="539319" y="3275428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6"/>
            <p:cNvSpPr/>
            <p:nvPr/>
          </p:nvSpPr>
          <p:spPr>
            <a:xfrm rot="468940">
              <a:off x="524937" y="3272326"/>
              <a:ext cx="63375" cy="45919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6"/>
            <p:cNvSpPr/>
            <p:nvPr/>
          </p:nvSpPr>
          <p:spPr>
            <a:xfrm rot="468940">
              <a:off x="522756" y="3294648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6"/>
            <p:cNvSpPr/>
            <p:nvPr/>
          </p:nvSpPr>
          <p:spPr>
            <a:xfrm rot="468940">
              <a:off x="406411" y="3143449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6"/>
            <p:cNvSpPr/>
            <p:nvPr/>
          </p:nvSpPr>
          <p:spPr>
            <a:xfrm rot="468940">
              <a:off x="385074" y="3146344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6"/>
            <p:cNvSpPr/>
            <p:nvPr/>
          </p:nvSpPr>
          <p:spPr>
            <a:xfrm rot="468940">
              <a:off x="400112" y="3176902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6"/>
            <p:cNvSpPr/>
            <p:nvPr/>
          </p:nvSpPr>
          <p:spPr>
            <a:xfrm rot="468940">
              <a:off x="185355" y="2627260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6"/>
            <p:cNvSpPr/>
            <p:nvPr/>
          </p:nvSpPr>
          <p:spPr>
            <a:xfrm rot="468940">
              <a:off x="171912" y="2622885"/>
              <a:ext cx="65275" cy="45708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6"/>
            <p:cNvSpPr/>
            <p:nvPr/>
          </p:nvSpPr>
          <p:spPr>
            <a:xfrm rot="468940">
              <a:off x="201926" y="26477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6"/>
            <p:cNvSpPr/>
            <p:nvPr/>
          </p:nvSpPr>
          <p:spPr>
            <a:xfrm rot="468940">
              <a:off x="148495" y="3311127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6"/>
            <p:cNvSpPr/>
            <p:nvPr/>
          </p:nvSpPr>
          <p:spPr>
            <a:xfrm rot="468940">
              <a:off x="258808" y="3265682"/>
              <a:ext cx="84782" cy="87526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6"/>
            <p:cNvSpPr/>
            <p:nvPr/>
          </p:nvSpPr>
          <p:spPr>
            <a:xfrm rot="468940">
              <a:off x="238287" y="3418308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6"/>
            <p:cNvSpPr/>
            <p:nvPr/>
          </p:nvSpPr>
          <p:spPr>
            <a:xfrm rot="468940">
              <a:off x="349480" y="3380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6"/>
            <p:cNvSpPr/>
            <p:nvPr/>
          </p:nvSpPr>
          <p:spPr>
            <a:xfrm rot="468940">
              <a:off x="374093" y="2662115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6"/>
            <p:cNvSpPr/>
            <p:nvPr/>
          </p:nvSpPr>
          <p:spPr>
            <a:xfrm rot="468940">
              <a:off x="404982" y="3214890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6"/>
            <p:cNvSpPr/>
            <p:nvPr/>
          </p:nvSpPr>
          <p:spPr>
            <a:xfrm rot="468940">
              <a:off x="421022" y="3415419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2" name="Google Shape;7212;p36"/>
          <p:cNvSpPr/>
          <p:nvPr/>
        </p:nvSpPr>
        <p:spPr>
          <a:xfrm>
            <a:off x="7191225" y="3370175"/>
            <a:ext cx="1966030" cy="1363856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3" name="Google Shape;7213;p36"/>
          <p:cNvSpPr/>
          <p:nvPr/>
        </p:nvSpPr>
        <p:spPr>
          <a:xfrm>
            <a:off x="0" y="3922100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4" name="Google Shape;7214;p36"/>
          <p:cNvGrpSpPr/>
          <p:nvPr/>
        </p:nvGrpSpPr>
        <p:grpSpPr>
          <a:xfrm>
            <a:off x="498775" y="3313092"/>
            <a:ext cx="978752" cy="1467752"/>
            <a:chOff x="498775" y="3313092"/>
            <a:chExt cx="978752" cy="1467752"/>
          </a:xfrm>
        </p:grpSpPr>
        <p:sp>
          <p:nvSpPr>
            <p:cNvPr id="7215" name="Google Shape;7215;p36"/>
            <p:cNvSpPr/>
            <p:nvPr/>
          </p:nvSpPr>
          <p:spPr>
            <a:xfrm>
              <a:off x="591913" y="3487718"/>
              <a:ext cx="149609" cy="220936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6"/>
            <p:cNvSpPr/>
            <p:nvPr/>
          </p:nvSpPr>
          <p:spPr>
            <a:xfrm>
              <a:off x="645837" y="3469622"/>
              <a:ext cx="204915" cy="246641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6"/>
            <p:cNvSpPr/>
            <p:nvPr/>
          </p:nvSpPr>
          <p:spPr>
            <a:xfrm>
              <a:off x="801602" y="3588212"/>
              <a:ext cx="45403" cy="109448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6"/>
            <p:cNvSpPr/>
            <p:nvPr/>
          </p:nvSpPr>
          <p:spPr>
            <a:xfrm>
              <a:off x="752193" y="3491724"/>
              <a:ext cx="86000" cy="197888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6"/>
            <p:cNvSpPr/>
            <p:nvPr/>
          </p:nvSpPr>
          <p:spPr>
            <a:xfrm>
              <a:off x="834699" y="3522454"/>
              <a:ext cx="65101" cy="175132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6"/>
            <p:cNvSpPr/>
            <p:nvPr/>
          </p:nvSpPr>
          <p:spPr>
            <a:xfrm>
              <a:off x="755724" y="3362574"/>
              <a:ext cx="107446" cy="330858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6"/>
            <p:cNvSpPr/>
            <p:nvPr/>
          </p:nvSpPr>
          <p:spPr>
            <a:xfrm>
              <a:off x="835500" y="3563599"/>
              <a:ext cx="163736" cy="135081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6"/>
            <p:cNvSpPr/>
            <p:nvPr/>
          </p:nvSpPr>
          <p:spPr>
            <a:xfrm>
              <a:off x="834153" y="3475776"/>
              <a:ext cx="131294" cy="215074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6"/>
            <p:cNvSpPr/>
            <p:nvPr/>
          </p:nvSpPr>
          <p:spPr>
            <a:xfrm>
              <a:off x="694628" y="3562980"/>
              <a:ext cx="152558" cy="129656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6"/>
            <p:cNvSpPr/>
            <p:nvPr/>
          </p:nvSpPr>
          <p:spPr>
            <a:xfrm>
              <a:off x="608152" y="3656228"/>
              <a:ext cx="242891" cy="95831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6"/>
            <p:cNvSpPr/>
            <p:nvPr/>
          </p:nvSpPr>
          <p:spPr>
            <a:xfrm>
              <a:off x="699434" y="3313092"/>
              <a:ext cx="90115" cy="86983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6"/>
            <p:cNvSpPr/>
            <p:nvPr/>
          </p:nvSpPr>
          <p:spPr>
            <a:xfrm>
              <a:off x="832296" y="3362866"/>
              <a:ext cx="89350" cy="83088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6"/>
            <p:cNvSpPr/>
            <p:nvPr/>
          </p:nvSpPr>
          <p:spPr>
            <a:xfrm>
              <a:off x="724448" y="3451890"/>
              <a:ext cx="88476" cy="863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6"/>
            <p:cNvSpPr/>
            <p:nvPr/>
          </p:nvSpPr>
          <p:spPr>
            <a:xfrm>
              <a:off x="638300" y="3420140"/>
              <a:ext cx="75842" cy="70672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6"/>
            <p:cNvSpPr/>
            <p:nvPr/>
          </p:nvSpPr>
          <p:spPr>
            <a:xfrm>
              <a:off x="853523" y="3487755"/>
              <a:ext cx="62261" cy="60878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6"/>
            <p:cNvSpPr/>
            <p:nvPr/>
          </p:nvSpPr>
          <p:spPr>
            <a:xfrm>
              <a:off x="911744" y="3444754"/>
              <a:ext cx="71400" cy="63790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6"/>
            <p:cNvSpPr/>
            <p:nvPr/>
          </p:nvSpPr>
          <p:spPr>
            <a:xfrm>
              <a:off x="676859" y="3665039"/>
              <a:ext cx="71618" cy="57819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6"/>
            <p:cNvSpPr/>
            <p:nvPr/>
          </p:nvSpPr>
          <p:spPr>
            <a:xfrm>
              <a:off x="568465" y="3548415"/>
              <a:ext cx="64227" cy="44129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6"/>
            <p:cNvSpPr/>
            <p:nvPr/>
          </p:nvSpPr>
          <p:spPr>
            <a:xfrm>
              <a:off x="564096" y="3463469"/>
              <a:ext cx="82032" cy="54433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6"/>
            <p:cNvSpPr/>
            <p:nvPr/>
          </p:nvSpPr>
          <p:spPr>
            <a:xfrm>
              <a:off x="573053" y="3632925"/>
              <a:ext cx="73876" cy="58220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6"/>
            <p:cNvSpPr/>
            <p:nvPr/>
          </p:nvSpPr>
          <p:spPr>
            <a:xfrm>
              <a:off x="609063" y="3371604"/>
              <a:ext cx="66922" cy="4431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6"/>
            <p:cNvSpPr/>
            <p:nvPr/>
          </p:nvSpPr>
          <p:spPr>
            <a:xfrm>
              <a:off x="947281" y="3540587"/>
              <a:ext cx="72929" cy="49372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6"/>
            <p:cNvSpPr/>
            <p:nvPr/>
          </p:nvSpPr>
          <p:spPr>
            <a:xfrm>
              <a:off x="891682" y="3571937"/>
              <a:ext cx="70089" cy="63353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6"/>
            <p:cNvSpPr/>
            <p:nvPr/>
          </p:nvSpPr>
          <p:spPr>
            <a:xfrm>
              <a:off x="781321" y="3568041"/>
              <a:ext cx="68196" cy="64664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6"/>
            <p:cNvSpPr/>
            <p:nvPr/>
          </p:nvSpPr>
          <p:spPr>
            <a:xfrm>
              <a:off x="662113" y="3530610"/>
              <a:ext cx="63863" cy="63972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6"/>
            <p:cNvSpPr/>
            <p:nvPr/>
          </p:nvSpPr>
          <p:spPr>
            <a:xfrm>
              <a:off x="826507" y="3685793"/>
              <a:ext cx="181067" cy="1079993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6"/>
            <p:cNvSpPr/>
            <p:nvPr/>
          </p:nvSpPr>
          <p:spPr>
            <a:xfrm>
              <a:off x="1238383" y="3874802"/>
              <a:ext cx="195412" cy="172037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6"/>
            <p:cNvSpPr/>
            <p:nvPr/>
          </p:nvSpPr>
          <p:spPr>
            <a:xfrm>
              <a:off x="1139310" y="3837918"/>
              <a:ext cx="244275" cy="20622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6"/>
            <p:cNvSpPr/>
            <p:nvPr/>
          </p:nvSpPr>
          <p:spPr>
            <a:xfrm>
              <a:off x="1141822" y="3907389"/>
              <a:ext cx="75077" cy="93974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6"/>
            <p:cNvSpPr/>
            <p:nvPr/>
          </p:nvSpPr>
          <p:spPr>
            <a:xfrm>
              <a:off x="1152891" y="3827031"/>
              <a:ext cx="129256" cy="169598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6"/>
            <p:cNvSpPr/>
            <p:nvPr/>
          </p:nvSpPr>
          <p:spPr>
            <a:xfrm>
              <a:off x="1120085" y="3822188"/>
              <a:ext cx="49918" cy="178919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6"/>
            <p:cNvSpPr/>
            <p:nvPr/>
          </p:nvSpPr>
          <p:spPr>
            <a:xfrm>
              <a:off x="1144517" y="3708259"/>
              <a:ext cx="187730" cy="291316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6"/>
            <p:cNvSpPr/>
            <p:nvPr/>
          </p:nvSpPr>
          <p:spPr>
            <a:xfrm>
              <a:off x="1024908" y="3827650"/>
              <a:ext cx="130930" cy="165702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6"/>
            <p:cNvSpPr/>
            <p:nvPr/>
          </p:nvSpPr>
          <p:spPr>
            <a:xfrm>
              <a:off x="1070312" y="3755156"/>
              <a:ext cx="86146" cy="239651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6"/>
            <p:cNvSpPr/>
            <p:nvPr/>
          </p:nvSpPr>
          <p:spPr>
            <a:xfrm>
              <a:off x="1142696" y="3917621"/>
              <a:ext cx="183688" cy="84653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6"/>
            <p:cNvSpPr/>
            <p:nvPr/>
          </p:nvSpPr>
          <p:spPr>
            <a:xfrm>
              <a:off x="1140075" y="3982760"/>
              <a:ext cx="238158" cy="10977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6"/>
            <p:cNvSpPr/>
            <p:nvPr/>
          </p:nvSpPr>
          <p:spPr>
            <a:xfrm>
              <a:off x="1297623" y="3662199"/>
              <a:ext cx="86656" cy="87420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6"/>
            <p:cNvSpPr/>
            <p:nvPr/>
          </p:nvSpPr>
          <p:spPr>
            <a:xfrm>
              <a:off x="1153474" y="3669554"/>
              <a:ext cx="96195" cy="84289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6"/>
            <p:cNvSpPr/>
            <p:nvPr/>
          </p:nvSpPr>
          <p:spPr>
            <a:xfrm>
              <a:off x="1234596" y="3788326"/>
              <a:ext cx="88840" cy="86656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6"/>
            <p:cNvSpPr/>
            <p:nvPr/>
          </p:nvSpPr>
          <p:spPr>
            <a:xfrm>
              <a:off x="1338585" y="3788290"/>
              <a:ext cx="82177" cy="71072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6"/>
            <p:cNvSpPr/>
            <p:nvPr/>
          </p:nvSpPr>
          <p:spPr>
            <a:xfrm>
              <a:off x="1129115" y="3786542"/>
              <a:ext cx="63608" cy="60987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6"/>
            <p:cNvSpPr/>
            <p:nvPr/>
          </p:nvSpPr>
          <p:spPr>
            <a:xfrm>
              <a:off x="1078905" y="3725663"/>
              <a:ext cx="73657" cy="63572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6"/>
            <p:cNvSpPr/>
            <p:nvPr/>
          </p:nvSpPr>
          <p:spPr>
            <a:xfrm>
              <a:off x="1230919" y="4008539"/>
              <a:ext cx="75624" cy="59603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6"/>
            <p:cNvSpPr/>
            <p:nvPr/>
          </p:nvSpPr>
          <p:spPr>
            <a:xfrm>
              <a:off x="1381440" y="3935280"/>
              <a:ext cx="65939" cy="43728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6"/>
            <p:cNvSpPr/>
            <p:nvPr/>
          </p:nvSpPr>
          <p:spPr>
            <a:xfrm>
              <a:off x="1393784" y="3853356"/>
              <a:ext cx="83743" cy="53523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6"/>
            <p:cNvSpPr/>
            <p:nvPr/>
          </p:nvSpPr>
          <p:spPr>
            <a:xfrm>
              <a:off x="1337420" y="4011087"/>
              <a:ext cx="77663" cy="5971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6"/>
            <p:cNvSpPr/>
            <p:nvPr/>
          </p:nvSpPr>
          <p:spPr>
            <a:xfrm>
              <a:off x="1397060" y="3754573"/>
              <a:ext cx="68232" cy="43510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6"/>
            <p:cNvSpPr/>
            <p:nvPr/>
          </p:nvSpPr>
          <p:spPr>
            <a:xfrm>
              <a:off x="1015623" y="3805439"/>
              <a:ext cx="74677" cy="48826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6"/>
            <p:cNvSpPr/>
            <p:nvPr/>
          </p:nvSpPr>
          <p:spPr>
            <a:xfrm>
              <a:off x="1058078" y="3852846"/>
              <a:ext cx="73439" cy="63244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6"/>
            <p:cNvSpPr/>
            <p:nvPr/>
          </p:nvSpPr>
          <p:spPr>
            <a:xfrm>
              <a:off x="1167601" y="3884414"/>
              <a:ext cx="67358" cy="64810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6"/>
            <p:cNvSpPr/>
            <p:nvPr/>
          </p:nvSpPr>
          <p:spPr>
            <a:xfrm>
              <a:off x="1297259" y="3888820"/>
              <a:ext cx="62916" cy="63645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6"/>
            <p:cNvSpPr/>
            <p:nvPr/>
          </p:nvSpPr>
          <p:spPr>
            <a:xfrm>
              <a:off x="970656" y="3968960"/>
              <a:ext cx="190461" cy="796833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6"/>
            <p:cNvSpPr/>
            <p:nvPr/>
          </p:nvSpPr>
          <p:spPr>
            <a:xfrm>
              <a:off x="595445" y="4419435"/>
              <a:ext cx="387111" cy="34112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6"/>
            <p:cNvSpPr/>
            <p:nvPr/>
          </p:nvSpPr>
          <p:spPr>
            <a:xfrm>
              <a:off x="984820" y="4419435"/>
              <a:ext cx="419006" cy="359913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6"/>
            <p:cNvSpPr/>
            <p:nvPr/>
          </p:nvSpPr>
          <p:spPr>
            <a:xfrm>
              <a:off x="570213" y="4104372"/>
              <a:ext cx="123648" cy="108829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6"/>
            <p:cNvSpPr/>
            <p:nvPr/>
          </p:nvSpPr>
          <p:spPr>
            <a:xfrm>
              <a:off x="601963" y="4081069"/>
              <a:ext cx="154488" cy="130493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6"/>
            <p:cNvSpPr/>
            <p:nvPr/>
          </p:nvSpPr>
          <p:spPr>
            <a:xfrm>
              <a:off x="707444" y="4124980"/>
              <a:ext cx="47442" cy="59530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6"/>
            <p:cNvSpPr/>
            <p:nvPr/>
          </p:nvSpPr>
          <p:spPr>
            <a:xfrm>
              <a:off x="666045" y="4074151"/>
              <a:ext cx="81813" cy="107300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6"/>
            <p:cNvSpPr/>
            <p:nvPr/>
          </p:nvSpPr>
          <p:spPr>
            <a:xfrm>
              <a:off x="737009" y="4071202"/>
              <a:ext cx="31677" cy="113126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6"/>
            <p:cNvSpPr/>
            <p:nvPr/>
          </p:nvSpPr>
          <p:spPr>
            <a:xfrm>
              <a:off x="634514" y="3999035"/>
              <a:ext cx="118660" cy="184271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6"/>
            <p:cNvSpPr/>
            <p:nvPr/>
          </p:nvSpPr>
          <p:spPr>
            <a:xfrm>
              <a:off x="746112" y="4074624"/>
              <a:ext cx="82796" cy="104788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6"/>
            <p:cNvSpPr/>
            <p:nvPr/>
          </p:nvSpPr>
          <p:spPr>
            <a:xfrm>
              <a:off x="745493" y="4028710"/>
              <a:ext cx="54579" cy="151611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6"/>
            <p:cNvSpPr/>
            <p:nvPr/>
          </p:nvSpPr>
          <p:spPr>
            <a:xfrm>
              <a:off x="638082" y="4131571"/>
              <a:ext cx="116294" cy="53523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6"/>
            <p:cNvSpPr/>
            <p:nvPr/>
          </p:nvSpPr>
          <p:spPr>
            <a:xfrm>
              <a:off x="605276" y="4172715"/>
              <a:ext cx="150628" cy="69397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6"/>
            <p:cNvSpPr/>
            <p:nvPr/>
          </p:nvSpPr>
          <p:spPr>
            <a:xfrm>
              <a:off x="601562" y="3969943"/>
              <a:ext cx="54870" cy="55270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6"/>
            <p:cNvSpPr/>
            <p:nvPr/>
          </p:nvSpPr>
          <p:spPr>
            <a:xfrm>
              <a:off x="686690" y="3974677"/>
              <a:ext cx="60878" cy="53304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6"/>
            <p:cNvSpPr/>
            <p:nvPr/>
          </p:nvSpPr>
          <p:spPr>
            <a:xfrm>
              <a:off x="640084" y="4049719"/>
              <a:ext cx="56217" cy="54870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6"/>
            <p:cNvSpPr/>
            <p:nvPr/>
          </p:nvSpPr>
          <p:spPr>
            <a:xfrm>
              <a:off x="578405" y="4049719"/>
              <a:ext cx="51993" cy="44930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6"/>
            <p:cNvSpPr/>
            <p:nvPr/>
          </p:nvSpPr>
          <p:spPr>
            <a:xfrm>
              <a:off x="722664" y="4048627"/>
              <a:ext cx="40197" cy="38558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6"/>
            <p:cNvSpPr/>
            <p:nvPr/>
          </p:nvSpPr>
          <p:spPr>
            <a:xfrm>
              <a:off x="748078" y="4010104"/>
              <a:ext cx="46605" cy="40160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6"/>
            <p:cNvSpPr/>
            <p:nvPr/>
          </p:nvSpPr>
          <p:spPr>
            <a:xfrm>
              <a:off x="650644" y="4189027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6"/>
            <p:cNvSpPr/>
            <p:nvPr/>
          </p:nvSpPr>
          <p:spPr>
            <a:xfrm>
              <a:off x="561656" y="4142712"/>
              <a:ext cx="41689" cy="27635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6"/>
            <p:cNvSpPr/>
            <p:nvPr/>
          </p:nvSpPr>
          <p:spPr>
            <a:xfrm>
              <a:off x="542613" y="4090900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6"/>
            <p:cNvSpPr/>
            <p:nvPr/>
          </p:nvSpPr>
          <p:spPr>
            <a:xfrm>
              <a:off x="582010" y="4190629"/>
              <a:ext cx="49153" cy="37721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6"/>
            <p:cNvSpPr/>
            <p:nvPr/>
          </p:nvSpPr>
          <p:spPr>
            <a:xfrm>
              <a:off x="550296" y="4028346"/>
              <a:ext cx="43146" cy="27526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6"/>
            <p:cNvSpPr/>
            <p:nvPr/>
          </p:nvSpPr>
          <p:spPr>
            <a:xfrm>
              <a:off x="787438" y="4060570"/>
              <a:ext cx="47224" cy="30839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6"/>
            <p:cNvSpPr/>
            <p:nvPr/>
          </p:nvSpPr>
          <p:spPr>
            <a:xfrm>
              <a:off x="761441" y="4090499"/>
              <a:ext cx="46386" cy="40051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6"/>
            <p:cNvSpPr/>
            <p:nvPr/>
          </p:nvSpPr>
          <p:spPr>
            <a:xfrm>
              <a:off x="695938" y="4110525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6"/>
            <p:cNvSpPr/>
            <p:nvPr/>
          </p:nvSpPr>
          <p:spPr>
            <a:xfrm>
              <a:off x="616709" y="4113256"/>
              <a:ext cx="39869" cy="40269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6"/>
            <p:cNvSpPr/>
            <p:nvPr/>
          </p:nvSpPr>
          <p:spPr>
            <a:xfrm>
              <a:off x="731402" y="4167108"/>
              <a:ext cx="259967" cy="583689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6"/>
            <p:cNvSpPr/>
            <p:nvPr/>
          </p:nvSpPr>
          <p:spPr>
            <a:xfrm>
              <a:off x="1234851" y="4270915"/>
              <a:ext cx="123612" cy="108829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6"/>
            <p:cNvSpPr/>
            <p:nvPr/>
          </p:nvSpPr>
          <p:spPr>
            <a:xfrm>
              <a:off x="1172225" y="4247685"/>
              <a:ext cx="154488" cy="130421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6"/>
            <p:cNvSpPr/>
            <p:nvPr/>
          </p:nvSpPr>
          <p:spPr>
            <a:xfrm>
              <a:off x="1173754" y="4291523"/>
              <a:ext cx="47515" cy="59530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6"/>
            <p:cNvSpPr/>
            <p:nvPr/>
          </p:nvSpPr>
          <p:spPr>
            <a:xfrm>
              <a:off x="1180854" y="4240876"/>
              <a:ext cx="81740" cy="107118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6"/>
            <p:cNvSpPr/>
            <p:nvPr/>
          </p:nvSpPr>
          <p:spPr>
            <a:xfrm>
              <a:off x="1160028" y="4237745"/>
              <a:ext cx="31640" cy="113126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6"/>
            <p:cNvSpPr/>
            <p:nvPr/>
          </p:nvSpPr>
          <p:spPr>
            <a:xfrm>
              <a:off x="1175538" y="4165651"/>
              <a:ext cx="118587" cy="184307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6"/>
            <p:cNvSpPr/>
            <p:nvPr/>
          </p:nvSpPr>
          <p:spPr>
            <a:xfrm>
              <a:off x="1099877" y="4241131"/>
              <a:ext cx="82724" cy="104824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6"/>
            <p:cNvSpPr/>
            <p:nvPr/>
          </p:nvSpPr>
          <p:spPr>
            <a:xfrm>
              <a:off x="1128569" y="4195180"/>
              <a:ext cx="54579" cy="151684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6"/>
            <p:cNvSpPr/>
            <p:nvPr/>
          </p:nvSpPr>
          <p:spPr>
            <a:xfrm>
              <a:off x="1174301" y="4298077"/>
              <a:ext cx="116294" cy="53559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6"/>
            <p:cNvSpPr/>
            <p:nvPr/>
          </p:nvSpPr>
          <p:spPr>
            <a:xfrm>
              <a:off x="1172735" y="4339258"/>
              <a:ext cx="150592" cy="69397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6"/>
            <p:cNvSpPr/>
            <p:nvPr/>
          </p:nvSpPr>
          <p:spPr>
            <a:xfrm>
              <a:off x="1272281" y="4136486"/>
              <a:ext cx="54833" cy="55234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6"/>
            <p:cNvSpPr/>
            <p:nvPr/>
          </p:nvSpPr>
          <p:spPr>
            <a:xfrm>
              <a:off x="1181146" y="4141220"/>
              <a:ext cx="60805" cy="53304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6"/>
            <p:cNvSpPr/>
            <p:nvPr/>
          </p:nvSpPr>
          <p:spPr>
            <a:xfrm>
              <a:off x="1232339" y="4216262"/>
              <a:ext cx="56290" cy="54870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6"/>
            <p:cNvSpPr/>
            <p:nvPr/>
          </p:nvSpPr>
          <p:spPr>
            <a:xfrm>
              <a:off x="1298279" y="4216189"/>
              <a:ext cx="51993" cy="44966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6"/>
            <p:cNvSpPr/>
            <p:nvPr/>
          </p:nvSpPr>
          <p:spPr>
            <a:xfrm>
              <a:off x="1165780" y="4215133"/>
              <a:ext cx="40269" cy="38595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6"/>
            <p:cNvSpPr/>
            <p:nvPr/>
          </p:nvSpPr>
          <p:spPr>
            <a:xfrm>
              <a:off x="1133994" y="4176647"/>
              <a:ext cx="46641" cy="40160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6"/>
            <p:cNvSpPr/>
            <p:nvPr/>
          </p:nvSpPr>
          <p:spPr>
            <a:xfrm>
              <a:off x="1230154" y="4355570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6"/>
            <p:cNvSpPr/>
            <p:nvPr/>
          </p:nvSpPr>
          <p:spPr>
            <a:xfrm>
              <a:off x="1325368" y="4309219"/>
              <a:ext cx="41689" cy="27672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6"/>
            <p:cNvSpPr/>
            <p:nvPr/>
          </p:nvSpPr>
          <p:spPr>
            <a:xfrm>
              <a:off x="1333160" y="4257443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6"/>
            <p:cNvSpPr/>
            <p:nvPr/>
          </p:nvSpPr>
          <p:spPr>
            <a:xfrm>
              <a:off x="1297514" y="4357172"/>
              <a:ext cx="49117" cy="37721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6"/>
            <p:cNvSpPr/>
            <p:nvPr/>
          </p:nvSpPr>
          <p:spPr>
            <a:xfrm>
              <a:off x="1335199" y="4194889"/>
              <a:ext cx="43182" cy="27526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6"/>
            <p:cNvSpPr/>
            <p:nvPr/>
          </p:nvSpPr>
          <p:spPr>
            <a:xfrm>
              <a:off x="1094015" y="4227076"/>
              <a:ext cx="47187" cy="30876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6"/>
            <p:cNvSpPr/>
            <p:nvPr/>
          </p:nvSpPr>
          <p:spPr>
            <a:xfrm>
              <a:off x="1120813" y="4257042"/>
              <a:ext cx="46459" cy="40051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6"/>
            <p:cNvSpPr/>
            <p:nvPr/>
          </p:nvSpPr>
          <p:spPr>
            <a:xfrm>
              <a:off x="1190103" y="4277068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6"/>
            <p:cNvSpPr/>
            <p:nvPr/>
          </p:nvSpPr>
          <p:spPr>
            <a:xfrm>
              <a:off x="1272063" y="4279799"/>
              <a:ext cx="39869" cy="40233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6"/>
            <p:cNvSpPr/>
            <p:nvPr/>
          </p:nvSpPr>
          <p:spPr>
            <a:xfrm>
              <a:off x="969527" y="4333578"/>
              <a:ext cx="227745" cy="432223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6"/>
            <p:cNvSpPr/>
            <p:nvPr/>
          </p:nvSpPr>
          <p:spPr>
            <a:xfrm>
              <a:off x="498775" y="4617327"/>
              <a:ext cx="503696" cy="163517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6"/>
            <p:cNvSpPr/>
            <p:nvPr/>
          </p:nvSpPr>
          <p:spPr>
            <a:xfrm>
              <a:off x="962682" y="4617327"/>
              <a:ext cx="503660" cy="163517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6"/>
          <p:cNvGrpSpPr/>
          <p:nvPr/>
        </p:nvGrpSpPr>
        <p:grpSpPr>
          <a:xfrm>
            <a:off x="6875900" y="-337775"/>
            <a:ext cx="4028680" cy="5070925"/>
            <a:chOff x="6875900" y="-337775"/>
            <a:chExt cx="4028680" cy="5070925"/>
          </a:xfrm>
        </p:grpSpPr>
        <p:sp>
          <p:nvSpPr>
            <p:cNvPr id="7324" name="Google Shape;7324;p36"/>
            <p:cNvSpPr/>
            <p:nvPr/>
          </p:nvSpPr>
          <p:spPr>
            <a:xfrm>
              <a:off x="8542381" y="3778446"/>
              <a:ext cx="686714" cy="571390"/>
            </a:xfrm>
            <a:custGeom>
              <a:avLst/>
              <a:gdLst/>
              <a:ahLst/>
              <a:cxnLst/>
              <a:rect l="l" t="t" r="r" b="b"/>
              <a:pathLst>
                <a:path w="5645" h="4697" extrusionOk="0">
                  <a:moveTo>
                    <a:pt x="1098" y="1"/>
                  </a:moveTo>
                  <a:lnTo>
                    <a:pt x="0" y="4697"/>
                  </a:lnTo>
                  <a:lnTo>
                    <a:pt x="5644" y="469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6"/>
            <p:cNvSpPr/>
            <p:nvPr/>
          </p:nvSpPr>
          <p:spPr>
            <a:xfrm>
              <a:off x="8582647" y="3314235"/>
              <a:ext cx="606060" cy="504361"/>
            </a:xfrm>
            <a:custGeom>
              <a:avLst/>
              <a:gdLst/>
              <a:ahLst/>
              <a:cxnLst/>
              <a:rect l="l" t="t" r="r" b="b"/>
              <a:pathLst>
                <a:path w="4982" h="4146" extrusionOk="0">
                  <a:moveTo>
                    <a:pt x="969" y="0"/>
                  </a:moveTo>
                  <a:lnTo>
                    <a:pt x="1" y="4145"/>
                  </a:lnTo>
                  <a:lnTo>
                    <a:pt x="4982" y="41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6"/>
            <p:cNvSpPr/>
            <p:nvPr/>
          </p:nvSpPr>
          <p:spPr>
            <a:xfrm>
              <a:off x="8618777" y="2899414"/>
              <a:ext cx="533922" cy="444387"/>
            </a:xfrm>
            <a:custGeom>
              <a:avLst/>
              <a:gdLst/>
              <a:ahLst/>
              <a:cxnLst/>
              <a:rect l="l" t="t" r="r" b="b"/>
              <a:pathLst>
                <a:path w="4389" h="3653" extrusionOk="0">
                  <a:moveTo>
                    <a:pt x="854" y="1"/>
                  </a:moveTo>
                  <a:lnTo>
                    <a:pt x="0" y="3653"/>
                  </a:lnTo>
                  <a:lnTo>
                    <a:pt x="4388" y="36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6"/>
            <p:cNvSpPr/>
            <p:nvPr/>
          </p:nvSpPr>
          <p:spPr>
            <a:xfrm>
              <a:off x="8661233" y="2561961"/>
              <a:ext cx="449010" cy="374074"/>
            </a:xfrm>
            <a:custGeom>
              <a:avLst/>
              <a:gdLst/>
              <a:ahLst/>
              <a:cxnLst/>
              <a:rect l="l" t="t" r="r" b="b"/>
              <a:pathLst>
                <a:path w="3691" h="3075" extrusionOk="0">
                  <a:moveTo>
                    <a:pt x="717" y="1"/>
                  </a:moveTo>
                  <a:lnTo>
                    <a:pt x="0" y="3074"/>
                  </a:lnTo>
                  <a:lnTo>
                    <a:pt x="3690" y="3074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6"/>
            <p:cNvSpPr/>
            <p:nvPr/>
          </p:nvSpPr>
          <p:spPr>
            <a:xfrm>
              <a:off x="8704662" y="2239714"/>
              <a:ext cx="362030" cy="355826"/>
            </a:xfrm>
            <a:custGeom>
              <a:avLst/>
              <a:gdLst/>
              <a:ahLst/>
              <a:cxnLst/>
              <a:rect l="l" t="t" r="r" b="b"/>
              <a:pathLst>
                <a:path w="2976" h="2925" extrusionOk="0">
                  <a:moveTo>
                    <a:pt x="578" y="1"/>
                  </a:moveTo>
                  <a:lnTo>
                    <a:pt x="1" y="2924"/>
                  </a:lnTo>
                  <a:lnTo>
                    <a:pt x="2976" y="292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6"/>
            <p:cNvSpPr/>
            <p:nvPr/>
          </p:nvSpPr>
          <p:spPr>
            <a:xfrm>
              <a:off x="8731060" y="1945933"/>
              <a:ext cx="309234" cy="312519"/>
            </a:xfrm>
            <a:custGeom>
              <a:avLst/>
              <a:gdLst/>
              <a:ahLst/>
              <a:cxnLst/>
              <a:rect l="l" t="t" r="r" b="b"/>
              <a:pathLst>
                <a:path w="2542" h="2569" extrusionOk="0">
                  <a:moveTo>
                    <a:pt x="495" y="1"/>
                  </a:moveTo>
                  <a:lnTo>
                    <a:pt x="1" y="2568"/>
                  </a:lnTo>
                  <a:lnTo>
                    <a:pt x="2542" y="25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6"/>
            <p:cNvSpPr/>
            <p:nvPr/>
          </p:nvSpPr>
          <p:spPr>
            <a:xfrm>
              <a:off x="8760255" y="1701419"/>
              <a:ext cx="250964" cy="263616"/>
            </a:xfrm>
            <a:custGeom>
              <a:avLst/>
              <a:gdLst/>
              <a:ahLst/>
              <a:cxnLst/>
              <a:rect l="l" t="t" r="r" b="b"/>
              <a:pathLst>
                <a:path w="2063" h="2167" extrusionOk="0">
                  <a:moveTo>
                    <a:pt x="402" y="0"/>
                  </a:moveTo>
                  <a:lnTo>
                    <a:pt x="0" y="2166"/>
                  </a:lnTo>
                  <a:lnTo>
                    <a:pt x="2062" y="2166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6"/>
            <p:cNvSpPr/>
            <p:nvPr/>
          </p:nvSpPr>
          <p:spPr>
            <a:xfrm>
              <a:off x="8777530" y="1490237"/>
              <a:ext cx="216294" cy="234541"/>
            </a:xfrm>
            <a:custGeom>
              <a:avLst/>
              <a:gdLst/>
              <a:ahLst/>
              <a:cxnLst/>
              <a:rect l="l" t="t" r="r" b="b"/>
              <a:pathLst>
                <a:path w="1778" h="1928" extrusionOk="0">
                  <a:moveTo>
                    <a:pt x="347" y="0"/>
                  </a:moveTo>
                  <a:lnTo>
                    <a:pt x="1" y="1928"/>
                  </a:lnTo>
                  <a:lnTo>
                    <a:pt x="1778" y="1928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6"/>
            <p:cNvSpPr/>
            <p:nvPr/>
          </p:nvSpPr>
          <p:spPr>
            <a:xfrm>
              <a:off x="8794074" y="1299371"/>
              <a:ext cx="183327" cy="207535"/>
            </a:xfrm>
            <a:custGeom>
              <a:avLst/>
              <a:gdLst/>
              <a:ahLst/>
              <a:cxnLst/>
              <a:rect l="l" t="t" r="r" b="b"/>
              <a:pathLst>
                <a:path w="1507" h="1706" extrusionOk="0">
                  <a:moveTo>
                    <a:pt x="292" y="0"/>
                  </a:moveTo>
                  <a:lnTo>
                    <a:pt x="0" y="1706"/>
                  </a:lnTo>
                  <a:lnTo>
                    <a:pt x="1506" y="170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6"/>
            <p:cNvSpPr/>
            <p:nvPr/>
          </p:nvSpPr>
          <p:spPr>
            <a:xfrm>
              <a:off x="7218101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5934" y="1"/>
                  </a:moveTo>
                  <a:cubicBezTo>
                    <a:pt x="4436" y="1"/>
                    <a:pt x="2919" y="391"/>
                    <a:pt x="1538" y="1212"/>
                  </a:cubicBezTo>
                  <a:cubicBezTo>
                    <a:pt x="972" y="1548"/>
                    <a:pt x="459" y="1939"/>
                    <a:pt x="1" y="2372"/>
                  </a:cubicBezTo>
                  <a:lnTo>
                    <a:pt x="1638" y="3584"/>
                  </a:lnTo>
                  <a:lnTo>
                    <a:pt x="2861" y="2508"/>
                  </a:lnTo>
                  <a:lnTo>
                    <a:pt x="2058" y="3895"/>
                  </a:lnTo>
                  <a:lnTo>
                    <a:pt x="2499" y="4222"/>
                  </a:lnTo>
                  <a:lnTo>
                    <a:pt x="4482" y="2771"/>
                  </a:lnTo>
                  <a:lnTo>
                    <a:pt x="3458" y="4928"/>
                  </a:lnTo>
                  <a:lnTo>
                    <a:pt x="13662" y="12470"/>
                  </a:lnTo>
                  <a:cubicBezTo>
                    <a:pt x="14921" y="9937"/>
                    <a:pt x="14908" y="6836"/>
                    <a:pt x="13356" y="4223"/>
                  </a:cubicBezTo>
                  <a:cubicBezTo>
                    <a:pt x="11745" y="1508"/>
                    <a:pt x="8877" y="1"/>
                    <a:pt x="5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6"/>
            <p:cNvSpPr/>
            <p:nvPr/>
          </p:nvSpPr>
          <p:spPr>
            <a:xfrm>
              <a:off x="7468456" y="-337653"/>
              <a:ext cx="530516" cy="513485"/>
            </a:xfrm>
            <a:custGeom>
              <a:avLst/>
              <a:gdLst/>
              <a:ahLst/>
              <a:cxnLst/>
              <a:rect l="l" t="t" r="r" b="b"/>
              <a:pathLst>
                <a:path w="4361" h="4221" extrusionOk="0">
                  <a:moveTo>
                    <a:pt x="3881" y="0"/>
                  </a:moveTo>
                  <a:cubicBezTo>
                    <a:pt x="3640" y="0"/>
                    <a:pt x="3398" y="10"/>
                    <a:pt x="3158" y="29"/>
                  </a:cubicBezTo>
                  <a:lnTo>
                    <a:pt x="801" y="2510"/>
                  </a:lnTo>
                  <a:lnTo>
                    <a:pt x="0" y="3894"/>
                  </a:lnTo>
                  <a:lnTo>
                    <a:pt x="442" y="4221"/>
                  </a:lnTo>
                  <a:lnTo>
                    <a:pt x="2350" y="2825"/>
                  </a:lnTo>
                  <a:lnTo>
                    <a:pt x="4360" y="13"/>
                  </a:lnTo>
                  <a:cubicBezTo>
                    <a:pt x="4201" y="5"/>
                    <a:pt x="4041" y="0"/>
                    <a:pt x="388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6"/>
            <p:cNvSpPr/>
            <p:nvPr/>
          </p:nvSpPr>
          <p:spPr>
            <a:xfrm>
              <a:off x="7297417" y="-325124"/>
              <a:ext cx="481491" cy="379183"/>
            </a:xfrm>
            <a:custGeom>
              <a:avLst/>
              <a:gdLst/>
              <a:ahLst/>
              <a:cxnLst/>
              <a:rect l="l" t="t" r="r" b="b"/>
              <a:pathLst>
                <a:path w="3958" h="3117" extrusionOk="0">
                  <a:moveTo>
                    <a:pt x="3958" y="0"/>
                  </a:moveTo>
                  <a:cubicBezTo>
                    <a:pt x="3160" y="124"/>
                    <a:pt x="2369" y="362"/>
                    <a:pt x="1610" y="723"/>
                  </a:cubicBezTo>
                  <a:lnTo>
                    <a:pt x="0" y="2754"/>
                  </a:lnTo>
                  <a:lnTo>
                    <a:pt x="490" y="3116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6"/>
            <p:cNvSpPr/>
            <p:nvPr/>
          </p:nvSpPr>
          <p:spPr>
            <a:xfrm>
              <a:off x="7737911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614" y="0"/>
                  </a:moveTo>
                  <a:lnTo>
                    <a:pt x="1" y="5479"/>
                  </a:lnTo>
                  <a:lnTo>
                    <a:pt x="649" y="5959"/>
                  </a:lnTo>
                  <a:lnTo>
                    <a:pt x="4649" y="483"/>
                  </a:lnTo>
                  <a:cubicBezTo>
                    <a:pt x="3993" y="240"/>
                    <a:pt x="3310" y="79"/>
                    <a:pt x="261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6"/>
            <p:cNvSpPr/>
            <p:nvPr/>
          </p:nvSpPr>
          <p:spPr>
            <a:xfrm>
              <a:off x="8800278" y="636143"/>
              <a:ext cx="199871" cy="543046"/>
            </a:xfrm>
            <a:custGeom>
              <a:avLst/>
              <a:gdLst/>
              <a:ahLst/>
              <a:cxnLst/>
              <a:rect l="l" t="t" r="r" b="b"/>
              <a:pathLst>
                <a:path w="1643" h="4464" extrusionOk="0">
                  <a:moveTo>
                    <a:pt x="1534" y="0"/>
                  </a:moveTo>
                  <a:lnTo>
                    <a:pt x="0" y="3980"/>
                  </a:lnTo>
                  <a:lnTo>
                    <a:pt x="656" y="4464"/>
                  </a:lnTo>
                  <a:cubicBezTo>
                    <a:pt x="1338" y="3088"/>
                    <a:pt x="1643" y="1544"/>
                    <a:pt x="1534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6"/>
            <p:cNvSpPr/>
            <p:nvPr/>
          </p:nvSpPr>
          <p:spPr>
            <a:xfrm>
              <a:off x="8625103" y="219983"/>
              <a:ext cx="348771" cy="805201"/>
            </a:xfrm>
            <a:custGeom>
              <a:avLst/>
              <a:gdLst/>
              <a:ahLst/>
              <a:cxnLst/>
              <a:rect l="l" t="t" r="r" b="b"/>
              <a:pathLst>
                <a:path w="2867" h="6619" extrusionOk="0">
                  <a:moveTo>
                    <a:pt x="1987" y="0"/>
                  </a:moveTo>
                  <a:lnTo>
                    <a:pt x="1" y="6338"/>
                  </a:lnTo>
                  <a:lnTo>
                    <a:pt x="380" y="6618"/>
                  </a:lnTo>
                  <a:lnTo>
                    <a:pt x="2866" y="2552"/>
                  </a:lnTo>
                  <a:cubicBezTo>
                    <a:pt x="2714" y="1679"/>
                    <a:pt x="2423" y="819"/>
                    <a:pt x="198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6"/>
            <p:cNvSpPr/>
            <p:nvPr/>
          </p:nvSpPr>
          <p:spPr>
            <a:xfrm>
              <a:off x="8022206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2806" y="0"/>
                  </a:moveTo>
                  <a:lnTo>
                    <a:pt x="0" y="6525"/>
                  </a:lnTo>
                  <a:lnTo>
                    <a:pt x="506" y="6899"/>
                  </a:lnTo>
                  <a:lnTo>
                    <a:pt x="4535" y="1015"/>
                  </a:lnTo>
                  <a:cubicBezTo>
                    <a:pt x="3997" y="608"/>
                    <a:pt x="3416" y="269"/>
                    <a:pt x="2806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6"/>
            <p:cNvSpPr/>
            <p:nvPr/>
          </p:nvSpPr>
          <p:spPr>
            <a:xfrm>
              <a:off x="8328399" y="-77569"/>
              <a:ext cx="497549" cy="891695"/>
            </a:xfrm>
            <a:custGeom>
              <a:avLst/>
              <a:gdLst/>
              <a:ahLst/>
              <a:cxnLst/>
              <a:rect l="l" t="t" r="r" b="b"/>
              <a:pathLst>
                <a:path w="4090" h="7330" extrusionOk="0">
                  <a:moveTo>
                    <a:pt x="2498" y="1"/>
                  </a:moveTo>
                  <a:lnTo>
                    <a:pt x="0" y="6982"/>
                  </a:lnTo>
                  <a:lnTo>
                    <a:pt x="473" y="7330"/>
                  </a:lnTo>
                  <a:lnTo>
                    <a:pt x="4090" y="1865"/>
                  </a:lnTo>
                  <a:cubicBezTo>
                    <a:pt x="3639" y="1154"/>
                    <a:pt x="3101" y="530"/>
                    <a:pt x="249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6"/>
            <p:cNvSpPr/>
            <p:nvPr/>
          </p:nvSpPr>
          <p:spPr>
            <a:xfrm>
              <a:off x="763852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2481" y="1"/>
                  </a:moveTo>
                  <a:cubicBezTo>
                    <a:pt x="1816" y="1"/>
                    <a:pt x="1151" y="77"/>
                    <a:pt x="501" y="230"/>
                  </a:cubicBezTo>
                  <a:lnTo>
                    <a:pt x="1" y="1282"/>
                  </a:lnTo>
                  <a:lnTo>
                    <a:pt x="10204" y="8824"/>
                  </a:lnTo>
                  <a:cubicBezTo>
                    <a:pt x="10523" y="8184"/>
                    <a:pt x="10758" y="7508"/>
                    <a:pt x="10909" y="6813"/>
                  </a:cubicBezTo>
                  <a:cubicBezTo>
                    <a:pt x="10552" y="5141"/>
                    <a:pt x="9697" y="3558"/>
                    <a:pt x="8351" y="2307"/>
                  </a:cubicBezTo>
                  <a:cubicBezTo>
                    <a:pt x="6690" y="764"/>
                    <a:pt x="4583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6"/>
            <p:cNvSpPr/>
            <p:nvPr/>
          </p:nvSpPr>
          <p:spPr>
            <a:xfrm>
              <a:off x="8755998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8986" y="1"/>
                  </a:moveTo>
                  <a:cubicBezTo>
                    <a:pt x="6043" y="1"/>
                    <a:pt x="3176" y="1508"/>
                    <a:pt x="1565" y="4223"/>
                  </a:cubicBezTo>
                  <a:cubicBezTo>
                    <a:pt x="14" y="6836"/>
                    <a:pt x="1" y="9937"/>
                    <a:pt x="1260" y="12470"/>
                  </a:cubicBezTo>
                  <a:lnTo>
                    <a:pt x="11463" y="4928"/>
                  </a:lnTo>
                  <a:lnTo>
                    <a:pt x="10440" y="2771"/>
                  </a:lnTo>
                  <a:lnTo>
                    <a:pt x="12421" y="4222"/>
                  </a:lnTo>
                  <a:lnTo>
                    <a:pt x="12863" y="3895"/>
                  </a:lnTo>
                  <a:lnTo>
                    <a:pt x="12061" y="2508"/>
                  </a:lnTo>
                  <a:lnTo>
                    <a:pt x="13283" y="3584"/>
                  </a:lnTo>
                  <a:lnTo>
                    <a:pt x="14920" y="2372"/>
                  </a:lnTo>
                  <a:cubicBezTo>
                    <a:pt x="14463" y="1939"/>
                    <a:pt x="13948" y="1548"/>
                    <a:pt x="13384" y="1212"/>
                  </a:cubicBezTo>
                  <a:cubicBezTo>
                    <a:pt x="12002" y="391"/>
                    <a:pt x="10484" y="1"/>
                    <a:pt x="8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6"/>
            <p:cNvSpPr/>
            <p:nvPr/>
          </p:nvSpPr>
          <p:spPr>
            <a:xfrm>
              <a:off x="9790264" y="-337653"/>
              <a:ext cx="530637" cy="513485"/>
            </a:xfrm>
            <a:custGeom>
              <a:avLst/>
              <a:gdLst/>
              <a:ahLst/>
              <a:cxnLst/>
              <a:rect l="l" t="t" r="r" b="b"/>
              <a:pathLst>
                <a:path w="4362" h="4221" extrusionOk="0">
                  <a:moveTo>
                    <a:pt x="480" y="0"/>
                  </a:moveTo>
                  <a:cubicBezTo>
                    <a:pt x="320" y="0"/>
                    <a:pt x="160" y="5"/>
                    <a:pt x="1" y="13"/>
                  </a:cubicBezTo>
                  <a:lnTo>
                    <a:pt x="2012" y="2825"/>
                  </a:lnTo>
                  <a:lnTo>
                    <a:pt x="3919" y="4221"/>
                  </a:lnTo>
                  <a:lnTo>
                    <a:pt x="4361" y="3894"/>
                  </a:lnTo>
                  <a:lnTo>
                    <a:pt x="3560" y="2510"/>
                  </a:lnTo>
                  <a:lnTo>
                    <a:pt x="1203" y="29"/>
                  </a:lnTo>
                  <a:cubicBezTo>
                    <a:pt x="961" y="10"/>
                    <a:pt x="720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6"/>
            <p:cNvSpPr/>
            <p:nvPr/>
          </p:nvSpPr>
          <p:spPr>
            <a:xfrm>
              <a:off x="10010207" y="-325124"/>
              <a:ext cx="481369" cy="379183"/>
            </a:xfrm>
            <a:custGeom>
              <a:avLst/>
              <a:gdLst/>
              <a:ahLst/>
              <a:cxnLst/>
              <a:rect l="l" t="t" r="r" b="b"/>
              <a:pathLst>
                <a:path w="3957" h="3117" extrusionOk="0">
                  <a:moveTo>
                    <a:pt x="0" y="0"/>
                  </a:moveTo>
                  <a:lnTo>
                    <a:pt x="3468" y="3116"/>
                  </a:lnTo>
                  <a:lnTo>
                    <a:pt x="3956" y="2754"/>
                  </a:lnTo>
                  <a:lnTo>
                    <a:pt x="2348" y="723"/>
                  </a:lnTo>
                  <a:cubicBezTo>
                    <a:pt x="1589" y="362"/>
                    <a:pt x="798" y="12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6"/>
            <p:cNvSpPr/>
            <p:nvPr/>
          </p:nvSpPr>
          <p:spPr>
            <a:xfrm>
              <a:off x="9485775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036" y="0"/>
                  </a:moveTo>
                  <a:cubicBezTo>
                    <a:pt x="1339" y="79"/>
                    <a:pt x="656" y="240"/>
                    <a:pt x="0" y="483"/>
                  </a:cubicBezTo>
                  <a:lnTo>
                    <a:pt x="4000" y="5959"/>
                  </a:lnTo>
                  <a:lnTo>
                    <a:pt x="4650" y="547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6"/>
            <p:cNvSpPr/>
            <p:nvPr/>
          </p:nvSpPr>
          <p:spPr>
            <a:xfrm>
              <a:off x="8789086" y="636143"/>
              <a:ext cx="199993" cy="543046"/>
            </a:xfrm>
            <a:custGeom>
              <a:avLst/>
              <a:gdLst/>
              <a:ahLst/>
              <a:cxnLst/>
              <a:rect l="l" t="t" r="r" b="b"/>
              <a:pathLst>
                <a:path w="1644" h="4464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1544"/>
                    <a:pt x="306" y="3088"/>
                    <a:pt x="988" y="4464"/>
                  </a:cubicBezTo>
                  <a:lnTo>
                    <a:pt x="1643" y="398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6"/>
            <p:cNvSpPr/>
            <p:nvPr/>
          </p:nvSpPr>
          <p:spPr>
            <a:xfrm>
              <a:off x="8815484" y="219983"/>
              <a:ext cx="348649" cy="805201"/>
            </a:xfrm>
            <a:custGeom>
              <a:avLst/>
              <a:gdLst/>
              <a:ahLst/>
              <a:cxnLst/>
              <a:rect l="l" t="t" r="r" b="b"/>
              <a:pathLst>
                <a:path w="2866" h="6619" extrusionOk="0">
                  <a:moveTo>
                    <a:pt x="880" y="0"/>
                  </a:moveTo>
                  <a:cubicBezTo>
                    <a:pt x="443" y="819"/>
                    <a:pt x="153" y="1679"/>
                    <a:pt x="0" y="2552"/>
                  </a:cubicBezTo>
                  <a:lnTo>
                    <a:pt x="2486" y="6618"/>
                  </a:lnTo>
                  <a:lnTo>
                    <a:pt x="2866" y="6338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6"/>
            <p:cNvSpPr/>
            <p:nvPr/>
          </p:nvSpPr>
          <p:spPr>
            <a:xfrm>
              <a:off x="9215347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1729" y="0"/>
                  </a:moveTo>
                  <a:cubicBezTo>
                    <a:pt x="1120" y="269"/>
                    <a:pt x="538" y="608"/>
                    <a:pt x="0" y="1015"/>
                  </a:cubicBezTo>
                  <a:lnTo>
                    <a:pt x="4029" y="6899"/>
                  </a:lnTo>
                  <a:lnTo>
                    <a:pt x="4535" y="6525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6"/>
            <p:cNvSpPr/>
            <p:nvPr/>
          </p:nvSpPr>
          <p:spPr>
            <a:xfrm>
              <a:off x="8963289" y="-77569"/>
              <a:ext cx="497670" cy="891695"/>
            </a:xfrm>
            <a:custGeom>
              <a:avLst/>
              <a:gdLst/>
              <a:ahLst/>
              <a:cxnLst/>
              <a:rect l="l" t="t" r="r" b="b"/>
              <a:pathLst>
                <a:path w="4091" h="7330" extrusionOk="0">
                  <a:moveTo>
                    <a:pt x="1593" y="1"/>
                  </a:moveTo>
                  <a:cubicBezTo>
                    <a:pt x="989" y="530"/>
                    <a:pt x="451" y="1154"/>
                    <a:pt x="1" y="1865"/>
                  </a:cubicBezTo>
                  <a:lnTo>
                    <a:pt x="3618" y="7330"/>
                  </a:lnTo>
                  <a:lnTo>
                    <a:pt x="4090" y="6982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6"/>
            <p:cNvSpPr/>
            <p:nvPr/>
          </p:nvSpPr>
          <p:spPr>
            <a:xfrm>
              <a:off x="882351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8429" y="1"/>
                  </a:moveTo>
                  <a:cubicBezTo>
                    <a:pt x="6327" y="1"/>
                    <a:pt x="4221" y="764"/>
                    <a:pt x="2560" y="2307"/>
                  </a:cubicBezTo>
                  <a:cubicBezTo>
                    <a:pt x="1212" y="3558"/>
                    <a:pt x="360" y="5141"/>
                    <a:pt x="1" y="6813"/>
                  </a:cubicBezTo>
                  <a:cubicBezTo>
                    <a:pt x="152" y="7508"/>
                    <a:pt x="388" y="8184"/>
                    <a:pt x="706" y="8824"/>
                  </a:cubicBezTo>
                  <a:lnTo>
                    <a:pt x="10910" y="1282"/>
                  </a:lnTo>
                  <a:lnTo>
                    <a:pt x="10409" y="230"/>
                  </a:lnTo>
                  <a:cubicBezTo>
                    <a:pt x="9759" y="77"/>
                    <a:pt x="9094" y="1"/>
                    <a:pt x="842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6"/>
            <p:cNvSpPr/>
            <p:nvPr/>
          </p:nvSpPr>
          <p:spPr>
            <a:xfrm>
              <a:off x="6875900" y="204656"/>
              <a:ext cx="2032650" cy="1095702"/>
            </a:xfrm>
            <a:custGeom>
              <a:avLst/>
              <a:gdLst/>
              <a:ahLst/>
              <a:cxnLst/>
              <a:rect l="l" t="t" r="r" b="b"/>
              <a:pathLst>
                <a:path w="16709" h="9007" extrusionOk="0">
                  <a:moveTo>
                    <a:pt x="7976" y="0"/>
                  </a:moveTo>
                  <a:cubicBezTo>
                    <a:pt x="5276" y="0"/>
                    <a:pt x="2616" y="1264"/>
                    <a:pt x="934" y="3633"/>
                  </a:cubicBezTo>
                  <a:cubicBezTo>
                    <a:pt x="553" y="4170"/>
                    <a:pt x="242" y="4735"/>
                    <a:pt x="1" y="5318"/>
                  </a:cubicBezTo>
                  <a:lnTo>
                    <a:pt x="1988" y="5760"/>
                  </a:lnTo>
                  <a:lnTo>
                    <a:pt x="2674" y="4279"/>
                  </a:lnTo>
                  <a:lnTo>
                    <a:pt x="2674" y="4279"/>
                  </a:lnTo>
                  <a:lnTo>
                    <a:pt x="2503" y="5872"/>
                  </a:lnTo>
                  <a:lnTo>
                    <a:pt x="3039" y="5993"/>
                  </a:lnTo>
                  <a:lnTo>
                    <a:pt x="4262" y="3864"/>
                  </a:lnTo>
                  <a:lnTo>
                    <a:pt x="4202" y="6252"/>
                  </a:lnTo>
                  <a:lnTo>
                    <a:pt x="16585" y="9007"/>
                  </a:lnTo>
                  <a:cubicBezTo>
                    <a:pt x="16709" y="6182"/>
                    <a:pt x="15440" y="3351"/>
                    <a:pt x="12961" y="1592"/>
                  </a:cubicBezTo>
                  <a:cubicBezTo>
                    <a:pt x="11446" y="517"/>
                    <a:pt x="9703" y="0"/>
                    <a:pt x="7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6"/>
            <p:cNvSpPr/>
            <p:nvPr/>
          </p:nvSpPr>
          <p:spPr>
            <a:xfrm>
              <a:off x="8269034" y="444912"/>
              <a:ext cx="308261" cy="778317"/>
            </a:xfrm>
            <a:custGeom>
              <a:avLst/>
              <a:gdLst/>
              <a:ahLst/>
              <a:cxnLst/>
              <a:rect l="l" t="t" r="r" b="b"/>
              <a:pathLst>
                <a:path w="2534" h="6398" extrusionOk="0">
                  <a:moveTo>
                    <a:pt x="2010" y="1"/>
                  </a:moveTo>
                  <a:lnTo>
                    <a:pt x="1" y="5889"/>
                  </a:lnTo>
                  <a:lnTo>
                    <a:pt x="2289" y="6398"/>
                  </a:lnTo>
                  <a:lnTo>
                    <a:pt x="2534" y="473"/>
                  </a:lnTo>
                  <a:cubicBezTo>
                    <a:pt x="2368" y="310"/>
                    <a:pt x="2193" y="152"/>
                    <a:pt x="20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6"/>
            <p:cNvSpPr/>
            <p:nvPr/>
          </p:nvSpPr>
          <p:spPr>
            <a:xfrm>
              <a:off x="7515413" y="204534"/>
              <a:ext cx="435142" cy="853861"/>
            </a:xfrm>
            <a:custGeom>
              <a:avLst/>
              <a:gdLst/>
              <a:ahLst/>
              <a:cxnLst/>
              <a:rect l="l" t="t" r="r" b="b"/>
              <a:pathLst>
                <a:path w="3577" h="7019" extrusionOk="0">
                  <a:moveTo>
                    <a:pt x="2842" y="1"/>
                  </a:moveTo>
                  <a:lnTo>
                    <a:pt x="1" y="6485"/>
                  </a:lnTo>
                  <a:lnTo>
                    <a:pt x="2400" y="7019"/>
                  </a:lnTo>
                  <a:lnTo>
                    <a:pt x="3576" y="43"/>
                  </a:lnTo>
                  <a:cubicBezTo>
                    <a:pt x="3330" y="20"/>
                    <a:pt x="3088" y="4"/>
                    <a:pt x="284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6"/>
            <p:cNvSpPr/>
            <p:nvPr/>
          </p:nvSpPr>
          <p:spPr>
            <a:xfrm>
              <a:off x="6876143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3562" y="0"/>
                  </a:moveTo>
                  <a:lnTo>
                    <a:pt x="3562" y="0"/>
                  </a:lnTo>
                  <a:cubicBezTo>
                    <a:pt x="2557" y="596"/>
                    <a:pt x="1656" y="1406"/>
                    <a:pt x="935" y="2423"/>
                  </a:cubicBezTo>
                  <a:cubicBezTo>
                    <a:pt x="552" y="2959"/>
                    <a:pt x="241" y="3523"/>
                    <a:pt x="0" y="4108"/>
                  </a:cubicBezTo>
                  <a:lnTo>
                    <a:pt x="1989" y="4548"/>
                  </a:lnTo>
                  <a:lnTo>
                    <a:pt x="2672" y="3070"/>
                  </a:lnTo>
                  <a:lnTo>
                    <a:pt x="2658" y="3211"/>
                  </a:lnTo>
                  <a:lnTo>
                    <a:pt x="356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6"/>
            <p:cNvSpPr/>
            <p:nvPr/>
          </p:nvSpPr>
          <p:spPr>
            <a:xfrm>
              <a:off x="8651501" y="809614"/>
              <a:ext cx="249626" cy="490614"/>
            </a:xfrm>
            <a:custGeom>
              <a:avLst/>
              <a:gdLst/>
              <a:ahLst/>
              <a:cxnLst/>
              <a:rect l="l" t="t" r="r" b="b"/>
              <a:pathLst>
                <a:path w="2052" h="4033" extrusionOk="0">
                  <a:moveTo>
                    <a:pt x="1188" y="1"/>
                  </a:moveTo>
                  <a:lnTo>
                    <a:pt x="0" y="3589"/>
                  </a:lnTo>
                  <a:lnTo>
                    <a:pt x="1989" y="4032"/>
                  </a:lnTo>
                  <a:cubicBezTo>
                    <a:pt x="2052" y="2648"/>
                    <a:pt x="1776" y="1263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6"/>
            <p:cNvSpPr/>
            <p:nvPr/>
          </p:nvSpPr>
          <p:spPr>
            <a:xfrm>
              <a:off x="7195474" y="252464"/>
              <a:ext cx="336606" cy="713964"/>
            </a:xfrm>
            <a:custGeom>
              <a:avLst/>
              <a:gdLst/>
              <a:ahLst/>
              <a:cxnLst/>
              <a:rect l="l" t="t" r="r" b="b"/>
              <a:pathLst>
                <a:path w="2767" h="5869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2523" y="78"/>
                    <a:pt x="2283" y="165"/>
                    <a:pt x="2049" y="261"/>
                  </a:cubicBezTo>
                  <a:lnTo>
                    <a:pt x="1" y="5507"/>
                  </a:lnTo>
                  <a:lnTo>
                    <a:pt x="414" y="5597"/>
                  </a:lnTo>
                  <a:lnTo>
                    <a:pt x="1636" y="3470"/>
                  </a:lnTo>
                  <a:lnTo>
                    <a:pt x="1577" y="5857"/>
                  </a:lnTo>
                  <a:lnTo>
                    <a:pt x="1622" y="586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6"/>
            <p:cNvSpPr/>
            <p:nvPr/>
          </p:nvSpPr>
          <p:spPr>
            <a:xfrm>
              <a:off x="7886932" y="278010"/>
              <a:ext cx="422734" cy="867973"/>
            </a:xfrm>
            <a:custGeom>
              <a:avLst/>
              <a:gdLst/>
              <a:ahLst/>
              <a:cxnLst/>
              <a:rect l="l" t="t" r="r" b="b"/>
              <a:pathLst>
                <a:path w="3475" h="7135" extrusionOk="0">
                  <a:moveTo>
                    <a:pt x="2835" y="0"/>
                  </a:moveTo>
                  <a:lnTo>
                    <a:pt x="0" y="6560"/>
                  </a:lnTo>
                  <a:lnTo>
                    <a:pt x="2581" y="7134"/>
                  </a:lnTo>
                  <a:lnTo>
                    <a:pt x="3475" y="284"/>
                  </a:lnTo>
                  <a:cubicBezTo>
                    <a:pt x="3264" y="180"/>
                    <a:pt x="3050" y="86"/>
                    <a:pt x="283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6"/>
            <p:cNvSpPr/>
            <p:nvPr/>
          </p:nvSpPr>
          <p:spPr>
            <a:xfrm>
              <a:off x="8871808" y="204656"/>
              <a:ext cx="2032771" cy="1095702"/>
            </a:xfrm>
            <a:custGeom>
              <a:avLst/>
              <a:gdLst/>
              <a:ahLst/>
              <a:cxnLst/>
              <a:rect l="l" t="t" r="r" b="b"/>
              <a:pathLst>
                <a:path w="16710" h="9007" extrusionOk="0">
                  <a:moveTo>
                    <a:pt x="8734" y="0"/>
                  </a:moveTo>
                  <a:cubicBezTo>
                    <a:pt x="7008" y="0"/>
                    <a:pt x="5265" y="517"/>
                    <a:pt x="3750" y="1592"/>
                  </a:cubicBezTo>
                  <a:cubicBezTo>
                    <a:pt x="1272" y="3351"/>
                    <a:pt x="1" y="6182"/>
                    <a:pt x="124" y="9007"/>
                  </a:cubicBezTo>
                  <a:lnTo>
                    <a:pt x="12507" y="6252"/>
                  </a:lnTo>
                  <a:lnTo>
                    <a:pt x="12448" y="3864"/>
                  </a:lnTo>
                  <a:lnTo>
                    <a:pt x="13670" y="5993"/>
                  </a:lnTo>
                  <a:lnTo>
                    <a:pt x="14207" y="5872"/>
                  </a:lnTo>
                  <a:lnTo>
                    <a:pt x="14037" y="4279"/>
                  </a:lnTo>
                  <a:lnTo>
                    <a:pt x="14037" y="4279"/>
                  </a:lnTo>
                  <a:lnTo>
                    <a:pt x="14722" y="5760"/>
                  </a:lnTo>
                  <a:lnTo>
                    <a:pt x="16709" y="5318"/>
                  </a:lnTo>
                  <a:cubicBezTo>
                    <a:pt x="16468" y="4735"/>
                    <a:pt x="16157" y="4170"/>
                    <a:pt x="15776" y="3633"/>
                  </a:cubicBezTo>
                  <a:cubicBezTo>
                    <a:pt x="14094" y="1264"/>
                    <a:pt x="11434" y="0"/>
                    <a:pt x="8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6"/>
            <p:cNvSpPr/>
            <p:nvPr/>
          </p:nvSpPr>
          <p:spPr>
            <a:xfrm>
              <a:off x="9203304" y="444912"/>
              <a:ext cx="308018" cy="778317"/>
            </a:xfrm>
            <a:custGeom>
              <a:avLst/>
              <a:gdLst/>
              <a:ahLst/>
              <a:cxnLst/>
              <a:rect l="l" t="t" r="r" b="b"/>
              <a:pathLst>
                <a:path w="2532" h="6398" extrusionOk="0">
                  <a:moveTo>
                    <a:pt x="524" y="1"/>
                  </a:moveTo>
                  <a:cubicBezTo>
                    <a:pt x="342" y="152"/>
                    <a:pt x="168" y="310"/>
                    <a:pt x="0" y="473"/>
                  </a:cubicBezTo>
                  <a:lnTo>
                    <a:pt x="243" y="6398"/>
                  </a:lnTo>
                  <a:lnTo>
                    <a:pt x="2532" y="58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6"/>
            <p:cNvSpPr/>
            <p:nvPr/>
          </p:nvSpPr>
          <p:spPr>
            <a:xfrm>
              <a:off x="9830287" y="204534"/>
              <a:ext cx="434899" cy="853861"/>
            </a:xfrm>
            <a:custGeom>
              <a:avLst/>
              <a:gdLst/>
              <a:ahLst/>
              <a:cxnLst/>
              <a:rect l="l" t="t" r="r" b="b"/>
              <a:pathLst>
                <a:path w="3575" h="7019" extrusionOk="0">
                  <a:moveTo>
                    <a:pt x="735" y="1"/>
                  </a:moveTo>
                  <a:cubicBezTo>
                    <a:pt x="489" y="4"/>
                    <a:pt x="245" y="20"/>
                    <a:pt x="1" y="43"/>
                  </a:cubicBezTo>
                  <a:lnTo>
                    <a:pt x="1175" y="7019"/>
                  </a:lnTo>
                  <a:lnTo>
                    <a:pt x="3574" y="648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6"/>
            <p:cNvSpPr/>
            <p:nvPr/>
          </p:nvSpPr>
          <p:spPr>
            <a:xfrm>
              <a:off x="10470895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1" y="0"/>
                  </a:moveTo>
                  <a:lnTo>
                    <a:pt x="906" y="3211"/>
                  </a:lnTo>
                  <a:lnTo>
                    <a:pt x="892" y="3070"/>
                  </a:lnTo>
                  <a:lnTo>
                    <a:pt x="892" y="3070"/>
                  </a:lnTo>
                  <a:lnTo>
                    <a:pt x="1575" y="4548"/>
                  </a:lnTo>
                  <a:lnTo>
                    <a:pt x="3563" y="4108"/>
                  </a:lnTo>
                  <a:cubicBezTo>
                    <a:pt x="3321" y="3523"/>
                    <a:pt x="3010" y="2959"/>
                    <a:pt x="2629" y="2423"/>
                  </a:cubicBezTo>
                  <a:cubicBezTo>
                    <a:pt x="1907" y="1406"/>
                    <a:pt x="1005" y="59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6"/>
            <p:cNvSpPr/>
            <p:nvPr/>
          </p:nvSpPr>
          <p:spPr>
            <a:xfrm>
              <a:off x="8879594" y="809614"/>
              <a:ext cx="249747" cy="490614"/>
            </a:xfrm>
            <a:custGeom>
              <a:avLst/>
              <a:gdLst/>
              <a:ahLst/>
              <a:cxnLst/>
              <a:rect l="l" t="t" r="r" b="b"/>
              <a:pathLst>
                <a:path w="2053" h="4033" extrusionOk="0">
                  <a:moveTo>
                    <a:pt x="863" y="1"/>
                  </a:moveTo>
                  <a:cubicBezTo>
                    <a:pt x="277" y="1263"/>
                    <a:pt x="1" y="2648"/>
                    <a:pt x="62" y="4032"/>
                  </a:cubicBezTo>
                  <a:lnTo>
                    <a:pt x="2052" y="3589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6"/>
            <p:cNvSpPr/>
            <p:nvPr/>
          </p:nvSpPr>
          <p:spPr>
            <a:xfrm>
              <a:off x="10248762" y="252464"/>
              <a:ext cx="336362" cy="713964"/>
            </a:xfrm>
            <a:custGeom>
              <a:avLst/>
              <a:gdLst/>
              <a:ahLst/>
              <a:cxnLst/>
              <a:rect l="l" t="t" r="r" b="b"/>
              <a:pathLst>
                <a:path w="2765" h="5869" extrusionOk="0">
                  <a:moveTo>
                    <a:pt x="0" y="1"/>
                  </a:moveTo>
                  <a:lnTo>
                    <a:pt x="1143" y="5869"/>
                  </a:lnTo>
                  <a:lnTo>
                    <a:pt x="1188" y="5857"/>
                  </a:lnTo>
                  <a:lnTo>
                    <a:pt x="1129" y="3470"/>
                  </a:lnTo>
                  <a:lnTo>
                    <a:pt x="1129" y="3470"/>
                  </a:lnTo>
                  <a:lnTo>
                    <a:pt x="2351" y="5597"/>
                  </a:lnTo>
                  <a:lnTo>
                    <a:pt x="2764" y="5507"/>
                  </a:lnTo>
                  <a:lnTo>
                    <a:pt x="716" y="261"/>
                  </a:lnTo>
                  <a:cubicBezTo>
                    <a:pt x="482" y="165"/>
                    <a:pt x="242" y="7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6"/>
            <p:cNvSpPr/>
            <p:nvPr/>
          </p:nvSpPr>
          <p:spPr>
            <a:xfrm>
              <a:off x="9470934" y="278010"/>
              <a:ext cx="422855" cy="867973"/>
            </a:xfrm>
            <a:custGeom>
              <a:avLst/>
              <a:gdLst/>
              <a:ahLst/>
              <a:cxnLst/>
              <a:rect l="l" t="t" r="r" b="b"/>
              <a:pathLst>
                <a:path w="3476" h="7135" extrusionOk="0">
                  <a:moveTo>
                    <a:pt x="640" y="0"/>
                  </a:moveTo>
                  <a:cubicBezTo>
                    <a:pt x="426" y="86"/>
                    <a:pt x="211" y="180"/>
                    <a:pt x="0" y="284"/>
                  </a:cubicBezTo>
                  <a:lnTo>
                    <a:pt x="894" y="7134"/>
                  </a:lnTo>
                  <a:lnTo>
                    <a:pt x="3475" y="656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6"/>
            <p:cNvSpPr/>
            <p:nvPr/>
          </p:nvSpPr>
          <p:spPr>
            <a:xfrm>
              <a:off x="7387073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5088" y="1"/>
                  </a:moveTo>
                  <a:cubicBezTo>
                    <a:pt x="3187" y="1"/>
                    <a:pt x="1404" y="674"/>
                    <a:pt x="2" y="1819"/>
                  </a:cubicBezTo>
                  <a:lnTo>
                    <a:pt x="0" y="1873"/>
                  </a:lnTo>
                  <a:lnTo>
                    <a:pt x="12380" y="4628"/>
                  </a:lnTo>
                  <a:lnTo>
                    <a:pt x="12383" y="4625"/>
                  </a:lnTo>
                  <a:lnTo>
                    <a:pt x="12383" y="4619"/>
                  </a:lnTo>
                  <a:cubicBezTo>
                    <a:pt x="11254" y="2231"/>
                    <a:pt x="8972" y="447"/>
                    <a:pt x="6159" y="72"/>
                  </a:cubicBezTo>
                  <a:cubicBezTo>
                    <a:pt x="5799" y="24"/>
                    <a:pt x="5442" y="1"/>
                    <a:pt x="50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6"/>
            <p:cNvSpPr/>
            <p:nvPr/>
          </p:nvSpPr>
          <p:spPr>
            <a:xfrm>
              <a:off x="7089152" y="850609"/>
              <a:ext cx="1804799" cy="1198374"/>
            </a:xfrm>
            <a:custGeom>
              <a:avLst/>
              <a:gdLst/>
              <a:ahLst/>
              <a:cxnLst/>
              <a:rect l="l" t="t" r="r" b="b"/>
              <a:pathLst>
                <a:path w="14836" h="9851" extrusionOk="0">
                  <a:moveTo>
                    <a:pt x="8061" y="1"/>
                  </a:moveTo>
                  <a:cubicBezTo>
                    <a:pt x="3610" y="1"/>
                    <a:pt x="1" y="3609"/>
                    <a:pt x="1" y="8060"/>
                  </a:cubicBezTo>
                  <a:cubicBezTo>
                    <a:pt x="1" y="8675"/>
                    <a:pt x="69" y="9275"/>
                    <a:pt x="200" y="9851"/>
                  </a:cubicBezTo>
                  <a:lnTo>
                    <a:pt x="1955" y="9112"/>
                  </a:lnTo>
                  <a:lnTo>
                    <a:pt x="1676" y="7615"/>
                  </a:lnTo>
                  <a:lnTo>
                    <a:pt x="1676" y="7615"/>
                  </a:lnTo>
                  <a:lnTo>
                    <a:pt x="2407" y="8922"/>
                  </a:lnTo>
                  <a:lnTo>
                    <a:pt x="2880" y="8721"/>
                  </a:lnTo>
                  <a:lnTo>
                    <a:pt x="2662" y="6437"/>
                  </a:lnTo>
                  <a:lnTo>
                    <a:pt x="3906" y="8289"/>
                  </a:lnTo>
                  <a:lnTo>
                    <a:pt x="7036" y="6972"/>
                  </a:lnTo>
                  <a:lnTo>
                    <a:pt x="6603" y="4758"/>
                  </a:lnTo>
                  <a:lnTo>
                    <a:pt x="7845" y="6632"/>
                  </a:lnTo>
                  <a:lnTo>
                    <a:pt x="9046" y="6126"/>
                  </a:lnTo>
                  <a:lnTo>
                    <a:pt x="8623" y="3202"/>
                  </a:lnTo>
                  <a:lnTo>
                    <a:pt x="10485" y="5521"/>
                  </a:lnTo>
                  <a:lnTo>
                    <a:pt x="14835" y="3692"/>
                  </a:lnTo>
                  <a:cubicBezTo>
                    <a:pt x="13399" y="1471"/>
                    <a:pt x="10901" y="1"/>
                    <a:pt x="8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6"/>
            <p:cNvSpPr/>
            <p:nvPr/>
          </p:nvSpPr>
          <p:spPr>
            <a:xfrm>
              <a:off x="8458807" y="931506"/>
              <a:ext cx="280647" cy="449740"/>
            </a:xfrm>
            <a:custGeom>
              <a:avLst/>
              <a:gdLst/>
              <a:ahLst/>
              <a:cxnLst/>
              <a:rect l="l" t="t" r="r" b="b"/>
              <a:pathLst>
                <a:path w="2307" h="3697" extrusionOk="0">
                  <a:moveTo>
                    <a:pt x="1" y="0"/>
                  </a:moveTo>
                  <a:lnTo>
                    <a:pt x="1991" y="3696"/>
                  </a:lnTo>
                  <a:lnTo>
                    <a:pt x="2307" y="3562"/>
                  </a:lnTo>
                  <a:lnTo>
                    <a:pt x="1891" y="1147"/>
                  </a:lnTo>
                  <a:cubicBezTo>
                    <a:pt x="1320" y="682"/>
                    <a:pt x="684" y="29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6"/>
            <p:cNvSpPr/>
            <p:nvPr/>
          </p:nvSpPr>
          <p:spPr>
            <a:xfrm>
              <a:off x="8106753" y="851948"/>
              <a:ext cx="408987" cy="632337"/>
            </a:xfrm>
            <a:custGeom>
              <a:avLst/>
              <a:gdLst/>
              <a:ahLst/>
              <a:cxnLst/>
              <a:rect l="l" t="t" r="r" b="b"/>
              <a:pathLst>
                <a:path w="3362" h="5198" extrusionOk="0">
                  <a:moveTo>
                    <a:pt x="0" y="0"/>
                  </a:moveTo>
                  <a:lnTo>
                    <a:pt x="2864" y="5198"/>
                  </a:lnTo>
                  <a:lnTo>
                    <a:pt x="3362" y="4990"/>
                  </a:lnTo>
                  <a:lnTo>
                    <a:pt x="2344" y="439"/>
                  </a:lnTo>
                  <a:cubicBezTo>
                    <a:pt x="1607" y="182"/>
                    <a:pt x="817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6"/>
            <p:cNvSpPr/>
            <p:nvPr/>
          </p:nvSpPr>
          <p:spPr>
            <a:xfrm>
              <a:off x="7122119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828" y="0"/>
                  </a:moveTo>
                  <a:cubicBezTo>
                    <a:pt x="467" y="615"/>
                    <a:pt x="188" y="1281"/>
                    <a:pt x="0" y="1986"/>
                  </a:cubicBezTo>
                  <a:cubicBezTo>
                    <a:pt x="515" y="3068"/>
                    <a:pt x="1075" y="4247"/>
                    <a:pt x="1517" y="5178"/>
                  </a:cubicBezTo>
                  <a:lnTo>
                    <a:pt x="1684" y="5106"/>
                  </a:lnTo>
                  <a:lnTo>
                    <a:pt x="1405" y="3609"/>
                  </a:lnTo>
                  <a:lnTo>
                    <a:pt x="1744" y="4212"/>
                  </a:lnTo>
                  <a:cubicBezTo>
                    <a:pt x="1444" y="2843"/>
                    <a:pt x="1089" y="1208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6"/>
            <p:cNvSpPr/>
            <p:nvPr/>
          </p:nvSpPr>
          <p:spPr>
            <a:xfrm>
              <a:off x="7266761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833" y="0"/>
                  </a:moveTo>
                  <a:cubicBezTo>
                    <a:pt x="1123" y="519"/>
                    <a:pt x="505" y="1155"/>
                    <a:pt x="1" y="1874"/>
                  </a:cubicBezTo>
                  <a:lnTo>
                    <a:pt x="2929" y="6522"/>
                  </a:lnTo>
                  <a:lnTo>
                    <a:pt x="3505" y="628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6"/>
            <p:cNvSpPr/>
            <p:nvPr/>
          </p:nvSpPr>
          <p:spPr>
            <a:xfrm>
              <a:off x="7809806" y="850609"/>
              <a:ext cx="380156" cy="750094"/>
            </a:xfrm>
            <a:custGeom>
              <a:avLst/>
              <a:gdLst/>
              <a:ahLst/>
              <a:cxnLst/>
              <a:rect l="l" t="t" r="r" b="b"/>
              <a:pathLst>
                <a:path w="3125" h="6166" extrusionOk="0">
                  <a:moveTo>
                    <a:pt x="2132" y="1"/>
                  </a:moveTo>
                  <a:cubicBezTo>
                    <a:pt x="1394" y="1"/>
                    <a:pt x="679" y="103"/>
                    <a:pt x="0" y="290"/>
                  </a:cubicBezTo>
                  <a:lnTo>
                    <a:pt x="3034" y="6165"/>
                  </a:lnTo>
                  <a:lnTo>
                    <a:pt x="3125" y="6128"/>
                  </a:lnTo>
                  <a:lnTo>
                    <a:pt x="2700" y="3202"/>
                  </a:lnTo>
                  <a:lnTo>
                    <a:pt x="2899" y="3449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6"/>
            <p:cNvSpPr/>
            <p:nvPr/>
          </p:nvSpPr>
          <p:spPr>
            <a:xfrm>
              <a:off x="7525753" y="897687"/>
              <a:ext cx="419571" cy="822354"/>
            </a:xfrm>
            <a:custGeom>
              <a:avLst/>
              <a:gdLst/>
              <a:ahLst/>
              <a:cxnLst/>
              <a:rect l="l" t="t" r="r" b="b"/>
              <a:pathLst>
                <a:path w="3449" h="6760" extrusionOk="0">
                  <a:moveTo>
                    <a:pt x="2007" y="1"/>
                  </a:moveTo>
                  <a:cubicBezTo>
                    <a:pt x="1288" y="232"/>
                    <a:pt x="614" y="559"/>
                    <a:pt x="0" y="972"/>
                  </a:cubicBezTo>
                  <a:lnTo>
                    <a:pt x="3039" y="6760"/>
                  </a:lnTo>
                  <a:lnTo>
                    <a:pt x="3449" y="6587"/>
                  </a:lnTo>
                  <a:lnTo>
                    <a:pt x="3048" y="45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6"/>
            <p:cNvSpPr/>
            <p:nvPr/>
          </p:nvSpPr>
          <p:spPr>
            <a:xfrm>
              <a:off x="8886041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7295" y="1"/>
                  </a:moveTo>
                  <a:cubicBezTo>
                    <a:pt x="6942" y="1"/>
                    <a:pt x="6584" y="24"/>
                    <a:pt x="6224" y="72"/>
                  </a:cubicBezTo>
                  <a:cubicBezTo>
                    <a:pt x="3411" y="447"/>
                    <a:pt x="1130" y="2231"/>
                    <a:pt x="0" y="4619"/>
                  </a:cubicBezTo>
                  <a:lnTo>
                    <a:pt x="0" y="4625"/>
                  </a:lnTo>
                  <a:lnTo>
                    <a:pt x="3" y="4628"/>
                  </a:lnTo>
                  <a:lnTo>
                    <a:pt x="12383" y="1873"/>
                  </a:lnTo>
                  <a:lnTo>
                    <a:pt x="12382" y="1819"/>
                  </a:lnTo>
                  <a:cubicBezTo>
                    <a:pt x="10979" y="674"/>
                    <a:pt x="9196" y="1"/>
                    <a:pt x="729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6"/>
            <p:cNvSpPr/>
            <p:nvPr/>
          </p:nvSpPr>
          <p:spPr>
            <a:xfrm>
              <a:off x="8885433" y="850609"/>
              <a:ext cx="1804678" cy="1198374"/>
            </a:xfrm>
            <a:custGeom>
              <a:avLst/>
              <a:gdLst/>
              <a:ahLst/>
              <a:cxnLst/>
              <a:rect l="l" t="t" r="r" b="b"/>
              <a:pathLst>
                <a:path w="14835" h="9851" extrusionOk="0">
                  <a:moveTo>
                    <a:pt x="6775" y="1"/>
                  </a:moveTo>
                  <a:cubicBezTo>
                    <a:pt x="3934" y="1"/>
                    <a:pt x="1437" y="1471"/>
                    <a:pt x="1" y="3692"/>
                  </a:cubicBezTo>
                  <a:lnTo>
                    <a:pt x="4352" y="5521"/>
                  </a:lnTo>
                  <a:lnTo>
                    <a:pt x="6215" y="3202"/>
                  </a:lnTo>
                  <a:lnTo>
                    <a:pt x="5792" y="6126"/>
                  </a:lnTo>
                  <a:lnTo>
                    <a:pt x="6993" y="6632"/>
                  </a:lnTo>
                  <a:lnTo>
                    <a:pt x="8234" y="4758"/>
                  </a:lnTo>
                  <a:lnTo>
                    <a:pt x="7801" y="6972"/>
                  </a:lnTo>
                  <a:lnTo>
                    <a:pt x="10931" y="8289"/>
                  </a:lnTo>
                  <a:lnTo>
                    <a:pt x="12176" y="6437"/>
                  </a:lnTo>
                  <a:lnTo>
                    <a:pt x="11958" y="8721"/>
                  </a:lnTo>
                  <a:lnTo>
                    <a:pt x="12430" y="8922"/>
                  </a:lnTo>
                  <a:lnTo>
                    <a:pt x="13162" y="7615"/>
                  </a:lnTo>
                  <a:lnTo>
                    <a:pt x="12881" y="9112"/>
                  </a:lnTo>
                  <a:lnTo>
                    <a:pt x="14634" y="9851"/>
                  </a:lnTo>
                  <a:cubicBezTo>
                    <a:pt x="14765" y="9275"/>
                    <a:pt x="14835" y="8675"/>
                    <a:pt x="14835" y="8060"/>
                  </a:cubicBezTo>
                  <a:cubicBezTo>
                    <a:pt x="14835" y="3609"/>
                    <a:pt x="11225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6"/>
            <p:cNvSpPr/>
            <p:nvPr/>
          </p:nvSpPr>
          <p:spPr>
            <a:xfrm>
              <a:off x="9040172" y="931506"/>
              <a:ext cx="280890" cy="449740"/>
            </a:xfrm>
            <a:custGeom>
              <a:avLst/>
              <a:gdLst/>
              <a:ahLst/>
              <a:cxnLst/>
              <a:rect l="l" t="t" r="r" b="b"/>
              <a:pathLst>
                <a:path w="2309" h="3697" extrusionOk="0">
                  <a:moveTo>
                    <a:pt x="2308" y="0"/>
                  </a:moveTo>
                  <a:lnTo>
                    <a:pt x="2308" y="0"/>
                  </a:lnTo>
                  <a:cubicBezTo>
                    <a:pt x="1625" y="297"/>
                    <a:pt x="988" y="682"/>
                    <a:pt x="418" y="1147"/>
                  </a:cubicBezTo>
                  <a:lnTo>
                    <a:pt x="1" y="3562"/>
                  </a:lnTo>
                  <a:lnTo>
                    <a:pt x="318" y="3696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6"/>
            <p:cNvSpPr/>
            <p:nvPr/>
          </p:nvSpPr>
          <p:spPr>
            <a:xfrm>
              <a:off x="9263764" y="851948"/>
              <a:ext cx="409231" cy="632337"/>
            </a:xfrm>
            <a:custGeom>
              <a:avLst/>
              <a:gdLst/>
              <a:ahLst/>
              <a:cxnLst/>
              <a:rect l="l" t="t" r="r" b="b"/>
              <a:pathLst>
                <a:path w="3364" h="5198" extrusionOk="0">
                  <a:moveTo>
                    <a:pt x="3364" y="0"/>
                  </a:moveTo>
                  <a:lnTo>
                    <a:pt x="3364" y="0"/>
                  </a:lnTo>
                  <a:cubicBezTo>
                    <a:pt x="2545" y="32"/>
                    <a:pt x="1757" y="182"/>
                    <a:pt x="1018" y="439"/>
                  </a:cubicBezTo>
                  <a:lnTo>
                    <a:pt x="1" y="4990"/>
                  </a:lnTo>
                  <a:lnTo>
                    <a:pt x="499" y="5198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6"/>
            <p:cNvSpPr/>
            <p:nvPr/>
          </p:nvSpPr>
          <p:spPr>
            <a:xfrm>
              <a:off x="10445227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917" y="0"/>
                  </a:moveTo>
                  <a:cubicBezTo>
                    <a:pt x="655" y="1208"/>
                    <a:pt x="300" y="2843"/>
                    <a:pt x="1" y="4212"/>
                  </a:cubicBezTo>
                  <a:lnTo>
                    <a:pt x="340" y="3609"/>
                  </a:lnTo>
                  <a:lnTo>
                    <a:pt x="340" y="3609"/>
                  </a:lnTo>
                  <a:lnTo>
                    <a:pt x="60" y="5106"/>
                  </a:lnTo>
                  <a:lnTo>
                    <a:pt x="228" y="5178"/>
                  </a:lnTo>
                  <a:cubicBezTo>
                    <a:pt x="670" y="4247"/>
                    <a:pt x="1229" y="3068"/>
                    <a:pt x="1744" y="1986"/>
                  </a:cubicBezTo>
                  <a:cubicBezTo>
                    <a:pt x="1556" y="1281"/>
                    <a:pt x="1277" y="615"/>
                    <a:pt x="91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6"/>
            <p:cNvSpPr/>
            <p:nvPr/>
          </p:nvSpPr>
          <p:spPr>
            <a:xfrm>
              <a:off x="10086360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673" y="0"/>
                  </a:moveTo>
                  <a:lnTo>
                    <a:pt x="1" y="6281"/>
                  </a:lnTo>
                  <a:lnTo>
                    <a:pt x="578" y="6522"/>
                  </a:lnTo>
                  <a:lnTo>
                    <a:pt x="3505" y="1874"/>
                  </a:lnTo>
                  <a:cubicBezTo>
                    <a:pt x="3000" y="1155"/>
                    <a:pt x="2382" y="519"/>
                    <a:pt x="167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6"/>
            <p:cNvSpPr/>
            <p:nvPr/>
          </p:nvSpPr>
          <p:spPr>
            <a:xfrm>
              <a:off x="9589907" y="850609"/>
              <a:ext cx="380278" cy="750094"/>
            </a:xfrm>
            <a:custGeom>
              <a:avLst/>
              <a:gdLst/>
              <a:ahLst/>
              <a:cxnLst/>
              <a:rect l="l" t="t" r="r" b="b"/>
              <a:pathLst>
                <a:path w="3126" h="6166" extrusionOk="0">
                  <a:moveTo>
                    <a:pt x="992" y="1"/>
                  </a:moveTo>
                  <a:lnTo>
                    <a:pt x="226" y="3449"/>
                  </a:lnTo>
                  <a:lnTo>
                    <a:pt x="424" y="3202"/>
                  </a:lnTo>
                  <a:lnTo>
                    <a:pt x="424" y="3202"/>
                  </a:lnTo>
                  <a:lnTo>
                    <a:pt x="1" y="6128"/>
                  </a:lnTo>
                  <a:lnTo>
                    <a:pt x="89" y="6165"/>
                  </a:lnTo>
                  <a:lnTo>
                    <a:pt x="3125" y="290"/>
                  </a:lnTo>
                  <a:cubicBezTo>
                    <a:pt x="2445" y="103"/>
                    <a:pt x="1731" y="1"/>
                    <a:pt x="99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6"/>
            <p:cNvSpPr/>
            <p:nvPr/>
          </p:nvSpPr>
          <p:spPr>
            <a:xfrm>
              <a:off x="9834180" y="897687"/>
              <a:ext cx="419814" cy="822354"/>
            </a:xfrm>
            <a:custGeom>
              <a:avLst/>
              <a:gdLst/>
              <a:ahLst/>
              <a:cxnLst/>
              <a:rect l="l" t="t" r="r" b="b"/>
              <a:pathLst>
                <a:path w="3451" h="6760" extrusionOk="0">
                  <a:moveTo>
                    <a:pt x="1444" y="1"/>
                  </a:moveTo>
                  <a:lnTo>
                    <a:pt x="402" y="4534"/>
                  </a:lnTo>
                  <a:lnTo>
                    <a:pt x="1" y="6587"/>
                  </a:lnTo>
                  <a:lnTo>
                    <a:pt x="412" y="6760"/>
                  </a:lnTo>
                  <a:lnTo>
                    <a:pt x="3451" y="972"/>
                  </a:lnTo>
                  <a:cubicBezTo>
                    <a:pt x="2836" y="559"/>
                    <a:pt x="2161" y="232"/>
                    <a:pt x="144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6"/>
            <p:cNvSpPr/>
            <p:nvPr/>
          </p:nvSpPr>
          <p:spPr>
            <a:xfrm>
              <a:off x="8855872" y="1123710"/>
              <a:ext cx="306193" cy="306071"/>
            </a:xfrm>
            <a:custGeom>
              <a:avLst/>
              <a:gdLst/>
              <a:ahLst/>
              <a:cxnLst/>
              <a:rect l="l" t="t" r="r" b="b"/>
              <a:pathLst>
                <a:path w="2517" h="2516" extrusionOk="0">
                  <a:moveTo>
                    <a:pt x="1259" y="1"/>
                  </a:moveTo>
                  <a:cubicBezTo>
                    <a:pt x="564" y="1"/>
                    <a:pt x="1" y="563"/>
                    <a:pt x="1" y="1258"/>
                  </a:cubicBezTo>
                  <a:cubicBezTo>
                    <a:pt x="1" y="1952"/>
                    <a:pt x="564" y="2516"/>
                    <a:pt x="1259" y="2516"/>
                  </a:cubicBezTo>
                  <a:cubicBezTo>
                    <a:pt x="1952" y="2516"/>
                    <a:pt x="2516" y="1952"/>
                    <a:pt x="2516" y="1258"/>
                  </a:cubicBezTo>
                  <a:cubicBezTo>
                    <a:pt x="2516" y="563"/>
                    <a:pt x="1952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6"/>
            <p:cNvSpPr/>
            <p:nvPr/>
          </p:nvSpPr>
          <p:spPr>
            <a:xfrm>
              <a:off x="8934823" y="1160083"/>
              <a:ext cx="36860" cy="35035"/>
            </a:xfrm>
            <a:custGeom>
              <a:avLst/>
              <a:gdLst/>
              <a:ahLst/>
              <a:cxnLst/>
              <a:rect l="l" t="t" r="r" b="b"/>
              <a:pathLst>
                <a:path w="303" h="288" extrusionOk="0">
                  <a:moveTo>
                    <a:pt x="178" y="1"/>
                  </a:moveTo>
                  <a:cubicBezTo>
                    <a:pt x="133" y="1"/>
                    <a:pt x="85" y="25"/>
                    <a:pt x="51" y="68"/>
                  </a:cubicBezTo>
                  <a:cubicBezTo>
                    <a:pt x="0" y="135"/>
                    <a:pt x="0" y="225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7" y="264"/>
                    <a:pt x="252" y="221"/>
                  </a:cubicBezTo>
                  <a:cubicBezTo>
                    <a:pt x="303" y="154"/>
                    <a:pt x="300" y="64"/>
                    <a:pt x="246" y="23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6"/>
            <p:cNvSpPr/>
            <p:nvPr/>
          </p:nvSpPr>
          <p:spPr>
            <a:xfrm>
              <a:off x="8983483" y="1197673"/>
              <a:ext cx="37103" cy="35157"/>
            </a:xfrm>
            <a:custGeom>
              <a:avLst/>
              <a:gdLst/>
              <a:ahLst/>
              <a:cxnLst/>
              <a:rect l="l" t="t" r="r" b="b"/>
              <a:pathLst>
                <a:path w="305" h="289" extrusionOk="0">
                  <a:moveTo>
                    <a:pt x="178" y="1"/>
                  </a:moveTo>
                  <a:cubicBezTo>
                    <a:pt x="133" y="1"/>
                    <a:pt x="85" y="24"/>
                    <a:pt x="51" y="69"/>
                  </a:cubicBezTo>
                  <a:cubicBezTo>
                    <a:pt x="0" y="136"/>
                    <a:pt x="0" y="224"/>
                    <a:pt x="57" y="266"/>
                  </a:cubicBezTo>
                  <a:cubicBezTo>
                    <a:pt x="77" y="281"/>
                    <a:pt x="100" y="288"/>
                    <a:pt x="125" y="288"/>
                  </a:cubicBezTo>
                  <a:cubicBezTo>
                    <a:pt x="169" y="288"/>
                    <a:pt x="217" y="265"/>
                    <a:pt x="252" y="221"/>
                  </a:cubicBezTo>
                  <a:cubicBezTo>
                    <a:pt x="304" y="153"/>
                    <a:pt x="303" y="64"/>
                    <a:pt x="246" y="22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6"/>
            <p:cNvSpPr/>
            <p:nvPr/>
          </p:nvSpPr>
          <p:spPr>
            <a:xfrm>
              <a:off x="8927037" y="1223340"/>
              <a:ext cx="36860" cy="35157"/>
            </a:xfrm>
            <a:custGeom>
              <a:avLst/>
              <a:gdLst/>
              <a:ahLst/>
              <a:cxnLst/>
              <a:rect l="l" t="t" r="r" b="b"/>
              <a:pathLst>
                <a:path w="303" h="289" extrusionOk="0">
                  <a:moveTo>
                    <a:pt x="179" y="1"/>
                  </a:moveTo>
                  <a:cubicBezTo>
                    <a:pt x="134" y="1"/>
                    <a:pt x="86" y="24"/>
                    <a:pt x="51" y="69"/>
                  </a:cubicBezTo>
                  <a:cubicBezTo>
                    <a:pt x="0" y="135"/>
                    <a:pt x="3" y="224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8" y="264"/>
                    <a:pt x="252" y="221"/>
                  </a:cubicBezTo>
                  <a:cubicBezTo>
                    <a:pt x="303" y="153"/>
                    <a:pt x="301" y="64"/>
                    <a:pt x="246" y="22"/>
                  </a:cubicBezTo>
                  <a:cubicBezTo>
                    <a:pt x="226" y="8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6"/>
            <p:cNvSpPr/>
            <p:nvPr/>
          </p:nvSpPr>
          <p:spPr>
            <a:xfrm>
              <a:off x="8590067" y="1210202"/>
              <a:ext cx="344634" cy="305706"/>
            </a:xfrm>
            <a:custGeom>
              <a:avLst/>
              <a:gdLst/>
              <a:ahLst/>
              <a:cxnLst/>
              <a:rect l="l" t="t" r="r" b="b"/>
              <a:pathLst>
                <a:path w="2833" h="2513" extrusionOk="0">
                  <a:moveTo>
                    <a:pt x="1417" y="0"/>
                  </a:moveTo>
                  <a:cubicBezTo>
                    <a:pt x="1142" y="0"/>
                    <a:pt x="866" y="89"/>
                    <a:pt x="635" y="272"/>
                  </a:cubicBezTo>
                  <a:cubicBezTo>
                    <a:pt x="92" y="703"/>
                    <a:pt x="1" y="1495"/>
                    <a:pt x="434" y="2039"/>
                  </a:cubicBezTo>
                  <a:cubicBezTo>
                    <a:pt x="682" y="2351"/>
                    <a:pt x="1049" y="2513"/>
                    <a:pt x="1419" y="2513"/>
                  </a:cubicBezTo>
                  <a:cubicBezTo>
                    <a:pt x="1693" y="2513"/>
                    <a:pt x="1969" y="2424"/>
                    <a:pt x="2201" y="2241"/>
                  </a:cubicBezTo>
                  <a:cubicBezTo>
                    <a:pt x="2744" y="1808"/>
                    <a:pt x="2833" y="1017"/>
                    <a:pt x="2403" y="475"/>
                  </a:cubicBezTo>
                  <a:cubicBezTo>
                    <a:pt x="2154" y="162"/>
                    <a:pt x="178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6"/>
            <p:cNvSpPr/>
            <p:nvPr/>
          </p:nvSpPr>
          <p:spPr>
            <a:xfrm>
              <a:off x="8724125" y="1235384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2" y="0"/>
                  </a:moveTo>
                  <a:cubicBezTo>
                    <a:pt x="86" y="0"/>
                    <a:pt x="30" y="36"/>
                    <a:pt x="17" y="90"/>
                  </a:cubicBezTo>
                  <a:cubicBezTo>
                    <a:pt x="1" y="156"/>
                    <a:pt x="53" y="228"/>
                    <a:pt x="138" y="249"/>
                  </a:cubicBezTo>
                  <a:cubicBezTo>
                    <a:pt x="153" y="252"/>
                    <a:pt x="168" y="254"/>
                    <a:pt x="182" y="254"/>
                  </a:cubicBezTo>
                  <a:cubicBezTo>
                    <a:pt x="247" y="254"/>
                    <a:pt x="303" y="219"/>
                    <a:pt x="316" y="163"/>
                  </a:cubicBezTo>
                  <a:cubicBezTo>
                    <a:pt x="334" y="96"/>
                    <a:pt x="280" y="25"/>
                    <a:pt x="197" y="6"/>
                  </a:cubicBezTo>
                  <a:cubicBezTo>
                    <a:pt x="182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6"/>
            <p:cNvSpPr/>
            <p:nvPr/>
          </p:nvSpPr>
          <p:spPr>
            <a:xfrm>
              <a:off x="8709284" y="1295235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4" y="0"/>
                  </a:moveTo>
                  <a:cubicBezTo>
                    <a:pt x="88" y="0"/>
                    <a:pt x="31" y="36"/>
                    <a:pt x="17" y="91"/>
                  </a:cubicBezTo>
                  <a:cubicBezTo>
                    <a:pt x="1" y="156"/>
                    <a:pt x="56" y="229"/>
                    <a:pt x="137" y="250"/>
                  </a:cubicBezTo>
                  <a:cubicBezTo>
                    <a:pt x="152" y="253"/>
                    <a:pt x="167" y="255"/>
                    <a:pt x="181" y="255"/>
                  </a:cubicBezTo>
                  <a:cubicBezTo>
                    <a:pt x="247" y="255"/>
                    <a:pt x="303" y="219"/>
                    <a:pt x="318" y="164"/>
                  </a:cubicBezTo>
                  <a:cubicBezTo>
                    <a:pt x="334" y="97"/>
                    <a:pt x="281" y="26"/>
                    <a:pt x="197" y="5"/>
                  </a:cubicBezTo>
                  <a:cubicBezTo>
                    <a:pt x="183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6"/>
            <p:cNvSpPr/>
            <p:nvPr/>
          </p:nvSpPr>
          <p:spPr>
            <a:xfrm>
              <a:off x="8769501" y="1279907"/>
              <a:ext cx="40509" cy="31142"/>
            </a:xfrm>
            <a:custGeom>
              <a:avLst/>
              <a:gdLst/>
              <a:ahLst/>
              <a:cxnLst/>
              <a:rect l="l" t="t" r="r" b="b"/>
              <a:pathLst>
                <a:path w="333" h="256" extrusionOk="0">
                  <a:moveTo>
                    <a:pt x="152" y="1"/>
                  </a:moveTo>
                  <a:cubicBezTo>
                    <a:pt x="87" y="1"/>
                    <a:pt x="30" y="37"/>
                    <a:pt x="16" y="92"/>
                  </a:cubicBezTo>
                  <a:cubicBezTo>
                    <a:pt x="0" y="159"/>
                    <a:pt x="55" y="230"/>
                    <a:pt x="137" y="251"/>
                  </a:cubicBezTo>
                  <a:cubicBezTo>
                    <a:pt x="151" y="254"/>
                    <a:pt x="165" y="255"/>
                    <a:pt x="179" y="255"/>
                  </a:cubicBezTo>
                  <a:cubicBezTo>
                    <a:pt x="246" y="255"/>
                    <a:pt x="303" y="220"/>
                    <a:pt x="317" y="165"/>
                  </a:cubicBezTo>
                  <a:cubicBezTo>
                    <a:pt x="333" y="98"/>
                    <a:pt x="281" y="27"/>
                    <a:pt x="196" y="6"/>
                  </a:cubicBezTo>
                  <a:cubicBezTo>
                    <a:pt x="181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6"/>
            <p:cNvSpPr/>
            <p:nvPr/>
          </p:nvSpPr>
          <p:spPr>
            <a:xfrm>
              <a:off x="8131448" y="4167234"/>
              <a:ext cx="1507122" cy="565916"/>
            </a:xfrm>
            <a:custGeom>
              <a:avLst/>
              <a:gdLst/>
              <a:ahLst/>
              <a:cxnLst/>
              <a:rect l="l" t="t" r="r" b="b"/>
              <a:pathLst>
                <a:path w="12389" h="4652" extrusionOk="0">
                  <a:moveTo>
                    <a:pt x="6194" y="0"/>
                  </a:moveTo>
                  <a:cubicBezTo>
                    <a:pt x="2773" y="0"/>
                    <a:pt x="1" y="2084"/>
                    <a:pt x="1" y="4651"/>
                  </a:cubicBezTo>
                  <a:lnTo>
                    <a:pt x="12388" y="4651"/>
                  </a:lnTo>
                  <a:cubicBezTo>
                    <a:pt x="12388" y="2082"/>
                    <a:pt x="9614" y="0"/>
                    <a:pt x="6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0" name="Google Shape;7390;p36"/>
          <p:cNvSpPr/>
          <p:nvPr/>
        </p:nvSpPr>
        <p:spPr>
          <a:xfrm>
            <a:off x="4363150" y="4316400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1" name="Google Shape;7391;p36"/>
          <p:cNvSpPr/>
          <p:nvPr/>
        </p:nvSpPr>
        <p:spPr>
          <a:xfrm>
            <a:off x="8310" y="0"/>
            <a:ext cx="1139185" cy="657283"/>
          </a:xfrm>
          <a:custGeom>
            <a:avLst/>
            <a:gdLst/>
            <a:ahLst/>
            <a:cxnLst/>
            <a:rect l="l" t="t" r="r" b="b"/>
            <a:pathLst>
              <a:path w="30022" h="17322" extrusionOk="0">
                <a:moveTo>
                  <a:pt x="2048" y="4"/>
                </a:moveTo>
                <a:cubicBezTo>
                  <a:pt x="3129" y="1494"/>
                  <a:pt x="4318" y="2904"/>
                  <a:pt x="5616" y="4212"/>
                </a:cubicBezTo>
                <a:cubicBezTo>
                  <a:pt x="4943" y="2758"/>
                  <a:pt x="4237" y="1362"/>
                  <a:pt x="3494" y="4"/>
                </a:cubicBezTo>
                <a:close/>
                <a:moveTo>
                  <a:pt x="432" y="4"/>
                </a:moveTo>
                <a:cubicBezTo>
                  <a:pt x="1666" y="1750"/>
                  <a:pt x="3036" y="3403"/>
                  <a:pt x="4532" y="4931"/>
                </a:cubicBezTo>
                <a:cubicBezTo>
                  <a:pt x="3615" y="3250"/>
                  <a:pt x="2693" y="1612"/>
                  <a:pt x="1746" y="4"/>
                </a:cubicBezTo>
                <a:close/>
                <a:moveTo>
                  <a:pt x="1" y="1"/>
                </a:moveTo>
                <a:lnTo>
                  <a:pt x="1" y="2436"/>
                </a:lnTo>
                <a:lnTo>
                  <a:pt x="3" y="2436"/>
                </a:lnTo>
                <a:cubicBezTo>
                  <a:pt x="727" y="3646"/>
                  <a:pt x="1492" y="4831"/>
                  <a:pt x="2300" y="5988"/>
                </a:cubicBezTo>
                <a:cubicBezTo>
                  <a:pt x="1579" y="3960"/>
                  <a:pt x="827" y="1970"/>
                  <a:pt x="27" y="1"/>
                </a:cubicBezTo>
                <a:close/>
                <a:moveTo>
                  <a:pt x="4606" y="4"/>
                </a:moveTo>
                <a:cubicBezTo>
                  <a:pt x="6013" y="2119"/>
                  <a:pt x="7418" y="4234"/>
                  <a:pt x="8823" y="6349"/>
                </a:cubicBezTo>
                <a:cubicBezTo>
                  <a:pt x="8313" y="4119"/>
                  <a:pt x="7537" y="1991"/>
                  <a:pt x="6515" y="4"/>
                </a:cubicBezTo>
                <a:close/>
                <a:moveTo>
                  <a:pt x="7435" y="2"/>
                </a:moveTo>
                <a:cubicBezTo>
                  <a:pt x="7521" y="106"/>
                  <a:pt x="7605" y="213"/>
                  <a:pt x="7695" y="317"/>
                </a:cubicBezTo>
                <a:cubicBezTo>
                  <a:pt x="8717" y="2648"/>
                  <a:pt x="9849" y="4931"/>
                  <a:pt x="11088" y="7154"/>
                </a:cubicBezTo>
                <a:cubicBezTo>
                  <a:pt x="10816" y="5646"/>
                  <a:pt x="10473" y="4206"/>
                  <a:pt x="10051" y="2817"/>
                </a:cubicBezTo>
                <a:lnTo>
                  <a:pt x="10051" y="2817"/>
                </a:lnTo>
                <a:cubicBezTo>
                  <a:pt x="10279" y="3038"/>
                  <a:pt x="10509" y="3255"/>
                  <a:pt x="10744" y="3469"/>
                </a:cubicBezTo>
                <a:cubicBezTo>
                  <a:pt x="11478" y="5257"/>
                  <a:pt x="12369" y="6980"/>
                  <a:pt x="13408" y="8612"/>
                </a:cubicBezTo>
                <a:cubicBezTo>
                  <a:pt x="12991" y="5569"/>
                  <a:pt x="12286" y="2736"/>
                  <a:pt x="11241" y="2"/>
                </a:cubicBezTo>
                <a:lnTo>
                  <a:pt x="9536" y="2"/>
                </a:lnTo>
                <a:cubicBezTo>
                  <a:pt x="9672" y="469"/>
                  <a:pt x="9814" y="932"/>
                  <a:pt x="9967" y="1390"/>
                </a:cubicBezTo>
                <a:cubicBezTo>
                  <a:pt x="9675" y="945"/>
                  <a:pt x="9380" y="498"/>
                  <a:pt x="9082" y="54"/>
                </a:cubicBezTo>
                <a:cubicBezTo>
                  <a:pt x="9074" y="36"/>
                  <a:pt x="9068" y="21"/>
                  <a:pt x="9060" y="2"/>
                </a:cubicBezTo>
                <a:close/>
                <a:moveTo>
                  <a:pt x="13355" y="4"/>
                </a:moveTo>
                <a:cubicBezTo>
                  <a:pt x="14619" y="3529"/>
                  <a:pt x="16675" y="6769"/>
                  <a:pt x="19348" y="9390"/>
                </a:cubicBezTo>
                <a:cubicBezTo>
                  <a:pt x="18087" y="6142"/>
                  <a:pt x="16407" y="3004"/>
                  <a:pt x="14556" y="4"/>
                </a:cubicBezTo>
                <a:close/>
                <a:moveTo>
                  <a:pt x="11585" y="2"/>
                </a:moveTo>
                <a:lnTo>
                  <a:pt x="11585" y="4"/>
                </a:lnTo>
                <a:cubicBezTo>
                  <a:pt x="12802" y="4015"/>
                  <a:pt x="14782" y="7796"/>
                  <a:pt x="17404" y="11070"/>
                </a:cubicBezTo>
                <a:cubicBezTo>
                  <a:pt x="16049" y="7238"/>
                  <a:pt x="14654" y="3567"/>
                  <a:pt x="12904" y="2"/>
                </a:cubicBezTo>
                <a:close/>
                <a:moveTo>
                  <a:pt x="16056" y="1"/>
                </a:moveTo>
                <a:cubicBezTo>
                  <a:pt x="18320" y="5443"/>
                  <a:pt x="21531" y="10493"/>
                  <a:pt x="25513" y="14843"/>
                </a:cubicBezTo>
                <a:cubicBezTo>
                  <a:pt x="23809" y="9659"/>
                  <a:pt x="21191" y="4880"/>
                  <a:pt x="17618" y="820"/>
                </a:cubicBezTo>
                <a:lnTo>
                  <a:pt x="17618" y="820"/>
                </a:lnTo>
                <a:cubicBezTo>
                  <a:pt x="18289" y="1390"/>
                  <a:pt x="18944" y="1979"/>
                  <a:pt x="19581" y="2588"/>
                </a:cubicBezTo>
                <a:cubicBezTo>
                  <a:pt x="23060" y="7498"/>
                  <a:pt x="26542" y="12409"/>
                  <a:pt x="30021" y="17322"/>
                </a:cubicBezTo>
                <a:cubicBezTo>
                  <a:pt x="28770" y="13183"/>
                  <a:pt x="26618" y="9403"/>
                  <a:pt x="23841" y="6118"/>
                </a:cubicBezTo>
                <a:lnTo>
                  <a:pt x="23841" y="6118"/>
                </a:lnTo>
                <a:cubicBezTo>
                  <a:pt x="25183" y="7187"/>
                  <a:pt x="26611" y="8147"/>
                  <a:pt x="28108" y="8983"/>
                </a:cubicBezTo>
                <a:cubicBezTo>
                  <a:pt x="26684" y="6807"/>
                  <a:pt x="24956" y="4847"/>
                  <a:pt x="22892" y="3369"/>
                </a:cubicBezTo>
                <a:lnTo>
                  <a:pt x="22892" y="3369"/>
                </a:lnTo>
                <a:cubicBezTo>
                  <a:pt x="24423" y="3921"/>
                  <a:pt x="26017" y="4299"/>
                  <a:pt x="27633" y="4481"/>
                </a:cubicBezTo>
                <a:cubicBezTo>
                  <a:pt x="24760" y="2734"/>
                  <a:pt x="21899" y="1279"/>
                  <a:pt x="18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2" name="Google Shape;7392;p36"/>
          <p:cNvSpPr/>
          <p:nvPr/>
        </p:nvSpPr>
        <p:spPr>
          <a:xfrm>
            <a:off x="8462" y="114"/>
            <a:ext cx="1025236" cy="1352322"/>
          </a:xfrm>
          <a:custGeom>
            <a:avLst/>
            <a:gdLst/>
            <a:ahLst/>
            <a:cxnLst/>
            <a:rect l="l" t="t" r="r" b="b"/>
            <a:pathLst>
              <a:path w="27019" h="35639" extrusionOk="0">
                <a:moveTo>
                  <a:pt x="7590" y="3549"/>
                </a:moveTo>
                <a:lnTo>
                  <a:pt x="7590" y="3549"/>
                </a:lnTo>
                <a:cubicBezTo>
                  <a:pt x="8077" y="3929"/>
                  <a:pt x="8560" y="4321"/>
                  <a:pt x="9031" y="4723"/>
                </a:cubicBezTo>
                <a:cubicBezTo>
                  <a:pt x="9022" y="5480"/>
                  <a:pt x="9026" y="6238"/>
                  <a:pt x="9040" y="6994"/>
                </a:cubicBezTo>
                <a:cubicBezTo>
                  <a:pt x="8793" y="6258"/>
                  <a:pt x="8533" y="5525"/>
                  <a:pt x="8261" y="4799"/>
                </a:cubicBezTo>
                <a:cubicBezTo>
                  <a:pt x="8067" y="4279"/>
                  <a:pt x="7845" y="3917"/>
                  <a:pt x="7590" y="3549"/>
                </a:cubicBezTo>
                <a:close/>
                <a:moveTo>
                  <a:pt x="9460" y="5094"/>
                </a:moveTo>
                <a:lnTo>
                  <a:pt x="9460" y="5094"/>
                </a:lnTo>
                <a:cubicBezTo>
                  <a:pt x="10283" y="5813"/>
                  <a:pt x="11080" y="6563"/>
                  <a:pt x="11841" y="7341"/>
                </a:cubicBezTo>
                <a:cubicBezTo>
                  <a:pt x="11371" y="9561"/>
                  <a:pt x="11133" y="11830"/>
                  <a:pt x="11125" y="14097"/>
                </a:cubicBezTo>
                <a:cubicBezTo>
                  <a:pt x="10993" y="13580"/>
                  <a:pt x="10857" y="13064"/>
                  <a:pt x="10717" y="12547"/>
                </a:cubicBezTo>
                <a:cubicBezTo>
                  <a:pt x="10584" y="10061"/>
                  <a:pt x="10171" y="7609"/>
                  <a:pt x="9460" y="5094"/>
                </a:cubicBezTo>
                <a:close/>
                <a:moveTo>
                  <a:pt x="1" y="1"/>
                </a:moveTo>
                <a:cubicBezTo>
                  <a:pt x="85" y="5403"/>
                  <a:pt x="887" y="10795"/>
                  <a:pt x="2389" y="15984"/>
                </a:cubicBezTo>
                <a:cubicBezTo>
                  <a:pt x="2352" y="13274"/>
                  <a:pt x="2251" y="10599"/>
                  <a:pt x="2063" y="7934"/>
                </a:cubicBezTo>
                <a:lnTo>
                  <a:pt x="2063" y="7934"/>
                </a:lnTo>
                <a:cubicBezTo>
                  <a:pt x="2724" y="10608"/>
                  <a:pt x="3653" y="13215"/>
                  <a:pt x="4841" y="15699"/>
                </a:cubicBezTo>
                <a:cubicBezTo>
                  <a:pt x="3910" y="10290"/>
                  <a:pt x="2813" y="5214"/>
                  <a:pt x="1266" y="1"/>
                </a:cubicBezTo>
                <a:close/>
                <a:moveTo>
                  <a:pt x="2348" y="1"/>
                </a:moveTo>
                <a:cubicBezTo>
                  <a:pt x="2389" y="25"/>
                  <a:pt x="2429" y="47"/>
                  <a:pt x="2470" y="71"/>
                </a:cubicBezTo>
                <a:cubicBezTo>
                  <a:pt x="2540" y="5353"/>
                  <a:pt x="3786" y="10619"/>
                  <a:pt x="6097" y="15368"/>
                </a:cubicBezTo>
                <a:cubicBezTo>
                  <a:pt x="5538" y="10088"/>
                  <a:pt x="4438" y="5276"/>
                  <a:pt x="2818" y="275"/>
                </a:cubicBezTo>
                <a:lnTo>
                  <a:pt x="2818" y="275"/>
                </a:lnTo>
                <a:cubicBezTo>
                  <a:pt x="3153" y="473"/>
                  <a:pt x="3483" y="678"/>
                  <a:pt x="3810" y="886"/>
                </a:cubicBezTo>
                <a:cubicBezTo>
                  <a:pt x="5355" y="6731"/>
                  <a:pt x="6899" y="12578"/>
                  <a:pt x="8444" y="18424"/>
                </a:cubicBezTo>
                <a:cubicBezTo>
                  <a:pt x="9074" y="12365"/>
                  <a:pt x="7674" y="6387"/>
                  <a:pt x="4431" y="1283"/>
                </a:cubicBezTo>
                <a:lnTo>
                  <a:pt x="4431" y="1283"/>
                </a:lnTo>
                <a:cubicBezTo>
                  <a:pt x="5318" y="1865"/>
                  <a:pt x="6185" y="2477"/>
                  <a:pt x="7029" y="3116"/>
                </a:cubicBezTo>
                <a:cubicBezTo>
                  <a:pt x="7370" y="6279"/>
                  <a:pt x="8143" y="9393"/>
                  <a:pt x="9319" y="12349"/>
                </a:cubicBezTo>
                <a:cubicBezTo>
                  <a:pt x="9536" y="14885"/>
                  <a:pt x="9873" y="17411"/>
                  <a:pt x="10330" y="19914"/>
                </a:cubicBezTo>
                <a:cubicBezTo>
                  <a:pt x="10557" y="18397"/>
                  <a:pt x="10695" y="16925"/>
                  <a:pt x="10744" y="15475"/>
                </a:cubicBezTo>
                <a:cubicBezTo>
                  <a:pt x="10887" y="15757"/>
                  <a:pt x="11036" y="16036"/>
                  <a:pt x="11189" y="16314"/>
                </a:cubicBezTo>
                <a:cubicBezTo>
                  <a:pt x="11313" y="18243"/>
                  <a:pt x="11600" y="20164"/>
                  <a:pt x="12057" y="22042"/>
                </a:cubicBezTo>
                <a:cubicBezTo>
                  <a:pt x="13012" y="17137"/>
                  <a:pt x="13063" y="12515"/>
                  <a:pt x="12150" y="7658"/>
                </a:cubicBezTo>
                <a:lnTo>
                  <a:pt x="12150" y="7658"/>
                </a:lnTo>
                <a:cubicBezTo>
                  <a:pt x="12614" y="8141"/>
                  <a:pt x="13069" y="8634"/>
                  <a:pt x="13511" y="9134"/>
                </a:cubicBezTo>
                <a:cubicBezTo>
                  <a:pt x="12612" y="14654"/>
                  <a:pt x="13146" y="20399"/>
                  <a:pt x="15048" y="25657"/>
                </a:cubicBezTo>
                <a:cubicBezTo>
                  <a:pt x="14980" y="20053"/>
                  <a:pt x="14748" y="14710"/>
                  <a:pt x="13598" y="9237"/>
                </a:cubicBezTo>
                <a:lnTo>
                  <a:pt x="13598" y="9237"/>
                </a:lnTo>
                <a:cubicBezTo>
                  <a:pt x="14049" y="9750"/>
                  <a:pt x="14490" y="10272"/>
                  <a:pt x="14917" y="10804"/>
                </a:cubicBezTo>
                <a:cubicBezTo>
                  <a:pt x="14399" y="15546"/>
                  <a:pt x="15282" y="20434"/>
                  <a:pt x="17431" y="24694"/>
                </a:cubicBezTo>
                <a:cubicBezTo>
                  <a:pt x="17237" y="20124"/>
                  <a:pt x="16300" y="15504"/>
                  <a:pt x="15131" y="11070"/>
                </a:cubicBezTo>
                <a:lnTo>
                  <a:pt x="15131" y="11070"/>
                </a:lnTo>
                <a:cubicBezTo>
                  <a:pt x="15892" y="12031"/>
                  <a:pt x="16611" y="13017"/>
                  <a:pt x="17291" y="14029"/>
                </a:cubicBezTo>
                <a:cubicBezTo>
                  <a:pt x="17612" y="20157"/>
                  <a:pt x="19046" y="26223"/>
                  <a:pt x="21510" y="31842"/>
                </a:cubicBezTo>
                <a:cubicBezTo>
                  <a:pt x="21566" y="26386"/>
                  <a:pt x="20626" y="21017"/>
                  <a:pt x="18552" y="16022"/>
                </a:cubicBezTo>
                <a:lnTo>
                  <a:pt x="18552" y="16022"/>
                </a:lnTo>
                <a:cubicBezTo>
                  <a:pt x="19004" y="16778"/>
                  <a:pt x="19434" y="17546"/>
                  <a:pt x="19841" y="18327"/>
                </a:cubicBezTo>
                <a:cubicBezTo>
                  <a:pt x="21555" y="24098"/>
                  <a:pt x="23268" y="29868"/>
                  <a:pt x="24982" y="35638"/>
                </a:cubicBezTo>
                <a:cubicBezTo>
                  <a:pt x="25129" y="31318"/>
                  <a:pt x="24308" y="27047"/>
                  <a:pt x="22739" y="23044"/>
                </a:cubicBezTo>
                <a:lnTo>
                  <a:pt x="22739" y="23044"/>
                </a:lnTo>
                <a:cubicBezTo>
                  <a:pt x="23663" y="24486"/>
                  <a:pt x="24707" y="25855"/>
                  <a:pt x="25856" y="27131"/>
                </a:cubicBezTo>
                <a:cubicBezTo>
                  <a:pt x="25208" y="24611"/>
                  <a:pt x="24202" y="22199"/>
                  <a:pt x="22725" y="20135"/>
                </a:cubicBezTo>
                <a:lnTo>
                  <a:pt x="22725" y="20135"/>
                </a:lnTo>
                <a:cubicBezTo>
                  <a:pt x="23996" y="21150"/>
                  <a:pt x="25382" y="22024"/>
                  <a:pt x="26856" y="22716"/>
                </a:cubicBezTo>
                <a:cubicBezTo>
                  <a:pt x="24110" y="19437"/>
                  <a:pt x="21232" y="16607"/>
                  <a:pt x="17980" y="13900"/>
                </a:cubicBezTo>
                <a:cubicBezTo>
                  <a:pt x="17625" y="13305"/>
                  <a:pt x="17253" y="12716"/>
                  <a:pt x="16868" y="12139"/>
                </a:cubicBezTo>
                <a:lnTo>
                  <a:pt x="16868" y="12139"/>
                </a:lnTo>
                <a:cubicBezTo>
                  <a:pt x="19774" y="14778"/>
                  <a:pt x="23261" y="16774"/>
                  <a:pt x="27018" y="17913"/>
                </a:cubicBezTo>
                <a:cubicBezTo>
                  <a:pt x="23190" y="14765"/>
                  <a:pt x="19223" y="12028"/>
                  <a:pt x="14979" y="9518"/>
                </a:cubicBezTo>
                <a:cubicBezTo>
                  <a:pt x="14382" y="8748"/>
                  <a:pt x="13758" y="8000"/>
                  <a:pt x="13112" y="7271"/>
                </a:cubicBezTo>
                <a:lnTo>
                  <a:pt x="13112" y="7271"/>
                </a:lnTo>
                <a:cubicBezTo>
                  <a:pt x="16060" y="9622"/>
                  <a:pt x="19500" y="11358"/>
                  <a:pt x="23149" y="12309"/>
                </a:cubicBezTo>
                <a:cubicBezTo>
                  <a:pt x="19301" y="9693"/>
                  <a:pt x="15681" y="7346"/>
                  <a:pt x="11449" y="5499"/>
                </a:cubicBezTo>
                <a:cubicBezTo>
                  <a:pt x="11196" y="5244"/>
                  <a:pt x="10941" y="4994"/>
                  <a:pt x="10681" y="4744"/>
                </a:cubicBezTo>
                <a:lnTo>
                  <a:pt x="10681" y="4744"/>
                </a:lnTo>
                <a:cubicBezTo>
                  <a:pt x="13510" y="6391"/>
                  <a:pt x="16657" y="7487"/>
                  <a:pt x="19900" y="7920"/>
                </a:cubicBezTo>
                <a:cubicBezTo>
                  <a:pt x="15782" y="5283"/>
                  <a:pt x="11344" y="2969"/>
                  <a:pt x="6719" y="1365"/>
                </a:cubicBezTo>
                <a:cubicBezTo>
                  <a:pt x="6459" y="1168"/>
                  <a:pt x="6195" y="974"/>
                  <a:pt x="5932" y="783"/>
                </a:cubicBezTo>
                <a:lnTo>
                  <a:pt x="5932" y="783"/>
                </a:lnTo>
                <a:cubicBezTo>
                  <a:pt x="9762" y="2262"/>
                  <a:pt x="13864" y="3039"/>
                  <a:pt x="17970" y="3049"/>
                </a:cubicBezTo>
                <a:cubicBezTo>
                  <a:pt x="15366" y="1796"/>
                  <a:pt x="12765" y="740"/>
                  <a:pt x="10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3" name="Google Shape;7393;p36"/>
          <p:cNvSpPr/>
          <p:nvPr/>
        </p:nvSpPr>
        <p:spPr>
          <a:xfrm>
            <a:off x="0" y="114"/>
            <a:ext cx="534038" cy="1428477"/>
          </a:xfrm>
          <a:custGeom>
            <a:avLst/>
            <a:gdLst/>
            <a:ahLst/>
            <a:cxnLst/>
            <a:rect l="l" t="t" r="r" b="b"/>
            <a:pathLst>
              <a:path w="14074" h="37646" extrusionOk="0">
                <a:moveTo>
                  <a:pt x="932" y="1"/>
                </a:moveTo>
                <a:cubicBezTo>
                  <a:pt x="2377" y="349"/>
                  <a:pt x="3852" y="675"/>
                  <a:pt x="5386" y="980"/>
                </a:cubicBezTo>
                <a:cubicBezTo>
                  <a:pt x="4745" y="634"/>
                  <a:pt x="4092" y="307"/>
                  <a:pt x="3432" y="1"/>
                </a:cubicBezTo>
                <a:close/>
                <a:moveTo>
                  <a:pt x="222" y="658"/>
                </a:moveTo>
                <a:lnTo>
                  <a:pt x="222" y="2790"/>
                </a:lnTo>
                <a:cubicBezTo>
                  <a:pt x="2422" y="3568"/>
                  <a:pt x="4702" y="4120"/>
                  <a:pt x="7013" y="4425"/>
                </a:cubicBezTo>
                <a:cubicBezTo>
                  <a:pt x="4793" y="2978"/>
                  <a:pt x="2550" y="1693"/>
                  <a:pt x="222" y="658"/>
                </a:cubicBezTo>
                <a:close/>
                <a:moveTo>
                  <a:pt x="222" y="3624"/>
                </a:moveTo>
                <a:lnTo>
                  <a:pt x="222" y="5657"/>
                </a:lnTo>
                <a:cubicBezTo>
                  <a:pt x="2658" y="7407"/>
                  <a:pt x="5404" y="8727"/>
                  <a:pt x="8300" y="9505"/>
                </a:cubicBezTo>
                <a:cubicBezTo>
                  <a:pt x="5765" y="7375"/>
                  <a:pt x="3062" y="5374"/>
                  <a:pt x="222" y="3624"/>
                </a:cubicBezTo>
                <a:close/>
                <a:moveTo>
                  <a:pt x="224" y="6005"/>
                </a:moveTo>
                <a:lnTo>
                  <a:pt x="224" y="7684"/>
                </a:lnTo>
                <a:cubicBezTo>
                  <a:pt x="277" y="7754"/>
                  <a:pt x="333" y="7821"/>
                  <a:pt x="385" y="7891"/>
                </a:cubicBezTo>
                <a:cubicBezTo>
                  <a:pt x="329" y="8050"/>
                  <a:pt x="279" y="8212"/>
                  <a:pt x="224" y="8372"/>
                </a:cubicBezTo>
                <a:lnTo>
                  <a:pt x="224" y="16444"/>
                </a:lnTo>
                <a:cubicBezTo>
                  <a:pt x="668" y="13765"/>
                  <a:pt x="811" y="11064"/>
                  <a:pt x="651" y="8250"/>
                </a:cubicBezTo>
                <a:lnTo>
                  <a:pt x="651" y="8250"/>
                </a:lnTo>
                <a:cubicBezTo>
                  <a:pt x="1050" y="8789"/>
                  <a:pt x="1437" y="9335"/>
                  <a:pt x="1811" y="9890"/>
                </a:cubicBezTo>
                <a:cubicBezTo>
                  <a:pt x="210" y="15247"/>
                  <a:pt x="1" y="21014"/>
                  <a:pt x="1210" y="26472"/>
                </a:cubicBezTo>
                <a:cubicBezTo>
                  <a:pt x="1866" y="20904"/>
                  <a:pt x="2322" y="15578"/>
                  <a:pt x="1887" y="10001"/>
                </a:cubicBezTo>
                <a:lnTo>
                  <a:pt x="1887" y="10001"/>
                </a:lnTo>
                <a:cubicBezTo>
                  <a:pt x="2267" y="10567"/>
                  <a:pt x="2637" y="11143"/>
                  <a:pt x="2992" y="11724"/>
                </a:cubicBezTo>
                <a:cubicBezTo>
                  <a:pt x="1869" y="16361"/>
                  <a:pt x="2114" y="21322"/>
                  <a:pt x="3699" y="25820"/>
                </a:cubicBezTo>
                <a:cubicBezTo>
                  <a:pt x="4093" y="21265"/>
                  <a:pt x="3758" y="16563"/>
                  <a:pt x="3171" y="12014"/>
                </a:cubicBezTo>
                <a:lnTo>
                  <a:pt x="3171" y="12014"/>
                </a:lnTo>
                <a:cubicBezTo>
                  <a:pt x="3800" y="13064"/>
                  <a:pt x="4388" y="14135"/>
                  <a:pt x="4930" y="15227"/>
                </a:cubicBezTo>
                <a:cubicBezTo>
                  <a:pt x="4460" y="21344"/>
                  <a:pt x="5103" y="27545"/>
                  <a:pt x="6824" y="33432"/>
                </a:cubicBezTo>
                <a:cubicBezTo>
                  <a:pt x="7581" y="28028"/>
                  <a:pt x="7339" y="22586"/>
                  <a:pt x="5925" y="17364"/>
                </a:cubicBezTo>
                <a:lnTo>
                  <a:pt x="5925" y="17364"/>
                </a:lnTo>
                <a:cubicBezTo>
                  <a:pt x="6276" y="18171"/>
                  <a:pt x="6605" y="18990"/>
                  <a:pt x="6908" y="19816"/>
                </a:cubicBezTo>
                <a:lnTo>
                  <a:pt x="9779" y="37645"/>
                </a:lnTo>
                <a:cubicBezTo>
                  <a:pt x="10481" y="33380"/>
                  <a:pt x="10216" y="29037"/>
                  <a:pt x="9174" y="24865"/>
                </a:cubicBezTo>
                <a:lnTo>
                  <a:pt x="9174" y="24865"/>
                </a:lnTo>
                <a:cubicBezTo>
                  <a:pt x="9907" y="26416"/>
                  <a:pt x="10765" y="27909"/>
                  <a:pt x="11740" y="29320"/>
                </a:cubicBezTo>
                <a:cubicBezTo>
                  <a:pt x="11421" y="26739"/>
                  <a:pt x="10735" y="24218"/>
                  <a:pt x="9536" y="21979"/>
                </a:cubicBezTo>
                <a:lnTo>
                  <a:pt x="9536" y="21979"/>
                </a:lnTo>
                <a:cubicBezTo>
                  <a:pt x="10660" y="23155"/>
                  <a:pt x="11924" y="24195"/>
                  <a:pt x="13294" y="25073"/>
                </a:cubicBezTo>
                <a:cubicBezTo>
                  <a:pt x="10995" y="21466"/>
                  <a:pt x="8505" y="18291"/>
                  <a:pt x="5629" y="15188"/>
                </a:cubicBezTo>
                <a:cubicBezTo>
                  <a:pt x="5349" y="14553"/>
                  <a:pt x="5057" y="13923"/>
                  <a:pt x="4751" y="13299"/>
                </a:cubicBezTo>
                <a:lnTo>
                  <a:pt x="4751" y="13299"/>
                </a:lnTo>
                <a:cubicBezTo>
                  <a:pt x="7293" y="16289"/>
                  <a:pt x="10497" y="18719"/>
                  <a:pt x="14074" y="20331"/>
                </a:cubicBezTo>
                <a:cubicBezTo>
                  <a:pt x="10682" y="16716"/>
                  <a:pt x="7100" y="13493"/>
                  <a:pt x="3214" y="10455"/>
                </a:cubicBezTo>
                <a:cubicBezTo>
                  <a:pt x="2721" y="9616"/>
                  <a:pt x="2201" y="8793"/>
                  <a:pt x="1654" y="7987"/>
                </a:cubicBezTo>
                <a:lnTo>
                  <a:pt x="1654" y="7987"/>
                </a:lnTo>
                <a:cubicBezTo>
                  <a:pt x="4275" y="10698"/>
                  <a:pt x="7463" y="12862"/>
                  <a:pt x="10960" y="14275"/>
                </a:cubicBezTo>
                <a:cubicBezTo>
                  <a:pt x="7480" y="11188"/>
                  <a:pt x="4190" y="8393"/>
                  <a:pt x="232" y="6016"/>
                </a:cubicBezTo>
                <a:cubicBezTo>
                  <a:pt x="229" y="6014"/>
                  <a:pt x="225" y="6008"/>
                  <a:pt x="224" y="6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6"/>
          <p:cNvSpPr/>
          <p:nvPr/>
        </p:nvSpPr>
        <p:spPr>
          <a:xfrm rot="10800000" flipH="1">
            <a:off x="4202400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5" name="Google Shape;7395;p36"/>
          <p:cNvSpPr/>
          <p:nvPr/>
        </p:nvSpPr>
        <p:spPr>
          <a:xfrm rot="10800000" flipH="1">
            <a:off x="4338600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3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7397" name="Google Shape;7397;p3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3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7400" name="Google Shape;7400;p3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20" name="Google Shape;7420;p3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1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0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8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1421" name="Google Shape;1421;p8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8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1433" name="Google Shape;1433;p8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8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1442" name="Google Shape;1442;p8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8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1446" name="Google Shape;1446;p8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8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8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1513" name="Google Shape;1513;p8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8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1535" name="Google Shape;1535;p8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8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1541" name="Google Shape;1541;p8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8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1547" name="Google Shape;1547;p8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8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1553" name="Google Shape;1553;p8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1557" name="Google Shape;1557;p8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8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8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8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8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8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8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8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1568" name="Google Shape;1568;p8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8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1571" name="Google Shape;1571;p8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8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1605" name="Google Shape;1605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8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1608" name="Google Shape;1608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8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1611" name="Google Shape;1611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8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1614" name="Google Shape;1614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8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1617" name="Google Shape;1617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8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1620" name="Google Shape;1620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1623" name="Google Shape;1623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1289316" y="540000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2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13"/>
          <p:cNvGrpSpPr/>
          <p:nvPr/>
        </p:nvGrpSpPr>
        <p:grpSpPr>
          <a:xfrm>
            <a:off x="108400" y="167195"/>
            <a:ext cx="8758471" cy="2796814"/>
            <a:chOff x="108400" y="167195"/>
            <a:chExt cx="8758471" cy="2796814"/>
          </a:xfrm>
        </p:grpSpPr>
        <p:sp>
          <p:nvSpPr>
            <p:cNvPr id="2227" name="Google Shape;2227;p13"/>
            <p:cNvSpPr/>
            <p:nvPr/>
          </p:nvSpPr>
          <p:spPr>
            <a:xfrm rot="-1973773">
              <a:off x="145601" y="6504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 rot="2359819">
              <a:off x="372700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8565796" y="19015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 rot="2359819">
              <a:off x="3792197" y="208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 rot="2359819">
              <a:off x="7548148" y="2520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 rot="-1973773">
              <a:off x="7336664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8665578" y="26844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 rot="2359819">
              <a:off x="8212617" y="2726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13"/>
          <p:cNvGrpSpPr/>
          <p:nvPr/>
        </p:nvGrpSpPr>
        <p:grpSpPr>
          <a:xfrm>
            <a:off x="1140350" y="3569000"/>
            <a:ext cx="570350" cy="1241475"/>
            <a:chOff x="1140350" y="3569000"/>
            <a:chExt cx="570350" cy="1241475"/>
          </a:xfrm>
        </p:grpSpPr>
        <p:sp>
          <p:nvSpPr>
            <p:cNvPr id="2236" name="Google Shape;2236;p13"/>
            <p:cNvSpPr/>
            <p:nvPr/>
          </p:nvSpPr>
          <p:spPr>
            <a:xfrm>
              <a:off x="1183071" y="3666563"/>
              <a:ext cx="35727" cy="3001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1233310" y="3569000"/>
              <a:ext cx="31706" cy="38758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1166111" y="3834937"/>
              <a:ext cx="36427" cy="34736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1147111" y="3980756"/>
              <a:ext cx="37534" cy="35494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1161565" y="4191675"/>
              <a:ext cx="29899" cy="31997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1147577" y="4342157"/>
              <a:ext cx="37243" cy="32930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1159642" y="4518457"/>
              <a:ext cx="32755" cy="2716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1140350" y="4689221"/>
              <a:ext cx="34270" cy="35028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1475298" y="4684092"/>
              <a:ext cx="35669" cy="34678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1462768" y="4543110"/>
              <a:ext cx="36951" cy="37359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1461544" y="4420370"/>
              <a:ext cx="35727" cy="29666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1459620" y="4266450"/>
              <a:ext cx="32988" cy="37359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1452976" y="4124069"/>
              <a:ext cx="28325" cy="44411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1459038" y="3983320"/>
              <a:ext cx="30773" cy="38233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1447731" y="3841464"/>
              <a:ext cx="39865" cy="3479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1423602" y="3634217"/>
              <a:ext cx="25936" cy="30657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1328893" y="3570107"/>
              <a:ext cx="23022" cy="3444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1149909" y="3586951"/>
              <a:ext cx="351618" cy="12235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1346553" y="3596334"/>
              <a:ext cx="69764" cy="1214083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1219614" y="3594061"/>
              <a:ext cx="81421" cy="1206156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1261869" y="3660210"/>
              <a:ext cx="28209" cy="39632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1265657" y="3797229"/>
              <a:ext cx="23430" cy="46917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1281626" y="3813139"/>
              <a:ext cx="27917" cy="32114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1351449" y="3751769"/>
              <a:ext cx="47850" cy="32114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1363746" y="3739064"/>
              <a:ext cx="10782" cy="41147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1244676" y="3945904"/>
              <a:ext cx="38292" cy="34562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1256798" y="3931100"/>
              <a:ext cx="20166" cy="47209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1361998" y="3929993"/>
              <a:ext cx="34387" cy="30423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1369691" y="3921309"/>
              <a:ext cx="10899" cy="36310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1385719" y="4061184"/>
              <a:ext cx="12531" cy="38583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1385252" y="4078202"/>
              <a:ext cx="26693" cy="21739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1229755" y="4068702"/>
              <a:ext cx="22672" cy="37767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1271427" y="4166206"/>
              <a:ext cx="37709" cy="4173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1249688" y="4184215"/>
              <a:ext cx="28850" cy="2308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1346028" y="4245585"/>
              <a:ext cx="33396" cy="378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1366952" y="4381264"/>
              <a:ext cx="45344" cy="49482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1227249" y="4398864"/>
              <a:ext cx="32172" cy="5362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1239080" y="4415591"/>
              <a:ext cx="19699" cy="35261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1364329" y="4544217"/>
              <a:ext cx="22147" cy="47733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1216933" y="4575223"/>
              <a:ext cx="32463" cy="54727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1230979" y="4598477"/>
              <a:ext cx="18184" cy="29374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1373188" y="4709444"/>
              <a:ext cx="28384" cy="28908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1253593" y="4496252"/>
              <a:ext cx="22963" cy="33454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1244501" y="4308587"/>
              <a:ext cx="23255" cy="19874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1380473" y="3837326"/>
              <a:ext cx="18184" cy="28150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1335771" y="3607407"/>
              <a:ext cx="25761" cy="32230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1361473" y="3666271"/>
              <a:ext cx="20982" cy="32871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1263268" y="3740346"/>
              <a:ext cx="18068" cy="22847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1256507" y="4019746"/>
              <a:ext cx="18068" cy="20632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1457114" y="3938968"/>
              <a:ext cx="29200" cy="24595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1495697" y="3863961"/>
              <a:ext cx="26227" cy="31531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1444117" y="4068294"/>
              <a:ext cx="29141" cy="28325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1429547" y="4180310"/>
              <a:ext cx="30423" cy="28850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1440620" y="4342215"/>
              <a:ext cx="24537" cy="2628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1429838" y="4457845"/>
              <a:ext cx="30249" cy="26868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1439105" y="4593290"/>
              <a:ext cx="26927" cy="22439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1424360" y="4724364"/>
              <a:ext cx="28034" cy="28500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1681501" y="4720285"/>
              <a:ext cx="29200" cy="28442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1671884" y="4612290"/>
              <a:ext cx="30132" cy="30307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1670952" y="4517874"/>
              <a:ext cx="29316" cy="24420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1669436" y="4399680"/>
              <a:ext cx="27043" cy="30307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1664366" y="4290403"/>
              <a:ext cx="23721" cy="35785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1668970" y="4182234"/>
              <a:ext cx="25528" cy="30948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1660403" y="4073248"/>
              <a:ext cx="32522" cy="28384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1641811" y="3914141"/>
              <a:ext cx="21623" cy="25178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1569074" y="3864893"/>
              <a:ext cx="19641" cy="28092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1431936" y="3878589"/>
              <a:ext cx="270256" cy="931879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1584053" y="3885466"/>
              <a:ext cx="53270" cy="914394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1485906" y="3884476"/>
              <a:ext cx="62829" cy="924186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1517611" y="3933840"/>
              <a:ext cx="23371" cy="32230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1520525" y="4039387"/>
              <a:ext cx="19758" cy="37592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1532706" y="4051626"/>
              <a:ext cx="23371" cy="26111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1586443" y="4004418"/>
              <a:ext cx="38583" cy="26169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1595826" y="3994569"/>
              <a:ext cx="10083" cy="33338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1504206" y="4153618"/>
              <a:ext cx="31414" cy="28092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1513590" y="4142136"/>
              <a:ext cx="17426" cy="37884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1594602" y="4141320"/>
              <a:ext cx="28092" cy="24887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1600314" y="4134560"/>
              <a:ext cx="10258" cy="29608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1612728" y="4241972"/>
              <a:ext cx="11423" cy="31298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1612378" y="4255143"/>
              <a:ext cx="22264" cy="18417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1492958" y="4247625"/>
              <a:ext cx="19292" cy="30773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1524897" y="4322749"/>
              <a:ext cx="30890" cy="33629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1508053" y="4336504"/>
              <a:ext cx="24129" cy="1935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1582130" y="4383653"/>
              <a:ext cx="27451" cy="3071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1598332" y="4487918"/>
              <a:ext cx="36485" cy="39516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1491035" y="4501323"/>
              <a:ext cx="26402" cy="42838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1500127" y="4514203"/>
              <a:ext cx="16960" cy="28675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1596351" y="4616544"/>
              <a:ext cx="18825" cy="34736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1483283" y="4636826"/>
              <a:ext cx="26519" cy="43712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1493774" y="4654718"/>
              <a:ext cx="15795" cy="24187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1602995" y="4739925"/>
              <a:ext cx="23721" cy="23838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1511084" y="4576097"/>
              <a:ext cx="19525" cy="27276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504206" y="4431910"/>
              <a:ext cx="19583" cy="16960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1608590" y="4070159"/>
              <a:ext cx="15853" cy="23313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1574378" y="3893509"/>
              <a:ext cx="21565" cy="26344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1594078" y="3938619"/>
              <a:ext cx="17951" cy="2698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1518777" y="3995559"/>
              <a:ext cx="15678" cy="1917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1513531" y="4210092"/>
              <a:ext cx="15561" cy="1754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13"/>
          <p:cNvGrpSpPr/>
          <p:nvPr/>
        </p:nvGrpSpPr>
        <p:grpSpPr>
          <a:xfrm>
            <a:off x="8226318" y="3170095"/>
            <a:ext cx="700160" cy="1596616"/>
            <a:chOff x="8226318" y="3170095"/>
            <a:chExt cx="700160" cy="1596616"/>
          </a:xfrm>
        </p:grpSpPr>
        <p:sp>
          <p:nvSpPr>
            <p:cNvPr id="2335" name="Google Shape;2335;p13"/>
            <p:cNvSpPr/>
            <p:nvPr/>
          </p:nvSpPr>
          <p:spPr>
            <a:xfrm>
              <a:off x="8641558" y="3401716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8733820" y="3619527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8736744" y="3647266"/>
              <a:ext cx="139715" cy="136338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8706111" y="3992135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8663055" y="3889862"/>
              <a:ext cx="33346" cy="147584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8548904" y="3803660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8432762" y="3977180"/>
              <a:ext cx="86108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8386239" y="3396801"/>
              <a:ext cx="94761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8481697" y="3384982"/>
              <a:ext cx="71395" cy="177704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8427546" y="3790695"/>
              <a:ext cx="222718" cy="976016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8632181" y="3788193"/>
              <a:ext cx="159162" cy="978518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8590150" y="3582110"/>
              <a:ext cx="59938" cy="1184593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8334771" y="3543848"/>
              <a:ext cx="324384" cy="1222854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8616351" y="3511617"/>
              <a:ext cx="219402" cy="1255084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8610080" y="3281684"/>
              <a:ext cx="68863" cy="1485008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8431224" y="3287895"/>
              <a:ext cx="219130" cy="1478797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8499426" y="3471697"/>
              <a:ext cx="218045" cy="222989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8528702" y="3511406"/>
              <a:ext cx="152227" cy="153433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8581346" y="3577225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8661699" y="3652694"/>
              <a:ext cx="253833" cy="270777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8697729" y="3698976"/>
              <a:ext cx="177734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8766142" y="3782977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8329464" y="3672292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8359314" y="3710554"/>
              <a:ext cx="146800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8415726" y="3779811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8596603" y="3227141"/>
              <a:ext cx="157473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8622532" y="3252981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8657236" y="3294167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8333203" y="3170095"/>
              <a:ext cx="206558" cy="210477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8367997" y="3205312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8423596" y="3271946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8226318" y="3424088"/>
              <a:ext cx="252325" cy="256305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8260720" y="3470852"/>
              <a:ext cx="176227" cy="183402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8323344" y="3547858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8711448" y="3389625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8747931" y="3425957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8805851" y="3495003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8539828" y="3358389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8524481" y="3361072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8524421" y="3390409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8558160" y="378149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8542783" y="3784243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8542692" y="3813550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8714222" y="338154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8698845" y="3384289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8698754" y="3413565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8855087" y="363466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8847730" y="3620402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8844595" y="3645819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8714614" y="3597186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8711056" y="3592331"/>
              <a:ext cx="47486" cy="49325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8725830" y="3623327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8410450" y="395957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8405264" y="3950195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8436380" y="3966024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8805067" y="3971903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8790926" y="3968768"/>
              <a:ext cx="63375" cy="45918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8790564" y="3993311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8655910" y="3860073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8635166" y="3863329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8652503" y="3892908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8366128" y="3377746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8352862" y="3373223"/>
              <a:ext cx="65275" cy="45707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8384882" y="33961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8423777" y="4055241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8529094" y="3996718"/>
              <a:ext cx="84782" cy="87525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8528883" y="4149916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8634020" y="4097483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8560813" y="3382479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8667367" y="3926255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8709458" y="4122146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1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2411" name="Google Shape;2411;p1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13"/>
          <p:cNvSpPr/>
          <p:nvPr/>
        </p:nvSpPr>
        <p:spPr>
          <a:xfrm>
            <a:off x="8316928" y="0"/>
            <a:ext cx="824864" cy="1074843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13"/>
          <p:cNvSpPr/>
          <p:nvPr/>
        </p:nvSpPr>
        <p:spPr>
          <a:xfrm>
            <a:off x="8096575" y="419894"/>
            <a:ext cx="1045223" cy="1334944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5" name="Google Shape;2415;p13"/>
          <p:cNvGrpSpPr/>
          <p:nvPr/>
        </p:nvGrpSpPr>
        <p:grpSpPr>
          <a:xfrm>
            <a:off x="5071938" y="4332400"/>
            <a:ext cx="514500" cy="575400"/>
            <a:chOff x="5071938" y="4332400"/>
            <a:chExt cx="514500" cy="575400"/>
          </a:xfrm>
        </p:grpSpPr>
        <p:sp>
          <p:nvSpPr>
            <p:cNvPr id="2416" name="Google Shape;2416;p13"/>
            <p:cNvSpPr/>
            <p:nvPr/>
          </p:nvSpPr>
          <p:spPr>
            <a:xfrm>
              <a:off x="5071938" y="4824000"/>
              <a:ext cx="514500" cy="83800"/>
            </a:xfrm>
            <a:custGeom>
              <a:avLst/>
              <a:gdLst/>
              <a:ahLst/>
              <a:cxnLst/>
              <a:rect l="l" t="t" r="r" b="b"/>
              <a:pathLst>
                <a:path w="20580" h="3352" extrusionOk="0">
                  <a:moveTo>
                    <a:pt x="9533" y="0"/>
                  </a:moveTo>
                  <a:cubicBezTo>
                    <a:pt x="886" y="0"/>
                    <a:pt x="0" y="697"/>
                    <a:pt x="0" y="697"/>
                  </a:cubicBezTo>
                  <a:cubicBezTo>
                    <a:pt x="0" y="2721"/>
                    <a:pt x="6084" y="3352"/>
                    <a:pt x="11370" y="3352"/>
                  </a:cubicBezTo>
                  <a:cubicBezTo>
                    <a:pt x="13582" y="3352"/>
                    <a:pt x="15655" y="3241"/>
                    <a:pt x="17082" y="3076"/>
                  </a:cubicBezTo>
                  <a:cubicBezTo>
                    <a:pt x="20580" y="2669"/>
                    <a:pt x="18181" y="0"/>
                    <a:pt x="953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5077638" y="4418650"/>
              <a:ext cx="229075" cy="442775"/>
            </a:xfrm>
            <a:custGeom>
              <a:avLst/>
              <a:gdLst/>
              <a:ahLst/>
              <a:cxnLst/>
              <a:rect l="l" t="t" r="r" b="b"/>
              <a:pathLst>
                <a:path w="9163" h="17711" extrusionOk="0">
                  <a:moveTo>
                    <a:pt x="8244" y="1"/>
                  </a:moveTo>
                  <a:lnTo>
                    <a:pt x="5661" y="194"/>
                  </a:lnTo>
                  <a:lnTo>
                    <a:pt x="4877" y="5913"/>
                  </a:lnTo>
                  <a:cubicBezTo>
                    <a:pt x="4877" y="5913"/>
                    <a:pt x="1156" y="8227"/>
                    <a:pt x="470" y="11512"/>
                  </a:cubicBezTo>
                  <a:cubicBezTo>
                    <a:pt x="0" y="13758"/>
                    <a:pt x="56" y="15570"/>
                    <a:pt x="138" y="16492"/>
                  </a:cubicBezTo>
                  <a:cubicBezTo>
                    <a:pt x="174" y="16891"/>
                    <a:pt x="472" y="17215"/>
                    <a:pt x="865" y="17287"/>
                  </a:cubicBezTo>
                  <a:cubicBezTo>
                    <a:pt x="1751" y="17450"/>
                    <a:pt x="3444" y="17710"/>
                    <a:pt x="5260" y="17710"/>
                  </a:cubicBezTo>
                  <a:cubicBezTo>
                    <a:pt x="6331" y="17710"/>
                    <a:pt x="7444" y="17620"/>
                    <a:pt x="8460" y="17366"/>
                  </a:cubicBezTo>
                  <a:cubicBezTo>
                    <a:pt x="8878" y="17262"/>
                    <a:pt x="9163" y="16878"/>
                    <a:pt x="9140" y="16448"/>
                  </a:cubicBezTo>
                  <a:lnTo>
                    <a:pt x="8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5137413" y="4371125"/>
              <a:ext cx="75350" cy="66050"/>
            </a:xfrm>
            <a:custGeom>
              <a:avLst/>
              <a:gdLst/>
              <a:ahLst/>
              <a:cxnLst/>
              <a:rect l="l" t="t" r="r" b="b"/>
              <a:pathLst>
                <a:path w="3014" h="2642" extrusionOk="0">
                  <a:moveTo>
                    <a:pt x="2546" y="1"/>
                  </a:moveTo>
                  <a:lnTo>
                    <a:pt x="1" y="2100"/>
                  </a:lnTo>
                  <a:lnTo>
                    <a:pt x="352" y="2642"/>
                  </a:lnTo>
                  <a:lnTo>
                    <a:pt x="3014" y="1016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5157713" y="4336025"/>
              <a:ext cx="18925" cy="18700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125" y="1"/>
                  </a:moveTo>
                  <a:lnTo>
                    <a:pt x="1" y="594"/>
                  </a:lnTo>
                  <a:lnTo>
                    <a:pt x="713" y="748"/>
                  </a:lnTo>
                  <a:lnTo>
                    <a:pt x="756" y="8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5170663" y="4332400"/>
              <a:ext cx="121875" cy="64125"/>
            </a:xfrm>
            <a:custGeom>
              <a:avLst/>
              <a:gdLst/>
              <a:ahLst/>
              <a:cxnLst/>
              <a:rect l="l" t="t" r="r" b="b"/>
              <a:pathLst>
                <a:path w="4875" h="2565" extrusionOk="0">
                  <a:moveTo>
                    <a:pt x="80" y="1"/>
                  </a:moveTo>
                  <a:lnTo>
                    <a:pt x="0" y="1168"/>
                  </a:lnTo>
                  <a:lnTo>
                    <a:pt x="1684" y="2565"/>
                  </a:lnTo>
                  <a:lnTo>
                    <a:pt x="4395" y="2516"/>
                  </a:lnTo>
                  <a:cubicBezTo>
                    <a:pt x="4395" y="2516"/>
                    <a:pt x="4874" y="731"/>
                    <a:pt x="4732" y="494"/>
                  </a:cubicBezTo>
                  <a:cubicBezTo>
                    <a:pt x="4590" y="258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5211888" y="4391425"/>
              <a:ext cx="77850" cy="35475"/>
            </a:xfrm>
            <a:custGeom>
              <a:avLst/>
              <a:gdLst/>
              <a:ahLst/>
              <a:cxnLst/>
              <a:rect l="l" t="t" r="r" b="b"/>
              <a:pathLst>
                <a:path w="3114" h="1419" extrusionOk="0">
                  <a:moveTo>
                    <a:pt x="3074" y="0"/>
                  </a:moveTo>
                  <a:lnTo>
                    <a:pt x="35" y="204"/>
                  </a:lnTo>
                  <a:lnTo>
                    <a:pt x="0" y="1418"/>
                  </a:lnTo>
                  <a:lnTo>
                    <a:pt x="3113" y="1243"/>
                  </a:lnTo>
                  <a:lnTo>
                    <a:pt x="3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5103088" y="4593900"/>
              <a:ext cx="192175" cy="242675"/>
            </a:xfrm>
            <a:custGeom>
              <a:avLst/>
              <a:gdLst/>
              <a:ahLst/>
              <a:cxnLst/>
              <a:rect l="l" t="t" r="r" b="b"/>
              <a:pathLst>
                <a:path w="7687" h="9707" extrusionOk="0">
                  <a:moveTo>
                    <a:pt x="5144" y="1"/>
                  </a:moveTo>
                  <a:cubicBezTo>
                    <a:pt x="5126" y="1"/>
                    <a:pt x="5108" y="1"/>
                    <a:pt x="5089" y="1"/>
                  </a:cubicBezTo>
                  <a:cubicBezTo>
                    <a:pt x="3852" y="34"/>
                    <a:pt x="793" y="2409"/>
                    <a:pt x="396" y="5414"/>
                  </a:cubicBezTo>
                  <a:cubicBezTo>
                    <a:pt x="0" y="8420"/>
                    <a:pt x="38" y="9097"/>
                    <a:pt x="413" y="9369"/>
                  </a:cubicBezTo>
                  <a:cubicBezTo>
                    <a:pt x="620" y="9521"/>
                    <a:pt x="2439" y="9706"/>
                    <a:pt x="4128" y="9706"/>
                  </a:cubicBezTo>
                  <a:cubicBezTo>
                    <a:pt x="5484" y="9706"/>
                    <a:pt x="6756" y="9587"/>
                    <a:pt x="7042" y="9234"/>
                  </a:cubicBezTo>
                  <a:cubicBezTo>
                    <a:pt x="7686" y="8441"/>
                    <a:pt x="7006" y="2350"/>
                    <a:pt x="6775" y="1526"/>
                  </a:cubicBezTo>
                  <a:cubicBezTo>
                    <a:pt x="6547" y="716"/>
                    <a:pt x="6116" y="1"/>
                    <a:pt x="5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5103088" y="4682150"/>
              <a:ext cx="127075" cy="154375"/>
            </a:xfrm>
            <a:custGeom>
              <a:avLst/>
              <a:gdLst/>
              <a:ahLst/>
              <a:cxnLst/>
              <a:rect l="l" t="t" r="r" b="b"/>
              <a:pathLst>
                <a:path w="5083" h="6175" extrusionOk="0">
                  <a:moveTo>
                    <a:pt x="1003" y="0"/>
                  </a:moveTo>
                  <a:cubicBezTo>
                    <a:pt x="703" y="587"/>
                    <a:pt x="485" y="1222"/>
                    <a:pt x="396" y="1884"/>
                  </a:cubicBezTo>
                  <a:cubicBezTo>
                    <a:pt x="0" y="4890"/>
                    <a:pt x="38" y="5567"/>
                    <a:pt x="413" y="5839"/>
                  </a:cubicBezTo>
                  <a:cubicBezTo>
                    <a:pt x="619" y="5990"/>
                    <a:pt x="2428" y="6175"/>
                    <a:pt x="4113" y="6175"/>
                  </a:cubicBezTo>
                  <a:cubicBezTo>
                    <a:pt x="4445" y="6175"/>
                    <a:pt x="4773" y="6168"/>
                    <a:pt x="5082" y="6152"/>
                  </a:cubicBezTo>
                  <a:cubicBezTo>
                    <a:pt x="3449" y="4300"/>
                    <a:pt x="2072" y="2226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5190163" y="4632575"/>
              <a:ext cx="45625" cy="40075"/>
            </a:xfrm>
            <a:custGeom>
              <a:avLst/>
              <a:gdLst/>
              <a:ahLst/>
              <a:cxnLst/>
              <a:rect l="l" t="t" r="r" b="b"/>
              <a:pathLst>
                <a:path w="1825" h="1603" extrusionOk="0">
                  <a:moveTo>
                    <a:pt x="910" y="0"/>
                  </a:moveTo>
                  <a:cubicBezTo>
                    <a:pt x="798" y="0"/>
                    <a:pt x="685" y="24"/>
                    <a:pt x="577" y="73"/>
                  </a:cubicBezTo>
                  <a:cubicBezTo>
                    <a:pt x="175" y="260"/>
                    <a:pt x="0" y="734"/>
                    <a:pt x="185" y="1136"/>
                  </a:cubicBezTo>
                  <a:cubicBezTo>
                    <a:pt x="321" y="1429"/>
                    <a:pt x="611" y="1602"/>
                    <a:pt x="914" y="1602"/>
                  </a:cubicBezTo>
                  <a:cubicBezTo>
                    <a:pt x="1026" y="1602"/>
                    <a:pt x="1139" y="1578"/>
                    <a:pt x="1248" y="1529"/>
                  </a:cubicBezTo>
                  <a:cubicBezTo>
                    <a:pt x="1649" y="1342"/>
                    <a:pt x="1824" y="866"/>
                    <a:pt x="1641" y="466"/>
                  </a:cubicBezTo>
                  <a:cubicBezTo>
                    <a:pt x="1504" y="173"/>
                    <a:pt x="1214" y="0"/>
                    <a:pt x="9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5223163" y="4686150"/>
              <a:ext cx="33300" cy="33250"/>
            </a:xfrm>
            <a:custGeom>
              <a:avLst/>
              <a:gdLst/>
              <a:ahLst/>
              <a:cxnLst/>
              <a:rect l="l" t="t" r="r" b="b"/>
              <a:pathLst>
                <a:path w="1332" h="1330" extrusionOk="0">
                  <a:moveTo>
                    <a:pt x="666" y="1"/>
                  </a:moveTo>
                  <a:cubicBezTo>
                    <a:pt x="299" y="1"/>
                    <a:pt x="1" y="298"/>
                    <a:pt x="1" y="665"/>
                  </a:cubicBezTo>
                  <a:cubicBezTo>
                    <a:pt x="1" y="1032"/>
                    <a:pt x="299" y="1330"/>
                    <a:pt x="666" y="1330"/>
                  </a:cubicBezTo>
                  <a:cubicBezTo>
                    <a:pt x="1033" y="1330"/>
                    <a:pt x="1332" y="1032"/>
                    <a:pt x="1332" y="665"/>
                  </a:cubicBezTo>
                  <a:cubicBezTo>
                    <a:pt x="1332" y="298"/>
                    <a:pt x="1033" y="1"/>
                    <a:pt x="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5166888" y="4683000"/>
              <a:ext cx="34325" cy="34325"/>
            </a:xfrm>
            <a:custGeom>
              <a:avLst/>
              <a:gdLst/>
              <a:ahLst/>
              <a:cxnLst/>
              <a:rect l="l" t="t" r="r" b="b"/>
              <a:pathLst>
                <a:path w="1373" h="1373" extrusionOk="0">
                  <a:moveTo>
                    <a:pt x="687" y="1"/>
                  </a:moveTo>
                  <a:cubicBezTo>
                    <a:pt x="307" y="1"/>
                    <a:pt x="1" y="307"/>
                    <a:pt x="1" y="687"/>
                  </a:cubicBezTo>
                  <a:cubicBezTo>
                    <a:pt x="1" y="1066"/>
                    <a:pt x="307" y="1373"/>
                    <a:pt x="687" y="1373"/>
                  </a:cubicBezTo>
                  <a:cubicBezTo>
                    <a:pt x="1066" y="1373"/>
                    <a:pt x="1373" y="1066"/>
                    <a:pt x="1373" y="687"/>
                  </a:cubicBezTo>
                  <a:cubicBezTo>
                    <a:pt x="1373" y="307"/>
                    <a:pt x="1066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5194888" y="4735725"/>
              <a:ext cx="70000" cy="61150"/>
            </a:xfrm>
            <a:custGeom>
              <a:avLst/>
              <a:gdLst/>
              <a:ahLst/>
              <a:cxnLst/>
              <a:rect l="l" t="t" r="r" b="b"/>
              <a:pathLst>
                <a:path w="2800" h="2446" extrusionOk="0">
                  <a:moveTo>
                    <a:pt x="481" y="1"/>
                  </a:moveTo>
                  <a:cubicBezTo>
                    <a:pt x="321" y="1"/>
                    <a:pt x="160" y="15"/>
                    <a:pt x="0" y="42"/>
                  </a:cubicBezTo>
                  <a:cubicBezTo>
                    <a:pt x="256" y="206"/>
                    <a:pt x="415" y="484"/>
                    <a:pt x="531" y="764"/>
                  </a:cubicBezTo>
                  <a:cubicBezTo>
                    <a:pt x="649" y="1043"/>
                    <a:pt x="732" y="1339"/>
                    <a:pt x="888" y="1598"/>
                  </a:cubicBezTo>
                  <a:cubicBezTo>
                    <a:pt x="1196" y="2113"/>
                    <a:pt x="1784" y="2446"/>
                    <a:pt x="2384" y="2446"/>
                  </a:cubicBezTo>
                  <a:cubicBezTo>
                    <a:pt x="1846" y="1765"/>
                    <a:pt x="1123" y="1268"/>
                    <a:pt x="776" y="473"/>
                  </a:cubicBezTo>
                  <a:lnTo>
                    <a:pt x="776" y="473"/>
                  </a:lnTo>
                  <a:cubicBezTo>
                    <a:pt x="1452" y="951"/>
                    <a:pt x="2124" y="1432"/>
                    <a:pt x="2799" y="1911"/>
                  </a:cubicBezTo>
                  <a:cubicBezTo>
                    <a:pt x="2672" y="1297"/>
                    <a:pt x="2300" y="736"/>
                    <a:pt x="1783" y="384"/>
                  </a:cubicBezTo>
                  <a:cubicBezTo>
                    <a:pt x="1398" y="119"/>
                    <a:pt x="943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13"/>
          <p:cNvGrpSpPr/>
          <p:nvPr/>
        </p:nvGrpSpPr>
        <p:grpSpPr>
          <a:xfrm>
            <a:off x="7973838" y="4263350"/>
            <a:ext cx="472325" cy="547125"/>
            <a:chOff x="7973838" y="4263350"/>
            <a:chExt cx="472325" cy="547125"/>
          </a:xfrm>
        </p:grpSpPr>
        <p:sp>
          <p:nvSpPr>
            <p:cNvPr id="2429" name="Google Shape;2429;p13"/>
            <p:cNvSpPr/>
            <p:nvPr/>
          </p:nvSpPr>
          <p:spPr>
            <a:xfrm>
              <a:off x="8027538" y="4289100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8068263" y="4422000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8056213" y="4388875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973838" y="4263350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13"/>
          <p:cNvGrpSpPr/>
          <p:nvPr/>
        </p:nvGrpSpPr>
        <p:grpSpPr>
          <a:xfrm>
            <a:off x="-223500" y="1068300"/>
            <a:ext cx="1789723" cy="4087973"/>
            <a:chOff x="-223500" y="1068300"/>
            <a:chExt cx="1789723" cy="4087973"/>
          </a:xfrm>
        </p:grpSpPr>
        <p:sp>
          <p:nvSpPr>
            <p:cNvPr id="2434" name="Google Shape;2434;p13"/>
            <p:cNvSpPr/>
            <p:nvPr/>
          </p:nvSpPr>
          <p:spPr>
            <a:xfrm>
              <a:off x="351197" y="1575321"/>
              <a:ext cx="433559" cy="3387797"/>
            </a:xfrm>
            <a:custGeom>
              <a:avLst/>
              <a:gdLst/>
              <a:ahLst/>
              <a:cxnLst/>
              <a:rect l="l" t="t" r="r" b="b"/>
              <a:pathLst>
                <a:path w="4267" h="33342" extrusionOk="0">
                  <a:moveTo>
                    <a:pt x="1814" y="0"/>
                  </a:moveTo>
                  <a:lnTo>
                    <a:pt x="1" y="33341"/>
                  </a:lnTo>
                  <a:lnTo>
                    <a:pt x="4266" y="33341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155499" y="3164665"/>
              <a:ext cx="336422" cy="494117"/>
            </a:xfrm>
            <a:custGeom>
              <a:avLst/>
              <a:gdLst/>
              <a:ahLst/>
              <a:cxnLst/>
              <a:rect l="l" t="t" r="r" b="b"/>
              <a:pathLst>
                <a:path w="3311" h="4863" extrusionOk="0">
                  <a:moveTo>
                    <a:pt x="0" y="1"/>
                  </a:moveTo>
                  <a:lnTo>
                    <a:pt x="0" y="1027"/>
                  </a:lnTo>
                  <a:lnTo>
                    <a:pt x="3311" y="4863"/>
                  </a:lnTo>
                  <a:lnTo>
                    <a:pt x="3311" y="1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264322" y="2436851"/>
              <a:ext cx="303705" cy="507834"/>
            </a:xfrm>
            <a:custGeom>
              <a:avLst/>
              <a:gdLst/>
              <a:ahLst/>
              <a:cxnLst/>
              <a:rect l="l" t="t" r="r" b="b"/>
              <a:pathLst>
                <a:path w="2989" h="4998" extrusionOk="0">
                  <a:moveTo>
                    <a:pt x="2" y="1"/>
                  </a:moveTo>
                  <a:lnTo>
                    <a:pt x="1" y="960"/>
                  </a:lnTo>
                  <a:lnTo>
                    <a:pt x="2988" y="4998"/>
                  </a:lnTo>
                  <a:lnTo>
                    <a:pt x="2988" y="223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264322" y="1887459"/>
              <a:ext cx="303705" cy="403382"/>
            </a:xfrm>
            <a:custGeom>
              <a:avLst/>
              <a:gdLst/>
              <a:ahLst/>
              <a:cxnLst/>
              <a:rect l="l" t="t" r="r" b="b"/>
              <a:pathLst>
                <a:path w="2989" h="3970" extrusionOk="0">
                  <a:moveTo>
                    <a:pt x="2" y="1"/>
                  </a:moveTo>
                  <a:lnTo>
                    <a:pt x="1" y="591"/>
                  </a:lnTo>
                  <a:lnTo>
                    <a:pt x="2988" y="3970"/>
                  </a:lnTo>
                  <a:lnTo>
                    <a:pt x="2988" y="120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96886" y="1950151"/>
              <a:ext cx="303705" cy="716231"/>
            </a:xfrm>
            <a:custGeom>
              <a:avLst/>
              <a:gdLst/>
              <a:ahLst/>
              <a:cxnLst/>
              <a:rect l="l" t="t" r="r" b="b"/>
              <a:pathLst>
                <a:path w="2989" h="7049" extrusionOk="0">
                  <a:moveTo>
                    <a:pt x="2987" y="0"/>
                  </a:moveTo>
                  <a:lnTo>
                    <a:pt x="0" y="3500"/>
                  </a:lnTo>
                  <a:lnTo>
                    <a:pt x="0" y="7048"/>
                  </a:lnTo>
                  <a:lnTo>
                    <a:pt x="2988" y="1117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96886" y="2725416"/>
              <a:ext cx="303705" cy="833690"/>
            </a:xfrm>
            <a:custGeom>
              <a:avLst/>
              <a:gdLst/>
              <a:ahLst/>
              <a:cxnLst/>
              <a:rect l="l" t="t" r="r" b="b"/>
              <a:pathLst>
                <a:path w="2989" h="8205" extrusionOk="0">
                  <a:moveTo>
                    <a:pt x="2987" y="0"/>
                  </a:moveTo>
                  <a:lnTo>
                    <a:pt x="0" y="3501"/>
                  </a:lnTo>
                  <a:lnTo>
                    <a:pt x="0" y="8204"/>
                  </a:lnTo>
                  <a:lnTo>
                    <a:pt x="2988" y="1908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30536" y="1764006"/>
              <a:ext cx="48670" cy="424313"/>
            </a:xfrm>
            <a:custGeom>
              <a:avLst/>
              <a:gdLst/>
              <a:ahLst/>
              <a:cxnLst/>
              <a:rect l="l" t="t" r="r" b="b"/>
              <a:pathLst>
                <a:path w="479" h="4176" extrusionOk="0">
                  <a:moveTo>
                    <a:pt x="364" y="1"/>
                  </a:moveTo>
                  <a:cubicBezTo>
                    <a:pt x="308" y="1"/>
                    <a:pt x="268" y="45"/>
                    <a:pt x="264" y="99"/>
                  </a:cubicBezTo>
                  <a:lnTo>
                    <a:pt x="3" y="4064"/>
                  </a:lnTo>
                  <a:cubicBezTo>
                    <a:pt x="1" y="4122"/>
                    <a:pt x="44" y="4173"/>
                    <a:pt x="102" y="4176"/>
                  </a:cubicBezTo>
                  <a:lnTo>
                    <a:pt x="110" y="4176"/>
                  </a:lnTo>
                  <a:cubicBezTo>
                    <a:pt x="165" y="4176"/>
                    <a:pt x="211" y="4132"/>
                    <a:pt x="214" y="4078"/>
                  </a:cubicBezTo>
                  <a:lnTo>
                    <a:pt x="475" y="114"/>
                  </a:lnTo>
                  <a:cubicBezTo>
                    <a:pt x="479" y="55"/>
                    <a:pt x="435" y="4"/>
                    <a:pt x="377" y="2"/>
                  </a:cubicBezTo>
                  <a:cubicBezTo>
                    <a:pt x="373" y="1"/>
                    <a:pt x="36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358106" y="1948932"/>
              <a:ext cx="164299" cy="106586"/>
            </a:xfrm>
            <a:custGeom>
              <a:avLst/>
              <a:gdLst/>
              <a:ahLst/>
              <a:cxnLst/>
              <a:rect l="l" t="t" r="r" b="b"/>
              <a:pathLst>
                <a:path w="1617" h="1049" extrusionOk="0">
                  <a:moveTo>
                    <a:pt x="121" y="1"/>
                  </a:moveTo>
                  <a:cubicBezTo>
                    <a:pt x="86" y="1"/>
                    <a:pt x="51" y="19"/>
                    <a:pt x="31" y="51"/>
                  </a:cubicBezTo>
                  <a:cubicBezTo>
                    <a:pt x="1" y="102"/>
                    <a:pt x="17" y="166"/>
                    <a:pt x="66" y="197"/>
                  </a:cubicBezTo>
                  <a:lnTo>
                    <a:pt x="1440" y="1033"/>
                  </a:lnTo>
                  <a:cubicBezTo>
                    <a:pt x="1456" y="1044"/>
                    <a:pt x="1477" y="1049"/>
                    <a:pt x="1494" y="1049"/>
                  </a:cubicBezTo>
                  <a:cubicBezTo>
                    <a:pt x="1530" y="1049"/>
                    <a:pt x="1565" y="1031"/>
                    <a:pt x="1586" y="998"/>
                  </a:cubicBezTo>
                  <a:cubicBezTo>
                    <a:pt x="1616" y="947"/>
                    <a:pt x="1600" y="884"/>
                    <a:pt x="1551" y="852"/>
                  </a:cubicBezTo>
                  <a:lnTo>
                    <a:pt x="177" y="16"/>
                  </a:lnTo>
                  <a:cubicBezTo>
                    <a:pt x="159" y="6"/>
                    <a:pt x="140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370706" y="2015586"/>
              <a:ext cx="125079" cy="112378"/>
            </a:xfrm>
            <a:custGeom>
              <a:avLst/>
              <a:gdLst/>
              <a:ahLst/>
              <a:cxnLst/>
              <a:rect l="l" t="t" r="r" b="b"/>
              <a:pathLst>
                <a:path w="1231" h="1106" extrusionOk="0">
                  <a:moveTo>
                    <a:pt x="117" y="0"/>
                  </a:moveTo>
                  <a:cubicBezTo>
                    <a:pt x="88" y="0"/>
                    <a:pt x="60" y="12"/>
                    <a:pt x="40" y="35"/>
                  </a:cubicBezTo>
                  <a:cubicBezTo>
                    <a:pt x="0" y="79"/>
                    <a:pt x="3" y="145"/>
                    <a:pt x="47" y="185"/>
                  </a:cubicBezTo>
                  <a:lnTo>
                    <a:pt x="1041" y="1079"/>
                  </a:lnTo>
                  <a:cubicBezTo>
                    <a:pt x="1062" y="1096"/>
                    <a:pt x="1086" y="1105"/>
                    <a:pt x="1113" y="1105"/>
                  </a:cubicBezTo>
                  <a:cubicBezTo>
                    <a:pt x="1142" y="1105"/>
                    <a:pt x="1168" y="1093"/>
                    <a:pt x="1190" y="1072"/>
                  </a:cubicBezTo>
                  <a:cubicBezTo>
                    <a:pt x="1230" y="1028"/>
                    <a:pt x="1226" y="960"/>
                    <a:pt x="1182" y="922"/>
                  </a:cubicBezTo>
                  <a:lnTo>
                    <a:pt x="189" y="28"/>
                  </a:lnTo>
                  <a:cubicBezTo>
                    <a:pt x="169" y="9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585811" y="2091589"/>
              <a:ext cx="33632" cy="227499"/>
            </a:xfrm>
            <a:custGeom>
              <a:avLst/>
              <a:gdLst/>
              <a:ahLst/>
              <a:cxnLst/>
              <a:rect l="l" t="t" r="r" b="b"/>
              <a:pathLst>
                <a:path w="331" h="2239" extrusionOk="0">
                  <a:moveTo>
                    <a:pt x="104" y="1"/>
                  </a:moveTo>
                  <a:cubicBezTo>
                    <a:pt x="45" y="4"/>
                    <a:pt x="0" y="55"/>
                    <a:pt x="3" y="113"/>
                  </a:cubicBezTo>
                  <a:lnTo>
                    <a:pt x="117" y="2138"/>
                  </a:lnTo>
                  <a:cubicBezTo>
                    <a:pt x="120" y="2195"/>
                    <a:pt x="166" y="2238"/>
                    <a:pt x="221" y="2238"/>
                  </a:cubicBezTo>
                  <a:lnTo>
                    <a:pt x="227" y="2238"/>
                  </a:lnTo>
                  <a:cubicBezTo>
                    <a:pt x="285" y="2237"/>
                    <a:pt x="330" y="2186"/>
                    <a:pt x="327" y="2128"/>
                  </a:cubicBezTo>
                  <a:lnTo>
                    <a:pt x="214" y="101"/>
                  </a:lnTo>
                  <a:cubicBezTo>
                    <a:pt x="213" y="43"/>
                    <a:pt x="163" y="1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670755" y="2123595"/>
              <a:ext cx="133919" cy="160946"/>
            </a:xfrm>
            <a:custGeom>
              <a:avLst/>
              <a:gdLst/>
              <a:ahLst/>
              <a:cxnLst/>
              <a:rect l="l" t="t" r="r" b="b"/>
              <a:pathLst>
                <a:path w="1318" h="1584" extrusionOk="0">
                  <a:moveTo>
                    <a:pt x="1197" y="1"/>
                  </a:moveTo>
                  <a:cubicBezTo>
                    <a:pt x="1166" y="1"/>
                    <a:pt x="1135" y="14"/>
                    <a:pt x="1114" y="41"/>
                  </a:cubicBezTo>
                  <a:lnTo>
                    <a:pt x="37" y="1413"/>
                  </a:lnTo>
                  <a:cubicBezTo>
                    <a:pt x="0" y="1460"/>
                    <a:pt x="9" y="1525"/>
                    <a:pt x="54" y="1561"/>
                  </a:cubicBezTo>
                  <a:cubicBezTo>
                    <a:pt x="74" y="1576"/>
                    <a:pt x="96" y="1583"/>
                    <a:pt x="120" y="1583"/>
                  </a:cubicBezTo>
                  <a:cubicBezTo>
                    <a:pt x="153" y="1583"/>
                    <a:pt x="183" y="1569"/>
                    <a:pt x="204" y="1544"/>
                  </a:cubicBezTo>
                  <a:lnTo>
                    <a:pt x="1281" y="171"/>
                  </a:lnTo>
                  <a:cubicBezTo>
                    <a:pt x="1318" y="123"/>
                    <a:pt x="1309" y="59"/>
                    <a:pt x="1264" y="23"/>
                  </a:cubicBezTo>
                  <a:cubicBezTo>
                    <a:pt x="1244" y="8"/>
                    <a:pt x="122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635904" y="2262899"/>
              <a:ext cx="131277" cy="237254"/>
            </a:xfrm>
            <a:custGeom>
              <a:avLst/>
              <a:gdLst/>
              <a:ahLst/>
              <a:cxnLst/>
              <a:rect l="l" t="t" r="r" b="b"/>
              <a:pathLst>
                <a:path w="1292" h="2335" extrusionOk="0">
                  <a:moveTo>
                    <a:pt x="1169" y="1"/>
                  </a:moveTo>
                  <a:cubicBezTo>
                    <a:pt x="1130" y="1"/>
                    <a:pt x="1093" y="23"/>
                    <a:pt x="1076" y="60"/>
                  </a:cubicBezTo>
                  <a:lnTo>
                    <a:pt x="26" y="2182"/>
                  </a:lnTo>
                  <a:cubicBezTo>
                    <a:pt x="0" y="2236"/>
                    <a:pt x="22" y="2299"/>
                    <a:pt x="74" y="2325"/>
                  </a:cubicBezTo>
                  <a:cubicBezTo>
                    <a:pt x="90" y="2332"/>
                    <a:pt x="105" y="2335"/>
                    <a:pt x="121" y="2335"/>
                  </a:cubicBezTo>
                  <a:cubicBezTo>
                    <a:pt x="162" y="2335"/>
                    <a:pt x="198" y="2313"/>
                    <a:pt x="215" y="2277"/>
                  </a:cubicBezTo>
                  <a:lnTo>
                    <a:pt x="1265" y="154"/>
                  </a:lnTo>
                  <a:cubicBezTo>
                    <a:pt x="1291" y="102"/>
                    <a:pt x="1269" y="38"/>
                    <a:pt x="1217" y="13"/>
                  </a:cubicBezTo>
                  <a:cubicBezTo>
                    <a:pt x="1202" y="5"/>
                    <a:pt x="1185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19461" y="2238411"/>
              <a:ext cx="46638" cy="270174"/>
            </a:xfrm>
            <a:custGeom>
              <a:avLst/>
              <a:gdLst/>
              <a:ahLst/>
              <a:cxnLst/>
              <a:rect l="l" t="t" r="r" b="b"/>
              <a:pathLst>
                <a:path w="459" h="2659" extrusionOk="0">
                  <a:moveTo>
                    <a:pt x="345" y="0"/>
                  </a:moveTo>
                  <a:cubicBezTo>
                    <a:pt x="293" y="0"/>
                    <a:pt x="247" y="42"/>
                    <a:pt x="242" y="96"/>
                  </a:cubicBezTo>
                  <a:lnTo>
                    <a:pt x="6" y="2542"/>
                  </a:lnTo>
                  <a:cubicBezTo>
                    <a:pt x="1" y="2601"/>
                    <a:pt x="43" y="2653"/>
                    <a:pt x="101" y="2659"/>
                  </a:cubicBezTo>
                  <a:lnTo>
                    <a:pt x="111" y="2659"/>
                  </a:lnTo>
                  <a:cubicBezTo>
                    <a:pt x="166" y="2659"/>
                    <a:pt x="211" y="2617"/>
                    <a:pt x="217" y="2564"/>
                  </a:cubicBezTo>
                  <a:lnTo>
                    <a:pt x="453" y="117"/>
                  </a:lnTo>
                  <a:cubicBezTo>
                    <a:pt x="458" y="59"/>
                    <a:pt x="416" y="7"/>
                    <a:pt x="358" y="1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96988" y="2393769"/>
              <a:ext cx="22150" cy="261843"/>
            </a:xfrm>
            <a:custGeom>
              <a:avLst/>
              <a:gdLst/>
              <a:ahLst/>
              <a:cxnLst/>
              <a:rect l="l" t="t" r="r" b="b"/>
              <a:pathLst>
                <a:path w="218" h="2577" extrusionOk="0">
                  <a:moveTo>
                    <a:pt x="111" y="0"/>
                  </a:moveTo>
                  <a:cubicBezTo>
                    <a:pt x="53" y="0"/>
                    <a:pt x="7" y="48"/>
                    <a:pt x="7" y="106"/>
                  </a:cubicBezTo>
                  <a:lnTo>
                    <a:pt x="1" y="2470"/>
                  </a:lnTo>
                  <a:cubicBezTo>
                    <a:pt x="1" y="2528"/>
                    <a:pt x="49" y="2576"/>
                    <a:pt x="107" y="2576"/>
                  </a:cubicBezTo>
                  <a:cubicBezTo>
                    <a:pt x="165" y="2576"/>
                    <a:pt x="212" y="2528"/>
                    <a:pt x="212" y="2470"/>
                  </a:cubicBezTo>
                  <a:lnTo>
                    <a:pt x="217" y="106"/>
                  </a:lnTo>
                  <a:cubicBezTo>
                    <a:pt x="217" y="48"/>
                    <a:pt x="169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396006" y="2576155"/>
              <a:ext cx="117357" cy="100998"/>
            </a:xfrm>
            <a:custGeom>
              <a:avLst/>
              <a:gdLst/>
              <a:ahLst/>
              <a:cxnLst/>
              <a:rect l="l" t="t" r="r" b="b"/>
              <a:pathLst>
                <a:path w="1155" h="994" extrusionOk="0">
                  <a:moveTo>
                    <a:pt x="117" y="0"/>
                  </a:moveTo>
                  <a:cubicBezTo>
                    <a:pt x="87" y="0"/>
                    <a:pt x="57" y="13"/>
                    <a:pt x="36" y="37"/>
                  </a:cubicBezTo>
                  <a:cubicBezTo>
                    <a:pt x="0" y="81"/>
                    <a:pt x="6" y="149"/>
                    <a:pt x="49" y="187"/>
                  </a:cubicBezTo>
                  <a:lnTo>
                    <a:pt x="968" y="967"/>
                  </a:lnTo>
                  <a:cubicBezTo>
                    <a:pt x="989" y="985"/>
                    <a:pt x="1013" y="994"/>
                    <a:pt x="1038" y="994"/>
                  </a:cubicBezTo>
                  <a:cubicBezTo>
                    <a:pt x="1069" y="994"/>
                    <a:pt x="1098" y="981"/>
                    <a:pt x="1118" y="954"/>
                  </a:cubicBezTo>
                  <a:cubicBezTo>
                    <a:pt x="1154" y="911"/>
                    <a:pt x="1149" y="844"/>
                    <a:pt x="1105" y="806"/>
                  </a:cubicBezTo>
                  <a:lnTo>
                    <a:pt x="185" y="24"/>
                  </a:lnTo>
                  <a:cubicBezTo>
                    <a:pt x="165" y="8"/>
                    <a:pt x="141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416023" y="2685688"/>
              <a:ext cx="176187" cy="187263"/>
            </a:xfrm>
            <a:custGeom>
              <a:avLst/>
              <a:gdLst/>
              <a:ahLst/>
              <a:cxnLst/>
              <a:rect l="l" t="t" r="r" b="b"/>
              <a:pathLst>
                <a:path w="1734" h="1843" extrusionOk="0">
                  <a:moveTo>
                    <a:pt x="120" y="0"/>
                  </a:moveTo>
                  <a:cubicBezTo>
                    <a:pt x="95" y="0"/>
                    <a:pt x="69" y="9"/>
                    <a:pt x="49" y="28"/>
                  </a:cubicBezTo>
                  <a:cubicBezTo>
                    <a:pt x="4" y="68"/>
                    <a:pt x="1" y="134"/>
                    <a:pt x="40" y="177"/>
                  </a:cubicBezTo>
                  <a:lnTo>
                    <a:pt x="1539" y="1807"/>
                  </a:lnTo>
                  <a:cubicBezTo>
                    <a:pt x="1561" y="1830"/>
                    <a:pt x="1587" y="1842"/>
                    <a:pt x="1616" y="1842"/>
                  </a:cubicBezTo>
                  <a:cubicBezTo>
                    <a:pt x="1642" y="1842"/>
                    <a:pt x="1667" y="1833"/>
                    <a:pt x="1687" y="1814"/>
                  </a:cubicBezTo>
                  <a:cubicBezTo>
                    <a:pt x="1731" y="1775"/>
                    <a:pt x="1734" y="1710"/>
                    <a:pt x="1695" y="1666"/>
                  </a:cubicBezTo>
                  <a:lnTo>
                    <a:pt x="197" y="35"/>
                  </a:lnTo>
                  <a:cubicBezTo>
                    <a:pt x="176" y="12"/>
                    <a:pt x="14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596581" y="2714747"/>
              <a:ext cx="51515" cy="256965"/>
            </a:xfrm>
            <a:custGeom>
              <a:avLst/>
              <a:gdLst/>
              <a:ahLst/>
              <a:cxnLst/>
              <a:rect l="l" t="t" r="r" b="b"/>
              <a:pathLst>
                <a:path w="507" h="2529" extrusionOk="0">
                  <a:moveTo>
                    <a:pt x="114" y="1"/>
                  </a:moveTo>
                  <a:cubicBezTo>
                    <a:pt x="110" y="1"/>
                    <a:pt x="105" y="1"/>
                    <a:pt x="101" y="2"/>
                  </a:cubicBezTo>
                  <a:cubicBezTo>
                    <a:pt x="43" y="9"/>
                    <a:pt x="0" y="61"/>
                    <a:pt x="8" y="120"/>
                  </a:cubicBezTo>
                  <a:lnTo>
                    <a:pt x="288" y="2436"/>
                  </a:lnTo>
                  <a:cubicBezTo>
                    <a:pt x="296" y="2488"/>
                    <a:pt x="341" y="2529"/>
                    <a:pt x="394" y="2529"/>
                  </a:cubicBezTo>
                  <a:lnTo>
                    <a:pt x="406" y="2529"/>
                  </a:lnTo>
                  <a:cubicBezTo>
                    <a:pt x="464" y="2520"/>
                    <a:pt x="506" y="2468"/>
                    <a:pt x="499" y="2409"/>
                  </a:cubicBezTo>
                  <a:lnTo>
                    <a:pt x="219" y="95"/>
                  </a:lnTo>
                  <a:cubicBezTo>
                    <a:pt x="212" y="41"/>
                    <a:pt x="169" y="1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697580" y="2864313"/>
              <a:ext cx="136459" cy="155561"/>
            </a:xfrm>
            <a:custGeom>
              <a:avLst/>
              <a:gdLst/>
              <a:ahLst/>
              <a:cxnLst/>
              <a:rect l="l" t="t" r="r" b="b"/>
              <a:pathLst>
                <a:path w="1343" h="1531" extrusionOk="0">
                  <a:moveTo>
                    <a:pt x="1223" y="0"/>
                  </a:moveTo>
                  <a:cubicBezTo>
                    <a:pt x="1194" y="0"/>
                    <a:pt x="1164" y="13"/>
                    <a:pt x="1142" y="39"/>
                  </a:cubicBezTo>
                  <a:lnTo>
                    <a:pt x="40" y="1356"/>
                  </a:lnTo>
                  <a:cubicBezTo>
                    <a:pt x="1" y="1401"/>
                    <a:pt x="7" y="1467"/>
                    <a:pt x="52" y="1504"/>
                  </a:cubicBezTo>
                  <a:cubicBezTo>
                    <a:pt x="72" y="1523"/>
                    <a:pt x="95" y="1531"/>
                    <a:pt x="120" y="1531"/>
                  </a:cubicBezTo>
                  <a:cubicBezTo>
                    <a:pt x="151" y="1531"/>
                    <a:pt x="180" y="1518"/>
                    <a:pt x="202" y="1493"/>
                  </a:cubicBezTo>
                  <a:lnTo>
                    <a:pt x="1304" y="174"/>
                  </a:lnTo>
                  <a:cubicBezTo>
                    <a:pt x="1343" y="129"/>
                    <a:pt x="1337" y="64"/>
                    <a:pt x="1292" y="26"/>
                  </a:cubicBezTo>
                  <a:cubicBezTo>
                    <a:pt x="1272" y="9"/>
                    <a:pt x="1247" y="0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676242" y="2974050"/>
              <a:ext cx="151294" cy="234510"/>
            </a:xfrm>
            <a:custGeom>
              <a:avLst/>
              <a:gdLst/>
              <a:ahLst/>
              <a:cxnLst/>
              <a:rect l="l" t="t" r="r" b="b"/>
              <a:pathLst>
                <a:path w="1489" h="2308" extrusionOk="0">
                  <a:moveTo>
                    <a:pt x="1367" y="0"/>
                  </a:moveTo>
                  <a:cubicBezTo>
                    <a:pt x="1331" y="0"/>
                    <a:pt x="1296" y="19"/>
                    <a:pt x="1277" y="52"/>
                  </a:cubicBezTo>
                  <a:lnTo>
                    <a:pt x="32" y="2147"/>
                  </a:lnTo>
                  <a:cubicBezTo>
                    <a:pt x="0" y="2198"/>
                    <a:pt x="18" y="2264"/>
                    <a:pt x="68" y="2293"/>
                  </a:cubicBezTo>
                  <a:cubicBezTo>
                    <a:pt x="86" y="2303"/>
                    <a:pt x="105" y="2307"/>
                    <a:pt x="122" y="2307"/>
                  </a:cubicBezTo>
                  <a:cubicBezTo>
                    <a:pt x="159" y="2307"/>
                    <a:pt x="195" y="2290"/>
                    <a:pt x="214" y="2256"/>
                  </a:cubicBezTo>
                  <a:lnTo>
                    <a:pt x="1458" y="161"/>
                  </a:lnTo>
                  <a:cubicBezTo>
                    <a:pt x="1489" y="110"/>
                    <a:pt x="1473" y="45"/>
                    <a:pt x="1422" y="16"/>
                  </a:cubicBezTo>
                  <a:cubicBezTo>
                    <a:pt x="1405" y="5"/>
                    <a:pt x="1385" y="0"/>
                    <a:pt x="1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584592" y="3059298"/>
              <a:ext cx="152310" cy="213985"/>
            </a:xfrm>
            <a:custGeom>
              <a:avLst/>
              <a:gdLst/>
              <a:ahLst/>
              <a:cxnLst/>
              <a:rect l="l" t="t" r="r" b="b"/>
              <a:pathLst>
                <a:path w="1499" h="2106" extrusionOk="0">
                  <a:moveTo>
                    <a:pt x="1377" y="0"/>
                  </a:moveTo>
                  <a:cubicBezTo>
                    <a:pt x="1343" y="0"/>
                    <a:pt x="1310" y="17"/>
                    <a:pt x="1290" y="48"/>
                  </a:cubicBezTo>
                  <a:lnTo>
                    <a:pt x="34" y="1939"/>
                  </a:lnTo>
                  <a:cubicBezTo>
                    <a:pt x="1" y="1989"/>
                    <a:pt x="14" y="2054"/>
                    <a:pt x="63" y="2086"/>
                  </a:cubicBezTo>
                  <a:cubicBezTo>
                    <a:pt x="81" y="2099"/>
                    <a:pt x="101" y="2105"/>
                    <a:pt x="121" y="2105"/>
                  </a:cubicBezTo>
                  <a:cubicBezTo>
                    <a:pt x="153" y="2105"/>
                    <a:pt x="188" y="2086"/>
                    <a:pt x="210" y="2057"/>
                  </a:cubicBezTo>
                  <a:lnTo>
                    <a:pt x="1466" y="166"/>
                  </a:lnTo>
                  <a:cubicBezTo>
                    <a:pt x="1498" y="116"/>
                    <a:pt x="1487" y="51"/>
                    <a:pt x="1437" y="19"/>
                  </a:cubicBezTo>
                  <a:cubicBezTo>
                    <a:pt x="1419" y="6"/>
                    <a:pt x="1398" y="0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597191" y="3258550"/>
              <a:ext cx="99372" cy="156069"/>
            </a:xfrm>
            <a:custGeom>
              <a:avLst/>
              <a:gdLst/>
              <a:ahLst/>
              <a:cxnLst/>
              <a:rect l="l" t="t" r="r" b="b"/>
              <a:pathLst>
                <a:path w="978" h="1536" extrusionOk="0">
                  <a:moveTo>
                    <a:pt x="856" y="0"/>
                  </a:moveTo>
                  <a:cubicBezTo>
                    <a:pt x="819" y="0"/>
                    <a:pt x="782" y="20"/>
                    <a:pt x="764" y="55"/>
                  </a:cubicBezTo>
                  <a:lnTo>
                    <a:pt x="28" y="1380"/>
                  </a:lnTo>
                  <a:cubicBezTo>
                    <a:pt x="0" y="1431"/>
                    <a:pt x="19" y="1495"/>
                    <a:pt x="70" y="1524"/>
                  </a:cubicBezTo>
                  <a:cubicBezTo>
                    <a:pt x="86" y="1533"/>
                    <a:pt x="102" y="1535"/>
                    <a:pt x="121" y="1535"/>
                  </a:cubicBezTo>
                  <a:cubicBezTo>
                    <a:pt x="159" y="1535"/>
                    <a:pt x="195" y="1517"/>
                    <a:pt x="214" y="1482"/>
                  </a:cubicBezTo>
                  <a:lnTo>
                    <a:pt x="950" y="157"/>
                  </a:lnTo>
                  <a:cubicBezTo>
                    <a:pt x="977" y="105"/>
                    <a:pt x="958" y="42"/>
                    <a:pt x="907" y="13"/>
                  </a:cubicBezTo>
                  <a:cubicBezTo>
                    <a:pt x="891" y="4"/>
                    <a:pt x="874" y="0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480748" y="3012660"/>
              <a:ext cx="34547" cy="239184"/>
            </a:xfrm>
            <a:custGeom>
              <a:avLst/>
              <a:gdLst/>
              <a:ahLst/>
              <a:cxnLst/>
              <a:rect l="l" t="t" r="r" b="b"/>
              <a:pathLst>
                <a:path w="340" h="2354" extrusionOk="0">
                  <a:moveTo>
                    <a:pt x="228" y="1"/>
                  </a:moveTo>
                  <a:cubicBezTo>
                    <a:pt x="172" y="1"/>
                    <a:pt x="128" y="46"/>
                    <a:pt x="126" y="101"/>
                  </a:cubicBezTo>
                  <a:lnTo>
                    <a:pt x="3" y="2243"/>
                  </a:lnTo>
                  <a:cubicBezTo>
                    <a:pt x="1" y="2301"/>
                    <a:pt x="46" y="2349"/>
                    <a:pt x="104" y="2353"/>
                  </a:cubicBezTo>
                  <a:lnTo>
                    <a:pt x="110" y="2353"/>
                  </a:lnTo>
                  <a:cubicBezTo>
                    <a:pt x="163" y="2353"/>
                    <a:pt x="211" y="2310"/>
                    <a:pt x="214" y="2253"/>
                  </a:cubicBezTo>
                  <a:lnTo>
                    <a:pt x="336" y="113"/>
                  </a:lnTo>
                  <a:cubicBezTo>
                    <a:pt x="339" y="55"/>
                    <a:pt x="294" y="5"/>
                    <a:pt x="236" y="1"/>
                  </a:cubicBezTo>
                  <a:cubicBezTo>
                    <a:pt x="234" y="1"/>
                    <a:pt x="231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567928" y="3020586"/>
              <a:ext cx="28755" cy="122539"/>
            </a:xfrm>
            <a:custGeom>
              <a:avLst/>
              <a:gdLst/>
              <a:ahLst/>
              <a:cxnLst/>
              <a:rect l="l" t="t" r="r" b="b"/>
              <a:pathLst>
                <a:path w="283" h="1206" extrusionOk="0">
                  <a:moveTo>
                    <a:pt x="112" y="1"/>
                  </a:moveTo>
                  <a:cubicBezTo>
                    <a:pt x="109" y="1"/>
                    <a:pt x="106" y="1"/>
                    <a:pt x="102" y="1"/>
                  </a:cubicBezTo>
                  <a:cubicBezTo>
                    <a:pt x="44" y="6"/>
                    <a:pt x="0" y="57"/>
                    <a:pt x="3" y="115"/>
                  </a:cubicBezTo>
                  <a:lnTo>
                    <a:pt x="69" y="1106"/>
                  </a:lnTo>
                  <a:cubicBezTo>
                    <a:pt x="73" y="1162"/>
                    <a:pt x="120" y="1205"/>
                    <a:pt x="175" y="1205"/>
                  </a:cubicBezTo>
                  <a:lnTo>
                    <a:pt x="181" y="1205"/>
                  </a:lnTo>
                  <a:cubicBezTo>
                    <a:pt x="240" y="1201"/>
                    <a:pt x="282" y="1150"/>
                    <a:pt x="280" y="1092"/>
                  </a:cubicBezTo>
                  <a:lnTo>
                    <a:pt x="214" y="100"/>
                  </a:lnTo>
                  <a:cubicBezTo>
                    <a:pt x="211" y="45"/>
                    <a:pt x="167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270418" y="3242192"/>
              <a:ext cx="131582" cy="79051"/>
            </a:xfrm>
            <a:custGeom>
              <a:avLst/>
              <a:gdLst/>
              <a:ahLst/>
              <a:cxnLst/>
              <a:rect l="l" t="t" r="r" b="b"/>
              <a:pathLst>
                <a:path w="1295" h="778" extrusionOk="0">
                  <a:moveTo>
                    <a:pt x="121" y="0"/>
                  </a:moveTo>
                  <a:cubicBezTo>
                    <a:pt x="83" y="0"/>
                    <a:pt x="46" y="21"/>
                    <a:pt x="28" y="56"/>
                  </a:cubicBezTo>
                  <a:cubicBezTo>
                    <a:pt x="0" y="109"/>
                    <a:pt x="21" y="173"/>
                    <a:pt x="71" y="199"/>
                  </a:cubicBezTo>
                  <a:lnTo>
                    <a:pt x="1123" y="765"/>
                  </a:lnTo>
                  <a:cubicBezTo>
                    <a:pt x="1137" y="773"/>
                    <a:pt x="1156" y="778"/>
                    <a:pt x="1172" y="778"/>
                  </a:cubicBezTo>
                  <a:cubicBezTo>
                    <a:pt x="1210" y="778"/>
                    <a:pt x="1246" y="757"/>
                    <a:pt x="1267" y="721"/>
                  </a:cubicBezTo>
                  <a:cubicBezTo>
                    <a:pt x="1294" y="669"/>
                    <a:pt x="1274" y="605"/>
                    <a:pt x="1223" y="577"/>
                  </a:cubicBezTo>
                  <a:lnTo>
                    <a:pt x="170" y="13"/>
                  </a:lnTo>
                  <a:cubicBezTo>
                    <a:pt x="154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190656" y="3270947"/>
              <a:ext cx="172428" cy="163588"/>
            </a:xfrm>
            <a:custGeom>
              <a:avLst/>
              <a:gdLst/>
              <a:ahLst/>
              <a:cxnLst/>
              <a:rect l="l" t="t" r="r" b="b"/>
              <a:pathLst>
                <a:path w="1697" h="1610" extrusionOk="0">
                  <a:moveTo>
                    <a:pt x="117" y="0"/>
                  </a:moveTo>
                  <a:cubicBezTo>
                    <a:pt x="89" y="0"/>
                    <a:pt x="60" y="11"/>
                    <a:pt x="39" y="32"/>
                  </a:cubicBezTo>
                  <a:cubicBezTo>
                    <a:pt x="0" y="74"/>
                    <a:pt x="2" y="141"/>
                    <a:pt x="44" y="182"/>
                  </a:cubicBezTo>
                  <a:lnTo>
                    <a:pt x="1508" y="1581"/>
                  </a:lnTo>
                  <a:cubicBezTo>
                    <a:pt x="1528" y="1601"/>
                    <a:pt x="1556" y="1610"/>
                    <a:pt x="1581" y="1610"/>
                  </a:cubicBezTo>
                  <a:cubicBezTo>
                    <a:pt x="1608" y="1610"/>
                    <a:pt x="1636" y="1600"/>
                    <a:pt x="1658" y="1578"/>
                  </a:cubicBezTo>
                  <a:cubicBezTo>
                    <a:pt x="1697" y="1536"/>
                    <a:pt x="1695" y="1469"/>
                    <a:pt x="1653" y="1428"/>
                  </a:cubicBezTo>
                  <a:lnTo>
                    <a:pt x="189" y="29"/>
                  </a:lnTo>
                  <a:cubicBezTo>
                    <a:pt x="169" y="10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23864" y="3331708"/>
              <a:ext cx="165823" cy="125485"/>
            </a:xfrm>
            <a:custGeom>
              <a:avLst/>
              <a:gdLst/>
              <a:ahLst/>
              <a:cxnLst/>
              <a:rect l="l" t="t" r="r" b="b"/>
              <a:pathLst>
                <a:path w="1632" h="1235" extrusionOk="0">
                  <a:moveTo>
                    <a:pt x="121" y="0"/>
                  </a:moveTo>
                  <a:cubicBezTo>
                    <a:pt x="89" y="0"/>
                    <a:pt x="56" y="16"/>
                    <a:pt x="35" y="43"/>
                  </a:cubicBezTo>
                  <a:cubicBezTo>
                    <a:pt x="1" y="89"/>
                    <a:pt x="11" y="155"/>
                    <a:pt x="57" y="190"/>
                  </a:cubicBezTo>
                  <a:lnTo>
                    <a:pt x="1450" y="1214"/>
                  </a:lnTo>
                  <a:cubicBezTo>
                    <a:pt x="1468" y="1227"/>
                    <a:pt x="1489" y="1234"/>
                    <a:pt x="1511" y="1234"/>
                  </a:cubicBezTo>
                  <a:cubicBezTo>
                    <a:pt x="1545" y="1234"/>
                    <a:pt x="1577" y="1220"/>
                    <a:pt x="1597" y="1192"/>
                  </a:cubicBezTo>
                  <a:cubicBezTo>
                    <a:pt x="1632" y="1147"/>
                    <a:pt x="1622" y="1080"/>
                    <a:pt x="1575" y="1045"/>
                  </a:cubicBezTo>
                  <a:lnTo>
                    <a:pt x="182" y="22"/>
                  </a:lnTo>
                  <a:cubicBezTo>
                    <a:pt x="164" y="7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85439" y="3474466"/>
              <a:ext cx="124266" cy="125790"/>
            </a:xfrm>
            <a:custGeom>
              <a:avLst/>
              <a:gdLst/>
              <a:ahLst/>
              <a:cxnLst/>
              <a:rect l="l" t="t" r="r" b="b"/>
              <a:pathLst>
                <a:path w="1223" h="1238" extrusionOk="0">
                  <a:moveTo>
                    <a:pt x="116" y="1"/>
                  </a:moveTo>
                  <a:cubicBezTo>
                    <a:pt x="89" y="1"/>
                    <a:pt x="62" y="11"/>
                    <a:pt x="42" y="31"/>
                  </a:cubicBezTo>
                  <a:cubicBezTo>
                    <a:pt x="1" y="71"/>
                    <a:pt x="1" y="137"/>
                    <a:pt x="40" y="180"/>
                  </a:cubicBezTo>
                  <a:lnTo>
                    <a:pt x="1030" y="1205"/>
                  </a:lnTo>
                  <a:cubicBezTo>
                    <a:pt x="1052" y="1226"/>
                    <a:pt x="1080" y="1238"/>
                    <a:pt x="1107" y="1238"/>
                  </a:cubicBezTo>
                  <a:cubicBezTo>
                    <a:pt x="1135" y="1238"/>
                    <a:pt x="1160" y="1226"/>
                    <a:pt x="1180" y="1206"/>
                  </a:cubicBezTo>
                  <a:cubicBezTo>
                    <a:pt x="1222" y="1167"/>
                    <a:pt x="1222" y="1100"/>
                    <a:pt x="1181" y="1058"/>
                  </a:cubicBezTo>
                  <a:lnTo>
                    <a:pt x="191" y="33"/>
                  </a:lnTo>
                  <a:cubicBezTo>
                    <a:pt x="171" y="11"/>
                    <a:pt x="144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538766" y="3313012"/>
              <a:ext cx="21541" cy="256762"/>
            </a:xfrm>
            <a:custGeom>
              <a:avLst/>
              <a:gdLst/>
              <a:ahLst/>
              <a:cxnLst/>
              <a:rect l="l" t="t" r="r" b="b"/>
              <a:pathLst>
                <a:path w="212" h="2527" extrusionOk="0">
                  <a:moveTo>
                    <a:pt x="107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2421"/>
                  </a:lnTo>
                  <a:cubicBezTo>
                    <a:pt x="1" y="2480"/>
                    <a:pt x="49" y="2526"/>
                    <a:pt x="107" y="2526"/>
                  </a:cubicBezTo>
                  <a:cubicBezTo>
                    <a:pt x="165" y="2526"/>
                    <a:pt x="212" y="2480"/>
                    <a:pt x="212" y="2421"/>
                  </a:cubicBezTo>
                  <a:lnTo>
                    <a:pt x="212" y="105"/>
                  </a:lnTo>
                  <a:cubicBezTo>
                    <a:pt x="212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430045" y="3647809"/>
              <a:ext cx="46638" cy="268752"/>
            </a:xfrm>
            <a:custGeom>
              <a:avLst/>
              <a:gdLst/>
              <a:ahLst/>
              <a:cxnLst/>
              <a:rect l="l" t="t" r="r" b="b"/>
              <a:pathLst>
                <a:path w="459" h="2645" extrusionOk="0">
                  <a:moveTo>
                    <a:pt x="346" y="1"/>
                  </a:moveTo>
                  <a:cubicBezTo>
                    <a:pt x="292" y="1"/>
                    <a:pt x="248" y="42"/>
                    <a:pt x="242" y="96"/>
                  </a:cubicBezTo>
                  <a:lnTo>
                    <a:pt x="7" y="2528"/>
                  </a:lnTo>
                  <a:cubicBezTo>
                    <a:pt x="1" y="2587"/>
                    <a:pt x="43" y="2639"/>
                    <a:pt x="101" y="2645"/>
                  </a:cubicBezTo>
                  <a:lnTo>
                    <a:pt x="111" y="2645"/>
                  </a:lnTo>
                  <a:cubicBezTo>
                    <a:pt x="167" y="2645"/>
                    <a:pt x="212" y="2603"/>
                    <a:pt x="218" y="2550"/>
                  </a:cubicBezTo>
                  <a:lnTo>
                    <a:pt x="453" y="118"/>
                  </a:lnTo>
                  <a:cubicBezTo>
                    <a:pt x="459" y="60"/>
                    <a:pt x="417" y="7"/>
                    <a:pt x="359" y="2"/>
                  </a:cubicBezTo>
                  <a:cubicBezTo>
                    <a:pt x="354" y="1"/>
                    <a:pt x="350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611619" y="3526591"/>
              <a:ext cx="38712" cy="181674"/>
            </a:xfrm>
            <a:custGeom>
              <a:avLst/>
              <a:gdLst/>
              <a:ahLst/>
              <a:cxnLst/>
              <a:rect l="l" t="t" r="r" b="b"/>
              <a:pathLst>
                <a:path w="381" h="1788" extrusionOk="0">
                  <a:moveTo>
                    <a:pt x="112" y="0"/>
                  </a:moveTo>
                  <a:cubicBezTo>
                    <a:pt x="108" y="0"/>
                    <a:pt x="105" y="1"/>
                    <a:pt x="101" y="1"/>
                  </a:cubicBezTo>
                  <a:cubicBezTo>
                    <a:pt x="43" y="7"/>
                    <a:pt x="1" y="59"/>
                    <a:pt x="7" y="117"/>
                  </a:cubicBezTo>
                  <a:lnTo>
                    <a:pt x="164" y="1693"/>
                  </a:lnTo>
                  <a:cubicBezTo>
                    <a:pt x="169" y="1747"/>
                    <a:pt x="214" y="1788"/>
                    <a:pt x="270" y="1788"/>
                  </a:cubicBezTo>
                  <a:lnTo>
                    <a:pt x="280" y="1788"/>
                  </a:lnTo>
                  <a:cubicBezTo>
                    <a:pt x="338" y="1782"/>
                    <a:pt x="380" y="1730"/>
                    <a:pt x="374" y="1671"/>
                  </a:cubicBezTo>
                  <a:lnTo>
                    <a:pt x="217" y="95"/>
                  </a:lnTo>
                  <a:cubicBezTo>
                    <a:pt x="212" y="41"/>
                    <a:pt x="167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675937" y="3948262"/>
              <a:ext cx="39322" cy="252596"/>
            </a:xfrm>
            <a:custGeom>
              <a:avLst/>
              <a:gdLst/>
              <a:ahLst/>
              <a:cxnLst/>
              <a:rect l="l" t="t" r="r" b="b"/>
              <a:pathLst>
                <a:path w="387" h="2486" extrusionOk="0">
                  <a:moveTo>
                    <a:pt x="110" y="0"/>
                  </a:moveTo>
                  <a:cubicBezTo>
                    <a:pt x="107" y="0"/>
                    <a:pt x="105" y="0"/>
                    <a:pt x="102" y="0"/>
                  </a:cubicBezTo>
                  <a:cubicBezTo>
                    <a:pt x="44" y="3"/>
                    <a:pt x="0" y="54"/>
                    <a:pt x="3" y="112"/>
                  </a:cubicBezTo>
                  <a:lnTo>
                    <a:pt x="172" y="2386"/>
                  </a:lnTo>
                  <a:cubicBezTo>
                    <a:pt x="176" y="2443"/>
                    <a:pt x="224" y="2485"/>
                    <a:pt x="278" y="2485"/>
                  </a:cubicBezTo>
                  <a:lnTo>
                    <a:pt x="285" y="2485"/>
                  </a:lnTo>
                  <a:cubicBezTo>
                    <a:pt x="343" y="2481"/>
                    <a:pt x="387" y="2430"/>
                    <a:pt x="383" y="2372"/>
                  </a:cubicBezTo>
                  <a:lnTo>
                    <a:pt x="214" y="98"/>
                  </a:lnTo>
                  <a:cubicBezTo>
                    <a:pt x="211" y="42"/>
                    <a:pt x="165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592009" y="3758662"/>
              <a:ext cx="36172" cy="228414"/>
            </a:xfrm>
            <a:custGeom>
              <a:avLst/>
              <a:gdLst/>
              <a:ahLst/>
              <a:cxnLst/>
              <a:rect l="l" t="t" r="r" b="b"/>
              <a:pathLst>
                <a:path w="356" h="2248" extrusionOk="0">
                  <a:moveTo>
                    <a:pt x="110" y="1"/>
                  </a:moveTo>
                  <a:cubicBezTo>
                    <a:pt x="107" y="1"/>
                    <a:pt x="105" y="1"/>
                    <a:pt x="102" y="1"/>
                  </a:cubicBezTo>
                  <a:cubicBezTo>
                    <a:pt x="44" y="5"/>
                    <a:pt x="0" y="56"/>
                    <a:pt x="5" y="114"/>
                  </a:cubicBezTo>
                  <a:lnTo>
                    <a:pt x="141" y="2150"/>
                  </a:lnTo>
                  <a:cubicBezTo>
                    <a:pt x="144" y="2204"/>
                    <a:pt x="192" y="2247"/>
                    <a:pt x="246" y="2247"/>
                  </a:cubicBezTo>
                  <a:lnTo>
                    <a:pt x="253" y="2247"/>
                  </a:lnTo>
                  <a:cubicBezTo>
                    <a:pt x="312" y="2244"/>
                    <a:pt x="355" y="2193"/>
                    <a:pt x="352" y="2135"/>
                  </a:cubicBezTo>
                  <a:lnTo>
                    <a:pt x="216" y="100"/>
                  </a:lnTo>
                  <a:cubicBezTo>
                    <a:pt x="211" y="44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"/>
            <p:cNvSpPr/>
            <p:nvPr/>
          </p:nvSpPr>
          <p:spPr>
            <a:xfrm>
              <a:off x="517428" y="3657360"/>
              <a:ext cx="21439" cy="221708"/>
            </a:xfrm>
            <a:custGeom>
              <a:avLst/>
              <a:gdLst/>
              <a:ahLst/>
              <a:cxnLst/>
              <a:rect l="l" t="t" r="r" b="b"/>
              <a:pathLst>
                <a:path w="211" h="2182" extrusionOk="0">
                  <a:moveTo>
                    <a:pt x="106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2075"/>
                  </a:lnTo>
                  <a:cubicBezTo>
                    <a:pt x="0" y="2135"/>
                    <a:pt x="48" y="2181"/>
                    <a:pt x="106" y="2181"/>
                  </a:cubicBezTo>
                  <a:cubicBezTo>
                    <a:pt x="164" y="2181"/>
                    <a:pt x="211" y="2135"/>
                    <a:pt x="211" y="2075"/>
                  </a:cubicBezTo>
                  <a:lnTo>
                    <a:pt x="211" y="105"/>
                  </a:lnTo>
                  <a:cubicBezTo>
                    <a:pt x="211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"/>
            <p:cNvSpPr/>
            <p:nvPr/>
          </p:nvSpPr>
          <p:spPr>
            <a:xfrm>
              <a:off x="470384" y="3930785"/>
              <a:ext cx="33937" cy="302079"/>
            </a:xfrm>
            <a:custGeom>
              <a:avLst/>
              <a:gdLst/>
              <a:ahLst/>
              <a:cxnLst/>
              <a:rect l="l" t="t" r="r" b="b"/>
              <a:pathLst>
                <a:path w="334" h="2973" extrusionOk="0">
                  <a:moveTo>
                    <a:pt x="231" y="1"/>
                  </a:moveTo>
                  <a:cubicBezTo>
                    <a:pt x="171" y="1"/>
                    <a:pt x="121" y="44"/>
                    <a:pt x="120" y="103"/>
                  </a:cubicBezTo>
                  <a:lnTo>
                    <a:pt x="2" y="2862"/>
                  </a:lnTo>
                  <a:cubicBezTo>
                    <a:pt x="1" y="2920"/>
                    <a:pt x="46" y="2971"/>
                    <a:pt x="104" y="2973"/>
                  </a:cubicBezTo>
                  <a:lnTo>
                    <a:pt x="110" y="2973"/>
                  </a:lnTo>
                  <a:cubicBezTo>
                    <a:pt x="165" y="2973"/>
                    <a:pt x="213" y="2929"/>
                    <a:pt x="215" y="2871"/>
                  </a:cubicBezTo>
                  <a:lnTo>
                    <a:pt x="332" y="111"/>
                  </a:lnTo>
                  <a:cubicBezTo>
                    <a:pt x="334" y="55"/>
                    <a:pt x="289" y="2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"/>
            <p:cNvSpPr/>
            <p:nvPr/>
          </p:nvSpPr>
          <p:spPr>
            <a:xfrm>
              <a:off x="623711" y="4113984"/>
              <a:ext cx="34242" cy="249650"/>
            </a:xfrm>
            <a:custGeom>
              <a:avLst/>
              <a:gdLst/>
              <a:ahLst/>
              <a:cxnLst/>
              <a:rect l="l" t="t" r="r" b="b"/>
              <a:pathLst>
                <a:path w="337" h="2457" extrusionOk="0">
                  <a:moveTo>
                    <a:pt x="110" y="1"/>
                  </a:moveTo>
                  <a:cubicBezTo>
                    <a:pt x="108" y="1"/>
                    <a:pt x="106" y="1"/>
                    <a:pt x="104" y="1"/>
                  </a:cubicBezTo>
                  <a:cubicBezTo>
                    <a:pt x="47" y="4"/>
                    <a:pt x="1" y="54"/>
                    <a:pt x="5" y="113"/>
                  </a:cubicBezTo>
                  <a:lnTo>
                    <a:pt x="123" y="2356"/>
                  </a:lnTo>
                  <a:cubicBezTo>
                    <a:pt x="127" y="2413"/>
                    <a:pt x="173" y="2456"/>
                    <a:pt x="229" y="2456"/>
                  </a:cubicBezTo>
                  <a:lnTo>
                    <a:pt x="234" y="2456"/>
                  </a:lnTo>
                  <a:cubicBezTo>
                    <a:pt x="292" y="2455"/>
                    <a:pt x="337" y="2404"/>
                    <a:pt x="334" y="2346"/>
                  </a:cubicBezTo>
                  <a:lnTo>
                    <a:pt x="216" y="101"/>
                  </a:lnTo>
                  <a:cubicBezTo>
                    <a:pt x="213" y="45"/>
                    <a:pt x="168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"/>
            <p:cNvSpPr/>
            <p:nvPr/>
          </p:nvSpPr>
          <p:spPr>
            <a:xfrm>
              <a:off x="411654" y="4128514"/>
              <a:ext cx="35359" cy="331240"/>
            </a:xfrm>
            <a:custGeom>
              <a:avLst/>
              <a:gdLst/>
              <a:ahLst/>
              <a:cxnLst/>
              <a:rect l="l" t="t" r="r" b="b"/>
              <a:pathLst>
                <a:path w="348" h="3260" extrusionOk="0">
                  <a:moveTo>
                    <a:pt x="242" y="0"/>
                  </a:moveTo>
                  <a:cubicBezTo>
                    <a:pt x="185" y="0"/>
                    <a:pt x="135" y="45"/>
                    <a:pt x="132" y="102"/>
                  </a:cubicBezTo>
                  <a:lnTo>
                    <a:pt x="2" y="3149"/>
                  </a:lnTo>
                  <a:cubicBezTo>
                    <a:pt x="0" y="3207"/>
                    <a:pt x="45" y="3258"/>
                    <a:pt x="103" y="3260"/>
                  </a:cubicBezTo>
                  <a:lnTo>
                    <a:pt x="109" y="3260"/>
                  </a:lnTo>
                  <a:cubicBezTo>
                    <a:pt x="166" y="3260"/>
                    <a:pt x="212" y="3215"/>
                    <a:pt x="215" y="3158"/>
                  </a:cubicBezTo>
                  <a:lnTo>
                    <a:pt x="346" y="111"/>
                  </a:lnTo>
                  <a:cubicBezTo>
                    <a:pt x="348" y="52"/>
                    <a:pt x="301" y="2"/>
                    <a:pt x="244" y="0"/>
                  </a:cubicBezTo>
                  <a:cubicBezTo>
                    <a:pt x="244" y="0"/>
                    <a:pt x="243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"/>
            <p:cNvSpPr/>
            <p:nvPr/>
          </p:nvSpPr>
          <p:spPr>
            <a:xfrm>
              <a:off x="536429" y="4246988"/>
              <a:ext cx="28755" cy="294052"/>
            </a:xfrm>
            <a:custGeom>
              <a:avLst/>
              <a:gdLst/>
              <a:ahLst/>
              <a:cxnLst/>
              <a:rect l="l" t="t" r="r" b="b"/>
              <a:pathLst>
                <a:path w="283" h="2894" extrusionOk="0">
                  <a:moveTo>
                    <a:pt x="171" y="0"/>
                  </a:moveTo>
                  <a:cubicBezTo>
                    <a:pt x="112" y="0"/>
                    <a:pt x="70" y="48"/>
                    <a:pt x="68" y="105"/>
                  </a:cubicBezTo>
                  <a:lnTo>
                    <a:pt x="2" y="2784"/>
                  </a:lnTo>
                  <a:cubicBezTo>
                    <a:pt x="1" y="2845"/>
                    <a:pt x="49" y="2892"/>
                    <a:pt x="107" y="2893"/>
                  </a:cubicBezTo>
                  <a:lnTo>
                    <a:pt x="108" y="2893"/>
                  </a:lnTo>
                  <a:cubicBezTo>
                    <a:pt x="166" y="2893"/>
                    <a:pt x="212" y="2848"/>
                    <a:pt x="216" y="2790"/>
                  </a:cubicBezTo>
                  <a:lnTo>
                    <a:pt x="281" y="109"/>
                  </a:lnTo>
                  <a:cubicBezTo>
                    <a:pt x="283" y="50"/>
                    <a:pt x="235" y="3"/>
                    <a:pt x="177" y="0"/>
                  </a:cubicBezTo>
                  <a:cubicBezTo>
                    <a:pt x="175" y="0"/>
                    <a:pt x="173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"/>
            <p:cNvSpPr/>
            <p:nvPr/>
          </p:nvSpPr>
          <p:spPr>
            <a:xfrm>
              <a:off x="453618" y="4405699"/>
              <a:ext cx="32718" cy="259404"/>
            </a:xfrm>
            <a:custGeom>
              <a:avLst/>
              <a:gdLst/>
              <a:ahLst/>
              <a:cxnLst/>
              <a:rect l="l" t="t" r="r" b="b"/>
              <a:pathLst>
                <a:path w="322" h="2553" extrusionOk="0">
                  <a:moveTo>
                    <a:pt x="213" y="1"/>
                  </a:moveTo>
                  <a:cubicBezTo>
                    <a:pt x="157" y="1"/>
                    <a:pt x="109" y="46"/>
                    <a:pt x="108" y="103"/>
                  </a:cubicBezTo>
                  <a:lnTo>
                    <a:pt x="2" y="2442"/>
                  </a:lnTo>
                  <a:cubicBezTo>
                    <a:pt x="0" y="2500"/>
                    <a:pt x="45" y="2551"/>
                    <a:pt x="103" y="2553"/>
                  </a:cubicBezTo>
                  <a:lnTo>
                    <a:pt x="109" y="2553"/>
                  </a:lnTo>
                  <a:cubicBezTo>
                    <a:pt x="166" y="2553"/>
                    <a:pt x="212" y="2509"/>
                    <a:pt x="214" y="2451"/>
                  </a:cubicBezTo>
                  <a:lnTo>
                    <a:pt x="320" y="113"/>
                  </a:lnTo>
                  <a:cubicBezTo>
                    <a:pt x="321" y="55"/>
                    <a:pt x="276" y="4"/>
                    <a:pt x="218" y="1"/>
                  </a:cubicBezTo>
                  <a:cubicBezTo>
                    <a:pt x="216" y="1"/>
                    <a:pt x="215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"/>
            <p:cNvSpPr/>
            <p:nvPr/>
          </p:nvSpPr>
          <p:spPr>
            <a:xfrm>
              <a:off x="679900" y="4364853"/>
              <a:ext cx="30787" cy="279116"/>
            </a:xfrm>
            <a:custGeom>
              <a:avLst/>
              <a:gdLst/>
              <a:ahLst/>
              <a:cxnLst/>
              <a:rect l="l" t="t" r="r" b="b"/>
              <a:pathLst>
                <a:path w="303" h="2747" extrusionOk="0">
                  <a:moveTo>
                    <a:pt x="105" y="0"/>
                  </a:moveTo>
                  <a:cubicBezTo>
                    <a:pt x="47" y="2"/>
                    <a:pt x="0" y="51"/>
                    <a:pt x="3" y="109"/>
                  </a:cubicBezTo>
                  <a:lnTo>
                    <a:pt x="91" y="2645"/>
                  </a:lnTo>
                  <a:cubicBezTo>
                    <a:pt x="92" y="2700"/>
                    <a:pt x="139" y="2747"/>
                    <a:pt x="195" y="2747"/>
                  </a:cubicBezTo>
                  <a:lnTo>
                    <a:pt x="200" y="2747"/>
                  </a:lnTo>
                  <a:cubicBezTo>
                    <a:pt x="258" y="2744"/>
                    <a:pt x="303" y="2694"/>
                    <a:pt x="301" y="2638"/>
                  </a:cubicBezTo>
                  <a:lnTo>
                    <a:pt x="214" y="102"/>
                  </a:lnTo>
                  <a:cubicBezTo>
                    <a:pt x="211" y="44"/>
                    <a:pt x="162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3"/>
            <p:cNvSpPr/>
            <p:nvPr/>
          </p:nvSpPr>
          <p:spPr>
            <a:xfrm>
              <a:off x="607555" y="4430389"/>
              <a:ext cx="27231" cy="307159"/>
            </a:xfrm>
            <a:custGeom>
              <a:avLst/>
              <a:gdLst/>
              <a:ahLst/>
              <a:cxnLst/>
              <a:rect l="l" t="t" r="r" b="b"/>
              <a:pathLst>
                <a:path w="268" h="3023" extrusionOk="0">
                  <a:moveTo>
                    <a:pt x="106" y="1"/>
                  </a:moveTo>
                  <a:cubicBezTo>
                    <a:pt x="48" y="1"/>
                    <a:pt x="0" y="49"/>
                    <a:pt x="1" y="107"/>
                  </a:cubicBezTo>
                  <a:lnTo>
                    <a:pt x="55" y="2919"/>
                  </a:lnTo>
                  <a:cubicBezTo>
                    <a:pt x="55" y="2977"/>
                    <a:pt x="102" y="3022"/>
                    <a:pt x="160" y="3022"/>
                  </a:cubicBezTo>
                  <a:lnTo>
                    <a:pt x="163" y="3022"/>
                  </a:lnTo>
                  <a:cubicBezTo>
                    <a:pt x="220" y="3022"/>
                    <a:pt x="268" y="2974"/>
                    <a:pt x="266" y="2916"/>
                  </a:cubicBezTo>
                  <a:lnTo>
                    <a:pt x="212" y="104"/>
                  </a:lnTo>
                  <a:cubicBezTo>
                    <a:pt x="212" y="46"/>
                    <a:pt x="161" y="8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3"/>
            <p:cNvSpPr/>
            <p:nvPr/>
          </p:nvSpPr>
          <p:spPr>
            <a:xfrm>
              <a:off x="524643" y="4642241"/>
              <a:ext cx="22862" cy="211242"/>
            </a:xfrm>
            <a:custGeom>
              <a:avLst/>
              <a:gdLst/>
              <a:ahLst/>
              <a:cxnLst/>
              <a:rect l="l" t="t" r="r" b="b"/>
              <a:pathLst>
                <a:path w="225" h="2079" extrusionOk="0">
                  <a:moveTo>
                    <a:pt x="118" y="1"/>
                  </a:moveTo>
                  <a:cubicBezTo>
                    <a:pt x="60" y="1"/>
                    <a:pt x="13" y="49"/>
                    <a:pt x="13" y="107"/>
                  </a:cubicBezTo>
                  <a:lnTo>
                    <a:pt x="0" y="1972"/>
                  </a:lnTo>
                  <a:cubicBezTo>
                    <a:pt x="0" y="2032"/>
                    <a:pt x="45" y="2078"/>
                    <a:pt x="107" y="2078"/>
                  </a:cubicBezTo>
                  <a:cubicBezTo>
                    <a:pt x="165" y="2078"/>
                    <a:pt x="211" y="2032"/>
                    <a:pt x="211" y="1974"/>
                  </a:cubicBezTo>
                  <a:lnTo>
                    <a:pt x="224" y="108"/>
                  </a:lnTo>
                  <a:cubicBezTo>
                    <a:pt x="224" y="49"/>
                    <a:pt x="176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3"/>
            <p:cNvSpPr/>
            <p:nvPr/>
          </p:nvSpPr>
          <p:spPr>
            <a:xfrm>
              <a:off x="395193" y="4562377"/>
              <a:ext cx="29873" cy="223028"/>
            </a:xfrm>
            <a:custGeom>
              <a:avLst/>
              <a:gdLst/>
              <a:ahLst/>
              <a:cxnLst/>
              <a:rect l="l" t="t" r="r" b="b"/>
              <a:pathLst>
                <a:path w="294" h="2195" extrusionOk="0">
                  <a:moveTo>
                    <a:pt x="190" y="0"/>
                  </a:moveTo>
                  <a:cubicBezTo>
                    <a:pt x="133" y="3"/>
                    <a:pt x="82" y="44"/>
                    <a:pt x="81" y="102"/>
                  </a:cubicBezTo>
                  <a:lnTo>
                    <a:pt x="2" y="2085"/>
                  </a:lnTo>
                  <a:cubicBezTo>
                    <a:pt x="1" y="2143"/>
                    <a:pt x="46" y="2193"/>
                    <a:pt x="104" y="2194"/>
                  </a:cubicBezTo>
                  <a:lnTo>
                    <a:pt x="108" y="2194"/>
                  </a:lnTo>
                  <a:cubicBezTo>
                    <a:pt x="164" y="2194"/>
                    <a:pt x="212" y="2151"/>
                    <a:pt x="213" y="2092"/>
                  </a:cubicBezTo>
                  <a:lnTo>
                    <a:pt x="292" y="109"/>
                  </a:lnTo>
                  <a:cubicBezTo>
                    <a:pt x="293" y="51"/>
                    <a:pt x="248" y="3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713431" y="4702494"/>
              <a:ext cx="30076" cy="181674"/>
            </a:xfrm>
            <a:custGeom>
              <a:avLst/>
              <a:gdLst/>
              <a:ahLst/>
              <a:cxnLst/>
              <a:rect l="l" t="t" r="r" b="b"/>
              <a:pathLst>
                <a:path w="296" h="1788" extrusionOk="0">
                  <a:moveTo>
                    <a:pt x="109" y="1"/>
                  </a:moveTo>
                  <a:cubicBezTo>
                    <a:pt x="107" y="1"/>
                    <a:pt x="106" y="1"/>
                    <a:pt x="104" y="1"/>
                  </a:cubicBezTo>
                  <a:cubicBezTo>
                    <a:pt x="46" y="5"/>
                    <a:pt x="0" y="53"/>
                    <a:pt x="3" y="111"/>
                  </a:cubicBezTo>
                  <a:lnTo>
                    <a:pt x="82" y="1687"/>
                  </a:lnTo>
                  <a:cubicBezTo>
                    <a:pt x="83" y="1744"/>
                    <a:pt x="131" y="1788"/>
                    <a:pt x="187" y="1788"/>
                  </a:cubicBezTo>
                  <a:lnTo>
                    <a:pt x="192" y="1788"/>
                  </a:lnTo>
                  <a:cubicBezTo>
                    <a:pt x="251" y="1783"/>
                    <a:pt x="296" y="1735"/>
                    <a:pt x="293" y="1677"/>
                  </a:cubicBezTo>
                  <a:lnTo>
                    <a:pt x="214" y="101"/>
                  </a:lnTo>
                  <a:cubicBezTo>
                    <a:pt x="211" y="45"/>
                    <a:pt x="168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546184" y="3980167"/>
              <a:ext cx="33022" cy="191225"/>
            </a:xfrm>
            <a:custGeom>
              <a:avLst/>
              <a:gdLst/>
              <a:ahLst/>
              <a:cxnLst/>
              <a:rect l="l" t="t" r="r" b="b"/>
              <a:pathLst>
                <a:path w="325" h="1882" extrusionOk="0">
                  <a:moveTo>
                    <a:pt x="111" y="0"/>
                  </a:moveTo>
                  <a:cubicBezTo>
                    <a:pt x="109" y="0"/>
                    <a:pt x="107" y="0"/>
                    <a:pt x="105" y="0"/>
                  </a:cubicBezTo>
                  <a:cubicBezTo>
                    <a:pt x="44" y="5"/>
                    <a:pt x="1" y="56"/>
                    <a:pt x="5" y="114"/>
                  </a:cubicBezTo>
                  <a:lnTo>
                    <a:pt x="108" y="1781"/>
                  </a:lnTo>
                  <a:cubicBezTo>
                    <a:pt x="113" y="1838"/>
                    <a:pt x="158" y="1882"/>
                    <a:pt x="214" y="1882"/>
                  </a:cubicBezTo>
                  <a:lnTo>
                    <a:pt x="222" y="1882"/>
                  </a:lnTo>
                  <a:cubicBezTo>
                    <a:pt x="281" y="1877"/>
                    <a:pt x="325" y="1826"/>
                    <a:pt x="321" y="1768"/>
                  </a:cubicBezTo>
                  <a:lnTo>
                    <a:pt x="217" y="101"/>
                  </a:lnTo>
                  <a:cubicBezTo>
                    <a:pt x="214" y="43"/>
                    <a:pt x="167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663643" y="3737528"/>
              <a:ext cx="37290" cy="160337"/>
            </a:xfrm>
            <a:custGeom>
              <a:avLst/>
              <a:gdLst/>
              <a:ahLst/>
              <a:cxnLst/>
              <a:rect l="l" t="t" r="r" b="b"/>
              <a:pathLst>
                <a:path w="367" h="1578" extrusionOk="0">
                  <a:moveTo>
                    <a:pt x="114" y="0"/>
                  </a:moveTo>
                  <a:cubicBezTo>
                    <a:pt x="109" y="0"/>
                    <a:pt x="105" y="1"/>
                    <a:pt x="101" y="1"/>
                  </a:cubicBezTo>
                  <a:cubicBezTo>
                    <a:pt x="43" y="5"/>
                    <a:pt x="1" y="59"/>
                    <a:pt x="6" y="117"/>
                  </a:cubicBezTo>
                  <a:lnTo>
                    <a:pt x="150" y="1484"/>
                  </a:lnTo>
                  <a:cubicBezTo>
                    <a:pt x="156" y="1538"/>
                    <a:pt x="203" y="1577"/>
                    <a:pt x="255" y="1577"/>
                  </a:cubicBezTo>
                  <a:cubicBezTo>
                    <a:pt x="258" y="1577"/>
                    <a:pt x="261" y="1576"/>
                    <a:pt x="264" y="1576"/>
                  </a:cubicBezTo>
                  <a:cubicBezTo>
                    <a:pt x="265" y="1576"/>
                    <a:pt x="266" y="1577"/>
                    <a:pt x="267" y="1577"/>
                  </a:cubicBezTo>
                  <a:cubicBezTo>
                    <a:pt x="325" y="1573"/>
                    <a:pt x="367" y="1519"/>
                    <a:pt x="361" y="1461"/>
                  </a:cubicBezTo>
                  <a:lnTo>
                    <a:pt x="217" y="96"/>
                  </a:lnTo>
                  <a:cubicBezTo>
                    <a:pt x="212" y="42"/>
                    <a:pt x="16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264322" y="1887459"/>
              <a:ext cx="87687" cy="137069"/>
            </a:xfrm>
            <a:custGeom>
              <a:avLst/>
              <a:gdLst/>
              <a:ahLst/>
              <a:cxnLst/>
              <a:rect l="l" t="t" r="r" b="b"/>
              <a:pathLst>
                <a:path w="863" h="1349" extrusionOk="0">
                  <a:moveTo>
                    <a:pt x="4" y="1"/>
                  </a:moveTo>
                  <a:lnTo>
                    <a:pt x="1" y="591"/>
                  </a:lnTo>
                  <a:lnTo>
                    <a:pt x="671" y="1348"/>
                  </a:lnTo>
                  <a:cubicBezTo>
                    <a:pt x="773" y="1068"/>
                    <a:pt x="863" y="661"/>
                    <a:pt x="739" y="299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7F5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330367" y="2690666"/>
              <a:ext cx="306347" cy="294357"/>
            </a:xfrm>
            <a:custGeom>
              <a:avLst/>
              <a:gdLst/>
              <a:ahLst/>
              <a:cxnLst/>
              <a:rect l="l" t="t" r="r" b="b"/>
              <a:pathLst>
                <a:path w="3015" h="2897" extrusionOk="0">
                  <a:moveTo>
                    <a:pt x="1483" y="0"/>
                  </a:moveTo>
                  <a:cubicBezTo>
                    <a:pt x="975" y="0"/>
                    <a:pt x="562" y="413"/>
                    <a:pt x="562" y="922"/>
                  </a:cubicBezTo>
                  <a:cubicBezTo>
                    <a:pt x="562" y="1022"/>
                    <a:pt x="582" y="1118"/>
                    <a:pt x="611" y="1207"/>
                  </a:cubicBezTo>
                  <a:cubicBezTo>
                    <a:pt x="261" y="1307"/>
                    <a:pt x="1" y="1627"/>
                    <a:pt x="1" y="2013"/>
                  </a:cubicBezTo>
                  <a:cubicBezTo>
                    <a:pt x="1" y="2476"/>
                    <a:pt x="377" y="2853"/>
                    <a:pt x="841" y="2853"/>
                  </a:cubicBezTo>
                  <a:cubicBezTo>
                    <a:pt x="1158" y="2853"/>
                    <a:pt x="1431" y="2674"/>
                    <a:pt x="1575" y="2412"/>
                  </a:cubicBezTo>
                  <a:cubicBezTo>
                    <a:pt x="1680" y="2694"/>
                    <a:pt x="1949" y="2897"/>
                    <a:pt x="2267" y="2897"/>
                  </a:cubicBezTo>
                  <a:cubicBezTo>
                    <a:pt x="2676" y="2897"/>
                    <a:pt x="3009" y="2564"/>
                    <a:pt x="3009" y="2155"/>
                  </a:cubicBezTo>
                  <a:cubicBezTo>
                    <a:pt x="3014" y="1744"/>
                    <a:pt x="2682" y="1414"/>
                    <a:pt x="2270" y="1414"/>
                  </a:cubicBezTo>
                  <a:cubicBezTo>
                    <a:pt x="2267" y="1414"/>
                    <a:pt x="2263" y="1415"/>
                    <a:pt x="2260" y="1415"/>
                  </a:cubicBezTo>
                  <a:cubicBezTo>
                    <a:pt x="2350" y="1271"/>
                    <a:pt x="2405" y="1104"/>
                    <a:pt x="2405" y="922"/>
                  </a:cubicBezTo>
                  <a:cubicBezTo>
                    <a:pt x="2405" y="413"/>
                    <a:pt x="1992" y="0"/>
                    <a:pt x="1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779781" y="2472922"/>
              <a:ext cx="786442" cy="610458"/>
            </a:xfrm>
            <a:custGeom>
              <a:avLst/>
              <a:gdLst/>
              <a:ahLst/>
              <a:cxnLst/>
              <a:rect l="l" t="t" r="r" b="b"/>
              <a:pathLst>
                <a:path w="7740" h="6008" extrusionOk="0">
                  <a:moveTo>
                    <a:pt x="3566" y="0"/>
                  </a:moveTo>
                  <a:cubicBezTo>
                    <a:pt x="3099" y="0"/>
                    <a:pt x="2688" y="264"/>
                    <a:pt x="2482" y="657"/>
                  </a:cubicBezTo>
                  <a:cubicBezTo>
                    <a:pt x="2217" y="402"/>
                    <a:pt x="1860" y="243"/>
                    <a:pt x="1464" y="243"/>
                  </a:cubicBezTo>
                  <a:cubicBezTo>
                    <a:pt x="657" y="243"/>
                    <a:pt x="0" y="897"/>
                    <a:pt x="0" y="1706"/>
                  </a:cubicBezTo>
                  <a:cubicBezTo>
                    <a:pt x="0" y="2172"/>
                    <a:pt x="221" y="2587"/>
                    <a:pt x="560" y="2854"/>
                  </a:cubicBezTo>
                  <a:cubicBezTo>
                    <a:pt x="370" y="3059"/>
                    <a:pt x="249" y="3328"/>
                    <a:pt x="233" y="3631"/>
                  </a:cubicBezTo>
                  <a:cubicBezTo>
                    <a:pt x="199" y="4310"/>
                    <a:pt x="724" y="4888"/>
                    <a:pt x="1403" y="4923"/>
                  </a:cubicBezTo>
                  <a:cubicBezTo>
                    <a:pt x="1423" y="4924"/>
                    <a:pt x="1443" y="4925"/>
                    <a:pt x="1463" y="4925"/>
                  </a:cubicBezTo>
                  <a:cubicBezTo>
                    <a:pt x="1620" y="4925"/>
                    <a:pt x="1770" y="4895"/>
                    <a:pt x="1909" y="4840"/>
                  </a:cubicBezTo>
                  <a:cubicBezTo>
                    <a:pt x="2156" y="5521"/>
                    <a:pt x="2808" y="6008"/>
                    <a:pt x="3573" y="6008"/>
                  </a:cubicBezTo>
                  <a:cubicBezTo>
                    <a:pt x="4076" y="6008"/>
                    <a:pt x="4528" y="5797"/>
                    <a:pt x="4851" y="5461"/>
                  </a:cubicBezTo>
                  <a:cubicBezTo>
                    <a:pt x="5121" y="5599"/>
                    <a:pt x="5426" y="5679"/>
                    <a:pt x="5752" y="5679"/>
                  </a:cubicBezTo>
                  <a:cubicBezTo>
                    <a:pt x="6850" y="5679"/>
                    <a:pt x="7738" y="4789"/>
                    <a:pt x="7738" y="3692"/>
                  </a:cubicBezTo>
                  <a:cubicBezTo>
                    <a:pt x="7739" y="2947"/>
                    <a:pt x="7328" y="2300"/>
                    <a:pt x="6722" y="1960"/>
                  </a:cubicBezTo>
                  <a:cubicBezTo>
                    <a:pt x="6777" y="1808"/>
                    <a:pt x="6807" y="1645"/>
                    <a:pt x="6807" y="1473"/>
                  </a:cubicBezTo>
                  <a:cubicBezTo>
                    <a:pt x="6807" y="666"/>
                    <a:pt x="6153" y="11"/>
                    <a:pt x="5345" y="11"/>
                  </a:cubicBezTo>
                  <a:cubicBezTo>
                    <a:pt x="4993" y="11"/>
                    <a:pt x="4672" y="134"/>
                    <a:pt x="4419" y="339"/>
                  </a:cubicBezTo>
                  <a:cubicBezTo>
                    <a:pt x="4214" y="143"/>
                    <a:pt x="3939" y="18"/>
                    <a:pt x="3632" y="2"/>
                  </a:cubicBezTo>
                  <a:cubicBezTo>
                    <a:pt x="3610" y="1"/>
                    <a:pt x="3588" y="0"/>
                    <a:pt x="3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320338" y="2748278"/>
              <a:ext cx="110752" cy="108212"/>
            </a:xfrm>
            <a:custGeom>
              <a:avLst/>
              <a:gdLst/>
              <a:ahLst/>
              <a:cxnLst/>
              <a:rect l="l" t="t" r="r" b="b"/>
              <a:pathLst>
                <a:path w="1090" h="1065" extrusionOk="0">
                  <a:moveTo>
                    <a:pt x="577" y="0"/>
                  </a:moveTo>
                  <a:cubicBezTo>
                    <a:pt x="0" y="723"/>
                    <a:pt x="577" y="1065"/>
                    <a:pt x="577" y="1065"/>
                  </a:cubicBezTo>
                  <a:cubicBezTo>
                    <a:pt x="1089" y="604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354377" y="2807921"/>
              <a:ext cx="128330" cy="119490"/>
            </a:xfrm>
            <a:custGeom>
              <a:avLst/>
              <a:gdLst/>
              <a:ahLst/>
              <a:cxnLst/>
              <a:rect l="l" t="t" r="r" b="b"/>
              <a:pathLst>
                <a:path w="1263" h="1176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1" y="511"/>
                    <a:pt x="467" y="1176"/>
                    <a:pt x="469" y="1176"/>
                  </a:cubicBezTo>
                  <a:cubicBezTo>
                    <a:pt x="469" y="1176"/>
                    <a:pt x="469" y="1176"/>
                    <a:pt x="469" y="1176"/>
                  </a:cubicBezTo>
                  <a:cubicBezTo>
                    <a:pt x="1263" y="924"/>
                    <a:pt x="1000" y="1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609689" y="3446321"/>
              <a:ext cx="349530" cy="335102"/>
            </a:xfrm>
            <a:custGeom>
              <a:avLst/>
              <a:gdLst/>
              <a:ahLst/>
              <a:cxnLst/>
              <a:rect l="l" t="t" r="r" b="b"/>
              <a:pathLst>
                <a:path w="3440" h="3298" extrusionOk="0">
                  <a:moveTo>
                    <a:pt x="1257" y="0"/>
                  </a:moveTo>
                  <a:cubicBezTo>
                    <a:pt x="825" y="0"/>
                    <a:pt x="473" y="352"/>
                    <a:pt x="473" y="784"/>
                  </a:cubicBezTo>
                  <a:cubicBezTo>
                    <a:pt x="473" y="980"/>
                    <a:pt x="549" y="1157"/>
                    <a:pt x="670" y="1295"/>
                  </a:cubicBezTo>
                  <a:cubicBezTo>
                    <a:pt x="280" y="1445"/>
                    <a:pt x="1" y="1819"/>
                    <a:pt x="1" y="2261"/>
                  </a:cubicBezTo>
                  <a:cubicBezTo>
                    <a:pt x="1" y="2834"/>
                    <a:pt x="465" y="3297"/>
                    <a:pt x="1037" y="3297"/>
                  </a:cubicBezTo>
                  <a:cubicBezTo>
                    <a:pt x="1317" y="3297"/>
                    <a:pt x="1570" y="3186"/>
                    <a:pt x="1756" y="3007"/>
                  </a:cubicBezTo>
                  <a:cubicBezTo>
                    <a:pt x="1933" y="3186"/>
                    <a:pt x="2180" y="3297"/>
                    <a:pt x="2455" y="3297"/>
                  </a:cubicBezTo>
                  <a:cubicBezTo>
                    <a:pt x="2999" y="3297"/>
                    <a:pt x="3439" y="2855"/>
                    <a:pt x="3439" y="2312"/>
                  </a:cubicBezTo>
                  <a:cubicBezTo>
                    <a:pt x="3436" y="2005"/>
                    <a:pt x="3291" y="1733"/>
                    <a:pt x="3069" y="1553"/>
                  </a:cubicBezTo>
                  <a:cubicBezTo>
                    <a:pt x="3160" y="1426"/>
                    <a:pt x="3214" y="1274"/>
                    <a:pt x="3214" y="1109"/>
                  </a:cubicBezTo>
                  <a:cubicBezTo>
                    <a:pt x="3214" y="688"/>
                    <a:pt x="2872" y="346"/>
                    <a:pt x="2451" y="346"/>
                  </a:cubicBezTo>
                  <a:cubicBezTo>
                    <a:pt x="2275" y="346"/>
                    <a:pt x="2116" y="407"/>
                    <a:pt x="1988" y="507"/>
                  </a:cubicBezTo>
                  <a:cubicBezTo>
                    <a:pt x="1875" y="214"/>
                    <a:pt x="1591" y="0"/>
                    <a:pt x="1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799087" y="3553720"/>
              <a:ext cx="78543" cy="76917"/>
            </a:xfrm>
            <a:custGeom>
              <a:avLst/>
              <a:gdLst/>
              <a:ahLst/>
              <a:cxnLst/>
              <a:rect l="l" t="t" r="r" b="b"/>
              <a:pathLst>
                <a:path w="773" h="757" extrusionOk="0">
                  <a:moveTo>
                    <a:pt x="364" y="0"/>
                  </a:moveTo>
                  <a:cubicBezTo>
                    <a:pt x="364" y="0"/>
                    <a:pt x="1" y="429"/>
                    <a:pt x="364" y="756"/>
                  </a:cubicBezTo>
                  <a:cubicBezTo>
                    <a:pt x="364" y="756"/>
                    <a:pt x="773" y="513"/>
                    <a:pt x="36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762203" y="3596090"/>
              <a:ext cx="91244" cy="85045"/>
            </a:xfrm>
            <a:custGeom>
              <a:avLst/>
              <a:gdLst/>
              <a:ahLst/>
              <a:cxnLst/>
              <a:rect l="l" t="t" r="r" b="b"/>
              <a:pathLst>
                <a:path w="898" h="837" extrusionOk="0">
                  <a:moveTo>
                    <a:pt x="186" y="0"/>
                  </a:moveTo>
                  <a:cubicBezTo>
                    <a:pt x="186" y="0"/>
                    <a:pt x="0" y="656"/>
                    <a:pt x="564" y="836"/>
                  </a:cubicBezTo>
                  <a:cubicBezTo>
                    <a:pt x="564" y="836"/>
                    <a:pt x="897" y="364"/>
                    <a:pt x="18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-154305" y="2177650"/>
              <a:ext cx="544007" cy="547868"/>
            </a:xfrm>
            <a:custGeom>
              <a:avLst/>
              <a:gdLst/>
              <a:ahLst/>
              <a:cxnLst/>
              <a:rect l="l" t="t" r="r" b="b"/>
              <a:pathLst>
                <a:path w="5354" h="5392" extrusionOk="0">
                  <a:moveTo>
                    <a:pt x="2082" y="0"/>
                  </a:moveTo>
                  <a:cubicBezTo>
                    <a:pt x="1229" y="0"/>
                    <a:pt x="537" y="692"/>
                    <a:pt x="537" y="1545"/>
                  </a:cubicBezTo>
                  <a:cubicBezTo>
                    <a:pt x="537" y="1682"/>
                    <a:pt x="556" y="1813"/>
                    <a:pt x="589" y="1938"/>
                  </a:cubicBezTo>
                  <a:cubicBezTo>
                    <a:pt x="243" y="2081"/>
                    <a:pt x="0" y="2418"/>
                    <a:pt x="0" y="2815"/>
                  </a:cubicBezTo>
                  <a:cubicBezTo>
                    <a:pt x="0" y="3280"/>
                    <a:pt x="335" y="3664"/>
                    <a:pt x="777" y="3745"/>
                  </a:cubicBezTo>
                  <a:cubicBezTo>
                    <a:pt x="769" y="3802"/>
                    <a:pt x="765" y="3857"/>
                    <a:pt x="765" y="3914"/>
                  </a:cubicBezTo>
                  <a:cubicBezTo>
                    <a:pt x="765" y="4730"/>
                    <a:pt x="1427" y="5391"/>
                    <a:pt x="2242" y="5391"/>
                  </a:cubicBezTo>
                  <a:cubicBezTo>
                    <a:pt x="2888" y="5391"/>
                    <a:pt x="3433" y="4980"/>
                    <a:pt x="3636" y="4402"/>
                  </a:cubicBezTo>
                  <a:cubicBezTo>
                    <a:pt x="3815" y="4529"/>
                    <a:pt x="4029" y="4602"/>
                    <a:pt x="4263" y="4602"/>
                  </a:cubicBezTo>
                  <a:cubicBezTo>
                    <a:pt x="4865" y="4602"/>
                    <a:pt x="5354" y="4112"/>
                    <a:pt x="5354" y="3511"/>
                  </a:cubicBezTo>
                  <a:cubicBezTo>
                    <a:pt x="5352" y="3151"/>
                    <a:pt x="5176" y="2831"/>
                    <a:pt x="4907" y="2633"/>
                  </a:cubicBezTo>
                  <a:cubicBezTo>
                    <a:pt x="5029" y="2459"/>
                    <a:pt x="5103" y="2248"/>
                    <a:pt x="5103" y="2018"/>
                  </a:cubicBezTo>
                  <a:cubicBezTo>
                    <a:pt x="5103" y="1426"/>
                    <a:pt x="4624" y="946"/>
                    <a:pt x="4030" y="946"/>
                  </a:cubicBezTo>
                  <a:cubicBezTo>
                    <a:pt x="3859" y="946"/>
                    <a:pt x="3696" y="992"/>
                    <a:pt x="3551" y="1064"/>
                  </a:cubicBezTo>
                  <a:cubicBezTo>
                    <a:pt x="3350" y="446"/>
                    <a:pt x="2768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28895" y="2374769"/>
              <a:ext cx="139710" cy="129854"/>
            </a:xfrm>
            <a:custGeom>
              <a:avLst/>
              <a:gdLst/>
              <a:ahLst/>
              <a:cxnLst/>
              <a:rect l="l" t="t" r="r" b="b"/>
              <a:pathLst>
                <a:path w="1375" h="1278" extrusionOk="0">
                  <a:moveTo>
                    <a:pt x="1086" y="1"/>
                  </a:moveTo>
                  <a:lnTo>
                    <a:pt x="1086" y="1"/>
                  </a:lnTo>
                  <a:cubicBezTo>
                    <a:pt x="0" y="555"/>
                    <a:pt x="509" y="1277"/>
                    <a:pt x="509" y="1277"/>
                  </a:cubicBezTo>
                  <a:cubicBezTo>
                    <a:pt x="1374" y="1006"/>
                    <a:pt x="1086" y="1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727758" y="1653864"/>
              <a:ext cx="768153" cy="637282"/>
            </a:xfrm>
            <a:custGeom>
              <a:avLst/>
              <a:gdLst/>
              <a:ahLst/>
              <a:cxnLst/>
              <a:rect l="l" t="t" r="r" b="b"/>
              <a:pathLst>
                <a:path w="7560" h="6272" extrusionOk="0">
                  <a:moveTo>
                    <a:pt x="3532" y="1"/>
                  </a:moveTo>
                  <a:cubicBezTo>
                    <a:pt x="2667" y="1"/>
                    <a:pt x="1965" y="702"/>
                    <a:pt x="1965" y="1567"/>
                  </a:cubicBezTo>
                  <a:cubicBezTo>
                    <a:pt x="1965" y="1589"/>
                    <a:pt x="1968" y="1609"/>
                    <a:pt x="1969" y="1631"/>
                  </a:cubicBezTo>
                  <a:cubicBezTo>
                    <a:pt x="1867" y="1590"/>
                    <a:pt x="1758" y="1567"/>
                    <a:pt x="1643" y="1567"/>
                  </a:cubicBezTo>
                  <a:cubicBezTo>
                    <a:pt x="1142" y="1567"/>
                    <a:pt x="735" y="1974"/>
                    <a:pt x="735" y="2475"/>
                  </a:cubicBezTo>
                  <a:cubicBezTo>
                    <a:pt x="735" y="2673"/>
                    <a:pt x="800" y="2855"/>
                    <a:pt x="908" y="3006"/>
                  </a:cubicBezTo>
                  <a:cubicBezTo>
                    <a:pt x="387" y="3137"/>
                    <a:pt x="1" y="3607"/>
                    <a:pt x="1" y="4166"/>
                  </a:cubicBezTo>
                  <a:cubicBezTo>
                    <a:pt x="1" y="4828"/>
                    <a:pt x="537" y="5363"/>
                    <a:pt x="1199" y="5363"/>
                  </a:cubicBezTo>
                  <a:cubicBezTo>
                    <a:pt x="1398" y="5363"/>
                    <a:pt x="1585" y="5315"/>
                    <a:pt x="1752" y="5228"/>
                  </a:cubicBezTo>
                  <a:cubicBezTo>
                    <a:pt x="1815" y="5814"/>
                    <a:pt x="2309" y="6272"/>
                    <a:pt x="2913" y="6272"/>
                  </a:cubicBezTo>
                  <a:cubicBezTo>
                    <a:pt x="3359" y="6272"/>
                    <a:pt x="3749" y="6020"/>
                    <a:pt x="3945" y="5649"/>
                  </a:cubicBezTo>
                  <a:cubicBezTo>
                    <a:pt x="4064" y="6010"/>
                    <a:pt x="4400" y="6272"/>
                    <a:pt x="4803" y="6272"/>
                  </a:cubicBezTo>
                  <a:cubicBezTo>
                    <a:pt x="5300" y="6272"/>
                    <a:pt x="5706" y="5870"/>
                    <a:pt x="5709" y="5373"/>
                  </a:cubicBezTo>
                  <a:cubicBezTo>
                    <a:pt x="5842" y="5412"/>
                    <a:pt x="5982" y="5434"/>
                    <a:pt x="6127" y="5434"/>
                  </a:cubicBezTo>
                  <a:cubicBezTo>
                    <a:pt x="6918" y="5434"/>
                    <a:pt x="7559" y="4793"/>
                    <a:pt x="7559" y="4002"/>
                  </a:cubicBezTo>
                  <a:cubicBezTo>
                    <a:pt x="7555" y="3335"/>
                    <a:pt x="7103" y="2779"/>
                    <a:pt x="6489" y="2618"/>
                  </a:cubicBezTo>
                  <a:cubicBezTo>
                    <a:pt x="6559" y="2483"/>
                    <a:pt x="6606" y="2332"/>
                    <a:pt x="6606" y="2170"/>
                  </a:cubicBezTo>
                  <a:cubicBezTo>
                    <a:pt x="6606" y="1639"/>
                    <a:pt x="6174" y="1209"/>
                    <a:pt x="5643" y="1209"/>
                  </a:cubicBezTo>
                  <a:cubicBezTo>
                    <a:pt x="5437" y="1209"/>
                    <a:pt x="5243" y="1276"/>
                    <a:pt x="5088" y="1389"/>
                  </a:cubicBezTo>
                  <a:cubicBezTo>
                    <a:pt x="4999" y="607"/>
                    <a:pt x="4338" y="1"/>
                    <a:pt x="3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978019" y="1894267"/>
              <a:ext cx="120303" cy="117560"/>
            </a:xfrm>
            <a:custGeom>
              <a:avLst/>
              <a:gdLst/>
              <a:ahLst/>
              <a:cxnLst/>
              <a:rect l="l" t="t" r="r" b="b"/>
              <a:pathLst>
                <a:path w="1184" h="1157" extrusionOk="0">
                  <a:moveTo>
                    <a:pt x="556" y="0"/>
                  </a:moveTo>
                  <a:cubicBezTo>
                    <a:pt x="556" y="0"/>
                    <a:pt x="0" y="656"/>
                    <a:pt x="556" y="1156"/>
                  </a:cubicBezTo>
                  <a:cubicBezTo>
                    <a:pt x="556" y="1156"/>
                    <a:pt x="1184" y="786"/>
                    <a:pt x="55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921423" y="1959296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288" y="0"/>
                  </a:moveTo>
                  <a:cubicBezTo>
                    <a:pt x="288" y="0"/>
                    <a:pt x="1" y="1005"/>
                    <a:pt x="866" y="1278"/>
                  </a:cubicBezTo>
                  <a:cubicBezTo>
                    <a:pt x="869" y="1278"/>
                    <a:pt x="1375" y="554"/>
                    <a:pt x="2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-84601" y="1634152"/>
              <a:ext cx="446667" cy="410698"/>
            </a:xfrm>
            <a:custGeom>
              <a:avLst/>
              <a:gdLst/>
              <a:ahLst/>
              <a:cxnLst/>
              <a:rect l="l" t="t" r="r" b="b"/>
              <a:pathLst>
                <a:path w="4396" h="4042" extrusionOk="0">
                  <a:moveTo>
                    <a:pt x="2375" y="0"/>
                  </a:moveTo>
                  <a:cubicBezTo>
                    <a:pt x="1875" y="0"/>
                    <a:pt x="1469" y="380"/>
                    <a:pt x="1417" y="865"/>
                  </a:cubicBezTo>
                  <a:cubicBezTo>
                    <a:pt x="1271" y="721"/>
                    <a:pt x="1072" y="634"/>
                    <a:pt x="851" y="634"/>
                  </a:cubicBezTo>
                  <a:cubicBezTo>
                    <a:pt x="405" y="634"/>
                    <a:pt x="1" y="1098"/>
                    <a:pt x="1" y="1544"/>
                  </a:cubicBezTo>
                  <a:cubicBezTo>
                    <a:pt x="1" y="1916"/>
                    <a:pt x="216" y="2360"/>
                    <a:pt x="616" y="2421"/>
                  </a:cubicBezTo>
                  <a:cubicBezTo>
                    <a:pt x="522" y="2528"/>
                    <a:pt x="473" y="2669"/>
                    <a:pt x="473" y="2822"/>
                  </a:cubicBezTo>
                  <a:cubicBezTo>
                    <a:pt x="473" y="3412"/>
                    <a:pt x="1026" y="3831"/>
                    <a:pt x="1505" y="3831"/>
                  </a:cubicBezTo>
                  <a:cubicBezTo>
                    <a:pt x="1736" y="3831"/>
                    <a:pt x="1946" y="3740"/>
                    <a:pt x="2100" y="3593"/>
                  </a:cubicBezTo>
                  <a:cubicBezTo>
                    <a:pt x="2276" y="3863"/>
                    <a:pt x="2580" y="4042"/>
                    <a:pt x="2926" y="4042"/>
                  </a:cubicBezTo>
                  <a:cubicBezTo>
                    <a:pt x="3471" y="4042"/>
                    <a:pt x="3910" y="3600"/>
                    <a:pt x="3910" y="3056"/>
                  </a:cubicBezTo>
                  <a:cubicBezTo>
                    <a:pt x="3910" y="2879"/>
                    <a:pt x="3859" y="2713"/>
                    <a:pt x="3776" y="2568"/>
                  </a:cubicBezTo>
                  <a:cubicBezTo>
                    <a:pt x="4137" y="2430"/>
                    <a:pt x="4396" y="2081"/>
                    <a:pt x="4396" y="1672"/>
                  </a:cubicBezTo>
                  <a:cubicBezTo>
                    <a:pt x="4396" y="1141"/>
                    <a:pt x="3965" y="710"/>
                    <a:pt x="3435" y="710"/>
                  </a:cubicBezTo>
                  <a:cubicBezTo>
                    <a:pt x="3391" y="710"/>
                    <a:pt x="3349" y="718"/>
                    <a:pt x="3307" y="723"/>
                  </a:cubicBezTo>
                  <a:cubicBezTo>
                    <a:pt x="3198" y="308"/>
                    <a:pt x="2824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43611" y="1733727"/>
              <a:ext cx="103843" cy="96527"/>
            </a:xfrm>
            <a:custGeom>
              <a:avLst/>
              <a:gdLst/>
              <a:ahLst/>
              <a:cxnLst/>
              <a:rect l="l" t="t" r="r" b="b"/>
              <a:pathLst>
                <a:path w="1022" h="950" extrusionOk="0">
                  <a:moveTo>
                    <a:pt x="808" y="0"/>
                  </a:moveTo>
                  <a:lnTo>
                    <a:pt x="808" y="0"/>
                  </a:lnTo>
                  <a:cubicBezTo>
                    <a:pt x="1" y="410"/>
                    <a:pt x="379" y="948"/>
                    <a:pt x="379" y="949"/>
                  </a:cubicBezTo>
                  <a:cubicBezTo>
                    <a:pt x="1021" y="746"/>
                    <a:pt x="808" y="0"/>
                    <a:pt x="80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213619" y="1068300"/>
              <a:ext cx="822411" cy="621431"/>
            </a:xfrm>
            <a:custGeom>
              <a:avLst/>
              <a:gdLst/>
              <a:ahLst/>
              <a:cxnLst/>
              <a:rect l="l" t="t" r="r" b="b"/>
              <a:pathLst>
                <a:path w="8094" h="6116" extrusionOk="0">
                  <a:moveTo>
                    <a:pt x="1702" y="1"/>
                  </a:moveTo>
                  <a:cubicBezTo>
                    <a:pt x="763" y="1"/>
                    <a:pt x="1" y="763"/>
                    <a:pt x="1" y="1702"/>
                  </a:cubicBezTo>
                  <a:cubicBezTo>
                    <a:pt x="1" y="2312"/>
                    <a:pt x="322" y="2846"/>
                    <a:pt x="806" y="3147"/>
                  </a:cubicBezTo>
                  <a:cubicBezTo>
                    <a:pt x="584" y="3374"/>
                    <a:pt x="446" y="3682"/>
                    <a:pt x="446" y="4027"/>
                  </a:cubicBezTo>
                  <a:cubicBezTo>
                    <a:pt x="446" y="4720"/>
                    <a:pt x="1008" y="5281"/>
                    <a:pt x="1702" y="5281"/>
                  </a:cubicBezTo>
                  <a:cubicBezTo>
                    <a:pt x="1876" y="5281"/>
                    <a:pt x="2044" y="5245"/>
                    <a:pt x="2195" y="5182"/>
                  </a:cubicBezTo>
                  <a:cubicBezTo>
                    <a:pt x="2375" y="5723"/>
                    <a:pt x="2884" y="6116"/>
                    <a:pt x="3486" y="6116"/>
                  </a:cubicBezTo>
                  <a:cubicBezTo>
                    <a:pt x="4049" y="6116"/>
                    <a:pt x="4531" y="5774"/>
                    <a:pt x="4739" y="5289"/>
                  </a:cubicBezTo>
                  <a:cubicBezTo>
                    <a:pt x="4919" y="5463"/>
                    <a:pt x="5164" y="5571"/>
                    <a:pt x="5433" y="5571"/>
                  </a:cubicBezTo>
                  <a:cubicBezTo>
                    <a:pt x="5921" y="5571"/>
                    <a:pt x="6330" y="5220"/>
                    <a:pt x="6418" y="4756"/>
                  </a:cubicBezTo>
                  <a:cubicBezTo>
                    <a:pt x="6546" y="4801"/>
                    <a:pt x="6685" y="4828"/>
                    <a:pt x="6830" y="4828"/>
                  </a:cubicBezTo>
                  <a:cubicBezTo>
                    <a:pt x="7528" y="4828"/>
                    <a:pt x="8093" y="4262"/>
                    <a:pt x="8093" y="3564"/>
                  </a:cubicBezTo>
                  <a:cubicBezTo>
                    <a:pt x="8093" y="2909"/>
                    <a:pt x="7598" y="2371"/>
                    <a:pt x="6962" y="2305"/>
                  </a:cubicBezTo>
                  <a:cubicBezTo>
                    <a:pt x="7013" y="2180"/>
                    <a:pt x="7042" y="2043"/>
                    <a:pt x="7042" y="1901"/>
                  </a:cubicBezTo>
                  <a:cubicBezTo>
                    <a:pt x="7042" y="1312"/>
                    <a:pt x="6564" y="832"/>
                    <a:pt x="5974" y="832"/>
                  </a:cubicBezTo>
                  <a:cubicBezTo>
                    <a:pt x="5715" y="832"/>
                    <a:pt x="5482" y="927"/>
                    <a:pt x="5297" y="1080"/>
                  </a:cubicBezTo>
                  <a:cubicBezTo>
                    <a:pt x="5197" y="467"/>
                    <a:pt x="4667" y="1"/>
                    <a:pt x="4025" y="1"/>
                  </a:cubicBezTo>
                  <a:cubicBezTo>
                    <a:pt x="3583" y="1"/>
                    <a:pt x="3194" y="222"/>
                    <a:pt x="2961" y="560"/>
                  </a:cubicBezTo>
                  <a:cubicBezTo>
                    <a:pt x="2651" y="217"/>
                    <a:pt x="2202" y="1"/>
                    <a:pt x="1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352924" y="1200491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1087" y="1"/>
                  </a:moveTo>
                  <a:lnTo>
                    <a:pt x="1087" y="1"/>
                  </a:lnTo>
                  <a:cubicBezTo>
                    <a:pt x="1" y="553"/>
                    <a:pt x="510" y="1279"/>
                    <a:pt x="510" y="1279"/>
                  </a:cubicBezTo>
                  <a:cubicBezTo>
                    <a:pt x="1375" y="1006"/>
                    <a:pt x="1087" y="1"/>
                    <a:pt x="108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541814" y="1752321"/>
              <a:ext cx="213376" cy="207483"/>
            </a:xfrm>
            <a:custGeom>
              <a:avLst/>
              <a:gdLst/>
              <a:ahLst/>
              <a:cxnLst/>
              <a:rect l="l" t="t" r="r" b="b"/>
              <a:pathLst>
                <a:path w="2100" h="2042" extrusionOk="0">
                  <a:moveTo>
                    <a:pt x="942" y="0"/>
                  </a:moveTo>
                  <a:cubicBezTo>
                    <a:pt x="675" y="0"/>
                    <a:pt x="458" y="217"/>
                    <a:pt x="458" y="483"/>
                  </a:cubicBezTo>
                  <a:cubicBezTo>
                    <a:pt x="458" y="591"/>
                    <a:pt x="494" y="691"/>
                    <a:pt x="555" y="771"/>
                  </a:cubicBezTo>
                  <a:cubicBezTo>
                    <a:pt x="243" y="813"/>
                    <a:pt x="0" y="1078"/>
                    <a:pt x="0" y="1402"/>
                  </a:cubicBezTo>
                  <a:cubicBezTo>
                    <a:pt x="0" y="1754"/>
                    <a:pt x="288" y="2042"/>
                    <a:pt x="640" y="2042"/>
                  </a:cubicBezTo>
                  <a:cubicBezTo>
                    <a:pt x="931" y="2042"/>
                    <a:pt x="1173" y="1847"/>
                    <a:pt x="1250" y="1581"/>
                  </a:cubicBezTo>
                  <a:cubicBezTo>
                    <a:pt x="1342" y="1659"/>
                    <a:pt x="1458" y="1710"/>
                    <a:pt x="1588" y="1710"/>
                  </a:cubicBezTo>
                  <a:cubicBezTo>
                    <a:pt x="1871" y="1710"/>
                    <a:pt x="2099" y="1482"/>
                    <a:pt x="2099" y="1198"/>
                  </a:cubicBezTo>
                  <a:cubicBezTo>
                    <a:pt x="2098" y="916"/>
                    <a:pt x="1868" y="686"/>
                    <a:pt x="1585" y="686"/>
                  </a:cubicBezTo>
                  <a:cubicBezTo>
                    <a:pt x="1498" y="686"/>
                    <a:pt x="1418" y="711"/>
                    <a:pt x="1345" y="749"/>
                  </a:cubicBezTo>
                  <a:cubicBezTo>
                    <a:pt x="1396" y="672"/>
                    <a:pt x="1425" y="582"/>
                    <a:pt x="1425" y="483"/>
                  </a:cubicBezTo>
                  <a:cubicBezTo>
                    <a:pt x="1425" y="217"/>
                    <a:pt x="1210" y="0"/>
                    <a:pt x="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-223500" y="2861977"/>
              <a:ext cx="593896" cy="519824"/>
            </a:xfrm>
            <a:custGeom>
              <a:avLst/>
              <a:gdLst/>
              <a:ahLst/>
              <a:cxnLst/>
              <a:rect l="l" t="t" r="r" b="b"/>
              <a:pathLst>
                <a:path w="5845" h="5116" extrusionOk="0">
                  <a:moveTo>
                    <a:pt x="1424" y="1"/>
                  </a:moveTo>
                  <a:cubicBezTo>
                    <a:pt x="639" y="1"/>
                    <a:pt x="1" y="639"/>
                    <a:pt x="1" y="1424"/>
                  </a:cubicBezTo>
                  <a:cubicBezTo>
                    <a:pt x="1" y="1988"/>
                    <a:pt x="331" y="2473"/>
                    <a:pt x="805" y="2704"/>
                  </a:cubicBezTo>
                  <a:cubicBezTo>
                    <a:pt x="757" y="2824"/>
                    <a:pt x="731" y="2952"/>
                    <a:pt x="731" y="3089"/>
                  </a:cubicBezTo>
                  <a:cubicBezTo>
                    <a:pt x="731" y="3673"/>
                    <a:pt x="1205" y="4149"/>
                    <a:pt x="1789" y="4149"/>
                  </a:cubicBezTo>
                  <a:cubicBezTo>
                    <a:pt x="1823" y="4149"/>
                    <a:pt x="1852" y="4142"/>
                    <a:pt x="1882" y="4140"/>
                  </a:cubicBezTo>
                  <a:cubicBezTo>
                    <a:pt x="2041" y="4701"/>
                    <a:pt x="2555" y="5116"/>
                    <a:pt x="3167" y="5116"/>
                  </a:cubicBezTo>
                  <a:cubicBezTo>
                    <a:pt x="3905" y="5116"/>
                    <a:pt x="4504" y="4517"/>
                    <a:pt x="4504" y="3780"/>
                  </a:cubicBezTo>
                  <a:cubicBezTo>
                    <a:pt x="4504" y="3697"/>
                    <a:pt x="4493" y="3612"/>
                    <a:pt x="4479" y="3532"/>
                  </a:cubicBezTo>
                  <a:lnTo>
                    <a:pt x="4479" y="3532"/>
                  </a:lnTo>
                  <a:cubicBezTo>
                    <a:pt x="4581" y="3566"/>
                    <a:pt x="4688" y="3589"/>
                    <a:pt x="4800" y="3589"/>
                  </a:cubicBezTo>
                  <a:cubicBezTo>
                    <a:pt x="5377" y="3589"/>
                    <a:pt x="5844" y="3122"/>
                    <a:pt x="5844" y="2545"/>
                  </a:cubicBezTo>
                  <a:cubicBezTo>
                    <a:pt x="5844" y="1967"/>
                    <a:pt x="5377" y="1498"/>
                    <a:pt x="4802" y="1498"/>
                  </a:cubicBezTo>
                  <a:cubicBezTo>
                    <a:pt x="4738" y="1498"/>
                    <a:pt x="4678" y="1506"/>
                    <a:pt x="4617" y="1517"/>
                  </a:cubicBezTo>
                  <a:cubicBezTo>
                    <a:pt x="4572" y="872"/>
                    <a:pt x="4035" y="361"/>
                    <a:pt x="3378" y="361"/>
                  </a:cubicBezTo>
                  <a:cubicBezTo>
                    <a:pt x="3086" y="361"/>
                    <a:pt x="2817" y="463"/>
                    <a:pt x="2606" y="632"/>
                  </a:cubicBezTo>
                  <a:cubicBezTo>
                    <a:pt x="2349" y="252"/>
                    <a:pt x="1917" y="1"/>
                    <a:pt x="1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-138860" y="2960841"/>
              <a:ext cx="103843" cy="96730"/>
            </a:xfrm>
            <a:custGeom>
              <a:avLst/>
              <a:gdLst/>
              <a:ahLst/>
              <a:cxnLst/>
              <a:rect l="l" t="t" r="r" b="b"/>
              <a:pathLst>
                <a:path w="1022" h="952" extrusionOk="0">
                  <a:moveTo>
                    <a:pt x="809" y="1"/>
                  </a:moveTo>
                  <a:lnTo>
                    <a:pt x="809" y="1"/>
                  </a:lnTo>
                  <a:cubicBezTo>
                    <a:pt x="1" y="412"/>
                    <a:pt x="379" y="950"/>
                    <a:pt x="380" y="951"/>
                  </a:cubicBezTo>
                  <a:cubicBezTo>
                    <a:pt x="1022" y="748"/>
                    <a:pt x="809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87523" y="4795465"/>
              <a:ext cx="960801" cy="360808"/>
            </a:xfrm>
            <a:custGeom>
              <a:avLst/>
              <a:gdLst/>
              <a:ahLst/>
              <a:cxnLst/>
              <a:rect l="l" t="t" r="r" b="b"/>
              <a:pathLst>
                <a:path w="9456" h="3551" extrusionOk="0">
                  <a:moveTo>
                    <a:pt x="4728" y="0"/>
                  </a:moveTo>
                  <a:cubicBezTo>
                    <a:pt x="2119" y="0"/>
                    <a:pt x="0" y="1591"/>
                    <a:pt x="0" y="3551"/>
                  </a:cubicBezTo>
                  <a:lnTo>
                    <a:pt x="9455" y="3551"/>
                  </a:lnTo>
                  <a:cubicBezTo>
                    <a:pt x="9455" y="1591"/>
                    <a:pt x="7340" y="0"/>
                    <a:pt x="4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13"/>
          <p:cNvGrpSpPr/>
          <p:nvPr/>
        </p:nvGrpSpPr>
        <p:grpSpPr>
          <a:xfrm>
            <a:off x="583156" y="6"/>
            <a:ext cx="2179716" cy="804728"/>
            <a:chOff x="583156" y="6"/>
            <a:chExt cx="2179716" cy="804728"/>
          </a:xfrm>
        </p:grpSpPr>
        <p:sp>
          <p:nvSpPr>
            <p:cNvPr id="2501" name="Google Shape;2501;p13"/>
            <p:cNvSpPr/>
            <p:nvPr/>
          </p:nvSpPr>
          <p:spPr>
            <a:xfrm rot="5400000">
              <a:off x="1755447" y="-408839"/>
              <a:ext cx="598579" cy="1416270"/>
            </a:xfrm>
            <a:custGeom>
              <a:avLst/>
              <a:gdLst/>
              <a:ahLst/>
              <a:cxnLst/>
              <a:rect l="l" t="t" r="r" b="b"/>
              <a:pathLst>
                <a:path w="13287" h="31436" extrusionOk="0">
                  <a:moveTo>
                    <a:pt x="5534" y="1"/>
                  </a:moveTo>
                  <a:cubicBezTo>
                    <a:pt x="5521" y="1"/>
                    <a:pt x="5509" y="6"/>
                    <a:pt x="5501" y="16"/>
                  </a:cubicBezTo>
                  <a:cubicBezTo>
                    <a:pt x="5446" y="81"/>
                    <a:pt x="3018" y="2999"/>
                    <a:pt x="5" y="7130"/>
                  </a:cubicBezTo>
                  <a:lnTo>
                    <a:pt x="5" y="10352"/>
                  </a:lnTo>
                  <a:lnTo>
                    <a:pt x="5" y="10352"/>
                  </a:lnTo>
                  <a:cubicBezTo>
                    <a:pt x="1691" y="7467"/>
                    <a:pt x="3557" y="4062"/>
                    <a:pt x="5570" y="62"/>
                  </a:cubicBezTo>
                  <a:cubicBezTo>
                    <a:pt x="5580" y="44"/>
                    <a:pt x="5575" y="19"/>
                    <a:pt x="5556" y="7"/>
                  </a:cubicBezTo>
                  <a:cubicBezTo>
                    <a:pt x="5549" y="3"/>
                    <a:pt x="5541" y="1"/>
                    <a:pt x="5534" y="1"/>
                  </a:cubicBezTo>
                  <a:close/>
                  <a:moveTo>
                    <a:pt x="5" y="10352"/>
                  </a:moveTo>
                  <a:cubicBezTo>
                    <a:pt x="4" y="10353"/>
                    <a:pt x="4" y="10354"/>
                    <a:pt x="3" y="10355"/>
                  </a:cubicBezTo>
                  <a:lnTo>
                    <a:pt x="5" y="10355"/>
                  </a:lnTo>
                  <a:lnTo>
                    <a:pt x="5" y="10352"/>
                  </a:lnTo>
                  <a:close/>
                  <a:moveTo>
                    <a:pt x="12311" y="7655"/>
                  </a:moveTo>
                  <a:cubicBezTo>
                    <a:pt x="12305" y="7655"/>
                    <a:pt x="12300" y="7656"/>
                    <a:pt x="12294" y="7658"/>
                  </a:cubicBezTo>
                  <a:cubicBezTo>
                    <a:pt x="7564" y="9640"/>
                    <a:pt x="3352" y="12384"/>
                    <a:pt x="0" y="14959"/>
                  </a:cubicBezTo>
                  <a:lnTo>
                    <a:pt x="0" y="17981"/>
                  </a:lnTo>
                  <a:lnTo>
                    <a:pt x="3" y="17981"/>
                  </a:lnTo>
                  <a:cubicBezTo>
                    <a:pt x="330" y="17739"/>
                    <a:pt x="659" y="17491"/>
                    <a:pt x="1000" y="17234"/>
                  </a:cubicBezTo>
                  <a:cubicBezTo>
                    <a:pt x="7347" y="12446"/>
                    <a:pt x="12293" y="7777"/>
                    <a:pt x="12341" y="7730"/>
                  </a:cubicBezTo>
                  <a:cubicBezTo>
                    <a:pt x="12355" y="7716"/>
                    <a:pt x="12359" y="7693"/>
                    <a:pt x="12348" y="7674"/>
                  </a:cubicBezTo>
                  <a:cubicBezTo>
                    <a:pt x="12338" y="7661"/>
                    <a:pt x="12325" y="7655"/>
                    <a:pt x="12311" y="7655"/>
                  </a:cubicBezTo>
                  <a:close/>
                  <a:moveTo>
                    <a:pt x="13237" y="15736"/>
                  </a:moveTo>
                  <a:cubicBezTo>
                    <a:pt x="13235" y="15736"/>
                    <a:pt x="13233" y="15736"/>
                    <a:pt x="13231" y="15736"/>
                  </a:cubicBezTo>
                  <a:cubicBezTo>
                    <a:pt x="8430" y="16476"/>
                    <a:pt x="3836" y="17976"/>
                    <a:pt x="3" y="19541"/>
                  </a:cubicBezTo>
                  <a:lnTo>
                    <a:pt x="3" y="21977"/>
                  </a:lnTo>
                  <a:cubicBezTo>
                    <a:pt x="7055" y="19326"/>
                    <a:pt x="13167" y="15868"/>
                    <a:pt x="13258" y="15816"/>
                  </a:cubicBezTo>
                  <a:cubicBezTo>
                    <a:pt x="13276" y="15806"/>
                    <a:pt x="13286" y="15783"/>
                    <a:pt x="13279" y="15764"/>
                  </a:cubicBezTo>
                  <a:cubicBezTo>
                    <a:pt x="13274" y="15747"/>
                    <a:pt x="13256" y="15736"/>
                    <a:pt x="13237" y="15736"/>
                  </a:cubicBezTo>
                  <a:close/>
                  <a:moveTo>
                    <a:pt x="4945" y="23091"/>
                  </a:moveTo>
                  <a:cubicBezTo>
                    <a:pt x="3178" y="23091"/>
                    <a:pt x="1524" y="23151"/>
                    <a:pt x="5" y="23247"/>
                  </a:cubicBezTo>
                  <a:lnTo>
                    <a:pt x="5" y="25453"/>
                  </a:lnTo>
                  <a:cubicBezTo>
                    <a:pt x="6223" y="24945"/>
                    <a:pt x="12506" y="23580"/>
                    <a:pt x="12609" y="23558"/>
                  </a:cubicBezTo>
                  <a:cubicBezTo>
                    <a:pt x="12631" y="23552"/>
                    <a:pt x="12645" y="23535"/>
                    <a:pt x="12644" y="23513"/>
                  </a:cubicBezTo>
                  <a:cubicBezTo>
                    <a:pt x="12642" y="23491"/>
                    <a:pt x="12623" y="23472"/>
                    <a:pt x="12603" y="23471"/>
                  </a:cubicBezTo>
                  <a:cubicBezTo>
                    <a:pt x="9883" y="23198"/>
                    <a:pt x="7312" y="23091"/>
                    <a:pt x="4945" y="23091"/>
                  </a:cubicBezTo>
                  <a:close/>
                  <a:moveTo>
                    <a:pt x="5" y="28526"/>
                  </a:moveTo>
                  <a:lnTo>
                    <a:pt x="5" y="30118"/>
                  </a:lnTo>
                  <a:cubicBezTo>
                    <a:pt x="1649" y="30663"/>
                    <a:pt x="3440" y="31129"/>
                    <a:pt x="5350" y="31435"/>
                  </a:cubicBezTo>
                  <a:cubicBezTo>
                    <a:pt x="5352" y="31435"/>
                    <a:pt x="5355" y="31435"/>
                    <a:pt x="5358" y="31435"/>
                  </a:cubicBezTo>
                  <a:cubicBezTo>
                    <a:pt x="5375" y="31435"/>
                    <a:pt x="5391" y="31423"/>
                    <a:pt x="5398" y="31406"/>
                  </a:cubicBezTo>
                  <a:cubicBezTo>
                    <a:pt x="5405" y="31387"/>
                    <a:pt x="5393" y="31366"/>
                    <a:pt x="5377" y="31353"/>
                  </a:cubicBezTo>
                  <a:cubicBezTo>
                    <a:pt x="5328" y="31324"/>
                    <a:pt x="3008" y="30011"/>
                    <a:pt x="5" y="28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3"/>
            <p:cNvSpPr/>
            <p:nvPr/>
          </p:nvSpPr>
          <p:spPr>
            <a:xfrm rot="5400000">
              <a:off x="990340" y="-407133"/>
              <a:ext cx="804683" cy="1619052"/>
            </a:xfrm>
            <a:custGeom>
              <a:avLst/>
              <a:gdLst/>
              <a:ahLst/>
              <a:cxnLst/>
              <a:rect l="l" t="t" r="r" b="b"/>
              <a:pathLst>
                <a:path w="17862" h="35937" extrusionOk="0">
                  <a:moveTo>
                    <a:pt x="6070" y="1"/>
                  </a:moveTo>
                  <a:cubicBezTo>
                    <a:pt x="6058" y="1"/>
                    <a:pt x="6047" y="5"/>
                    <a:pt x="6039" y="14"/>
                  </a:cubicBezTo>
                  <a:cubicBezTo>
                    <a:pt x="3812" y="2253"/>
                    <a:pt x="1792" y="4747"/>
                    <a:pt x="1" y="7259"/>
                  </a:cubicBezTo>
                  <a:lnTo>
                    <a:pt x="1" y="11200"/>
                  </a:lnTo>
                  <a:lnTo>
                    <a:pt x="2" y="11200"/>
                  </a:lnTo>
                  <a:cubicBezTo>
                    <a:pt x="3584" y="5255"/>
                    <a:pt x="6067" y="152"/>
                    <a:pt x="6110" y="63"/>
                  </a:cubicBezTo>
                  <a:cubicBezTo>
                    <a:pt x="6119" y="43"/>
                    <a:pt x="6113" y="21"/>
                    <a:pt x="6096" y="8"/>
                  </a:cubicBezTo>
                  <a:cubicBezTo>
                    <a:pt x="6087" y="3"/>
                    <a:pt x="6078" y="1"/>
                    <a:pt x="6070" y="1"/>
                  </a:cubicBezTo>
                  <a:close/>
                  <a:moveTo>
                    <a:pt x="14173" y="6585"/>
                  </a:moveTo>
                  <a:cubicBezTo>
                    <a:pt x="14166" y="6585"/>
                    <a:pt x="14158" y="6586"/>
                    <a:pt x="14151" y="6590"/>
                  </a:cubicBezTo>
                  <a:cubicBezTo>
                    <a:pt x="14042" y="6649"/>
                    <a:pt x="6924" y="10688"/>
                    <a:pt x="2" y="15810"/>
                  </a:cubicBezTo>
                  <a:lnTo>
                    <a:pt x="2" y="18437"/>
                  </a:lnTo>
                  <a:cubicBezTo>
                    <a:pt x="3654" y="15789"/>
                    <a:pt x="8377" y="12007"/>
                    <a:pt x="14201" y="6658"/>
                  </a:cubicBezTo>
                  <a:cubicBezTo>
                    <a:pt x="14217" y="6645"/>
                    <a:pt x="14220" y="6619"/>
                    <a:pt x="14207" y="6602"/>
                  </a:cubicBezTo>
                  <a:cubicBezTo>
                    <a:pt x="14199" y="6590"/>
                    <a:pt x="14186" y="6585"/>
                    <a:pt x="14173" y="6585"/>
                  </a:cubicBezTo>
                  <a:close/>
                  <a:moveTo>
                    <a:pt x="17811" y="16143"/>
                  </a:moveTo>
                  <a:cubicBezTo>
                    <a:pt x="10981" y="16390"/>
                    <a:pt x="4535" y="18221"/>
                    <a:pt x="4" y="19878"/>
                  </a:cubicBezTo>
                  <a:lnTo>
                    <a:pt x="4" y="22191"/>
                  </a:lnTo>
                  <a:cubicBezTo>
                    <a:pt x="1167" y="21880"/>
                    <a:pt x="2457" y="21521"/>
                    <a:pt x="3862" y="21110"/>
                  </a:cubicBezTo>
                  <a:cubicBezTo>
                    <a:pt x="11491" y="18872"/>
                    <a:pt x="17767" y="16252"/>
                    <a:pt x="17831" y="16224"/>
                  </a:cubicBezTo>
                  <a:cubicBezTo>
                    <a:pt x="17850" y="16217"/>
                    <a:pt x="17861" y="16195"/>
                    <a:pt x="17856" y="16175"/>
                  </a:cubicBezTo>
                  <a:cubicBezTo>
                    <a:pt x="17848" y="16155"/>
                    <a:pt x="17831" y="16143"/>
                    <a:pt x="17811" y="16143"/>
                  </a:cubicBezTo>
                  <a:close/>
                  <a:moveTo>
                    <a:pt x="4043" y="22891"/>
                  </a:moveTo>
                  <a:cubicBezTo>
                    <a:pt x="2626" y="22891"/>
                    <a:pt x="1270" y="22934"/>
                    <a:pt x="2" y="23003"/>
                  </a:cubicBezTo>
                  <a:lnTo>
                    <a:pt x="2" y="25184"/>
                  </a:lnTo>
                  <a:cubicBezTo>
                    <a:pt x="463" y="25193"/>
                    <a:pt x="923" y="25197"/>
                    <a:pt x="1380" y="25197"/>
                  </a:cubicBezTo>
                  <a:cubicBezTo>
                    <a:pt x="8865" y="25197"/>
                    <a:pt x="15726" y="24132"/>
                    <a:pt x="15828" y="24114"/>
                  </a:cubicBezTo>
                  <a:cubicBezTo>
                    <a:pt x="15850" y="24111"/>
                    <a:pt x="15865" y="24092"/>
                    <a:pt x="15865" y="24072"/>
                  </a:cubicBezTo>
                  <a:cubicBezTo>
                    <a:pt x="15868" y="24053"/>
                    <a:pt x="15853" y="24033"/>
                    <a:pt x="15831" y="24029"/>
                  </a:cubicBezTo>
                  <a:cubicBezTo>
                    <a:pt x="11800" y="23178"/>
                    <a:pt x="7716" y="22891"/>
                    <a:pt x="4043" y="22891"/>
                  </a:cubicBezTo>
                  <a:close/>
                  <a:moveTo>
                    <a:pt x="2" y="26143"/>
                  </a:moveTo>
                  <a:lnTo>
                    <a:pt x="2" y="28441"/>
                  </a:lnTo>
                  <a:cubicBezTo>
                    <a:pt x="6004" y="30167"/>
                    <a:pt x="12382" y="31111"/>
                    <a:pt x="12488" y="31125"/>
                  </a:cubicBezTo>
                  <a:cubicBezTo>
                    <a:pt x="12490" y="31126"/>
                    <a:pt x="12493" y="31126"/>
                    <a:pt x="12496" y="31126"/>
                  </a:cubicBezTo>
                  <a:cubicBezTo>
                    <a:pt x="12514" y="31126"/>
                    <a:pt x="12529" y="31114"/>
                    <a:pt x="12534" y="31095"/>
                  </a:cubicBezTo>
                  <a:cubicBezTo>
                    <a:pt x="12541" y="31074"/>
                    <a:pt x="12531" y="31053"/>
                    <a:pt x="12512" y="31042"/>
                  </a:cubicBezTo>
                  <a:cubicBezTo>
                    <a:pt x="7894" y="28751"/>
                    <a:pt x="3567" y="27193"/>
                    <a:pt x="2" y="26143"/>
                  </a:cubicBezTo>
                  <a:close/>
                  <a:moveTo>
                    <a:pt x="2" y="32478"/>
                  </a:moveTo>
                  <a:lnTo>
                    <a:pt x="2" y="34051"/>
                  </a:lnTo>
                  <a:cubicBezTo>
                    <a:pt x="910" y="34705"/>
                    <a:pt x="1877" y="35338"/>
                    <a:pt x="2913" y="35931"/>
                  </a:cubicBezTo>
                  <a:cubicBezTo>
                    <a:pt x="2920" y="35934"/>
                    <a:pt x="2927" y="35936"/>
                    <a:pt x="2935" y="35936"/>
                  </a:cubicBezTo>
                  <a:cubicBezTo>
                    <a:pt x="2947" y="35936"/>
                    <a:pt x="2960" y="35931"/>
                    <a:pt x="2968" y="35922"/>
                  </a:cubicBezTo>
                  <a:cubicBezTo>
                    <a:pt x="2979" y="35905"/>
                    <a:pt x="2979" y="35883"/>
                    <a:pt x="2968" y="35865"/>
                  </a:cubicBezTo>
                  <a:cubicBezTo>
                    <a:pt x="2939" y="35829"/>
                    <a:pt x="1735" y="34385"/>
                    <a:pt x="2" y="324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1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2504" name="Google Shape;2504;p1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4" name="Google Shape;2524;p1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5" name="Google Shape;252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4171639" y="12209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6" name="Google Shape;2526;p13"/>
          <p:cNvSpPr txBox="1">
            <a:spLocks noGrp="1"/>
          </p:cNvSpPr>
          <p:nvPr>
            <p:ph type="title" idx="2"/>
          </p:nvPr>
        </p:nvSpPr>
        <p:spPr>
          <a:xfrm>
            <a:off x="1355114" y="12924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27" name="Google Shape;2527;p13"/>
          <p:cNvSpPr txBox="1">
            <a:spLocks noGrp="1"/>
          </p:cNvSpPr>
          <p:nvPr>
            <p:ph type="subTitle" idx="1"/>
          </p:nvPr>
        </p:nvSpPr>
        <p:spPr>
          <a:xfrm>
            <a:off x="5452464" y="1249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171639" y="19018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9" name="Google Shape;2529;p13"/>
          <p:cNvSpPr txBox="1">
            <a:spLocks noGrp="1"/>
          </p:cNvSpPr>
          <p:nvPr>
            <p:ph type="title" idx="4"/>
          </p:nvPr>
        </p:nvSpPr>
        <p:spPr>
          <a:xfrm>
            <a:off x="1355114" y="19732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0" name="Google Shape;2530;p13"/>
          <p:cNvSpPr txBox="1">
            <a:spLocks noGrp="1"/>
          </p:cNvSpPr>
          <p:nvPr>
            <p:ph type="subTitle" idx="5"/>
          </p:nvPr>
        </p:nvSpPr>
        <p:spPr>
          <a:xfrm>
            <a:off x="5452464" y="19299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171639" y="25826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2" name="Google Shape;2532;p13"/>
          <p:cNvSpPr txBox="1">
            <a:spLocks noGrp="1"/>
          </p:cNvSpPr>
          <p:nvPr>
            <p:ph type="title" idx="7"/>
          </p:nvPr>
        </p:nvSpPr>
        <p:spPr>
          <a:xfrm>
            <a:off x="1355114" y="26541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3" name="Google Shape;2533;p13"/>
          <p:cNvSpPr txBox="1">
            <a:spLocks noGrp="1"/>
          </p:cNvSpPr>
          <p:nvPr>
            <p:ph type="subTitle" idx="8"/>
          </p:nvPr>
        </p:nvSpPr>
        <p:spPr>
          <a:xfrm>
            <a:off x="5452464" y="26107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4" name="Google Shape;2534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171639" y="32635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5" name="Google Shape;2535;p13"/>
          <p:cNvSpPr txBox="1">
            <a:spLocks noGrp="1"/>
          </p:cNvSpPr>
          <p:nvPr>
            <p:ph type="title" idx="13"/>
          </p:nvPr>
        </p:nvSpPr>
        <p:spPr>
          <a:xfrm>
            <a:off x="1355114" y="33349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6" name="Google Shape;2536;p13"/>
          <p:cNvSpPr txBox="1">
            <a:spLocks noGrp="1"/>
          </p:cNvSpPr>
          <p:nvPr>
            <p:ph type="subTitle" idx="14"/>
          </p:nvPr>
        </p:nvSpPr>
        <p:spPr>
          <a:xfrm>
            <a:off x="5452464" y="32916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7" name="Google Shape;2537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4171639" y="39443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13"/>
          <p:cNvSpPr txBox="1">
            <a:spLocks noGrp="1"/>
          </p:cNvSpPr>
          <p:nvPr>
            <p:ph type="title" idx="16"/>
          </p:nvPr>
        </p:nvSpPr>
        <p:spPr>
          <a:xfrm>
            <a:off x="1355114" y="40158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9" name="Google Shape;2539;p13"/>
          <p:cNvSpPr txBox="1">
            <a:spLocks noGrp="1"/>
          </p:cNvSpPr>
          <p:nvPr>
            <p:ph type="subTitle" idx="17"/>
          </p:nvPr>
        </p:nvSpPr>
        <p:spPr>
          <a:xfrm>
            <a:off x="5452464" y="397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0" name="Google Shape;2540;p13">
            <a:hlinkClick r:id="rId3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4171639" y="5401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1" name="Google Shape;2541;p13">
            <a:hlinkClick r:id="rId3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1355114" y="6115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2" name="Google Shape;2542;p13">
            <a:hlinkClick r:id="rId3" action="ppaction://hlinksldjump"/>
          </p:cNvPr>
          <p:cNvSpPr txBox="1">
            <a:spLocks noGrp="1"/>
          </p:cNvSpPr>
          <p:nvPr>
            <p:ph type="subTitle" idx="20"/>
          </p:nvPr>
        </p:nvSpPr>
        <p:spPr>
          <a:xfrm>
            <a:off x="5452464" y="5682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4"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" name="Google Shape;3020;p15"/>
          <p:cNvGrpSpPr/>
          <p:nvPr/>
        </p:nvGrpSpPr>
        <p:grpSpPr>
          <a:xfrm>
            <a:off x="94175" y="56658"/>
            <a:ext cx="8863536" cy="3932775"/>
            <a:chOff x="94175" y="56658"/>
            <a:chExt cx="8863536" cy="3932775"/>
          </a:xfrm>
        </p:grpSpPr>
        <p:sp>
          <p:nvSpPr>
            <p:cNvPr id="3021" name="Google Shape;3021;p15"/>
            <p:cNvSpPr/>
            <p:nvPr/>
          </p:nvSpPr>
          <p:spPr>
            <a:xfrm rot="-1973773">
              <a:off x="131376" y="22482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 rot="2359819">
              <a:off x="187425" y="14756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 rot="-1973773">
              <a:off x="8461207" y="3754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8515896" y="184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 rot="2359819">
              <a:off x="8716972" y="2153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 rot="2359819">
              <a:off x="8114523" y="9820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 rot="-1973773">
              <a:off x="8674214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527953" y="19725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 rot="-1973773">
              <a:off x="5721023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 rot="2359819">
              <a:off x="5187717" y="9820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 rot="2359819">
              <a:off x="6048847" y="1423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2" name="Google Shape;3032;p15"/>
          <p:cNvGrpSpPr/>
          <p:nvPr/>
        </p:nvGrpSpPr>
        <p:grpSpPr>
          <a:xfrm>
            <a:off x="208721" y="2557496"/>
            <a:ext cx="497025" cy="1143950"/>
            <a:chOff x="208721" y="2557496"/>
            <a:chExt cx="497025" cy="1143950"/>
          </a:xfrm>
        </p:grpSpPr>
        <p:sp>
          <p:nvSpPr>
            <p:cNvPr id="3033" name="Google Shape;3033;p15"/>
            <p:cNvSpPr/>
            <p:nvPr/>
          </p:nvSpPr>
          <p:spPr>
            <a:xfrm>
              <a:off x="208721" y="2815421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291871" y="2557496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70796" y="2725771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15"/>
          <p:cNvGrpSpPr/>
          <p:nvPr/>
        </p:nvGrpSpPr>
        <p:grpSpPr>
          <a:xfrm>
            <a:off x="0" y="3480150"/>
            <a:ext cx="669992" cy="1254199"/>
            <a:chOff x="0" y="3480150"/>
            <a:chExt cx="669992" cy="1254199"/>
          </a:xfrm>
        </p:grpSpPr>
        <p:sp>
          <p:nvSpPr>
            <p:cNvPr id="3037" name="Google Shape;3037;p15"/>
            <p:cNvSpPr/>
            <p:nvPr/>
          </p:nvSpPr>
          <p:spPr>
            <a:xfrm>
              <a:off x="91765" y="4027467"/>
              <a:ext cx="273401" cy="706699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0" y="3480150"/>
              <a:ext cx="570615" cy="514427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81514" y="3726948"/>
              <a:ext cx="149611" cy="1007401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8736" y="3806349"/>
              <a:ext cx="661255" cy="573609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1" name="Google Shape;3041;p15"/>
          <p:cNvGrpSpPr/>
          <p:nvPr/>
        </p:nvGrpSpPr>
        <p:grpSpPr>
          <a:xfrm>
            <a:off x="669995" y="4354278"/>
            <a:ext cx="336205" cy="380061"/>
            <a:chOff x="669995" y="4354278"/>
            <a:chExt cx="336205" cy="380061"/>
          </a:xfrm>
        </p:grpSpPr>
        <p:sp>
          <p:nvSpPr>
            <p:cNvPr id="3042" name="Google Shape;3042;p15"/>
            <p:cNvSpPr/>
            <p:nvPr/>
          </p:nvSpPr>
          <p:spPr>
            <a:xfrm>
              <a:off x="669995" y="444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877287" y="447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773801" y="445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864162" y="442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794516" y="435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873125" y="459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15"/>
          <p:cNvGrpSpPr/>
          <p:nvPr/>
        </p:nvGrpSpPr>
        <p:grpSpPr>
          <a:xfrm>
            <a:off x="271050" y="4266500"/>
            <a:ext cx="321775" cy="467850"/>
            <a:chOff x="271050" y="4266500"/>
            <a:chExt cx="321775" cy="467850"/>
          </a:xfrm>
        </p:grpSpPr>
        <p:sp>
          <p:nvSpPr>
            <p:cNvPr id="3049" name="Google Shape;3049;p15"/>
            <p:cNvSpPr/>
            <p:nvPr/>
          </p:nvSpPr>
          <p:spPr>
            <a:xfrm>
              <a:off x="271050" y="4393200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337550" y="4438975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303525" y="4516025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374075" y="4482725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64350" y="4407725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6750" y="4309200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01775" y="4266500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399325" y="4321350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373375" y="4343600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19550" y="4378225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336000" y="4416050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296675" y="4552775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510775" y="4501650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60125" y="4523625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56575" y="4614150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72200" y="4629300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422150" y="4491850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292650" y="4425400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420975" y="4526450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418450" y="4440550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412450" y="4302675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15"/>
          <p:cNvGrpSpPr/>
          <p:nvPr/>
        </p:nvGrpSpPr>
        <p:grpSpPr>
          <a:xfrm>
            <a:off x="6326550" y="-416175"/>
            <a:ext cx="1571824" cy="1294958"/>
            <a:chOff x="6326550" y="-416175"/>
            <a:chExt cx="1571824" cy="1294958"/>
          </a:xfrm>
        </p:grpSpPr>
        <p:sp>
          <p:nvSpPr>
            <p:cNvPr id="3071" name="Google Shape;3071;p15"/>
            <p:cNvSpPr/>
            <p:nvPr/>
          </p:nvSpPr>
          <p:spPr>
            <a:xfrm>
              <a:off x="6692446" y="192516"/>
              <a:ext cx="824076" cy="196585"/>
            </a:xfrm>
            <a:custGeom>
              <a:avLst/>
              <a:gdLst/>
              <a:ahLst/>
              <a:cxnLst/>
              <a:rect l="l" t="t" r="r" b="b"/>
              <a:pathLst>
                <a:path w="9914" h="2365" extrusionOk="0">
                  <a:moveTo>
                    <a:pt x="1" y="0"/>
                  </a:moveTo>
                  <a:lnTo>
                    <a:pt x="418" y="2364"/>
                  </a:lnTo>
                  <a:lnTo>
                    <a:pt x="9497" y="236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6692446" y="150623"/>
              <a:ext cx="824076" cy="79714"/>
            </a:xfrm>
            <a:custGeom>
              <a:avLst/>
              <a:gdLst/>
              <a:ahLst/>
              <a:cxnLst/>
              <a:rect l="l" t="t" r="r" b="b"/>
              <a:pathLst>
                <a:path w="9914" h="959" extrusionOk="0">
                  <a:moveTo>
                    <a:pt x="5116" y="1"/>
                  </a:moveTo>
                  <a:cubicBezTo>
                    <a:pt x="2179" y="1"/>
                    <a:pt x="1" y="504"/>
                    <a:pt x="1" y="504"/>
                  </a:cubicBezTo>
                  <a:cubicBezTo>
                    <a:pt x="1538" y="845"/>
                    <a:pt x="3152" y="959"/>
                    <a:pt x="4621" y="959"/>
                  </a:cubicBezTo>
                  <a:cubicBezTo>
                    <a:pt x="7558" y="959"/>
                    <a:pt x="9913" y="504"/>
                    <a:pt x="9913" y="504"/>
                  </a:cubicBezTo>
                  <a:cubicBezTo>
                    <a:pt x="8243" y="127"/>
                    <a:pt x="6585" y="1"/>
                    <a:pt x="5116" y="1"/>
                  </a:cubicBezTo>
                  <a:close/>
                </a:path>
              </a:pathLst>
            </a:custGeom>
            <a:solidFill>
              <a:srgbClr val="438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7246860" y="-6475"/>
              <a:ext cx="651514" cy="741203"/>
            </a:xfrm>
            <a:custGeom>
              <a:avLst/>
              <a:gdLst/>
              <a:ahLst/>
              <a:cxnLst/>
              <a:rect l="l" t="t" r="r" b="b"/>
              <a:pathLst>
                <a:path w="7838" h="8917" extrusionOk="0">
                  <a:moveTo>
                    <a:pt x="1967" y="1848"/>
                  </a:moveTo>
                  <a:cubicBezTo>
                    <a:pt x="2041" y="1848"/>
                    <a:pt x="2119" y="1865"/>
                    <a:pt x="2182" y="1906"/>
                  </a:cubicBezTo>
                  <a:cubicBezTo>
                    <a:pt x="2254" y="1951"/>
                    <a:pt x="2309" y="2029"/>
                    <a:pt x="2320" y="2113"/>
                  </a:cubicBezTo>
                  <a:cubicBezTo>
                    <a:pt x="2346" y="2340"/>
                    <a:pt x="2058" y="2581"/>
                    <a:pt x="1816" y="2581"/>
                  </a:cubicBezTo>
                  <a:cubicBezTo>
                    <a:pt x="1737" y="2581"/>
                    <a:pt x="1662" y="2555"/>
                    <a:pt x="1605" y="2495"/>
                  </a:cubicBezTo>
                  <a:cubicBezTo>
                    <a:pt x="1502" y="2386"/>
                    <a:pt x="1489" y="2206"/>
                    <a:pt x="1561" y="2074"/>
                  </a:cubicBezTo>
                  <a:cubicBezTo>
                    <a:pt x="1634" y="1942"/>
                    <a:pt x="1783" y="1858"/>
                    <a:pt x="1934" y="1849"/>
                  </a:cubicBezTo>
                  <a:cubicBezTo>
                    <a:pt x="1945" y="1849"/>
                    <a:pt x="1956" y="1848"/>
                    <a:pt x="1967" y="1848"/>
                  </a:cubicBezTo>
                  <a:close/>
                  <a:moveTo>
                    <a:pt x="4482" y="2395"/>
                  </a:moveTo>
                  <a:cubicBezTo>
                    <a:pt x="4593" y="2395"/>
                    <a:pt x="4704" y="2412"/>
                    <a:pt x="4809" y="2444"/>
                  </a:cubicBezTo>
                  <a:cubicBezTo>
                    <a:pt x="4895" y="2471"/>
                    <a:pt x="5079" y="2521"/>
                    <a:pt x="5096" y="2625"/>
                  </a:cubicBezTo>
                  <a:cubicBezTo>
                    <a:pt x="5118" y="2760"/>
                    <a:pt x="4938" y="2796"/>
                    <a:pt x="4843" y="2799"/>
                  </a:cubicBezTo>
                  <a:cubicBezTo>
                    <a:pt x="4827" y="2799"/>
                    <a:pt x="4811" y="2800"/>
                    <a:pt x="4796" y="2800"/>
                  </a:cubicBezTo>
                  <a:cubicBezTo>
                    <a:pt x="4584" y="2800"/>
                    <a:pt x="4373" y="2764"/>
                    <a:pt x="4166" y="2728"/>
                  </a:cubicBezTo>
                  <a:cubicBezTo>
                    <a:pt x="4113" y="2719"/>
                    <a:pt x="4061" y="2711"/>
                    <a:pt x="4019" y="2677"/>
                  </a:cubicBezTo>
                  <a:cubicBezTo>
                    <a:pt x="3980" y="2645"/>
                    <a:pt x="3957" y="2586"/>
                    <a:pt x="3981" y="2539"/>
                  </a:cubicBezTo>
                  <a:cubicBezTo>
                    <a:pt x="3997" y="2513"/>
                    <a:pt x="4026" y="2496"/>
                    <a:pt x="4055" y="2484"/>
                  </a:cubicBezTo>
                  <a:cubicBezTo>
                    <a:pt x="4190" y="2424"/>
                    <a:pt x="4336" y="2395"/>
                    <a:pt x="4482" y="2395"/>
                  </a:cubicBezTo>
                  <a:close/>
                  <a:moveTo>
                    <a:pt x="6459" y="3869"/>
                  </a:moveTo>
                  <a:cubicBezTo>
                    <a:pt x="6481" y="3869"/>
                    <a:pt x="6503" y="3872"/>
                    <a:pt x="6523" y="3876"/>
                  </a:cubicBezTo>
                  <a:cubicBezTo>
                    <a:pt x="6671" y="3905"/>
                    <a:pt x="7069" y="3974"/>
                    <a:pt x="7026" y="4193"/>
                  </a:cubicBezTo>
                  <a:cubicBezTo>
                    <a:pt x="7014" y="4261"/>
                    <a:pt x="6967" y="4287"/>
                    <a:pt x="6906" y="4287"/>
                  </a:cubicBezTo>
                  <a:cubicBezTo>
                    <a:pt x="6767" y="4287"/>
                    <a:pt x="6551" y="4158"/>
                    <a:pt x="6474" y="4116"/>
                  </a:cubicBezTo>
                  <a:cubicBezTo>
                    <a:pt x="6433" y="4094"/>
                    <a:pt x="6396" y="4069"/>
                    <a:pt x="6368" y="4033"/>
                  </a:cubicBezTo>
                  <a:cubicBezTo>
                    <a:pt x="6344" y="3995"/>
                    <a:pt x="6336" y="3943"/>
                    <a:pt x="6361" y="3908"/>
                  </a:cubicBezTo>
                  <a:cubicBezTo>
                    <a:pt x="6383" y="3879"/>
                    <a:pt x="6420" y="3869"/>
                    <a:pt x="6459" y="3869"/>
                  </a:cubicBezTo>
                  <a:close/>
                  <a:moveTo>
                    <a:pt x="2745" y="4212"/>
                  </a:moveTo>
                  <a:cubicBezTo>
                    <a:pt x="2766" y="4212"/>
                    <a:pt x="2788" y="4214"/>
                    <a:pt x="2808" y="4219"/>
                  </a:cubicBezTo>
                  <a:cubicBezTo>
                    <a:pt x="2871" y="4233"/>
                    <a:pt x="2934" y="4268"/>
                    <a:pt x="2958" y="4326"/>
                  </a:cubicBezTo>
                  <a:cubicBezTo>
                    <a:pt x="2981" y="4381"/>
                    <a:pt x="2962" y="4445"/>
                    <a:pt x="2939" y="4501"/>
                  </a:cubicBezTo>
                  <a:cubicBezTo>
                    <a:pt x="2894" y="4604"/>
                    <a:pt x="2804" y="4771"/>
                    <a:pt x="2684" y="4800"/>
                  </a:cubicBezTo>
                  <a:cubicBezTo>
                    <a:pt x="2666" y="4804"/>
                    <a:pt x="2650" y="4806"/>
                    <a:pt x="2634" y="4806"/>
                  </a:cubicBezTo>
                  <a:cubicBezTo>
                    <a:pt x="2505" y="4806"/>
                    <a:pt x="2405" y="4681"/>
                    <a:pt x="2402" y="4555"/>
                  </a:cubicBezTo>
                  <a:cubicBezTo>
                    <a:pt x="2401" y="4454"/>
                    <a:pt x="2449" y="4355"/>
                    <a:pt x="2525" y="4291"/>
                  </a:cubicBezTo>
                  <a:cubicBezTo>
                    <a:pt x="2587" y="4241"/>
                    <a:pt x="2667" y="4212"/>
                    <a:pt x="2745" y="4212"/>
                  </a:cubicBezTo>
                  <a:close/>
                  <a:moveTo>
                    <a:pt x="5823" y="6472"/>
                  </a:moveTo>
                  <a:cubicBezTo>
                    <a:pt x="5842" y="6472"/>
                    <a:pt x="5861" y="6474"/>
                    <a:pt x="5879" y="6476"/>
                  </a:cubicBezTo>
                  <a:cubicBezTo>
                    <a:pt x="6053" y="6503"/>
                    <a:pt x="6220" y="6578"/>
                    <a:pt x="6354" y="6694"/>
                  </a:cubicBezTo>
                  <a:cubicBezTo>
                    <a:pt x="6403" y="6736"/>
                    <a:pt x="6448" y="6785"/>
                    <a:pt x="6475" y="6843"/>
                  </a:cubicBezTo>
                  <a:cubicBezTo>
                    <a:pt x="6560" y="7022"/>
                    <a:pt x="6436" y="7078"/>
                    <a:pt x="6294" y="7078"/>
                  </a:cubicBezTo>
                  <a:cubicBezTo>
                    <a:pt x="6216" y="7078"/>
                    <a:pt x="6132" y="7061"/>
                    <a:pt x="6074" y="7038"/>
                  </a:cubicBezTo>
                  <a:cubicBezTo>
                    <a:pt x="5943" y="6984"/>
                    <a:pt x="5830" y="6890"/>
                    <a:pt x="5737" y="6784"/>
                  </a:cubicBezTo>
                  <a:cubicBezTo>
                    <a:pt x="5707" y="6749"/>
                    <a:pt x="5678" y="6713"/>
                    <a:pt x="5662" y="6669"/>
                  </a:cubicBezTo>
                  <a:cubicBezTo>
                    <a:pt x="5645" y="6626"/>
                    <a:pt x="5645" y="6575"/>
                    <a:pt x="5669" y="6537"/>
                  </a:cubicBezTo>
                  <a:cubicBezTo>
                    <a:pt x="5701" y="6488"/>
                    <a:pt x="5762" y="6472"/>
                    <a:pt x="5823" y="6472"/>
                  </a:cubicBezTo>
                  <a:close/>
                  <a:moveTo>
                    <a:pt x="4768" y="0"/>
                  </a:moveTo>
                  <a:cubicBezTo>
                    <a:pt x="3680" y="0"/>
                    <a:pt x="2919" y="1008"/>
                    <a:pt x="2833" y="1271"/>
                  </a:cubicBezTo>
                  <a:cubicBezTo>
                    <a:pt x="2833" y="1271"/>
                    <a:pt x="2503" y="1114"/>
                    <a:pt x="2068" y="1114"/>
                  </a:cubicBezTo>
                  <a:cubicBezTo>
                    <a:pt x="1689" y="1114"/>
                    <a:pt x="1229" y="1234"/>
                    <a:pt x="839" y="1680"/>
                  </a:cubicBezTo>
                  <a:cubicBezTo>
                    <a:pt x="1" y="2638"/>
                    <a:pt x="108" y="4472"/>
                    <a:pt x="690" y="5342"/>
                  </a:cubicBezTo>
                  <a:cubicBezTo>
                    <a:pt x="691" y="5345"/>
                    <a:pt x="694" y="5348"/>
                    <a:pt x="695" y="5351"/>
                  </a:cubicBezTo>
                  <a:cubicBezTo>
                    <a:pt x="695" y="4633"/>
                    <a:pt x="833" y="3921"/>
                    <a:pt x="1829" y="3018"/>
                  </a:cubicBezTo>
                  <a:cubicBezTo>
                    <a:pt x="1968" y="2894"/>
                    <a:pt x="2064" y="2846"/>
                    <a:pt x="2124" y="2846"/>
                  </a:cubicBezTo>
                  <a:cubicBezTo>
                    <a:pt x="2246" y="2846"/>
                    <a:pt x="2215" y="3049"/>
                    <a:pt x="2090" y="3218"/>
                  </a:cubicBezTo>
                  <a:cubicBezTo>
                    <a:pt x="1906" y="3468"/>
                    <a:pt x="1487" y="3932"/>
                    <a:pt x="1051" y="4639"/>
                  </a:cubicBezTo>
                  <a:cubicBezTo>
                    <a:pt x="820" y="5012"/>
                    <a:pt x="784" y="5312"/>
                    <a:pt x="804" y="5509"/>
                  </a:cubicBezTo>
                  <a:cubicBezTo>
                    <a:pt x="1196" y="6068"/>
                    <a:pt x="1722" y="6700"/>
                    <a:pt x="2380" y="7228"/>
                  </a:cubicBezTo>
                  <a:cubicBezTo>
                    <a:pt x="2334" y="6948"/>
                    <a:pt x="2370" y="6607"/>
                    <a:pt x="2423" y="6185"/>
                  </a:cubicBezTo>
                  <a:cubicBezTo>
                    <a:pt x="2485" y="5684"/>
                    <a:pt x="3067" y="4663"/>
                    <a:pt x="3329" y="4663"/>
                  </a:cubicBezTo>
                  <a:cubicBezTo>
                    <a:pt x="3371" y="4663"/>
                    <a:pt x="3405" y="4689"/>
                    <a:pt x="3427" y="4748"/>
                  </a:cubicBezTo>
                  <a:cubicBezTo>
                    <a:pt x="3587" y="5171"/>
                    <a:pt x="2692" y="6030"/>
                    <a:pt x="2575" y="6801"/>
                  </a:cubicBezTo>
                  <a:cubicBezTo>
                    <a:pt x="2543" y="7010"/>
                    <a:pt x="2562" y="7215"/>
                    <a:pt x="2610" y="7403"/>
                  </a:cubicBezTo>
                  <a:cubicBezTo>
                    <a:pt x="2878" y="7599"/>
                    <a:pt x="3166" y="7779"/>
                    <a:pt x="3474" y="7926"/>
                  </a:cubicBezTo>
                  <a:cubicBezTo>
                    <a:pt x="3741" y="8056"/>
                    <a:pt x="4045" y="8154"/>
                    <a:pt x="4350" y="8234"/>
                  </a:cubicBezTo>
                  <a:cubicBezTo>
                    <a:pt x="4273" y="8086"/>
                    <a:pt x="4193" y="7911"/>
                    <a:pt x="4139" y="7723"/>
                  </a:cubicBezTo>
                  <a:cubicBezTo>
                    <a:pt x="4000" y="7254"/>
                    <a:pt x="4184" y="6138"/>
                    <a:pt x="4390" y="6138"/>
                  </a:cubicBezTo>
                  <a:cubicBezTo>
                    <a:pt x="4401" y="6138"/>
                    <a:pt x="4412" y="6141"/>
                    <a:pt x="4422" y="6147"/>
                  </a:cubicBezTo>
                  <a:cubicBezTo>
                    <a:pt x="4641" y="6271"/>
                    <a:pt x="4618" y="6588"/>
                    <a:pt x="4525" y="7084"/>
                  </a:cubicBezTo>
                  <a:cubicBezTo>
                    <a:pt x="4432" y="7581"/>
                    <a:pt x="4458" y="8260"/>
                    <a:pt x="4873" y="8354"/>
                  </a:cubicBezTo>
                  <a:cubicBezTo>
                    <a:pt x="5214" y="8425"/>
                    <a:pt x="5518" y="8480"/>
                    <a:pt x="5719" y="8533"/>
                  </a:cubicBezTo>
                  <a:cubicBezTo>
                    <a:pt x="6187" y="8657"/>
                    <a:pt x="6316" y="8917"/>
                    <a:pt x="6316" y="8917"/>
                  </a:cubicBezTo>
                  <a:cubicBezTo>
                    <a:pt x="6284" y="8273"/>
                    <a:pt x="6632" y="7832"/>
                    <a:pt x="7112" y="7322"/>
                  </a:cubicBezTo>
                  <a:cubicBezTo>
                    <a:pt x="7592" y="6810"/>
                    <a:pt x="7628" y="6257"/>
                    <a:pt x="7244" y="5870"/>
                  </a:cubicBezTo>
                  <a:cubicBezTo>
                    <a:pt x="6860" y="5482"/>
                    <a:pt x="6127" y="5421"/>
                    <a:pt x="5534" y="5312"/>
                  </a:cubicBezTo>
                  <a:cubicBezTo>
                    <a:pt x="4943" y="5205"/>
                    <a:pt x="4699" y="4797"/>
                    <a:pt x="5310" y="4733"/>
                  </a:cubicBezTo>
                  <a:cubicBezTo>
                    <a:pt x="5458" y="4718"/>
                    <a:pt x="5603" y="4701"/>
                    <a:pt x="5755" y="4701"/>
                  </a:cubicBezTo>
                  <a:cubicBezTo>
                    <a:pt x="6230" y="4701"/>
                    <a:pt x="6767" y="4867"/>
                    <a:pt x="7641" y="5762"/>
                  </a:cubicBezTo>
                  <a:cubicBezTo>
                    <a:pt x="7641" y="5762"/>
                    <a:pt x="7837" y="4994"/>
                    <a:pt x="7608" y="4335"/>
                  </a:cubicBezTo>
                  <a:cubicBezTo>
                    <a:pt x="7380" y="3675"/>
                    <a:pt x="6335" y="3466"/>
                    <a:pt x="6074" y="3401"/>
                  </a:cubicBezTo>
                  <a:cubicBezTo>
                    <a:pt x="5917" y="3362"/>
                    <a:pt x="5971" y="3260"/>
                    <a:pt x="6188" y="3260"/>
                  </a:cubicBezTo>
                  <a:cubicBezTo>
                    <a:pt x="6331" y="3260"/>
                    <a:pt x="6545" y="3305"/>
                    <a:pt x="6816" y="3441"/>
                  </a:cubicBezTo>
                  <a:cubicBezTo>
                    <a:pt x="7496" y="3784"/>
                    <a:pt x="7662" y="3891"/>
                    <a:pt x="7662" y="3891"/>
                  </a:cubicBezTo>
                  <a:cubicBezTo>
                    <a:pt x="7662" y="3891"/>
                    <a:pt x="7511" y="2616"/>
                    <a:pt x="7144" y="2044"/>
                  </a:cubicBezTo>
                  <a:cubicBezTo>
                    <a:pt x="7000" y="1816"/>
                    <a:pt x="6626" y="1768"/>
                    <a:pt x="6208" y="1768"/>
                  </a:cubicBezTo>
                  <a:cubicBezTo>
                    <a:pt x="5903" y="1768"/>
                    <a:pt x="5574" y="1793"/>
                    <a:pt x="5294" y="1793"/>
                  </a:cubicBezTo>
                  <a:cubicBezTo>
                    <a:pt x="4990" y="1793"/>
                    <a:pt x="4744" y="1763"/>
                    <a:pt x="4647" y="1638"/>
                  </a:cubicBezTo>
                  <a:cubicBezTo>
                    <a:pt x="4481" y="1422"/>
                    <a:pt x="4954" y="1306"/>
                    <a:pt x="5532" y="1306"/>
                  </a:cubicBezTo>
                  <a:cubicBezTo>
                    <a:pt x="6028" y="1306"/>
                    <a:pt x="6600" y="1392"/>
                    <a:pt x="6910" y="1572"/>
                  </a:cubicBezTo>
                  <a:cubicBezTo>
                    <a:pt x="6910" y="1572"/>
                    <a:pt x="6613" y="449"/>
                    <a:pt x="5265" y="70"/>
                  </a:cubicBezTo>
                  <a:cubicBezTo>
                    <a:pt x="5093" y="22"/>
                    <a:pt x="4927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6326550" y="-115030"/>
              <a:ext cx="853086" cy="993813"/>
            </a:xfrm>
            <a:custGeom>
              <a:avLst/>
              <a:gdLst/>
              <a:ahLst/>
              <a:cxnLst/>
              <a:rect l="l" t="t" r="r" b="b"/>
              <a:pathLst>
                <a:path w="10263" h="11956" extrusionOk="0">
                  <a:moveTo>
                    <a:pt x="4010" y="1006"/>
                  </a:moveTo>
                  <a:cubicBezTo>
                    <a:pt x="4144" y="1006"/>
                    <a:pt x="4280" y="1053"/>
                    <a:pt x="4388" y="1132"/>
                  </a:cubicBezTo>
                  <a:cubicBezTo>
                    <a:pt x="4479" y="1201"/>
                    <a:pt x="4553" y="1293"/>
                    <a:pt x="4588" y="1402"/>
                  </a:cubicBezTo>
                  <a:cubicBezTo>
                    <a:pt x="4622" y="1511"/>
                    <a:pt x="4610" y="1637"/>
                    <a:pt x="4546" y="1728"/>
                  </a:cubicBezTo>
                  <a:cubicBezTo>
                    <a:pt x="4459" y="1857"/>
                    <a:pt x="4286" y="1917"/>
                    <a:pt x="4105" y="1917"/>
                  </a:cubicBezTo>
                  <a:cubicBezTo>
                    <a:pt x="3821" y="1917"/>
                    <a:pt x="3517" y="1767"/>
                    <a:pt x="3505" y="1495"/>
                  </a:cubicBezTo>
                  <a:cubicBezTo>
                    <a:pt x="3496" y="1295"/>
                    <a:pt x="3638" y="1106"/>
                    <a:pt x="3824" y="1038"/>
                  </a:cubicBezTo>
                  <a:cubicBezTo>
                    <a:pt x="3884" y="1016"/>
                    <a:pt x="3947" y="1006"/>
                    <a:pt x="4010" y="1006"/>
                  </a:cubicBezTo>
                  <a:close/>
                  <a:moveTo>
                    <a:pt x="5879" y="3578"/>
                  </a:moveTo>
                  <a:cubicBezTo>
                    <a:pt x="5907" y="3578"/>
                    <a:pt x="5935" y="3586"/>
                    <a:pt x="5961" y="3595"/>
                  </a:cubicBezTo>
                  <a:cubicBezTo>
                    <a:pt x="6286" y="3693"/>
                    <a:pt x="6569" y="3918"/>
                    <a:pt x="6747" y="4205"/>
                  </a:cubicBezTo>
                  <a:cubicBezTo>
                    <a:pt x="6811" y="4305"/>
                    <a:pt x="6953" y="4513"/>
                    <a:pt x="6879" y="4633"/>
                  </a:cubicBezTo>
                  <a:cubicBezTo>
                    <a:pt x="6845" y="4687"/>
                    <a:pt x="6797" y="4707"/>
                    <a:pt x="6745" y="4707"/>
                  </a:cubicBezTo>
                  <a:cubicBezTo>
                    <a:pt x="6650" y="4707"/>
                    <a:pt x="6540" y="4639"/>
                    <a:pt x="6476" y="4588"/>
                  </a:cubicBezTo>
                  <a:cubicBezTo>
                    <a:pt x="6244" y="4397"/>
                    <a:pt x="6053" y="4165"/>
                    <a:pt x="5861" y="3935"/>
                  </a:cubicBezTo>
                  <a:cubicBezTo>
                    <a:pt x="5818" y="3882"/>
                    <a:pt x="5773" y="3827"/>
                    <a:pt x="5758" y="3757"/>
                  </a:cubicBezTo>
                  <a:cubicBezTo>
                    <a:pt x="5744" y="3690"/>
                    <a:pt x="5773" y="3609"/>
                    <a:pt x="5838" y="3584"/>
                  </a:cubicBezTo>
                  <a:cubicBezTo>
                    <a:pt x="5851" y="3580"/>
                    <a:pt x="5865" y="3578"/>
                    <a:pt x="5879" y="3578"/>
                  </a:cubicBezTo>
                  <a:close/>
                  <a:moveTo>
                    <a:pt x="2868" y="4080"/>
                  </a:moveTo>
                  <a:cubicBezTo>
                    <a:pt x="2871" y="4080"/>
                    <a:pt x="2874" y="4080"/>
                    <a:pt x="2877" y="4080"/>
                  </a:cubicBezTo>
                  <a:cubicBezTo>
                    <a:pt x="3009" y="4082"/>
                    <a:pt x="3140" y="4147"/>
                    <a:pt x="3221" y="4252"/>
                  </a:cubicBezTo>
                  <a:cubicBezTo>
                    <a:pt x="3273" y="4317"/>
                    <a:pt x="3306" y="4407"/>
                    <a:pt x="3279" y="4485"/>
                  </a:cubicBezTo>
                  <a:cubicBezTo>
                    <a:pt x="3254" y="4562"/>
                    <a:pt x="3182" y="4611"/>
                    <a:pt x="3109" y="4646"/>
                  </a:cubicBezTo>
                  <a:cubicBezTo>
                    <a:pt x="3010" y="4692"/>
                    <a:pt x="2857" y="4753"/>
                    <a:pt x="2726" y="4753"/>
                  </a:cubicBezTo>
                  <a:cubicBezTo>
                    <a:pt x="2678" y="4753"/>
                    <a:pt x="2634" y="4745"/>
                    <a:pt x="2596" y="4726"/>
                  </a:cubicBezTo>
                  <a:cubicBezTo>
                    <a:pt x="2410" y="4633"/>
                    <a:pt x="2406" y="4382"/>
                    <a:pt x="2526" y="4240"/>
                  </a:cubicBezTo>
                  <a:cubicBezTo>
                    <a:pt x="2610" y="4141"/>
                    <a:pt x="2738" y="4080"/>
                    <a:pt x="2868" y="4080"/>
                  </a:cubicBezTo>
                  <a:close/>
                  <a:moveTo>
                    <a:pt x="7059" y="6995"/>
                  </a:moveTo>
                  <a:cubicBezTo>
                    <a:pt x="7123" y="6995"/>
                    <a:pt x="7182" y="7050"/>
                    <a:pt x="7223" y="7104"/>
                  </a:cubicBezTo>
                  <a:cubicBezTo>
                    <a:pt x="7346" y="7259"/>
                    <a:pt x="7684" y="7669"/>
                    <a:pt x="7452" y="7853"/>
                  </a:cubicBezTo>
                  <a:cubicBezTo>
                    <a:pt x="7420" y="7879"/>
                    <a:pt x="7388" y="7891"/>
                    <a:pt x="7358" y="7891"/>
                  </a:cubicBezTo>
                  <a:cubicBezTo>
                    <a:pt x="7167" y="7891"/>
                    <a:pt x="7019" y="7437"/>
                    <a:pt x="6968" y="7300"/>
                  </a:cubicBezTo>
                  <a:cubicBezTo>
                    <a:pt x="6947" y="7244"/>
                    <a:pt x="6927" y="7186"/>
                    <a:pt x="6933" y="7128"/>
                  </a:cubicBezTo>
                  <a:cubicBezTo>
                    <a:pt x="6939" y="7070"/>
                    <a:pt x="6976" y="7011"/>
                    <a:pt x="7033" y="6998"/>
                  </a:cubicBezTo>
                  <a:cubicBezTo>
                    <a:pt x="7042" y="6996"/>
                    <a:pt x="7050" y="6995"/>
                    <a:pt x="7059" y="6995"/>
                  </a:cubicBezTo>
                  <a:close/>
                  <a:moveTo>
                    <a:pt x="4119" y="9017"/>
                  </a:moveTo>
                  <a:cubicBezTo>
                    <a:pt x="4203" y="9017"/>
                    <a:pt x="4283" y="9081"/>
                    <a:pt x="4340" y="9145"/>
                  </a:cubicBezTo>
                  <a:cubicBezTo>
                    <a:pt x="4492" y="9322"/>
                    <a:pt x="4593" y="9541"/>
                    <a:pt x="4627" y="9769"/>
                  </a:cubicBezTo>
                  <a:cubicBezTo>
                    <a:pt x="4640" y="9853"/>
                    <a:pt x="4643" y="9940"/>
                    <a:pt x="4620" y="10023"/>
                  </a:cubicBezTo>
                  <a:cubicBezTo>
                    <a:pt x="4584" y="10153"/>
                    <a:pt x="4521" y="10202"/>
                    <a:pt x="4448" y="10202"/>
                  </a:cubicBezTo>
                  <a:cubicBezTo>
                    <a:pt x="4303" y="10202"/>
                    <a:pt x="4123" y="10007"/>
                    <a:pt x="4053" y="9869"/>
                  </a:cubicBezTo>
                  <a:cubicBezTo>
                    <a:pt x="3968" y="9704"/>
                    <a:pt x="3939" y="9514"/>
                    <a:pt x="3936" y="9327"/>
                  </a:cubicBezTo>
                  <a:cubicBezTo>
                    <a:pt x="3936" y="9267"/>
                    <a:pt x="3937" y="9206"/>
                    <a:pt x="3957" y="9148"/>
                  </a:cubicBezTo>
                  <a:cubicBezTo>
                    <a:pt x="3979" y="9092"/>
                    <a:pt x="4020" y="9040"/>
                    <a:pt x="4078" y="9022"/>
                  </a:cubicBezTo>
                  <a:cubicBezTo>
                    <a:pt x="4092" y="9019"/>
                    <a:pt x="4105" y="9017"/>
                    <a:pt x="4119" y="9017"/>
                  </a:cubicBezTo>
                  <a:close/>
                  <a:moveTo>
                    <a:pt x="3778" y="1"/>
                  </a:moveTo>
                  <a:cubicBezTo>
                    <a:pt x="3671" y="1"/>
                    <a:pt x="3559" y="8"/>
                    <a:pt x="3443" y="25"/>
                  </a:cubicBezTo>
                  <a:cubicBezTo>
                    <a:pt x="1782" y="258"/>
                    <a:pt x="308" y="2179"/>
                    <a:pt x="139" y="3550"/>
                  </a:cubicBezTo>
                  <a:cubicBezTo>
                    <a:pt x="139" y="3555"/>
                    <a:pt x="138" y="3560"/>
                    <a:pt x="138" y="3564"/>
                  </a:cubicBezTo>
                  <a:cubicBezTo>
                    <a:pt x="756" y="2849"/>
                    <a:pt x="1507" y="2258"/>
                    <a:pt x="3277" y="2216"/>
                  </a:cubicBezTo>
                  <a:cubicBezTo>
                    <a:pt x="3296" y="2215"/>
                    <a:pt x="3313" y="2215"/>
                    <a:pt x="3330" y="2215"/>
                  </a:cubicBezTo>
                  <a:cubicBezTo>
                    <a:pt x="4011" y="2215"/>
                    <a:pt x="3759" y="2546"/>
                    <a:pt x="3367" y="2633"/>
                  </a:cubicBezTo>
                  <a:cubicBezTo>
                    <a:pt x="2967" y="2725"/>
                    <a:pt x="2149" y="2828"/>
                    <a:pt x="1105" y="3155"/>
                  </a:cubicBezTo>
                  <a:cubicBezTo>
                    <a:pt x="554" y="3329"/>
                    <a:pt x="263" y="3598"/>
                    <a:pt x="109" y="3812"/>
                  </a:cubicBezTo>
                  <a:cubicBezTo>
                    <a:pt x="18" y="4705"/>
                    <a:pt x="0" y="5789"/>
                    <a:pt x="203" y="6882"/>
                  </a:cubicBezTo>
                  <a:cubicBezTo>
                    <a:pt x="397" y="6563"/>
                    <a:pt x="727" y="6256"/>
                    <a:pt x="1141" y="5880"/>
                  </a:cubicBezTo>
                  <a:cubicBezTo>
                    <a:pt x="1553" y="5507"/>
                    <a:pt x="2634" y="5087"/>
                    <a:pt x="3135" y="5087"/>
                  </a:cubicBezTo>
                  <a:cubicBezTo>
                    <a:pt x="3332" y="5087"/>
                    <a:pt x="3439" y="5152"/>
                    <a:pt x="3380" y="5310"/>
                  </a:cubicBezTo>
                  <a:cubicBezTo>
                    <a:pt x="3174" y="5873"/>
                    <a:pt x="1546" y="5958"/>
                    <a:pt x="764" y="6625"/>
                  </a:cubicBezTo>
                  <a:cubicBezTo>
                    <a:pt x="554" y="6807"/>
                    <a:pt x="396" y="7027"/>
                    <a:pt x="280" y="7253"/>
                  </a:cubicBezTo>
                  <a:cubicBezTo>
                    <a:pt x="379" y="7681"/>
                    <a:pt x="513" y="8106"/>
                    <a:pt x="692" y="8519"/>
                  </a:cubicBezTo>
                  <a:cubicBezTo>
                    <a:pt x="846" y="8876"/>
                    <a:pt x="1067" y="9237"/>
                    <a:pt x="1301" y="9578"/>
                  </a:cubicBezTo>
                  <a:cubicBezTo>
                    <a:pt x="1352" y="9366"/>
                    <a:pt x="1424" y="9122"/>
                    <a:pt x="1530" y="8889"/>
                  </a:cubicBezTo>
                  <a:cubicBezTo>
                    <a:pt x="1772" y="8350"/>
                    <a:pt x="2755" y="7500"/>
                    <a:pt x="3076" y="7500"/>
                  </a:cubicBezTo>
                  <a:cubicBezTo>
                    <a:pt x="3123" y="7500"/>
                    <a:pt x="3156" y="7518"/>
                    <a:pt x="3170" y="7558"/>
                  </a:cubicBezTo>
                  <a:cubicBezTo>
                    <a:pt x="3283" y="7872"/>
                    <a:pt x="2986" y="8167"/>
                    <a:pt x="2467" y="8583"/>
                  </a:cubicBezTo>
                  <a:cubicBezTo>
                    <a:pt x="1949" y="8998"/>
                    <a:pt x="1386" y="9697"/>
                    <a:pt x="1720" y="10150"/>
                  </a:cubicBezTo>
                  <a:cubicBezTo>
                    <a:pt x="1997" y="10514"/>
                    <a:pt x="2256" y="10830"/>
                    <a:pt x="2410" y="11057"/>
                  </a:cubicBezTo>
                  <a:cubicBezTo>
                    <a:pt x="2771" y="11586"/>
                    <a:pt x="2676" y="11956"/>
                    <a:pt x="2676" y="11956"/>
                  </a:cubicBezTo>
                  <a:cubicBezTo>
                    <a:pt x="3198" y="11287"/>
                    <a:pt x="3924" y="11145"/>
                    <a:pt x="4843" y="11051"/>
                  </a:cubicBezTo>
                  <a:cubicBezTo>
                    <a:pt x="5763" y="10957"/>
                    <a:pt x="6275" y="10433"/>
                    <a:pt x="6224" y="9715"/>
                  </a:cubicBezTo>
                  <a:cubicBezTo>
                    <a:pt x="6173" y="8998"/>
                    <a:pt x="5499" y="8304"/>
                    <a:pt x="5001" y="7688"/>
                  </a:cubicBezTo>
                  <a:cubicBezTo>
                    <a:pt x="4624" y="7222"/>
                    <a:pt x="4594" y="6758"/>
                    <a:pt x="4888" y="6758"/>
                  </a:cubicBezTo>
                  <a:cubicBezTo>
                    <a:pt x="4983" y="6758"/>
                    <a:pt x="5112" y="6807"/>
                    <a:pt x="5274" y="6920"/>
                  </a:cubicBezTo>
                  <a:cubicBezTo>
                    <a:pt x="5938" y="7382"/>
                    <a:pt x="6582" y="7782"/>
                    <a:pt x="6714" y="9950"/>
                  </a:cubicBezTo>
                  <a:cubicBezTo>
                    <a:pt x="6714" y="9950"/>
                    <a:pt x="7568" y="9354"/>
                    <a:pt x="7909" y="8500"/>
                  </a:cubicBezTo>
                  <a:cubicBezTo>
                    <a:pt x="8250" y="7645"/>
                    <a:pt x="7387" y="6538"/>
                    <a:pt x="7179" y="6250"/>
                  </a:cubicBezTo>
                  <a:cubicBezTo>
                    <a:pt x="7110" y="6151"/>
                    <a:pt x="7125" y="6090"/>
                    <a:pt x="7191" y="6090"/>
                  </a:cubicBezTo>
                  <a:cubicBezTo>
                    <a:pt x="7318" y="6090"/>
                    <a:pt x="7634" y="6316"/>
                    <a:pt x="7887" y="6927"/>
                  </a:cubicBezTo>
                  <a:cubicBezTo>
                    <a:pt x="8268" y="7853"/>
                    <a:pt x="8341" y="8104"/>
                    <a:pt x="8341" y="8104"/>
                  </a:cubicBezTo>
                  <a:cubicBezTo>
                    <a:pt x="8341" y="8104"/>
                    <a:pt x="9288" y="6702"/>
                    <a:pt x="9418" y="5816"/>
                  </a:cubicBezTo>
                  <a:cubicBezTo>
                    <a:pt x="9549" y="4930"/>
                    <a:pt x="7242" y="3928"/>
                    <a:pt x="7278" y="3263"/>
                  </a:cubicBezTo>
                  <a:cubicBezTo>
                    <a:pt x="7284" y="3152"/>
                    <a:pt x="7342" y="3104"/>
                    <a:pt x="7437" y="3104"/>
                  </a:cubicBezTo>
                  <a:cubicBezTo>
                    <a:pt x="7914" y="3104"/>
                    <a:pt x="9314" y="4338"/>
                    <a:pt x="9592" y="5146"/>
                  </a:cubicBezTo>
                  <a:cubicBezTo>
                    <a:pt x="9592" y="5146"/>
                    <a:pt x="10262" y="3770"/>
                    <a:pt x="9244" y="2229"/>
                  </a:cubicBezTo>
                  <a:cubicBezTo>
                    <a:pt x="8660" y="1347"/>
                    <a:pt x="7728" y="1112"/>
                    <a:pt x="6969" y="1112"/>
                  </a:cubicBezTo>
                  <a:cubicBezTo>
                    <a:pt x="6404" y="1112"/>
                    <a:pt x="5936" y="1242"/>
                    <a:pt x="5782" y="1334"/>
                  </a:cubicBezTo>
                  <a:cubicBezTo>
                    <a:pt x="5782" y="1334"/>
                    <a:pt x="5195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6671251" y="-416175"/>
              <a:ext cx="853003" cy="993729"/>
            </a:xfrm>
            <a:custGeom>
              <a:avLst/>
              <a:gdLst/>
              <a:ahLst/>
              <a:cxnLst/>
              <a:rect l="l" t="t" r="r" b="b"/>
              <a:pathLst>
                <a:path w="10262" h="11955" extrusionOk="0">
                  <a:moveTo>
                    <a:pt x="6250" y="1007"/>
                  </a:moveTo>
                  <a:cubicBezTo>
                    <a:pt x="6314" y="1007"/>
                    <a:pt x="6378" y="1018"/>
                    <a:pt x="6439" y="1040"/>
                  </a:cubicBezTo>
                  <a:cubicBezTo>
                    <a:pt x="6626" y="1109"/>
                    <a:pt x="6766" y="1298"/>
                    <a:pt x="6758" y="1497"/>
                  </a:cubicBezTo>
                  <a:cubicBezTo>
                    <a:pt x="6745" y="1768"/>
                    <a:pt x="6442" y="1918"/>
                    <a:pt x="6157" y="1918"/>
                  </a:cubicBezTo>
                  <a:cubicBezTo>
                    <a:pt x="5976" y="1918"/>
                    <a:pt x="5804" y="1858"/>
                    <a:pt x="5717" y="1731"/>
                  </a:cubicBezTo>
                  <a:cubicBezTo>
                    <a:pt x="5654" y="1636"/>
                    <a:pt x="5643" y="1512"/>
                    <a:pt x="5676" y="1404"/>
                  </a:cubicBezTo>
                  <a:cubicBezTo>
                    <a:pt x="5709" y="1296"/>
                    <a:pt x="5785" y="1203"/>
                    <a:pt x="5875" y="1135"/>
                  </a:cubicBezTo>
                  <a:cubicBezTo>
                    <a:pt x="5982" y="1053"/>
                    <a:pt x="6117" y="1007"/>
                    <a:pt x="6250" y="1007"/>
                  </a:cubicBezTo>
                  <a:close/>
                  <a:moveTo>
                    <a:pt x="4382" y="3579"/>
                  </a:moveTo>
                  <a:cubicBezTo>
                    <a:pt x="4397" y="3579"/>
                    <a:pt x="4411" y="3581"/>
                    <a:pt x="4425" y="3585"/>
                  </a:cubicBezTo>
                  <a:cubicBezTo>
                    <a:pt x="4490" y="3608"/>
                    <a:pt x="4519" y="3690"/>
                    <a:pt x="4504" y="3756"/>
                  </a:cubicBezTo>
                  <a:cubicBezTo>
                    <a:pt x="4490" y="3824"/>
                    <a:pt x="4445" y="3880"/>
                    <a:pt x="4401" y="3935"/>
                  </a:cubicBezTo>
                  <a:cubicBezTo>
                    <a:pt x="4211" y="4165"/>
                    <a:pt x="4018" y="4399"/>
                    <a:pt x="3786" y="4587"/>
                  </a:cubicBezTo>
                  <a:cubicBezTo>
                    <a:pt x="3724" y="4639"/>
                    <a:pt x="3614" y="4706"/>
                    <a:pt x="3518" y="4706"/>
                  </a:cubicBezTo>
                  <a:cubicBezTo>
                    <a:pt x="3466" y="4706"/>
                    <a:pt x="3418" y="4686"/>
                    <a:pt x="3385" y="4632"/>
                  </a:cubicBezTo>
                  <a:cubicBezTo>
                    <a:pt x="3309" y="4513"/>
                    <a:pt x="3452" y="4304"/>
                    <a:pt x="3515" y="4204"/>
                  </a:cubicBezTo>
                  <a:cubicBezTo>
                    <a:pt x="3694" y="3919"/>
                    <a:pt x="3976" y="3694"/>
                    <a:pt x="4301" y="3594"/>
                  </a:cubicBezTo>
                  <a:cubicBezTo>
                    <a:pt x="4328" y="3585"/>
                    <a:pt x="4355" y="3579"/>
                    <a:pt x="4382" y="3579"/>
                  </a:cubicBezTo>
                  <a:close/>
                  <a:moveTo>
                    <a:pt x="7392" y="4080"/>
                  </a:moveTo>
                  <a:cubicBezTo>
                    <a:pt x="7522" y="4080"/>
                    <a:pt x="7652" y="4139"/>
                    <a:pt x="7736" y="4239"/>
                  </a:cubicBezTo>
                  <a:cubicBezTo>
                    <a:pt x="7858" y="4383"/>
                    <a:pt x="7852" y="4632"/>
                    <a:pt x="7667" y="4725"/>
                  </a:cubicBezTo>
                  <a:cubicBezTo>
                    <a:pt x="7628" y="4744"/>
                    <a:pt x="7583" y="4752"/>
                    <a:pt x="7535" y="4752"/>
                  </a:cubicBezTo>
                  <a:cubicBezTo>
                    <a:pt x="7404" y="4752"/>
                    <a:pt x="7253" y="4693"/>
                    <a:pt x="7155" y="4645"/>
                  </a:cubicBezTo>
                  <a:cubicBezTo>
                    <a:pt x="7082" y="4610"/>
                    <a:pt x="7010" y="4561"/>
                    <a:pt x="6984" y="4486"/>
                  </a:cubicBezTo>
                  <a:cubicBezTo>
                    <a:pt x="6956" y="4407"/>
                    <a:pt x="6990" y="4318"/>
                    <a:pt x="7042" y="4252"/>
                  </a:cubicBezTo>
                  <a:cubicBezTo>
                    <a:pt x="7123" y="4146"/>
                    <a:pt x="7254" y="4083"/>
                    <a:pt x="7387" y="4080"/>
                  </a:cubicBezTo>
                  <a:cubicBezTo>
                    <a:pt x="7389" y="4080"/>
                    <a:pt x="7390" y="4080"/>
                    <a:pt x="7392" y="4080"/>
                  </a:cubicBezTo>
                  <a:close/>
                  <a:moveTo>
                    <a:pt x="3205" y="6994"/>
                  </a:moveTo>
                  <a:cubicBezTo>
                    <a:pt x="3213" y="6994"/>
                    <a:pt x="3221" y="6995"/>
                    <a:pt x="3230" y="6997"/>
                  </a:cubicBezTo>
                  <a:cubicBezTo>
                    <a:pt x="3286" y="7012"/>
                    <a:pt x="3324" y="7070"/>
                    <a:pt x="3330" y="7128"/>
                  </a:cubicBezTo>
                  <a:cubicBezTo>
                    <a:pt x="3336" y="7186"/>
                    <a:pt x="3317" y="7244"/>
                    <a:pt x="3295" y="7299"/>
                  </a:cubicBezTo>
                  <a:cubicBezTo>
                    <a:pt x="3244" y="7437"/>
                    <a:pt x="3096" y="7890"/>
                    <a:pt x="2906" y="7890"/>
                  </a:cubicBezTo>
                  <a:cubicBezTo>
                    <a:pt x="2875" y="7890"/>
                    <a:pt x="2844" y="7879"/>
                    <a:pt x="2812" y="7853"/>
                  </a:cubicBezTo>
                  <a:cubicBezTo>
                    <a:pt x="2581" y="7669"/>
                    <a:pt x="2916" y="7258"/>
                    <a:pt x="3040" y="7103"/>
                  </a:cubicBezTo>
                  <a:cubicBezTo>
                    <a:pt x="3082" y="7050"/>
                    <a:pt x="3140" y="6994"/>
                    <a:pt x="3205" y="6994"/>
                  </a:cubicBezTo>
                  <a:close/>
                  <a:moveTo>
                    <a:pt x="6140" y="9018"/>
                  </a:moveTo>
                  <a:cubicBezTo>
                    <a:pt x="6155" y="9018"/>
                    <a:pt x="6170" y="9020"/>
                    <a:pt x="6185" y="9024"/>
                  </a:cubicBezTo>
                  <a:cubicBezTo>
                    <a:pt x="6243" y="9040"/>
                    <a:pt x="6286" y="9093"/>
                    <a:pt x="6307" y="9149"/>
                  </a:cubicBezTo>
                  <a:cubicBezTo>
                    <a:pt x="6328" y="9206"/>
                    <a:pt x="6330" y="9267"/>
                    <a:pt x="6328" y="9329"/>
                  </a:cubicBezTo>
                  <a:cubicBezTo>
                    <a:pt x="6326" y="9516"/>
                    <a:pt x="6295" y="9704"/>
                    <a:pt x="6210" y="9871"/>
                  </a:cubicBezTo>
                  <a:cubicBezTo>
                    <a:pt x="6139" y="10008"/>
                    <a:pt x="5958" y="10203"/>
                    <a:pt x="5814" y="10203"/>
                  </a:cubicBezTo>
                  <a:cubicBezTo>
                    <a:pt x="5742" y="10203"/>
                    <a:pt x="5678" y="10154"/>
                    <a:pt x="5643" y="10025"/>
                  </a:cubicBezTo>
                  <a:cubicBezTo>
                    <a:pt x="5619" y="9944"/>
                    <a:pt x="5622" y="9857"/>
                    <a:pt x="5635" y="9771"/>
                  </a:cubicBezTo>
                  <a:cubicBezTo>
                    <a:pt x="5670" y="9541"/>
                    <a:pt x="5770" y="9322"/>
                    <a:pt x="5922" y="9148"/>
                  </a:cubicBezTo>
                  <a:cubicBezTo>
                    <a:pt x="5979" y="9081"/>
                    <a:pt x="6057" y="9018"/>
                    <a:pt x="6140" y="9018"/>
                  </a:cubicBezTo>
                  <a:close/>
                  <a:moveTo>
                    <a:pt x="6484" y="1"/>
                  </a:moveTo>
                  <a:cubicBezTo>
                    <a:pt x="5068" y="1"/>
                    <a:pt x="4481" y="1333"/>
                    <a:pt x="4481" y="1333"/>
                  </a:cubicBezTo>
                  <a:cubicBezTo>
                    <a:pt x="4327" y="1241"/>
                    <a:pt x="3859" y="1110"/>
                    <a:pt x="3294" y="1110"/>
                  </a:cubicBezTo>
                  <a:cubicBezTo>
                    <a:pt x="2536" y="1110"/>
                    <a:pt x="1603" y="1346"/>
                    <a:pt x="1018" y="2229"/>
                  </a:cubicBezTo>
                  <a:cubicBezTo>
                    <a:pt x="0" y="3768"/>
                    <a:pt x="670" y="5145"/>
                    <a:pt x="670" y="5145"/>
                  </a:cubicBezTo>
                  <a:cubicBezTo>
                    <a:pt x="951" y="4337"/>
                    <a:pt x="2350" y="3103"/>
                    <a:pt x="2827" y="3103"/>
                  </a:cubicBezTo>
                  <a:cubicBezTo>
                    <a:pt x="2922" y="3103"/>
                    <a:pt x="2980" y="3151"/>
                    <a:pt x="2986" y="3262"/>
                  </a:cubicBezTo>
                  <a:cubicBezTo>
                    <a:pt x="3022" y="3927"/>
                    <a:pt x="714" y="4929"/>
                    <a:pt x="844" y="5815"/>
                  </a:cubicBezTo>
                  <a:cubicBezTo>
                    <a:pt x="975" y="6703"/>
                    <a:pt x="1922" y="8104"/>
                    <a:pt x="1922" y="8104"/>
                  </a:cubicBezTo>
                  <a:cubicBezTo>
                    <a:pt x="1922" y="8104"/>
                    <a:pt x="1994" y="7856"/>
                    <a:pt x="2377" y="6928"/>
                  </a:cubicBezTo>
                  <a:cubicBezTo>
                    <a:pt x="2629" y="6316"/>
                    <a:pt x="2945" y="6090"/>
                    <a:pt x="3072" y="6090"/>
                  </a:cubicBezTo>
                  <a:cubicBezTo>
                    <a:pt x="3137" y="6090"/>
                    <a:pt x="3153" y="6150"/>
                    <a:pt x="3083" y="6249"/>
                  </a:cubicBezTo>
                  <a:cubicBezTo>
                    <a:pt x="2879" y="6539"/>
                    <a:pt x="2014" y="7647"/>
                    <a:pt x="2355" y="8501"/>
                  </a:cubicBezTo>
                  <a:cubicBezTo>
                    <a:pt x="2696" y="9356"/>
                    <a:pt x="3549" y="9951"/>
                    <a:pt x="3549" y="9951"/>
                  </a:cubicBezTo>
                  <a:cubicBezTo>
                    <a:pt x="3684" y="7780"/>
                    <a:pt x="4327" y="7381"/>
                    <a:pt x="4989" y="6920"/>
                  </a:cubicBezTo>
                  <a:cubicBezTo>
                    <a:pt x="5151" y="6807"/>
                    <a:pt x="5280" y="6759"/>
                    <a:pt x="5375" y="6759"/>
                  </a:cubicBezTo>
                  <a:cubicBezTo>
                    <a:pt x="5668" y="6759"/>
                    <a:pt x="5638" y="7223"/>
                    <a:pt x="5263" y="7689"/>
                  </a:cubicBezTo>
                  <a:cubicBezTo>
                    <a:pt x="4764" y="8305"/>
                    <a:pt x="4088" y="8997"/>
                    <a:pt x="4039" y="9715"/>
                  </a:cubicBezTo>
                  <a:cubicBezTo>
                    <a:pt x="3988" y="10432"/>
                    <a:pt x="4501" y="10954"/>
                    <a:pt x="5419" y="11050"/>
                  </a:cubicBezTo>
                  <a:cubicBezTo>
                    <a:pt x="6339" y="11144"/>
                    <a:pt x="7065" y="11287"/>
                    <a:pt x="7587" y="11955"/>
                  </a:cubicBezTo>
                  <a:cubicBezTo>
                    <a:pt x="7587" y="11955"/>
                    <a:pt x="7491" y="11585"/>
                    <a:pt x="7852" y="11056"/>
                  </a:cubicBezTo>
                  <a:cubicBezTo>
                    <a:pt x="8006" y="10830"/>
                    <a:pt x="8264" y="10514"/>
                    <a:pt x="8543" y="10150"/>
                  </a:cubicBezTo>
                  <a:cubicBezTo>
                    <a:pt x="8876" y="9697"/>
                    <a:pt x="8315" y="8997"/>
                    <a:pt x="7796" y="8582"/>
                  </a:cubicBezTo>
                  <a:cubicBezTo>
                    <a:pt x="7278" y="8167"/>
                    <a:pt x="6981" y="7872"/>
                    <a:pt x="7093" y="7558"/>
                  </a:cubicBezTo>
                  <a:cubicBezTo>
                    <a:pt x="7107" y="7518"/>
                    <a:pt x="7140" y="7500"/>
                    <a:pt x="7187" y="7500"/>
                  </a:cubicBezTo>
                  <a:cubicBezTo>
                    <a:pt x="7509" y="7500"/>
                    <a:pt x="8491" y="8351"/>
                    <a:pt x="8733" y="8888"/>
                  </a:cubicBezTo>
                  <a:cubicBezTo>
                    <a:pt x="8839" y="9122"/>
                    <a:pt x="8911" y="9367"/>
                    <a:pt x="8962" y="9577"/>
                  </a:cubicBezTo>
                  <a:cubicBezTo>
                    <a:pt x="9197" y="9236"/>
                    <a:pt x="9416" y="8875"/>
                    <a:pt x="9571" y="8518"/>
                  </a:cubicBezTo>
                  <a:cubicBezTo>
                    <a:pt x="9751" y="8105"/>
                    <a:pt x="9883" y="7679"/>
                    <a:pt x="9983" y="7254"/>
                  </a:cubicBezTo>
                  <a:cubicBezTo>
                    <a:pt x="9865" y="7026"/>
                    <a:pt x="9710" y="6806"/>
                    <a:pt x="9498" y="6625"/>
                  </a:cubicBezTo>
                  <a:cubicBezTo>
                    <a:pt x="8717" y="5956"/>
                    <a:pt x="7090" y="5871"/>
                    <a:pt x="6882" y="5311"/>
                  </a:cubicBezTo>
                  <a:cubicBezTo>
                    <a:pt x="6824" y="5152"/>
                    <a:pt x="6932" y="5087"/>
                    <a:pt x="7128" y="5087"/>
                  </a:cubicBezTo>
                  <a:cubicBezTo>
                    <a:pt x="7629" y="5087"/>
                    <a:pt x="8710" y="5509"/>
                    <a:pt x="9121" y="5879"/>
                  </a:cubicBezTo>
                  <a:cubicBezTo>
                    <a:pt x="9536" y="6255"/>
                    <a:pt x="9865" y="6565"/>
                    <a:pt x="10059" y="6881"/>
                  </a:cubicBezTo>
                  <a:cubicBezTo>
                    <a:pt x="10261" y="5789"/>
                    <a:pt x="10245" y="4705"/>
                    <a:pt x="10154" y="3811"/>
                  </a:cubicBezTo>
                  <a:cubicBezTo>
                    <a:pt x="10001" y="3597"/>
                    <a:pt x="9710" y="3329"/>
                    <a:pt x="9158" y="3155"/>
                  </a:cubicBezTo>
                  <a:cubicBezTo>
                    <a:pt x="8114" y="2827"/>
                    <a:pt x="7297" y="2724"/>
                    <a:pt x="6895" y="2633"/>
                  </a:cubicBezTo>
                  <a:cubicBezTo>
                    <a:pt x="6506" y="2546"/>
                    <a:pt x="6252" y="2216"/>
                    <a:pt x="6928" y="2216"/>
                  </a:cubicBezTo>
                  <a:cubicBezTo>
                    <a:pt x="6947" y="2216"/>
                    <a:pt x="6966" y="2216"/>
                    <a:pt x="6985" y="2216"/>
                  </a:cubicBezTo>
                  <a:cubicBezTo>
                    <a:pt x="8757" y="2258"/>
                    <a:pt x="9507" y="2849"/>
                    <a:pt x="10125" y="3565"/>
                  </a:cubicBezTo>
                  <a:cubicBezTo>
                    <a:pt x="10125" y="3559"/>
                    <a:pt x="10123" y="3556"/>
                    <a:pt x="10123" y="3550"/>
                  </a:cubicBezTo>
                  <a:cubicBezTo>
                    <a:pt x="9955" y="2180"/>
                    <a:pt x="8482" y="259"/>
                    <a:pt x="6821" y="25"/>
                  </a:cubicBezTo>
                  <a:cubicBezTo>
                    <a:pt x="6704" y="9"/>
                    <a:pt x="6591" y="1"/>
                    <a:pt x="6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15"/>
          <p:cNvSpPr/>
          <p:nvPr/>
        </p:nvSpPr>
        <p:spPr>
          <a:xfrm>
            <a:off x="8523950" y="1850950"/>
            <a:ext cx="1047196" cy="2883389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5"/>
          <p:cNvGrpSpPr/>
          <p:nvPr/>
        </p:nvGrpSpPr>
        <p:grpSpPr>
          <a:xfrm>
            <a:off x="8345325" y="4092675"/>
            <a:ext cx="533000" cy="641675"/>
            <a:chOff x="8345325" y="4092675"/>
            <a:chExt cx="533000" cy="641675"/>
          </a:xfrm>
        </p:grpSpPr>
        <p:sp>
          <p:nvSpPr>
            <p:cNvPr id="3078" name="Google Shape;3078;p15"/>
            <p:cNvSpPr/>
            <p:nvPr/>
          </p:nvSpPr>
          <p:spPr>
            <a:xfrm>
              <a:off x="8642425" y="4092675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8628000" y="4210825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8714425" y="4123625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8541250" y="4116600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8520250" y="4203250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8615450" y="4314025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8794650" y="4255300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8730700" y="4389725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8682175" y="4366425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8701050" y="4466100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8542150" y="4438375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8345325" y="4487025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8495025" y="4452075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8429075" y="4541975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8644600" y="4576775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8401600" y="4137875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8648800" y="4560150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8601175" y="4269925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8585750" y="4287775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8558000" y="4536450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8570775" y="4559475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15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100" name="Google Shape;3100;p15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2" name="Google Shape;3102;p15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103" name="Google Shape;3103;p15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23" name="Google Shape;3123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4" name="Google Shape;3124;p1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4_1"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oogle Shape;3126;p16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3127" name="Google Shape;3127;p16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16"/>
          <p:cNvGrpSpPr/>
          <p:nvPr/>
        </p:nvGrpSpPr>
        <p:grpSpPr>
          <a:xfrm>
            <a:off x="8499223" y="2976299"/>
            <a:ext cx="1101478" cy="1774841"/>
            <a:chOff x="8423023" y="2976299"/>
            <a:chExt cx="1101478" cy="1774841"/>
          </a:xfrm>
        </p:grpSpPr>
        <p:sp>
          <p:nvSpPr>
            <p:cNvPr id="3139" name="Google Shape;3139;p16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6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6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6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6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16"/>
          <p:cNvGrpSpPr/>
          <p:nvPr/>
        </p:nvGrpSpPr>
        <p:grpSpPr>
          <a:xfrm>
            <a:off x="-230514" y="3511770"/>
            <a:ext cx="822327" cy="1233226"/>
            <a:chOff x="-78114" y="3511770"/>
            <a:chExt cx="822327" cy="1233226"/>
          </a:xfrm>
        </p:grpSpPr>
        <p:sp>
          <p:nvSpPr>
            <p:cNvPr id="3230" name="Google Shape;3230;p16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6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6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6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6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6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6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6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6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6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6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6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6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6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6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6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6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6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6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6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6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6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6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6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6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6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6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6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6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6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6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6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6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6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6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6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6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6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6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6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6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6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6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6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6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6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6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6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6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6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6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6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6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6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6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6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6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6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6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6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6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6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6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6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6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6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6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6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16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3339" name="Google Shape;3339;p16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4" name="Google Shape;3344;p16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3345" name="Google Shape;3345;p16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6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6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6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6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2" name="Google Shape;3352;p1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353" name="Google Shape;3353;p1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1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356" name="Google Shape;3356;p1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76" name="Google Shape;3376;p1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7" name="Google Shape;3377;p16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6" name="Google Shape;4496;p24"/>
          <p:cNvGrpSpPr/>
          <p:nvPr/>
        </p:nvGrpSpPr>
        <p:grpSpPr>
          <a:xfrm>
            <a:off x="186800" y="142183"/>
            <a:ext cx="8719796" cy="2566700"/>
            <a:chOff x="186800" y="142183"/>
            <a:chExt cx="8719796" cy="2566700"/>
          </a:xfrm>
        </p:grpSpPr>
        <p:sp>
          <p:nvSpPr>
            <p:cNvPr id="4497" name="Google Shape;4497;p24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4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4"/>
            <p:cNvSpPr/>
            <p:nvPr/>
          </p:nvSpPr>
          <p:spPr>
            <a:xfrm rot="-1973773">
              <a:off x="3093607" y="24735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4"/>
            <p:cNvSpPr/>
            <p:nvPr/>
          </p:nvSpPr>
          <p:spPr>
            <a:xfrm>
              <a:off x="3395646" y="19991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4"/>
            <p:cNvSpPr/>
            <p:nvPr/>
          </p:nvSpPr>
          <p:spPr>
            <a:xfrm rot="2359819">
              <a:off x="5499472" y="22502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4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4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4"/>
            <p:cNvSpPr/>
            <p:nvPr/>
          </p:nvSpPr>
          <p:spPr>
            <a:xfrm>
              <a:off x="8705303" y="5399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4"/>
            <p:cNvSpPr/>
            <p:nvPr/>
          </p:nvSpPr>
          <p:spPr>
            <a:xfrm rot="-1973773">
              <a:off x="6020348" y="14872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4"/>
            <p:cNvSpPr/>
            <p:nvPr/>
          </p:nvSpPr>
          <p:spPr>
            <a:xfrm rot="2359819">
              <a:off x="8548592" y="8994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4"/>
            <p:cNvSpPr/>
            <p:nvPr/>
          </p:nvSpPr>
          <p:spPr>
            <a:xfrm rot="2359819">
              <a:off x="6205647" y="181607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8" name="Google Shape;4508;p24"/>
          <p:cNvGrpSpPr/>
          <p:nvPr/>
        </p:nvGrpSpPr>
        <p:grpSpPr>
          <a:xfrm>
            <a:off x="-176200" y="2539800"/>
            <a:ext cx="880792" cy="2257724"/>
            <a:chOff x="-176200" y="2539800"/>
            <a:chExt cx="880792" cy="2257724"/>
          </a:xfrm>
        </p:grpSpPr>
        <p:sp>
          <p:nvSpPr>
            <p:cNvPr id="4509" name="Google Shape;4509;p24"/>
            <p:cNvSpPr/>
            <p:nvPr/>
          </p:nvSpPr>
          <p:spPr>
            <a:xfrm>
              <a:off x="185063" y="3942942"/>
              <a:ext cx="160180" cy="854582"/>
            </a:xfrm>
            <a:custGeom>
              <a:avLst/>
              <a:gdLst/>
              <a:ahLst/>
              <a:cxnLst/>
              <a:rect l="l" t="t" r="r" b="b"/>
              <a:pathLst>
                <a:path w="4774" h="25470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close/>
                  <a:moveTo>
                    <a:pt x="0" y="2"/>
                  </a:moveTo>
                  <a:cubicBezTo>
                    <a:pt x="148" y="8156"/>
                    <a:pt x="545" y="16786"/>
                    <a:pt x="1334" y="25449"/>
                  </a:cubicBezTo>
                  <a:cubicBezTo>
                    <a:pt x="1704" y="25462"/>
                    <a:pt x="2075" y="25470"/>
                    <a:pt x="2447" y="25470"/>
                  </a:cubicBezTo>
                  <a:cubicBezTo>
                    <a:pt x="2612" y="25470"/>
                    <a:pt x="2778" y="25468"/>
                    <a:pt x="2944" y="25465"/>
                  </a:cubicBezTo>
                  <a:cubicBezTo>
                    <a:pt x="3172" y="25462"/>
                    <a:pt x="3403" y="25454"/>
                    <a:pt x="3634" y="25448"/>
                  </a:cubicBezTo>
                  <a:cubicBezTo>
                    <a:pt x="4401" y="16730"/>
                    <a:pt x="4727" y="8113"/>
                    <a:pt x="477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4"/>
            <p:cNvSpPr/>
            <p:nvPr/>
          </p:nvSpPr>
          <p:spPr>
            <a:xfrm>
              <a:off x="53704" y="2539800"/>
              <a:ext cx="305261" cy="2257479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4"/>
            <p:cNvSpPr/>
            <p:nvPr/>
          </p:nvSpPr>
          <p:spPr>
            <a:xfrm>
              <a:off x="19" y="2960518"/>
              <a:ext cx="222252" cy="1834483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4"/>
            <p:cNvSpPr/>
            <p:nvPr/>
          </p:nvSpPr>
          <p:spPr>
            <a:xfrm>
              <a:off x="-114463" y="3250246"/>
              <a:ext cx="270500" cy="1542174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4"/>
            <p:cNvSpPr/>
            <p:nvPr/>
          </p:nvSpPr>
          <p:spPr>
            <a:xfrm>
              <a:off x="-176200" y="3692135"/>
              <a:ext cx="268688" cy="1093744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4"/>
            <p:cNvSpPr/>
            <p:nvPr/>
          </p:nvSpPr>
          <p:spPr>
            <a:xfrm>
              <a:off x="169192" y="2539800"/>
              <a:ext cx="305328" cy="2257614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4"/>
            <p:cNvSpPr/>
            <p:nvPr/>
          </p:nvSpPr>
          <p:spPr>
            <a:xfrm>
              <a:off x="305954" y="2960518"/>
              <a:ext cx="222319" cy="1835087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4"/>
            <p:cNvSpPr/>
            <p:nvPr/>
          </p:nvSpPr>
          <p:spPr>
            <a:xfrm>
              <a:off x="372019" y="3250279"/>
              <a:ext cx="270769" cy="1543583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4"/>
            <p:cNvSpPr/>
            <p:nvPr/>
          </p:nvSpPr>
          <p:spPr>
            <a:xfrm>
              <a:off x="435434" y="3692135"/>
              <a:ext cx="269158" cy="1096999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8" name="Google Shape;4518;p24"/>
          <p:cNvSpPr/>
          <p:nvPr/>
        </p:nvSpPr>
        <p:spPr>
          <a:xfrm rot="10800000" flipH="1">
            <a:off x="6786750" y="0"/>
            <a:ext cx="1386164" cy="850350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9" name="Google Shape;4519;p2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520" name="Google Shape;4520;p2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2" name="Google Shape;4522;p24"/>
          <p:cNvGrpSpPr/>
          <p:nvPr/>
        </p:nvGrpSpPr>
        <p:grpSpPr>
          <a:xfrm>
            <a:off x="8472475" y="1432700"/>
            <a:ext cx="671525" cy="1423725"/>
            <a:chOff x="8472475" y="1432700"/>
            <a:chExt cx="671525" cy="1423725"/>
          </a:xfrm>
        </p:grpSpPr>
        <p:sp>
          <p:nvSpPr>
            <p:cNvPr id="4523" name="Google Shape;4523;p24"/>
            <p:cNvSpPr/>
            <p:nvPr/>
          </p:nvSpPr>
          <p:spPr>
            <a:xfrm>
              <a:off x="8653450" y="1432725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4"/>
            <p:cNvSpPr/>
            <p:nvPr/>
          </p:nvSpPr>
          <p:spPr>
            <a:xfrm>
              <a:off x="8653450" y="1432700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4"/>
            <p:cNvSpPr/>
            <p:nvPr/>
          </p:nvSpPr>
          <p:spPr>
            <a:xfrm>
              <a:off x="8487425" y="1859000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4"/>
            <p:cNvSpPr/>
            <p:nvPr/>
          </p:nvSpPr>
          <p:spPr>
            <a:xfrm>
              <a:off x="8487425" y="1859050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4"/>
            <p:cNvSpPr/>
            <p:nvPr/>
          </p:nvSpPr>
          <p:spPr>
            <a:xfrm>
              <a:off x="8472550" y="2209625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4"/>
            <p:cNvSpPr/>
            <p:nvPr/>
          </p:nvSpPr>
          <p:spPr>
            <a:xfrm>
              <a:off x="8472475" y="2210575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9" name="Google Shape;4529;p2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530" name="Google Shape;4530;p2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0" name="Google Shape;4550;p24"/>
          <p:cNvGrpSpPr/>
          <p:nvPr/>
        </p:nvGrpSpPr>
        <p:grpSpPr>
          <a:xfrm>
            <a:off x="3133175" y="4831500"/>
            <a:ext cx="117850" cy="112175"/>
            <a:chOff x="3133175" y="4831500"/>
            <a:chExt cx="117850" cy="112175"/>
          </a:xfrm>
        </p:grpSpPr>
        <p:sp>
          <p:nvSpPr>
            <p:cNvPr id="4551" name="Google Shape;4551;p24"/>
            <p:cNvSpPr/>
            <p:nvPr/>
          </p:nvSpPr>
          <p:spPr>
            <a:xfrm>
              <a:off x="3133175" y="4831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4"/>
            <p:cNvSpPr/>
            <p:nvPr/>
          </p:nvSpPr>
          <p:spPr>
            <a:xfrm>
              <a:off x="3171425" y="4869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3" name="Google Shape;4553;p24"/>
          <p:cNvGrpSpPr/>
          <p:nvPr/>
        </p:nvGrpSpPr>
        <p:grpSpPr>
          <a:xfrm>
            <a:off x="3285575" y="4931912"/>
            <a:ext cx="117850" cy="112175"/>
            <a:chOff x="3133175" y="4779512"/>
            <a:chExt cx="117850" cy="112175"/>
          </a:xfrm>
        </p:grpSpPr>
        <p:sp>
          <p:nvSpPr>
            <p:cNvPr id="4554" name="Google Shape;4554;p24"/>
            <p:cNvSpPr/>
            <p:nvPr/>
          </p:nvSpPr>
          <p:spPr>
            <a:xfrm>
              <a:off x="3133175" y="4779512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4"/>
            <p:cNvSpPr/>
            <p:nvPr/>
          </p:nvSpPr>
          <p:spPr>
            <a:xfrm>
              <a:off x="3171425" y="4817762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24"/>
          <p:cNvGrpSpPr/>
          <p:nvPr/>
        </p:nvGrpSpPr>
        <p:grpSpPr>
          <a:xfrm>
            <a:off x="8472475" y="4831500"/>
            <a:ext cx="117850" cy="112175"/>
            <a:chOff x="8167675" y="4526700"/>
            <a:chExt cx="117850" cy="112175"/>
          </a:xfrm>
        </p:grpSpPr>
        <p:sp>
          <p:nvSpPr>
            <p:cNvPr id="4557" name="Google Shape;4557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9" name="Google Shape;4559;p24"/>
          <p:cNvGrpSpPr/>
          <p:nvPr/>
        </p:nvGrpSpPr>
        <p:grpSpPr>
          <a:xfrm>
            <a:off x="8172925" y="4931900"/>
            <a:ext cx="117850" cy="112175"/>
            <a:chOff x="8167675" y="4526700"/>
            <a:chExt cx="117850" cy="112175"/>
          </a:xfrm>
        </p:grpSpPr>
        <p:sp>
          <p:nvSpPr>
            <p:cNvPr id="4560" name="Google Shape;4560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62" name="Google Shape;4562;p2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3" name="Google Shape;456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4" name="Google Shape;4564;p24"/>
          <p:cNvSpPr txBox="1">
            <a:spLocks noGrp="1"/>
          </p:cNvSpPr>
          <p:nvPr>
            <p:ph type="title" idx="2"/>
          </p:nvPr>
        </p:nvSpPr>
        <p:spPr>
          <a:xfrm>
            <a:off x="7200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5" name="Google Shape;4565;p24"/>
          <p:cNvSpPr txBox="1">
            <a:spLocks noGrp="1"/>
          </p:cNvSpPr>
          <p:nvPr>
            <p:ph type="subTitle" idx="1"/>
          </p:nvPr>
        </p:nvSpPr>
        <p:spPr>
          <a:xfrm>
            <a:off x="7200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6" name="Google Shape;4566;p24"/>
          <p:cNvSpPr txBox="1">
            <a:spLocks noGrp="1"/>
          </p:cNvSpPr>
          <p:nvPr>
            <p:ph type="title" idx="3"/>
          </p:nvPr>
        </p:nvSpPr>
        <p:spPr>
          <a:xfrm>
            <a:off x="3403800" y="317264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7" name="Google Shape;4567;p24"/>
          <p:cNvSpPr txBox="1">
            <a:spLocks noGrp="1"/>
          </p:cNvSpPr>
          <p:nvPr>
            <p:ph type="subTitle" idx="4"/>
          </p:nvPr>
        </p:nvSpPr>
        <p:spPr>
          <a:xfrm>
            <a:off x="3403800" y="384839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24"/>
          <p:cNvSpPr txBox="1">
            <a:spLocks noGrp="1"/>
          </p:cNvSpPr>
          <p:nvPr>
            <p:ph type="title" idx="5"/>
          </p:nvPr>
        </p:nvSpPr>
        <p:spPr>
          <a:xfrm>
            <a:off x="60876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9" name="Google Shape;4569;p24"/>
          <p:cNvSpPr txBox="1">
            <a:spLocks noGrp="1"/>
          </p:cNvSpPr>
          <p:nvPr>
            <p:ph type="subTitle" idx="6"/>
          </p:nvPr>
        </p:nvSpPr>
        <p:spPr>
          <a:xfrm>
            <a:off x="60876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6" name="Google Shape;5506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5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8" name="Google Shape;5508;p31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5509" name="Google Shape;5509;p31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1" name="Google Shape;5591;p31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5592" name="Google Shape;5592;p31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3" name="Google Shape;5603;p31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5604" name="Google Shape;5604;p31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1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9" name="Google Shape;5609;p31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1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1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1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1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4" name="Google Shape;5614;p31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5615" name="Google Shape;5615;p31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1" name="Google Shape;5621;p31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5622" name="Google Shape;5622;p31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7" name="Google Shape;5647;p31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31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9" name="Google Shape;5649;p3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650" name="Google Shape;5650;p3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2" name="Google Shape;5652;p31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5653" name="Google Shape;5653;p31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5" name="Google Shape;5655;p31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5656" name="Google Shape;5656;p31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31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5659" name="Google Shape;5659;p31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1" name="Google Shape;5661;p31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5662" name="Google Shape;5662;p31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31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5665" name="Google Shape;5665;p31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1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1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1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1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3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724" name="Google Shape;5724;p31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1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1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1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1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1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1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1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1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1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1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1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1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1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1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1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1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1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1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1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59" r:id="rId4"/>
    <p:sldLayoutId id="2147483661" r:id="rId5"/>
    <p:sldLayoutId id="2147483662" r:id="rId6"/>
    <p:sldLayoutId id="2147483670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2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5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8.gif"/><Relationship Id="rId1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sv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27.svg"/><Relationship Id="rId1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0"/>
          <p:cNvSpPr txBox="1">
            <a:spLocks noGrp="1"/>
          </p:cNvSpPr>
          <p:nvPr>
            <p:ph type="title"/>
          </p:nvPr>
        </p:nvSpPr>
        <p:spPr>
          <a:xfrm>
            <a:off x="1060716" y="810163"/>
            <a:ext cx="6981847" cy="16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 smtClean="0">
                <a:solidFill>
                  <a:srgbClr val="000000"/>
                </a:solidFill>
                <a:latin typeface="+mj-lt"/>
              </a:rPr>
              <a:t>CHÀO MỪNG CÁC EM ĐẾN VỚI BUỔI HỌC NGÀY HÔM NAY!</a:t>
            </a:r>
            <a:endParaRPr lang="en-US" sz="3500" b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694" y="730029"/>
            <a:ext cx="843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rừng</a:t>
            </a:r>
            <a:r>
              <a:rPr lang="en-US" sz="2000" i="1" dirty="0" smtClean="0"/>
              <a:t> là </a:t>
            </a:r>
            <a:r>
              <a:rPr lang="en-US" sz="2000" i="1" dirty="0" err="1" smtClean="0"/>
              <a:t>gi</a:t>
            </a:r>
            <a:r>
              <a:rPr lang="en-US" sz="2000" i="1" dirty="0" smtClean="0"/>
              <a:t>̀? </a:t>
            </a:r>
            <a:r>
              <a:rPr lang="en-US" sz="2000" i="1" dirty="0" err="1" smtClean="0"/>
              <a:t>Nêu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một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sô</a:t>
            </a:r>
            <a:r>
              <a:rPr lang="en-US" sz="2000" i="1" dirty="0" smtClean="0"/>
              <a:t>́ </a:t>
            </a:r>
            <a:r>
              <a:rPr lang="en-US" sz="2000" i="1" dirty="0" err="1" smtClean="0"/>
              <a:t>biểu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hiện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trường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̀ </a:t>
            </a: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rừng</a:t>
            </a:r>
            <a:r>
              <a:rPr lang="en-US" sz="2000" i="1" dirty="0" smtClean="0"/>
              <a:t>? </a:t>
            </a:r>
            <a:r>
              <a:rPr lang="en-US" sz="2000" i="1" dirty="0" err="1" smtClean="0"/>
              <a:t>Mối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hê</a:t>
            </a:r>
            <a:r>
              <a:rPr lang="en-US" sz="2000" i="1" dirty="0" smtClean="0"/>
              <a:t>̣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trưởng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̀ </a:t>
            </a: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  <p:sp>
        <p:nvSpPr>
          <p:cNvPr id="3" name="Oval 2"/>
          <p:cNvSpPr/>
          <p:nvPr/>
        </p:nvSpPr>
        <p:spPr>
          <a:xfrm>
            <a:off x="0" y="728705"/>
            <a:ext cx="550718" cy="50915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solidFill>
                  <a:srgbClr val="002060"/>
                </a:solidFill>
              </a:rPr>
              <a:t>?</a:t>
            </a:r>
            <a:endParaRPr lang="en-US" sz="250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6549" y="3038548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7316" y="1823056"/>
            <a:ext cx="829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Phát</a:t>
            </a:r>
            <a:r>
              <a:rPr lang="en-US" sz="1800" i="1" dirty="0"/>
              <a:t> </a:t>
            </a:r>
            <a:r>
              <a:rPr lang="en-US" sz="1800" i="1" dirty="0" err="1"/>
              <a:t>triển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cây</a:t>
            </a:r>
            <a:r>
              <a:rPr lang="en-US" sz="1800" i="1" dirty="0"/>
              <a:t> </a:t>
            </a:r>
            <a:r>
              <a:rPr lang="en-US" sz="1800" i="1" dirty="0" err="1"/>
              <a:t>rừng</a:t>
            </a:r>
            <a:r>
              <a:rPr lang="en-US" sz="1800" i="1" dirty="0"/>
              <a:t> </a:t>
            </a:r>
            <a:r>
              <a:rPr lang="en-US" sz="1800" i="1" dirty="0" smtClean="0"/>
              <a:t>là quá </a:t>
            </a:r>
            <a:r>
              <a:rPr lang="en-US" sz="1800" i="1" dirty="0" err="1" smtClean="0"/>
              <a:t>trình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biến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đổi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vê</a:t>
            </a:r>
            <a:r>
              <a:rPr lang="en-US" sz="1800" i="1" dirty="0" smtClean="0"/>
              <a:t>̀ </a:t>
            </a:r>
            <a:r>
              <a:rPr lang="en-US" sz="1800" i="1" dirty="0" err="1" smtClean="0"/>
              <a:t>chất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va</a:t>
            </a:r>
            <a:r>
              <a:rPr lang="en-US" sz="1800" i="1" dirty="0" smtClean="0"/>
              <a:t>̀ </a:t>
            </a:r>
            <a:r>
              <a:rPr lang="en-US" sz="1800" i="1" dirty="0" err="1" smtClean="0"/>
              <a:t>sư</a:t>
            </a:r>
            <a:r>
              <a:rPr lang="en-US" sz="1800" i="1" dirty="0" smtClean="0"/>
              <a:t>̣ </a:t>
            </a:r>
            <a:r>
              <a:rPr lang="en-US" sz="1800" i="1" dirty="0" err="1" smtClean="0"/>
              <a:t>phát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các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cơ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toàn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bô</a:t>
            </a:r>
            <a:r>
              <a:rPr lang="en-US" sz="1800" i="1" dirty="0" smtClean="0"/>
              <a:t>̣ </a:t>
            </a:r>
            <a:r>
              <a:rPr lang="en-US" sz="1800" i="1" dirty="0" err="1" smtClean="0"/>
              <a:t>đời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sống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của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cây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như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thành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thục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kết</a:t>
            </a:r>
            <a:r>
              <a:rPr lang="en-US" sz="1800" i="1" dirty="0" smtClean="0"/>
              <a:t> quả…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424" y="67676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en-US" sz="2000" dirty="0" err="1" smtClean="0">
                <a:solidFill>
                  <a:srgbClr val="FF0000"/>
                </a:solidFill>
              </a:rPr>
              <a:t>Phát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triển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316" y="2789816"/>
            <a:ext cx="829668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 smtClean="0"/>
              <a:t>Biểu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hiện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của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trưởng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tăng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chiều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cao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đường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kính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thê</a:t>
            </a:r>
            <a:r>
              <a:rPr lang="en-US" sz="1800" i="1" dirty="0" smtClean="0"/>
              <a:t>̉ </a:t>
            </a:r>
            <a:r>
              <a:rPr lang="en-US" sz="1800" i="1" dirty="0" err="1" smtClean="0"/>
              <a:t>tích</a:t>
            </a:r>
            <a:r>
              <a:rPr lang="en-US" sz="1800" i="1" dirty="0" smtClean="0"/>
              <a:t>..</a:t>
            </a:r>
          </a:p>
          <a:p>
            <a:pPr>
              <a:lnSpc>
                <a:spcPct val="150000"/>
              </a:lnSpc>
            </a:pPr>
            <a:r>
              <a:rPr lang="en-US" sz="1800" i="1" dirty="0" err="1"/>
              <a:t>Biểu</a:t>
            </a:r>
            <a:r>
              <a:rPr lang="en-US" sz="1800" i="1" dirty="0"/>
              <a:t> </a:t>
            </a:r>
            <a:r>
              <a:rPr lang="en-US" sz="1800" i="1" dirty="0" err="1"/>
              <a:t>hiện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 smtClean="0"/>
              <a:t>phát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triển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thành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thục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kết</a:t>
            </a:r>
            <a:r>
              <a:rPr lang="en-US" sz="1800" i="1" dirty="0" smtClean="0"/>
              <a:t> quả…</a:t>
            </a:r>
            <a:endParaRPr lang="en-US" sz="1800" dirty="0"/>
          </a:p>
        </p:txBody>
      </p:sp>
      <p:sp>
        <p:nvSpPr>
          <p:cNvPr id="16" name="Right Arrow 15"/>
          <p:cNvSpPr/>
          <p:nvPr/>
        </p:nvSpPr>
        <p:spPr>
          <a:xfrm>
            <a:off x="439014" y="2167566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6424" y="4154155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7316" y="3705280"/>
            <a:ext cx="8296684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- </a:t>
            </a:r>
            <a:r>
              <a:rPr lang="en-US" sz="1800" dirty="0" err="1">
                <a:solidFill>
                  <a:srgbClr val="7030A0"/>
                </a:solidFill>
              </a:rPr>
              <a:t>Mối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quan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giữa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giúp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tích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luỹ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vật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chất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làm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điều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kiện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quá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trình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tiền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đề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một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giai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đoạn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của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thế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46648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4" grpId="0" animBg="1"/>
      <p:bldP spid="9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706972" y="2994084"/>
            <a:ext cx="2598623" cy="1391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02954" y="77520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8220" y="3011739"/>
            <a:ext cx="2704164" cy="1294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6876" y="82576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3708" y="1040825"/>
            <a:ext cx="2145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đoạn</a:t>
            </a:r>
            <a:r>
              <a:rPr lang="en-US" sz="2000" dirty="0" smtClean="0"/>
              <a:t>  non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3999" y="885050"/>
            <a:ext cx="2145053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326" y="3254613"/>
            <a:ext cx="202164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381" y="3337039"/>
            <a:ext cx="1679803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̀ </a:t>
            </a:r>
            <a:r>
              <a:rPr lang="en-US" sz="2000" dirty="0" err="1" smtClean="0"/>
              <a:t>cỗi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66863" y="708042"/>
            <a:ext cx="914422" cy="1296217"/>
          </a:xfrm>
          <a:prstGeom prst="rect">
            <a:avLst/>
          </a:prstGeom>
        </p:spPr>
      </p:pic>
      <p:pic>
        <p:nvPicPr>
          <p:cNvPr id="13316" name="Picture 4" descr="Chemical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5" y="3277687"/>
            <a:ext cx="988989" cy="9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8175" y="513414"/>
            <a:ext cx="1219200" cy="1219200"/>
          </a:xfrm>
          <a:prstGeom prst="rect">
            <a:avLst/>
          </a:prstGeom>
        </p:spPr>
      </p:pic>
      <p:pic>
        <p:nvPicPr>
          <p:cNvPr id="13318" name="Picture 6" descr="Sprinkler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60" y="31625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369775" y="2025510"/>
            <a:ext cx="2607346" cy="9993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/>
                </a:solidFill>
              </a:rPr>
              <a:t>Các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đoạn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0098" y="58144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1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89972" y="3988327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3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3375" y="564559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83722" y="399826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-61465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II . </a:t>
            </a:r>
            <a:r>
              <a:rPr lang="en-US" sz="2400" dirty="0" err="1">
                <a:solidFill>
                  <a:srgbClr val="0070C0"/>
                </a:solidFill>
              </a:rPr>
              <a:t>Các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đoạn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trưởng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va</a:t>
            </a:r>
            <a:r>
              <a:rPr lang="en-US" sz="2400" dirty="0">
                <a:solidFill>
                  <a:srgbClr val="0070C0"/>
                </a:solidFill>
              </a:rPr>
              <a:t>̀ </a:t>
            </a:r>
            <a:r>
              <a:rPr lang="en-US" sz="2400" dirty="0" err="1">
                <a:solidFill>
                  <a:srgbClr val="0070C0"/>
                </a:solidFill>
              </a:rPr>
              <a:t>phát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triển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của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rừng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5855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15" grpId="0" animBg="1"/>
      <p:bldP spid="6" grpId="0"/>
      <p:bldP spid="9" grpId="0"/>
      <p:bldP spid="10" grpId="0"/>
      <p:bldP spid="11" grpId="0"/>
      <p:bldP spid="13" grpId="0" animBg="1"/>
      <p:bldP spid="14" grpId="0" animBg="1"/>
      <p:bldP spid="20" grpId="0" animBg="1"/>
      <p:bldP spid="22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2614" y="771272"/>
            <a:ext cx="8427026" cy="893618"/>
          </a:xfrm>
          <a:prstGeom prst="wedgeRoundRectCallout">
            <a:avLst>
              <a:gd name="adj1" fmla="val 42163"/>
              <a:gd name="adj2" fmla="val 6715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HS </a:t>
            </a:r>
            <a:r>
              <a:rPr lang="en-US" sz="2000" dirty="0" err="1">
                <a:solidFill>
                  <a:srgbClr val="FF0000"/>
                </a:solidFill>
              </a:rPr>
              <a:t>nghiên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cứu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phần</a:t>
            </a:r>
            <a:r>
              <a:rPr lang="en-US" sz="2000" dirty="0">
                <a:solidFill>
                  <a:srgbClr val="FF0000"/>
                </a:solidFill>
              </a:rPr>
              <a:t> II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SGK, </a:t>
            </a:r>
            <a:r>
              <a:rPr lang="en-US" sz="2000" dirty="0" err="1">
                <a:solidFill>
                  <a:srgbClr val="FF0000"/>
                </a:solidFill>
              </a:rPr>
              <a:t>hoạt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nhóm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hoàn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thành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phiếu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tập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1997"/>
              </p:ext>
            </p:extLst>
          </p:nvPr>
        </p:nvGraphicFramePr>
        <p:xfrm>
          <a:off x="308610" y="1895697"/>
          <a:ext cx="8606790" cy="2824894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86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755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    </a:t>
                      </a:r>
                      <a:r>
                        <a:rPr lang="en-US" sz="1300" dirty="0" err="1">
                          <a:effectLst/>
                        </a:rPr>
                        <a:t>Giai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đoạn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Thời điểm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effectLst/>
                        </a:rPr>
                        <a:t>Đặc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cây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rừng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74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1. Giai đoạn non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2. Giai đoạn gần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3. Giai đoạn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4. Giai đoạn già cỗi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4103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73854"/>
              </p:ext>
            </p:extLst>
          </p:nvPr>
        </p:nvGraphicFramePr>
        <p:xfrm>
          <a:off x="0" y="577853"/>
          <a:ext cx="9144000" cy="4313698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417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cây rừng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17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37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83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Giai đoạn thành thục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430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cỗi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94885" y="1044575"/>
            <a:ext cx="43891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2000" dirty="0" smtClean="0">
                <a:solidFill>
                  <a:srgbClr val="0070C0"/>
                </a:solidFill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</a:rPr>
              <a:t>Sinh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</a:rPr>
              <a:t>Chống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chịu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kém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96532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3–5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970" y="286829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5–10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7395" y="3799205"/>
            <a:ext cx="27889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1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830" y="105727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3450" y="1927225"/>
            <a:ext cx="437769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/>
              <a:t>.</a:t>
            </a:r>
            <a:endParaRPr lang="en-US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3450" y="2851785"/>
            <a:ext cx="4446270" cy="852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1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6315" y="3894455"/>
            <a:ext cx="4640580" cy="902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sâu,bệnh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80106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" y="694402"/>
            <a:ext cx="85523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rừng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4.2 (SGK).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Nêu các giai đoạn phát triển của cây rừng tương ứng với Hình 4.2a, b, c, d. (ảnh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1772"/>
            <a:ext cx="8629650" cy="40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1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916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2900" y="756190"/>
            <a:ext cx="70180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đảm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tốt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sóc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Đối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xuất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hiệu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tiến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hành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thác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Nêu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luật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882" y="660984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3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54" y="1234466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0366" y="2654791"/>
            <a:ext cx="4322619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</a:rPr>
              <a:t> non </a:t>
            </a:r>
            <a:r>
              <a:rPr lang="en-US" sz="2000" dirty="0" err="1" smtClean="0">
                <a:solidFill>
                  <a:srgbClr val="0070C0"/>
                </a:solidFill>
              </a:rPr>
              <a:t>va</a:t>
            </a:r>
            <a:r>
              <a:rPr lang="en-US" sz="2000" dirty="0" smtClean="0">
                <a:solidFill>
                  <a:srgbClr val="0070C0"/>
                </a:solidFill>
              </a:rPr>
              <a:t>̀ </a:t>
            </a:r>
            <a:r>
              <a:rPr lang="en-US" sz="2000" dirty="0" err="1" smtClean="0">
                <a:solidFill>
                  <a:srgbClr val="0070C0"/>
                </a:solidFill>
              </a:rPr>
              <a:t>gần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thành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Gras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5" y="133502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tural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9" y="31269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901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417" y="1118944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3555" y="2912758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 smtClean="0">
                <a:solidFill>
                  <a:srgbClr val="0070C0"/>
                </a:solidFill>
              </a:rPr>
              <a:t>cuối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giai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thành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66" y="1118944"/>
            <a:ext cx="1372599" cy="1372599"/>
          </a:xfrm>
          <a:prstGeom prst="rect">
            <a:avLst/>
          </a:prstGeom>
        </p:spPr>
      </p:pic>
      <p:pic>
        <p:nvPicPr>
          <p:cNvPr id="25606" name="Picture 6" descr="Fertilize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7" y="326462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756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8" y="10418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4691" y="1309277"/>
            <a:ext cx="5079076" cy="958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Nêu quy luật sinh trưởng và phát triển của cây rừng.</a:t>
            </a:r>
            <a:endParaRPr lang="en-US" sz="2000" b="1" dirty="0"/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3077" y="2319625"/>
            <a:ext cx="4322619" cy="2343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: </a:t>
            </a:r>
            <a:r>
              <a:rPr lang="en-US" sz="2000" dirty="0" err="1"/>
              <a:t>chậm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non,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cực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chết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  <p:sp>
        <p:nvSpPr>
          <p:cNvPr id="13" name="Arc 12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2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chemeClr val="tx1"/>
                </a:solidFill>
              </a:rPr>
              <a:t>LUYỆN TẬP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519" y="1740181"/>
            <a:ext cx="7512627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</a:rPr>
              <a:t>Vận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thức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hỏi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dưới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000" dirty="0"/>
              <a:t>1.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khái</a:t>
            </a:r>
            <a:r>
              <a:rPr lang="en-US" sz="2000" dirty="0" smtClean="0"/>
              <a:t> </a:t>
            </a:r>
            <a:r>
              <a:rPr lang="en-US" sz="2000" dirty="0" err="1" smtClean="0"/>
              <a:t>niệm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r>
              <a:rPr lang="en-US" sz="2000" dirty="0" smtClean="0"/>
              <a:t>? Cho ví dụ minh </a:t>
            </a:r>
            <a:r>
              <a:rPr lang="en-US" sz="2000" dirty="0" err="1" smtClean="0"/>
              <a:t>họa</a:t>
            </a:r>
            <a:r>
              <a:rPr lang="en-US" sz="2000" dirty="0" smtClean="0"/>
              <a:t>.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/>
              <a:t>2.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tích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luật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7975" y="160338"/>
            <a:ext cx="1748649" cy="17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38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6" name="Google Shape;7766;p47"/>
          <p:cNvSpPr txBox="1">
            <a:spLocks noGrp="1"/>
          </p:cNvSpPr>
          <p:nvPr>
            <p:ph type="title"/>
          </p:nvPr>
        </p:nvSpPr>
        <p:spPr>
          <a:xfrm>
            <a:off x="671072" y="625204"/>
            <a:ext cx="7704000" cy="257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FF0000"/>
                </a:solidFill>
                <a:latin typeface="+mj-lt"/>
              </a:rPr>
              <a:t>BÀI 4: </a:t>
            </a:r>
            <a:br>
              <a:rPr lang="en" sz="3500" dirty="0" smtClean="0">
                <a:solidFill>
                  <a:srgbClr val="FF0000"/>
                </a:solidFill>
                <a:latin typeface="+mj-lt"/>
              </a:rPr>
            </a:br>
            <a:r>
              <a:rPr lang="en" sz="3500" dirty="0" smtClean="0">
                <a:solidFill>
                  <a:srgbClr val="FF0000"/>
                </a:solidFill>
                <a:latin typeface="+mj-lt"/>
              </a:rPr>
              <a:t>QUY LUẬT SINH TRƯỞNG VÀ</a:t>
            </a:r>
            <a:br>
              <a:rPr lang="en" sz="3500" dirty="0" smtClean="0">
                <a:solidFill>
                  <a:srgbClr val="FF0000"/>
                </a:solidFill>
                <a:latin typeface="+mj-lt"/>
              </a:rPr>
            </a:br>
            <a:r>
              <a:rPr lang="en" sz="3500" dirty="0" smtClean="0">
                <a:solidFill>
                  <a:srgbClr val="FF0000"/>
                </a:solidFill>
                <a:latin typeface="+mj-lt"/>
              </a:rPr>
              <a:t>PHÁT TRIỂN CỦA CÂY RỪNG</a:t>
            </a:r>
            <a:endParaRPr sz="35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Su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" y="11743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VẬN DỤNG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214401"/>
            <a:ext cx="7748699" cy="112371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sát</a:t>
            </a:r>
            <a:r>
              <a:rPr lang="en-US" sz="2000" dirty="0" smtClean="0"/>
              <a:t> </a:t>
            </a:r>
            <a:r>
              <a:rPr lang="en-US" sz="2000" dirty="0" err="1" smtClean="0"/>
              <a:t>một</a:t>
            </a:r>
            <a:r>
              <a:rPr lang="en-US" sz="2000" dirty="0" smtClean="0"/>
              <a:t> </a:t>
            </a:r>
            <a:r>
              <a:rPr lang="en-US" sz="2000" dirty="0" err="1" smtClean="0"/>
              <a:t>sô</a:t>
            </a:r>
            <a:r>
              <a:rPr lang="en-US" sz="2000" dirty="0" smtClean="0"/>
              <a:t>́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r>
              <a:rPr lang="en-US" sz="2000" dirty="0" smtClean="0"/>
              <a:t> </a:t>
            </a:r>
            <a:r>
              <a:rPr lang="en-US" sz="2000" dirty="0" err="1" smtClean="0"/>
              <a:t>phô</a:t>
            </a:r>
            <a:r>
              <a:rPr lang="en-US" sz="2000" dirty="0" smtClean="0"/>
              <a:t>̉ </a:t>
            </a:r>
            <a:r>
              <a:rPr lang="en-US" sz="2000" dirty="0" err="1" smtClean="0"/>
              <a:t>biến</a:t>
            </a:r>
            <a:r>
              <a:rPr lang="en-US" sz="2000" dirty="0" smtClean="0"/>
              <a:t>, </a:t>
            </a:r>
            <a:r>
              <a:rPr lang="en-US" sz="2000" dirty="0" err="1" smtClean="0"/>
              <a:t>đê</a:t>
            </a:r>
            <a:r>
              <a:rPr lang="en-US" sz="2000" dirty="0" smtClean="0"/>
              <a:t>̀ </a:t>
            </a:r>
            <a:r>
              <a:rPr lang="en-US" sz="2000" dirty="0" err="1" smtClean="0"/>
              <a:t>xuất</a:t>
            </a:r>
            <a:r>
              <a:rPr lang="en-US" sz="2000" dirty="0" smtClean="0"/>
              <a:t> </a:t>
            </a:r>
            <a:r>
              <a:rPr lang="en-US" sz="2000" dirty="0" err="1" smtClean="0"/>
              <a:t>biện</a:t>
            </a:r>
            <a:r>
              <a:rPr lang="en-US" sz="2000" dirty="0" smtClean="0"/>
              <a:t> </a:t>
            </a:r>
            <a:r>
              <a:rPr lang="en-US" sz="2000" dirty="0" err="1" smtClean="0"/>
              <a:t>pháp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̃ </a:t>
            </a:r>
            <a:r>
              <a:rPr lang="en-US" sz="2000" dirty="0" err="1" smtClean="0"/>
              <a:t>thuật</a:t>
            </a:r>
            <a:r>
              <a:rPr lang="en-US" sz="2000" dirty="0" smtClean="0"/>
              <a:t> </a:t>
            </a:r>
            <a:r>
              <a:rPr lang="en-US" sz="2000" dirty="0" err="1" smtClean="0"/>
              <a:t>phu</a:t>
            </a:r>
            <a:r>
              <a:rPr lang="en-US" sz="2000" dirty="0" smtClean="0"/>
              <a:t>̀ </a:t>
            </a:r>
            <a:r>
              <a:rPr lang="en-US" sz="2000" dirty="0" err="1" smtClean="0"/>
              <a:t>hợp</a:t>
            </a:r>
            <a:r>
              <a:rPr lang="en-US" sz="2000" dirty="0" smtClean="0"/>
              <a:t> </a:t>
            </a:r>
            <a:r>
              <a:rPr lang="en-US" sz="2000" dirty="0" err="1" smtClean="0"/>
              <a:t>với</a:t>
            </a:r>
            <a:r>
              <a:rPr lang="en-US" sz="2000" dirty="0" smtClean="0"/>
              <a:t> </a:t>
            </a: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đoạn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chúng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7975" y="2338113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1087" y="2291579"/>
            <a:ext cx="4213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  <a:ea typeface="+mn-ea"/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vòng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ea typeface="+mn-ea"/>
              </a:rPr>
              <a:t>10s</a:t>
            </a:r>
            <a:endParaRPr lang="en-US" sz="200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1.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A.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b="1" dirty="0"/>
              <a:t>B</a:t>
            </a:r>
            <a:r>
              <a:rPr lang="en-US" sz="2000" dirty="0" smtClean="0"/>
              <a:t>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C.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D.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/>
              <a:t>thụ</a:t>
            </a:r>
            <a:r>
              <a:rPr lang="en-US" sz="2000" dirty="0"/>
              <a:t> </a:t>
            </a:r>
            <a:r>
              <a:rPr lang="en-US" sz="2000" dirty="0" err="1"/>
              <a:t>dinh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30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2.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?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A.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B.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C.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D.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algn="just" defTabSz="914378">
              <a:lnSpc>
                <a:spcPct val="150000"/>
              </a:lnSpc>
              <a:buClrTx/>
            </a:pP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6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3.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,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ở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en-US" sz="2000" b="1" dirty="0"/>
          </a:p>
          <a:p>
            <a:pPr eaLnBrk="0" hangingPunct="0"/>
            <a:r>
              <a:rPr lang="en-US" sz="2000" b="1" dirty="0"/>
              <a:t>A.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non.	</a:t>
            </a:r>
            <a:r>
              <a:rPr lang="en-US" sz="2000" dirty="0" smtClean="0"/>
              <a:t>	B</a:t>
            </a:r>
            <a:r>
              <a:rPr lang="en-US" sz="2000" dirty="0"/>
              <a:t>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  <a:p>
            <a:pPr eaLnBrk="0" hangingPunct="0"/>
            <a:r>
              <a:rPr lang="en-US" sz="2000" b="1" dirty="0"/>
              <a:t>C.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	D.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</a:t>
              </a:r>
              <a:endParaRPr lang="en-US" sz="37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783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4.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,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endParaRPr lang="en-US" sz="2000" b="1" dirty="0"/>
          </a:p>
          <a:p>
            <a:pPr eaLnBrk="0" hangingPunct="0"/>
            <a:r>
              <a:rPr lang="en-US" sz="2000" dirty="0" smtClean="0"/>
              <a:t>	A. non</a:t>
            </a:r>
            <a:r>
              <a:rPr lang="en-US" sz="2000" dirty="0"/>
              <a:t>.	</a:t>
            </a:r>
            <a:r>
              <a:rPr lang="en-US" sz="2000" dirty="0" smtClean="0"/>
              <a:t>	B</a:t>
            </a:r>
            <a:r>
              <a:rPr lang="en-US" sz="2000" dirty="0"/>
              <a:t>.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</a:t>
            </a:r>
            <a:endParaRPr lang="en-US" sz="2000" dirty="0" smtClean="0"/>
          </a:p>
          <a:p>
            <a:pPr eaLnBrk="0" hangingPunct="0"/>
            <a:r>
              <a:rPr lang="en-US" sz="2000" dirty="0" smtClean="0"/>
              <a:t>	C.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D.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4" y="2940447"/>
            <a:ext cx="6971075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232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dirty="0" err="1"/>
              <a:t>Câu</a:t>
            </a:r>
            <a:r>
              <a:rPr lang="en-US" sz="2400" dirty="0"/>
              <a:t> 5.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ở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572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smtClean="0"/>
              <a:t>6.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,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?</a:t>
            </a:r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66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647107" y="200134"/>
            <a:ext cx="7405452" cy="321604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7.</a:t>
            </a:r>
            <a:r>
              <a:rPr lang="en-US" sz="2400" dirty="0" smtClean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dirty="0"/>
              <a:t>A.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bón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, </a:t>
            </a:r>
            <a:r>
              <a:rPr lang="en-US" sz="2400" dirty="0" err="1"/>
              <a:t>vun</a:t>
            </a:r>
            <a:r>
              <a:rPr lang="en-US" sz="2400" dirty="0"/>
              <a:t> </a:t>
            </a:r>
            <a:r>
              <a:rPr lang="en-US" sz="2400" dirty="0" err="1"/>
              <a:t>xới</a:t>
            </a:r>
            <a:r>
              <a:rPr lang="en-US" sz="2400" dirty="0"/>
              <a:t>, </a:t>
            </a:r>
            <a:r>
              <a:rPr lang="en-US" sz="2400" dirty="0" err="1"/>
              <a:t>tưới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B.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chịu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kém</a:t>
            </a:r>
            <a:r>
              <a:rPr lang="en-US" sz="2400" dirty="0"/>
              <a:t>, </a:t>
            </a:r>
            <a:r>
              <a:rPr lang="en-US" sz="2400" dirty="0" err="1"/>
              <a:t>mẫn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C.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</a:t>
            </a:r>
            <a:r>
              <a:rPr lang="en-US" sz="2400" dirty="0" err="1"/>
              <a:t>tán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D.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;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96642" y="157421"/>
            <a:ext cx="290843" cy="325875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6" y="245915"/>
            <a:ext cx="132593" cy="317026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341" y="948935"/>
            <a:ext cx="341961" cy="2467245"/>
            <a:chOff x="393013" y="997594"/>
            <a:chExt cx="455948" cy="328966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519513" y="997594"/>
              <a:ext cx="101475" cy="283371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9673" y="3510635"/>
            <a:ext cx="6637430" cy="165219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35229" y="157421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0" y="166271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658043" y="18916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61117" y="187107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657797" y="190177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70685" y="188370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61117" y="189412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69672" y="189144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77530" y="184694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48475" y="187359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61890" y="188718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69672" y="18558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72297" y="186660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98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8.</a:t>
            </a:r>
            <a:r>
              <a:rPr lang="en-US" sz="2400" dirty="0" smtClean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447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32810" y="446808"/>
            <a:ext cx="389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Nội dung bài học</a:t>
            </a:r>
            <a:endParaRPr lang="en-US" sz="3000" b="1"/>
          </a:p>
        </p:txBody>
      </p:sp>
      <p:sp>
        <p:nvSpPr>
          <p:cNvPr id="21" name="TextBox 20"/>
          <p:cNvSpPr txBox="1"/>
          <p:nvPr/>
        </p:nvSpPr>
        <p:spPr>
          <a:xfrm>
            <a:off x="2131695" y="1329217"/>
            <a:ext cx="450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Khái</a:t>
            </a:r>
            <a:r>
              <a:rPr lang="en-US" sz="2500" dirty="0" smtClean="0"/>
              <a:t> </a:t>
            </a:r>
            <a:r>
              <a:rPr lang="en-US" sz="2500" dirty="0" err="1" smtClean="0"/>
              <a:t>niệm</a:t>
            </a:r>
            <a:r>
              <a:rPr lang="en-US" sz="2500" dirty="0" smtClean="0"/>
              <a:t> </a:t>
            </a:r>
            <a:r>
              <a:rPr lang="en-US" sz="2500" dirty="0" err="1" smtClean="0"/>
              <a:t>sinh</a:t>
            </a:r>
            <a:r>
              <a:rPr lang="en-US" sz="2500" dirty="0" smtClean="0"/>
              <a:t> </a:t>
            </a:r>
            <a:r>
              <a:rPr lang="en-US" sz="2500" dirty="0" err="1" smtClean="0"/>
              <a:t>trưởng</a:t>
            </a:r>
            <a:r>
              <a:rPr lang="en-US" sz="2500" dirty="0" smtClean="0"/>
              <a:t> </a:t>
            </a:r>
            <a:r>
              <a:rPr lang="en-US" sz="2500" dirty="0" err="1" smtClean="0"/>
              <a:t>va</a:t>
            </a:r>
            <a:r>
              <a:rPr lang="en-US" sz="2500" dirty="0" smtClean="0"/>
              <a:t>̀ </a:t>
            </a:r>
            <a:r>
              <a:rPr lang="en-US" sz="2500" dirty="0" err="1" smtClean="0"/>
              <a:t>phát</a:t>
            </a:r>
            <a:r>
              <a:rPr lang="en-US" sz="2500" dirty="0" smtClean="0"/>
              <a:t> </a:t>
            </a:r>
            <a:r>
              <a:rPr lang="en-US" sz="2500" dirty="0" err="1" smtClean="0"/>
              <a:t>triển</a:t>
            </a:r>
            <a:r>
              <a:rPr lang="en-US" sz="2500" dirty="0" smtClean="0"/>
              <a:t> </a:t>
            </a:r>
            <a:r>
              <a:rPr lang="en-US" sz="2500" dirty="0" err="1" smtClean="0"/>
              <a:t>của</a:t>
            </a:r>
            <a:r>
              <a:rPr lang="en-US" sz="2500" dirty="0" smtClean="0"/>
              <a:t> </a:t>
            </a:r>
            <a:r>
              <a:rPr lang="en-US" sz="2500" dirty="0" err="1" smtClean="0"/>
              <a:t>cây</a:t>
            </a:r>
            <a:r>
              <a:rPr lang="en-US" sz="2500" dirty="0" smtClean="0"/>
              <a:t> </a:t>
            </a:r>
            <a:r>
              <a:rPr lang="en-US" sz="2500" dirty="0" err="1" smtClean="0"/>
              <a:t>rừng</a:t>
            </a:r>
            <a:endParaRPr lang="en-US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1695" y="3235998"/>
            <a:ext cx="469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Các</a:t>
            </a:r>
            <a:r>
              <a:rPr lang="en-US" sz="2400" dirty="0" smtClean="0"/>
              <a:t> </a:t>
            </a:r>
            <a:r>
              <a:rPr lang="en-US" sz="2400" dirty="0" err="1" smtClean="0"/>
              <a:t>giai</a:t>
            </a:r>
            <a:r>
              <a:rPr lang="en-US" sz="2400" dirty="0" smtClean="0"/>
              <a:t> </a:t>
            </a:r>
            <a:r>
              <a:rPr lang="en-US" sz="2400" dirty="0" err="1" smtClean="0"/>
              <a:t>đoạn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155469" y="1432791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155469" y="3324184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II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8" grpId="0"/>
      <p:bldP spid="22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9.</a:t>
            </a:r>
            <a:r>
              <a:rPr lang="en-US" sz="2400" dirty="0" smtClean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3 </a:t>
            </a:r>
            <a:r>
              <a:rPr lang="en-US" sz="2400" dirty="0" err="1"/>
              <a:t>đến</a:t>
            </a:r>
            <a:r>
              <a:rPr lang="en-US" sz="2400" dirty="0"/>
              <a:t> 5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69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10.</a:t>
            </a:r>
            <a:r>
              <a:rPr lang="en-US" sz="2400" dirty="0" smtClean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tỉa</a:t>
            </a:r>
            <a:r>
              <a:rPr lang="en-US" sz="2400" dirty="0"/>
              <a:t> </a:t>
            </a:r>
            <a:r>
              <a:rPr lang="en-US" sz="2400" dirty="0" err="1"/>
              <a:t>thưa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4" y="277250"/>
              <a:ext cx="96009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531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chemeClr val="tx1"/>
                </a:solidFill>
              </a:rPr>
              <a:t>VẬN DỤNG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655" y="1319646"/>
            <a:ext cx="4665518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Đề xuất một số loại cây trồng, một số loại phân bón phù hợp với vùng đất chua, đất mặn và đất xám bạc màu.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6780" y="1319646"/>
            <a:ext cx="2167027" cy="3399258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537855" y="3473164"/>
            <a:ext cx="3678381" cy="1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3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8" name="Google Shape;7498;p4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smtClean="0">
                <a:solidFill>
                  <a:schemeClr val="tx1"/>
                </a:solidFill>
                <a:latin typeface="+mj-lt"/>
              </a:rPr>
              <a:t>HƯỚNG DẪN VỀ NHÀ</a:t>
            </a:r>
            <a:endParaRPr sz="2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081" y="2507327"/>
            <a:ext cx="2628900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Ôn tập lại nội dung bài học của ngày hôm nay</a:t>
            </a:r>
            <a:endParaRPr lang="en-US" sz="2000"/>
          </a:p>
        </p:txBody>
      </p:sp>
      <p:sp>
        <p:nvSpPr>
          <p:cNvPr id="123" name="TextBox 122"/>
          <p:cNvSpPr txBox="1"/>
          <p:nvPr/>
        </p:nvSpPr>
        <p:spPr>
          <a:xfrm>
            <a:off x="5160818" y="2621627"/>
            <a:ext cx="2628900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bài</a:t>
            </a:r>
            <a:r>
              <a:rPr lang="en-US" sz="2000" dirty="0" smtClean="0">
                <a:solidFill>
                  <a:srgbClr val="FF0000"/>
                </a:solidFill>
              </a:rPr>
              <a:t> 5: Kĩ </a:t>
            </a:r>
            <a:r>
              <a:rPr lang="en-US" sz="2000" dirty="0" err="1" smtClean="0">
                <a:solidFill>
                  <a:srgbClr val="FF0000"/>
                </a:solidFill>
              </a:rPr>
              <a:t>thuật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trồng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</a:t>
            </a:r>
            <a:r>
              <a:rPr lang="en-US" sz="2000" dirty="0" smtClean="0">
                <a:solidFill>
                  <a:srgbClr val="FF0000"/>
                </a:solidFill>
              </a:rPr>
              <a:t>̀ </a:t>
            </a:r>
            <a:r>
              <a:rPr lang="en-US" sz="2000" dirty="0" err="1" smtClean="0">
                <a:solidFill>
                  <a:srgbClr val="FF0000"/>
                </a:solidFill>
              </a:rPr>
              <a:t>chăm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sóc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31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68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8" grpId="0"/>
      <p:bldP spid="2" grpId="0" animBg="1"/>
      <p:bldP spid="1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0"/>
          <p:cNvSpPr txBox="1">
            <a:spLocks noGrp="1"/>
          </p:cNvSpPr>
          <p:nvPr>
            <p:ph type="title"/>
          </p:nvPr>
        </p:nvSpPr>
        <p:spPr>
          <a:xfrm>
            <a:off x="1154234" y="986809"/>
            <a:ext cx="6981847" cy="16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smtClean="0">
                <a:solidFill>
                  <a:srgbClr val="000000"/>
                </a:solidFill>
                <a:latin typeface="+mj-lt"/>
              </a:rPr>
              <a:t>CẢM ƠN CÁC EM ĐÃ CHÚ Ý LẮNG NGHE BÀI GIẢNG!</a:t>
            </a:r>
            <a:endParaRPr lang="en-US" sz="3500" b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2927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" y="562860"/>
            <a:ext cx="2640330" cy="3369060"/>
          </a:xfrm>
          <a:solidFill>
            <a:schemeClr val="bg2"/>
          </a:solidFill>
        </p:spPr>
        <p:txBody>
          <a:bodyPr/>
          <a:lstStyle/>
          <a:p>
            <a:pPr marL="91440">
              <a:lnSpc>
                <a:spcPct val="150000"/>
              </a:lnSpc>
            </a:pP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97" y="189990"/>
            <a:ext cx="58874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437;p41"/>
          <p:cNvSpPr txBox="1">
            <a:spLocks/>
          </p:cNvSpPr>
          <p:nvPr/>
        </p:nvSpPr>
        <p:spPr>
          <a:xfrm>
            <a:off x="217170" y="169920"/>
            <a:ext cx="8069382" cy="56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9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l"/>
            <a:r>
              <a:rPr lang="en-US" sz="2500" smtClean="0">
                <a:solidFill>
                  <a:srgbClr val="000000"/>
                </a:solidFill>
                <a:latin typeface="+mj-lt"/>
              </a:rPr>
              <a:t>KHỞI ĐỘNG</a:t>
            </a:r>
            <a:endParaRPr lang="en-US" sz="25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7" name="Google Shape;7437;p41"/>
          <p:cNvSpPr txBox="1">
            <a:spLocks noGrp="1"/>
          </p:cNvSpPr>
          <p:nvPr>
            <p:ph type="title"/>
          </p:nvPr>
        </p:nvSpPr>
        <p:spPr>
          <a:xfrm>
            <a:off x="605412" y="30100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000000"/>
                </a:solidFill>
                <a:latin typeface="+mj-lt"/>
              </a:rPr>
              <a:t>KHỞI ĐỘNG</a:t>
            </a:r>
            <a:endParaRPr sz="2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821" y="1082732"/>
            <a:ext cx="6003346" cy="960328"/>
          </a:xfrm>
          <a:prstGeom prst="wedgeRectCallout">
            <a:avLst>
              <a:gd name="adj1" fmla="val 46267"/>
              <a:gd name="adj2" fmla="val -90990"/>
            </a:avLst>
          </a:prstGeom>
          <a:solidFill>
            <a:schemeClr val="bg1"/>
          </a:solidFill>
          <a:ln>
            <a:solidFill>
              <a:srgbClr val="B6501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92" y="2326546"/>
            <a:ext cx="49952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cỗi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194280" y="2245618"/>
            <a:ext cx="2271817" cy="229476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 rot="2576804">
            <a:off x="1879202" y="1221055"/>
            <a:ext cx="488373" cy="12261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7" grpId="0"/>
      <p:bldP spid="3" grpId="0" animBg="1"/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9" y="3817620"/>
            <a:ext cx="3382965" cy="200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081" y="1169214"/>
            <a:ext cx="89164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-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sự tăng lên về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Chia </a:t>
            </a:r>
            <a:r>
              <a:rPr lang="en-US" sz="2000" dirty="0" err="1" smtClean="0">
                <a:solidFill>
                  <a:srgbClr val="7030A0"/>
                </a:solidFill>
              </a:rPr>
              <a:t>làm</a:t>
            </a:r>
            <a:r>
              <a:rPr lang="en-US" sz="2000" dirty="0" smtClean="0">
                <a:solidFill>
                  <a:srgbClr val="7030A0"/>
                </a:solidFill>
              </a:rPr>
              <a:t> 2 </a:t>
            </a:r>
            <a:r>
              <a:rPr lang="en-US" sz="2000" dirty="0" err="1" smtClean="0">
                <a:solidFill>
                  <a:srgbClr val="7030A0"/>
                </a:solidFill>
              </a:rPr>
              <a:t>nhóm</a:t>
            </a:r>
            <a:r>
              <a:rPr lang="en-US" sz="2000" dirty="0" smtClean="0">
                <a:solidFill>
                  <a:srgbClr val="7030A0"/>
                </a:solidFill>
              </a:rPr>
              <a:t>: Cây sinh </a:t>
            </a:r>
            <a:r>
              <a:rPr lang="en-US" sz="2000" dirty="0" err="1" smtClean="0">
                <a:solidFill>
                  <a:srgbClr val="7030A0"/>
                </a:solidFill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</a:rPr>
              <a:t> nhanh và cây sinh </a:t>
            </a:r>
            <a:r>
              <a:rPr lang="en-US" sz="2000" dirty="0" err="1" smtClean="0">
                <a:solidFill>
                  <a:srgbClr val="7030A0"/>
                </a:solidFill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chậm</a:t>
            </a:r>
            <a:r>
              <a:rPr lang="en-US" sz="2000" dirty="0" smtClean="0">
                <a:solidFill>
                  <a:srgbClr val="7030A0"/>
                </a:solidFill>
              </a:rPr>
              <a:t>. Loài cây có đường kính từ 2cm/ năm hoặc năng suất bình quân đạt từ 15 </a:t>
            </a:r>
            <a:r>
              <a:rPr lang="en-US" sz="2000" dirty="0" smtClean="0">
                <a:solidFill>
                  <a:srgbClr val="7030A0"/>
                </a:solidFill>
              </a:rPr>
              <a:t>cm3/ha/năm </a:t>
            </a:r>
            <a:r>
              <a:rPr lang="en-US" sz="2000" dirty="0" smtClean="0">
                <a:solidFill>
                  <a:srgbClr val="7030A0"/>
                </a:solidFill>
              </a:rPr>
              <a:t>trở  lên thuộc nhóm cây sinh trưởng nhanh, còn lại là nhóm sinh trưởng chậm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VD: </a:t>
            </a:r>
            <a:r>
              <a:rPr lang="en-US" sz="2000" dirty="0" err="1" smtClean="0">
                <a:solidFill>
                  <a:srgbClr val="7030A0"/>
                </a:solidFill>
              </a:rPr>
              <a:t>Bạch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đàn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đước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lim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keo</a:t>
            </a:r>
            <a:r>
              <a:rPr lang="en-US" sz="2000" dirty="0" smtClean="0">
                <a:solidFill>
                  <a:srgbClr val="7030A0"/>
                </a:solidFill>
              </a:rPr>
              <a:t>…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40" y="215106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</a:rPr>
              <a:t>Khái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niệm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sinh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trưởng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va</a:t>
            </a:r>
            <a:r>
              <a:rPr lang="en-US" sz="2500" dirty="0" smtClean="0">
                <a:solidFill>
                  <a:srgbClr val="0070C0"/>
                </a:solidFill>
              </a:rPr>
              <a:t>̀ </a:t>
            </a:r>
            <a:r>
              <a:rPr lang="en-US" sz="2500" dirty="0" err="1" smtClean="0">
                <a:solidFill>
                  <a:srgbClr val="0070C0"/>
                </a:solidFill>
              </a:rPr>
              <a:t>phát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triển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của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cây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940" y="103383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92160"/>
            <a:ext cx="8496449" cy="56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</a:rPr>
              <a:t>Sinh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trưởng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85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trưởng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của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rừng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17436"/>
              </p:ext>
            </p:extLst>
          </p:nvPr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37360" y="521675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264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trưởng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của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rừng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5930" y="517570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5180" y="213741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9159" y="3615985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050" y="301752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30589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49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8" y="4590270"/>
            <a:ext cx="2078914" cy="123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94" y="1618722"/>
            <a:ext cx="78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10" y="552812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</a:rPr>
              <a:t>Khái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niệm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sinh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trưởng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va</a:t>
            </a:r>
            <a:r>
              <a:rPr lang="en-US" sz="2500" dirty="0" smtClean="0">
                <a:solidFill>
                  <a:srgbClr val="0070C0"/>
                </a:solidFill>
              </a:rPr>
              <a:t>̀ </a:t>
            </a:r>
            <a:r>
              <a:rPr lang="en-US" sz="2500" dirty="0" err="1" smtClean="0">
                <a:solidFill>
                  <a:srgbClr val="0070C0"/>
                </a:solidFill>
              </a:rPr>
              <a:t>phát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triển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của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cây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79" y="484465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94" y="1050212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</a:rPr>
              <a:t>Sinh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trưởng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272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otanical Garden MK Plan by Slidesgo">
  <a:themeElements>
    <a:clrScheme name="Simple Light">
      <a:dk1>
        <a:srgbClr val="000000"/>
      </a:dk1>
      <a:lt1>
        <a:srgbClr val="FFFFFF"/>
      </a:lt1>
      <a:dk2>
        <a:srgbClr val="FFECDF"/>
      </a:dk2>
      <a:lt2>
        <a:srgbClr val="FA9B35"/>
      </a:lt2>
      <a:accent1>
        <a:srgbClr val="EA7734"/>
      </a:accent1>
      <a:accent2>
        <a:srgbClr val="B65014"/>
      </a:accent2>
      <a:accent3>
        <a:srgbClr val="E3BF9A"/>
      </a:accent3>
      <a:accent4>
        <a:srgbClr val="8EC73E"/>
      </a:accent4>
      <a:accent5>
        <a:srgbClr val="67A23E"/>
      </a:accent5>
      <a:accent6>
        <a:srgbClr val="4384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2067</Words>
  <Application>Microsoft Office PowerPoint</Application>
  <PresentationFormat>On-screen Show (16:9)</PresentationFormat>
  <Paragraphs>352</Paragraphs>
  <Slides>34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.VnBlack</vt:lpstr>
      <vt:lpstr>Calibri Light</vt:lpstr>
      <vt:lpstr>Wingdings</vt:lpstr>
      <vt:lpstr>Calibri</vt:lpstr>
      <vt:lpstr>Baloo</vt:lpstr>
      <vt:lpstr>Antic Slab</vt:lpstr>
      <vt:lpstr>Arial</vt:lpstr>
      <vt:lpstr>Times New Roman</vt:lpstr>
      <vt:lpstr>Botanical Garden MK Plan by Slidesgo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CHÀO MỪNG CÁC EM ĐẾN VỚI BUỔI HỌC NGÀY HÔM NAY!</vt:lpstr>
      <vt:lpstr>BÀI 4:  QUY LUẬT SINH TRƯỞNG VÀ PHÁT TRIỂN CỦA CÂY RỪNG</vt:lpstr>
      <vt:lpstr>PowerPoint Presentation</vt:lpstr>
      <vt:lpstr>Quan sát hình và cho biết  thế nào là sinh trưởng của cây rừng? Cây rừng trải qua những giai đoạn sinh trưởng và phát triển nào?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dc:creator>MyPC</dc:creator>
  <cp:lastModifiedBy>MyPC</cp:lastModifiedBy>
  <cp:revision>65</cp:revision>
  <dcterms:modified xsi:type="dcterms:W3CDTF">2024-10-04T04:13:27Z</dcterms:modified>
</cp:coreProperties>
</file>