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4"/>
  </p:notesMasterIdLst>
  <p:sldIdLst>
    <p:sldId id="289" r:id="rId4"/>
    <p:sldId id="257" r:id="rId5"/>
    <p:sldId id="290" r:id="rId6"/>
    <p:sldId id="258" r:id="rId7"/>
    <p:sldId id="259" r:id="rId8"/>
    <p:sldId id="260" r:id="rId9"/>
    <p:sldId id="261" r:id="rId10"/>
    <p:sldId id="265" r:id="rId11"/>
    <p:sldId id="264" r:id="rId12"/>
    <p:sldId id="268" r:id="rId13"/>
    <p:sldId id="267" r:id="rId14"/>
    <p:sldId id="269" r:id="rId15"/>
    <p:sldId id="271" r:id="rId16"/>
    <p:sldId id="270" r:id="rId17"/>
    <p:sldId id="272" r:id="rId18"/>
    <p:sldId id="273" r:id="rId19"/>
    <p:sldId id="274" r:id="rId20"/>
    <p:sldId id="291" r:id="rId21"/>
    <p:sldId id="275" r:id="rId22"/>
    <p:sldId id="276" r:id="rId23"/>
    <p:sldId id="280" r:id="rId24"/>
    <p:sldId id="281" r:id="rId25"/>
    <p:sldId id="278" r:id="rId26"/>
    <p:sldId id="279" r:id="rId27"/>
    <p:sldId id="282" r:id="rId28"/>
    <p:sldId id="283" r:id="rId29"/>
    <p:sldId id="284" r:id="rId30"/>
    <p:sldId id="285" r:id="rId31"/>
    <p:sldId id="2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1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7500B-CC26-4DB7-9B3F-E52FCE4CDA14}"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ECEA882B-C1AF-45F6-9B8D-FDBF4ACE6B40}">
      <dgm:prSet phldrT="[Text]"/>
      <dgm:spPr>
        <a:solidFill>
          <a:schemeClr val="accent2">
            <a:lumMod val="60000"/>
            <a:lumOff val="40000"/>
            <a:alpha val="50000"/>
          </a:schemeClr>
        </a:solidFill>
      </dgm:spPr>
      <dgm:t>
        <a:bodyPr/>
        <a:lstStyle/>
        <a:p>
          <a:endParaRPr lang="en-US" dirty="0"/>
        </a:p>
      </dgm:t>
    </dgm:pt>
    <dgm:pt modelId="{111362D7-856E-40FE-BAF9-879FAE1A85CD}" type="parTrans" cxnId="{44D97754-0C2D-4851-9F10-9D09EA5BF6C4}">
      <dgm:prSet/>
      <dgm:spPr/>
      <dgm:t>
        <a:bodyPr/>
        <a:lstStyle/>
        <a:p>
          <a:endParaRPr lang="en-US"/>
        </a:p>
      </dgm:t>
    </dgm:pt>
    <dgm:pt modelId="{B0328D01-A12A-4917-A72C-CE103A42084B}" type="sibTrans" cxnId="{44D97754-0C2D-4851-9F10-9D09EA5BF6C4}">
      <dgm:prSet/>
      <dgm:spPr/>
      <dgm:t>
        <a:bodyPr/>
        <a:lstStyle/>
        <a:p>
          <a:endParaRPr lang="en-US"/>
        </a:p>
      </dgm:t>
    </dgm:pt>
    <dgm:pt modelId="{C03C29A2-772B-4639-BDE4-B87393440517}">
      <dgm:prSet phldrT="[Text]"/>
      <dgm:spPr>
        <a:solidFill>
          <a:schemeClr val="accent3">
            <a:lumMod val="75000"/>
            <a:alpha val="50000"/>
          </a:schemeClr>
        </a:solidFill>
      </dgm:spPr>
      <dgm:t>
        <a:bodyPr/>
        <a:lstStyle/>
        <a:p>
          <a:endParaRPr lang="en-US" dirty="0"/>
        </a:p>
      </dgm:t>
    </dgm:pt>
    <dgm:pt modelId="{15D975C8-F54A-4BA5-9228-EEB52161ECCB}" type="parTrans" cxnId="{EFEEA71C-7E99-4E90-B59B-43BB0268BD34}">
      <dgm:prSet/>
      <dgm:spPr/>
      <dgm:t>
        <a:bodyPr/>
        <a:lstStyle/>
        <a:p>
          <a:endParaRPr lang="en-US"/>
        </a:p>
      </dgm:t>
    </dgm:pt>
    <dgm:pt modelId="{26FC9687-664D-402C-AC02-958ABF06907D}" type="sibTrans" cxnId="{EFEEA71C-7E99-4E90-B59B-43BB0268BD34}">
      <dgm:prSet/>
      <dgm:spPr/>
      <dgm:t>
        <a:bodyPr/>
        <a:lstStyle/>
        <a:p>
          <a:endParaRPr lang="en-US"/>
        </a:p>
      </dgm:t>
    </dgm:pt>
    <dgm:pt modelId="{A60C6575-EDE6-4858-9453-ABE6265B6399}">
      <dgm:prSet phldrT="[Text]"/>
      <dgm:spPr>
        <a:solidFill>
          <a:schemeClr val="tx2">
            <a:lumMod val="40000"/>
            <a:lumOff val="60000"/>
            <a:alpha val="50000"/>
          </a:schemeClr>
        </a:solidFill>
      </dgm:spPr>
      <dgm:t>
        <a:bodyPr/>
        <a:lstStyle/>
        <a:p>
          <a:endParaRPr lang="en-US" dirty="0"/>
        </a:p>
      </dgm:t>
    </dgm:pt>
    <dgm:pt modelId="{E55730D6-6FB6-4542-A8F8-02D3171E5C15}" type="parTrans" cxnId="{904677FC-C5ED-4CB3-8203-A379D0A52092}">
      <dgm:prSet/>
      <dgm:spPr/>
      <dgm:t>
        <a:bodyPr/>
        <a:lstStyle/>
        <a:p>
          <a:endParaRPr lang="en-US"/>
        </a:p>
      </dgm:t>
    </dgm:pt>
    <dgm:pt modelId="{C0111B1A-746E-424A-A816-B7CA290EBDAE}" type="sibTrans" cxnId="{904677FC-C5ED-4CB3-8203-A379D0A52092}">
      <dgm:prSet/>
      <dgm:spPr/>
      <dgm:t>
        <a:bodyPr/>
        <a:lstStyle/>
        <a:p>
          <a:endParaRPr lang="en-US"/>
        </a:p>
      </dgm:t>
    </dgm:pt>
    <dgm:pt modelId="{2A21B4BC-5558-4BED-B2A8-760D45E1008F}" type="pres">
      <dgm:prSet presAssocID="{6677500B-CC26-4DB7-9B3F-E52FCE4CDA14}" presName="Name0" presStyleCnt="0">
        <dgm:presLayoutVars>
          <dgm:chMax val="7"/>
          <dgm:dir/>
          <dgm:resizeHandles val="exact"/>
        </dgm:presLayoutVars>
      </dgm:prSet>
      <dgm:spPr/>
    </dgm:pt>
    <dgm:pt modelId="{EC5B1222-C356-4806-BBE3-7EA83321B997}" type="pres">
      <dgm:prSet presAssocID="{6677500B-CC26-4DB7-9B3F-E52FCE4CDA14}" presName="ellipse1" presStyleLbl="vennNode1" presStyleIdx="0" presStyleCnt="3">
        <dgm:presLayoutVars>
          <dgm:bulletEnabled val="1"/>
        </dgm:presLayoutVars>
      </dgm:prSet>
      <dgm:spPr/>
    </dgm:pt>
    <dgm:pt modelId="{D77ED31A-DE5A-4991-BE65-840A4AD771DC}" type="pres">
      <dgm:prSet presAssocID="{6677500B-CC26-4DB7-9B3F-E52FCE4CDA14}" presName="ellipse2" presStyleLbl="vennNode1" presStyleIdx="1" presStyleCnt="3">
        <dgm:presLayoutVars>
          <dgm:bulletEnabled val="1"/>
        </dgm:presLayoutVars>
      </dgm:prSet>
      <dgm:spPr/>
    </dgm:pt>
    <dgm:pt modelId="{90D877CD-AA14-4BD2-B77B-ABD8BFE6B02F}" type="pres">
      <dgm:prSet presAssocID="{6677500B-CC26-4DB7-9B3F-E52FCE4CDA14}" presName="ellipse3" presStyleLbl="vennNode1" presStyleIdx="2" presStyleCnt="3">
        <dgm:presLayoutVars>
          <dgm:bulletEnabled val="1"/>
        </dgm:presLayoutVars>
      </dgm:prSet>
      <dgm:spPr/>
    </dgm:pt>
  </dgm:ptLst>
  <dgm:cxnLst>
    <dgm:cxn modelId="{EFEEA71C-7E99-4E90-B59B-43BB0268BD34}" srcId="{6677500B-CC26-4DB7-9B3F-E52FCE4CDA14}" destId="{C03C29A2-772B-4639-BDE4-B87393440517}" srcOrd="1" destOrd="0" parTransId="{15D975C8-F54A-4BA5-9228-EEB52161ECCB}" sibTransId="{26FC9687-664D-402C-AC02-958ABF06907D}"/>
    <dgm:cxn modelId="{44D97754-0C2D-4851-9F10-9D09EA5BF6C4}" srcId="{6677500B-CC26-4DB7-9B3F-E52FCE4CDA14}" destId="{ECEA882B-C1AF-45F6-9B8D-FDBF4ACE6B40}" srcOrd="0" destOrd="0" parTransId="{111362D7-856E-40FE-BAF9-879FAE1A85CD}" sibTransId="{B0328D01-A12A-4917-A72C-CE103A42084B}"/>
    <dgm:cxn modelId="{B8A9AA9D-F72B-4FE1-9D90-DCEBE4A44E47}" type="presOf" srcId="{6677500B-CC26-4DB7-9B3F-E52FCE4CDA14}" destId="{2A21B4BC-5558-4BED-B2A8-760D45E1008F}" srcOrd="0" destOrd="0" presId="urn:microsoft.com/office/officeart/2005/8/layout/rings+Icon"/>
    <dgm:cxn modelId="{A97FB3A1-2124-40B5-8D89-8FB35629FA05}" type="presOf" srcId="{C03C29A2-772B-4639-BDE4-B87393440517}" destId="{D77ED31A-DE5A-4991-BE65-840A4AD771DC}" srcOrd="0" destOrd="0" presId="urn:microsoft.com/office/officeart/2005/8/layout/rings+Icon"/>
    <dgm:cxn modelId="{763C72A2-4C9C-4034-8E3E-95545FF9CB2B}" type="presOf" srcId="{A60C6575-EDE6-4858-9453-ABE6265B6399}" destId="{90D877CD-AA14-4BD2-B77B-ABD8BFE6B02F}" srcOrd="0" destOrd="0" presId="urn:microsoft.com/office/officeart/2005/8/layout/rings+Icon"/>
    <dgm:cxn modelId="{32822AFC-4536-41EF-8CA9-33A73187A48C}" type="presOf" srcId="{ECEA882B-C1AF-45F6-9B8D-FDBF4ACE6B40}" destId="{EC5B1222-C356-4806-BBE3-7EA83321B997}" srcOrd="0" destOrd="0" presId="urn:microsoft.com/office/officeart/2005/8/layout/rings+Icon"/>
    <dgm:cxn modelId="{904677FC-C5ED-4CB3-8203-A379D0A52092}" srcId="{6677500B-CC26-4DB7-9B3F-E52FCE4CDA14}" destId="{A60C6575-EDE6-4858-9453-ABE6265B6399}" srcOrd="2" destOrd="0" parTransId="{E55730D6-6FB6-4542-A8F8-02D3171E5C15}" sibTransId="{C0111B1A-746E-424A-A816-B7CA290EBDAE}"/>
    <dgm:cxn modelId="{496F6D2E-DEB7-426B-A6DF-1209226ACC10}" type="presParOf" srcId="{2A21B4BC-5558-4BED-B2A8-760D45E1008F}" destId="{EC5B1222-C356-4806-BBE3-7EA83321B997}" srcOrd="0" destOrd="0" presId="urn:microsoft.com/office/officeart/2005/8/layout/rings+Icon"/>
    <dgm:cxn modelId="{08B508DC-9215-4CC1-AA78-3FEA68B185B1}" type="presParOf" srcId="{2A21B4BC-5558-4BED-B2A8-760D45E1008F}" destId="{D77ED31A-DE5A-4991-BE65-840A4AD771DC}" srcOrd="1" destOrd="0" presId="urn:microsoft.com/office/officeart/2005/8/layout/rings+Icon"/>
    <dgm:cxn modelId="{8C8D91AE-1CCD-4220-8853-9A1C5667A7F2}" type="presParOf" srcId="{2A21B4BC-5558-4BED-B2A8-760D45E1008F}" destId="{90D877CD-AA14-4BD2-B77B-ABD8BFE6B02F}"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5D7748-3108-4597-9161-15544272DA9E}" type="doc">
      <dgm:prSet loTypeId="urn:microsoft.com/office/officeart/2005/8/layout/pyramid2" loCatId="list" qsTypeId="urn:microsoft.com/office/officeart/2005/8/quickstyle/simple1" qsCatId="simple" csTypeId="urn:microsoft.com/office/officeart/2005/8/colors/accent1_2" csCatId="accent1" phldr="1"/>
      <dgm:spPr/>
    </dgm:pt>
    <dgm:pt modelId="{E0413007-BACF-4BD2-BCD3-A8144F52180D}">
      <dgm:prSet phldrT="[Text]"/>
      <dgm:spPr/>
      <dgm:t>
        <a:bodyPr/>
        <a:lstStyle/>
        <a:p>
          <a:endParaRPr lang="en-US" dirty="0"/>
        </a:p>
      </dgm:t>
    </dgm:pt>
    <dgm:pt modelId="{ED4C15D7-FE98-4972-A6B2-49FC48CEDBDC}" type="parTrans" cxnId="{972EA387-93E5-4D04-8BA2-C73DB0F30D20}">
      <dgm:prSet/>
      <dgm:spPr/>
      <dgm:t>
        <a:bodyPr/>
        <a:lstStyle/>
        <a:p>
          <a:endParaRPr lang="en-US"/>
        </a:p>
      </dgm:t>
    </dgm:pt>
    <dgm:pt modelId="{5CC631F9-C4EA-47A1-8E2F-AA5C5E0B9525}" type="sibTrans" cxnId="{972EA387-93E5-4D04-8BA2-C73DB0F30D20}">
      <dgm:prSet/>
      <dgm:spPr/>
      <dgm:t>
        <a:bodyPr/>
        <a:lstStyle/>
        <a:p>
          <a:endParaRPr lang="en-US"/>
        </a:p>
      </dgm:t>
    </dgm:pt>
    <dgm:pt modelId="{37B19262-0A67-4C77-9A0E-AEC19F7999B1}">
      <dgm:prSet phldrT="[Text]"/>
      <dgm:spPr/>
      <dgm:t>
        <a:bodyPr/>
        <a:lstStyle/>
        <a:p>
          <a:endParaRPr lang="en-US" dirty="0"/>
        </a:p>
      </dgm:t>
    </dgm:pt>
    <dgm:pt modelId="{00343DC7-500E-4730-A989-D8BFF89903ED}" type="parTrans" cxnId="{80798612-9584-4706-85A2-F4901D3F0A0D}">
      <dgm:prSet/>
      <dgm:spPr/>
      <dgm:t>
        <a:bodyPr/>
        <a:lstStyle/>
        <a:p>
          <a:endParaRPr lang="en-US"/>
        </a:p>
      </dgm:t>
    </dgm:pt>
    <dgm:pt modelId="{E3249142-8C0F-427A-9DA1-85FE63DF97E6}" type="sibTrans" cxnId="{80798612-9584-4706-85A2-F4901D3F0A0D}">
      <dgm:prSet/>
      <dgm:spPr/>
      <dgm:t>
        <a:bodyPr/>
        <a:lstStyle/>
        <a:p>
          <a:endParaRPr lang="en-US"/>
        </a:p>
      </dgm:t>
    </dgm:pt>
    <dgm:pt modelId="{CE575887-7D11-4C57-9527-44FC3D23F79E}">
      <dgm:prSet phldrT="[Text]"/>
      <dgm:spPr/>
      <dgm:t>
        <a:bodyPr/>
        <a:lstStyle/>
        <a:p>
          <a:endParaRPr lang="en-US" dirty="0"/>
        </a:p>
      </dgm:t>
    </dgm:pt>
    <dgm:pt modelId="{817C8A34-B39F-48FC-9AAC-4F490ED6AEA7}" type="parTrans" cxnId="{585773AD-D169-488C-8EFF-E86DFFE381E1}">
      <dgm:prSet/>
      <dgm:spPr/>
      <dgm:t>
        <a:bodyPr/>
        <a:lstStyle/>
        <a:p>
          <a:endParaRPr lang="en-US"/>
        </a:p>
      </dgm:t>
    </dgm:pt>
    <dgm:pt modelId="{72F1949D-3047-4826-B257-B41F769221DD}" type="sibTrans" cxnId="{585773AD-D169-488C-8EFF-E86DFFE381E1}">
      <dgm:prSet/>
      <dgm:spPr/>
      <dgm:t>
        <a:bodyPr/>
        <a:lstStyle/>
        <a:p>
          <a:endParaRPr lang="en-US"/>
        </a:p>
      </dgm:t>
    </dgm:pt>
    <dgm:pt modelId="{95CF5346-D7CF-4AC3-B155-8EEBD6C5F765}" type="pres">
      <dgm:prSet presAssocID="{015D7748-3108-4597-9161-15544272DA9E}" presName="compositeShape" presStyleCnt="0">
        <dgm:presLayoutVars>
          <dgm:dir/>
          <dgm:resizeHandles/>
        </dgm:presLayoutVars>
      </dgm:prSet>
      <dgm:spPr/>
    </dgm:pt>
    <dgm:pt modelId="{C7FBB8ED-B7A4-4999-9AF0-125C199FE03D}" type="pres">
      <dgm:prSet presAssocID="{015D7748-3108-4597-9161-15544272DA9E}" presName="pyramid" presStyleLbl="node1" presStyleIdx="0" presStyleCnt="1" custScaleX="41250"/>
      <dgm:spPr>
        <a:solidFill>
          <a:schemeClr val="accent5">
            <a:lumMod val="50000"/>
          </a:schemeClr>
        </a:solidFill>
      </dgm:spPr>
    </dgm:pt>
    <dgm:pt modelId="{AF2DE96E-25BE-4A99-AF3E-080A9F912FF1}" type="pres">
      <dgm:prSet presAssocID="{015D7748-3108-4597-9161-15544272DA9E}" presName="theList" presStyleCnt="0"/>
      <dgm:spPr/>
    </dgm:pt>
    <dgm:pt modelId="{1732DB56-8232-4F26-A93A-F8E11DA31A8F}" type="pres">
      <dgm:prSet presAssocID="{E0413007-BACF-4BD2-BCD3-A8144F52180D}" presName="aNode" presStyleLbl="fgAcc1" presStyleIdx="0" presStyleCnt="3" custScaleX="153489" custLinFactNeighborX="23736" custLinFactNeighborY="-8147">
        <dgm:presLayoutVars>
          <dgm:bulletEnabled val="1"/>
        </dgm:presLayoutVars>
      </dgm:prSet>
      <dgm:spPr/>
    </dgm:pt>
    <dgm:pt modelId="{42804AB4-5219-4127-B035-C428584B52EF}" type="pres">
      <dgm:prSet presAssocID="{E0413007-BACF-4BD2-BCD3-A8144F52180D}" presName="aSpace" presStyleCnt="0"/>
      <dgm:spPr/>
    </dgm:pt>
    <dgm:pt modelId="{A50383AC-A31A-4186-A3AC-3698955711BF}" type="pres">
      <dgm:prSet presAssocID="{37B19262-0A67-4C77-9A0E-AEC19F7999B1}" presName="aNode" presStyleLbl="fgAcc1" presStyleIdx="1" presStyleCnt="3" custScaleX="153297" custLinFactNeighborX="23517" custLinFactNeighborY="57750">
        <dgm:presLayoutVars>
          <dgm:bulletEnabled val="1"/>
        </dgm:presLayoutVars>
      </dgm:prSet>
      <dgm:spPr/>
    </dgm:pt>
    <dgm:pt modelId="{BCF1E4F5-DD63-448A-9431-E1918BBA64D1}" type="pres">
      <dgm:prSet presAssocID="{37B19262-0A67-4C77-9A0E-AEC19F7999B1}" presName="aSpace" presStyleCnt="0"/>
      <dgm:spPr/>
    </dgm:pt>
    <dgm:pt modelId="{337D6AA6-8DA8-4D14-8ABB-718E29DA5583}" type="pres">
      <dgm:prSet presAssocID="{CE575887-7D11-4C57-9527-44FC3D23F79E}" presName="aNode" presStyleLbl="fgAcc1" presStyleIdx="2" presStyleCnt="3" custScaleX="153405" custLinFactY="8171" custLinFactNeighborX="24944" custLinFactNeighborY="100000">
        <dgm:presLayoutVars>
          <dgm:bulletEnabled val="1"/>
        </dgm:presLayoutVars>
      </dgm:prSet>
      <dgm:spPr/>
    </dgm:pt>
    <dgm:pt modelId="{CB56C0EC-C4EA-47F7-BAF9-B42C807AC83F}" type="pres">
      <dgm:prSet presAssocID="{CE575887-7D11-4C57-9527-44FC3D23F79E}" presName="aSpace" presStyleCnt="0"/>
      <dgm:spPr/>
    </dgm:pt>
  </dgm:ptLst>
  <dgm:cxnLst>
    <dgm:cxn modelId="{80798612-9584-4706-85A2-F4901D3F0A0D}" srcId="{015D7748-3108-4597-9161-15544272DA9E}" destId="{37B19262-0A67-4C77-9A0E-AEC19F7999B1}" srcOrd="1" destOrd="0" parTransId="{00343DC7-500E-4730-A989-D8BFF89903ED}" sibTransId="{E3249142-8C0F-427A-9DA1-85FE63DF97E6}"/>
    <dgm:cxn modelId="{CE225623-A0F6-4B73-8C01-FC43AB26890F}" type="presOf" srcId="{015D7748-3108-4597-9161-15544272DA9E}" destId="{95CF5346-D7CF-4AC3-B155-8EEBD6C5F765}" srcOrd="0" destOrd="0" presId="urn:microsoft.com/office/officeart/2005/8/layout/pyramid2"/>
    <dgm:cxn modelId="{3F75626B-8D14-4597-B520-A5FBA5ED5DCC}" type="presOf" srcId="{CE575887-7D11-4C57-9527-44FC3D23F79E}" destId="{337D6AA6-8DA8-4D14-8ABB-718E29DA5583}" srcOrd="0" destOrd="0" presId="urn:microsoft.com/office/officeart/2005/8/layout/pyramid2"/>
    <dgm:cxn modelId="{972EA387-93E5-4D04-8BA2-C73DB0F30D20}" srcId="{015D7748-3108-4597-9161-15544272DA9E}" destId="{E0413007-BACF-4BD2-BCD3-A8144F52180D}" srcOrd="0" destOrd="0" parTransId="{ED4C15D7-FE98-4972-A6B2-49FC48CEDBDC}" sibTransId="{5CC631F9-C4EA-47A1-8E2F-AA5C5E0B9525}"/>
    <dgm:cxn modelId="{F474468B-B810-4E91-9098-F0C1BF4261CE}" type="presOf" srcId="{37B19262-0A67-4C77-9A0E-AEC19F7999B1}" destId="{A50383AC-A31A-4186-A3AC-3698955711BF}" srcOrd="0" destOrd="0" presId="urn:microsoft.com/office/officeart/2005/8/layout/pyramid2"/>
    <dgm:cxn modelId="{585773AD-D169-488C-8EFF-E86DFFE381E1}" srcId="{015D7748-3108-4597-9161-15544272DA9E}" destId="{CE575887-7D11-4C57-9527-44FC3D23F79E}" srcOrd="2" destOrd="0" parTransId="{817C8A34-B39F-48FC-9AAC-4F490ED6AEA7}" sibTransId="{72F1949D-3047-4826-B257-B41F769221DD}"/>
    <dgm:cxn modelId="{A68884D2-D543-4909-879D-6F284669DE29}" type="presOf" srcId="{E0413007-BACF-4BD2-BCD3-A8144F52180D}" destId="{1732DB56-8232-4F26-A93A-F8E11DA31A8F}" srcOrd="0" destOrd="0" presId="urn:microsoft.com/office/officeart/2005/8/layout/pyramid2"/>
    <dgm:cxn modelId="{84444072-8B14-45B7-BEF9-35EAA395A022}" type="presParOf" srcId="{95CF5346-D7CF-4AC3-B155-8EEBD6C5F765}" destId="{C7FBB8ED-B7A4-4999-9AF0-125C199FE03D}" srcOrd="0" destOrd="0" presId="urn:microsoft.com/office/officeart/2005/8/layout/pyramid2"/>
    <dgm:cxn modelId="{5A1AB1FF-2F39-4988-8FAC-FBC0370B693B}" type="presParOf" srcId="{95CF5346-D7CF-4AC3-B155-8EEBD6C5F765}" destId="{AF2DE96E-25BE-4A99-AF3E-080A9F912FF1}" srcOrd="1" destOrd="0" presId="urn:microsoft.com/office/officeart/2005/8/layout/pyramid2"/>
    <dgm:cxn modelId="{315A1527-0F76-4D2C-9EFD-9AE276E108C6}" type="presParOf" srcId="{AF2DE96E-25BE-4A99-AF3E-080A9F912FF1}" destId="{1732DB56-8232-4F26-A93A-F8E11DA31A8F}" srcOrd="0" destOrd="0" presId="urn:microsoft.com/office/officeart/2005/8/layout/pyramid2"/>
    <dgm:cxn modelId="{F3C5F383-FB7D-43E4-A47D-1A48943C88AB}" type="presParOf" srcId="{AF2DE96E-25BE-4A99-AF3E-080A9F912FF1}" destId="{42804AB4-5219-4127-B035-C428584B52EF}" srcOrd="1" destOrd="0" presId="urn:microsoft.com/office/officeart/2005/8/layout/pyramid2"/>
    <dgm:cxn modelId="{AB557AFE-D3D6-4DBA-AE2A-E1C48EBF38CD}" type="presParOf" srcId="{AF2DE96E-25BE-4A99-AF3E-080A9F912FF1}" destId="{A50383AC-A31A-4186-A3AC-3698955711BF}" srcOrd="2" destOrd="0" presId="urn:microsoft.com/office/officeart/2005/8/layout/pyramid2"/>
    <dgm:cxn modelId="{D3A4E559-63CE-4586-8124-FD1758FAADE1}" type="presParOf" srcId="{AF2DE96E-25BE-4A99-AF3E-080A9F912FF1}" destId="{BCF1E4F5-DD63-448A-9431-E1918BBA64D1}" srcOrd="3" destOrd="0" presId="urn:microsoft.com/office/officeart/2005/8/layout/pyramid2"/>
    <dgm:cxn modelId="{3D2537A1-BA9F-44CC-B1EA-350428F5E48D}" type="presParOf" srcId="{AF2DE96E-25BE-4A99-AF3E-080A9F912FF1}" destId="{337D6AA6-8DA8-4D14-8ABB-718E29DA5583}" srcOrd="4" destOrd="0" presId="urn:microsoft.com/office/officeart/2005/8/layout/pyramid2"/>
    <dgm:cxn modelId="{94095991-DF52-46B2-BF15-A2DCBCC24CB1}" type="presParOf" srcId="{AF2DE96E-25BE-4A99-AF3E-080A9F912FF1}" destId="{CB56C0EC-C4EA-47F7-BAF9-B42C807AC83F}"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B1222-C356-4806-BBE3-7EA83321B997}">
      <dsp:nvSpPr>
        <dsp:cNvPr id="0" name=""/>
        <dsp:cNvSpPr/>
      </dsp:nvSpPr>
      <dsp:spPr>
        <a:xfrm>
          <a:off x="1464099" y="0"/>
          <a:ext cx="2178091" cy="2178059"/>
        </a:xfrm>
        <a:prstGeom prst="ellipse">
          <a:avLst/>
        </a:prstGeom>
        <a:solidFill>
          <a:schemeClr val="accent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783073" y="318969"/>
        <a:ext cx="1540143" cy="1540121"/>
      </dsp:txXfrm>
    </dsp:sp>
    <dsp:sp modelId="{D77ED31A-DE5A-4991-BE65-840A4AD771DC}">
      <dsp:nvSpPr>
        <dsp:cNvPr id="0" name=""/>
        <dsp:cNvSpPr/>
      </dsp:nvSpPr>
      <dsp:spPr>
        <a:xfrm>
          <a:off x="2585182" y="1452645"/>
          <a:ext cx="2178091" cy="2178059"/>
        </a:xfrm>
        <a:prstGeom prst="ellipse">
          <a:avLst/>
        </a:prstGeom>
        <a:solidFill>
          <a:schemeClr val="accent3">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904156" y="1771614"/>
        <a:ext cx="1540143" cy="1540121"/>
      </dsp:txXfrm>
    </dsp:sp>
    <dsp:sp modelId="{90D877CD-AA14-4BD2-B77B-ABD8BFE6B02F}">
      <dsp:nvSpPr>
        <dsp:cNvPr id="0" name=""/>
        <dsp:cNvSpPr/>
      </dsp:nvSpPr>
      <dsp:spPr>
        <a:xfrm>
          <a:off x="3704939" y="0"/>
          <a:ext cx="2178091" cy="2178059"/>
        </a:xfrm>
        <a:prstGeom prst="ellipse">
          <a:avLst/>
        </a:prstGeom>
        <a:solidFill>
          <a:schemeClr val="tx2">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023913" y="318969"/>
        <a:ext cx="1540143" cy="1540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BB8ED-B7A4-4999-9AF0-125C199FE03D}">
      <dsp:nvSpPr>
        <dsp:cNvPr id="0" name=""/>
        <dsp:cNvSpPr/>
      </dsp:nvSpPr>
      <dsp:spPr>
        <a:xfrm>
          <a:off x="1273144" y="0"/>
          <a:ext cx="2235200" cy="5418667"/>
        </a:xfrm>
        <a:prstGeom prst="triangl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32DB56-8232-4F26-A93A-F8E11DA31A8F}">
      <dsp:nvSpPr>
        <dsp:cNvPr id="0" name=""/>
        <dsp:cNvSpPr/>
      </dsp:nvSpPr>
      <dsp:spPr>
        <a:xfrm>
          <a:off x="2284781" y="531714"/>
          <a:ext cx="5406087" cy="12827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a:off x="2347397" y="594330"/>
        <a:ext cx="5280855" cy="1157468"/>
      </dsp:txXfrm>
    </dsp:sp>
    <dsp:sp modelId="{A50383AC-A31A-4186-A3AC-3698955711BF}">
      <dsp:nvSpPr>
        <dsp:cNvPr id="0" name=""/>
        <dsp:cNvSpPr/>
      </dsp:nvSpPr>
      <dsp:spPr>
        <a:xfrm>
          <a:off x="2280449" y="2080409"/>
          <a:ext cx="5399325" cy="12827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a:off x="2343065" y="2143025"/>
        <a:ext cx="5274093" cy="1157468"/>
      </dsp:txXfrm>
    </dsp:sp>
    <dsp:sp modelId="{337D6AA6-8DA8-4D14-8ABB-718E29DA5583}">
      <dsp:nvSpPr>
        <dsp:cNvPr id="0" name=""/>
        <dsp:cNvSpPr/>
      </dsp:nvSpPr>
      <dsp:spPr>
        <a:xfrm>
          <a:off x="2328808" y="3695999"/>
          <a:ext cx="5403128" cy="12827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endParaRPr lang="en-US" sz="5300" kern="1200" dirty="0"/>
        </a:p>
      </dsp:txBody>
      <dsp:txXfrm>
        <a:off x="2391424" y="3758615"/>
        <a:ext cx="5277896" cy="115746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87FD0-C5B2-4D90-AE73-8397D3E9E7CE}"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AB8A8-2EF5-4A94-ADF2-4D9F76348EED}" type="slidenum">
              <a:rPr lang="en-US" smtClean="0"/>
              <a:t>‹#›</a:t>
            </a:fld>
            <a:endParaRPr lang="en-US"/>
          </a:p>
        </p:txBody>
      </p:sp>
    </p:spTree>
    <p:extLst>
      <p:ext uri="{BB962C8B-B14F-4D97-AF65-F5344CB8AC3E}">
        <p14:creationId xmlns:p14="http://schemas.microsoft.com/office/powerpoint/2010/main" val="4136195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8e4ee22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8e4ee22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0" i="0" dirty="0">
                <a:solidFill>
                  <a:srgbClr val="000000"/>
                </a:solidFill>
                <a:effectLst/>
                <a:latin typeface="Times New Roman" panose="02020603050405020304" pitchFamily="18" charset="0"/>
              </a:rPr>
              <a:t>SWOT là viết tắt của 4 từ tiếng Anh: Strengths (thế mạnh), Weakness (điểm yếu), Opportunities (cơ hội) và Threats (thách thức). </a:t>
            </a:r>
            <a:endParaRPr dirty="0"/>
          </a:p>
        </p:txBody>
      </p:sp>
    </p:spTree>
    <p:extLst>
      <p:ext uri="{BB962C8B-B14F-4D97-AF65-F5344CB8AC3E}">
        <p14:creationId xmlns:p14="http://schemas.microsoft.com/office/powerpoint/2010/main" val="171530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72609B-4948-443E-B89F-02CB1E9B40C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93155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2609B-4948-443E-B89F-02CB1E9B40C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109354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2609B-4948-443E-B89F-02CB1E9B40C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1729873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98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3260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206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853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7317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310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9190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969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2609B-4948-443E-B89F-02CB1E9B40C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916895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4163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2761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696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373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99086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72834538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72609B-4948-443E-B89F-02CB1E9B40C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276683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72609B-4948-443E-B89F-02CB1E9B40C8}"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103375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72609B-4948-443E-B89F-02CB1E9B40C8}"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103818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72609B-4948-443E-B89F-02CB1E9B40C8}"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974474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2609B-4948-443E-B89F-02CB1E9B40C8}"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281797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72609B-4948-443E-B89F-02CB1E9B40C8}"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1693206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72609B-4948-443E-B89F-02CB1E9B40C8}"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103127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2609B-4948-443E-B89F-02CB1E9B40C8}" type="datetimeFigureOut">
              <a:rPr lang="en-US" smtClean="0"/>
              <a:t>10/6/2024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0C278-049E-4F14-A5A9-14A29FEA2184}" type="slidenum">
              <a:rPr lang="en-US" smtClean="0"/>
              <a:t>‹#›</a:t>
            </a:fld>
            <a:endParaRPr lang="en-US"/>
          </a:p>
        </p:txBody>
      </p:sp>
    </p:spTree>
    <p:extLst>
      <p:ext uri="{BB962C8B-B14F-4D97-AF65-F5344CB8AC3E}">
        <p14:creationId xmlns:p14="http://schemas.microsoft.com/office/powerpoint/2010/main" val="1346255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4925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22868641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42.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6.pn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6.png"/><Relationship Id="rId7" Type="http://schemas.openxmlformats.org/officeDocument/2006/relationships/diagramColors" Target="../diagrams/colors2.xml"/><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4"/>
          <p:cNvSpPr/>
          <p:nvPr/>
        </p:nvSpPr>
        <p:spPr>
          <a:xfrm>
            <a:off x="789935" y="2506983"/>
            <a:ext cx="11169184" cy="2267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Tiết 43, 44, 45 </a:t>
            </a:r>
          </a:p>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BÀI 13: KHỐI ĐẠI ĐOÀN KẾT DÂN TỘC </a:t>
            </a:r>
          </a:p>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TRONG LỊCH SỬ VIỆT NAM</a:t>
            </a:r>
          </a:p>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a:t>
            </a:r>
            <a:r>
              <a:rPr lang="en-US" altLang="en-US" sz="3600" b="1" dirty="0" err="1">
                <a:solidFill>
                  <a:prstClr val="black"/>
                </a:solidFill>
                <a:latin typeface="Times New Roman" panose="02020603050405020304" pitchFamily="18" charset="0"/>
                <a:cs typeface="Times New Roman" panose="02020603050405020304" pitchFamily="18" charset="0"/>
              </a:rPr>
              <a:t>Tiết</a:t>
            </a:r>
            <a:r>
              <a:rPr lang="en-US" altLang="en-US" sz="3600" b="1" dirty="0">
                <a:solidFill>
                  <a:prstClr val="black"/>
                </a:solidFill>
                <a:latin typeface="Times New Roman" panose="02020603050405020304" pitchFamily="18" charset="0"/>
                <a:cs typeface="Times New Roman" panose="02020603050405020304" pitchFamily="18" charset="0"/>
              </a:rPr>
              <a:t> 1,2,3)</a:t>
            </a:r>
            <a:endParaRPr lang="vi-VN" altLang="en-US" sz="3600" b="1" dirty="0">
              <a:solidFill>
                <a:prstClr val="black"/>
              </a:solidFill>
              <a:latin typeface="Times New Roman" panose="02020603050405020304" pitchFamily="18" charset="0"/>
              <a:cs typeface="Times New Roman" panose="02020603050405020304" pitchFamily="18" charset="0"/>
            </a:endParaRPr>
          </a:p>
        </p:txBody>
      </p:sp>
      <p:sp>
        <p:nvSpPr>
          <p:cNvPr id="3" name="文本框 4">
            <a:extLst>
              <a:ext uri="{FF2B5EF4-FFF2-40B4-BE49-F238E27FC236}">
                <a16:creationId xmlns:a16="http://schemas.microsoft.com/office/drawing/2014/main" id="{89B7CF0D-94AF-4DFB-A3BF-D8006A9A84B8}"/>
              </a:ext>
            </a:extLst>
          </p:cNvPr>
          <p:cNvSpPr txBox="1"/>
          <p:nvPr/>
        </p:nvSpPr>
        <p:spPr>
          <a:xfrm>
            <a:off x="995419" y="251044"/>
            <a:ext cx="11059426" cy="1200329"/>
          </a:xfrm>
          <a:prstGeom prst="rect">
            <a:avLst/>
          </a:prstGeom>
          <a:noFill/>
        </p:spPr>
        <p:txBody>
          <a:bodyPr wrap="square" rtlCol="0">
            <a:spAutoFit/>
          </a:bodyPr>
          <a:lstStyle/>
          <a:p>
            <a:r>
              <a:rPr lang="en-US" altLang="zh-CN" sz="2400" b="1" dirty="0">
                <a:solidFill>
                  <a:prstClr val="black"/>
                </a:solidFill>
                <a:latin typeface="Times New Roman" panose="02020603050405020304" pitchFamily="18" charset="0"/>
                <a:ea typeface="微软雅黑"/>
                <a:cs typeface="Times New Roman" panose="02020603050405020304" pitchFamily="18" charset="0"/>
              </a:rPr>
              <a:t>Ngày XDKH:  7/4/2023                        GV thực hiện: Nguyễn Duy Hà</a:t>
            </a:r>
          </a:p>
          <a:p>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Ngày</a:t>
            </a:r>
            <a:r>
              <a:rPr lang="en-US" altLang="zh-CN" sz="2400" b="1" dirty="0">
                <a:solidFill>
                  <a:prstClr val="black"/>
                </a:solidFill>
                <a:latin typeface="Times New Roman" panose="02020603050405020304" pitchFamily="18" charset="0"/>
                <a:ea typeface="微软雅黑"/>
                <a:cs typeface="Times New Roman" panose="02020603050405020304" pitchFamily="18" charset="0"/>
              </a:rPr>
              <a:t> THKH: 11/4/2023</a:t>
            </a:r>
          </a:p>
          <a:p>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Tổ</a:t>
            </a:r>
            <a:r>
              <a:rPr lang="en-US" altLang="zh-CN" sz="2400" b="1" dirty="0">
                <a:solidFill>
                  <a:prstClr val="black"/>
                </a:solidFill>
                <a:latin typeface="Times New Roman" panose="02020603050405020304" pitchFamily="18" charset="0"/>
                <a:ea typeface="微软雅黑"/>
                <a:cs typeface="Times New Roman" panose="02020603050405020304" pitchFamily="18" charset="0"/>
              </a:rPr>
              <a:t> </a:t>
            </a:r>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Sử</a:t>
            </a:r>
            <a:r>
              <a:rPr lang="en-US" altLang="zh-CN" sz="2400" b="1" dirty="0">
                <a:solidFill>
                  <a:prstClr val="black"/>
                </a:solidFill>
                <a:latin typeface="Times New Roman" panose="02020603050405020304" pitchFamily="18" charset="0"/>
                <a:ea typeface="微软雅黑"/>
                <a:cs typeface="Times New Roman" panose="02020603050405020304" pitchFamily="18" charset="0"/>
              </a:rPr>
              <a:t> - </a:t>
            </a:r>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Địa</a:t>
            </a:r>
            <a:r>
              <a:rPr lang="en-US" altLang="zh-CN" sz="2400" b="1" dirty="0">
                <a:solidFill>
                  <a:prstClr val="black"/>
                </a:solidFill>
                <a:latin typeface="Times New Roman" panose="02020603050405020304" pitchFamily="18" charset="0"/>
                <a:ea typeface="微软雅黑"/>
                <a:cs typeface="Times New Roman" panose="02020603050405020304" pitchFamily="18" charset="0"/>
              </a:rPr>
              <a:t> – GDCD</a:t>
            </a:r>
          </a:p>
        </p:txBody>
      </p:sp>
      <p:sp>
        <p:nvSpPr>
          <p:cNvPr id="4" name="文本框 4">
            <a:extLst>
              <a:ext uri="{FF2B5EF4-FFF2-40B4-BE49-F238E27FC236}">
                <a16:creationId xmlns:a16="http://schemas.microsoft.com/office/drawing/2014/main" id="{89B7CF0D-94AF-4DFB-A3BF-D8006A9A84B8}"/>
              </a:ext>
            </a:extLst>
          </p:cNvPr>
          <p:cNvSpPr txBox="1"/>
          <p:nvPr/>
        </p:nvSpPr>
        <p:spPr>
          <a:xfrm>
            <a:off x="4837361" y="5229576"/>
            <a:ext cx="3563656" cy="1200329"/>
          </a:xfrm>
          <a:prstGeom prst="rect">
            <a:avLst/>
          </a:prstGeom>
          <a:noFill/>
        </p:spPr>
        <p:txBody>
          <a:bodyPr wrap="square" rtlCol="0">
            <a:spAutoFit/>
          </a:bodyPr>
          <a:lstStyle/>
          <a:p>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Môn</a:t>
            </a:r>
            <a:r>
              <a:rPr lang="en-US" altLang="zh-CN" sz="2400" b="1" dirty="0">
                <a:solidFill>
                  <a:prstClr val="black"/>
                </a:solidFill>
                <a:latin typeface="Times New Roman" panose="02020603050405020304" pitchFamily="18" charset="0"/>
                <a:ea typeface="微软雅黑"/>
                <a:cs typeface="Times New Roman" panose="02020603050405020304" pitchFamily="18" charset="0"/>
              </a:rPr>
              <a:t> </a:t>
            </a:r>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Lịch</a:t>
            </a:r>
            <a:r>
              <a:rPr lang="en-US" altLang="zh-CN" sz="2400" b="1" dirty="0">
                <a:solidFill>
                  <a:prstClr val="black"/>
                </a:solidFill>
                <a:latin typeface="Times New Roman" panose="02020603050405020304" pitchFamily="18" charset="0"/>
                <a:ea typeface="微软雅黑"/>
                <a:cs typeface="Times New Roman" panose="02020603050405020304" pitchFamily="18" charset="0"/>
              </a:rPr>
              <a:t> </a:t>
            </a:r>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sử</a:t>
            </a:r>
            <a:r>
              <a:rPr lang="en-US" altLang="zh-CN" sz="2400" b="1" dirty="0">
                <a:solidFill>
                  <a:prstClr val="black"/>
                </a:solidFill>
                <a:latin typeface="Times New Roman" panose="02020603050405020304" pitchFamily="18" charset="0"/>
                <a:ea typeface="微软雅黑"/>
                <a:cs typeface="Times New Roman" panose="02020603050405020304" pitchFamily="18" charset="0"/>
              </a:rPr>
              <a:t> 10</a:t>
            </a:r>
          </a:p>
          <a:p>
            <a:r>
              <a:rPr lang="en-US" altLang="zh-CN" sz="2400" b="1" dirty="0">
                <a:solidFill>
                  <a:prstClr val="black"/>
                </a:solidFill>
                <a:latin typeface="Times New Roman" panose="02020603050405020304" pitchFamily="18" charset="0"/>
                <a:ea typeface="微软雅黑"/>
                <a:cs typeface="Times New Roman" panose="02020603050405020304" pitchFamily="18" charset="0"/>
              </a:rPr>
              <a:t>Dạy lớp: 10A2</a:t>
            </a:r>
          </a:p>
          <a:p>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Thời</a:t>
            </a:r>
            <a:r>
              <a:rPr lang="en-US" altLang="zh-CN" sz="2400" b="1" dirty="0">
                <a:solidFill>
                  <a:prstClr val="black"/>
                </a:solidFill>
                <a:latin typeface="Times New Roman" panose="02020603050405020304" pitchFamily="18" charset="0"/>
                <a:ea typeface="微软雅黑"/>
                <a:cs typeface="Times New Roman" panose="02020603050405020304" pitchFamily="18" charset="0"/>
              </a:rPr>
              <a:t> </a:t>
            </a:r>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lượng</a:t>
            </a:r>
            <a:r>
              <a:rPr lang="en-US" altLang="zh-CN" sz="2400" b="1" dirty="0">
                <a:solidFill>
                  <a:prstClr val="black"/>
                </a:solidFill>
                <a:latin typeface="Times New Roman" panose="02020603050405020304" pitchFamily="18" charset="0"/>
                <a:ea typeface="微软雅黑"/>
                <a:cs typeface="Times New Roman" panose="02020603050405020304" pitchFamily="18" charset="0"/>
              </a:rPr>
              <a:t>: 3 </a:t>
            </a:r>
            <a:r>
              <a:rPr lang="en-US" altLang="zh-CN" sz="2400" b="1" dirty="0" err="1">
                <a:solidFill>
                  <a:prstClr val="black"/>
                </a:solidFill>
                <a:latin typeface="Times New Roman" panose="02020603050405020304" pitchFamily="18" charset="0"/>
                <a:ea typeface="微软雅黑"/>
                <a:cs typeface="Times New Roman" panose="02020603050405020304" pitchFamily="18" charset="0"/>
              </a:rPr>
              <a:t>tiết</a:t>
            </a:r>
            <a:endParaRPr lang="en-US" altLang="zh-CN" sz="2400" b="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5" name="TextBox 4">
            <a:extLst>
              <a:ext uri="{FF2B5EF4-FFF2-40B4-BE49-F238E27FC236}">
                <a16:creationId xmlns:a16="http://schemas.microsoft.com/office/drawing/2014/main" id="{679323FF-7712-4A68-AF56-C3B42A2589ED}"/>
              </a:ext>
            </a:extLst>
          </p:cNvPr>
          <p:cNvSpPr txBox="1"/>
          <p:nvPr/>
        </p:nvSpPr>
        <p:spPr>
          <a:xfrm>
            <a:off x="1540904" y="1522098"/>
            <a:ext cx="9855408" cy="492443"/>
          </a:xfrm>
          <a:prstGeom prst="rect">
            <a:avLst/>
          </a:prstGeom>
          <a:noFill/>
        </p:spPr>
        <p:txBody>
          <a:bodyPr wrap="square" lIns="0" tIns="0" rIns="0" bIns="0" rtlCol="0">
            <a:spAutoFit/>
          </a:bodyPr>
          <a:lstStyle/>
          <a:p>
            <a:pPr algn="ctr">
              <a:defRPr/>
            </a:pPr>
            <a:r>
              <a:rPr lang="en-US" sz="3200" b="1" dirty="0">
                <a:solidFill>
                  <a:srgbClr val="C00000"/>
                </a:solidFill>
                <a:latin typeface="Times New Roman" panose="02020603050405020304" pitchFamily="18" charset="0"/>
                <a:ea typeface="#9Slide02 Tieu de rat dai 01" panose="02000000000000000000" pitchFamily="2" charset="0"/>
                <a:cs typeface="Times New Roman" panose="02020603050405020304" pitchFamily="18" charset="0"/>
              </a:rPr>
              <a:t>CHỦ ĐỀ 7: CỘNG ĐỒNG CÁC DÂN TỘC VIỆT NAM</a:t>
            </a:r>
          </a:p>
        </p:txBody>
      </p:sp>
    </p:spTree>
    <p:extLst>
      <p:ext uri="{BB962C8B-B14F-4D97-AF65-F5344CB8AC3E}">
        <p14:creationId xmlns:p14="http://schemas.microsoft.com/office/powerpoint/2010/main" val="49457038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22166" y="141369"/>
            <a:ext cx="6783569"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a</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Sự</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hình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thành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khối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đại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đoàn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kết</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dân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tộc</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31073" y="4256036"/>
            <a:ext cx="5081453" cy="2601963"/>
          </a:xfrm>
          <a:prstGeom prst="rect">
            <a:avLst/>
          </a:prstGeom>
        </p:spPr>
      </p:pic>
      <p:sp>
        <p:nvSpPr>
          <p:cNvPr id="8" name="TextBox 7">
            <a:extLst>
              <a:ext uri="{FF2B5EF4-FFF2-40B4-BE49-F238E27FC236}">
                <a16:creationId xmlns:a16="http://schemas.microsoft.com/office/drawing/2014/main" id="{BCEE68C0-54A0-448B-BB9D-DDF480666C28}"/>
              </a:ext>
            </a:extLst>
          </p:cNvPr>
          <p:cNvSpPr txBox="1"/>
          <p:nvPr/>
        </p:nvSpPr>
        <p:spPr>
          <a:xfrm>
            <a:off x="113483" y="884900"/>
            <a:ext cx="5660299" cy="3371136"/>
          </a:xfrm>
          <a:prstGeom prst="wedgeRoundRectCallout">
            <a:avLst>
              <a:gd name="adj1" fmla="val 1525"/>
              <a:gd name="adj2" fmla="val 59161"/>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HOẠT ĐỘNG CẶP ĐÔI</a:t>
            </a:r>
          </a:p>
          <a:p>
            <a:pPr algn="just"/>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video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p:txBody>
      </p:sp>
      <p:pic>
        <p:nvPicPr>
          <p:cNvPr id="6" name="kháng chiến chống Mông - Nguyên. Hội nghị Diên H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39096" y="868388"/>
            <a:ext cx="6191795" cy="5819796"/>
          </a:xfrm>
          <a:prstGeom prst="rect">
            <a:avLst/>
          </a:prstGeom>
        </p:spPr>
      </p:pic>
    </p:spTree>
    <p:extLst>
      <p:ext uri="{BB962C8B-B14F-4D97-AF65-F5344CB8AC3E}">
        <p14:creationId xmlns:p14="http://schemas.microsoft.com/office/powerpoint/2010/main" val="320771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25800" y="-2383339"/>
            <a:ext cx="1139050" cy="6173902"/>
            <a:chOff x="694364" y="0"/>
            <a:chExt cx="1658946" cy="8497539"/>
          </a:xfrm>
          <a:noFill/>
        </p:grpSpPr>
        <p:sp>
          <p:nvSpPr>
            <p:cNvPr id="3" name="Freeform 3"/>
            <p:cNvSpPr/>
            <p:nvPr/>
          </p:nvSpPr>
          <p:spPr>
            <a:xfrm>
              <a:off x="694364" y="0"/>
              <a:ext cx="1658946" cy="8497539"/>
            </a:xfrm>
            <a:custGeom>
              <a:avLst/>
              <a:gdLst/>
              <a:ahLst/>
              <a:cxnLst/>
              <a:rect l="l" t="t" r="r" b="b"/>
              <a:pathLst>
                <a:path w="2353310" h="8497539">
                  <a:moveTo>
                    <a:pt x="784860" y="8430229"/>
                  </a:moveTo>
                  <a:cubicBezTo>
                    <a:pt x="905510" y="8470869"/>
                    <a:pt x="1042670" y="8497539"/>
                    <a:pt x="1177290" y="8497539"/>
                  </a:cubicBezTo>
                  <a:cubicBezTo>
                    <a:pt x="1311910" y="8497539"/>
                    <a:pt x="1441450" y="8474679"/>
                    <a:pt x="1560830" y="8434039"/>
                  </a:cubicBezTo>
                  <a:cubicBezTo>
                    <a:pt x="1563370" y="8432769"/>
                    <a:pt x="1565910" y="8432769"/>
                    <a:pt x="1568450" y="8431499"/>
                  </a:cubicBezTo>
                  <a:cubicBezTo>
                    <a:pt x="2016760" y="8268939"/>
                    <a:pt x="2346960" y="7839679"/>
                    <a:pt x="2353310" y="7320711"/>
                  </a:cubicBezTo>
                  <a:lnTo>
                    <a:pt x="2353310" y="0"/>
                  </a:lnTo>
                  <a:lnTo>
                    <a:pt x="0" y="0"/>
                  </a:lnTo>
                  <a:lnTo>
                    <a:pt x="0" y="7315110"/>
                  </a:lnTo>
                  <a:cubicBezTo>
                    <a:pt x="6350" y="7842219"/>
                    <a:pt x="331470" y="8271479"/>
                    <a:pt x="784860" y="8430229"/>
                  </a:cubicBezTo>
                  <a:close/>
                </a:path>
              </a:pathLst>
            </a:custGeom>
            <a:grpFill/>
            <a:ln w="28575">
              <a:solidFill>
                <a:schemeClr val="accent1"/>
              </a:solidFill>
            </a:ln>
          </p:spPr>
        </p:sp>
      </p:grpSp>
      <p:grpSp>
        <p:nvGrpSpPr>
          <p:cNvPr id="4" name="Group 4"/>
          <p:cNvGrpSpPr/>
          <p:nvPr/>
        </p:nvGrpSpPr>
        <p:grpSpPr>
          <a:xfrm rot="5400000">
            <a:off x="3995916" y="-774360"/>
            <a:ext cx="1276111" cy="5989472"/>
            <a:chOff x="0" y="0"/>
            <a:chExt cx="2354580" cy="4512567"/>
          </a:xfrm>
          <a:solidFill>
            <a:srgbClr val="FFFF00"/>
          </a:solidFill>
        </p:grpSpPr>
        <p:sp>
          <p:nvSpPr>
            <p:cNvPr id="5" name="Freeform 5"/>
            <p:cNvSpPr/>
            <p:nvPr/>
          </p:nvSpPr>
          <p:spPr>
            <a:xfrm>
              <a:off x="0" y="0"/>
              <a:ext cx="2353310" cy="4512567"/>
            </a:xfrm>
            <a:custGeom>
              <a:avLst/>
              <a:gdLst/>
              <a:ahLst/>
              <a:cxnLst/>
              <a:rect l="l" t="t" r="r" b="b"/>
              <a:pathLst>
                <a:path w="2353310" h="4512567">
                  <a:moveTo>
                    <a:pt x="784860" y="4445257"/>
                  </a:moveTo>
                  <a:cubicBezTo>
                    <a:pt x="905510" y="4485897"/>
                    <a:pt x="1042670" y="4512567"/>
                    <a:pt x="1177290" y="4512567"/>
                  </a:cubicBezTo>
                  <a:cubicBezTo>
                    <a:pt x="1311910" y="4512567"/>
                    <a:pt x="1441450" y="4489707"/>
                    <a:pt x="1560830" y="4449067"/>
                  </a:cubicBezTo>
                  <a:cubicBezTo>
                    <a:pt x="1563370" y="4447797"/>
                    <a:pt x="1565910" y="4447797"/>
                    <a:pt x="1568450" y="4446527"/>
                  </a:cubicBezTo>
                  <a:cubicBezTo>
                    <a:pt x="2016760" y="4283967"/>
                    <a:pt x="2346960" y="3854707"/>
                    <a:pt x="2353310" y="3348000"/>
                  </a:cubicBezTo>
                  <a:lnTo>
                    <a:pt x="2353310" y="0"/>
                  </a:lnTo>
                  <a:lnTo>
                    <a:pt x="0" y="0"/>
                  </a:lnTo>
                  <a:lnTo>
                    <a:pt x="0" y="3345465"/>
                  </a:lnTo>
                  <a:cubicBezTo>
                    <a:pt x="6350" y="3857247"/>
                    <a:pt x="331470" y="4286507"/>
                    <a:pt x="784860" y="4445257"/>
                  </a:cubicBezTo>
                  <a:close/>
                </a:path>
              </a:pathLst>
            </a:custGeom>
            <a:grpFill/>
          </p:spPr>
        </p:sp>
      </p:grpSp>
      <p:grpSp>
        <p:nvGrpSpPr>
          <p:cNvPr id="6" name="Group 6"/>
          <p:cNvGrpSpPr/>
          <p:nvPr/>
        </p:nvGrpSpPr>
        <p:grpSpPr>
          <a:xfrm rot="-5400000">
            <a:off x="2518068" y="860861"/>
            <a:ext cx="1152225" cy="6046996"/>
            <a:chOff x="1" y="-133013"/>
            <a:chExt cx="2353310" cy="4473572"/>
          </a:xfrm>
          <a:solidFill>
            <a:schemeClr val="accent6">
              <a:lumMod val="50000"/>
            </a:schemeClr>
          </a:solidFill>
        </p:grpSpPr>
        <p:sp>
          <p:nvSpPr>
            <p:cNvPr id="7" name="Freeform 7"/>
            <p:cNvSpPr/>
            <p:nvPr/>
          </p:nvSpPr>
          <p:spPr>
            <a:xfrm>
              <a:off x="1" y="-133013"/>
              <a:ext cx="2353310" cy="4473572"/>
            </a:xfrm>
            <a:custGeom>
              <a:avLst/>
              <a:gdLst/>
              <a:ahLst/>
              <a:cxnLst/>
              <a:rect l="l" t="t" r="r" b="b"/>
              <a:pathLst>
                <a:path w="2353310" h="4340558">
                  <a:moveTo>
                    <a:pt x="784860" y="4273247"/>
                  </a:moveTo>
                  <a:cubicBezTo>
                    <a:pt x="905510" y="4313887"/>
                    <a:pt x="1042670" y="4340558"/>
                    <a:pt x="1177290" y="4340558"/>
                  </a:cubicBezTo>
                  <a:cubicBezTo>
                    <a:pt x="1311910" y="4340558"/>
                    <a:pt x="1441450" y="4317697"/>
                    <a:pt x="1560830" y="4277058"/>
                  </a:cubicBezTo>
                  <a:cubicBezTo>
                    <a:pt x="1563370" y="4275787"/>
                    <a:pt x="1565910" y="4275787"/>
                    <a:pt x="1568450" y="4274517"/>
                  </a:cubicBezTo>
                  <a:cubicBezTo>
                    <a:pt x="2016760" y="4111958"/>
                    <a:pt x="2346960" y="3682697"/>
                    <a:pt x="2353310" y="3176519"/>
                  </a:cubicBezTo>
                  <a:lnTo>
                    <a:pt x="2353310" y="0"/>
                  </a:lnTo>
                  <a:lnTo>
                    <a:pt x="0" y="0"/>
                  </a:lnTo>
                  <a:lnTo>
                    <a:pt x="0" y="3174117"/>
                  </a:lnTo>
                  <a:cubicBezTo>
                    <a:pt x="6350" y="3685237"/>
                    <a:pt x="331470" y="4114497"/>
                    <a:pt x="784860" y="4273247"/>
                  </a:cubicBezTo>
                  <a:close/>
                </a:path>
              </a:pathLst>
            </a:custGeom>
            <a:solidFill>
              <a:schemeClr val="accent2">
                <a:lumMod val="20000"/>
                <a:lumOff val="80000"/>
              </a:schemeClr>
            </a:solidFill>
          </p:spPr>
        </p:sp>
      </p:grpSp>
      <p:sp>
        <p:nvSpPr>
          <p:cNvPr id="31" name="TextBox 31"/>
          <p:cNvSpPr txBox="1"/>
          <p:nvPr/>
        </p:nvSpPr>
        <p:spPr>
          <a:xfrm>
            <a:off x="538343" y="366719"/>
            <a:ext cx="5187057" cy="738664"/>
          </a:xfrm>
          <a:prstGeom prst="rect">
            <a:avLst/>
          </a:prstGeom>
        </p:spPr>
        <p:txBody>
          <a:bodyPr wrap="square" lIns="0" tIns="0" rIns="0" bIns="0" rtlCol="0" anchor="t">
            <a:spAutoFit/>
          </a:bodyPr>
          <a:lstStyle/>
          <a:p>
            <a:r>
              <a:rPr lang="en-US" sz="2400" b="1" dirty="0">
                <a:solidFill>
                  <a:srgbClr val="C00000"/>
                </a:solidFill>
                <a:latin typeface="Times New Roman" panose="02020603050405020304" pitchFamily="18" charset="0"/>
                <a:cs typeface="Times New Roman" panose="02020603050405020304" pitchFamily="18" charset="0"/>
              </a:rPr>
              <a:t>CHÍNH SÁCH ĐOÀN KẾT DÂN TỘC CỦA NHÀ NƯỚC QUA CÁC THỜI KÌ</a:t>
            </a:r>
            <a:endParaRPr lang="en-US" dirty="0">
              <a:solidFill>
                <a:srgbClr val="C00000"/>
              </a:solidFill>
            </a:endParaRPr>
          </a:p>
        </p:txBody>
      </p:sp>
      <p:sp>
        <p:nvSpPr>
          <p:cNvPr id="45" name="TextBox 31"/>
          <p:cNvSpPr txBox="1"/>
          <p:nvPr/>
        </p:nvSpPr>
        <p:spPr>
          <a:xfrm>
            <a:off x="1795919" y="1624008"/>
            <a:ext cx="5805639" cy="1292662"/>
          </a:xfrm>
          <a:prstGeom prst="rect">
            <a:avLst/>
          </a:prstGeom>
        </p:spPr>
        <p:txBody>
          <a:bodyPr wrap="square" lIns="0" tIns="0" rIns="0" bIns="0" rtlCol="0" anchor="t">
            <a:spAutoFit/>
          </a:bodyPr>
          <a:lstStyle/>
          <a:p>
            <a:pPr lvl="0" algn="ctr" defTabSz="609630">
              <a:defRPr/>
            </a:pP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endParaRPr kumimoji="0" lang="en-U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0" name="Rectangle 49"/>
          <p:cNvSpPr/>
          <p:nvPr/>
        </p:nvSpPr>
        <p:spPr>
          <a:xfrm>
            <a:off x="260621" y="3408900"/>
            <a:ext cx="5759933" cy="954107"/>
          </a:xfrm>
          <a:prstGeom prst="rect">
            <a:avLst/>
          </a:prstGeom>
        </p:spPr>
        <p:txBody>
          <a:bodyPr wrap="square">
            <a:spAutoFit/>
          </a:bodyPr>
          <a:lstStyle/>
          <a:p>
            <a:pPr lvl="0" algn="just" defTabSz="609630">
              <a:defRPr/>
            </a:pP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51" name="Group 4"/>
          <p:cNvGrpSpPr/>
          <p:nvPr/>
        </p:nvGrpSpPr>
        <p:grpSpPr>
          <a:xfrm rot="5400000">
            <a:off x="3359811" y="2716371"/>
            <a:ext cx="2468240" cy="6095675"/>
            <a:chOff x="0" y="0"/>
            <a:chExt cx="2353310" cy="4303543"/>
          </a:xfrm>
          <a:solidFill>
            <a:srgbClr val="92D050"/>
          </a:solidFill>
        </p:grpSpPr>
        <p:sp>
          <p:nvSpPr>
            <p:cNvPr id="52" name="Freeform 5"/>
            <p:cNvSpPr/>
            <p:nvPr/>
          </p:nvSpPr>
          <p:spPr>
            <a:xfrm>
              <a:off x="0" y="0"/>
              <a:ext cx="2353310" cy="4303543"/>
            </a:xfrm>
            <a:custGeom>
              <a:avLst/>
              <a:gdLst/>
              <a:ahLst/>
              <a:cxnLst/>
              <a:rect l="l" t="t" r="r" b="b"/>
              <a:pathLst>
                <a:path w="2353310" h="4512567">
                  <a:moveTo>
                    <a:pt x="784860" y="4445257"/>
                  </a:moveTo>
                  <a:cubicBezTo>
                    <a:pt x="905510" y="4485897"/>
                    <a:pt x="1042670" y="4512567"/>
                    <a:pt x="1177290" y="4512567"/>
                  </a:cubicBezTo>
                  <a:cubicBezTo>
                    <a:pt x="1311910" y="4512567"/>
                    <a:pt x="1441450" y="4489707"/>
                    <a:pt x="1560830" y="4449067"/>
                  </a:cubicBezTo>
                  <a:cubicBezTo>
                    <a:pt x="1563370" y="4447797"/>
                    <a:pt x="1565910" y="4447797"/>
                    <a:pt x="1568450" y="4446527"/>
                  </a:cubicBezTo>
                  <a:cubicBezTo>
                    <a:pt x="2016760" y="4283967"/>
                    <a:pt x="2346960" y="3854707"/>
                    <a:pt x="2353310" y="3348000"/>
                  </a:cubicBezTo>
                  <a:lnTo>
                    <a:pt x="2353310" y="0"/>
                  </a:lnTo>
                  <a:lnTo>
                    <a:pt x="0" y="0"/>
                  </a:lnTo>
                  <a:lnTo>
                    <a:pt x="0" y="3345465"/>
                  </a:lnTo>
                  <a:cubicBezTo>
                    <a:pt x="6350" y="3857247"/>
                    <a:pt x="331470" y="4286507"/>
                    <a:pt x="784860" y="4445257"/>
                  </a:cubicBezTo>
                  <a:close/>
                </a:path>
              </a:pathLst>
            </a:custGeom>
            <a:grpFill/>
          </p:spPr>
        </p:sp>
      </p:grpSp>
      <p:sp>
        <p:nvSpPr>
          <p:cNvPr id="53" name="Rectangle 52"/>
          <p:cNvSpPr/>
          <p:nvPr/>
        </p:nvSpPr>
        <p:spPr>
          <a:xfrm>
            <a:off x="2091019" y="4637314"/>
            <a:ext cx="5667358" cy="2246769"/>
          </a:xfrm>
          <a:prstGeom prst="rect">
            <a:avLst/>
          </a:prstGeom>
        </p:spPr>
        <p:txBody>
          <a:bodyPr wrap="square">
            <a:spAutoFit/>
          </a:bodyPr>
          <a:lstStyle/>
          <a:p>
            <a:pPr lvl="0" algn="just" defTabSz="609630">
              <a:defRPr/>
            </a:pP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3" name="Freeform 21"/>
          <p:cNvSpPr/>
          <p:nvPr/>
        </p:nvSpPr>
        <p:spPr>
          <a:xfrm>
            <a:off x="56636" y="1747710"/>
            <a:ext cx="1493007" cy="919826"/>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a:ln w="28575">
            <a:solidFill>
              <a:schemeClr val="accent1"/>
            </a:solidFill>
          </a:ln>
        </p:spPr>
      </p:sp>
      <p:sp>
        <p:nvSpPr>
          <p:cNvPr id="24" name="TextBox 31"/>
          <p:cNvSpPr txBox="1"/>
          <p:nvPr/>
        </p:nvSpPr>
        <p:spPr>
          <a:xfrm>
            <a:off x="257911" y="1954237"/>
            <a:ext cx="1083021"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Lý</a:t>
            </a:r>
            <a:endParaRPr kumimoji="0" lang="en-US" sz="4400" b="0" i="0" u="none" strike="noStrike" kern="1200" cap="none" spc="0" normalizeH="0" baseline="0" noProof="0" dirty="0">
              <a:ln>
                <a:noFill/>
              </a:ln>
              <a:solidFill>
                <a:srgbClr val="C00000"/>
              </a:solidFill>
              <a:effectLst/>
              <a:uLnTx/>
              <a:uFillTx/>
              <a:latin typeface="Calibri"/>
              <a:ea typeface="+mn-ea"/>
              <a:cs typeface="Times New Roman" panose="02020603050405020304" pitchFamily="18" charset="0"/>
            </a:endParaRPr>
          </a:p>
        </p:txBody>
      </p:sp>
      <p:sp>
        <p:nvSpPr>
          <p:cNvPr id="25" name="Freeform 21"/>
          <p:cNvSpPr/>
          <p:nvPr/>
        </p:nvSpPr>
        <p:spPr>
          <a:xfrm>
            <a:off x="6117679" y="3376369"/>
            <a:ext cx="1481380" cy="971543"/>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a:ln w="28575">
            <a:solidFill>
              <a:schemeClr val="accent1"/>
            </a:solidFill>
          </a:ln>
        </p:spPr>
      </p:sp>
      <p:sp>
        <p:nvSpPr>
          <p:cNvPr id="26" name="TextBox 31"/>
          <p:cNvSpPr txBox="1"/>
          <p:nvPr/>
        </p:nvSpPr>
        <p:spPr>
          <a:xfrm>
            <a:off x="6117639" y="3619131"/>
            <a:ext cx="1481460"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Trần</a:t>
            </a:r>
            <a:endParaRPr kumimoji="0" lang="en-US" sz="4400" b="0" i="0" u="none" strike="noStrike" kern="1200" cap="none" spc="0" normalizeH="0" baseline="0" noProof="0" dirty="0">
              <a:ln>
                <a:noFill/>
              </a:ln>
              <a:solidFill>
                <a:srgbClr val="C00000"/>
              </a:solidFill>
              <a:effectLst/>
              <a:uLnTx/>
              <a:uFillTx/>
              <a:latin typeface="Calibri"/>
              <a:ea typeface="+mn-ea"/>
              <a:cs typeface="Times New Roman" panose="02020603050405020304" pitchFamily="18" charset="0"/>
            </a:endParaRPr>
          </a:p>
        </p:txBody>
      </p:sp>
      <p:sp>
        <p:nvSpPr>
          <p:cNvPr id="27" name="Freeform 21"/>
          <p:cNvSpPr/>
          <p:nvPr/>
        </p:nvSpPr>
        <p:spPr>
          <a:xfrm>
            <a:off x="36344" y="5227020"/>
            <a:ext cx="1561682" cy="1230854"/>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a:ln w="28575">
            <a:solidFill>
              <a:schemeClr val="accent1"/>
            </a:solidFill>
          </a:ln>
        </p:spPr>
      </p:sp>
      <p:sp>
        <p:nvSpPr>
          <p:cNvPr id="28" name="TextBox 31"/>
          <p:cNvSpPr txBox="1"/>
          <p:nvPr/>
        </p:nvSpPr>
        <p:spPr>
          <a:xfrm>
            <a:off x="70682" y="5235619"/>
            <a:ext cx="1475413"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ĐCS </a:t>
            </a:r>
            <a:r>
              <a:rPr kumimoji="0" lang="en-US" sz="24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ra</a:t>
            </a:r>
            <a:r>
              <a:rPr kumimoji="0" lang="en-US" sz="24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đời</a:t>
            </a:r>
            <a:endParaRPr kumimoji="0" lang="en-US" sz="4000" b="0" i="0" u="none" strike="noStrike" kern="1200" cap="none" spc="0" normalizeH="0" baseline="0" noProof="0" dirty="0">
              <a:ln>
                <a:noFill/>
              </a:ln>
              <a:solidFill>
                <a:srgbClr val="C00000"/>
              </a:solidFill>
              <a:effectLst/>
              <a:uLnTx/>
              <a:uFillTx/>
              <a:latin typeface="Calibri"/>
              <a:ea typeface="+mn-ea"/>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837714" y="134086"/>
            <a:ext cx="4232365" cy="2073537"/>
          </a:xfrm>
          <a:prstGeom prst="rect">
            <a:avLst/>
          </a:prstGeom>
        </p:spPr>
      </p:pic>
      <p:pic>
        <p:nvPicPr>
          <p:cNvPr id="9" name="Picture 8"/>
          <p:cNvPicPr>
            <a:picLocks noChangeAspect="1"/>
          </p:cNvPicPr>
          <p:nvPr/>
        </p:nvPicPr>
        <p:blipFill>
          <a:blip r:embed="rId3"/>
          <a:stretch>
            <a:fillRect/>
          </a:stretch>
        </p:blipFill>
        <p:spPr>
          <a:xfrm>
            <a:off x="7874984" y="2220376"/>
            <a:ext cx="4232365" cy="2309713"/>
          </a:xfrm>
          <a:prstGeom prst="rect">
            <a:avLst/>
          </a:prstGeom>
        </p:spPr>
      </p:pic>
      <p:pic>
        <p:nvPicPr>
          <p:cNvPr id="10" name="Picture 9"/>
          <p:cNvPicPr>
            <a:picLocks noChangeAspect="1"/>
          </p:cNvPicPr>
          <p:nvPr/>
        </p:nvPicPr>
        <p:blipFill>
          <a:blip r:embed="rId4"/>
          <a:stretch>
            <a:fillRect/>
          </a:stretch>
        </p:blipFill>
        <p:spPr>
          <a:xfrm>
            <a:off x="7837714" y="4637314"/>
            <a:ext cx="4232365" cy="2053178"/>
          </a:xfrm>
          <a:prstGeom prst="rect">
            <a:avLst/>
          </a:prstGeom>
        </p:spPr>
      </p:pic>
    </p:spTree>
    <p:extLst>
      <p:ext uri="{BB962C8B-B14F-4D97-AF65-F5344CB8AC3E}">
        <p14:creationId xmlns:p14="http://schemas.microsoft.com/office/powerpoint/2010/main" val="15918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down)">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0"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65965" y="1848260"/>
            <a:ext cx="5709494" cy="1384995"/>
          </a:xfrm>
          <a:prstGeom prst="rect">
            <a:avLst/>
          </a:prstGeom>
        </p:spPr>
        <p:txBody>
          <a:bodyPr wrap="square">
            <a:spAutoFit/>
          </a:bodyPr>
          <a:lstStyle/>
          <a:p>
            <a:pPr algn="ctr">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sớm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buổi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04786" y="3348671"/>
            <a:ext cx="5927073" cy="3412445"/>
          </a:xfrm>
          <a:prstGeom prst="rect">
            <a:avLst/>
          </a:prstGeom>
        </p:spPr>
      </p:pic>
      <p:pic>
        <p:nvPicPr>
          <p:cNvPr id="4" name="Picture 3"/>
          <p:cNvPicPr>
            <a:picLocks noChangeAspect="1"/>
          </p:cNvPicPr>
          <p:nvPr/>
        </p:nvPicPr>
        <p:blipFill>
          <a:blip r:embed="rId3"/>
          <a:stretch>
            <a:fillRect/>
          </a:stretch>
        </p:blipFill>
        <p:spPr>
          <a:xfrm>
            <a:off x="204787" y="172850"/>
            <a:ext cx="5927072" cy="3027550"/>
          </a:xfrm>
          <a:prstGeom prst="rect">
            <a:avLst/>
          </a:prstGeom>
        </p:spPr>
      </p:pic>
      <p:sp>
        <p:nvSpPr>
          <p:cNvPr id="5" name="Rectangle 4"/>
          <p:cNvSpPr/>
          <p:nvPr/>
        </p:nvSpPr>
        <p:spPr>
          <a:xfrm>
            <a:off x="6365965" y="3348671"/>
            <a:ext cx="5521235" cy="2246769"/>
          </a:xfrm>
          <a:prstGeom prst="rect">
            <a:avLst/>
          </a:prstGeom>
        </p:spPr>
        <p:txBody>
          <a:bodyPr wrap="square">
            <a:spAutoFit/>
          </a:bodyPr>
          <a:lstStyle/>
          <a:p>
            <a:pPr algn="ct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Trải</a:t>
            </a:r>
            <a:r>
              <a:rPr lang="en-US" sz="2800" dirty="0">
                <a:latin typeface="Times New Roman" panose="02020603050405020304" pitchFamily="18" charset="0"/>
                <a:ea typeface="Calibri" panose="020F0502020204030204" pitchFamily="34" charset="0"/>
              </a:rPr>
              <a:t> qua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tục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tâm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xây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bồi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đắp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huy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Đảng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Việt</a:t>
            </a:r>
            <a:r>
              <a:rPr lang="en-US" sz="2800" dirty="0">
                <a:latin typeface="Times New Roman" panose="02020603050405020304" pitchFamily="18" charset="0"/>
                <a:ea typeface="Calibri" panose="020F0502020204030204" pitchFamily="34" charset="0"/>
              </a:rPr>
              <a:t> Nam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1930</a:t>
            </a:r>
            <a:endParaRPr lang="en-US" sz="2800" dirty="0"/>
          </a:p>
        </p:txBody>
      </p:sp>
      <p:sp>
        <p:nvSpPr>
          <p:cNvPr id="6" name="TextBox 31"/>
          <p:cNvSpPr txBox="1"/>
          <p:nvPr/>
        </p:nvSpPr>
        <p:spPr>
          <a:xfrm>
            <a:off x="8149380" y="768218"/>
            <a:ext cx="2998233" cy="430887"/>
          </a:xfrm>
          <a:prstGeom prst="rect">
            <a:avLst/>
          </a:prstGeom>
        </p:spPr>
        <p:txBody>
          <a:bodyPr wrap="square" lIns="0" tIns="0" rIns="0" bIns="0" rtlCol="0" anchor="t">
            <a:spAutoFit/>
          </a:bodyPr>
          <a:lstStyle/>
          <a:p>
            <a:r>
              <a:rPr lang="en-US" sz="2800" b="1" dirty="0">
                <a:solidFill>
                  <a:srgbClr val="C00000"/>
                </a:solidFill>
                <a:latin typeface="Times New Roman" panose="02020603050405020304" pitchFamily="18" charset="0"/>
                <a:cs typeface="Times New Roman" panose="02020603050405020304" pitchFamily="18" charset="0"/>
              </a:rPr>
              <a:t>NHẬN XÉT</a:t>
            </a:r>
            <a:endParaRPr lang="en-US" sz="2000" dirty="0">
              <a:solidFill>
                <a:srgbClr val="C00000"/>
              </a:solidFill>
            </a:endParaRPr>
          </a:p>
        </p:txBody>
      </p:sp>
    </p:spTree>
    <p:extLst>
      <p:ext uri="{BB962C8B-B14F-4D97-AF65-F5344CB8AC3E}">
        <p14:creationId xmlns:p14="http://schemas.microsoft.com/office/powerpoint/2010/main" val="39491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46165" y="141776"/>
            <a:ext cx="10106190" cy="8925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noProof="0" dirty="0">
                <a:solidFill>
                  <a:srgbClr val="002060"/>
                </a:solidFill>
                <a:latin typeface="Times New Roman" panose="02020603050405020304" pitchFamily="18" charset="0"/>
                <a:cs typeface="Times New Roman" panose="02020603050405020304" pitchFamily="18" charset="0"/>
              </a:rPr>
              <a:t>b</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Vai</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trò</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tầm</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quan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trọng</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của</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khối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đại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đoàn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kết</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dân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tộc</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trong</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lịch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sử</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dựng</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nước</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và</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giữ</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nước</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xây</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dựng</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và</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bảo</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vệ</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tổ</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quốc</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hiện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nay</a:t>
            </a:r>
            <a:r>
              <a:rPr lang="fr-FR" altLang="en-US" sz="2600" b="1" noProof="0" dirty="0">
                <a:solidFill>
                  <a:srgbClr val="002060"/>
                </a:solidFill>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CEE68C0-54A0-448B-BB9D-DDF480666C28}"/>
              </a:ext>
            </a:extLst>
          </p:cNvPr>
          <p:cNvSpPr txBox="1"/>
          <p:nvPr/>
        </p:nvSpPr>
        <p:spPr>
          <a:xfrm>
            <a:off x="192675" y="1460206"/>
            <a:ext cx="3611881" cy="2009061"/>
          </a:xfrm>
          <a:prstGeom prst="wedgeRoundRectCallout">
            <a:avLst>
              <a:gd name="adj1" fmla="val 2048"/>
              <a:gd name="adj2" fmla="val 7607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fr-FR" sz="2800" dirty="0">
                <a:latin typeface="Times New Roman" panose="02020603050405020304" pitchFamily="18" charset="0"/>
                <a:cs typeface="Times New Roman" panose="02020603050405020304" pitchFamily="18" charset="0"/>
              </a:rPr>
              <a:t>HS </a:t>
            </a:r>
            <a:r>
              <a:rPr lang="fr-FR" sz="2800" dirty="0" err="1">
                <a:latin typeface="Times New Roman" panose="02020603050405020304" pitchFamily="18" charset="0"/>
                <a:cs typeface="Times New Roman" panose="02020603050405020304" pitchFamily="18" charset="0"/>
              </a:rPr>
              <a:t>làm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việc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theo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bàn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Hoàn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thành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phiếu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học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tập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giấy</a:t>
            </a:r>
            <a:r>
              <a:rPr lang="fr-FR" sz="2800" dirty="0">
                <a:latin typeface="Times New Roman" panose="02020603050405020304" pitchFamily="18" charset="0"/>
                <a:cs typeface="Times New Roman" panose="02020603050405020304" pitchFamily="18" charset="0"/>
              </a:rPr>
              <a:t> A4 (</a:t>
            </a:r>
            <a:r>
              <a:rPr lang="fr-FR" sz="2800" dirty="0" err="1">
                <a:latin typeface="Times New Roman" panose="02020603050405020304" pitchFamily="18" charset="0"/>
                <a:cs typeface="Times New Roman" panose="02020603050405020304" pitchFamily="18" charset="0"/>
              </a:rPr>
              <a:t>thời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gian</a:t>
            </a:r>
            <a:r>
              <a:rPr lang="fr-FR" sz="2800" dirty="0">
                <a:latin typeface="Times New Roman" panose="02020603050405020304" pitchFamily="18" charset="0"/>
                <a:cs typeface="Times New Roman" panose="02020603050405020304" pitchFamily="18" charset="0"/>
              </a:rPr>
              <a:t> 8 </a:t>
            </a:r>
            <a:r>
              <a:rPr lang="fr-FR" sz="2800" dirty="0" err="1">
                <a:latin typeface="Times New Roman" panose="02020603050405020304" pitchFamily="18" charset="0"/>
                <a:cs typeface="Times New Roman" panose="02020603050405020304" pitchFamily="18" charset="0"/>
              </a:rPr>
              <a:t>phút</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46165" y="4003697"/>
            <a:ext cx="3304903" cy="2721767"/>
          </a:xfrm>
          <a:prstGeom prst="rect">
            <a:avLst/>
          </a:prstGeom>
        </p:spPr>
      </p:pic>
      <p:pic>
        <p:nvPicPr>
          <p:cNvPr id="2" name="Picture 1"/>
          <p:cNvPicPr>
            <a:picLocks noChangeAspect="1"/>
          </p:cNvPicPr>
          <p:nvPr/>
        </p:nvPicPr>
        <p:blipFill>
          <a:blip r:embed="rId3"/>
          <a:stretch>
            <a:fillRect/>
          </a:stretch>
        </p:blipFill>
        <p:spPr>
          <a:xfrm>
            <a:off x="4127863" y="1122482"/>
            <a:ext cx="7851829" cy="5602982"/>
          </a:xfrm>
          <a:prstGeom prst="rect">
            <a:avLst/>
          </a:prstGeom>
        </p:spPr>
      </p:pic>
    </p:spTree>
    <p:extLst>
      <p:ext uri="{BB962C8B-B14F-4D97-AF65-F5344CB8AC3E}">
        <p14:creationId xmlns:p14="http://schemas.microsoft.com/office/powerpoint/2010/main" val="2180215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DAB5"/>
        </a:solidFill>
        <a:effectLst/>
      </p:bgPr>
    </p:bg>
    <p:spTree>
      <p:nvGrpSpPr>
        <p:cNvPr id="1" name=""/>
        <p:cNvGrpSpPr/>
        <p:nvPr/>
      </p:nvGrpSpPr>
      <p:grpSpPr>
        <a:xfrm>
          <a:off x="0" y="0"/>
          <a:ext cx="0" cy="0"/>
          <a:chOff x="0" y="0"/>
          <a:chExt cx="0" cy="0"/>
        </a:xfrm>
      </p:grpSpPr>
      <p:sp>
        <p:nvSpPr>
          <p:cNvPr id="2" name="AutoShape 2"/>
          <p:cNvSpPr/>
          <p:nvPr/>
        </p:nvSpPr>
        <p:spPr>
          <a:xfrm>
            <a:off x="830132" y="673412"/>
            <a:ext cx="2346305" cy="8875"/>
          </a:xfrm>
          <a:prstGeom prst="rect">
            <a:avLst/>
          </a:prstGeom>
          <a:solidFill>
            <a:srgbClr val="44423E"/>
          </a:solidFill>
        </p:spPr>
      </p:sp>
      <p:sp>
        <p:nvSpPr>
          <p:cNvPr id="6" name="AutoShape 6"/>
          <p:cNvSpPr/>
          <p:nvPr/>
        </p:nvSpPr>
        <p:spPr>
          <a:xfrm>
            <a:off x="934135" y="1900630"/>
            <a:ext cx="11138246" cy="1123126"/>
          </a:xfrm>
          <a:prstGeom prst="rect">
            <a:avLst/>
          </a:prstGeom>
          <a:solidFill>
            <a:srgbClr val="FFFFFF"/>
          </a:solidFill>
        </p:spPr>
      </p:sp>
      <p:sp>
        <p:nvSpPr>
          <p:cNvPr id="7" name="AutoShape 7"/>
          <p:cNvSpPr/>
          <p:nvPr/>
        </p:nvSpPr>
        <p:spPr>
          <a:xfrm>
            <a:off x="1926805" y="1068261"/>
            <a:ext cx="10182464" cy="814999"/>
          </a:xfrm>
          <a:prstGeom prst="rect">
            <a:avLst/>
          </a:prstGeom>
          <a:solidFill>
            <a:srgbClr val="3B7B7B"/>
          </a:solidFill>
        </p:spPr>
      </p:sp>
      <p:sp>
        <p:nvSpPr>
          <p:cNvPr id="11" name="AutoShape 11"/>
          <p:cNvSpPr/>
          <p:nvPr/>
        </p:nvSpPr>
        <p:spPr>
          <a:xfrm>
            <a:off x="502522" y="1068260"/>
            <a:ext cx="2470021" cy="5789739"/>
          </a:xfrm>
          <a:prstGeom prst="rect">
            <a:avLst/>
          </a:prstGeom>
          <a:solidFill>
            <a:srgbClr val="E65852"/>
          </a:solidFill>
        </p:spPr>
      </p:sp>
      <p:sp>
        <p:nvSpPr>
          <p:cNvPr id="13" name="AutoShape 13"/>
          <p:cNvSpPr/>
          <p:nvPr/>
        </p:nvSpPr>
        <p:spPr>
          <a:xfrm>
            <a:off x="-2360" y="-19707"/>
            <a:ext cx="392152" cy="6885411"/>
          </a:xfrm>
          <a:prstGeom prst="rect">
            <a:avLst/>
          </a:prstGeom>
          <a:solidFill>
            <a:srgbClr val="3B7B7B"/>
          </a:solidFill>
        </p:spPr>
      </p:sp>
      <p:sp>
        <p:nvSpPr>
          <p:cNvPr id="15" name="TextBox 15"/>
          <p:cNvSpPr txBox="1"/>
          <p:nvPr/>
        </p:nvSpPr>
        <p:spPr>
          <a:xfrm>
            <a:off x="110370" y="160683"/>
            <a:ext cx="3762755" cy="415178"/>
          </a:xfrm>
          <a:prstGeom prst="rect">
            <a:avLst/>
          </a:prstGeom>
        </p:spPr>
        <p:txBody>
          <a:bodyPr lIns="0" tIns="0" rIns="0" bIns="0" rtlCol="0" anchor="t">
            <a:spAutoFit/>
          </a:bodyPr>
          <a:lstStyle/>
          <a:p>
            <a:pPr marL="0" marR="0" lvl="0" indent="0" algn="ctr" defTabSz="609630" rtl="0" eaLnBrk="1" fontAlgn="auto" latinLnBrk="0" hangingPunct="1">
              <a:lnSpc>
                <a:spcPts val="3472"/>
              </a:lnSpc>
              <a:spcBef>
                <a:spcPts val="0"/>
              </a:spcBef>
              <a:spcAft>
                <a:spcPts val="0"/>
              </a:spcAft>
              <a:buClrTx/>
              <a:buSzTx/>
              <a:buFontTx/>
              <a:buNone/>
              <a:tabLst/>
              <a:defRPr/>
            </a:pPr>
            <a:r>
              <a:rPr kumimoji="0" lang="en-US" sz="2691" b="1" i="0" u="none" strike="noStrike" kern="1200" cap="none" spc="0" normalizeH="0" baseline="0" noProof="0" dirty="0">
                <a:ln>
                  <a:noFill/>
                </a:ln>
                <a:solidFill>
                  <a:srgbClr val="44423E"/>
                </a:solidFill>
                <a:effectLst/>
                <a:uLnTx/>
                <a:uFillTx/>
                <a:latin typeface="Yeseva One"/>
                <a:ea typeface="+mn-ea"/>
                <a:cs typeface="+mn-cs"/>
              </a:rPr>
              <a:t>PHIẾU HỌC TẬP</a:t>
            </a:r>
          </a:p>
        </p:txBody>
      </p:sp>
      <p:sp>
        <p:nvSpPr>
          <p:cNvPr id="17" name="TextBox 17"/>
          <p:cNvSpPr txBox="1"/>
          <p:nvPr/>
        </p:nvSpPr>
        <p:spPr>
          <a:xfrm>
            <a:off x="389792" y="1464376"/>
            <a:ext cx="2606951" cy="203197"/>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Thời</a:t>
            </a:r>
            <a:r>
              <a:rPr kumimoji="0" lang="en-US" sz="26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kì</a:t>
            </a:r>
            <a:r>
              <a:rPr kumimoji="0" lang="en-US" sz="26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lịch</a:t>
            </a:r>
            <a:r>
              <a:rPr kumimoji="0" lang="en-US" sz="26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sử</a:t>
            </a:r>
            <a:endPar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4" name="AutoShape 5"/>
          <p:cNvSpPr/>
          <p:nvPr/>
        </p:nvSpPr>
        <p:spPr>
          <a:xfrm>
            <a:off x="485798" y="1877771"/>
            <a:ext cx="2486745" cy="45719"/>
          </a:xfrm>
          <a:prstGeom prst="rect">
            <a:avLst/>
          </a:prstGeom>
          <a:solidFill>
            <a:schemeClr val="bg2">
              <a:lumMod val="90000"/>
            </a:schemeClr>
          </a:solidFill>
        </p:spPr>
      </p:sp>
      <p:sp>
        <p:nvSpPr>
          <p:cNvPr id="36" name="TextBox 17"/>
          <p:cNvSpPr txBox="1"/>
          <p:nvPr/>
        </p:nvSpPr>
        <p:spPr>
          <a:xfrm>
            <a:off x="4385982" y="1443177"/>
            <a:ext cx="7396715" cy="166712"/>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8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Vai</a:t>
            </a:r>
            <a:r>
              <a:rPr kumimoji="0" lang="en-US" sz="28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trò</a:t>
            </a:r>
            <a:r>
              <a:rPr kumimoji="0" lang="en-US" sz="28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khối</a:t>
            </a:r>
            <a:r>
              <a:rPr kumimoji="0" lang="en-US" sz="28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đoàn</a:t>
            </a:r>
            <a:r>
              <a:rPr kumimoji="0" lang="en-US" sz="28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tộc</a:t>
            </a:r>
            <a:endParaRPr kumimoji="0" lang="en-US" sz="28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15"/>
          <p:cNvSpPr txBox="1"/>
          <p:nvPr/>
        </p:nvSpPr>
        <p:spPr>
          <a:xfrm>
            <a:off x="3616777" y="328902"/>
            <a:ext cx="8452545" cy="420756"/>
          </a:xfrm>
          <a:prstGeom prst="rect">
            <a:avLst/>
          </a:prstGeom>
        </p:spPr>
        <p:txBody>
          <a:bodyPr wrap="square" lIns="0" tIns="0" rIns="0" bIns="0" rtlCol="0" anchor="t">
            <a:spAutoFit/>
          </a:bodyPr>
          <a:lstStyle/>
          <a:p>
            <a:pPr algn="ctr" defTabSz="609630">
              <a:lnSpc>
                <a:spcPts val="3472"/>
              </a:lnSpc>
              <a:defRPr/>
            </a:pPr>
            <a:r>
              <a:rPr lang="fr-FR" altLang="en-US" sz="2800" b="1" dirty="0" err="1">
                <a:solidFill>
                  <a:srgbClr val="002060"/>
                </a:solidFill>
                <a:latin typeface="Times New Roman" panose="02020603050405020304" pitchFamily="18" charset="0"/>
                <a:cs typeface="Times New Roman" panose="02020603050405020304" pitchFamily="18" charset="0"/>
              </a:rPr>
              <a:t>Vai</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trò</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tầm</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quan</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trọng</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của</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khối</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đại</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đoàn</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kết</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dân</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tộc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44" name="TextBox 17"/>
          <p:cNvSpPr txBox="1"/>
          <p:nvPr/>
        </p:nvSpPr>
        <p:spPr>
          <a:xfrm>
            <a:off x="841405" y="2026850"/>
            <a:ext cx="1859454" cy="80021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Thời</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kì</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dựng</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nước</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AutoShape 5"/>
          <p:cNvSpPr/>
          <p:nvPr/>
        </p:nvSpPr>
        <p:spPr>
          <a:xfrm flipV="1">
            <a:off x="473250" y="3045180"/>
            <a:ext cx="2744943" cy="45719"/>
          </a:xfrm>
          <a:prstGeom prst="rect">
            <a:avLst/>
          </a:prstGeom>
          <a:solidFill>
            <a:schemeClr val="bg2">
              <a:lumMod val="90000"/>
            </a:schemeClr>
          </a:solidFill>
        </p:spPr>
      </p:sp>
      <p:sp>
        <p:nvSpPr>
          <p:cNvPr id="47" name="TextBox 17"/>
          <p:cNvSpPr txBox="1"/>
          <p:nvPr/>
        </p:nvSpPr>
        <p:spPr>
          <a:xfrm>
            <a:off x="967582" y="5960126"/>
            <a:ext cx="1667607"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spc="167" dirty="0" err="1">
                <a:solidFill>
                  <a:srgbClr val="FFFF00"/>
                </a:solidFill>
                <a:latin typeface="Times New Roman" panose="02020603050405020304" pitchFamily="18" charset="0"/>
                <a:cs typeface="Times New Roman" panose="02020603050405020304" pitchFamily="18" charset="0"/>
              </a:rPr>
              <a:t>Hiện</a:t>
            </a:r>
            <a:r>
              <a:rPr lang="en-US" sz="2800" spc="167" dirty="0">
                <a:solidFill>
                  <a:srgbClr val="FFFF00"/>
                </a:solidFill>
                <a:latin typeface="Times New Roman" panose="02020603050405020304" pitchFamily="18" charset="0"/>
                <a:cs typeface="Times New Roman" panose="02020603050405020304" pitchFamily="18" charset="0"/>
              </a:rPr>
              <a:t> nay</a:t>
            </a:r>
            <a:endParaRPr kumimoji="0" lang="en-US" sz="28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a:spLocks noChangeArrowheads="1"/>
          </p:cNvSpPr>
          <p:nvPr/>
        </p:nvSpPr>
        <p:spPr bwMode="auto">
          <a:xfrm>
            <a:off x="3091245" y="1960161"/>
            <a:ext cx="8892885"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a:t>
            </a:r>
          </a:p>
        </p:txBody>
      </p:sp>
      <p:sp>
        <p:nvSpPr>
          <p:cNvPr id="29" name="AutoShape 5"/>
          <p:cNvSpPr/>
          <p:nvPr/>
        </p:nvSpPr>
        <p:spPr>
          <a:xfrm flipV="1">
            <a:off x="441602" y="4286807"/>
            <a:ext cx="2744943" cy="45719"/>
          </a:xfrm>
          <a:prstGeom prst="rect">
            <a:avLst/>
          </a:prstGeom>
          <a:solidFill>
            <a:schemeClr val="bg2">
              <a:lumMod val="90000"/>
            </a:schemeClr>
          </a:solidFill>
        </p:spPr>
      </p:sp>
      <p:sp>
        <p:nvSpPr>
          <p:cNvPr id="30" name="AutoShape 5"/>
          <p:cNvSpPr/>
          <p:nvPr/>
        </p:nvSpPr>
        <p:spPr>
          <a:xfrm flipV="1">
            <a:off x="502524" y="5528434"/>
            <a:ext cx="2744943" cy="45719"/>
          </a:xfrm>
          <a:prstGeom prst="rect">
            <a:avLst/>
          </a:prstGeom>
          <a:solidFill>
            <a:schemeClr val="bg2">
              <a:lumMod val="90000"/>
            </a:schemeClr>
          </a:solidFill>
        </p:spPr>
      </p:sp>
      <p:sp>
        <p:nvSpPr>
          <p:cNvPr id="31" name="AutoShape 8"/>
          <p:cNvSpPr/>
          <p:nvPr/>
        </p:nvSpPr>
        <p:spPr>
          <a:xfrm>
            <a:off x="2996743" y="3028097"/>
            <a:ext cx="9112526" cy="1330721"/>
          </a:xfrm>
          <a:prstGeom prst="rect">
            <a:avLst/>
          </a:prstGeom>
          <a:solidFill>
            <a:srgbClr val="FFFFFF">
              <a:alpha val="27843"/>
            </a:srgbClr>
          </a:solidFill>
        </p:spPr>
      </p:sp>
      <p:sp>
        <p:nvSpPr>
          <p:cNvPr id="32" name="AutoShape 6"/>
          <p:cNvSpPr/>
          <p:nvPr/>
        </p:nvSpPr>
        <p:spPr>
          <a:xfrm>
            <a:off x="2987864" y="4286807"/>
            <a:ext cx="9140983" cy="1267919"/>
          </a:xfrm>
          <a:prstGeom prst="rect">
            <a:avLst/>
          </a:prstGeom>
          <a:solidFill>
            <a:srgbClr val="FFFFFF"/>
          </a:solidFill>
        </p:spPr>
      </p:sp>
      <p:sp>
        <p:nvSpPr>
          <p:cNvPr id="33" name="AutoShape 8"/>
          <p:cNvSpPr/>
          <p:nvPr/>
        </p:nvSpPr>
        <p:spPr>
          <a:xfrm>
            <a:off x="2987864" y="5291022"/>
            <a:ext cx="9204135" cy="1584060"/>
          </a:xfrm>
          <a:prstGeom prst="rect">
            <a:avLst/>
          </a:prstGeom>
          <a:solidFill>
            <a:srgbClr val="FFFFFF">
              <a:alpha val="27843"/>
            </a:srgbClr>
          </a:solidFill>
        </p:spPr>
      </p:sp>
      <p:sp>
        <p:nvSpPr>
          <p:cNvPr id="37" name="TextBox 17"/>
          <p:cNvSpPr txBox="1"/>
          <p:nvPr/>
        </p:nvSpPr>
        <p:spPr>
          <a:xfrm>
            <a:off x="576534" y="3301935"/>
            <a:ext cx="2404888" cy="80021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Thời</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kì</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phon</a:t>
            </a:r>
            <a:r>
              <a:rPr lang="en-US" sz="2600" spc="167" dirty="0">
                <a:solidFill>
                  <a:srgbClr val="FFFF00"/>
                </a:solidFill>
                <a:latin typeface="Times New Roman" panose="02020603050405020304" pitchFamily="18" charset="0"/>
                <a:cs typeface="Times New Roman" panose="02020603050405020304" pitchFamily="18" charset="0"/>
              </a:rPr>
              <a:t>g </a:t>
            </a:r>
            <a:r>
              <a:rPr lang="en-US" sz="2600" spc="167" dirty="0" err="1">
                <a:solidFill>
                  <a:srgbClr val="FFFF00"/>
                </a:solidFill>
                <a:latin typeface="Times New Roman" panose="02020603050405020304" pitchFamily="18" charset="0"/>
                <a:cs typeface="Times New Roman" panose="02020603050405020304" pitchFamily="18" charset="0"/>
              </a:rPr>
              <a:t>kiến</a:t>
            </a:r>
            <a:r>
              <a:rPr lang="en-US" sz="2600" spc="167" dirty="0">
                <a:solidFill>
                  <a:srgbClr val="FFFF00"/>
                </a:solidFill>
                <a:latin typeface="Times New Roman" panose="02020603050405020304" pitchFamily="18" charset="0"/>
                <a:cs typeface="Times New Roman" panose="02020603050405020304" pitchFamily="18" charset="0"/>
              </a:rPr>
              <a:t> (X – XIX)</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38" name="TextBox 17"/>
          <p:cNvSpPr txBox="1"/>
          <p:nvPr/>
        </p:nvSpPr>
        <p:spPr>
          <a:xfrm>
            <a:off x="583467" y="4496169"/>
            <a:ext cx="2291637" cy="80021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Từ</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khi</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có</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Đảng</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lãnh</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đạo</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9" name="Rectangle 38"/>
          <p:cNvSpPr>
            <a:spLocks noChangeArrowheads="1"/>
          </p:cNvSpPr>
          <p:nvPr/>
        </p:nvSpPr>
        <p:spPr bwMode="auto">
          <a:xfrm>
            <a:off x="7841357" y="2435633"/>
            <a:ext cx="3886201"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sở</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lang="en-US" dirty="0">
              <a:latin typeface="Times New Roman" panose="02020603050405020304" pitchFamily="18" charset="0"/>
              <a:cs typeface="Times New Roman" panose="02020603050405020304" pitchFamily="18" charset="0"/>
            </a:endParaRPr>
          </a:p>
        </p:txBody>
      </p:sp>
      <p:sp>
        <p:nvSpPr>
          <p:cNvPr id="3" name="Right Arrow 2"/>
          <p:cNvSpPr/>
          <p:nvPr/>
        </p:nvSpPr>
        <p:spPr>
          <a:xfrm flipV="1">
            <a:off x="7246003" y="2461436"/>
            <a:ext cx="338782" cy="305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85274" y="3083211"/>
            <a:ext cx="8843388" cy="1200329"/>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rPr>
              <a:t>Tạo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mạnh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quyết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định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giúp</a:t>
            </a:r>
            <a:r>
              <a:rPr lang="en-US" sz="2400" dirty="0">
                <a:latin typeface="Times New Roman" panose="02020603050405020304" pitchFamily="18" charset="0"/>
                <a:ea typeface="Calibri" panose="020F0502020204030204" pitchFamily="34" charset="0"/>
              </a:rPr>
              <a:t> ta </a:t>
            </a:r>
            <a:r>
              <a:rPr lang="en-US" sz="2400" dirty="0" err="1">
                <a:latin typeface="Times New Roman" panose="02020603050405020304" pitchFamily="18" charset="0"/>
                <a:ea typeface="Calibri" panose="020F0502020204030204" pitchFamily="34" charset="0"/>
              </a:rPr>
              <a:t>chiến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ngoại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xâm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bảo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lập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tộc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chiến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Tống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Mông</a:t>
            </a:r>
            <a:r>
              <a:rPr lang="en-US" sz="2400" dirty="0">
                <a:latin typeface="Times New Roman" panose="02020603050405020304" pitchFamily="18" charset="0"/>
                <a:ea typeface="Calibri" panose="020F0502020204030204" pitchFamily="34" charset="0"/>
              </a:rPr>
              <a:t> – </a:t>
            </a:r>
            <a:r>
              <a:rPr lang="en-US" sz="2400" dirty="0" err="1">
                <a:latin typeface="Times New Roman" panose="02020603050405020304" pitchFamily="18" charset="0"/>
                <a:ea typeface="Calibri" panose="020F0502020204030204" pitchFamily="34" charset="0"/>
              </a:rPr>
              <a:t>Nguyên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quân</a:t>
            </a:r>
            <a:r>
              <a:rPr lang="en-US" sz="2400" dirty="0">
                <a:latin typeface="Times New Roman" panose="02020603050405020304" pitchFamily="18" charset="0"/>
                <a:ea typeface="Calibri" panose="020F0502020204030204" pitchFamily="34" charset="0"/>
              </a:rPr>
              <a:t> Minh, </a:t>
            </a:r>
            <a:r>
              <a:rPr lang="en-US" sz="2400" dirty="0" err="1">
                <a:latin typeface="Times New Roman" panose="02020603050405020304" pitchFamily="18" charset="0"/>
                <a:ea typeface="Calibri" panose="020F0502020204030204" pitchFamily="34" charset="0"/>
              </a:rPr>
              <a:t>quân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Xiêm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Thanh</a:t>
            </a:r>
            <a:r>
              <a:rPr lang="en-US" sz="2400" dirty="0">
                <a:latin typeface="Times New Roman" panose="02020603050405020304" pitchFamily="18" charset="0"/>
                <a:ea typeface="Calibri" panose="020F0502020204030204" pitchFamily="34" charset="0"/>
              </a:rPr>
              <a:t>…</a:t>
            </a:r>
            <a:endParaRPr lang="en-US" sz="2400" dirty="0"/>
          </a:p>
        </p:txBody>
      </p:sp>
      <p:sp>
        <p:nvSpPr>
          <p:cNvPr id="5" name="Rectangle 4"/>
          <p:cNvSpPr/>
          <p:nvPr/>
        </p:nvSpPr>
        <p:spPr>
          <a:xfrm>
            <a:off x="3176437" y="4514981"/>
            <a:ext cx="8922826" cy="830997"/>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rPr>
              <a:t>Nhờ</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khối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đoàn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toàn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tộc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đường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lối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lãnh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đúng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đắn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ta </a:t>
            </a:r>
            <a:r>
              <a:rPr lang="en-US" sz="2400" dirty="0" err="1">
                <a:latin typeface="Times New Roman" panose="02020603050405020304" pitchFamily="18" charset="0"/>
                <a:ea typeface="Calibri" panose="020F0502020204030204" pitchFamily="34" charset="0"/>
              </a:rPr>
              <a:t>đã</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lớn</a:t>
            </a:r>
            <a:r>
              <a:rPr lang="en-US" sz="2400" dirty="0">
                <a:latin typeface="Times New Roman" panose="02020603050405020304" pitchFamily="18" charset="0"/>
                <a:ea typeface="Calibri" panose="020F0502020204030204" pitchFamily="34" charset="0"/>
              </a:rPr>
              <a:t>: 1945, 1954, 1975.</a:t>
            </a:r>
            <a:endParaRPr lang="en-US" sz="2400" dirty="0"/>
          </a:p>
        </p:txBody>
      </p:sp>
      <p:sp>
        <p:nvSpPr>
          <p:cNvPr id="9" name="Rectangle 8"/>
          <p:cNvSpPr/>
          <p:nvPr/>
        </p:nvSpPr>
        <p:spPr>
          <a:xfrm>
            <a:off x="3100249" y="5638951"/>
            <a:ext cx="8969073" cy="1154162"/>
          </a:xfrm>
          <a:prstGeom prst="rect">
            <a:avLst/>
          </a:prstGeom>
        </p:spPr>
        <p:txBody>
          <a:bodyPr wrap="square">
            <a:spAutoFit/>
          </a:bodyPr>
          <a:lstStyle/>
          <a:p>
            <a:pPr>
              <a:spcAft>
                <a:spcPts val="0"/>
              </a:spcAft>
            </a:pPr>
            <a:r>
              <a:rPr lang="en-US" sz="23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huy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tầng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300" dirty="0">
                <a:latin typeface="Times New Roman" panose="02020603050405020304" pitchFamily="18" charset="0"/>
                <a:ea typeface="Calibri" panose="020F0502020204030204" pitchFamily="34" charset="0"/>
                <a:cs typeface="Times New Roman" panose="02020603050405020304" pitchFamily="18" charset="0"/>
              </a:rPr>
              <a:t> ở </a:t>
            </a:r>
            <a:r>
              <a:rPr lang="en-US" sz="23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tham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xây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biên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đảo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latin typeface="Times New Roman" panose="02020603050405020304" pitchFamily="18" charset="0"/>
                <a:ea typeface="Calibri" panose="020F0502020204030204" pitchFamily="34" charset="0"/>
                <a:cs typeface="Times New Roman" panose="02020603050405020304" pitchFamily="18" charset="0"/>
              </a:rPr>
              <a:t> VN.</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14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9" grpId="0"/>
      <p:bldP spid="3" grpId="0" animBg="1"/>
      <p:bldP spid="4" grpId="0"/>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830396" y="0"/>
            <a:ext cx="10638405" cy="14927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0" indent="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b. </a:t>
            </a:r>
            <a:r>
              <a:rPr lang="fr-FR" altLang="en-US" sz="2600" b="1" dirty="0" err="1">
                <a:solidFill>
                  <a:srgbClr val="002060"/>
                </a:solidFill>
                <a:latin typeface="Times New Roman" panose="02020603050405020304" pitchFamily="18" charset="0"/>
                <a:cs typeface="Times New Roman" panose="02020603050405020304" pitchFamily="18" charset="0"/>
              </a:rPr>
              <a:t>Vai</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trò</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tầm</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quan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trọng</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của</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khối</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đại</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đoàn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kết</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dân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tộc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trong</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lịch</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sử</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dựng</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nước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và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giữ</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nước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xây</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dựng</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và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bảo</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vệ</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tổ</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quốc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hiện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nay</a:t>
            </a:r>
            <a:r>
              <a:rPr lang="fr-FR" altLang="en-US" sz="2600" b="1" dirty="0">
                <a:solidFill>
                  <a:srgbClr val="002060"/>
                </a:solidFill>
                <a:latin typeface="Times New Roman" panose="02020603050405020304" pitchFamily="18" charset="0"/>
                <a:cs typeface="Times New Roman" panose="02020603050405020304" pitchFamily="18" charset="0"/>
              </a:rPr>
              <a:t>.</a:t>
            </a:r>
            <a:endParaRPr lang="en-US" altLang="en-US" sz="2600" b="1" dirty="0">
              <a:solidFill>
                <a:srgbClr val="002060"/>
              </a:solidFill>
              <a:latin typeface="Times New Roman" panose="02020603050405020304" pitchFamily="18" charset="0"/>
              <a:cs typeface="Times New Roman" panose="02020603050405020304" pitchFamily="18" charset="0"/>
            </a:endParaRPr>
          </a:p>
          <a:p>
            <a:pPr lvl="0" eaLnBrk="1" hangingPunct="1">
              <a:spcBef>
                <a:spcPct val="50000"/>
              </a:spcBef>
              <a:defRPr/>
            </a:pP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CEE68C0-54A0-448B-BB9D-DDF480666C28}"/>
              </a:ext>
            </a:extLst>
          </p:cNvPr>
          <p:cNvSpPr txBox="1"/>
          <p:nvPr/>
        </p:nvSpPr>
        <p:spPr>
          <a:xfrm>
            <a:off x="114298" y="1044033"/>
            <a:ext cx="4340136" cy="4188381"/>
          </a:xfrm>
          <a:prstGeom prst="wedgeRoundRectCallout">
            <a:avLst>
              <a:gd name="adj1" fmla="val -3069"/>
              <a:gd name="adj2" fmla="val 57983"/>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HS </a:t>
            </a: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p>
        </p:txBody>
      </p:sp>
      <p:pic>
        <p:nvPicPr>
          <p:cNvPr id="15" name="Picture 14"/>
          <p:cNvPicPr>
            <a:picLocks noChangeAspect="1"/>
          </p:cNvPicPr>
          <p:nvPr/>
        </p:nvPicPr>
        <p:blipFill>
          <a:blip r:embed="rId2"/>
          <a:stretch>
            <a:fillRect/>
          </a:stretch>
        </p:blipFill>
        <p:spPr>
          <a:xfrm>
            <a:off x="4700555" y="1122482"/>
            <a:ext cx="7354204" cy="5587600"/>
          </a:xfrm>
          <a:prstGeom prst="rect">
            <a:avLst/>
          </a:prstGeom>
        </p:spPr>
      </p:pic>
      <p:pic>
        <p:nvPicPr>
          <p:cNvPr id="16" name="Picture 15"/>
          <p:cNvPicPr>
            <a:picLocks noChangeAspect="1"/>
          </p:cNvPicPr>
          <p:nvPr/>
        </p:nvPicPr>
        <p:blipFill>
          <a:blip r:embed="rId3"/>
          <a:stretch>
            <a:fillRect/>
          </a:stretch>
        </p:blipFill>
        <p:spPr>
          <a:xfrm>
            <a:off x="483327" y="5128261"/>
            <a:ext cx="3396342" cy="1905000"/>
          </a:xfrm>
          <a:prstGeom prst="rect">
            <a:avLst/>
          </a:prstGeom>
        </p:spPr>
      </p:pic>
    </p:spTree>
    <p:extLst>
      <p:ext uri="{BB962C8B-B14F-4D97-AF65-F5344CB8AC3E}">
        <p14:creationId xmlns:p14="http://schemas.microsoft.com/office/powerpoint/2010/main" val="2204444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015" y="3395904"/>
            <a:ext cx="3028131" cy="2386313"/>
          </a:xfrm>
          <a:prstGeom prst="rect">
            <a:avLst/>
          </a:prstGeom>
        </p:spPr>
      </p:pic>
      <p:sp>
        <p:nvSpPr>
          <p:cNvPr id="4" name="Rectangle 3"/>
          <p:cNvSpPr/>
          <p:nvPr/>
        </p:nvSpPr>
        <p:spPr>
          <a:xfrm>
            <a:off x="153085" y="5866505"/>
            <a:ext cx="2903908" cy="923330"/>
          </a:xfrm>
          <a:prstGeom prst="rect">
            <a:avLst/>
          </a:prstGeom>
        </p:spPr>
        <p:txBody>
          <a:bodyPr wrap="square">
            <a:spAutoFit/>
          </a:bodyPr>
          <a:lstStyle/>
          <a:p>
            <a:pPr algn="ctr">
              <a:spcAft>
                <a:spcPts val="0"/>
              </a:spcAft>
            </a:pP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5: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Công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Hải</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Phòng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bỏ</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phiếu</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bầu</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cử</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Quốc</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hội</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khóa</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VI (1976)                </a:t>
            </a:r>
            <a:endParaRPr lang="en-US" sz="14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 Đưa hàng hóa cứu trợ đến với người dân vùng lũ. (Ảnh: Văn Tý/TTXV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2782" y="3391354"/>
            <a:ext cx="2928897" cy="2378940"/>
          </a:xfrm>
          <a:prstGeom prst="rect">
            <a:avLst/>
          </a:prstGeom>
          <a:noFill/>
          <a:ln>
            <a:noFill/>
          </a:ln>
        </p:spPr>
      </p:pic>
      <p:sp>
        <p:nvSpPr>
          <p:cNvPr id="6" name="Rectangle 5"/>
          <p:cNvSpPr/>
          <p:nvPr/>
        </p:nvSpPr>
        <p:spPr>
          <a:xfrm>
            <a:off x="2980220" y="5818399"/>
            <a:ext cx="3211459" cy="923330"/>
          </a:xfrm>
          <a:prstGeom prst="rect">
            <a:avLst/>
          </a:prstGeom>
        </p:spPr>
        <p:txBody>
          <a:bodyPr wrap="square">
            <a:spAutoFit/>
          </a:bodyPr>
          <a:lstStyle/>
          <a:p>
            <a:pPr marL="228600" algn="ctr">
              <a:spcAft>
                <a:spcPts val="0"/>
              </a:spcAft>
            </a:pP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6: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tộc</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chung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tay</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ủng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hộ</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đồng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bào</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miền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Trung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bị</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lũ</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lụt</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(10/2020)</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6299710" y="3375317"/>
            <a:ext cx="2900408" cy="2443082"/>
          </a:xfrm>
          <a:prstGeom prst="rect">
            <a:avLst/>
          </a:prstGeom>
        </p:spPr>
      </p:pic>
      <p:sp>
        <p:nvSpPr>
          <p:cNvPr id="8" name="Rectangle 7"/>
          <p:cNvSpPr/>
          <p:nvPr/>
        </p:nvSpPr>
        <p:spPr>
          <a:xfrm>
            <a:off x="6368979" y="5920716"/>
            <a:ext cx="2356876" cy="646331"/>
          </a:xfrm>
          <a:prstGeom prst="rect">
            <a:avLst/>
          </a:prstGeom>
        </p:spPr>
        <p:txBody>
          <a:bodyPr wrap="square">
            <a:spAutoFit/>
          </a:bodyPr>
          <a:lstStyle/>
          <a:p>
            <a:pPr marL="228600" algn="ctr">
              <a:spcAft>
                <a:spcPts val="0"/>
              </a:spcAft>
            </a:pP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7: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Hội</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nghị</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Diên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Hồng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(1284)</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9267895" y="3375317"/>
            <a:ext cx="2853560" cy="2406900"/>
          </a:xfrm>
          <a:prstGeom prst="rect">
            <a:avLst/>
          </a:prstGeom>
        </p:spPr>
      </p:pic>
      <p:sp>
        <p:nvSpPr>
          <p:cNvPr id="10" name="Rectangle 9"/>
          <p:cNvSpPr/>
          <p:nvPr/>
        </p:nvSpPr>
        <p:spPr>
          <a:xfrm>
            <a:off x="9080455" y="5866505"/>
            <a:ext cx="3041000" cy="923330"/>
          </a:xfrm>
          <a:prstGeom prst="rect">
            <a:avLst/>
          </a:prstGeom>
        </p:spPr>
        <p:txBody>
          <a:bodyPr wrap="square">
            <a:spAutoFit/>
          </a:bodyPr>
          <a:lstStyle/>
          <a:p>
            <a:pPr marL="228600" algn="ctr">
              <a:spcAft>
                <a:spcPts val="0"/>
              </a:spcAft>
            </a:pP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8: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Tranh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cổ</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Quyết</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tâm</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bảo</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vệ</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biển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đảo</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quê</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hương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159015" y="96290"/>
            <a:ext cx="3174294" cy="2376284"/>
          </a:xfrm>
          <a:prstGeom prst="rect">
            <a:avLst/>
          </a:prstGeom>
        </p:spPr>
      </p:pic>
      <p:sp>
        <p:nvSpPr>
          <p:cNvPr id="12" name="Rectangle 11"/>
          <p:cNvSpPr/>
          <p:nvPr/>
        </p:nvSpPr>
        <p:spPr>
          <a:xfrm>
            <a:off x="-73596" y="2563390"/>
            <a:ext cx="3527913" cy="646331"/>
          </a:xfrm>
          <a:prstGeom prst="rect">
            <a:avLst/>
          </a:prstGeom>
        </p:spPr>
        <p:txBody>
          <a:bodyPr wrap="square">
            <a:spAutoFit/>
          </a:bodyPr>
          <a:lstStyle/>
          <a:p>
            <a:pPr algn="ctr">
              <a:spcAft>
                <a:spcPts val="0"/>
              </a:spcAft>
            </a:pP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1: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Tổng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khởi</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nghĩa</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giành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chính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quyền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tại</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Hà</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Nội</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(1945)</a:t>
            </a:r>
            <a:endParaRPr lang="en-US" sz="14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7"/>
          <a:stretch>
            <a:fillRect/>
          </a:stretch>
        </p:blipFill>
        <p:spPr>
          <a:xfrm>
            <a:off x="3449142" y="102455"/>
            <a:ext cx="2873281" cy="2250536"/>
          </a:xfrm>
          <a:prstGeom prst="rect">
            <a:avLst/>
          </a:prstGeom>
        </p:spPr>
      </p:pic>
      <p:sp>
        <p:nvSpPr>
          <p:cNvPr id="14" name="Rectangle 13"/>
          <p:cNvSpPr/>
          <p:nvPr/>
        </p:nvSpPr>
        <p:spPr>
          <a:xfrm>
            <a:off x="3401699" y="2377207"/>
            <a:ext cx="2967280" cy="923330"/>
          </a:xfrm>
          <a:prstGeom prst="rect">
            <a:avLst/>
          </a:prstGeom>
        </p:spPr>
        <p:txBody>
          <a:bodyPr wrap="square">
            <a:spAutoFit/>
          </a:bodyPr>
          <a:lstStyle/>
          <a:p>
            <a:pPr algn="ctr">
              <a:spcAft>
                <a:spcPts val="0"/>
              </a:spcAft>
            </a:pP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2: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Thanh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niên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Hà</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Nội</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lên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chi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viện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chiến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miền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8"/>
          <a:stretch>
            <a:fillRect/>
          </a:stretch>
        </p:blipFill>
        <p:spPr>
          <a:xfrm>
            <a:off x="6415535" y="151730"/>
            <a:ext cx="2784583" cy="2469101"/>
          </a:xfrm>
          <a:prstGeom prst="rect">
            <a:avLst/>
          </a:prstGeom>
        </p:spPr>
      </p:pic>
      <p:sp>
        <p:nvSpPr>
          <p:cNvPr id="16" name="Rectangle 15"/>
          <p:cNvSpPr/>
          <p:nvPr/>
        </p:nvSpPr>
        <p:spPr>
          <a:xfrm>
            <a:off x="6567767" y="2620831"/>
            <a:ext cx="2306433" cy="646331"/>
          </a:xfrm>
          <a:prstGeom prst="rect">
            <a:avLst/>
          </a:prstGeom>
        </p:spPr>
        <p:txBody>
          <a:bodyPr wrap="square">
            <a:spAutoFit/>
          </a:bodyPr>
          <a:lstStyle/>
          <a:p>
            <a:pPr algn="ctr">
              <a:spcAft>
                <a:spcPts val="0"/>
              </a:spcAft>
            </a:pP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3: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Truyền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thuyết</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“Con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rồng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cháu</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Tiên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9"/>
          <a:stretch>
            <a:fillRect/>
          </a:stretch>
        </p:blipFill>
        <p:spPr>
          <a:xfrm>
            <a:off x="9393939" y="209191"/>
            <a:ext cx="2601473" cy="2411640"/>
          </a:xfrm>
          <a:prstGeom prst="rect">
            <a:avLst/>
          </a:prstGeom>
        </p:spPr>
      </p:pic>
      <p:sp>
        <p:nvSpPr>
          <p:cNvPr id="18" name="Rectangle 17"/>
          <p:cNvSpPr/>
          <p:nvPr/>
        </p:nvSpPr>
        <p:spPr>
          <a:xfrm>
            <a:off x="9200118" y="2646855"/>
            <a:ext cx="2989114" cy="646331"/>
          </a:xfrm>
          <a:prstGeom prst="rect">
            <a:avLst/>
          </a:prstGeom>
        </p:spPr>
        <p:txBody>
          <a:bodyPr wrap="square">
            <a:spAutoFit/>
          </a:bodyPr>
          <a:lstStyle/>
          <a:p>
            <a:pPr algn="ctr">
              <a:spcAft>
                <a:spcPts val="0"/>
              </a:spcAft>
            </a:pP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4: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Anh</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hùng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Bế</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Đàn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tộc</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Tày</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Cao </a:t>
            </a:r>
            <a:r>
              <a:rPr lang="en-US"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Bằng</a:t>
            </a:r>
            <a:r>
              <a:rPr lang="en-US"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652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DAB5"/>
        </a:solidFill>
        <a:effectLst/>
      </p:bgPr>
    </p:bg>
    <p:spTree>
      <p:nvGrpSpPr>
        <p:cNvPr id="1" name=""/>
        <p:cNvGrpSpPr/>
        <p:nvPr/>
      </p:nvGrpSpPr>
      <p:grpSpPr>
        <a:xfrm>
          <a:off x="0" y="0"/>
          <a:ext cx="0" cy="0"/>
          <a:chOff x="0" y="0"/>
          <a:chExt cx="0" cy="0"/>
        </a:xfrm>
      </p:grpSpPr>
      <p:sp>
        <p:nvSpPr>
          <p:cNvPr id="2" name="AutoShape 2"/>
          <p:cNvSpPr/>
          <p:nvPr/>
        </p:nvSpPr>
        <p:spPr>
          <a:xfrm>
            <a:off x="830132" y="673412"/>
            <a:ext cx="2346305" cy="8875"/>
          </a:xfrm>
          <a:prstGeom prst="rect">
            <a:avLst/>
          </a:prstGeom>
          <a:solidFill>
            <a:srgbClr val="44423E"/>
          </a:solidFill>
        </p:spPr>
      </p:sp>
      <p:sp>
        <p:nvSpPr>
          <p:cNvPr id="6" name="AutoShape 6"/>
          <p:cNvSpPr/>
          <p:nvPr/>
        </p:nvSpPr>
        <p:spPr>
          <a:xfrm>
            <a:off x="934135" y="1900630"/>
            <a:ext cx="11138246" cy="1123126"/>
          </a:xfrm>
          <a:prstGeom prst="rect">
            <a:avLst/>
          </a:prstGeom>
          <a:solidFill>
            <a:srgbClr val="FFFFFF"/>
          </a:solidFill>
        </p:spPr>
      </p:sp>
      <p:sp>
        <p:nvSpPr>
          <p:cNvPr id="7" name="AutoShape 7"/>
          <p:cNvSpPr/>
          <p:nvPr/>
        </p:nvSpPr>
        <p:spPr>
          <a:xfrm>
            <a:off x="1926806" y="1068261"/>
            <a:ext cx="4225800" cy="814999"/>
          </a:xfrm>
          <a:prstGeom prst="rect">
            <a:avLst/>
          </a:prstGeom>
          <a:solidFill>
            <a:srgbClr val="3B7B7B"/>
          </a:solidFill>
        </p:spPr>
      </p:sp>
      <p:sp>
        <p:nvSpPr>
          <p:cNvPr id="11" name="AutoShape 11"/>
          <p:cNvSpPr/>
          <p:nvPr/>
        </p:nvSpPr>
        <p:spPr>
          <a:xfrm>
            <a:off x="502522" y="1068260"/>
            <a:ext cx="2470021" cy="5789739"/>
          </a:xfrm>
          <a:prstGeom prst="rect">
            <a:avLst/>
          </a:prstGeom>
          <a:solidFill>
            <a:srgbClr val="E65852"/>
          </a:solidFill>
        </p:spPr>
      </p:sp>
      <p:sp>
        <p:nvSpPr>
          <p:cNvPr id="13" name="AutoShape 13"/>
          <p:cNvSpPr/>
          <p:nvPr/>
        </p:nvSpPr>
        <p:spPr>
          <a:xfrm>
            <a:off x="-2360" y="-19707"/>
            <a:ext cx="392152" cy="6885411"/>
          </a:xfrm>
          <a:prstGeom prst="rect">
            <a:avLst/>
          </a:prstGeom>
          <a:solidFill>
            <a:srgbClr val="3B7B7B"/>
          </a:solidFill>
        </p:spPr>
      </p:sp>
      <p:sp>
        <p:nvSpPr>
          <p:cNvPr id="15" name="TextBox 15"/>
          <p:cNvSpPr txBox="1"/>
          <p:nvPr/>
        </p:nvSpPr>
        <p:spPr>
          <a:xfrm>
            <a:off x="110370" y="160683"/>
            <a:ext cx="3762755" cy="415178"/>
          </a:xfrm>
          <a:prstGeom prst="rect">
            <a:avLst/>
          </a:prstGeom>
        </p:spPr>
        <p:txBody>
          <a:bodyPr lIns="0" tIns="0" rIns="0" bIns="0" rtlCol="0" anchor="t">
            <a:spAutoFit/>
          </a:bodyPr>
          <a:lstStyle/>
          <a:p>
            <a:pPr marL="0" marR="0" lvl="0" indent="0" algn="ctr" defTabSz="609630" rtl="0" eaLnBrk="1" fontAlgn="auto" latinLnBrk="0" hangingPunct="1">
              <a:lnSpc>
                <a:spcPts val="3472"/>
              </a:lnSpc>
              <a:spcBef>
                <a:spcPts val="0"/>
              </a:spcBef>
              <a:spcAft>
                <a:spcPts val="0"/>
              </a:spcAft>
              <a:buClrTx/>
              <a:buSzTx/>
              <a:buFontTx/>
              <a:buNone/>
              <a:tabLst/>
              <a:defRPr/>
            </a:pPr>
            <a:r>
              <a:rPr kumimoji="0" lang="en-US" sz="2691" b="1" i="0" u="none" strike="noStrike" kern="1200" cap="none" spc="0" normalizeH="0" baseline="0" noProof="0" dirty="0">
                <a:ln>
                  <a:noFill/>
                </a:ln>
                <a:solidFill>
                  <a:srgbClr val="44423E"/>
                </a:solidFill>
                <a:effectLst/>
                <a:uLnTx/>
                <a:uFillTx/>
                <a:latin typeface="Yeseva One"/>
                <a:ea typeface="+mn-ea"/>
                <a:cs typeface="+mn-cs"/>
              </a:rPr>
              <a:t>PHIẾU HỌC TẬP</a:t>
            </a:r>
          </a:p>
        </p:txBody>
      </p:sp>
      <p:sp>
        <p:nvSpPr>
          <p:cNvPr id="17" name="TextBox 17"/>
          <p:cNvSpPr txBox="1"/>
          <p:nvPr/>
        </p:nvSpPr>
        <p:spPr>
          <a:xfrm>
            <a:off x="389792" y="1464376"/>
            <a:ext cx="2606951" cy="203197"/>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Thời</a:t>
            </a:r>
            <a:r>
              <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kì</a:t>
            </a:r>
            <a:r>
              <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lịch</a:t>
            </a:r>
            <a:r>
              <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sử</a:t>
            </a:r>
            <a:endPar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4" name="AutoShape 5"/>
          <p:cNvSpPr/>
          <p:nvPr/>
        </p:nvSpPr>
        <p:spPr>
          <a:xfrm>
            <a:off x="485798" y="1877771"/>
            <a:ext cx="2486745" cy="45719"/>
          </a:xfrm>
          <a:prstGeom prst="rect">
            <a:avLst/>
          </a:prstGeom>
          <a:solidFill>
            <a:schemeClr val="bg2">
              <a:lumMod val="90000"/>
            </a:schemeClr>
          </a:solidFill>
        </p:spPr>
      </p:sp>
      <p:sp>
        <p:nvSpPr>
          <p:cNvPr id="36" name="TextBox 17"/>
          <p:cNvSpPr txBox="1"/>
          <p:nvPr/>
        </p:nvSpPr>
        <p:spPr>
          <a:xfrm>
            <a:off x="2970127" y="1258358"/>
            <a:ext cx="3260099" cy="400110"/>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6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ảnh</a:t>
            </a:r>
            <a:r>
              <a:rPr kumimoji="0" lang="en-US" sz="26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dẫn</a:t>
            </a:r>
            <a:r>
              <a:rPr kumimoji="0" lang="en-US" sz="26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chứng</a:t>
            </a:r>
            <a:endPar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15"/>
          <p:cNvSpPr txBox="1"/>
          <p:nvPr/>
        </p:nvSpPr>
        <p:spPr>
          <a:xfrm>
            <a:off x="3616777" y="328902"/>
            <a:ext cx="8452545" cy="448841"/>
          </a:xfrm>
          <a:prstGeom prst="rect">
            <a:avLst/>
          </a:prstGeom>
        </p:spPr>
        <p:txBody>
          <a:bodyPr wrap="square" lIns="0" tIns="0" rIns="0" bIns="0" rtlCol="0" anchor="t">
            <a:spAutoFit/>
          </a:bodyPr>
          <a:lstStyle/>
          <a:p>
            <a:pPr marL="0" marR="0" lvl="0" indent="0" algn="ctr" defTabSz="609630" rtl="0" eaLnBrk="1" fontAlgn="auto" latinLnBrk="0" hangingPunct="1">
              <a:lnSpc>
                <a:spcPts val="3472"/>
              </a:lnSpc>
              <a:spcBef>
                <a:spcPts val="0"/>
              </a:spcBef>
              <a:spcAft>
                <a:spcPts val="0"/>
              </a:spcAft>
              <a:buClrTx/>
              <a:buSzTx/>
              <a:buFontTx/>
              <a:buNone/>
              <a:tabLst/>
              <a:defRPr/>
            </a:pPr>
            <a:r>
              <a:rPr lang="fr-FR" altLang="en-US" sz="2800" b="1" noProof="0" dirty="0" err="1">
                <a:solidFill>
                  <a:srgbClr val="002060"/>
                </a:solidFill>
                <a:latin typeface="Times New Roman" panose="02020603050405020304" pitchFamily="18" charset="0"/>
                <a:cs typeface="Times New Roman" panose="02020603050405020304" pitchFamily="18" charset="0"/>
              </a:rPr>
              <a:t>Hình</a:t>
            </a:r>
            <a:r>
              <a:rPr lang="fr-FR" altLang="en-US" sz="2800" b="1" noProof="0" dirty="0">
                <a:solidFill>
                  <a:srgbClr val="002060"/>
                </a:solidFill>
                <a:latin typeface="Times New Roman" panose="02020603050405020304" pitchFamily="18" charset="0"/>
                <a:cs typeface="Times New Roman" panose="02020603050405020304" pitchFamily="18" charset="0"/>
              </a:rPr>
              <a:t> </a:t>
            </a:r>
            <a:r>
              <a:rPr lang="fr-FR" altLang="en-US" sz="2800" b="1" noProof="0" dirty="0" err="1">
                <a:solidFill>
                  <a:srgbClr val="002060"/>
                </a:solidFill>
                <a:latin typeface="Times New Roman" panose="02020603050405020304" pitchFamily="18" charset="0"/>
                <a:cs typeface="Times New Roman" panose="02020603050405020304" pitchFamily="18" charset="0"/>
              </a:rPr>
              <a:t>ảnh</a:t>
            </a:r>
            <a:r>
              <a:rPr kumimoji="0" lang="fr-FR"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khối</a:t>
            </a:r>
            <a:r>
              <a:rPr kumimoji="0" lang="fr-FR"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đại</a:t>
            </a:r>
            <a:r>
              <a:rPr kumimoji="0" lang="fr-FR"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đoàn</a:t>
            </a:r>
            <a:r>
              <a:rPr kumimoji="0" lang="fr-FR"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r>
              <a:rPr kumimoji="0" lang="fr-FR"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fr-FR"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tộc</a:t>
            </a:r>
            <a:r>
              <a:rPr kumimoji="0" lang="fr-FR"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qua </a:t>
            </a:r>
            <a:r>
              <a:rPr kumimoji="0" lang="fr-FR"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thời</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kì</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44" name="TextBox 17"/>
          <p:cNvSpPr txBox="1"/>
          <p:nvPr/>
        </p:nvSpPr>
        <p:spPr>
          <a:xfrm>
            <a:off x="841405" y="2026850"/>
            <a:ext cx="1859454" cy="80021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Thời</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kì</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dựng</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nước</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AutoShape 5"/>
          <p:cNvSpPr/>
          <p:nvPr/>
        </p:nvSpPr>
        <p:spPr>
          <a:xfrm flipV="1">
            <a:off x="473250" y="3045180"/>
            <a:ext cx="2744943" cy="45719"/>
          </a:xfrm>
          <a:prstGeom prst="rect">
            <a:avLst/>
          </a:prstGeom>
          <a:solidFill>
            <a:schemeClr val="bg2">
              <a:lumMod val="90000"/>
            </a:schemeClr>
          </a:solidFill>
        </p:spPr>
      </p:sp>
      <p:sp>
        <p:nvSpPr>
          <p:cNvPr id="47" name="TextBox 17"/>
          <p:cNvSpPr txBox="1"/>
          <p:nvPr/>
        </p:nvSpPr>
        <p:spPr>
          <a:xfrm>
            <a:off x="967582" y="5960126"/>
            <a:ext cx="1667607"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nay</a:t>
            </a:r>
          </a:p>
        </p:txBody>
      </p:sp>
      <p:sp>
        <p:nvSpPr>
          <p:cNvPr id="29" name="AutoShape 5"/>
          <p:cNvSpPr/>
          <p:nvPr/>
        </p:nvSpPr>
        <p:spPr>
          <a:xfrm flipV="1">
            <a:off x="428913" y="4092417"/>
            <a:ext cx="2744943" cy="45719"/>
          </a:xfrm>
          <a:prstGeom prst="rect">
            <a:avLst/>
          </a:prstGeom>
          <a:solidFill>
            <a:schemeClr val="bg2">
              <a:lumMod val="90000"/>
            </a:schemeClr>
          </a:solidFill>
        </p:spPr>
      </p:sp>
      <p:sp>
        <p:nvSpPr>
          <p:cNvPr id="30" name="AutoShape 5"/>
          <p:cNvSpPr/>
          <p:nvPr/>
        </p:nvSpPr>
        <p:spPr>
          <a:xfrm flipV="1">
            <a:off x="502524" y="5528434"/>
            <a:ext cx="2744943" cy="45719"/>
          </a:xfrm>
          <a:prstGeom prst="rect">
            <a:avLst/>
          </a:prstGeom>
          <a:solidFill>
            <a:schemeClr val="bg2">
              <a:lumMod val="90000"/>
            </a:schemeClr>
          </a:solidFill>
        </p:spPr>
      </p:sp>
      <p:sp>
        <p:nvSpPr>
          <p:cNvPr id="31" name="AutoShape 8"/>
          <p:cNvSpPr/>
          <p:nvPr/>
        </p:nvSpPr>
        <p:spPr>
          <a:xfrm>
            <a:off x="2996743" y="3028097"/>
            <a:ext cx="9112526" cy="1110039"/>
          </a:xfrm>
          <a:prstGeom prst="rect">
            <a:avLst/>
          </a:prstGeom>
          <a:solidFill>
            <a:srgbClr val="FFFFFF">
              <a:alpha val="27843"/>
            </a:srgbClr>
          </a:solidFill>
        </p:spPr>
      </p:sp>
      <p:sp>
        <p:nvSpPr>
          <p:cNvPr id="32" name="AutoShape 6"/>
          <p:cNvSpPr/>
          <p:nvPr/>
        </p:nvSpPr>
        <p:spPr>
          <a:xfrm>
            <a:off x="2987864" y="4114355"/>
            <a:ext cx="9140983" cy="1440371"/>
          </a:xfrm>
          <a:prstGeom prst="rect">
            <a:avLst/>
          </a:prstGeom>
          <a:solidFill>
            <a:srgbClr val="FFFFFF"/>
          </a:solidFill>
        </p:spPr>
      </p:sp>
      <p:sp>
        <p:nvSpPr>
          <p:cNvPr id="33" name="AutoShape 8"/>
          <p:cNvSpPr/>
          <p:nvPr/>
        </p:nvSpPr>
        <p:spPr>
          <a:xfrm>
            <a:off x="2987864" y="5291022"/>
            <a:ext cx="9204135" cy="1584060"/>
          </a:xfrm>
          <a:prstGeom prst="rect">
            <a:avLst/>
          </a:prstGeom>
          <a:solidFill>
            <a:srgbClr val="FFFFFF">
              <a:alpha val="27843"/>
            </a:srgbClr>
          </a:solidFill>
        </p:spPr>
      </p:sp>
      <p:sp>
        <p:nvSpPr>
          <p:cNvPr id="37" name="TextBox 17"/>
          <p:cNvSpPr txBox="1"/>
          <p:nvPr/>
        </p:nvSpPr>
        <p:spPr>
          <a:xfrm>
            <a:off x="539996" y="3195095"/>
            <a:ext cx="2404888" cy="80021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Thời</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kì</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phon</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g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kiến</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(X – XIX)</a:t>
            </a:r>
          </a:p>
        </p:txBody>
      </p:sp>
      <p:sp>
        <p:nvSpPr>
          <p:cNvPr id="38" name="TextBox 17"/>
          <p:cNvSpPr txBox="1"/>
          <p:nvPr/>
        </p:nvSpPr>
        <p:spPr>
          <a:xfrm>
            <a:off x="583467" y="4496169"/>
            <a:ext cx="2291637" cy="80021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Từ</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khi</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có</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Đảng</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lãnh</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đạo</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7"/>
          <p:cNvSpPr/>
          <p:nvPr/>
        </p:nvSpPr>
        <p:spPr>
          <a:xfrm>
            <a:off x="6179409" y="1066218"/>
            <a:ext cx="5889914" cy="814999"/>
          </a:xfrm>
          <a:prstGeom prst="rect">
            <a:avLst/>
          </a:prstGeom>
          <a:solidFill>
            <a:schemeClr val="accent6">
              <a:lumMod val="50000"/>
            </a:schemeClr>
          </a:solidFill>
        </p:spPr>
      </p:sp>
      <p:sp>
        <p:nvSpPr>
          <p:cNvPr id="35" name="TextBox 17"/>
          <p:cNvSpPr txBox="1"/>
          <p:nvPr/>
        </p:nvSpPr>
        <p:spPr>
          <a:xfrm>
            <a:off x="7311140" y="1458413"/>
            <a:ext cx="3455375" cy="209160"/>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8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xét</a:t>
            </a:r>
            <a:endParaRPr kumimoji="0" lang="en-US" sz="28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0" name="AutoShape 5"/>
          <p:cNvSpPr/>
          <p:nvPr/>
        </p:nvSpPr>
        <p:spPr>
          <a:xfrm rot="5400000">
            <a:off x="3272030" y="3950622"/>
            <a:ext cx="5769037" cy="45719"/>
          </a:xfrm>
          <a:prstGeom prst="rect">
            <a:avLst/>
          </a:prstGeom>
          <a:solidFill>
            <a:schemeClr val="accent3">
              <a:lumMod val="75000"/>
            </a:schemeClr>
          </a:solidFill>
        </p:spPr>
      </p:sp>
      <p:sp>
        <p:nvSpPr>
          <p:cNvPr id="41" name="Rectangle 40"/>
          <p:cNvSpPr>
            <a:spLocks noChangeArrowheads="1"/>
          </p:cNvSpPr>
          <p:nvPr/>
        </p:nvSpPr>
        <p:spPr bwMode="auto">
          <a:xfrm>
            <a:off x="2954572" y="2018089"/>
            <a:ext cx="13244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a:t>
            </a:r>
            <a:endParaRPr lang="en-US" dirty="0">
              <a:latin typeface="Times New Roman" panose="02020603050405020304" pitchFamily="18" charset="0"/>
              <a:cs typeface="Times New Roman" panose="02020603050405020304" pitchFamily="18" charset="0"/>
            </a:endParaRPr>
          </a:p>
        </p:txBody>
      </p:sp>
      <p:sp>
        <p:nvSpPr>
          <p:cNvPr id="42" name="Rectangle 41"/>
          <p:cNvSpPr>
            <a:spLocks noChangeArrowheads="1"/>
          </p:cNvSpPr>
          <p:nvPr/>
        </p:nvSpPr>
        <p:spPr bwMode="auto">
          <a:xfrm>
            <a:off x="6312493" y="1920128"/>
            <a:ext cx="5806565" cy="11079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nguồn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minh </a:t>
            </a:r>
            <a:r>
              <a:rPr lang="en-US" sz="2200" dirty="0" err="1">
                <a:latin typeface="Times New Roman" panose="02020603050405020304" pitchFamily="18" charset="0"/>
                <a:cs typeface="Times New Roman" panose="02020603050405020304" pitchFamily="18" charset="0"/>
              </a:rPr>
              <a:t>chứng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cs typeface="Times New Roman" panose="02020603050405020304" pitchFamily="18" charset="0"/>
              </a:rPr>
              <a:t> minh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endParaRPr lang="en-US" sz="2200" dirty="0">
              <a:latin typeface="Times New Roman" panose="02020603050405020304" pitchFamily="18" charset="0"/>
              <a:cs typeface="Times New Roman" panose="02020603050405020304" pitchFamily="18" charset="0"/>
            </a:endParaRPr>
          </a:p>
        </p:txBody>
      </p:sp>
      <p:sp>
        <p:nvSpPr>
          <p:cNvPr id="45" name="Rectangle 44"/>
          <p:cNvSpPr>
            <a:spLocks noChangeArrowheads="1"/>
          </p:cNvSpPr>
          <p:nvPr/>
        </p:nvSpPr>
        <p:spPr bwMode="auto">
          <a:xfrm>
            <a:off x="3005622" y="3048866"/>
            <a:ext cx="132441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7</a:t>
            </a:r>
            <a:endParaRPr 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978726" y="1946254"/>
            <a:ext cx="2061067" cy="997023"/>
          </a:xfrm>
          <a:prstGeom prst="rect">
            <a:avLst/>
          </a:prstGeom>
        </p:spPr>
      </p:pic>
      <p:pic>
        <p:nvPicPr>
          <p:cNvPr id="10" name="Picture 9"/>
          <p:cNvPicPr>
            <a:picLocks noChangeAspect="1"/>
          </p:cNvPicPr>
          <p:nvPr/>
        </p:nvPicPr>
        <p:blipFill>
          <a:blip r:embed="rId3"/>
          <a:stretch>
            <a:fillRect/>
          </a:stretch>
        </p:blipFill>
        <p:spPr>
          <a:xfrm>
            <a:off x="3978726" y="3079169"/>
            <a:ext cx="2021878" cy="948802"/>
          </a:xfrm>
          <a:prstGeom prst="rect">
            <a:avLst/>
          </a:prstGeom>
        </p:spPr>
      </p:pic>
      <p:sp>
        <p:nvSpPr>
          <p:cNvPr id="48" name="Rectangle 47"/>
          <p:cNvSpPr>
            <a:spLocks noChangeArrowheads="1"/>
          </p:cNvSpPr>
          <p:nvPr/>
        </p:nvSpPr>
        <p:spPr bwMode="auto">
          <a:xfrm>
            <a:off x="6250845" y="3186519"/>
            <a:ext cx="5806565" cy="7694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chí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Mông</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lược</a:t>
            </a:r>
            <a:endParaRPr lang="en-US" sz="2200" dirty="0">
              <a:latin typeface="Times New Roman" panose="02020603050405020304" pitchFamily="18" charset="0"/>
              <a:cs typeface="Times New Roman" panose="02020603050405020304" pitchFamily="18" charset="0"/>
            </a:endParaRPr>
          </a:p>
        </p:txBody>
      </p:sp>
      <p:sp>
        <p:nvSpPr>
          <p:cNvPr id="49" name="Rectangle 48"/>
          <p:cNvSpPr>
            <a:spLocks noChangeArrowheads="1"/>
          </p:cNvSpPr>
          <p:nvPr/>
        </p:nvSpPr>
        <p:spPr bwMode="auto">
          <a:xfrm>
            <a:off x="3020414" y="4186366"/>
            <a:ext cx="219596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1, 2, 4, 5</a:t>
            </a:r>
            <a:endParaRPr lang="en-US"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3066439" y="4675986"/>
            <a:ext cx="753264" cy="772614"/>
          </a:xfrm>
          <a:prstGeom prst="rect">
            <a:avLst/>
          </a:prstGeom>
        </p:spPr>
      </p:pic>
      <p:pic>
        <p:nvPicPr>
          <p:cNvPr id="50" name="Picture 49"/>
          <p:cNvPicPr>
            <a:picLocks noChangeAspect="1"/>
          </p:cNvPicPr>
          <p:nvPr/>
        </p:nvPicPr>
        <p:blipFill>
          <a:blip r:embed="rId5"/>
          <a:stretch>
            <a:fillRect/>
          </a:stretch>
        </p:blipFill>
        <p:spPr>
          <a:xfrm>
            <a:off x="3850217" y="4677288"/>
            <a:ext cx="866265" cy="785183"/>
          </a:xfrm>
          <a:prstGeom prst="rect">
            <a:avLst/>
          </a:prstGeom>
        </p:spPr>
      </p:pic>
      <p:pic>
        <p:nvPicPr>
          <p:cNvPr id="51" name="Picture 50"/>
          <p:cNvPicPr>
            <a:picLocks noChangeAspect="1"/>
          </p:cNvPicPr>
          <p:nvPr/>
        </p:nvPicPr>
        <p:blipFill>
          <a:blip r:embed="rId6"/>
          <a:stretch>
            <a:fillRect/>
          </a:stretch>
        </p:blipFill>
        <p:spPr>
          <a:xfrm>
            <a:off x="4809395" y="4663415"/>
            <a:ext cx="570867" cy="771311"/>
          </a:xfrm>
          <a:prstGeom prst="rect">
            <a:avLst/>
          </a:prstGeom>
        </p:spPr>
      </p:pic>
      <p:pic>
        <p:nvPicPr>
          <p:cNvPr id="14" name="Picture 13"/>
          <p:cNvPicPr>
            <a:picLocks noChangeAspect="1"/>
          </p:cNvPicPr>
          <p:nvPr/>
        </p:nvPicPr>
        <p:blipFill>
          <a:blip r:embed="rId7"/>
          <a:stretch>
            <a:fillRect/>
          </a:stretch>
        </p:blipFill>
        <p:spPr>
          <a:xfrm>
            <a:off x="5395583" y="4663415"/>
            <a:ext cx="713905" cy="771311"/>
          </a:xfrm>
          <a:prstGeom prst="rect">
            <a:avLst/>
          </a:prstGeom>
        </p:spPr>
      </p:pic>
      <p:sp>
        <p:nvSpPr>
          <p:cNvPr id="53" name="Rectangle 52"/>
          <p:cNvSpPr>
            <a:spLocks noChangeArrowheads="1"/>
          </p:cNvSpPr>
          <p:nvPr/>
        </p:nvSpPr>
        <p:spPr bwMode="auto">
          <a:xfrm>
            <a:off x="6273304" y="4257944"/>
            <a:ext cx="5806565" cy="11079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8"/>
          <a:stretch>
            <a:fillRect/>
          </a:stretch>
        </p:blipFill>
        <p:spPr>
          <a:xfrm>
            <a:off x="3437603" y="6090078"/>
            <a:ext cx="1056658" cy="695028"/>
          </a:xfrm>
          <a:prstGeom prst="rect">
            <a:avLst/>
          </a:prstGeom>
        </p:spPr>
      </p:pic>
      <p:sp>
        <p:nvSpPr>
          <p:cNvPr id="54" name="Rectangle 53"/>
          <p:cNvSpPr>
            <a:spLocks noChangeArrowheads="1"/>
          </p:cNvSpPr>
          <p:nvPr/>
        </p:nvSpPr>
        <p:spPr bwMode="auto">
          <a:xfrm>
            <a:off x="3035901" y="5580732"/>
            <a:ext cx="219596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alt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6, 8</a:t>
            </a:r>
            <a:endParaRPr lang="en-US"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9"/>
          <a:stretch>
            <a:fillRect/>
          </a:stretch>
        </p:blipFill>
        <p:spPr>
          <a:xfrm>
            <a:off x="4650792" y="6067852"/>
            <a:ext cx="1032905" cy="739480"/>
          </a:xfrm>
          <a:prstGeom prst="rect">
            <a:avLst/>
          </a:prstGeom>
        </p:spPr>
      </p:pic>
      <p:sp>
        <p:nvSpPr>
          <p:cNvPr id="55" name="Rectangle 54"/>
          <p:cNvSpPr>
            <a:spLocks noChangeArrowheads="1"/>
          </p:cNvSpPr>
          <p:nvPr/>
        </p:nvSpPr>
        <p:spPr bwMode="auto">
          <a:xfrm>
            <a:off x="6273303" y="5628335"/>
            <a:ext cx="5806565" cy="11079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đùm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21467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down)">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down)">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wipe(down)">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down)">
                                      <p:cBhvr>
                                        <p:cTn id="67" dur="5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down)">
                                      <p:cBhvr>
                                        <p:cTn id="8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8" grpId="0"/>
      <p:bldP spid="49" grpId="0"/>
      <p:bldP spid="53" grpId="0"/>
      <p:bldP spid="5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6906" y="706170"/>
            <a:ext cx="9144001"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928388" y="2761307"/>
            <a:ext cx="9062519"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nay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to </a:t>
            </a:r>
            <a:r>
              <a:rPr lang="en-US" sz="2800" b="1"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763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52488" y="124491"/>
            <a:ext cx="8365176"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2</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Chính</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sách</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dân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tộc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của</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Đảng</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và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Nhà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nước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hiện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nay</a:t>
            </a:r>
            <a:r>
              <a:rPr lang="fr-FR" altLang="en-US" sz="2600" b="1" dirty="0">
                <a:solidFill>
                  <a:srgbClr val="002060"/>
                </a:solidFill>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68903" y="819927"/>
            <a:ext cx="8548761"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a</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điểm</a:t>
            </a:r>
            <a:r>
              <a:rPr kumimoji="0" lang="en-US" altLang="en-US" sz="2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Đảng</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và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Nhà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nước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về</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chính</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sách</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dân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tộc</a:t>
            </a:r>
            <a:r>
              <a:rPr lang="fr-FR" altLang="en-US" sz="2600" b="1" dirty="0">
                <a:solidFill>
                  <a:srgbClr val="002060"/>
                </a:solidFill>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92675" y="4840940"/>
            <a:ext cx="3835870" cy="1916719"/>
          </a:xfrm>
          <a:prstGeom prst="rect">
            <a:avLst/>
          </a:prstGeom>
        </p:spPr>
      </p:pic>
      <p:sp>
        <p:nvSpPr>
          <p:cNvPr id="10" name="TextBox 9">
            <a:extLst>
              <a:ext uri="{FF2B5EF4-FFF2-40B4-BE49-F238E27FC236}">
                <a16:creationId xmlns:a16="http://schemas.microsoft.com/office/drawing/2014/main" id="{BCEE68C0-54A0-448B-BB9D-DDF480666C28}"/>
              </a:ext>
            </a:extLst>
          </p:cNvPr>
          <p:cNvSpPr txBox="1"/>
          <p:nvPr/>
        </p:nvSpPr>
        <p:spPr>
          <a:xfrm>
            <a:off x="192673" y="1763977"/>
            <a:ext cx="3706973" cy="2009061"/>
          </a:xfrm>
          <a:prstGeom prst="wedgeRoundRectCallout">
            <a:avLst>
              <a:gd name="adj1" fmla="val -854"/>
              <a:gd name="adj2" fmla="val 5655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nvGrpSpPr>
          <p:cNvPr id="13" name="Group 8"/>
          <p:cNvGrpSpPr/>
          <p:nvPr/>
        </p:nvGrpSpPr>
        <p:grpSpPr>
          <a:xfrm>
            <a:off x="8055113" y="1951815"/>
            <a:ext cx="3908738" cy="1433252"/>
            <a:chOff x="0" y="0"/>
            <a:chExt cx="33242067" cy="4860754"/>
          </a:xfrm>
          <a:solidFill>
            <a:schemeClr val="accent6">
              <a:lumMod val="40000"/>
              <a:lumOff val="60000"/>
            </a:schemeClr>
          </a:solidFill>
        </p:grpSpPr>
        <p:sp>
          <p:nvSpPr>
            <p:cNvPr id="14" name="Freeform 9"/>
            <p:cNvSpPr/>
            <p:nvPr/>
          </p:nvSpPr>
          <p:spPr>
            <a:xfrm>
              <a:off x="2507210" y="1335038"/>
              <a:ext cx="26486510" cy="2310253"/>
            </a:xfrm>
            <a:custGeom>
              <a:avLst/>
              <a:gdLst/>
              <a:ahLst/>
              <a:cxnLst/>
              <a:rect l="l" t="t" r="r" b="b"/>
              <a:pathLst>
                <a:path w="33178567" h="4797254">
                  <a:moveTo>
                    <a:pt x="33085860" y="4797254"/>
                  </a:moveTo>
                  <a:lnTo>
                    <a:pt x="92710" y="4797254"/>
                  </a:lnTo>
                  <a:cubicBezTo>
                    <a:pt x="41910" y="4797254"/>
                    <a:pt x="0" y="4755343"/>
                    <a:pt x="0" y="4704543"/>
                  </a:cubicBezTo>
                  <a:lnTo>
                    <a:pt x="0" y="92710"/>
                  </a:lnTo>
                  <a:cubicBezTo>
                    <a:pt x="0" y="41910"/>
                    <a:pt x="41910" y="0"/>
                    <a:pt x="92710" y="0"/>
                  </a:cubicBezTo>
                  <a:lnTo>
                    <a:pt x="33084588" y="0"/>
                  </a:lnTo>
                  <a:cubicBezTo>
                    <a:pt x="33135388" y="0"/>
                    <a:pt x="33177299" y="41910"/>
                    <a:pt x="33177299" y="92710"/>
                  </a:cubicBezTo>
                  <a:lnTo>
                    <a:pt x="33177299" y="4703274"/>
                  </a:lnTo>
                  <a:cubicBezTo>
                    <a:pt x="33178567" y="4755344"/>
                    <a:pt x="33136660" y="4797254"/>
                    <a:pt x="33085860" y="4797254"/>
                  </a:cubicBezTo>
                  <a:close/>
                </a:path>
              </a:pathLst>
            </a:custGeom>
            <a:grpFill/>
          </p:spPr>
        </p:sp>
        <p:sp>
          <p:nvSpPr>
            <p:cNvPr id="15" name="Freeform 10"/>
            <p:cNvSpPr/>
            <p:nvPr/>
          </p:nvSpPr>
          <p:spPr>
            <a:xfrm>
              <a:off x="0" y="0"/>
              <a:ext cx="33242067" cy="4860754"/>
            </a:xfrm>
            <a:custGeom>
              <a:avLst/>
              <a:gdLst/>
              <a:ahLst/>
              <a:cxnLst/>
              <a:rect l="l" t="t" r="r" b="b"/>
              <a:pathLst>
                <a:path w="33242067" h="4860754">
                  <a:moveTo>
                    <a:pt x="33117610" y="59690"/>
                  </a:moveTo>
                  <a:cubicBezTo>
                    <a:pt x="33153167" y="59690"/>
                    <a:pt x="33182378" y="88900"/>
                    <a:pt x="33182378" y="124460"/>
                  </a:cubicBezTo>
                  <a:lnTo>
                    <a:pt x="33182378" y="4736294"/>
                  </a:lnTo>
                  <a:cubicBezTo>
                    <a:pt x="33182378" y="4771854"/>
                    <a:pt x="33153167" y="4801064"/>
                    <a:pt x="33117610" y="4801064"/>
                  </a:cubicBezTo>
                  <a:lnTo>
                    <a:pt x="124460" y="4801064"/>
                  </a:lnTo>
                  <a:cubicBezTo>
                    <a:pt x="88900" y="4801064"/>
                    <a:pt x="59690" y="4771854"/>
                    <a:pt x="59690" y="4736294"/>
                  </a:cubicBezTo>
                  <a:lnTo>
                    <a:pt x="59690" y="124460"/>
                  </a:lnTo>
                  <a:cubicBezTo>
                    <a:pt x="59690" y="88900"/>
                    <a:pt x="88900" y="59690"/>
                    <a:pt x="124460" y="59690"/>
                  </a:cubicBezTo>
                  <a:lnTo>
                    <a:pt x="33117610" y="59690"/>
                  </a:lnTo>
                  <a:moveTo>
                    <a:pt x="33117610" y="0"/>
                  </a:moveTo>
                  <a:lnTo>
                    <a:pt x="124460" y="0"/>
                  </a:lnTo>
                  <a:cubicBezTo>
                    <a:pt x="55880" y="0"/>
                    <a:pt x="0" y="55880"/>
                    <a:pt x="0" y="124460"/>
                  </a:cubicBezTo>
                  <a:lnTo>
                    <a:pt x="0" y="4736294"/>
                  </a:lnTo>
                  <a:cubicBezTo>
                    <a:pt x="0" y="4804874"/>
                    <a:pt x="55880" y="4860754"/>
                    <a:pt x="124460" y="4860754"/>
                  </a:cubicBezTo>
                  <a:lnTo>
                    <a:pt x="33117610" y="4860754"/>
                  </a:lnTo>
                  <a:cubicBezTo>
                    <a:pt x="33186188" y="4860754"/>
                    <a:pt x="33242067" y="4804874"/>
                    <a:pt x="33242067" y="4736294"/>
                  </a:cubicBezTo>
                  <a:lnTo>
                    <a:pt x="33242067" y="124460"/>
                  </a:lnTo>
                  <a:cubicBezTo>
                    <a:pt x="33242067" y="55880"/>
                    <a:pt x="33186188" y="0"/>
                    <a:pt x="33117610" y="0"/>
                  </a:cubicBezTo>
                  <a:close/>
                </a:path>
              </a:pathLst>
            </a:custGeom>
            <a:grpFill/>
          </p:spPr>
        </p:sp>
      </p:grpSp>
      <p:sp>
        <p:nvSpPr>
          <p:cNvPr id="18" name="Rectangle 17"/>
          <p:cNvSpPr/>
          <p:nvPr/>
        </p:nvSpPr>
        <p:spPr>
          <a:xfrm>
            <a:off x="8055113" y="2345467"/>
            <a:ext cx="3651393" cy="523220"/>
          </a:xfrm>
          <a:prstGeom prst="rect">
            <a:avLst/>
          </a:prstGeom>
        </p:spPr>
        <p:txBody>
          <a:bodyPr wrap="square">
            <a:spAutoFit/>
          </a:bodyPr>
          <a:lstStyle/>
          <a:p>
            <a:pPr algn="ctr"/>
            <a:r>
              <a:rPr lang="en-US" sz="2800" b="1" dirty="0" err="1">
                <a:latin typeface="Times New Roman" panose="02020603050405020304" pitchFamily="18" charset="0"/>
                <a:ea typeface="Calibri" panose="020F0502020204030204" pitchFamily="34" charset="0"/>
              </a:rPr>
              <a:t>Nguyên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tắc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cơ</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endParaRPr lang="en-US" sz="2800" b="1" dirty="0"/>
          </a:p>
        </p:txBody>
      </p:sp>
      <p:graphicFrame>
        <p:nvGraphicFramePr>
          <p:cNvPr id="19" name="Diagram 18"/>
          <p:cNvGraphicFramePr/>
          <p:nvPr>
            <p:extLst>
              <p:ext uri="{D42A27DB-BD31-4B8C-83A1-F6EECF244321}">
                <p14:modId xmlns:p14="http://schemas.microsoft.com/office/powerpoint/2010/main" val="1702151367"/>
              </p:ext>
            </p:extLst>
          </p:nvPr>
        </p:nvGraphicFramePr>
        <p:xfrm>
          <a:off x="6256880" y="3232526"/>
          <a:ext cx="7347131" cy="3630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Freeform 39"/>
          <p:cNvSpPr/>
          <p:nvPr/>
        </p:nvSpPr>
        <p:spPr>
          <a:xfrm>
            <a:off x="4693025" y="1743098"/>
            <a:ext cx="2459592" cy="4969161"/>
          </a:xfrm>
          <a:custGeom>
            <a:avLst/>
            <a:gdLst/>
            <a:ahLst/>
            <a:cxnLst/>
            <a:rect l="l" t="t" r="r" b="b"/>
            <a:pathLst>
              <a:path w="3971505" h="356598">
                <a:moveTo>
                  <a:pt x="146050" y="356598"/>
                </a:moveTo>
                <a:lnTo>
                  <a:pt x="3825455" y="356598"/>
                </a:lnTo>
                <a:cubicBezTo>
                  <a:pt x="3905465" y="356598"/>
                  <a:pt x="3971505" y="290558"/>
                  <a:pt x="3971505" y="210548"/>
                </a:cubicBezTo>
                <a:lnTo>
                  <a:pt x="3971505" y="146050"/>
                </a:lnTo>
                <a:cubicBezTo>
                  <a:pt x="3971505" y="66040"/>
                  <a:pt x="3905465" y="0"/>
                  <a:pt x="3825455" y="0"/>
                </a:cubicBezTo>
                <a:lnTo>
                  <a:pt x="146050" y="0"/>
                </a:lnTo>
                <a:cubicBezTo>
                  <a:pt x="66040" y="0"/>
                  <a:pt x="0" y="66040"/>
                  <a:pt x="0" y="146050"/>
                </a:cubicBezTo>
                <a:lnTo>
                  <a:pt x="0" y="210548"/>
                </a:lnTo>
                <a:cubicBezTo>
                  <a:pt x="0" y="291828"/>
                  <a:pt x="66040" y="356598"/>
                  <a:pt x="146050" y="356598"/>
                </a:cubicBezTo>
                <a:close/>
              </a:path>
            </a:pathLst>
          </a:custGeom>
          <a:solidFill>
            <a:schemeClr val="accent2">
              <a:lumMod val="75000"/>
            </a:schemeClr>
          </a:solidFill>
        </p:spPr>
      </p:sp>
      <p:grpSp>
        <p:nvGrpSpPr>
          <p:cNvPr id="21" name="Group 20"/>
          <p:cNvGrpSpPr/>
          <p:nvPr/>
        </p:nvGrpSpPr>
        <p:grpSpPr>
          <a:xfrm>
            <a:off x="4855216" y="1973400"/>
            <a:ext cx="2143017" cy="1444815"/>
            <a:chOff x="0" y="0"/>
            <a:chExt cx="2305254" cy="753222"/>
          </a:xfrm>
        </p:grpSpPr>
        <p:sp>
          <p:nvSpPr>
            <p:cNvPr id="22" name="Freeform 21"/>
            <p:cNvSpPr/>
            <p:nvPr/>
          </p:nvSpPr>
          <p:spPr>
            <a:xfrm>
              <a:off x="0" y="0"/>
              <a:ext cx="2305254" cy="753222"/>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grpSp>
      <p:sp>
        <p:nvSpPr>
          <p:cNvPr id="23" name="Rectangle 22"/>
          <p:cNvSpPr/>
          <p:nvPr/>
        </p:nvSpPr>
        <p:spPr>
          <a:xfrm>
            <a:off x="4917630" y="1995113"/>
            <a:ext cx="2109725" cy="1200329"/>
          </a:xfrm>
          <a:prstGeom prst="rect">
            <a:avLst/>
          </a:prstGeom>
        </p:spPr>
        <p:txBody>
          <a:bodyPr wrap="square">
            <a:spAutoFit/>
          </a:bodyPr>
          <a:lstStyle/>
          <a:p>
            <a:r>
              <a:rPr lang="en-US" dirty="0"/>
              <a:t> </a:t>
            </a:r>
            <a:r>
              <a:rPr lang="en-US" sz="2400" dirty="0" err="1">
                <a:latin typeface="Times New Roman" panose="02020603050405020304" pitchFamily="18" charset="0"/>
                <a:cs typeface="Times New Roman" panose="02020603050405020304" pitchFamily="18" charset="0"/>
              </a:rPr>
              <a:t>Đảng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p:txBody>
      </p:sp>
      <p:sp>
        <p:nvSpPr>
          <p:cNvPr id="25" name="Freeform 24"/>
          <p:cNvSpPr/>
          <p:nvPr/>
        </p:nvSpPr>
        <p:spPr>
          <a:xfrm>
            <a:off x="4838569" y="4124779"/>
            <a:ext cx="2143017" cy="1089833"/>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sp>
        <p:nvSpPr>
          <p:cNvPr id="26" name="Rectangle 25"/>
          <p:cNvSpPr/>
          <p:nvPr/>
        </p:nvSpPr>
        <p:spPr>
          <a:xfrm>
            <a:off x="4982326" y="4232802"/>
            <a:ext cx="2271915" cy="830997"/>
          </a:xfrm>
          <a:prstGeom prst="rect">
            <a:avLst/>
          </a:prstGeom>
        </p:spPr>
        <p:txBody>
          <a:bodyPr wrap="square">
            <a:spAutoFit/>
          </a:bodyPr>
          <a:lstStyle/>
          <a:p>
            <a:r>
              <a:rPr lang="en-US" dirty="0"/>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p>
        </p:txBody>
      </p:sp>
      <p:sp>
        <p:nvSpPr>
          <p:cNvPr id="28" name="Freeform 27"/>
          <p:cNvSpPr/>
          <p:nvPr/>
        </p:nvSpPr>
        <p:spPr>
          <a:xfrm>
            <a:off x="4855216" y="5551794"/>
            <a:ext cx="2143017" cy="890526"/>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sp>
        <p:nvSpPr>
          <p:cNvPr id="29" name="Down Arrow 28"/>
          <p:cNvSpPr/>
          <p:nvPr/>
        </p:nvSpPr>
        <p:spPr>
          <a:xfrm>
            <a:off x="5688106" y="3607691"/>
            <a:ext cx="568774" cy="29868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86863" y="5484551"/>
            <a:ext cx="2365754" cy="738664"/>
          </a:xfrm>
          <a:prstGeom prst="rect">
            <a:avLst/>
          </a:prstGeom>
        </p:spPr>
        <p:txBody>
          <a:bodyPr wrap="square">
            <a:spAutoFit/>
          </a:bodyPr>
          <a:lstStyle/>
          <a:p>
            <a:r>
              <a:rPr lang="en-US" dirty="0"/>
              <a:t> </a:t>
            </a:r>
          </a:p>
          <a:p>
            <a:pPr algn="ct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bách</a:t>
            </a:r>
            <a:r>
              <a:rPr lang="en-US" sz="2400" dirty="0">
                <a:latin typeface="Times New Roman" panose="02020603050405020304" pitchFamily="18" charset="0"/>
                <a:cs typeface="Times New Roman" panose="02020603050405020304" pitchFamily="18" charset="0"/>
              </a:rPr>
              <a:t>.</a:t>
            </a:r>
          </a:p>
        </p:txBody>
      </p:sp>
      <p:sp>
        <p:nvSpPr>
          <p:cNvPr id="32" name="Rectangle 31"/>
          <p:cNvSpPr/>
          <p:nvPr/>
        </p:nvSpPr>
        <p:spPr>
          <a:xfrm>
            <a:off x="7999983" y="4050598"/>
            <a:ext cx="1781776" cy="523220"/>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rPr>
              <a:t>Bình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đẳng</a:t>
            </a:r>
            <a:endParaRPr lang="en-US" sz="2800" dirty="0"/>
          </a:p>
        </p:txBody>
      </p:sp>
      <p:sp>
        <p:nvSpPr>
          <p:cNvPr id="33" name="Rectangle 32"/>
          <p:cNvSpPr/>
          <p:nvPr/>
        </p:nvSpPr>
        <p:spPr>
          <a:xfrm>
            <a:off x="9083464" y="5214612"/>
            <a:ext cx="1693961" cy="1200329"/>
          </a:xfrm>
          <a:prstGeom prst="rect">
            <a:avLst/>
          </a:prstGeom>
        </p:spPr>
        <p:txBody>
          <a:bodyPr wrap="square">
            <a:spAutoFit/>
          </a:bodyPr>
          <a:lstStyle/>
          <a:p>
            <a:pPr algn="ctr"/>
            <a:r>
              <a:rPr lang="en-US" sz="2400" dirty="0" err="1">
                <a:latin typeface="Times New Roman" panose="02020603050405020304" pitchFamily="18" charset="0"/>
                <a:ea typeface="Calibri" panose="020F0502020204030204" pitchFamily="34" charset="0"/>
              </a:rPr>
              <a:t>Tương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trợ</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nhau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cùng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phát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triển</a:t>
            </a:r>
            <a:endParaRPr lang="en-US" sz="2400" dirty="0"/>
          </a:p>
        </p:txBody>
      </p:sp>
      <p:sp>
        <p:nvSpPr>
          <p:cNvPr id="34" name="Rectangle 33"/>
          <p:cNvSpPr/>
          <p:nvPr/>
        </p:nvSpPr>
        <p:spPr>
          <a:xfrm>
            <a:off x="10309432" y="4100891"/>
            <a:ext cx="1762921" cy="523220"/>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rPr>
              <a:t>Đoàn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kết</a:t>
            </a:r>
            <a:endParaRPr lang="en-US" sz="2800" dirty="0"/>
          </a:p>
        </p:txBody>
      </p:sp>
    </p:spTree>
    <p:extLst>
      <p:ext uri="{BB962C8B-B14F-4D97-AF65-F5344CB8AC3E}">
        <p14:creationId xmlns:p14="http://schemas.microsoft.com/office/powerpoint/2010/main" val="6827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8EF4173F-CC3A-4818-861B-A0641A6E823C}"/>
              </a:ext>
            </a:extLst>
          </p:cNvPr>
          <p:cNvGrpSpPr/>
          <p:nvPr/>
        </p:nvGrpSpPr>
        <p:grpSpPr>
          <a:xfrm>
            <a:off x="0" y="6096000"/>
            <a:ext cx="12192000" cy="765125"/>
            <a:chOff x="0" y="0"/>
            <a:chExt cx="4166870" cy="1052924"/>
          </a:xfrm>
          <a:gradFill>
            <a:gsLst>
              <a:gs pos="0">
                <a:srgbClr val="FFFFFF"/>
              </a:gs>
              <a:gs pos="41000">
                <a:schemeClr val="accent1">
                  <a:lumMod val="45000"/>
                  <a:lumOff val="55000"/>
                </a:schemeClr>
              </a:gs>
              <a:gs pos="67000">
                <a:schemeClr val="accent1">
                  <a:lumMod val="45000"/>
                  <a:lumOff val="55000"/>
                </a:schemeClr>
              </a:gs>
              <a:gs pos="97000">
                <a:srgbClr val="FED63B"/>
              </a:gs>
            </a:gsLst>
            <a:lin ang="5400000" scaled="1"/>
          </a:gradFill>
        </p:grpSpPr>
        <p:sp>
          <p:nvSpPr>
            <p:cNvPr id="10" name="Freeform 5">
              <a:extLst>
                <a:ext uri="{FF2B5EF4-FFF2-40B4-BE49-F238E27FC236}">
                  <a16:creationId xmlns:a16="http://schemas.microsoft.com/office/drawing/2014/main" id="{94798C8C-86C0-40FE-A776-0CCE249BC3CE}"/>
                </a:ext>
              </a:extLst>
            </p:cNvPr>
            <p:cNvSpPr/>
            <p:nvPr/>
          </p:nvSpPr>
          <p:spPr>
            <a:xfrm>
              <a:off x="0" y="0"/>
              <a:ext cx="4168140" cy="1052924"/>
            </a:xfrm>
            <a:custGeom>
              <a:avLst/>
              <a:gdLst/>
              <a:ahLst/>
              <a:cxnLst/>
              <a:rect l="l" t="t" r="r" b="b"/>
              <a:pathLst>
                <a:path w="4168140" h="1052924">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2924"/>
                  </a:lnTo>
                  <a:lnTo>
                    <a:pt x="4166870" y="1052924"/>
                  </a:lnTo>
                  <a:lnTo>
                    <a:pt x="4166870" y="441960"/>
                  </a:lnTo>
                  <a:lnTo>
                    <a:pt x="4168140" y="441960"/>
                  </a:lnTo>
                  <a:lnTo>
                    <a:pt x="4166870" y="193040"/>
                  </a:lnTo>
                  <a:lnTo>
                    <a:pt x="4166870" y="193040"/>
                  </a:lnTo>
                  <a:close/>
                </a:path>
              </a:pathLst>
            </a:custGeom>
            <a:grpFill/>
          </p:spPr>
        </p:sp>
      </p:grpSp>
      <p:sp>
        <p:nvSpPr>
          <p:cNvPr id="13" name="TextBox 12">
            <a:extLst>
              <a:ext uri="{FF2B5EF4-FFF2-40B4-BE49-F238E27FC236}">
                <a16:creationId xmlns:a16="http://schemas.microsoft.com/office/drawing/2014/main" id="{679323FF-7712-4A68-AF56-C3B42A2589ED}"/>
              </a:ext>
            </a:extLst>
          </p:cNvPr>
          <p:cNvSpPr txBox="1"/>
          <p:nvPr/>
        </p:nvSpPr>
        <p:spPr>
          <a:xfrm>
            <a:off x="692333" y="879669"/>
            <a:ext cx="8934994"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4220C"/>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BÀI 14:</a:t>
            </a:r>
            <a:r>
              <a:rPr kumimoji="0" lang="en-US" sz="3200" b="1" i="0" u="none" strike="noStrike" kern="1200" cap="none" spc="0" normalizeH="0" noProof="0" dirty="0">
                <a:ln>
                  <a:noFill/>
                </a:ln>
                <a:solidFill>
                  <a:srgbClr val="14220C"/>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rPr>
              <a:t> KHỐI ĐẠI ĐOÀN KẾT DÂN TỘC TRONG LỊCH SỬ VIỆT NAM</a:t>
            </a:r>
            <a:endParaRPr kumimoji="0" lang="en-US" sz="3200" b="1" i="0" u="none" strike="noStrike" kern="1200" cap="none" spc="0" normalizeH="0" baseline="0" noProof="0" dirty="0">
              <a:ln>
                <a:noFill/>
              </a:ln>
              <a:solidFill>
                <a:srgbClr val="14220C"/>
              </a:solidFill>
              <a:effectLst/>
              <a:uLnTx/>
              <a:uFillTx/>
              <a:latin typeface="Times New Roman" panose="02020603050405020304" pitchFamily="18" charset="0"/>
              <a:ea typeface="#9Slide02 Tieu de rat dai 01" panose="02000000000000000000" pitchFamily="2"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4068" y="2769326"/>
            <a:ext cx="4114423" cy="3326674"/>
          </a:xfrm>
          <a:prstGeom prst="rect">
            <a:avLst/>
          </a:prstGeom>
        </p:spPr>
      </p:pic>
      <p:pic>
        <p:nvPicPr>
          <p:cNvPr id="8" name="Picture 7"/>
          <p:cNvPicPr>
            <a:picLocks noChangeAspect="1"/>
          </p:cNvPicPr>
          <p:nvPr/>
        </p:nvPicPr>
        <p:blipFill>
          <a:blip r:embed="rId3"/>
          <a:stretch>
            <a:fillRect/>
          </a:stretch>
        </p:blipFill>
        <p:spPr>
          <a:xfrm>
            <a:off x="8203474" y="2769326"/>
            <a:ext cx="3988526" cy="3326674"/>
          </a:xfrm>
          <a:prstGeom prst="rect">
            <a:avLst/>
          </a:prstGeom>
        </p:spPr>
      </p:pic>
      <p:pic>
        <p:nvPicPr>
          <p:cNvPr id="14" name="Picture 13"/>
          <p:cNvPicPr>
            <a:picLocks noChangeAspect="1"/>
          </p:cNvPicPr>
          <p:nvPr/>
        </p:nvPicPr>
        <p:blipFill>
          <a:blip r:embed="rId4"/>
          <a:stretch>
            <a:fillRect/>
          </a:stretch>
        </p:blipFill>
        <p:spPr>
          <a:xfrm>
            <a:off x="4402559" y="2769326"/>
            <a:ext cx="3670288" cy="3326674"/>
          </a:xfrm>
          <a:prstGeom prst="rect">
            <a:avLst/>
          </a:prstGeom>
        </p:spPr>
      </p:pic>
    </p:spTree>
    <p:extLst>
      <p:ext uri="{BB962C8B-B14F-4D97-AF65-F5344CB8AC3E}">
        <p14:creationId xmlns:p14="http://schemas.microsoft.com/office/powerpoint/2010/main" val="10433081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22898" y="154546"/>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2</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Chính</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sách</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dân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tộc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của</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Đảng</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và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Nhà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nước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hiện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nay</a:t>
            </a:r>
            <a:r>
              <a:rPr lang="fr-FR" altLang="en-US" sz="2600" b="1" dirty="0">
                <a:solidFill>
                  <a:srgbClr val="002060"/>
                </a:solidFill>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28058" y="738661"/>
            <a:ext cx="1063840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b</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dung </a:t>
            </a:r>
            <a:r>
              <a:rPr lang="en-US" sz="2800" b="1" dirty="0" err="1">
                <a:solidFill>
                  <a:srgbClr val="002060"/>
                </a:solidFill>
                <a:latin typeface="Times New Roman" panose="02020603050405020304" pitchFamily="18" charset="0"/>
                <a:cs typeface="Times New Roman" panose="02020603050405020304" pitchFamily="18" charset="0"/>
              </a:rPr>
              <a:t>cơ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chính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fr-FR" altLang="en-US" sz="2600" b="1" dirty="0">
                <a:solidFill>
                  <a:srgbClr val="002060"/>
                </a:solidFill>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EE68C0-54A0-448B-BB9D-DDF480666C28}"/>
              </a:ext>
            </a:extLst>
          </p:cNvPr>
          <p:cNvSpPr txBox="1"/>
          <p:nvPr/>
        </p:nvSpPr>
        <p:spPr>
          <a:xfrm>
            <a:off x="210781" y="1435568"/>
            <a:ext cx="2668222" cy="3779044"/>
          </a:xfrm>
          <a:prstGeom prst="wedgeRoundRectCallout">
            <a:avLst>
              <a:gd name="adj1" fmla="val -854"/>
              <a:gd name="adj2" fmla="val 5655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HOẠT ĐỘNG</a:t>
            </a:r>
          </a:p>
          <a:p>
            <a:pPr algn="just"/>
            <a:r>
              <a:rPr lang="en-US" sz="2800" b="1" dirty="0">
                <a:latin typeface="Times New Roman" panose="02020603050405020304" pitchFamily="18" charset="0"/>
                <a:cs typeface="Times New Roman" panose="02020603050405020304" pitchFamily="18" charset="0"/>
              </a:rPr>
              <a:t>CẶP ĐÔI</a:t>
            </a:r>
          </a:p>
          <a:p>
            <a:pPr algn="just"/>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SGK,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a:t>
            </a:r>
          </a:p>
        </p:txBody>
      </p:sp>
      <p:grpSp>
        <p:nvGrpSpPr>
          <p:cNvPr id="21" name="Group 20"/>
          <p:cNvGrpSpPr/>
          <p:nvPr/>
        </p:nvGrpSpPr>
        <p:grpSpPr>
          <a:xfrm>
            <a:off x="4855216" y="1973400"/>
            <a:ext cx="2143017" cy="1444815"/>
            <a:chOff x="0" y="0"/>
            <a:chExt cx="2305254" cy="753222"/>
          </a:xfrm>
        </p:grpSpPr>
        <p:sp>
          <p:nvSpPr>
            <p:cNvPr id="22" name="Freeform 21"/>
            <p:cNvSpPr/>
            <p:nvPr/>
          </p:nvSpPr>
          <p:spPr>
            <a:xfrm>
              <a:off x="0" y="0"/>
              <a:ext cx="2305254" cy="753222"/>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grpSp>
      <p:sp>
        <p:nvSpPr>
          <p:cNvPr id="25" name="Freeform 24"/>
          <p:cNvSpPr/>
          <p:nvPr/>
        </p:nvSpPr>
        <p:spPr>
          <a:xfrm>
            <a:off x="4838569" y="4124779"/>
            <a:ext cx="2143017" cy="1089833"/>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pic>
        <p:nvPicPr>
          <p:cNvPr id="2" name="Picture 1"/>
          <p:cNvPicPr>
            <a:picLocks noChangeAspect="1"/>
          </p:cNvPicPr>
          <p:nvPr/>
        </p:nvPicPr>
        <p:blipFill>
          <a:blip r:embed="rId2"/>
          <a:stretch>
            <a:fillRect/>
          </a:stretch>
        </p:blipFill>
        <p:spPr>
          <a:xfrm>
            <a:off x="3191120" y="1261881"/>
            <a:ext cx="8804722" cy="5495778"/>
          </a:xfrm>
          <a:prstGeom prst="rect">
            <a:avLst/>
          </a:prstGeom>
        </p:spPr>
      </p:pic>
      <p:pic>
        <p:nvPicPr>
          <p:cNvPr id="5" name="Picture 4"/>
          <p:cNvPicPr>
            <a:picLocks noChangeAspect="1"/>
          </p:cNvPicPr>
          <p:nvPr/>
        </p:nvPicPr>
        <p:blipFill>
          <a:blip r:embed="rId3"/>
          <a:stretch>
            <a:fillRect/>
          </a:stretch>
        </p:blipFill>
        <p:spPr>
          <a:xfrm>
            <a:off x="522898" y="5106929"/>
            <a:ext cx="3278394" cy="1650730"/>
          </a:xfrm>
          <a:prstGeom prst="rect">
            <a:avLst/>
          </a:prstGeom>
        </p:spPr>
      </p:pic>
    </p:spTree>
    <p:extLst>
      <p:ext uri="{BB962C8B-B14F-4D97-AF65-F5344CB8AC3E}">
        <p14:creationId xmlns:p14="http://schemas.microsoft.com/office/powerpoint/2010/main" val="4018972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DAB5"/>
        </a:solidFill>
        <a:effectLst/>
      </p:bgPr>
    </p:bg>
    <p:spTree>
      <p:nvGrpSpPr>
        <p:cNvPr id="1" name=""/>
        <p:cNvGrpSpPr/>
        <p:nvPr/>
      </p:nvGrpSpPr>
      <p:grpSpPr>
        <a:xfrm>
          <a:off x="0" y="0"/>
          <a:ext cx="0" cy="0"/>
          <a:chOff x="0" y="0"/>
          <a:chExt cx="0" cy="0"/>
        </a:xfrm>
      </p:grpSpPr>
      <p:sp>
        <p:nvSpPr>
          <p:cNvPr id="2" name="AutoShape 2"/>
          <p:cNvSpPr/>
          <p:nvPr/>
        </p:nvSpPr>
        <p:spPr>
          <a:xfrm>
            <a:off x="830132" y="673412"/>
            <a:ext cx="2346305" cy="8875"/>
          </a:xfrm>
          <a:prstGeom prst="rect">
            <a:avLst/>
          </a:prstGeom>
          <a:solidFill>
            <a:srgbClr val="44423E"/>
          </a:solidFill>
        </p:spPr>
      </p:sp>
      <p:sp>
        <p:nvSpPr>
          <p:cNvPr id="6" name="AutoShape 6"/>
          <p:cNvSpPr/>
          <p:nvPr/>
        </p:nvSpPr>
        <p:spPr>
          <a:xfrm>
            <a:off x="934135" y="1900630"/>
            <a:ext cx="11138246" cy="976763"/>
          </a:xfrm>
          <a:prstGeom prst="rect">
            <a:avLst/>
          </a:prstGeom>
          <a:solidFill>
            <a:srgbClr val="FFFFFF"/>
          </a:solidFill>
        </p:spPr>
      </p:sp>
      <p:sp>
        <p:nvSpPr>
          <p:cNvPr id="7" name="AutoShape 7"/>
          <p:cNvSpPr/>
          <p:nvPr/>
        </p:nvSpPr>
        <p:spPr>
          <a:xfrm>
            <a:off x="1926805" y="1068261"/>
            <a:ext cx="10182464" cy="814999"/>
          </a:xfrm>
          <a:prstGeom prst="rect">
            <a:avLst/>
          </a:prstGeom>
          <a:solidFill>
            <a:schemeClr val="accent6">
              <a:lumMod val="40000"/>
              <a:lumOff val="60000"/>
            </a:schemeClr>
          </a:solidFill>
        </p:spPr>
      </p:sp>
      <p:sp>
        <p:nvSpPr>
          <p:cNvPr id="11" name="AutoShape 11"/>
          <p:cNvSpPr/>
          <p:nvPr/>
        </p:nvSpPr>
        <p:spPr>
          <a:xfrm>
            <a:off x="502522" y="1068260"/>
            <a:ext cx="2470021" cy="4385823"/>
          </a:xfrm>
          <a:prstGeom prst="rect">
            <a:avLst/>
          </a:prstGeom>
          <a:solidFill>
            <a:srgbClr val="E65852"/>
          </a:solidFill>
        </p:spPr>
      </p:sp>
      <p:sp>
        <p:nvSpPr>
          <p:cNvPr id="13" name="AutoShape 13"/>
          <p:cNvSpPr/>
          <p:nvPr/>
        </p:nvSpPr>
        <p:spPr>
          <a:xfrm>
            <a:off x="-2360" y="-19707"/>
            <a:ext cx="392152" cy="6885411"/>
          </a:xfrm>
          <a:prstGeom prst="rect">
            <a:avLst/>
          </a:prstGeom>
          <a:solidFill>
            <a:srgbClr val="3B7B7B"/>
          </a:solidFill>
        </p:spPr>
      </p:sp>
      <p:sp>
        <p:nvSpPr>
          <p:cNvPr id="15" name="TextBox 15"/>
          <p:cNvSpPr txBox="1"/>
          <p:nvPr/>
        </p:nvSpPr>
        <p:spPr>
          <a:xfrm>
            <a:off x="110370" y="160683"/>
            <a:ext cx="3762755" cy="415178"/>
          </a:xfrm>
          <a:prstGeom prst="rect">
            <a:avLst/>
          </a:prstGeom>
        </p:spPr>
        <p:txBody>
          <a:bodyPr lIns="0" tIns="0" rIns="0" bIns="0" rtlCol="0" anchor="t">
            <a:spAutoFit/>
          </a:bodyPr>
          <a:lstStyle/>
          <a:p>
            <a:pPr marL="0" marR="0" lvl="0" indent="0" algn="ctr" defTabSz="609630" rtl="0" eaLnBrk="1" fontAlgn="auto" latinLnBrk="0" hangingPunct="1">
              <a:lnSpc>
                <a:spcPts val="3472"/>
              </a:lnSpc>
              <a:spcBef>
                <a:spcPts val="0"/>
              </a:spcBef>
              <a:spcAft>
                <a:spcPts val="0"/>
              </a:spcAft>
              <a:buClrTx/>
              <a:buSzTx/>
              <a:buFontTx/>
              <a:buNone/>
              <a:tabLst/>
              <a:defRPr/>
            </a:pPr>
            <a:r>
              <a:rPr kumimoji="0" lang="en-US" sz="2691" b="1" i="0" u="none" strike="noStrike" kern="1200" cap="none" spc="0" normalizeH="0" baseline="0" noProof="0" dirty="0">
                <a:ln>
                  <a:noFill/>
                </a:ln>
                <a:solidFill>
                  <a:srgbClr val="44423E"/>
                </a:solidFill>
                <a:effectLst/>
                <a:uLnTx/>
                <a:uFillTx/>
                <a:latin typeface="Yeseva One"/>
                <a:ea typeface="+mn-ea"/>
                <a:cs typeface="+mn-cs"/>
              </a:rPr>
              <a:t>PHIẾU HỌC TẬP</a:t>
            </a:r>
          </a:p>
        </p:txBody>
      </p:sp>
      <p:sp>
        <p:nvSpPr>
          <p:cNvPr id="17" name="TextBox 17"/>
          <p:cNvSpPr txBox="1"/>
          <p:nvPr/>
        </p:nvSpPr>
        <p:spPr>
          <a:xfrm>
            <a:off x="389792" y="1464376"/>
            <a:ext cx="2606951" cy="203197"/>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Lĩnh</a:t>
            </a:r>
            <a:r>
              <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vực</a:t>
            </a:r>
            <a:endPar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4" name="AutoShape 5"/>
          <p:cNvSpPr/>
          <p:nvPr/>
        </p:nvSpPr>
        <p:spPr>
          <a:xfrm>
            <a:off x="485798" y="1877771"/>
            <a:ext cx="2486745" cy="45719"/>
          </a:xfrm>
          <a:prstGeom prst="rect">
            <a:avLst/>
          </a:prstGeom>
          <a:solidFill>
            <a:schemeClr val="bg2">
              <a:lumMod val="90000"/>
            </a:schemeClr>
          </a:solidFill>
        </p:spPr>
      </p:sp>
      <p:sp>
        <p:nvSpPr>
          <p:cNvPr id="36" name="TextBox 17"/>
          <p:cNvSpPr txBox="1"/>
          <p:nvPr/>
        </p:nvSpPr>
        <p:spPr>
          <a:xfrm>
            <a:off x="4385983" y="1443177"/>
            <a:ext cx="6179412" cy="166712"/>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800" b="0" i="0" u="none" strike="noStrike" kern="1200" cap="none" spc="167"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167" normalizeH="0" baseline="0" noProof="0" dirty="0">
                <a:ln>
                  <a:noFill/>
                </a:ln>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167" normalizeH="0" baseline="0" noProof="0" dirty="0" err="1">
                <a:ln>
                  <a:noFill/>
                </a:ln>
                <a:effectLst/>
                <a:uLnTx/>
                <a:uFillTx/>
                <a:latin typeface="Times New Roman" panose="02020603050405020304" pitchFamily="18" charset="0"/>
                <a:ea typeface="+mn-ea"/>
                <a:cs typeface="Times New Roman" panose="02020603050405020304" pitchFamily="18" charset="0"/>
              </a:rPr>
              <a:t>cơ</a:t>
            </a:r>
            <a:r>
              <a:rPr kumimoji="0" lang="en-US" sz="2800" b="0" i="0" u="none" strike="noStrike" kern="1200" cap="none" spc="167"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baseline="0" noProof="0" dirty="0" err="1">
                <a:ln>
                  <a:noFill/>
                </a:ln>
                <a:effectLst/>
                <a:uLnTx/>
                <a:uFillTx/>
                <a:latin typeface="Times New Roman" panose="02020603050405020304" pitchFamily="18" charset="0"/>
                <a:ea typeface="+mn-ea"/>
                <a:cs typeface="Times New Roman" panose="02020603050405020304" pitchFamily="18" charset="0"/>
              </a:rPr>
              <a:t>bản</a:t>
            </a:r>
            <a:endParaRPr kumimoji="0" lang="en-US" sz="2800" b="0" i="0" u="none" strike="noStrike" kern="1200" cap="none" spc="167"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43" name="TextBox 15"/>
          <p:cNvSpPr txBox="1"/>
          <p:nvPr/>
        </p:nvSpPr>
        <p:spPr>
          <a:xfrm>
            <a:off x="4065005" y="153555"/>
            <a:ext cx="7604911" cy="897682"/>
          </a:xfrm>
          <a:prstGeom prst="rect">
            <a:avLst/>
          </a:prstGeom>
        </p:spPr>
        <p:txBody>
          <a:bodyPr wrap="square" lIns="0" tIns="0" rIns="0" bIns="0" rtlCol="0" anchor="t">
            <a:spAutoFit/>
          </a:bodyPr>
          <a:lstStyle/>
          <a:p>
            <a:pPr marL="0" marR="0" lvl="0" indent="0" algn="ctr" defTabSz="609630" rtl="0" eaLnBrk="1" fontAlgn="auto" latinLnBrk="0" hangingPunct="1">
              <a:lnSpc>
                <a:spcPts val="3472"/>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Nội</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dung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cơ</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bản</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chính</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sách</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tộc</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609630" rtl="0" eaLnBrk="1" fontAlgn="auto" latinLnBrk="0" hangingPunct="1">
              <a:lnSpc>
                <a:spcPts val="3472"/>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Đảng</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Nhà</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nước</a:t>
            </a: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44" name="TextBox 17"/>
          <p:cNvSpPr txBox="1"/>
          <p:nvPr/>
        </p:nvSpPr>
        <p:spPr>
          <a:xfrm>
            <a:off x="763540" y="2235578"/>
            <a:ext cx="1859454" cy="40011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Kinh</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tế</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AutoShape 5"/>
          <p:cNvSpPr/>
          <p:nvPr/>
        </p:nvSpPr>
        <p:spPr>
          <a:xfrm flipV="1">
            <a:off x="401554" y="2844027"/>
            <a:ext cx="2570990" cy="45719"/>
          </a:xfrm>
          <a:prstGeom prst="rect">
            <a:avLst/>
          </a:prstGeom>
          <a:solidFill>
            <a:schemeClr val="bg2">
              <a:lumMod val="90000"/>
            </a:schemeClr>
          </a:solidFill>
        </p:spPr>
      </p:sp>
      <p:sp>
        <p:nvSpPr>
          <p:cNvPr id="22" name="Rectangle 21"/>
          <p:cNvSpPr>
            <a:spLocks noChangeArrowheads="1"/>
          </p:cNvSpPr>
          <p:nvPr/>
        </p:nvSpPr>
        <p:spPr bwMode="auto">
          <a:xfrm>
            <a:off x="3085273" y="2013081"/>
            <a:ext cx="9041173"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xóa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nghèo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9" name="AutoShape 5"/>
          <p:cNvSpPr/>
          <p:nvPr/>
        </p:nvSpPr>
        <p:spPr>
          <a:xfrm flipV="1">
            <a:off x="431494" y="4528811"/>
            <a:ext cx="2541049" cy="45719"/>
          </a:xfrm>
          <a:prstGeom prst="rect">
            <a:avLst/>
          </a:prstGeom>
          <a:solidFill>
            <a:schemeClr val="bg2">
              <a:lumMod val="90000"/>
            </a:schemeClr>
          </a:solidFill>
        </p:spPr>
      </p:sp>
      <p:sp>
        <p:nvSpPr>
          <p:cNvPr id="30" name="AutoShape 5"/>
          <p:cNvSpPr/>
          <p:nvPr/>
        </p:nvSpPr>
        <p:spPr>
          <a:xfrm flipV="1">
            <a:off x="485798" y="5408364"/>
            <a:ext cx="2744943" cy="45719"/>
          </a:xfrm>
          <a:prstGeom prst="rect">
            <a:avLst/>
          </a:prstGeom>
          <a:solidFill>
            <a:schemeClr val="bg2">
              <a:lumMod val="90000"/>
            </a:schemeClr>
          </a:solidFill>
        </p:spPr>
      </p:sp>
      <p:sp>
        <p:nvSpPr>
          <p:cNvPr id="31" name="AutoShape 8"/>
          <p:cNvSpPr/>
          <p:nvPr/>
        </p:nvSpPr>
        <p:spPr>
          <a:xfrm>
            <a:off x="2996743" y="2863455"/>
            <a:ext cx="9112526" cy="1645930"/>
          </a:xfrm>
          <a:prstGeom prst="rect">
            <a:avLst/>
          </a:prstGeom>
          <a:solidFill>
            <a:srgbClr val="FFFFFF">
              <a:alpha val="27843"/>
            </a:srgbClr>
          </a:solidFill>
        </p:spPr>
      </p:sp>
      <p:sp>
        <p:nvSpPr>
          <p:cNvPr id="32" name="AutoShape 6"/>
          <p:cNvSpPr/>
          <p:nvPr/>
        </p:nvSpPr>
        <p:spPr>
          <a:xfrm>
            <a:off x="2987864" y="4528812"/>
            <a:ext cx="9140983" cy="886775"/>
          </a:xfrm>
          <a:prstGeom prst="rect">
            <a:avLst/>
          </a:prstGeom>
          <a:solidFill>
            <a:srgbClr val="FFFFFF"/>
          </a:solidFill>
        </p:spPr>
      </p:sp>
      <p:sp>
        <p:nvSpPr>
          <p:cNvPr id="33" name="AutoShape 8"/>
          <p:cNvSpPr/>
          <p:nvPr/>
        </p:nvSpPr>
        <p:spPr>
          <a:xfrm>
            <a:off x="502523" y="5415588"/>
            <a:ext cx="11596740" cy="1450116"/>
          </a:xfrm>
          <a:prstGeom prst="rect">
            <a:avLst/>
          </a:prstGeom>
          <a:solidFill>
            <a:srgbClr val="003300">
              <a:alpha val="27451"/>
            </a:srgbClr>
          </a:solidFill>
        </p:spPr>
      </p:sp>
      <p:sp>
        <p:nvSpPr>
          <p:cNvPr id="37" name="TextBox 17"/>
          <p:cNvSpPr txBox="1"/>
          <p:nvPr/>
        </p:nvSpPr>
        <p:spPr>
          <a:xfrm>
            <a:off x="446313" y="3523525"/>
            <a:ext cx="2404888" cy="80021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Văn</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hóa</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Xã</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hội</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8" name="TextBox 17"/>
          <p:cNvSpPr txBox="1"/>
          <p:nvPr/>
        </p:nvSpPr>
        <p:spPr>
          <a:xfrm>
            <a:off x="616911" y="4615368"/>
            <a:ext cx="2291637" cy="80021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Quốc</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phòng</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an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ninh</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3073511" y="2933660"/>
            <a:ext cx="88433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nền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091593" y="4551670"/>
            <a:ext cx="892282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2597946" y="5417654"/>
            <a:ext cx="941647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sz="24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diện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chỉnh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phù</a:t>
            </a:r>
            <a:r>
              <a:rPr kumimoji="0" lang="en-US" sz="24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đổi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diện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mạo</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nước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bảo</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vệ</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đất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nước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TextBox 17"/>
          <p:cNvSpPr txBox="1"/>
          <p:nvPr/>
        </p:nvSpPr>
        <p:spPr>
          <a:xfrm>
            <a:off x="877117" y="5729006"/>
            <a:ext cx="1720829" cy="80021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Nhận</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xét</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chung</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34"/>
          <p:cNvSpPr/>
          <p:nvPr/>
        </p:nvSpPr>
        <p:spPr>
          <a:xfrm>
            <a:off x="3053995" y="3569855"/>
            <a:ext cx="884338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Thực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đẳng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2395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5" grpId="0"/>
      <p:bldP spid="9"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46165" y="192131"/>
            <a:ext cx="10638405"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2</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Chính</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sách</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dân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tộc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của</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Đảng</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và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Nhà</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nước</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hiện</a:t>
            </a:r>
            <a:r>
              <a:rPr lang="fr-FR" altLang="en-US" sz="2600" b="1"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nay</a:t>
            </a:r>
            <a:r>
              <a:rPr lang="fr-FR" altLang="en-US" sz="2600" b="1" dirty="0">
                <a:solidFill>
                  <a:srgbClr val="002060"/>
                </a:solidFill>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346164" y="785084"/>
            <a:ext cx="1063840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b</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dung </a:t>
            </a:r>
            <a:r>
              <a:rPr lang="en-US" sz="2800" b="1" dirty="0" err="1">
                <a:solidFill>
                  <a:srgbClr val="002060"/>
                </a:solidFill>
                <a:latin typeface="Times New Roman" panose="02020603050405020304" pitchFamily="18" charset="0"/>
                <a:cs typeface="Times New Roman" panose="02020603050405020304" pitchFamily="18" charset="0"/>
              </a:rPr>
              <a:t>cơ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chính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fr-FR" altLang="en-US" sz="2600" b="1" dirty="0">
                <a:solidFill>
                  <a:srgbClr val="002060"/>
                </a:solidFill>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4855216" y="1973400"/>
            <a:ext cx="2143017" cy="1444815"/>
            <a:chOff x="0" y="0"/>
            <a:chExt cx="2305254" cy="753222"/>
          </a:xfrm>
        </p:grpSpPr>
        <p:sp>
          <p:nvSpPr>
            <p:cNvPr id="22" name="Freeform 21"/>
            <p:cNvSpPr/>
            <p:nvPr/>
          </p:nvSpPr>
          <p:spPr>
            <a:xfrm>
              <a:off x="0" y="0"/>
              <a:ext cx="2305254" cy="753222"/>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grpSp>
      <p:sp>
        <p:nvSpPr>
          <p:cNvPr id="25" name="Freeform 24"/>
          <p:cNvSpPr/>
          <p:nvPr/>
        </p:nvSpPr>
        <p:spPr>
          <a:xfrm>
            <a:off x="4838569" y="4124779"/>
            <a:ext cx="2143017" cy="1089833"/>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sp>
        <p:nvSpPr>
          <p:cNvPr id="11" name="TextBox 10">
            <a:extLst>
              <a:ext uri="{FF2B5EF4-FFF2-40B4-BE49-F238E27FC236}">
                <a16:creationId xmlns:a16="http://schemas.microsoft.com/office/drawing/2014/main" id="{BCEE68C0-54A0-448B-BB9D-DDF480666C28}"/>
              </a:ext>
            </a:extLst>
          </p:cNvPr>
          <p:cNvSpPr txBox="1"/>
          <p:nvPr/>
        </p:nvSpPr>
        <p:spPr>
          <a:xfrm>
            <a:off x="127745" y="1743913"/>
            <a:ext cx="3485288" cy="4830604"/>
          </a:xfrm>
          <a:prstGeom prst="wedgeRoundRectCallout">
            <a:avLst>
              <a:gd name="adj1" fmla="val -7745"/>
              <a:gd name="adj2" fmla="val 48237"/>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HS </a:t>
            </a: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1. Cho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2"/>
          <a:stretch>
            <a:fillRect/>
          </a:stretch>
        </p:blipFill>
        <p:spPr>
          <a:xfrm>
            <a:off x="3920151" y="1408814"/>
            <a:ext cx="8084616" cy="5200993"/>
          </a:xfrm>
          <a:prstGeom prst="rect">
            <a:avLst/>
          </a:prstGeom>
        </p:spPr>
      </p:pic>
    </p:spTree>
    <p:extLst>
      <p:ext uri="{BB962C8B-B14F-4D97-AF65-F5344CB8AC3E}">
        <p14:creationId xmlns:p14="http://schemas.microsoft.com/office/powerpoint/2010/main" val="3129702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55" y="137418"/>
            <a:ext cx="3950550" cy="2347163"/>
          </a:xfrm>
          <a:prstGeom prst="rect">
            <a:avLst/>
          </a:prstGeom>
        </p:spPr>
      </p:pic>
      <p:sp>
        <p:nvSpPr>
          <p:cNvPr id="4" name="Rectangle 3"/>
          <p:cNvSpPr/>
          <p:nvPr/>
        </p:nvSpPr>
        <p:spPr>
          <a:xfrm>
            <a:off x="197223" y="2531781"/>
            <a:ext cx="3759253" cy="646331"/>
          </a:xfrm>
          <a:prstGeom prst="rect">
            <a:avLst/>
          </a:prstGeom>
        </p:spPr>
        <p:txBody>
          <a:bodyPr wrap="square">
            <a:spAutoFit/>
          </a:bodyPr>
          <a:lstStyle/>
          <a:p>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Hình</a:t>
            </a:r>
            <a:r>
              <a:rPr lang="en-US" dirty="0">
                <a:solidFill>
                  <a:srgbClr val="002060"/>
                </a:solidFill>
                <a:latin typeface="Times New Roman" panose="02020603050405020304" pitchFamily="18" charset="0"/>
                <a:ea typeface="Calibri" panose="020F0502020204030204" pitchFamily="34" charset="0"/>
              </a:rPr>
              <a:t> 1: </a:t>
            </a:r>
            <a:r>
              <a:rPr lang="en-US" dirty="0" err="1">
                <a:solidFill>
                  <a:srgbClr val="002060"/>
                </a:solidFill>
                <a:latin typeface="Times New Roman" panose="02020603050405020304" pitchFamily="18" charset="0"/>
                <a:ea typeface="Calibri" panose="020F0502020204030204" pitchFamily="34" charset="0"/>
              </a:rPr>
              <a:t>Nông</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trường</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chè</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của</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đồng</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bào</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các</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dân</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tộc</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thiểu</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số</a:t>
            </a:r>
            <a:r>
              <a:rPr lang="en-US" dirty="0">
                <a:solidFill>
                  <a:srgbClr val="002060"/>
                </a:solidFill>
                <a:latin typeface="Times New Roman" panose="02020603050405020304" pitchFamily="18" charset="0"/>
                <a:ea typeface="Calibri" panose="020F0502020204030204" pitchFamily="34" charset="0"/>
              </a:rPr>
              <a:t> ở </a:t>
            </a:r>
            <a:r>
              <a:rPr lang="en-US" dirty="0" err="1">
                <a:solidFill>
                  <a:srgbClr val="002060"/>
                </a:solidFill>
                <a:latin typeface="Times New Roman" panose="02020603050405020304" pitchFamily="18" charset="0"/>
                <a:ea typeface="Calibri" panose="020F0502020204030204" pitchFamily="34" charset="0"/>
              </a:rPr>
              <a:t>Mộc</a:t>
            </a:r>
            <a:r>
              <a:rPr lang="en-US" dirty="0">
                <a:solidFill>
                  <a:srgbClr val="002060"/>
                </a:solidFill>
                <a:latin typeface="Times New Roman" panose="02020603050405020304" pitchFamily="18" charset="0"/>
                <a:ea typeface="Calibri" panose="020F0502020204030204" pitchFamily="34" charset="0"/>
              </a:rPr>
              <a:t> </a:t>
            </a:r>
            <a:r>
              <a:rPr lang="en-US" dirty="0" err="1">
                <a:solidFill>
                  <a:srgbClr val="002060"/>
                </a:solidFill>
                <a:latin typeface="Times New Roman" panose="02020603050405020304" pitchFamily="18" charset="0"/>
                <a:ea typeface="Calibri" panose="020F0502020204030204" pitchFamily="34" charset="0"/>
              </a:rPr>
              <a:t>Châu</a:t>
            </a:r>
            <a:endParaRPr lang="en-US" dirty="0">
              <a:solidFill>
                <a:srgbClr val="002060"/>
              </a:solidFill>
            </a:endParaRPr>
          </a:p>
        </p:txBody>
      </p:sp>
      <p:pic>
        <p:nvPicPr>
          <p:cNvPr id="5" name="Picture 4"/>
          <p:cNvPicPr>
            <a:picLocks noChangeAspect="1"/>
          </p:cNvPicPr>
          <p:nvPr/>
        </p:nvPicPr>
        <p:blipFill>
          <a:blip r:embed="rId3"/>
          <a:stretch>
            <a:fillRect/>
          </a:stretch>
        </p:blipFill>
        <p:spPr>
          <a:xfrm>
            <a:off x="4147773" y="137419"/>
            <a:ext cx="3968840" cy="2347163"/>
          </a:xfrm>
          <a:prstGeom prst="rect">
            <a:avLst/>
          </a:prstGeom>
        </p:spPr>
      </p:pic>
      <p:sp>
        <p:nvSpPr>
          <p:cNvPr id="6" name="Rectangle 5"/>
          <p:cNvSpPr/>
          <p:nvPr/>
        </p:nvSpPr>
        <p:spPr>
          <a:xfrm>
            <a:off x="3834938" y="2557582"/>
            <a:ext cx="4160138" cy="646331"/>
          </a:xfrm>
          <a:prstGeom prst="rect">
            <a:avLst/>
          </a:prstGeom>
        </p:spPr>
        <p:txBody>
          <a:bodyPr wrap="square">
            <a:spAutoFit/>
          </a:bodyPr>
          <a:lstStyle/>
          <a:p>
            <a:pPr marL="228600" algn="ctr">
              <a:spcAft>
                <a:spcPts val="0"/>
              </a:spcAft>
            </a:pP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xã</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Sủng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huyện</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tỉnh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Giang</a:t>
            </a:r>
            <a:endParaRPr lang="en-U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131712" y="154768"/>
            <a:ext cx="4060288" cy="2329814"/>
          </a:xfrm>
          <a:prstGeom prst="rect">
            <a:avLst/>
          </a:prstGeom>
        </p:spPr>
      </p:pic>
      <p:sp>
        <p:nvSpPr>
          <p:cNvPr id="8" name="Rectangle 7"/>
          <p:cNvSpPr/>
          <p:nvPr/>
        </p:nvSpPr>
        <p:spPr>
          <a:xfrm>
            <a:off x="7979978" y="2531780"/>
            <a:ext cx="4168589" cy="646331"/>
          </a:xfrm>
          <a:prstGeom prst="rect">
            <a:avLst/>
          </a:prstGeom>
        </p:spPr>
        <p:txBody>
          <a:bodyPr wrap="square">
            <a:spAutoFit/>
          </a:bodyPr>
          <a:lstStyle/>
          <a:p>
            <a:pPr marL="228600" algn="ctr">
              <a:spcAft>
                <a:spcPts val="0"/>
              </a:spcAft>
            </a:pP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Điểm</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mầm</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non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tiểu</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Mường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La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Sơn</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La)</a:t>
            </a:r>
            <a:endParaRPr lang="en-U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100055" y="3292372"/>
            <a:ext cx="3950550" cy="2853175"/>
          </a:xfrm>
          <a:prstGeom prst="rect">
            <a:avLst/>
          </a:prstGeom>
        </p:spPr>
      </p:pic>
      <p:sp>
        <p:nvSpPr>
          <p:cNvPr id="10" name="Rectangle 9"/>
          <p:cNvSpPr/>
          <p:nvPr/>
        </p:nvSpPr>
        <p:spPr>
          <a:xfrm>
            <a:off x="-367553" y="6179919"/>
            <a:ext cx="4603376" cy="646331"/>
          </a:xfrm>
          <a:prstGeom prst="rect">
            <a:avLst/>
          </a:prstGeom>
        </p:spPr>
        <p:txBody>
          <a:bodyPr wrap="square">
            <a:spAutoFit/>
          </a:bodyPr>
          <a:lstStyle/>
          <a:p>
            <a:pPr marL="228600" algn="ctr">
              <a:spcAft>
                <a:spcPts val="0"/>
              </a:spcAft>
            </a:pP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4: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sạch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chương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trình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135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bào</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Hmông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Yên</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Bái</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4141378" y="3313709"/>
            <a:ext cx="3947110" cy="2810500"/>
          </a:xfrm>
          <a:prstGeom prst="rect">
            <a:avLst/>
          </a:prstGeom>
        </p:spPr>
      </p:pic>
      <p:sp>
        <p:nvSpPr>
          <p:cNvPr id="12" name="Rectangle 11"/>
          <p:cNvSpPr/>
          <p:nvPr/>
        </p:nvSpPr>
        <p:spPr>
          <a:xfrm>
            <a:off x="4666643" y="6145547"/>
            <a:ext cx="3449970" cy="646331"/>
          </a:xfrm>
          <a:prstGeom prst="rect">
            <a:avLst/>
          </a:prstGeom>
        </p:spPr>
        <p:txBody>
          <a:bodyPr wrap="square">
            <a:spAutoFit/>
          </a:bodyPr>
          <a:lstStyle/>
          <a:p>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5: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Cầu</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nông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mới</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bào</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Khmer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Trà</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Vinh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002060"/>
              </a:solidFill>
            </a:endParaRPr>
          </a:p>
        </p:txBody>
      </p:sp>
      <p:pic>
        <p:nvPicPr>
          <p:cNvPr id="13" name="Picture 12"/>
          <p:cNvPicPr>
            <a:picLocks noChangeAspect="1"/>
          </p:cNvPicPr>
          <p:nvPr/>
        </p:nvPicPr>
        <p:blipFill>
          <a:blip r:embed="rId7"/>
          <a:stretch>
            <a:fillRect/>
          </a:stretch>
        </p:blipFill>
        <p:spPr>
          <a:xfrm>
            <a:off x="8154253" y="3305091"/>
            <a:ext cx="3951742" cy="2597830"/>
          </a:xfrm>
          <a:prstGeom prst="rect">
            <a:avLst/>
          </a:prstGeom>
        </p:spPr>
      </p:pic>
      <p:sp>
        <p:nvSpPr>
          <p:cNvPr id="14" name="Rectangle 13"/>
          <p:cNvSpPr/>
          <p:nvPr/>
        </p:nvSpPr>
        <p:spPr>
          <a:xfrm>
            <a:off x="8116613" y="5902920"/>
            <a:ext cx="4031954" cy="923330"/>
          </a:xfrm>
          <a:prstGeom prst="rect">
            <a:avLst/>
          </a:prstGeom>
        </p:spPr>
        <p:txBody>
          <a:bodyPr wrap="square">
            <a:spAutoFit/>
          </a:bodyPr>
          <a:lstStyle/>
          <a:p>
            <a:pPr marL="228600" algn="ctr">
              <a:spcAft>
                <a:spcPts val="0"/>
              </a:spcAft>
            </a:pP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6: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khai</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ngày</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thao</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du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lịch</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tộcvùng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lần</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thứ</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X (</a:t>
            </a:r>
            <a:r>
              <a:rPr lang="en-US"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2018)</a:t>
            </a:r>
            <a:endParaRPr lang="en-U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9341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7658" y="183521"/>
            <a:ext cx="5704918" cy="4953255"/>
          </a:xfrm>
          <a:prstGeom prst="rect">
            <a:avLst/>
          </a:prstGeom>
        </p:spPr>
      </p:pic>
      <p:sp>
        <p:nvSpPr>
          <p:cNvPr id="4" name="Rectangle 3"/>
          <p:cNvSpPr/>
          <p:nvPr/>
        </p:nvSpPr>
        <p:spPr>
          <a:xfrm>
            <a:off x="-109260" y="5381817"/>
            <a:ext cx="6158753" cy="1107996"/>
          </a:xfrm>
          <a:prstGeom prst="rect">
            <a:avLst/>
          </a:prstGeom>
        </p:spPr>
        <p:txBody>
          <a:bodyPr wrap="square">
            <a:spAutoFit/>
          </a:bodyPr>
          <a:lstStyle/>
          <a:p>
            <a:pPr marL="228600" algn="ctr">
              <a:spcAft>
                <a:spcPts val="0"/>
              </a:spcAft>
            </a:pP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7: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phổ</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bán</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trú</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Ngô</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Bác</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Ái</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Ninh</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ứng</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giảng</a:t>
            </a:r>
            <a:r>
              <a:rPr lang="en-US"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dạy</a:t>
            </a:r>
            <a:endParaRPr lang="en-US" sz="2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917411" y="183521"/>
            <a:ext cx="6010130" cy="4953255"/>
          </a:xfrm>
          <a:prstGeom prst="rect">
            <a:avLst/>
          </a:prstGeom>
        </p:spPr>
      </p:pic>
      <p:sp>
        <p:nvSpPr>
          <p:cNvPr id="6" name="Rectangle 5"/>
          <p:cNvSpPr/>
          <p:nvPr/>
        </p:nvSpPr>
        <p:spPr>
          <a:xfrm>
            <a:off x="5822576" y="5335651"/>
            <a:ext cx="6190835" cy="1200329"/>
          </a:xfrm>
          <a:prstGeom prst="rect">
            <a:avLst/>
          </a:prstGeom>
        </p:spPr>
        <p:txBody>
          <a:bodyPr wrap="square">
            <a:spAutoFit/>
          </a:bodyPr>
          <a:lstStyle/>
          <a:p>
            <a:pPr marL="228600" algn="ctr">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8: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mô</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Huổi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t>
            </a:r>
            <a:r>
              <a:rPr lang="en-US" sz="2400" dirty="0" err="1">
                <a:solidFill>
                  <a:srgbClr val="002060"/>
                </a:solidFill>
                <a:latin typeface="Times New Roman" panose="02020603050405020304" pitchFamily="18" charset="0"/>
                <a:ea typeface="Calibri" panose="020F0502020204030204" pitchFamily="34" charset="0"/>
              </a:rPr>
              <a:t>ã</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Pha</a:t>
            </a:r>
            <a:r>
              <a:rPr lang="en-US" sz="2400" dirty="0">
                <a:solidFill>
                  <a:srgbClr val="002060"/>
                </a:solidFill>
                <a:latin typeface="Times New Roman" panose="02020603050405020304" pitchFamily="18" charset="0"/>
                <a:ea typeface="Calibri" panose="020F0502020204030204" pitchFamily="34" charset="0"/>
              </a:rPr>
              <a:t> Mu, </a:t>
            </a:r>
            <a:r>
              <a:rPr lang="en-US" sz="2400" dirty="0" err="1">
                <a:solidFill>
                  <a:srgbClr val="002060"/>
                </a:solidFill>
                <a:latin typeface="Times New Roman" panose="02020603050405020304" pitchFamily="18" charset="0"/>
                <a:ea typeface="Calibri" panose="020F0502020204030204" pitchFamily="34" charset="0"/>
              </a:rPr>
              <a:t>huyện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miền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núi</a:t>
            </a:r>
            <a:r>
              <a:rPr lang="en-US" sz="2400" dirty="0">
                <a:solidFill>
                  <a:srgbClr val="002060"/>
                </a:solidFill>
                <a:latin typeface="Times New Roman" panose="02020603050405020304" pitchFamily="18" charset="0"/>
                <a:ea typeface="Calibri" panose="020F0502020204030204" pitchFamily="34" charset="0"/>
              </a:rPr>
              <a:t> Than </a:t>
            </a:r>
            <a:r>
              <a:rPr lang="en-US" sz="2400" dirty="0" err="1">
                <a:solidFill>
                  <a:srgbClr val="002060"/>
                </a:solidFill>
                <a:latin typeface="Times New Roman" panose="02020603050405020304" pitchFamily="18" charset="0"/>
                <a:ea typeface="Calibri" panose="020F0502020204030204" pitchFamily="34" charset="0"/>
              </a:rPr>
              <a:t>Uyên</a:t>
            </a:r>
            <a:r>
              <a:rPr lang="en-US" sz="2400" dirty="0">
                <a:solidFill>
                  <a:srgbClr val="002060"/>
                </a:solidFill>
                <a:latin typeface="Times New Roman" panose="02020603050405020304" pitchFamily="18" charset="0"/>
                <a:ea typeface="Calibri" panose="020F0502020204030204" pitchFamily="34" charset="0"/>
              </a:rPr>
              <a:t> (Lai </a:t>
            </a:r>
            <a:r>
              <a:rPr lang="en-US" sz="2400" dirty="0" err="1">
                <a:solidFill>
                  <a:srgbClr val="002060"/>
                </a:solidFill>
                <a:latin typeface="Times New Roman" panose="02020603050405020304" pitchFamily="18" charset="0"/>
                <a:ea typeface="Calibri" panose="020F0502020204030204" pitchFamily="34" charset="0"/>
              </a:rPr>
              <a:t>Châu</a:t>
            </a:r>
            <a:r>
              <a:rPr lang="en-US" sz="2400" dirty="0">
                <a:solidFill>
                  <a:srgbClr val="002060"/>
                </a:solidFill>
                <a:latin typeface="Times New Roman" panose="02020603050405020304" pitchFamily="18" charset="0"/>
                <a:ea typeface="Calibri" panose="020F0502020204030204" pitchFamily="34" charset="0"/>
              </a:rPr>
              <a:t>)</a:t>
            </a:r>
            <a:endParaRPr lang="en-US" sz="2400" dirty="0">
              <a:solidFill>
                <a:srgbClr val="002060"/>
              </a:solidFill>
            </a:endParaRPr>
          </a:p>
        </p:txBody>
      </p:sp>
    </p:spTree>
    <p:extLst>
      <p:ext uri="{BB962C8B-B14F-4D97-AF65-F5344CB8AC3E}">
        <p14:creationId xmlns:p14="http://schemas.microsoft.com/office/powerpoint/2010/main" val="1310447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DAB5"/>
        </a:solidFill>
        <a:effectLst/>
      </p:bgPr>
    </p:bg>
    <p:spTree>
      <p:nvGrpSpPr>
        <p:cNvPr id="1" name=""/>
        <p:cNvGrpSpPr/>
        <p:nvPr/>
      </p:nvGrpSpPr>
      <p:grpSpPr>
        <a:xfrm>
          <a:off x="0" y="0"/>
          <a:ext cx="0" cy="0"/>
          <a:chOff x="0" y="0"/>
          <a:chExt cx="0" cy="0"/>
        </a:xfrm>
      </p:grpSpPr>
      <p:sp>
        <p:nvSpPr>
          <p:cNvPr id="2" name="AutoShape 2"/>
          <p:cNvSpPr/>
          <p:nvPr/>
        </p:nvSpPr>
        <p:spPr>
          <a:xfrm>
            <a:off x="830132" y="673412"/>
            <a:ext cx="2346305" cy="8875"/>
          </a:xfrm>
          <a:prstGeom prst="rect">
            <a:avLst/>
          </a:prstGeom>
          <a:solidFill>
            <a:srgbClr val="44423E"/>
          </a:solidFill>
        </p:spPr>
      </p:sp>
      <p:sp>
        <p:nvSpPr>
          <p:cNvPr id="6" name="AutoShape 6"/>
          <p:cNvSpPr/>
          <p:nvPr/>
        </p:nvSpPr>
        <p:spPr>
          <a:xfrm>
            <a:off x="934135" y="1777913"/>
            <a:ext cx="11138246" cy="1528233"/>
          </a:xfrm>
          <a:prstGeom prst="rect">
            <a:avLst/>
          </a:prstGeom>
          <a:solidFill>
            <a:srgbClr val="FFFFFF"/>
          </a:solidFill>
        </p:spPr>
      </p:sp>
      <p:sp>
        <p:nvSpPr>
          <p:cNvPr id="7" name="AutoShape 7"/>
          <p:cNvSpPr/>
          <p:nvPr/>
        </p:nvSpPr>
        <p:spPr>
          <a:xfrm>
            <a:off x="1926806" y="1068261"/>
            <a:ext cx="4225800" cy="691119"/>
          </a:xfrm>
          <a:prstGeom prst="rect">
            <a:avLst/>
          </a:prstGeom>
          <a:solidFill>
            <a:srgbClr val="3B7B7B"/>
          </a:solidFill>
        </p:spPr>
      </p:sp>
      <p:sp>
        <p:nvSpPr>
          <p:cNvPr id="11" name="AutoShape 11"/>
          <p:cNvSpPr/>
          <p:nvPr/>
        </p:nvSpPr>
        <p:spPr>
          <a:xfrm>
            <a:off x="502523" y="1068261"/>
            <a:ext cx="1747596" cy="4554338"/>
          </a:xfrm>
          <a:prstGeom prst="rect">
            <a:avLst/>
          </a:prstGeom>
          <a:solidFill>
            <a:srgbClr val="E65852"/>
          </a:solidFill>
        </p:spPr>
      </p:sp>
      <p:sp>
        <p:nvSpPr>
          <p:cNvPr id="13" name="AutoShape 13"/>
          <p:cNvSpPr/>
          <p:nvPr/>
        </p:nvSpPr>
        <p:spPr>
          <a:xfrm>
            <a:off x="-2360" y="-19707"/>
            <a:ext cx="392152" cy="6885411"/>
          </a:xfrm>
          <a:prstGeom prst="rect">
            <a:avLst/>
          </a:prstGeom>
          <a:solidFill>
            <a:srgbClr val="3B7B7B"/>
          </a:solidFill>
        </p:spPr>
      </p:sp>
      <p:sp>
        <p:nvSpPr>
          <p:cNvPr id="15" name="TextBox 15"/>
          <p:cNvSpPr txBox="1"/>
          <p:nvPr/>
        </p:nvSpPr>
        <p:spPr>
          <a:xfrm>
            <a:off x="110370" y="160683"/>
            <a:ext cx="3762755" cy="415178"/>
          </a:xfrm>
          <a:prstGeom prst="rect">
            <a:avLst/>
          </a:prstGeom>
        </p:spPr>
        <p:txBody>
          <a:bodyPr lIns="0" tIns="0" rIns="0" bIns="0" rtlCol="0" anchor="t">
            <a:spAutoFit/>
          </a:bodyPr>
          <a:lstStyle/>
          <a:p>
            <a:pPr marL="0" marR="0" lvl="0" indent="0" algn="ctr" defTabSz="609630" rtl="0" eaLnBrk="1" fontAlgn="auto" latinLnBrk="0" hangingPunct="1">
              <a:lnSpc>
                <a:spcPts val="3472"/>
              </a:lnSpc>
              <a:spcBef>
                <a:spcPts val="0"/>
              </a:spcBef>
              <a:spcAft>
                <a:spcPts val="0"/>
              </a:spcAft>
              <a:buClrTx/>
              <a:buSzTx/>
              <a:buFontTx/>
              <a:buNone/>
              <a:tabLst/>
              <a:defRPr/>
            </a:pPr>
            <a:r>
              <a:rPr kumimoji="0" lang="en-US" sz="2691" b="1" i="0" u="none" strike="noStrike" kern="1200" cap="none" spc="0" normalizeH="0" baseline="0" noProof="0" dirty="0">
                <a:ln>
                  <a:noFill/>
                </a:ln>
                <a:solidFill>
                  <a:srgbClr val="44423E"/>
                </a:solidFill>
                <a:effectLst/>
                <a:uLnTx/>
                <a:uFillTx/>
                <a:latin typeface="Yeseva One"/>
                <a:ea typeface="+mn-ea"/>
                <a:cs typeface="+mn-cs"/>
              </a:rPr>
              <a:t>PHIẾU HỌC TẬP</a:t>
            </a:r>
          </a:p>
        </p:txBody>
      </p:sp>
      <p:sp>
        <p:nvSpPr>
          <p:cNvPr id="17" name="TextBox 17"/>
          <p:cNvSpPr txBox="1"/>
          <p:nvPr/>
        </p:nvSpPr>
        <p:spPr>
          <a:xfrm>
            <a:off x="389793" y="1464376"/>
            <a:ext cx="2115676" cy="166712"/>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Lĩnh</a:t>
            </a:r>
            <a:r>
              <a:rPr kumimoji="0" lang="en-US" sz="26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vực</a:t>
            </a:r>
            <a:endPar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4" name="AutoShape 5"/>
          <p:cNvSpPr/>
          <p:nvPr/>
        </p:nvSpPr>
        <p:spPr>
          <a:xfrm>
            <a:off x="502524" y="1770485"/>
            <a:ext cx="1747595" cy="45719"/>
          </a:xfrm>
          <a:prstGeom prst="rect">
            <a:avLst/>
          </a:prstGeom>
          <a:solidFill>
            <a:schemeClr val="bg2">
              <a:lumMod val="90000"/>
            </a:schemeClr>
          </a:solidFill>
        </p:spPr>
      </p:sp>
      <p:sp>
        <p:nvSpPr>
          <p:cNvPr id="36" name="TextBox 17"/>
          <p:cNvSpPr txBox="1"/>
          <p:nvPr/>
        </p:nvSpPr>
        <p:spPr>
          <a:xfrm>
            <a:off x="2474900" y="1243892"/>
            <a:ext cx="3591672" cy="40011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ảnh</a:t>
            </a:r>
            <a:r>
              <a:rPr kumimoji="0" lang="en-US" sz="26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minh</a:t>
            </a:r>
            <a:r>
              <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chứng</a:t>
            </a:r>
            <a:endPar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15"/>
          <p:cNvSpPr txBox="1"/>
          <p:nvPr/>
        </p:nvSpPr>
        <p:spPr>
          <a:xfrm>
            <a:off x="3873125" y="383609"/>
            <a:ext cx="8452545" cy="448841"/>
          </a:xfrm>
          <a:prstGeom prst="rect">
            <a:avLst/>
          </a:prstGeom>
        </p:spPr>
        <p:txBody>
          <a:bodyPr wrap="square" lIns="0" tIns="0" rIns="0" bIns="0" rtlCol="0" anchor="t">
            <a:spAutoFit/>
          </a:bodyPr>
          <a:lstStyle/>
          <a:p>
            <a:pPr marL="0" marR="0" lvl="0" indent="0" algn="ctr" defTabSz="609630" rtl="0" eaLnBrk="1" fontAlgn="auto" latinLnBrk="0" hangingPunct="1">
              <a:lnSpc>
                <a:spcPts val="3472"/>
              </a:lnSpc>
              <a:spcBef>
                <a:spcPts val="0"/>
              </a:spcBef>
              <a:spcAft>
                <a:spcPts val="0"/>
              </a:spcAft>
              <a:buClrTx/>
              <a:buSzTx/>
              <a:buFontTx/>
              <a:buNone/>
              <a:tabLst/>
              <a:defRPr/>
            </a:pPr>
            <a:r>
              <a:rPr lang="fr-FR" altLang="en-US" sz="2800" b="1" dirty="0" err="1">
                <a:solidFill>
                  <a:srgbClr val="002060"/>
                </a:solidFill>
                <a:latin typeface="Times New Roman" panose="02020603050405020304" pitchFamily="18" charset="0"/>
                <a:cs typeface="Times New Roman" panose="02020603050405020304" pitchFamily="18" charset="0"/>
              </a:rPr>
              <a:t>Chính</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sách</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dân</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tộc</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của</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Đảng</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và</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Nhà</a:t>
            </a:r>
            <a:r>
              <a:rPr lang="fr-FR" altLang="en-US" sz="2800" b="1" dirty="0">
                <a:solidFill>
                  <a:srgbClr val="002060"/>
                </a:solidFill>
                <a:latin typeface="Times New Roman" panose="02020603050405020304" pitchFamily="18" charset="0"/>
                <a:cs typeface="Times New Roman" panose="02020603050405020304" pitchFamily="18" charset="0"/>
              </a:rPr>
              <a:t> </a:t>
            </a:r>
            <a:r>
              <a:rPr lang="fr-FR" altLang="en-US" sz="2800" b="1" dirty="0" err="1">
                <a:solidFill>
                  <a:srgbClr val="002060"/>
                </a:solidFill>
                <a:latin typeface="Times New Roman" panose="02020603050405020304" pitchFamily="18" charset="0"/>
                <a:cs typeface="Times New Roman" panose="02020603050405020304" pitchFamily="18" charset="0"/>
              </a:rPr>
              <a:t>nước</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4" name="TextBox 17"/>
          <p:cNvSpPr txBox="1"/>
          <p:nvPr/>
        </p:nvSpPr>
        <p:spPr>
          <a:xfrm>
            <a:off x="456909" y="2317114"/>
            <a:ext cx="1859454" cy="40011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Kinh</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tế</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9" name="AutoShape 5"/>
          <p:cNvSpPr/>
          <p:nvPr/>
        </p:nvSpPr>
        <p:spPr>
          <a:xfrm flipV="1">
            <a:off x="462224" y="3265915"/>
            <a:ext cx="1787896" cy="52254"/>
          </a:xfrm>
          <a:prstGeom prst="rect">
            <a:avLst/>
          </a:prstGeom>
          <a:solidFill>
            <a:schemeClr val="bg2">
              <a:lumMod val="90000"/>
            </a:schemeClr>
          </a:solidFill>
        </p:spPr>
      </p:sp>
      <p:sp>
        <p:nvSpPr>
          <p:cNvPr id="38" name="TextBox 17"/>
          <p:cNvSpPr txBox="1"/>
          <p:nvPr/>
        </p:nvSpPr>
        <p:spPr>
          <a:xfrm>
            <a:off x="230502" y="4313348"/>
            <a:ext cx="2291637" cy="40011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Xã</a:t>
            </a:r>
            <a:r>
              <a:rPr kumimoji="0" lang="en-US" sz="2600" b="0" i="0" u="none" strike="noStrike" kern="1200" cap="none" spc="167"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hội</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7"/>
          <p:cNvSpPr/>
          <p:nvPr/>
        </p:nvSpPr>
        <p:spPr>
          <a:xfrm>
            <a:off x="6179409" y="1066218"/>
            <a:ext cx="5889914" cy="711695"/>
          </a:xfrm>
          <a:prstGeom prst="rect">
            <a:avLst/>
          </a:prstGeom>
          <a:solidFill>
            <a:schemeClr val="accent6">
              <a:lumMod val="50000"/>
            </a:schemeClr>
          </a:solidFill>
        </p:spPr>
      </p:sp>
      <p:sp>
        <p:nvSpPr>
          <p:cNvPr id="35" name="TextBox 17"/>
          <p:cNvSpPr txBox="1"/>
          <p:nvPr/>
        </p:nvSpPr>
        <p:spPr>
          <a:xfrm>
            <a:off x="7311140" y="1458413"/>
            <a:ext cx="3455375" cy="209160"/>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8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167"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dụng</a:t>
            </a:r>
            <a:endParaRPr kumimoji="0" lang="en-US" sz="28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0" name="AutoShape 5"/>
          <p:cNvSpPr/>
          <p:nvPr/>
        </p:nvSpPr>
        <p:spPr>
          <a:xfrm rot="5400000">
            <a:off x="3272030" y="3950622"/>
            <a:ext cx="5769037" cy="45719"/>
          </a:xfrm>
          <a:prstGeom prst="rect">
            <a:avLst/>
          </a:prstGeom>
          <a:solidFill>
            <a:schemeClr val="accent3">
              <a:lumMod val="75000"/>
            </a:schemeClr>
          </a:solidFill>
        </p:spPr>
      </p:sp>
      <p:sp>
        <p:nvSpPr>
          <p:cNvPr id="62" name="AutoShape 6"/>
          <p:cNvSpPr/>
          <p:nvPr/>
        </p:nvSpPr>
        <p:spPr>
          <a:xfrm>
            <a:off x="497448" y="5622599"/>
            <a:ext cx="11571873" cy="1240344"/>
          </a:xfrm>
          <a:prstGeom prst="rect">
            <a:avLst/>
          </a:prstGeom>
          <a:solidFill>
            <a:schemeClr val="accent3">
              <a:lumMod val="60000"/>
              <a:lumOff val="40000"/>
            </a:schemeClr>
          </a:solidFill>
        </p:spPr>
      </p:sp>
      <p:sp>
        <p:nvSpPr>
          <p:cNvPr id="63" name="TextBox 17"/>
          <p:cNvSpPr txBox="1"/>
          <p:nvPr/>
        </p:nvSpPr>
        <p:spPr>
          <a:xfrm>
            <a:off x="618403" y="5720661"/>
            <a:ext cx="11450918" cy="677108"/>
          </a:xfrm>
          <a:prstGeom prst="rect">
            <a:avLst/>
          </a:prstGeom>
        </p:spPr>
        <p:txBody>
          <a:bodyPr wrap="square" lIns="0" tIns="0" rIns="0" bIns="0" rtlCol="0" anchor="t">
            <a:spAutoFit/>
          </a:bodyPr>
          <a:lstStyle/>
          <a:p>
            <a:pPr lvl="0" defTabSz="609630">
              <a:spcBef>
                <a:spcPct val="0"/>
              </a:spcBef>
              <a:defRPr/>
            </a:pP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a:t>
            </a:r>
            <a:r>
              <a:rPr lang="en-US" sz="2200" spc="167" dirty="0">
                <a:solidFill>
                  <a:srgbClr val="002060"/>
                </a:solidFill>
                <a:latin typeface="Times New Roman" panose="02020603050405020304" pitchFamily="18" charset="0"/>
                <a:cs typeface="Times New Roman" panose="02020603050405020304" pitchFamily="18" charset="0"/>
              </a:rPr>
              <a:t> </a:t>
            </a:r>
            <a:endParaRPr kumimoji="0" lang="en-US" sz="2200" b="0" u="none" strike="noStrike" kern="1200" cap="none" spc="167"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6733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DAB5"/>
        </a:solidFill>
        <a:effectLst/>
      </p:bgPr>
    </p:bg>
    <p:spTree>
      <p:nvGrpSpPr>
        <p:cNvPr id="1" name=""/>
        <p:cNvGrpSpPr/>
        <p:nvPr/>
      </p:nvGrpSpPr>
      <p:grpSpPr>
        <a:xfrm>
          <a:off x="0" y="0"/>
          <a:ext cx="0" cy="0"/>
          <a:chOff x="0" y="0"/>
          <a:chExt cx="0" cy="0"/>
        </a:xfrm>
      </p:grpSpPr>
      <p:sp>
        <p:nvSpPr>
          <p:cNvPr id="2" name="AutoShape 2"/>
          <p:cNvSpPr/>
          <p:nvPr/>
        </p:nvSpPr>
        <p:spPr>
          <a:xfrm>
            <a:off x="830132" y="673412"/>
            <a:ext cx="2346305" cy="8875"/>
          </a:xfrm>
          <a:prstGeom prst="rect">
            <a:avLst/>
          </a:prstGeom>
          <a:solidFill>
            <a:srgbClr val="44423E"/>
          </a:solidFill>
        </p:spPr>
      </p:sp>
      <p:sp>
        <p:nvSpPr>
          <p:cNvPr id="6" name="AutoShape 6"/>
          <p:cNvSpPr/>
          <p:nvPr/>
        </p:nvSpPr>
        <p:spPr>
          <a:xfrm>
            <a:off x="934135" y="1777913"/>
            <a:ext cx="11138246" cy="1528233"/>
          </a:xfrm>
          <a:prstGeom prst="rect">
            <a:avLst/>
          </a:prstGeom>
          <a:solidFill>
            <a:srgbClr val="FFFFFF"/>
          </a:solidFill>
        </p:spPr>
      </p:sp>
      <p:sp>
        <p:nvSpPr>
          <p:cNvPr id="7" name="AutoShape 7"/>
          <p:cNvSpPr/>
          <p:nvPr/>
        </p:nvSpPr>
        <p:spPr>
          <a:xfrm>
            <a:off x="1926806" y="1068261"/>
            <a:ext cx="4225800" cy="691119"/>
          </a:xfrm>
          <a:prstGeom prst="rect">
            <a:avLst/>
          </a:prstGeom>
          <a:solidFill>
            <a:srgbClr val="3B7B7B"/>
          </a:solidFill>
        </p:spPr>
      </p:sp>
      <p:sp>
        <p:nvSpPr>
          <p:cNvPr id="11" name="AutoShape 11"/>
          <p:cNvSpPr/>
          <p:nvPr/>
        </p:nvSpPr>
        <p:spPr>
          <a:xfrm>
            <a:off x="502523" y="1068260"/>
            <a:ext cx="1747596" cy="5789739"/>
          </a:xfrm>
          <a:prstGeom prst="rect">
            <a:avLst/>
          </a:prstGeom>
          <a:solidFill>
            <a:srgbClr val="E65852"/>
          </a:solidFill>
        </p:spPr>
      </p:sp>
      <p:sp>
        <p:nvSpPr>
          <p:cNvPr id="13" name="AutoShape 13"/>
          <p:cNvSpPr/>
          <p:nvPr/>
        </p:nvSpPr>
        <p:spPr>
          <a:xfrm>
            <a:off x="-2360" y="-19707"/>
            <a:ext cx="392152" cy="6885411"/>
          </a:xfrm>
          <a:prstGeom prst="rect">
            <a:avLst/>
          </a:prstGeom>
          <a:solidFill>
            <a:srgbClr val="3B7B7B"/>
          </a:solidFill>
        </p:spPr>
      </p:sp>
      <p:sp>
        <p:nvSpPr>
          <p:cNvPr id="15" name="TextBox 15"/>
          <p:cNvSpPr txBox="1"/>
          <p:nvPr/>
        </p:nvSpPr>
        <p:spPr>
          <a:xfrm>
            <a:off x="110370" y="160683"/>
            <a:ext cx="3762755" cy="415178"/>
          </a:xfrm>
          <a:prstGeom prst="rect">
            <a:avLst/>
          </a:prstGeom>
        </p:spPr>
        <p:txBody>
          <a:bodyPr lIns="0" tIns="0" rIns="0" bIns="0" rtlCol="0" anchor="t">
            <a:spAutoFit/>
          </a:bodyPr>
          <a:lstStyle/>
          <a:p>
            <a:pPr marL="0" marR="0" lvl="0" indent="0" algn="ctr" defTabSz="609630" rtl="0" eaLnBrk="1" fontAlgn="auto" latinLnBrk="0" hangingPunct="1">
              <a:lnSpc>
                <a:spcPts val="3472"/>
              </a:lnSpc>
              <a:spcBef>
                <a:spcPts val="0"/>
              </a:spcBef>
              <a:spcAft>
                <a:spcPts val="0"/>
              </a:spcAft>
              <a:buClrTx/>
              <a:buSzTx/>
              <a:buFontTx/>
              <a:buNone/>
              <a:tabLst/>
              <a:defRPr/>
            </a:pPr>
            <a:r>
              <a:rPr kumimoji="0" lang="en-US" sz="2691" b="1" i="0" u="none" strike="noStrike" kern="1200" cap="none" spc="0" normalizeH="0" baseline="0" noProof="0" dirty="0">
                <a:ln>
                  <a:noFill/>
                </a:ln>
                <a:solidFill>
                  <a:srgbClr val="44423E"/>
                </a:solidFill>
                <a:effectLst/>
                <a:uLnTx/>
                <a:uFillTx/>
                <a:latin typeface="Yeseva One"/>
                <a:ea typeface="+mn-ea"/>
                <a:cs typeface="+mn-cs"/>
              </a:rPr>
              <a:t>PHIẾU HỌC TẬP</a:t>
            </a:r>
          </a:p>
        </p:txBody>
      </p:sp>
      <p:sp>
        <p:nvSpPr>
          <p:cNvPr id="17" name="TextBox 17"/>
          <p:cNvSpPr txBox="1"/>
          <p:nvPr/>
        </p:nvSpPr>
        <p:spPr>
          <a:xfrm>
            <a:off x="389793" y="1464376"/>
            <a:ext cx="2115676" cy="166712"/>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Lĩnh</a:t>
            </a:r>
            <a:r>
              <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vực</a:t>
            </a:r>
            <a:endPar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4" name="AutoShape 5"/>
          <p:cNvSpPr/>
          <p:nvPr/>
        </p:nvSpPr>
        <p:spPr>
          <a:xfrm>
            <a:off x="502524" y="1770485"/>
            <a:ext cx="1747595" cy="45719"/>
          </a:xfrm>
          <a:prstGeom prst="rect">
            <a:avLst/>
          </a:prstGeom>
          <a:solidFill>
            <a:schemeClr val="bg2">
              <a:lumMod val="90000"/>
            </a:schemeClr>
          </a:solidFill>
        </p:spPr>
      </p:sp>
      <p:sp>
        <p:nvSpPr>
          <p:cNvPr id="36" name="TextBox 17"/>
          <p:cNvSpPr txBox="1"/>
          <p:nvPr/>
        </p:nvSpPr>
        <p:spPr>
          <a:xfrm>
            <a:off x="2474900" y="1243892"/>
            <a:ext cx="3591672" cy="40011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ảnh</a:t>
            </a:r>
            <a:r>
              <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minh </a:t>
            </a:r>
            <a:r>
              <a:rPr kumimoji="0" lang="en-US" sz="26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chứng</a:t>
            </a:r>
            <a:endParaRPr kumimoji="0" lang="en-US" sz="26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15"/>
          <p:cNvSpPr txBox="1"/>
          <p:nvPr/>
        </p:nvSpPr>
        <p:spPr>
          <a:xfrm>
            <a:off x="3616777" y="328902"/>
            <a:ext cx="8452545" cy="420756"/>
          </a:xfrm>
          <a:prstGeom prst="rect">
            <a:avLst/>
          </a:prstGeom>
        </p:spPr>
        <p:txBody>
          <a:bodyPr wrap="square" lIns="0" tIns="0" rIns="0" bIns="0" rtlCol="0" anchor="t">
            <a:spAutoFit/>
          </a:bodyPr>
          <a:lstStyle/>
          <a:p>
            <a:pPr marL="0" marR="0" lvl="0" indent="0" algn="ctr" defTabSz="609630" rtl="0" eaLnBrk="1" fontAlgn="auto" latinLnBrk="0" hangingPunct="1">
              <a:lnSpc>
                <a:spcPts val="3472"/>
              </a:lnSpc>
              <a:spcBef>
                <a:spcPts val="0"/>
              </a:spcBef>
              <a:spcAft>
                <a:spcPts val="0"/>
              </a:spcAft>
              <a:buClrTx/>
              <a:buSzTx/>
              <a:buFontTx/>
              <a:buNone/>
              <a:tabLst/>
              <a:defRPr/>
            </a:pPr>
            <a:r>
              <a:rPr kumimoji="0" lang="fr-FR"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Chính</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sách</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tộc</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Đảng</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Nhà</a:t>
            </a:r>
            <a:r>
              <a:rPr kumimoji="0" lang="fr-FR" altLang="en-US"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fr-FR" altLang="en-US" sz="28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44" name="TextBox 17"/>
          <p:cNvSpPr txBox="1"/>
          <p:nvPr/>
        </p:nvSpPr>
        <p:spPr>
          <a:xfrm>
            <a:off x="454904" y="2314067"/>
            <a:ext cx="1859454" cy="40011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Kinh</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tế</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9" name="AutoShape 5"/>
          <p:cNvSpPr/>
          <p:nvPr/>
        </p:nvSpPr>
        <p:spPr>
          <a:xfrm flipV="1">
            <a:off x="462224" y="3265915"/>
            <a:ext cx="1787896" cy="52254"/>
          </a:xfrm>
          <a:prstGeom prst="rect">
            <a:avLst/>
          </a:prstGeom>
          <a:solidFill>
            <a:schemeClr val="bg2">
              <a:lumMod val="90000"/>
            </a:schemeClr>
          </a:solidFill>
        </p:spPr>
      </p:sp>
      <p:sp>
        <p:nvSpPr>
          <p:cNvPr id="31" name="AutoShape 8"/>
          <p:cNvSpPr/>
          <p:nvPr/>
        </p:nvSpPr>
        <p:spPr>
          <a:xfrm>
            <a:off x="2250119" y="3265917"/>
            <a:ext cx="9859150" cy="3592081"/>
          </a:xfrm>
          <a:prstGeom prst="rect">
            <a:avLst/>
          </a:prstGeom>
          <a:solidFill>
            <a:srgbClr val="FFFFFF">
              <a:alpha val="27843"/>
            </a:srgbClr>
          </a:solidFill>
        </p:spPr>
      </p:sp>
      <p:sp>
        <p:nvSpPr>
          <p:cNvPr id="38" name="TextBox 17"/>
          <p:cNvSpPr txBox="1"/>
          <p:nvPr/>
        </p:nvSpPr>
        <p:spPr>
          <a:xfrm>
            <a:off x="153825" y="4424527"/>
            <a:ext cx="2291637" cy="40011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Xã</a:t>
            </a:r>
            <a:r>
              <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167"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hội</a:t>
            </a:r>
            <a:endParaRPr kumimoji="0" lang="en-US" sz="2600" b="0" i="0" u="none" strike="noStrike" kern="1200" cap="none" spc="167"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7"/>
          <p:cNvSpPr/>
          <p:nvPr/>
        </p:nvSpPr>
        <p:spPr>
          <a:xfrm>
            <a:off x="6179409" y="1066218"/>
            <a:ext cx="5889914" cy="711695"/>
          </a:xfrm>
          <a:prstGeom prst="rect">
            <a:avLst/>
          </a:prstGeom>
          <a:solidFill>
            <a:schemeClr val="accent6">
              <a:lumMod val="50000"/>
            </a:schemeClr>
          </a:solidFill>
        </p:spPr>
      </p:sp>
      <p:sp>
        <p:nvSpPr>
          <p:cNvPr id="35" name="TextBox 17"/>
          <p:cNvSpPr txBox="1"/>
          <p:nvPr/>
        </p:nvSpPr>
        <p:spPr>
          <a:xfrm>
            <a:off x="7311140" y="1458413"/>
            <a:ext cx="3455375" cy="209160"/>
          </a:xfrm>
          <a:prstGeom prst="rect">
            <a:avLst/>
          </a:prstGeom>
        </p:spPr>
        <p:txBody>
          <a:bodyPr wrap="square" lIns="0" tIns="0" rIns="0" bIns="0" rtlCol="0" anchor="t">
            <a:spAutoFit/>
          </a:bodyPr>
          <a:lstStyle/>
          <a:p>
            <a:pPr marL="0" marR="0" lvl="0" indent="0" algn="ctr" defTabSz="609630" rtl="0" eaLnBrk="1" fontAlgn="auto" latinLnBrk="0" hangingPunct="1">
              <a:lnSpc>
                <a:spcPts val="1270"/>
              </a:lnSpc>
              <a:spcBef>
                <a:spcPct val="0"/>
              </a:spcBef>
              <a:spcAft>
                <a:spcPts val="0"/>
              </a:spcAft>
              <a:buClrTx/>
              <a:buSzTx/>
              <a:buFontTx/>
              <a:buNone/>
              <a:tabLst/>
              <a:defRPr/>
            </a:pPr>
            <a:r>
              <a:rPr kumimoji="0" lang="en-US" sz="28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167"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dụng</a:t>
            </a:r>
            <a:endParaRPr kumimoji="0" lang="en-US" sz="2800" b="0" i="0" u="none" strike="noStrike" kern="1200" cap="none" spc="167"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0" name="AutoShape 5"/>
          <p:cNvSpPr/>
          <p:nvPr/>
        </p:nvSpPr>
        <p:spPr>
          <a:xfrm rot="5400000">
            <a:off x="3272030" y="3950622"/>
            <a:ext cx="5769037" cy="45719"/>
          </a:xfrm>
          <a:prstGeom prst="rect">
            <a:avLst/>
          </a:prstGeom>
          <a:solidFill>
            <a:schemeClr val="accent3">
              <a:lumMod val="75000"/>
            </a:schemeClr>
          </a:solidFill>
        </p:spPr>
      </p:sp>
      <p:sp>
        <p:nvSpPr>
          <p:cNvPr id="41" name="Rectangle 40"/>
          <p:cNvSpPr>
            <a:spLocks noChangeArrowheads="1"/>
          </p:cNvSpPr>
          <p:nvPr/>
        </p:nvSpPr>
        <p:spPr bwMode="auto">
          <a:xfrm>
            <a:off x="2374457" y="1802759"/>
            <a:ext cx="1643554"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1, 8</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a:spLocks noChangeArrowheads="1"/>
          </p:cNvSpPr>
          <p:nvPr/>
        </p:nvSpPr>
        <p:spPr bwMode="auto">
          <a:xfrm>
            <a:off x="6191375" y="1807405"/>
            <a:ext cx="5806565" cy="7694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thiểu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 name="Rectangle 44"/>
          <p:cNvSpPr>
            <a:spLocks noChangeArrowheads="1"/>
          </p:cNvSpPr>
          <p:nvPr/>
        </p:nvSpPr>
        <p:spPr bwMode="auto">
          <a:xfrm>
            <a:off x="2588818" y="3310169"/>
            <a:ext cx="1986143"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2, 3, 5, 7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47"/>
          <p:cNvSpPr>
            <a:spLocks noChangeArrowheads="1"/>
          </p:cNvSpPr>
          <p:nvPr/>
        </p:nvSpPr>
        <p:spPr bwMode="auto">
          <a:xfrm>
            <a:off x="6241056" y="2530999"/>
            <a:ext cx="5806565" cy="7694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nâng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khối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Rectangle 53"/>
          <p:cNvSpPr>
            <a:spLocks noChangeArrowheads="1"/>
          </p:cNvSpPr>
          <p:nvPr/>
        </p:nvSpPr>
        <p:spPr bwMode="auto">
          <a:xfrm>
            <a:off x="2371142" y="5027330"/>
            <a:ext cx="1340246"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51"/>
          <p:cNvSpPr>
            <a:spLocks noChangeArrowheads="1"/>
          </p:cNvSpPr>
          <p:nvPr/>
        </p:nvSpPr>
        <p:spPr bwMode="auto">
          <a:xfrm>
            <a:off x="6191777" y="3440272"/>
            <a:ext cx="5806565" cy="7694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thiểu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7" name="Rectangle 56"/>
          <p:cNvSpPr>
            <a:spLocks noChangeArrowheads="1"/>
          </p:cNvSpPr>
          <p:nvPr/>
        </p:nvSpPr>
        <p:spPr bwMode="auto">
          <a:xfrm>
            <a:off x="6234614" y="4239862"/>
            <a:ext cx="5806565" cy="7694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sạch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khỏe</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ổn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Rectangle 57"/>
          <p:cNvSpPr>
            <a:spLocks noChangeArrowheads="1"/>
          </p:cNvSpPr>
          <p:nvPr/>
        </p:nvSpPr>
        <p:spPr bwMode="auto">
          <a:xfrm>
            <a:off x="6262757" y="5071405"/>
            <a:ext cx="5806565" cy="7694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9" name="Rectangle 58"/>
          <p:cNvSpPr>
            <a:spLocks noChangeArrowheads="1"/>
          </p:cNvSpPr>
          <p:nvPr/>
        </p:nvSpPr>
        <p:spPr bwMode="auto">
          <a:xfrm>
            <a:off x="6219274" y="5923151"/>
            <a:ext cx="6018530" cy="7694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3" name="Picture 2"/>
          <p:cNvPicPr>
            <a:picLocks noChangeAspect="1"/>
          </p:cNvPicPr>
          <p:nvPr/>
        </p:nvPicPr>
        <p:blipFill>
          <a:blip r:embed="rId2"/>
          <a:stretch>
            <a:fillRect/>
          </a:stretch>
        </p:blipFill>
        <p:spPr>
          <a:xfrm>
            <a:off x="2410409" y="2210114"/>
            <a:ext cx="1764276" cy="942164"/>
          </a:xfrm>
          <a:prstGeom prst="rect">
            <a:avLst/>
          </a:prstGeom>
        </p:spPr>
      </p:pic>
      <p:pic>
        <p:nvPicPr>
          <p:cNvPr id="4" name="Picture 3"/>
          <p:cNvPicPr>
            <a:picLocks noChangeAspect="1"/>
          </p:cNvPicPr>
          <p:nvPr/>
        </p:nvPicPr>
        <p:blipFill>
          <a:blip r:embed="rId3"/>
          <a:stretch>
            <a:fillRect/>
          </a:stretch>
        </p:blipFill>
        <p:spPr>
          <a:xfrm>
            <a:off x="4270736" y="2118217"/>
            <a:ext cx="1690937" cy="1051909"/>
          </a:xfrm>
          <a:prstGeom prst="rect">
            <a:avLst/>
          </a:prstGeom>
        </p:spPr>
      </p:pic>
      <p:pic>
        <p:nvPicPr>
          <p:cNvPr id="60" name="Picture 59"/>
          <p:cNvPicPr>
            <a:picLocks noChangeAspect="1"/>
          </p:cNvPicPr>
          <p:nvPr/>
        </p:nvPicPr>
        <p:blipFill>
          <a:blip r:embed="rId4"/>
          <a:stretch>
            <a:fillRect/>
          </a:stretch>
        </p:blipFill>
        <p:spPr>
          <a:xfrm>
            <a:off x="2290318" y="3811190"/>
            <a:ext cx="910084" cy="1210366"/>
          </a:xfrm>
          <a:prstGeom prst="rect">
            <a:avLst/>
          </a:prstGeom>
        </p:spPr>
      </p:pic>
      <p:pic>
        <p:nvPicPr>
          <p:cNvPr id="5" name="Picture 4"/>
          <p:cNvPicPr>
            <a:picLocks noChangeAspect="1"/>
          </p:cNvPicPr>
          <p:nvPr/>
        </p:nvPicPr>
        <p:blipFill>
          <a:blip r:embed="rId5"/>
          <a:stretch>
            <a:fillRect/>
          </a:stretch>
        </p:blipFill>
        <p:spPr>
          <a:xfrm>
            <a:off x="3251395" y="3791380"/>
            <a:ext cx="900944" cy="1230176"/>
          </a:xfrm>
          <a:prstGeom prst="rect">
            <a:avLst/>
          </a:prstGeom>
        </p:spPr>
      </p:pic>
      <p:pic>
        <p:nvPicPr>
          <p:cNvPr id="9" name="Picture 8"/>
          <p:cNvPicPr>
            <a:picLocks noChangeAspect="1"/>
          </p:cNvPicPr>
          <p:nvPr/>
        </p:nvPicPr>
        <p:blipFill>
          <a:blip r:embed="rId6"/>
          <a:stretch>
            <a:fillRect/>
          </a:stretch>
        </p:blipFill>
        <p:spPr>
          <a:xfrm>
            <a:off x="4202148" y="3771833"/>
            <a:ext cx="952709" cy="1218693"/>
          </a:xfrm>
          <a:prstGeom prst="rect">
            <a:avLst/>
          </a:prstGeom>
        </p:spPr>
      </p:pic>
      <p:pic>
        <p:nvPicPr>
          <p:cNvPr id="19" name="Picture 18"/>
          <p:cNvPicPr>
            <a:picLocks noChangeAspect="1"/>
          </p:cNvPicPr>
          <p:nvPr/>
        </p:nvPicPr>
        <p:blipFill>
          <a:blip r:embed="rId7"/>
          <a:stretch>
            <a:fillRect/>
          </a:stretch>
        </p:blipFill>
        <p:spPr>
          <a:xfrm>
            <a:off x="5211311" y="3736138"/>
            <a:ext cx="842645" cy="1254388"/>
          </a:xfrm>
          <a:prstGeom prst="rect">
            <a:avLst/>
          </a:prstGeom>
        </p:spPr>
      </p:pic>
      <p:pic>
        <p:nvPicPr>
          <p:cNvPr id="20" name="Picture 19"/>
          <p:cNvPicPr>
            <a:picLocks noChangeAspect="1"/>
          </p:cNvPicPr>
          <p:nvPr/>
        </p:nvPicPr>
        <p:blipFill>
          <a:blip r:embed="rId8"/>
          <a:stretch>
            <a:fillRect/>
          </a:stretch>
        </p:blipFill>
        <p:spPr>
          <a:xfrm>
            <a:off x="2335155" y="5494308"/>
            <a:ext cx="1761978" cy="1250184"/>
          </a:xfrm>
          <a:prstGeom prst="rect">
            <a:avLst/>
          </a:prstGeom>
        </p:spPr>
      </p:pic>
      <p:pic>
        <p:nvPicPr>
          <p:cNvPr id="21" name="Picture 20"/>
          <p:cNvPicPr>
            <a:picLocks noChangeAspect="1"/>
          </p:cNvPicPr>
          <p:nvPr/>
        </p:nvPicPr>
        <p:blipFill>
          <a:blip r:embed="rId9"/>
          <a:stretch>
            <a:fillRect/>
          </a:stretch>
        </p:blipFill>
        <p:spPr>
          <a:xfrm>
            <a:off x="4166316" y="5514250"/>
            <a:ext cx="1912167" cy="1230242"/>
          </a:xfrm>
          <a:prstGeom prst="rect">
            <a:avLst/>
          </a:prstGeom>
        </p:spPr>
      </p:pic>
      <p:sp>
        <p:nvSpPr>
          <p:cNvPr id="61" name="Rectangle 60"/>
          <p:cNvSpPr>
            <a:spLocks noChangeArrowheads="1"/>
          </p:cNvSpPr>
          <p:nvPr/>
        </p:nvSpPr>
        <p:spPr bwMode="auto">
          <a:xfrm>
            <a:off x="4405727" y="5021556"/>
            <a:ext cx="1340246"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355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down)">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down)">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down)">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wipe(down)">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wipe(down)">
                                      <p:cBhvr>
                                        <p:cTn id="87" dur="500"/>
                                        <p:tgtEl>
                                          <p:spTgt spid="5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wipe(down)">
                                      <p:cBhvr>
                                        <p:cTn id="9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8" grpId="0"/>
      <p:bldP spid="54" grpId="0"/>
      <p:bldP spid="52" grpId="0"/>
      <p:bldP spid="57" grpId="0"/>
      <p:bldP spid="58" grpId="0"/>
      <p:bldP spid="59" grpId="0"/>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1" y="274320"/>
            <a:ext cx="5074920" cy="3252652"/>
          </a:xfrm>
          <a:prstGeom prst="rect">
            <a:avLst/>
          </a:prstGeom>
        </p:spPr>
      </p:pic>
      <p:pic>
        <p:nvPicPr>
          <p:cNvPr id="3" name="Picture 2"/>
          <p:cNvPicPr>
            <a:picLocks noChangeAspect="1"/>
          </p:cNvPicPr>
          <p:nvPr/>
        </p:nvPicPr>
        <p:blipFill>
          <a:blip r:embed="rId3"/>
          <a:stretch>
            <a:fillRect/>
          </a:stretch>
        </p:blipFill>
        <p:spPr>
          <a:xfrm>
            <a:off x="182879" y="3680214"/>
            <a:ext cx="5074921" cy="3177786"/>
          </a:xfrm>
          <a:prstGeom prst="rect">
            <a:avLst/>
          </a:prstGeom>
        </p:spPr>
      </p:pic>
      <p:graphicFrame>
        <p:nvGraphicFramePr>
          <p:cNvPr id="4" name="Diagram 3"/>
          <p:cNvGraphicFramePr/>
          <p:nvPr>
            <p:extLst>
              <p:ext uri="{D42A27DB-BD31-4B8C-83A1-F6EECF244321}">
                <p14:modId xmlns:p14="http://schemas.microsoft.com/office/powerpoint/2010/main" val="3223250626"/>
              </p:ext>
            </p:extLst>
          </p:nvPr>
        </p:nvGraphicFramePr>
        <p:xfrm>
          <a:off x="4148183" y="111155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6450107" y="1703311"/>
            <a:ext cx="5356411" cy="1200329"/>
          </a:xfrm>
          <a:prstGeom prst="rect">
            <a:avLst/>
          </a:prstGeom>
        </p:spPr>
        <p:txBody>
          <a:bodyPr wrap="square">
            <a:spAutoFit/>
          </a:bodyPr>
          <a:lstStyle/>
          <a:p>
            <a:pPr marL="228600">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Nâng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357878" y="3391692"/>
            <a:ext cx="5298142" cy="830997"/>
          </a:xfrm>
          <a:prstGeom prst="rect">
            <a:avLst/>
          </a:prstGeom>
        </p:spPr>
        <p:txBody>
          <a:bodyPr wrap="square">
            <a:spAutoFit/>
          </a:bodyPr>
          <a:lstStyle/>
          <a:p>
            <a:pPr marL="228600">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357878" y="5056803"/>
            <a:ext cx="5448640" cy="830997"/>
          </a:xfrm>
          <a:prstGeom prst="rect">
            <a:avLst/>
          </a:prstGeom>
        </p:spPr>
        <p:txBody>
          <a:bodyPr wrap="square">
            <a:spAutoFit/>
          </a:bodyPr>
          <a:lstStyle/>
          <a:p>
            <a:pPr marL="228600">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7"/>
          <p:cNvSpPr/>
          <p:nvPr/>
        </p:nvSpPr>
        <p:spPr>
          <a:xfrm>
            <a:off x="6450619" y="297369"/>
            <a:ext cx="3204370" cy="9728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76929" y="488867"/>
            <a:ext cx="2551749" cy="523220"/>
          </a:xfrm>
          <a:prstGeom prst="rect">
            <a:avLst/>
          </a:prstGeom>
        </p:spPr>
        <p:txBody>
          <a:bodyPr wrap="square">
            <a:spAutoFit/>
          </a:bodyPr>
          <a:lstStyle/>
          <a:p>
            <a:pPr marL="228600">
              <a:spcAft>
                <a:spcPts val="0"/>
              </a:spcAf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Ý NGHĨA</a:t>
            </a:r>
            <a:endPar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20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3124199" y="67031"/>
            <a:ext cx="5666715" cy="780134"/>
          </a:xfrm>
          <a:prstGeom prst="rect">
            <a:avLst/>
          </a:prstGeom>
        </p:spPr>
      </p:pic>
      <p:sp>
        <p:nvSpPr>
          <p:cNvPr id="3" name="TextBox 2">
            <a:extLst>
              <a:ext uri="{FF2B5EF4-FFF2-40B4-BE49-F238E27FC236}">
                <a16:creationId xmlns:a16="http://schemas.microsoft.com/office/drawing/2014/main" id="{1B671505-9484-43F9-974B-F682B2CBCEDD}"/>
              </a:ext>
            </a:extLst>
          </p:cNvPr>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LUYỆN TẬP</a:t>
            </a:r>
          </a:p>
        </p:txBody>
      </p:sp>
      <p:sp>
        <p:nvSpPr>
          <p:cNvPr id="5" name="Rectangle 4"/>
          <p:cNvSpPr/>
          <p:nvPr/>
        </p:nvSpPr>
        <p:spPr>
          <a:xfrm>
            <a:off x="-172569" y="951619"/>
            <a:ext cx="4796118" cy="523220"/>
          </a:xfrm>
          <a:prstGeom prst="rect">
            <a:avLst/>
          </a:prstGeom>
        </p:spPr>
        <p:txBody>
          <a:bodyPr wrap="square">
            <a:spAutoFit/>
          </a:bodyPr>
          <a:lstStyle/>
          <a:p>
            <a:pPr marL="228600">
              <a:spcAft>
                <a:spcPts val="0"/>
              </a:spcAf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TRÒ CHƠI: NHANH TRÍ</a:t>
            </a:r>
            <a:endPar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4"/>
          <p:cNvGrpSpPr/>
          <p:nvPr/>
        </p:nvGrpSpPr>
        <p:grpSpPr>
          <a:xfrm rot="5400000">
            <a:off x="6938759" y="-1851139"/>
            <a:ext cx="1644878" cy="8296837"/>
            <a:chOff x="0" y="0"/>
            <a:chExt cx="2354580" cy="4512567"/>
          </a:xfrm>
          <a:solidFill>
            <a:schemeClr val="accent6">
              <a:lumMod val="40000"/>
              <a:lumOff val="60000"/>
            </a:schemeClr>
          </a:solidFill>
        </p:grpSpPr>
        <p:sp>
          <p:nvSpPr>
            <p:cNvPr id="7" name="Freeform 5"/>
            <p:cNvSpPr/>
            <p:nvPr/>
          </p:nvSpPr>
          <p:spPr>
            <a:xfrm>
              <a:off x="0" y="0"/>
              <a:ext cx="2353310" cy="4512567"/>
            </a:xfrm>
            <a:custGeom>
              <a:avLst/>
              <a:gdLst/>
              <a:ahLst/>
              <a:cxnLst/>
              <a:rect l="l" t="t" r="r" b="b"/>
              <a:pathLst>
                <a:path w="2353310" h="4512567">
                  <a:moveTo>
                    <a:pt x="784860" y="4445257"/>
                  </a:moveTo>
                  <a:cubicBezTo>
                    <a:pt x="905510" y="4485897"/>
                    <a:pt x="1042670" y="4512567"/>
                    <a:pt x="1177290" y="4512567"/>
                  </a:cubicBezTo>
                  <a:cubicBezTo>
                    <a:pt x="1311910" y="4512567"/>
                    <a:pt x="1441450" y="4489707"/>
                    <a:pt x="1560830" y="4449067"/>
                  </a:cubicBezTo>
                  <a:cubicBezTo>
                    <a:pt x="1563370" y="4447797"/>
                    <a:pt x="1565910" y="4447797"/>
                    <a:pt x="1568450" y="4446527"/>
                  </a:cubicBezTo>
                  <a:cubicBezTo>
                    <a:pt x="2016760" y="4283967"/>
                    <a:pt x="2346960" y="3854707"/>
                    <a:pt x="2353310" y="3348000"/>
                  </a:cubicBezTo>
                  <a:lnTo>
                    <a:pt x="2353310" y="0"/>
                  </a:lnTo>
                  <a:lnTo>
                    <a:pt x="0" y="0"/>
                  </a:lnTo>
                  <a:lnTo>
                    <a:pt x="0" y="3345465"/>
                  </a:lnTo>
                  <a:cubicBezTo>
                    <a:pt x="6350" y="3857247"/>
                    <a:pt x="331470" y="4286507"/>
                    <a:pt x="784860" y="4445257"/>
                  </a:cubicBezTo>
                  <a:close/>
                </a:path>
              </a:pathLst>
            </a:custGeom>
            <a:grpFill/>
          </p:spPr>
        </p:sp>
      </p:grpSp>
      <p:sp>
        <p:nvSpPr>
          <p:cNvPr id="8" name="TextBox 7">
            <a:extLst>
              <a:ext uri="{FF2B5EF4-FFF2-40B4-BE49-F238E27FC236}">
                <a16:creationId xmlns:a16="http://schemas.microsoft.com/office/drawing/2014/main" id="{1B671505-9484-43F9-974B-F682B2CBCEDD}"/>
              </a:ext>
            </a:extLst>
          </p:cNvPr>
          <p:cNvSpPr txBox="1"/>
          <p:nvPr/>
        </p:nvSpPr>
        <p:spPr>
          <a:xfrm>
            <a:off x="3914219" y="2011521"/>
            <a:ext cx="1575547"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PHẦN</a:t>
            </a:r>
            <a:r>
              <a:rPr kumimoji="0" lang="en-US" sz="32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1</a:t>
            </a:r>
            <a:endPar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5577170" y="1657579"/>
            <a:ext cx="6239435" cy="1200329"/>
          </a:xfrm>
          <a:prstGeom prst="rect">
            <a:avLst/>
          </a:prstGeom>
        </p:spPr>
        <p:txBody>
          <a:bodyPr wrap="square">
            <a:spAutoFit/>
          </a:bodyPr>
          <a:lstStyle/>
          <a:p>
            <a:pPr>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ca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cha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400" dirty="0">
                <a:latin typeface="Times New Roman" panose="02020603050405020304" pitchFamily="18" charset="0"/>
                <a:ea typeface="Calibri" panose="020F0502020204030204" pitchFamily="34" charset="0"/>
                <a:cs typeface="Times New Roman" panose="02020603050405020304" pitchFamily="18" charset="0"/>
              </a:rPr>
              <a:t> ta.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4"/>
          <p:cNvGrpSpPr/>
          <p:nvPr/>
        </p:nvGrpSpPr>
        <p:grpSpPr>
          <a:xfrm rot="16200000">
            <a:off x="7273170" y="-87248"/>
            <a:ext cx="1502717" cy="8296837"/>
            <a:chOff x="0" y="0"/>
            <a:chExt cx="2354580" cy="4512567"/>
          </a:xfrm>
          <a:solidFill>
            <a:schemeClr val="tx2">
              <a:lumMod val="40000"/>
              <a:lumOff val="60000"/>
            </a:schemeClr>
          </a:solidFill>
        </p:grpSpPr>
        <p:sp>
          <p:nvSpPr>
            <p:cNvPr id="11" name="Freeform 5"/>
            <p:cNvSpPr/>
            <p:nvPr/>
          </p:nvSpPr>
          <p:spPr>
            <a:xfrm>
              <a:off x="0" y="0"/>
              <a:ext cx="2353310" cy="4512567"/>
            </a:xfrm>
            <a:custGeom>
              <a:avLst/>
              <a:gdLst/>
              <a:ahLst/>
              <a:cxnLst/>
              <a:rect l="l" t="t" r="r" b="b"/>
              <a:pathLst>
                <a:path w="2353310" h="4512567">
                  <a:moveTo>
                    <a:pt x="784860" y="4445257"/>
                  </a:moveTo>
                  <a:cubicBezTo>
                    <a:pt x="905510" y="4485897"/>
                    <a:pt x="1042670" y="4512567"/>
                    <a:pt x="1177290" y="4512567"/>
                  </a:cubicBezTo>
                  <a:cubicBezTo>
                    <a:pt x="1311910" y="4512567"/>
                    <a:pt x="1441450" y="4489707"/>
                    <a:pt x="1560830" y="4449067"/>
                  </a:cubicBezTo>
                  <a:cubicBezTo>
                    <a:pt x="1563370" y="4447797"/>
                    <a:pt x="1565910" y="4447797"/>
                    <a:pt x="1568450" y="4446527"/>
                  </a:cubicBezTo>
                  <a:cubicBezTo>
                    <a:pt x="2016760" y="4283967"/>
                    <a:pt x="2346960" y="3854707"/>
                    <a:pt x="2353310" y="3348000"/>
                  </a:cubicBezTo>
                  <a:lnTo>
                    <a:pt x="2353310" y="0"/>
                  </a:lnTo>
                  <a:lnTo>
                    <a:pt x="0" y="0"/>
                  </a:lnTo>
                  <a:lnTo>
                    <a:pt x="0" y="3345465"/>
                  </a:lnTo>
                  <a:cubicBezTo>
                    <a:pt x="6350" y="3857247"/>
                    <a:pt x="331470" y="4286507"/>
                    <a:pt x="784860" y="4445257"/>
                  </a:cubicBezTo>
                  <a:close/>
                </a:path>
              </a:pathLst>
            </a:custGeom>
            <a:grpFill/>
          </p:spPr>
        </p:sp>
      </p:grpSp>
      <p:sp>
        <p:nvSpPr>
          <p:cNvPr id="12" name="TextBox 11">
            <a:extLst>
              <a:ext uri="{FF2B5EF4-FFF2-40B4-BE49-F238E27FC236}">
                <a16:creationId xmlns:a16="http://schemas.microsoft.com/office/drawing/2014/main" id="{1B671505-9484-43F9-974B-F682B2CBCEDD}"/>
              </a:ext>
            </a:extLst>
          </p:cNvPr>
          <p:cNvSpPr txBox="1"/>
          <p:nvPr/>
        </p:nvSpPr>
        <p:spPr>
          <a:xfrm>
            <a:off x="10241058" y="3808636"/>
            <a:ext cx="1575547"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PHẦN</a:t>
            </a:r>
            <a:r>
              <a:rPr kumimoji="0" lang="en-US" sz="32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a:t>
            </a:r>
            <a:endPar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4145058" y="3394589"/>
            <a:ext cx="6096000" cy="1200329"/>
          </a:xfrm>
          <a:prstGeom prst="rect">
            <a:avLst/>
          </a:prstGeom>
        </p:spPr>
        <p:txBody>
          <a:bodyPr>
            <a:spAutoFit/>
          </a:bodyPr>
          <a:lstStyle/>
          <a:p>
            <a:pPr>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Nam.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4"/>
          <p:cNvGrpSpPr/>
          <p:nvPr/>
        </p:nvGrpSpPr>
        <p:grpSpPr>
          <a:xfrm rot="5400000">
            <a:off x="6845747" y="1766953"/>
            <a:ext cx="1644878" cy="8296837"/>
            <a:chOff x="0" y="0"/>
            <a:chExt cx="2354580" cy="4512567"/>
          </a:xfrm>
          <a:solidFill>
            <a:schemeClr val="accent3">
              <a:lumMod val="60000"/>
              <a:lumOff val="40000"/>
            </a:schemeClr>
          </a:solidFill>
        </p:grpSpPr>
        <p:sp>
          <p:nvSpPr>
            <p:cNvPr id="15" name="Freeform 5"/>
            <p:cNvSpPr/>
            <p:nvPr/>
          </p:nvSpPr>
          <p:spPr>
            <a:xfrm>
              <a:off x="0" y="0"/>
              <a:ext cx="2353310" cy="4512567"/>
            </a:xfrm>
            <a:custGeom>
              <a:avLst/>
              <a:gdLst/>
              <a:ahLst/>
              <a:cxnLst/>
              <a:rect l="l" t="t" r="r" b="b"/>
              <a:pathLst>
                <a:path w="2353310" h="4512567">
                  <a:moveTo>
                    <a:pt x="784860" y="4445257"/>
                  </a:moveTo>
                  <a:cubicBezTo>
                    <a:pt x="905510" y="4485897"/>
                    <a:pt x="1042670" y="4512567"/>
                    <a:pt x="1177290" y="4512567"/>
                  </a:cubicBezTo>
                  <a:cubicBezTo>
                    <a:pt x="1311910" y="4512567"/>
                    <a:pt x="1441450" y="4489707"/>
                    <a:pt x="1560830" y="4449067"/>
                  </a:cubicBezTo>
                  <a:cubicBezTo>
                    <a:pt x="1563370" y="4447797"/>
                    <a:pt x="1565910" y="4447797"/>
                    <a:pt x="1568450" y="4446527"/>
                  </a:cubicBezTo>
                  <a:cubicBezTo>
                    <a:pt x="2016760" y="4283967"/>
                    <a:pt x="2346960" y="3854707"/>
                    <a:pt x="2353310" y="3348000"/>
                  </a:cubicBezTo>
                  <a:lnTo>
                    <a:pt x="2353310" y="0"/>
                  </a:lnTo>
                  <a:lnTo>
                    <a:pt x="0" y="0"/>
                  </a:lnTo>
                  <a:lnTo>
                    <a:pt x="0" y="3345465"/>
                  </a:lnTo>
                  <a:cubicBezTo>
                    <a:pt x="6350" y="3857247"/>
                    <a:pt x="331470" y="4286507"/>
                    <a:pt x="784860" y="4445257"/>
                  </a:cubicBezTo>
                  <a:close/>
                </a:path>
              </a:pathLst>
            </a:custGeom>
            <a:grpFill/>
          </p:spPr>
        </p:sp>
      </p:grpSp>
      <p:sp>
        <p:nvSpPr>
          <p:cNvPr id="17" name="TextBox 16">
            <a:extLst>
              <a:ext uri="{FF2B5EF4-FFF2-40B4-BE49-F238E27FC236}">
                <a16:creationId xmlns:a16="http://schemas.microsoft.com/office/drawing/2014/main" id="{1B671505-9484-43F9-974B-F682B2CBCEDD}"/>
              </a:ext>
            </a:extLst>
          </p:cNvPr>
          <p:cNvSpPr txBox="1"/>
          <p:nvPr/>
        </p:nvSpPr>
        <p:spPr>
          <a:xfrm>
            <a:off x="4001623" y="5668705"/>
            <a:ext cx="1575547"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PHẦN</a:t>
            </a:r>
            <a:r>
              <a:rPr kumimoji="0" lang="en-US" sz="32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3</a:t>
            </a:r>
            <a:endPar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8" name="Rectangle 17"/>
          <p:cNvSpPr/>
          <p:nvPr/>
        </p:nvSpPr>
        <p:spPr>
          <a:xfrm>
            <a:off x="5752569" y="5301500"/>
            <a:ext cx="6096000" cy="1200329"/>
          </a:xfrm>
          <a:prstGeom prst="rect">
            <a:avLst/>
          </a:prstGeom>
        </p:spPr>
        <p:txBody>
          <a:bodyPr>
            <a:spAutoFit/>
          </a:bodyPr>
          <a:lstStyle/>
          <a:p>
            <a:r>
              <a:rPr lang="en-US" sz="2400" dirty="0" err="1">
                <a:latin typeface="Times New Roman" panose="02020603050405020304" pitchFamily="18" charset="0"/>
                <a:ea typeface="Calibri" panose="020F0502020204030204" pitchFamily="34" charset="0"/>
              </a:rPr>
              <a:t>Em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hãy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một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số</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hát</a:t>
            </a:r>
            <a:r>
              <a:rPr lang="en-US" sz="2400" dirty="0">
                <a:latin typeface="Times New Roman" panose="02020603050405020304" pitchFamily="18" charset="0"/>
                <a:ea typeface="Calibri" panose="020F0502020204030204" pitchFamily="34" charset="0"/>
              </a:rPr>
              <a:t> ca </a:t>
            </a:r>
            <a:r>
              <a:rPr lang="en-US" sz="2400" dirty="0" err="1">
                <a:latin typeface="Times New Roman" panose="02020603050405020304" pitchFamily="18" charset="0"/>
                <a:ea typeface="Calibri" panose="020F0502020204030204" pitchFamily="34" charset="0"/>
              </a:rPr>
              <a:t>ngợi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anh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hùng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thuộc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đồng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tộc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người</a:t>
            </a:r>
            <a:r>
              <a:rPr lang="en-US" sz="2400" dirty="0">
                <a:latin typeface="Times New Roman" panose="02020603050405020304" pitchFamily="18" charset="0"/>
                <a:ea typeface="Calibri" panose="020F0502020204030204" pitchFamily="34" charset="0"/>
              </a:rPr>
              <a:t> ở </a:t>
            </a:r>
            <a:r>
              <a:rPr lang="en-US" sz="2400" dirty="0" err="1">
                <a:latin typeface="Times New Roman" panose="02020603050405020304" pitchFamily="18" charset="0"/>
                <a:ea typeface="Calibri" panose="020F0502020204030204" pitchFamily="34" charset="0"/>
              </a:rPr>
              <a:t>Việt</a:t>
            </a:r>
            <a:r>
              <a:rPr lang="en-US" sz="2400" dirty="0">
                <a:latin typeface="Times New Roman" panose="02020603050405020304" pitchFamily="18" charset="0"/>
                <a:ea typeface="Calibri" panose="020F0502020204030204" pitchFamily="34" charset="0"/>
              </a:rPr>
              <a:t> Nam </a:t>
            </a:r>
            <a:r>
              <a:rPr lang="en-US" sz="2400" dirty="0" err="1">
                <a:latin typeface="Times New Roman" panose="02020603050405020304" pitchFamily="18" charset="0"/>
                <a:ea typeface="Calibri" panose="020F0502020204030204" pitchFamily="34" charset="0"/>
              </a:rPr>
              <a:t>mà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em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biết</a:t>
            </a:r>
            <a:r>
              <a:rPr lang="en-US" sz="2400" dirty="0">
                <a:latin typeface="Times New Roman" panose="02020603050405020304" pitchFamily="18" charset="0"/>
                <a:ea typeface="Calibri" panose="020F0502020204030204" pitchFamily="34" charset="0"/>
              </a:rPr>
              <a:t>.</a:t>
            </a:r>
            <a:endParaRPr lang="en-US" sz="2400" dirty="0"/>
          </a:p>
        </p:txBody>
      </p:sp>
      <p:sp>
        <p:nvSpPr>
          <p:cNvPr id="19" name="TextBox 18">
            <a:extLst>
              <a:ext uri="{FF2B5EF4-FFF2-40B4-BE49-F238E27FC236}">
                <a16:creationId xmlns:a16="http://schemas.microsoft.com/office/drawing/2014/main" id="{BCEE68C0-54A0-448B-BB9D-DDF480666C28}"/>
              </a:ext>
            </a:extLst>
          </p:cNvPr>
          <p:cNvSpPr txBox="1"/>
          <p:nvPr/>
        </p:nvSpPr>
        <p:spPr>
          <a:xfrm>
            <a:off x="260910" y="1724879"/>
            <a:ext cx="3221964" cy="4436269"/>
          </a:xfrm>
          <a:prstGeom prst="wedgeRoundRectCallout">
            <a:avLst>
              <a:gd name="adj1" fmla="val 1289"/>
              <a:gd name="adj2" fmla="val -4848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chia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a:t>
            </a:r>
          </a:p>
          <a:p>
            <a:pPr algn="just"/>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lượt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phút</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1836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EE68C0-54A0-448B-BB9D-DDF480666C28}"/>
              </a:ext>
            </a:extLst>
          </p:cNvPr>
          <p:cNvSpPr txBox="1"/>
          <p:nvPr/>
        </p:nvSpPr>
        <p:spPr>
          <a:xfrm>
            <a:off x="149901" y="1043525"/>
            <a:ext cx="3687580" cy="4874359"/>
          </a:xfrm>
          <a:prstGeom prst="wedgeRoundRectCallout">
            <a:avLst>
              <a:gd name="adj1" fmla="val 2571"/>
              <a:gd name="adj2" fmla="val 49336"/>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qua</a:t>
            </a:r>
          </a:p>
          <a:p>
            <a:pPr algn="just"/>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2</a:t>
            </a:r>
          </a:p>
        </p:txBody>
      </p:sp>
      <p:sp>
        <p:nvSpPr>
          <p:cNvPr id="3" name="Rectangle 2"/>
          <p:cNvSpPr/>
          <p:nvPr/>
        </p:nvSpPr>
        <p:spPr>
          <a:xfrm>
            <a:off x="3957403" y="1043525"/>
            <a:ext cx="8014255" cy="5170646"/>
          </a:xfrm>
          <a:prstGeom prst="rect">
            <a:avLst/>
          </a:prstGeom>
        </p:spPr>
        <p:txBody>
          <a:bodyPr wrap="square">
            <a:spAutoFit/>
          </a:bodyPr>
          <a:lstStyle/>
          <a:p>
            <a:pPr>
              <a:lnSpc>
                <a:spcPct val="150000"/>
              </a:lnSpc>
              <a:spcAft>
                <a:spcPts val="0"/>
              </a:spcAft>
            </a:pPr>
            <a:r>
              <a:rPr lang="en-US" sz="2200" b="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200" b="1" dirty="0">
                <a:latin typeface="Times New Roman" panose="02020603050405020304" pitchFamily="18" charset="0"/>
                <a:ea typeface="Calibri" panose="020F0502020204030204" pitchFamily="34" charset="0"/>
                <a:cs typeface="Times New Roman" panose="02020603050405020304" pitchFamily="18" charset="0"/>
              </a:rPr>
              <a:t> tin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0"/>
              </a:spcAft>
            </a:pPr>
            <a:r>
              <a:rPr lang="en-US" sz="2200" dirty="0" err="1">
                <a:latin typeface="Times New Roman" panose="02020603050405020304" pitchFamily="18" charset="0"/>
                <a:ea typeface="Calibri" panose="020F0502020204030204" pitchFamily="34" charset="0"/>
                <a:cs typeface="Times New Roman" panose="02020603050405020304" pitchFamily="18" charset="0"/>
              </a:rPr>
              <a:t>Nghị</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quyết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nghị</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200" dirty="0">
                <a:latin typeface="Times New Roman" panose="02020603050405020304" pitchFamily="18" charset="0"/>
                <a:ea typeface="Calibri" panose="020F0502020204030204" pitchFamily="34" charset="0"/>
                <a:cs typeface="Times New Roman" panose="02020603050405020304" pitchFamily="18" charset="0"/>
              </a:rPr>
              <a:t> VII Ban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Đảng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khóa</a:t>
            </a:r>
            <a:r>
              <a:rPr lang="en-US" sz="2200" dirty="0">
                <a:latin typeface="Times New Roman" panose="02020603050405020304" pitchFamily="18" charset="0"/>
                <a:ea typeface="Calibri" panose="020F0502020204030204" pitchFamily="34" charset="0"/>
                <a:cs typeface="Times New Roman" panose="02020603050405020304" pitchFamily="18" charset="0"/>
              </a:rPr>
              <a:t> IX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khẳng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giai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latin typeface="Times New Roman" panose="02020603050405020304" pitchFamily="18" charset="0"/>
                <a:ea typeface="Calibri" panose="020F0502020204030204" pitchFamily="34" charset="0"/>
                <a:cs typeface="Times New Roman" panose="02020603050405020304" pitchFamily="18" charset="0"/>
              </a:rPr>
              <a:t> nay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Ưu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200" dirty="0">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núi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sở</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hạ</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tầng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xóa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đói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khai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tiềm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đôi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bền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huy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hỗ</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3458423" y="24343"/>
            <a:ext cx="4490519" cy="780134"/>
          </a:xfrm>
          <a:prstGeom prst="rect">
            <a:avLst/>
          </a:prstGeom>
        </p:spPr>
      </p:pic>
      <p:sp>
        <p:nvSpPr>
          <p:cNvPr id="13" name="TextBox 12">
            <a:extLst>
              <a:ext uri="{FF2B5EF4-FFF2-40B4-BE49-F238E27FC236}">
                <a16:creationId xmlns:a16="http://schemas.microsoft.com/office/drawing/2014/main" id="{1B671505-9484-43F9-974B-F682B2CBCEDD}"/>
              </a:ext>
            </a:extLst>
          </p:cNvPr>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VẬN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DỤNG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97778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32833" y="416062"/>
            <a:ext cx="10515600" cy="59361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Tx/>
              <a:buAutoNum type="romanUcPeriod"/>
            </a:pPr>
            <a:r>
              <a:rPr lang="vi-VN" sz="2000" b="1" dirty="0">
                <a:solidFill>
                  <a:prstClr val="black"/>
                </a:solidFill>
                <a:ea typeface="Times New Roman" panose="02020603050405020304" pitchFamily="18" charset="0"/>
                <a:cs typeface="Times New Roman" panose="02020603050405020304" pitchFamily="18" charset="0"/>
              </a:rPr>
              <a:t>MỤC TIÊU BÀI HỌC: </a:t>
            </a:r>
            <a:r>
              <a:rPr lang="vi-VN" sz="2000" dirty="0">
                <a:solidFill>
                  <a:prstClr val="black"/>
                </a:solidFill>
                <a:ea typeface="Times New Roman" panose="02020603050405020304" pitchFamily="18" charset="0"/>
                <a:cs typeface="Times New Roman" panose="02020603050405020304" pitchFamily="18" charset="0"/>
              </a:rPr>
              <a:t>GV giúp HS đạt được các yêu cầu sau: </a:t>
            </a:r>
          </a:p>
          <a:p>
            <a:pPr>
              <a:lnSpc>
                <a:spcPct val="100000"/>
              </a:lnSpc>
            </a:pPr>
            <a:r>
              <a:rPr lang="vi-VN" sz="2000" b="1" dirty="0">
                <a:solidFill>
                  <a:prstClr val="black"/>
                </a:solidFill>
                <a:ea typeface="Times New Roman" panose="02020603050405020304" pitchFamily="18" charset="0"/>
                <a:cs typeface="Times New Roman" panose="02020603050405020304" pitchFamily="18" charset="0"/>
              </a:rPr>
              <a:t>1. Kiến thức: -</a:t>
            </a:r>
            <a:r>
              <a:rPr lang="vi-VN" sz="2000" dirty="0">
                <a:solidFill>
                  <a:prstClr val="black"/>
                </a:solidFill>
                <a:ea typeface="Times New Roman" panose="02020603050405020304" pitchFamily="18" charset="0"/>
                <a:cs typeface="Times New Roman" panose="02020603050405020304" pitchFamily="18" charset="0"/>
              </a:rPr>
              <a:t> Giúp HS</a:t>
            </a:r>
          </a:p>
          <a:p>
            <a:pPr marR="36195" algn="just">
              <a:lnSpc>
                <a:spcPct val="100000"/>
              </a:lnSpc>
              <a:spcAft>
                <a:spcPts val="1000"/>
              </a:spcAft>
            </a:pPr>
            <a:r>
              <a:rPr lang="vi-VN" sz="2000" dirty="0">
                <a:solidFill>
                  <a:prstClr val="black"/>
                </a:solidFill>
                <a:ea typeface="Times New Roman" panose="02020603050405020304" pitchFamily="18" charset="0"/>
                <a:cs typeface="Times New Roman" panose="02020603050405020304" pitchFamily="18" charset="0"/>
              </a:rPr>
              <a:t> </a:t>
            </a:r>
            <a:r>
              <a:rPr lang="vi-VN" sz="2000" dirty="0">
                <a:solidFill>
                  <a:prstClr val="black"/>
                </a:solidFill>
                <a:highlight>
                  <a:srgbClr val="FFFFFF"/>
                </a:highlight>
                <a:ea typeface="Times New Roman" panose="02020603050405020304" pitchFamily="18" charset="0"/>
              </a:rPr>
              <a:t>- Biết cách sưu tầm và sử dụng tư liệu lịch sử để tìm hiểu về</a:t>
            </a:r>
            <a:r>
              <a:rPr lang="en-US" sz="2000" dirty="0">
                <a:solidFill>
                  <a:prstClr val="black"/>
                </a:solidFill>
                <a:highlight>
                  <a:srgbClr val="FFFFFF"/>
                </a:highlight>
                <a:ea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vai</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khối</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đoàn</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nay,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sách</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Đảng</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xây</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khối</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đoàn</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dirty="0">
                <a:solidFill>
                  <a:prstClr val="black"/>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solidFill>
                  <a:prstClr val="black"/>
                </a:solidFill>
                <a:ea typeface="Calibri" panose="020F0502020204030204" pitchFamily="34" charset="0"/>
              </a:rPr>
              <a:t> </a:t>
            </a:r>
            <a:endParaRPr lang="en-US" sz="2000" dirty="0">
              <a:solidFill>
                <a:prstClr val="black"/>
              </a:solidFill>
              <a:ea typeface="Calibri" panose="020F0502020204030204" pitchFamily="34" charset="0"/>
            </a:endParaRPr>
          </a:p>
          <a:p>
            <a:pPr marR="36195">
              <a:lnSpc>
                <a:spcPct val="100000"/>
              </a:lnSpc>
              <a:spcAft>
                <a:spcPts val="1000"/>
              </a:spcAft>
            </a:pPr>
            <a:r>
              <a:rPr lang="vi-VN" sz="2000" b="1" dirty="0">
                <a:solidFill>
                  <a:prstClr val="black"/>
                </a:solidFill>
                <a:ea typeface="Times New Roman" panose="02020603050405020304" pitchFamily="18" charset="0"/>
                <a:cs typeface="Times New Roman" panose="02020603050405020304" pitchFamily="18" charset="0"/>
              </a:rPr>
              <a:t>2. Năng lực</a:t>
            </a:r>
            <a:r>
              <a:rPr lang="vi-VN" sz="2000" dirty="0">
                <a:solidFill>
                  <a:prstClr val="black"/>
                </a:solidFill>
                <a:ea typeface="Times New Roman" panose="02020603050405020304" pitchFamily="18" charset="0"/>
                <a:cs typeface="Times New Roman" panose="02020603050405020304" pitchFamily="18" charset="0"/>
              </a:rPr>
              <a:t> </a:t>
            </a:r>
            <a:br>
              <a:rPr lang="vi-VN" sz="2000" dirty="0">
                <a:solidFill>
                  <a:prstClr val="black"/>
                </a:solidFill>
                <a:ea typeface="Arial" panose="020B0604020202020204" pitchFamily="34" charset="0"/>
                <a:cs typeface="Times New Roman" panose="02020603050405020304" pitchFamily="18" charset="0"/>
              </a:rPr>
            </a:br>
            <a:r>
              <a:rPr lang="vi-VN" sz="2000" dirty="0">
                <a:solidFill>
                  <a:prstClr val="black"/>
                </a:solidFill>
                <a:ea typeface="Times New Roman" panose="02020603050405020304" pitchFamily="18" charset="0"/>
                <a:cs typeface="Times New Roman" panose="02020603050405020304" pitchFamily="18" charset="0"/>
              </a:rPr>
              <a:t>- Năng lực tìm hiểu lịch sử thông qua việc nhận diện, khai thác và sử dụng được tư liệu, tranh ảnh,…</a:t>
            </a:r>
            <a:r>
              <a:rPr lang="vi-VN" sz="2000" dirty="0">
                <a:solidFill>
                  <a:srgbClr val="000000"/>
                </a:solidFill>
                <a:highlight>
                  <a:srgbClr val="FFFFFF"/>
                </a:highlight>
                <a:latin typeface="Arial" panose="020B0604020202020204" pitchFamily="34" charset="0"/>
                <a:ea typeface="Times New Roman" panose="02020603050405020304" pitchFamily="18" charset="0"/>
              </a:rPr>
              <a:t> </a:t>
            </a:r>
            <a:r>
              <a:rPr lang="vi-VN" sz="2000" dirty="0">
                <a:solidFill>
                  <a:prstClr val="black"/>
                </a:solidFill>
                <a:ea typeface="Times New Roman" panose="02020603050405020304" pitchFamily="18" charset="0"/>
                <a:cs typeface="Times New Roman" panose="02020603050405020304" pitchFamily="18" charset="0"/>
              </a:rPr>
              <a:t>- Năng lực nhận thức và tư duy lịch sử thông qua tìm hiểu </a:t>
            </a:r>
            <a:r>
              <a:rPr lang="vi-VN" sz="2000" dirty="0">
                <a:solidFill>
                  <a:srgbClr val="000000"/>
                </a:solidFill>
                <a:highlight>
                  <a:srgbClr val="FFFFFF"/>
                </a:highlight>
                <a:ea typeface="Times New Roman" panose="02020603050405020304" pitchFamily="18" charset="0"/>
              </a:rPr>
              <a:t>sự kiện.</a:t>
            </a:r>
            <a:endParaRPr lang="vi-VN" sz="2000" dirty="0">
              <a:solidFill>
                <a:prstClr val="black"/>
              </a:solidFill>
              <a:ea typeface="Times New Roman" panose="02020603050405020304" pitchFamily="18" charset="0"/>
              <a:cs typeface="Times New Roman" panose="02020603050405020304" pitchFamily="18" charset="0"/>
            </a:endParaRPr>
          </a:p>
          <a:p>
            <a:pPr>
              <a:lnSpc>
                <a:spcPct val="100000"/>
              </a:lnSpc>
              <a:spcAft>
                <a:spcPts val="600"/>
              </a:spcAft>
              <a:tabLst>
                <a:tab pos="140970" algn="l"/>
              </a:tabLst>
            </a:pPr>
            <a:r>
              <a:rPr lang="vi-VN" sz="2000" dirty="0">
                <a:solidFill>
                  <a:prstClr val="black"/>
                </a:solidFill>
                <a:ea typeface="Times New Roman" panose="02020603050405020304" pitchFamily="18" charset="0"/>
                <a:cs typeface="Times New Roman" panose="02020603050405020304" pitchFamily="18" charset="0"/>
              </a:rPr>
              <a:t>- Năng lực giải quyết vấn đề và sáng tạo thông qua việc sử dụng ngôn ngữ kết hợp với các loại phương tiện phi ngôn ngữ đa dạng để trình bày thông tin và thảo luận.</a:t>
            </a:r>
            <a:br>
              <a:rPr lang="vi-VN" sz="2000" dirty="0">
                <a:solidFill>
                  <a:prstClr val="black"/>
                </a:solidFill>
                <a:ea typeface="Arial" panose="020B0604020202020204" pitchFamily="34" charset="0"/>
                <a:cs typeface="Times New Roman" panose="02020603050405020304" pitchFamily="18" charset="0"/>
              </a:rPr>
            </a:br>
            <a:r>
              <a:rPr lang="vi-VN" sz="2000" dirty="0">
                <a:solidFill>
                  <a:prstClr val="black"/>
                </a:solidFill>
                <a:ea typeface="Times New Roman" panose="02020603050405020304" pitchFamily="18" charset="0"/>
                <a:cs typeface="Times New Roman" panose="02020603050405020304" pitchFamily="18" charset="0"/>
              </a:rPr>
              <a:t>- Năng lực giao tiếp và hợp tác thông qua việc trao đổi, sưu tầm và sử dụng tư liệu lịch sử</a:t>
            </a:r>
            <a:r>
              <a:rPr lang="en-US" sz="2000" dirty="0">
                <a:solidFill>
                  <a:prstClr val="black"/>
                </a:solidFill>
                <a:ea typeface="Times New Roman" panose="02020603050405020304" pitchFamily="18" charset="0"/>
                <a:cs typeface="Times New Roman" panose="02020603050405020304" pitchFamily="18" charset="0"/>
              </a:rPr>
              <a:t>.</a:t>
            </a:r>
            <a:br>
              <a:rPr lang="vi-VN" sz="2000" dirty="0">
                <a:solidFill>
                  <a:prstClr val="black"/>
                </a:solidFill>
                <a:ea typeface="Arial" panose="020B0604020202020204" pitchFamily="34" charset="0"/>
                <a:cs typeface="Times New Roman" panose="02020603050405020304" pitchFamily="18" charset="0"/>
              </a:rPr>
            </a:br>
            <a:r>
              <a:rPr lang="vi-VN" sz="2000" b="1" dirty="0">
                <a:solidFill>
                  <a:prstClr val="black"/>
                </a:solidFill>
                <a:ea typeface="Times New Roman" panose="02020603050405020304" pitchFamily="18" charset="0"/>
                <a:cs typeface="Times New Roman" panose="02020603050405020304" pitchFamily="18" charset="0"/>
              </a:rPr>
              <a:t>3. Phẩm chất</a:t>
            </a:r>
            <a:r>
              <a:rPr lang="vi-VN" sz="2000" dirty="0">
                <a:solidFill>
                  <a:prstClr val="black"/>
                </a:solidFill>
                <a:ea typeface="Times New Roman" panose="02020603050405020304" pitchFamily="18" charset="0"/>
                <a:cs typeface="Times New Roman" panose="02020603050405020304" pitchFamily="18" charset="0"/>
              </a:rPr>
              <a:t> </a:t>
            </a:r>
            <a:br>
              <a:rPr lang="vi-VN" sz="2000" dirty="0">
                <a:solidFill>
                  <a:prstClr val="black"/>
                </a:solidFill>
                <a:ea typeface="Arial" panose="020B0604020202020204" pitchFamily="34" charset="0"/>
                <a:cs typeface="Times New Roman" panose="02020603050405020304" pitchFamily="18" charset="0"/>
              </a:rPr>
            </a:b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Bồi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phẩm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như</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khách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quan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chỉ</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ý </a:t>
            </a:r>
            <a:r>
              <a:rPr lang="en-US" sz="2000" dirty="0" err="1">
                <a:solidFill>
                  <a:prstClr val="black"/>
                </a:solidFill>
                <a:latin typeface="Times New Roman" panose="02020603050405020304" pitchFamily="18" charset="0"/>
                <a:cs typeface="Times New Roman" panose="02020603050405020304" pitchFamily="18" charset="0"/>
              </a:rPr>
              <a:t>thức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tòi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khám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lịch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sử</a:t>
            </a:r>
            <a:r>
              <a:rPr lang="en-US" sz="2000" dirty="0">
                <a:solidFill>
                  <a:prstClr val="black"/>
                </a:solidFill>
                <a:latin typeface="Times New Roman" panose="02020603050405020304" pitchFamily="18" charset="0"/>
                <a:cs typeface="Times New Roman" panose="02020603050405020304" pitchFamily="18" charset="0"/>
              </a:rPr>
              <a:t>.</a:t>
            </a:r>
            <a:br>
              <a:rPr lang="vi-VN" sz="2000" dirty="0">
                <a:solidFill>
                  <a:prstClr val="black"/>
                </a:solidFill>
                <a:ea typeface="Times New Roman" panose="02020603050405020304" pitchFamily="18" charset="0"/>
                <a:cs typeface="Times New Roman" panose="02020603050405020304" pitchFamily="18" charset="0"/>
              </a:rPr>
            </a:br>
            <a:r>
              <a:rPr lang="vi-VN" sz="2000" b="1" dirty="0">
                <a:solidFill>
                  <a:prstClr val="black"/>
                </a:solidFill>
                <a:ea typeface="Times New Roman" panose="02020603050405020304" pitchFamily="18" charset="0"/>
                <a:cs typeface="Times New Roman" panose="02020603050405020304" pitchFamily="18" charset="0"/>
              </a:rPr>
              <a:t>II. THIẾT BỊ DẠY HỌC VÀ HỌC LIỆU</a:t>
            </a:r>
            <a:r>
              <a:rPr lang="vi-VN" sz="2000" dirty="0">
                <a:solidFill>
                  <a:prstClr val="black"/>
                </a:solidFill>
                <a:ea typeface="Times New Roman" panose="02020603050405020304" pitchFamily="18" charset="0"/>
                <a:cs typeface="Times New Roman" panose="02020603050405020304" pitchFamily="18" charset="0"/>
              </a:rPr>
              <a:t> </a:t>
            </a:r>
            <a:br>
              <a:rPr lang="vi-VN" sz="2000" dirty="0">
                <a:solidFill>
                  <a:prstClr val="black"/>
                </a:solidFill>
                <a:ea typeface="Arial" panose="020B0604020202020204" pitchFamily="34" charset="0"/>
                <a:cs typeface="Times New Roman" panose="02020603050405020304" pitchFamily="18" charset="0"/>
              </a:rPr>
            </a:br>
            <a:r>
              <a:rPr lang="vi-VN" sz="2000" dirty="0">
                <a:solidFill>
                  <a:prstClr val="black"/>
                </a:solidFill>
                <a:ea typeface="Times New Roman" panose="02020603050405020304" pitchFamily="18" charset="0"/>
                <a:cs typeface="Times New Roman" panose="02020603050405020304" pitchFamily="18" charset="0"/>
              </a:rPr>
              <a:t>- Máy tính, máy chiếu. </a:t>
            </a:r>
            <a:br>
              <a:rPr lang="vi-VN" sz="2000" dirty="0">
                <a:solidFill>
                  <a:prstClr val="black"/>
                </a:solidFill>
                <a:ea typeface="Arial" panose="020B0604020202020204" pitchFamily="34" charset="0"/>
                <a:cs typeface="Times New Roman" panose="02020603050405020304" pitchFamily="18" charset="0"/>
              </a:rPr>
            </a:br>
            <a:endParaRPr lang="vi-VN" sz="20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106622814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EE68C0-54A0-448B-BB9D-DDF480666C28}"/>
              </a:ext>
            </a:extLst>
          </p:cNvPr>
          <p:cNvSpPr txBox="1"/>
          <p:nvPr/>
        </p:nvSpPr>
        <p:spPr>
          <a:xfrm>
            <a:off x="104931" y="1298359"/>
            <a:ext cx="3597639" cy="4476452"/>
          </a:xfrm>
          <a:prstGeom prst="wedgeRoundRectCallout">
            <a:avLst>
              <a:gd name="adj1" fmla="val 3799"/>
              <a:gd name="adj2" fmla="val 5899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200" dirty="0">
                <a:latin typeface="Times New Roman" panose="02020603050405020304" pitchFamily="18" charset="0"/>
                <a:cs typeface="Times New Roman" panose="02020603050405020304" pitchFamily="18" charset="0"/>
              </a:rPr>
              <a:t>1. </a:t>
            </a:r>
            <a:r>
              <a:rPr lang="en-US" sz="2200" dirty="0" err="1">
                <a:latin typeface="Times New Roman" panose="02020603050405020304" pitchFamily="18" charset="0"/>
                <a:cs typeface="Times New Roman" panose="02020603050405020304" pitchFamily="18" charset="0"/>
              </a:rPr>
              <a:t>Đọc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dưới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qua</a:t>
            </a:r>
          </a:p>
          <a:p>
            <a:r>
              <a:rPr lang="en-US" sz="2200" dirty="0">
                <a:latin typeface="Times New Roman" panose="02020603050405020304" pitchFamily="18" charset="0"/>
                <a:cs typeface="Times New Roman" panose="02020603050405020304" pitchFamily="18" charset="0"/>
              </a:rPr>
              <a:t>2.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2.</a:t>
            </a:r>
          </a:p>
        </p:txBody>
      </p:sp>
      <p:sp>
        <p:nvSpPr>
          <p:cNvPr id="3" name="Rectangle 2"/>
          <p:cNvSpPr/>
          <p:nvPr/>
        </p:nvSpPr>
        <p:spPr>
          <a:xfrm>
            <a:off x="3912433" y="923604"/>
            <a:ext cx="8004748" cy="5678478"/>
          </a:xfrm>
          <a:prstGeom prst="rect">
            <a:avLst/>
          </a:prstGeom>
        </p:spPr>
        <p:txBody>
          <a:bodyPr wrap="square">
            <a:spAutoFit/>
          </a:bodyPr>
          <a:lstStyle/>
          <a:p>
            <a:pPr>
              <a:lnSpc>
                <a:spcPct val="150000"/>
              </a:lnSpc>
              <a:spcAft>
                <a:spcPts val="0"/>
              </a:spcAft>
            </a:pPr>
            <a:r>
              <a:rPr lang="en-US" sz="2200" b="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200" b="1" dirty="0">
                <a:latin typeface="Times New Roman" panose="02020603050405020304" pitchFamily="18" charset="0"/>
                <a:ea typeface="Calibri" panose="020F0502020204030204" pitchFamily="34" charset="0"/>
                <a:cs typeface="Times New Roman" panose="02020603050405020304" pitchFamily="18" charset="0"/>
              </a:rPr>
              <a:t> tin 2</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0"/>
              </a:spcAft>
            </a:pPr>
            <a:r>
              <a:rPr lang="en-US" sz="2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đẩy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200" dirty="0">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núi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nâng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dần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200" dirty="0">
                <a:latin typeface="Times New Roman" panose="02020603050405020304" pitchFamily="18" charset="0"/>
                <a:ea typeface="Calibri" panose="020F0502020204030204" pitchFamily="34" charset="0"/>
                <a:cs typeface="Times New Roman" panose="02020603050405020304" pitchFamily="18" charset="0"/>
              </a:rPr>
              <a:t> qua,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Đảng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khai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núi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200" dirty="0">
                <a:latin typeface="Times New Roman" panose="02020603050405020304" pitchFamily="18" charset="0"/>
                <a:ea typeface="Calibri" panose="020F0502020204030204" pitchFamily="34" charset="0"/>
                <a:cs typeface="Times New Roman" panose="02020603050405020304" pitchFamily="18" charset="0"/>
              </a:rPr>
              <a:t> 5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triệu</a:t>
            </a:r>
            <a:r>
              <a:rPr lang="en-US" sz="2200" dirty="0">
                <a:latin typeface="Times New Roman" panose="02020603050405020304" pitchFamily="18" charset="0"/>
                <a:ea typeface="Calibri" panose="020F0502020204030204" pitchFamily="34" charset="0"/>
                <a:cs typeface="Times New Roman" panose="02020603050405020304" pitchFamily="18" charset="0"/>
              </a:rPr>
              <a:t> ha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rừng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xóa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đói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200" dirty="0">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núi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sâu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200" dirty="0">
                <a:latin typeface="Times New Roman" panose="02020603050405020304" pitchFamily="18" charset="0"/>
                <a:ea typeface="Calibri" panose="020F0502020204030204" pitchFamily="34" charset="0"/>
                <a:cs typeface="Times New Roman" panose="02020603050405020304" pitchFamily="18" charset="0"/>
              </a:rPr>
              <a:t> 135)…</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50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(Theo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Xuân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Đảng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thiểu</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số</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200" i="1" dirty="0">
                <a:latin typeface="Times New Roman" panose="02020603050405020304" pitchFamily="18" charset="0"/>
                <a:ea typeface="Calibri" panose="020F0502020204030204" pitchFamily="34" charset="0"/>
                <a:cs typeface="Times New Roman" panose="02020603050405020304" pitchFamily="18" charset="0"/>
              </a:rPr>
              <a:t> Nam</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115411" y="24343"/>
            <a:ext cx="12192000" cy="780134"/>
          </a:xfrm>
          <a:prstGeom prst="rect">
            <a:avLst/>
          </a:prstGeom>
        </p:spPr>
      </p:pic>
      <p:sp>
        <p:nvSpPr>
          <p:cNvPr id="13" name="TextBox 12">
            <a:extLst>
              <a:ext uri="{FF2B5EF4-FFF2-40B4-BE49-F238E27FC236}">
                <a16:creationId xmlns:a16="http://schemas.microsoft.com/office/drawing/2014/main" id="{1B671505-9484-43F9-974B-F682B2CBCEDD}"/>
              </a:ext>
            </a:extLst>
          </p:cNvPr>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VẬN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DỤNG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52707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C0F69-616C-43CA-A449-4C1B8F796A73}"/>
              </a:ext>
            </a:extLst>
          </p:cNvPr>
          <p:cNvSpPr txBox="1"/>
          <p:nvPr/>
        </p:nvSpPr>
        <p:spPr>
          <a:xfrm>
            <a:off x="3733800" y="412178"/>
            <a:ext cx="4914679" cy="6463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ED5565">
                    <a:lumMod val="50000"/>
                  </a:srgbClr>
                </a:solidFill>
                <a:effectLst/>
                <a:uLnTx/>
                <a:uFillTx/>
                <a:latin typeface="Times New Roman" panose="02020603050405020304" pitchFamily="18" charset="0"/>
                <a:ea typeface="+mn-ea"/>
                <a:cs typeface="Times New Roman" panose="02020603050405020304" pitchFamily="18" charset="0"/>
              </a:rPr>
              <a:t>MỤC TIÊU BÀI HỌC</a:t>
            </a:r>
          </a:p>
        </p:txBody>
      </p:sp>
      <p:sp>
        <p:nvSpPr>
          <p:cNvPr id="22" name="Freeform: Shape 21">
            <a:extLst>
              <a:ext uri="{FF2B5EF4-FFF2-40B4-BE49-F238E27FC236}">
                <a16:creationId xmlns:a16="http://schemas.microsoft.com/office/drawing/2014/main" id="{9B439494-2C33-4D52-8A7E-C11FC8AEF147}"/>
              </a:ext>
            </a:extLst>
          </p:cNvPr>
          <p:cNvSpPr/>
          <p:nvPr/>
        </p:nvSpPr>
        <p:spPr>
          <a:xfrm>
            <a:off x="2245738" y="1517274"/>
            <a:ext cx="9445450" cy="1112342"/>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rgbClr val="00206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91887" tIns="91441" rIns="170688" bIns="91441" numCol="1" spcCol="1270" anchor="ctr" anchorCtr="0">
            <a:noAutofit/>
          </a:bodyPr>
          <a:lstStyle/>
          <a:p>
            <a:pPr lvl="0">
              <a:defRP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750E640C-27B1-4AB2-BD3B-2FE560DE0B73}"/>
              </a:ext>
            </a:extLst>
          </p:cNvPr>
          <p:cNvSpPr/>
          <p:nvPr/>
        </p:nvSpPr>
        <p:spPr>
          <a:xfrm>
            <a:off x="1098544" y="1622117"/>
            <a:ext cx="1188294" cy="1031549"/>
          </a:xfrm>
          <a:prstGeom prst="ellipse">
            <a:avLst/>
          </a:prstGeom>
          <a:solidFill>
            <a:schemeClr val="tx2">
              <a:lumMod val="50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9Slide02 Noi dung dai"/>
              <a:ea typeface="+mn-ea"/>
              <a:cs typeface="+mn-cs"/>
            </a:endParaRPr>
          </a:p>
        </p:txBody>
      </p:sp>
      <p:sp>
        <p:nvSpPr>
          <p:cNvPr id="24" name="Freeform: Shape 23">
            <a:extLst>
              <a:ext uri="{FF2B5EF4-FFF2-40B4-BE49-F238E27FC236}">
                <a16:creationId xmlns:a16="http://schemas.microsoft.com/office/drawing/2014/main" id="{199F7643-8DF9-4F79-A8F5-818FF07C7AF8}"/>
              </a:ext>
            </a:extLst>
          </p:cNvPr>
          <p:cNvSpPr/>
          <p:nvPr/>
        </p:nvSpPr>
        <p:spPr>
          <a:xfrm>
            <a:off x="2245738" y="2870530"/>
            <a:ext cx="9454378" cy="1114799"/>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rgbClr val="022C05"/>
          </a:solidFill>
        </p:spPr>
        <p:style>
          <a:lnRef idx="2">
            <a:schemeClr val="lt1">
              <a:hueOff val="0"/>
              <a:satOff val="0"/>
              <a:lumOff val="0"/>
              <a:alphaOff val="0"/>
            </a:schemeClr>
          </a:lnRef>
          <a:fillRef idx="1">
            <a:schemeClr val="accent5">
              <a:hueOff val="6870144"/>
              <a:satOff val="-5253"/>
              <a:lumOff val="-719"/>
              <a:alphaOff val="0"/>
            </a:schemeClr>
          </a:fillRef>
          <a:effectRef idx="0">
            <a:schemeClr val="accent5">
              <a:hueOff val="6870144"/>
              <a:satOff val="-5253"/>
              <a:lumOff val="-719"/>
              <a:alphaOff val="0"/>
            </a:schemeClr>
          </a:effectRef>
          <a:fontRef idx="minor">
            <a:schemeClr val="lt1"/>
          </a:fontRef>
        </p:style>
        <p:txBody>
          <a:bodyPr spcFirstLastPara="0" vert="horz" wrap="square" lIns="591887" tIns="91441" rIns="170688" bIns="91441" numCol="1" spcCol="1270" anchor="ctr" anchorCtr="0">
            <a:noAutofit/>
          </a:bodyPr>
          <a:lstStyle/>
          <a:p>
            <a:pPr lvl="0">
              <a:defRP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216625B8-7855-43E4-A1B1-5E6C06F60AC0}"/>
              </a:ext>
            </a:extLst>
          </p:cNvPr>
          <p:cNvSpPr/>
          <p:nvPr/>
        </p:nvSpPr>
        <p:spPr>
          <a:xfrm>
            <a:off x="1124600" y="2949939"/>
            <a:ext cx="1136185" cy="1083822"/>
          </a:xfrm>
          <a:prstGeom prst="ellipse">
            <a:avLst/>
          </a:prstGeom>
          <a:solidFill>
            <a:schemeClr val="accent6">
              <a:lumMod val="50000"/>
            </a:schemeClr>
          </a:solidFill>
        </p:spPr>
        <p:style>
          <a:lnRef idx="2">
            <a:schemeClr val="lt1">
              <a:hueOff val="0"/>
              <a:satOff val="0"/>
              <a:lumOff val="0"/>
              <a:alphaOff val="0"/>
            </a:schemeClr>
          </a:lnRef>
          <a:fillRef idx="1">
            <a:schemeClr val="accent5">
              <a:tint val="50000"/>
              <a:hueOff val="7009968"/>
              <a:satOff val="-6906"/>
              <a:lumOff val="-431"/>
              <a:alphaOff val="0"/>
            </a:schemeClr>
          </a:fillRef>
          <a:effectRef idx="0">
            <a:schemeClr val="accent5">
              <a:tint val="50000"/>
              <a:hueOff val="7009968"/>
              <a:satOff val="-6906"/>
              <a:lumOff val="-431"/>
              <a:alphaOff val="0"/>
            </a:schemeClr>
          </a:effectRef>
          <a:fontRef idx="minor">
            <a:schemeClr val="lt1">
              <a:hueOff val="0"/>
              <a:satOff val="0"/>
              <a:lumOff val="0"/>
              <a:alphaOff val="0"/>
            </a:schemeClr>
          </a:fontRef>
        </p:style>
      </p:sp>
      <p:sp>
        <p:nvSpPr>
          <p:cNvPr id="28" name="Freeform: Shape 27">
            <a:extLst>
              <a:ext uri="{FF2B5EF4-FFF2-40B4-BE49-F238E27FC236}">
                <a16:creationId xmlns:a16="http://schemas.microsoft.com/office/drawing/2014/main" id="{786DB134-CBC9-4337-A50D-D75DB80310A9}"/>
              </a:ext>
            </a:extLst>
          </p:cNvPr>
          <p:cNvSpPr/>
          <p:nvPr/>
        </p:nvSpPr>
        <p:spPr>
          <a:xfrm>
            <a:off x="2376545" y="5550404"/>
            <a:ext cx="9353901" cy="1059402"/>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chemeClr val="accent6">
              <a:lumMod val="50000"/>
            </a:schemeClr>
          </a:solidFill>
        </p:spPr>
        <p:style>
          <a:lnRef idx="2">
            <a:schemeClr val="lt1">
              <a:hueOff val="0"/>
              <a:satOff val="0"/>
              <a:lumOff val="0"/>
              <a:alphaOff val="0"/>
            </a:schemeClr>
          </a:lnRef>
          <a:fillRef idx="1">
            <a:schemeClr val="accent5">
              <a:hueOff val="20610432"/>
              <a:satOff val="-15760"/>
              <a:lumOff val="-2157"/>
              <a:alphaOff val="0"/>
            </a:schemeClr>
          </a:fillRef>
          <a:effectRef idx="0">
            <a:schemeClr val="accent5">
              <a:hueOff val="20610432"/>
              <a:satOff val="-15760"/>
              <a:lumOff val="-2157"/>
              <a:alphaOff val="0"/>
            </a:schemeClr>
          </a:effectRef>
          <a:fontRef idx="minor">
            <a:schemeClr val="lt1"/>
          </a:fontRef>
        </p:style>
        <p:txBody>
          <a:bodyPr spcFirstLastPara="0" vert="horz" wrap="square" lIns="591887" tIns="91441" rIns="170688" bIns="91440" numCol="1" spcCol="1270" anchor="ctr" anchorCtr="0">
            <a:noAutofit/>
          </a:bodyPr>
          <a:lstStyle/>
          <a:p>
            <a:pPr lvl="0">
              <a:defRP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D71B38E9-30E2-4B0D-AEC1-87F9B97A3EAB}"/>
              </a:ext>
            </a:extLst>
          </p:cNvPr>
          <p:cNvSpPr/>
          <p:nvPr/>
        </p:nvSpPr>
        <p:spPr>
          <a:xfrm>
            <a:off x="1258328" y="5613884"/>
            <a:ext cx="1118217" cy="955698"/>
          </a:xfrm>
          <a:prstGeom prst="ellipse">
            <a:avLst/>
          </a:prstGeom>
          <a:solidFill>
            <a:schemeClr val="accent6">
              <a:lumMod val="75000"/>
            </a:schemeClr>
          </a:solidFill>
        </p:spPr>
        <p:style>
          <a:lnRef idx="2">
            <a:schemeClr val="lt1">
              <a:hueOff val="0"/>
              <a:satOff val="0"/>
              <a:lumOff val="0"/>
              <a:alphaOff val="0"/>
            </a:schemeClr>
          </a:lnRef>
          <a:fillRef idx="1">
            <a:schemeClr val="accent5">
              <a:tint val="50000"/>
              <a:hueOff val="21029903"/>
              <a:satOff val="-20717"/>
              <a:lumOff val="-1294"/>
              <a:alphaOff val="0"/>
            </a:schemeClr>
          </a:fillRef>
          <a:effectRef idx="0">
            <a:schemeClr val="accent5">
              <a:tint val="50000"/>
              <a:hueOff val="21029903"/>
              <a:satOff val="-20717"/>
              <a:lumOff val="-1294"/>
              <a:alphaOff val="0"/>
            </a:schemeClr>
          </a:effectRef>
          <a:fontRef idx="minor">
            <a:schemeClr val="lt1">
              <a:hueOff val="0"/>
              <a:satOff val="0"/>
              <a:lumOff val="0"/>
              <a:alphaOff val="0"/>
            </a:schemeClr>
          </a:fontRef>
        </p:style>
      </p:sp>
      <p:pic>
        <p:nvPicPr>
          <p:cNvPr id="31" name="Graphic 30" descr="Double Tap Gesture outline">
            <a:extLst>
              <a:ext uri="{FF2B5EF4-FFF2-40B4-BE49-F238E27FC236}">
                <a16:creationId xmlns:a16="http://schemas.microsoft.com/office/drawing/2014/main" id="{2EDC5EB8-7ECB-487F-8CEF-28D40194E0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1753" y="1710721"/>
            <a:ext cx="1001877" cy="996337"/>
          </a:xfrm>
          <a:prstGeom prst="rect">
            <a:avLst/>
          </a:prstGeom>
        </p:spPr>
      </p:pic>
      <p:pic>
        <p:nvPicPr>
          <p:cNvPr id="32" name="Graphic 31" descr="Double Tap Gesture outline">
            <a:extLst>
              <a:ext uri="{FF2B5EF4-FFF2-40B4-BE49-F238E27FC236}">
                <a16:creationId xmlns:a16="http://schemas.microsoft.com/office/drawing/2014/main" id="{056C57D5-6AEA-48E9-9139-FAA1A21961A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0283" y="3015828"/>
            <a:ext cx="1069032" cy="899855"/>
          </a:xfrm>
          <a:prstGeom prst="rect">
            <a:avLst/>
          </a:prstGeom>
        </p:spPr>
      </p:pic>
      <p:pic>
        <p:nvPicPr>
          <p:cNvPr id="34" name="Graphic 33" descr="Double Tap Gesture outline">
            <a:extLst>
              <a:ext uri="{FF2B5EF4-FFF2-40B4-BE49-F238E27FC236}">
                <a16:creationId xmlns:a16="http://schemas.microsoft.com/office/drawing/2014/main" id="{897253B3-8CCF-4D12-9B5B-93A6BA6522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5100" y="5695498"/>
            <a:ext cx="856602" cy="856602"/>
          </a:xfrm>
          <a:prstGeom prst="rect">
            <a:avLst/>
          </a:prstGeom>
        </p:spPr>
      </p:pic>
      <p:pic>
        <p:nvPicPr>
          <p:cNvPr id="2" name="Picture 1"/>
          <p:cNvPicPr>
            <a:picLocks noChangeAspect="1"/>
          </p:cNvPicPr>
          <p:nvPr/>
        </p:nvPicPr>
        <p:blipFill>
          <a:blip r:embed="rId6"/>
          <a:stretch>
            <a:fillRect/>
          </a:stretch>
        </p:blipFill>
        <p:spPr>
          <a:xfrm>
            <a:off x="341530" y="14155"/>
            <a:ext cx="2008186" cy="1640984"/>
          </a:xfrm>
          <a:prstGeom prst="rect">
            <a:avLst/>
          </a:prstGeom>
        </p:spPr>
      </p:pic>
      <p:sp>
        <p:nvSpPr>
          <p:cNvPr id="13" name="Freeform: Shape 27">
            <a:extLst>
              <a:ext uri="{FF2B5EF4-FFF2-40B4-BE49-F238E27FC236}">
                <a16:creationId xmlns:a16="http://schemas.microsoft.com/office/drawing/2014/main" id="{786DB134-CBC9-4337-A50D-D75DB80310A9}"/>
              </a:ext>
            </a:extLst>
          </p:cNvPr>
          <p:cNvSpPr/>
          <p:nvPr/>
        </p:nvSpPr>
        <p:spPr>
          <a:xfrm>
            <a:off x="2311702" y="4244566"/>
            <a:ext cx="9435910" cy="1075106"/>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rgbClr val="C00000"/>
          </a:solidFill>
        </p:spPr>
        <p:style>
          <a:lnRef idx="2">
            <a:schemeClr val="lt1">
              <a:hueOff val="0"/>
              <a:satOff val="0"/>
              <a:lumOff val="0"/>
              <a:alphaOff val="0"/>
            </a:schemeClr>
          </a:lnRef>
          <a:fillRef idx="1">
            <a:schemeClr val="accent5">
              <a:hueOff val="20610432"/>
              <a:satOff val="-15760"/>
              <a:lumOff val="-2157"/>
              <a:alphaOff val="0"/>
            </a:schemeClr>
          </a:fillRef>
          <a:effectRef idx="0">
            <a:schemeClr val="accent5">
              <a:hueOff val="20610432"/>
              <a:satOff val="-15760"/>
              <a:lumOff val="-2157"/>
              <a:alphaOff val="0"/>
            </a:schemeClr>
          </a:effectRef>
          <a:fontRef idx="minor">
            <a:schemeClr val="lt1"/>
          </a:fontRef>
        </p:style>
        <p:txBody>
          <a:bodyPr spcFirstLastPara="0" vert="horz" wrap="square" lIns="591887" tIns="91441" rIns="170688" bIns="91440" numCol="1" spcCol="1270" anchor="ctr" anchorCtr="0">
            <a:noAutofit/>
          </a:bodyPr>
          <a:lstStyle/>
          <a:p>
            <a:pPr lvl="0">
              <a:defRP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D71B38E9-30E2-4B0D-AEC1-87F9B97A3EAB}"/>
              </a:ext>
            </a:extLst>
          </p:cNvPr>
          <p:cNvSpPr/>
          <p:nvPr/>
        </p:nvSpPr>
        <p:spPr>
          <a:xfrm>
            <a:off x="1194676" y="4397350"/>
            <a:ext cx="1118217" cy="955698"/>
          </a:xfrm>
          <a:prstGeom prst="ellipse">
            <a:avLst/>
          </a:prstGeom>
          <a:solidFill>
            <a:srgbClr val="C00000"/>
          </a:solidFill>
        </p:spPr>
        <p:style>
          <a:lnRef idx="2">
            <a:schemeClr val="lt1">
              <a:hueOff val="0"/>
              <a:satOff val="0"/>
              <a:lumOff val="0"/>
              <a:alphaOff val="0"/>
            </a:schemeClr>
          </a:lnRef>
          <a:fillRef idx="1">
            <a:schemeClr val="accent5">
              <a:tint val="50000"/>
              <a:hueOff val="21029903"/>
              <a:satOff val="-20717"/>
              <a:lumOff val="-1294"/>
              <a:alphaOff val="0"/>
            </a:schemeClr>
          </a:fillRef>
          <a:effectRef idx="0">
            <a:schemeClr val="accent5">
              <a:tint val="50000"/>
              <a:hueOff val="21029903"/>
              <a:satOff val="-20717"/>
              <a:lumOff val="-1294"/>
              <a:alphaOff val="0"/>
            </a:schemeClr>
          </a:effectRef>
          <a:fontRef idx="minor">
            <a:schemeClr val="lt1">
              <a:hueOff val="0"/>
              <a:satOff val="0"/>
              <a:lumOff val="0"/>
              <a:alphaOff val="0"/>
            </a:schemeClr>
          </a:fontRef>
        </p:style>
      </p:sp>
      <p:pic>
        <p:nvPicPr>
          <p:cNvPr id="15" name="Graphic 33" descr="Double Tap Gesture outline">
            <a:extLst>
              <a:ext uri="{FF2B5EF4-FFF2-40B4-BE49-F238E27FC236}">
                <a16:creationId xmlns:a16="http://schemas.microsoft.com/office/drawing/2014/main" id="{897253B3-8CCF-4D12-9B5B-93A6BA6522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9136" y="4427847"/>
            <a:ext cx="856602" cy="856602"/>
          </a:xfrm>
          <a:prstGeom prst="rect">
            <a:avLst/>
          </a:prstGeom>
        </p:spPr>
      </p:pic>
    </p:spTree>
    <p:extLst>
      <p:ext uri="{BB962C8B-B14F-4D97-AF65-F5344CB8AC3E}">
        <p14:creationId xmlns:p14="http://schemas.microsoft.com/office/powerpoint/2010/main" val="30278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Shape 6">
            <a:extLst>
              <a:ext uri="{FF2B5EF4-FFF2-40B4-BE49-F238E27FC236}">
                <a16:creationId xmlns:a16="http://schemas.microsoft.com/office/drawing/2014/main" id="{F11D5359-1C8D-44E4-A117-21C43CE04AF9}"/>
              </a:ext>
            </a:extLst>
          </p:cNvPr>
          <p:cNvSpPr/>
          <p:nvPr/>
        </p:nvSpPr>
        <p:spPr>
          <a:xfrm rot="5400000">
            <a:off x="1129556" y="3337537"/>
            <a:ext cx="2003607" cy="3787588"/>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Freeform: Shape 7">
            <a:extLst>
              <a:ext uri="{FF2B5EF4-FFF2-40B4-BE49-F238E27FC236}">
                <a16:creationId xmlns:a16="http://schemas.microsoft.com/office/drawing/2014/main" id="{CF02611C-8846-4D51-A92D-3256E27648B2}"/>
              </a:ext>
            </a:extLst>
          </p:cNvPr>
          <p:cNvSpPr/>
          <p:nvPr/>
        </p:nvSpPr>
        <p:spPr>
          <a:xfrm>
            <a:off x="611308" y="4593862"/>
            <a:ext cx="3413846" cy="1923820"/>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just" defTabSz="10223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1.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Sự</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hình</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thành</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khối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đoàn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kết</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dân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tộc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0223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9" name="Isosceles Triangle 8">
            <a:extLst>
              <a:ext uri="{FF2B5EF4-FFF2-40B4-BE49-F238E27FC236}">
                <a16:creationId xmlns:a16="http://schemas.microsoft.com/office/drawing/2014/main" id="{2A6FD79A-A108-4CD0-9D5D-B9B43262F340}"/>
              </a:ext>
            </a:extLst>
          </p:cNvPr>
          <p:cNvSpPr/>
          <p:nvPr/>
        </p:nvSpPr>
        <p:spPr>
          <a:xfrm>
            <a:off x="2943280" y="3370976"/>
            <a:ext cx="1038714" cy="574003"/>
          </a:xfrm>
          <a:prstGeom prst="triangle">
            <a:avLst>
              <a:gd name="adj" fmla="val 100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L-Shape 9">
            <a:extLst>
              <a:ext uri="{FF2B5EF4-FFF2-40B4-BE49-F238E27FC236}">
                <a16:creationId xmlns:a16="http://schemas.microsoft.com/office/drawing/2014/main" id="{AD3885CF-4F24-4435-B363-C2003D3B8DEC}"/>
              </a:ext>
            </a:extLst>
          </p:cNvPr>
          <p:cNvSpPr/>
          <p:nvPr/>
        </p:nvSpPr>
        <p:spPr>
          <a:xfrm rot="5400000">
            <a:off x="5096443" y="2230491"/>
            <a:ext cx="1934805" cy="3964404"/>
          </a:xfrm>
          <a:prstGeom prst="corner">
            <a:avLst>
              <a:gd name="adj1" fmla="val 16120"/>
              <a:gd name="adj2" fmla="val 1611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457ED26-820D-4C07-8CA9-ECB103081C77}"/>
              </a:ext>
            </a:extLst>
          </p:cNvPr>
          <p:cNvSpPr/>
          <p:nvPr/>
        </p:nvSpPr>
        <p:spPr>
          <a:xfrm>
            <a:off x="4463387" y="3631952"/>
            <a:ext cx="3628486" cy="1923820"/>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just" defTabSz="10223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2.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Vai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trò</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tầm</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quan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trọng</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của</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khối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đoàn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kết</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dân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tộc</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endParaRPr>
          </a:p>
        </p:txBody>
      </p:sp>
      <p:sp>
        <p:nvSpPr>
          <p:cNvPr id="12" name="Isosceles Triangle 11">
            <a:extLst>
              <a:ext uri="{FF2B5EF4-FFF2-40B4-BE49-F238E27FC236}">
                <a16:creationId xmlns:a16="http://schemas.microsoft.com/office/drawing/2014/main" id="{160CF656-A634-492F-81F1-FB0267FCACAA}"/>
              </a:ext>
            </a:extLst>
          </p:cNvPr>
          <p:cNvSpPr/>
          <p:nvPr/>
        </p:nvSpPr>
        <p:spPr>
          <a:xfrm>
            <a:off x="7185436" y="2581016"/>
            <a:ext cx="860612" cy="547610"/>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D6F27F73-23BF-4175-9196-C8977F3C8004}"/>
              </a:ext>
            </a:extLst>
          </p:cNvPr>
          <p:cNvSpPr txBox="1"/>
          <p:nvPr/>
        </p:nvSpPr>
        <p:spPr>
          <a:xfrm>
            <a:off x="3781264" y="685800"/>
            <a:ext cx="5333063" cy="6463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 TRÌNH BÀI HỌC</a:t>
            </a:r>
          </a:p>
        </p:txBody>
      </p:sp>
      <p:sp>
        <p:nvSpPr>
          <p:cNvPr id="14" name="L-Shape 13">
            <a:extLst>
              <a:ext uri="{FF2B5EF4-FFF2-40B4-BE49-F238E27FC236}">
                <a16:creationId xmlns:a16="http://schemas.microsoft.com/office/drawing/2014/main" id="{AD3885CF-4F24-4435-B363-C2003D3B8DEC}"/>
              </a:ext>
            </a:extLst>
          </p:cNvPr>
          <p:cNvSpPr/>
          <p:nvPr/>
        </p:nvSpPr>
        <p:spPr>
          <a:xfrm rot="5400000">
            <a:off x="8778128" y="1872686"/>
            <a:ext cx="2158819" cy="3380056"/>
          </a:xfrm>
          <a:prstGeom prst="corner">
            <a:avLst>
              <a:gd name="adj1" fmla="val 16120"/>
              <a:gd name="adj2" fmla="val 16110"/>
            </a:avLst>
          </a:prstGeom>
          <a:solidFill>
            <a:schemeClr val="accent3">
              <a:lumMod val="75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5" name="Freeform: Shape 10">
            <a:extLst>
              <a:ext uri="{FF2B5EF4-FFF2-40B4-BE49-F238E27FC236}">
                <a16:creationId xmlns:a16="http://schemas.microsoft.com/office/drawing/2014/main" id="{A457ED26-820D-4C07-8CA9-ECB103081C77}"/>
              </a:ext>
            </a:extLst>
          </p:cNvPr>
          <p:cNvSpPr/>
          <p:nvPr/>
        </p:nvSpPr>
        <p:spPr>
          <a:xfrm>
            <a:off x="8588945" y="2827005"/>
            <a:ext cx="2958621" cy="1923820"/>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3. </a:t>
            </a:r>
            <a:r>
              <a:rPr kumimoji="0" lang="en-US" sz="26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Chính</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sách</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dân</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tộc</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Đảng</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Nhà</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nước</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hiện</a:t>
            </a:r>
            <a:r>
              <a:rPr kumimoji="0" lang="en-US" sz="26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nay</a:t>
            </a:r>
            <a:endParaRPr kumimoji="0" lang="en-US" sz="2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6" name="Isosceles Triangle 15">
            <a:extLst>
              <a:ext uri="{FF2B5EF4-FFF2-40B4-BE49-F238E27FC236}">
                <a16:creationId xmlns:a16="http://schemas.microsoft.com/office/drawing/2014/main" id="{160CF656-A634-492F-81F1-FB0267FCACAA}"/>
              </a:ext>
            </a:extLst>
          </p:cNvPr>
          <p:cNvSpPr/>
          <p:nvPr/>
        </p:nvSpPr>
        <p:spPr>
          <a:xfrm>
            <a:off x="10634703" y="1833740"/>
            <a:ext cx="860612" cy="547610"/>
          </a:xfrm>
          <a:prstGeom prst="triangle">
            <a:avLst>
              <a:gd name="adj" fmla="val 100000"/>
            </a:avLst>
          </a:prstGeom>
          <a:solidFill>
            <a:srgbClr val="00B0F0"/>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Tree>
    <p:extLst>
      <p:ext uri="{BB962C8B-B14F-4D97-AF65-F5344CB8AC3E}">
        <p14:creationId xmlns:p14="http://schemas.microsoft.com/office/powerpoint/2010/main" val="51308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17" name="AutoShape 2" descr="(Ảnh: Edra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TextBox 96">
            <a:extLst>
              <a:ext uri="{FF2B5EF4-FFF2-40B4-BE49-F238E27FC236}">
                <a16:creationId xmlns:a16="http://schemas.microsoft.com/office/drawing/2014/main" id="{BCEE68C0-54A0-448B-BB9D-DDF480666C28}"/>
              </a:ext>
            </a:extLst>
          </p:cNvPr>
          <p:cNvSpPr txBox="1"/>
          <p:nvPr/>
        </p:nvSpPr>
        <p:spPr>
          <a:xfrm>
            <a:off x="152397" y="1394816"/>
            <a:ext cx="4746173" cy="2962513"/>
          </a:xfrm>
          <a:prstGeom prst="wedgeRoundRectCallout">
            <a:avLst>
              <a:gd name="adj1" fmla="val 2391"/>
              <a:gd name="adj2" fmla="val 6211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7A39A374-4D50-4B24-AB00-357316A97E02}"/>
              </a:ext>
            </a:extLst>
          </p:cNvPr>
          <p:cNvPicPr>
            <a:picLocks noChangeAspect="1"/>
          </p:cNvPicPr>
          <p:nvPr/>
        </p:nvPicPr>
        <p:blipFill>
          <a:blip r:embed="rId3"/>
          <a:stretch>
            <a:fillRect/>
          </a:stretch>
        </p:blipFill>
        <p:spPr>
          <a:xfrm>
            <a:off x="-76200" y="106745"/>
            <a:ext cx="12268200" cy="960056"/>
          </a:xfrm>
          <a:prstGeom prst="rect">
            <a:avLst/>
          </a:prstGeom>
        </p:spPr>
      </p:pic>
      <p:sp>
        <p:nvSpPr>
          <p:cNvPr id="9" name="Google Shape;337;p20"/>
          <p:cNvSpPr txBox="1">
            <a:spLocks noGrp="1"/>
          </p:cNvSpPr>
          <p:nvPr>
            <p:ph type="title"/>
          </p:nvPr>
        </p:nvSpPr>
        <p:spPr>
          <a:xfrm>
            <a:off x="4666129" y="307968"/>
            <a:ext cx="4040848" cy="557609"/>
          </a:xfrm>
          <a:prstGeom prst="rect">
            <a:avLst/>
          </a:prstGeom>
        </p:spPr>
        <p:txBody>
          <a:bodyPr spcFirstLastPara="1" wrap="square" lIns="121900" tIns="121900" rIns="121900" bIns="121900" anchor="ctr" anchorCtr="0">
            <a:noAutofit/>
          </a:bodyPr>
          <a:lstStyle/>
          <a:p>
            <a:r>
              <a:rPr lang="en-US" sz="4000" dirty="0">
                <a:solidFill>
                  <a:schemeClr val="bg1"/>
                </a:solidFill>
                <a:latin typeface="Times New Roman" panose="02020603050405020304" pitchFamily="18" charset="0"/>
                <a:cs typeface="Times New Roman" panose="02020603050405020304" pitchFamily="18" charset="0"/>
              </a:rPr>
              <a:t>KHỞI ĐỘNG</a:t>
            </a:r>
            <a:endParaRPr sz="4000"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551329" y="4685344"/>
            <a:ext cx="4114800" cy="2028966"/>
          </a:xfrm>
          <a:prstGeom prst="rect">
            <a:avLst/>
          </a:prstGeom>
        </p:spPr>
      </p:pic>
      <p:pic>
        <p:nvPicPr>
          <p:cNvPr id="2" name="Picture 1"/>
          <p:cNvPicPr>
            <a:picLocks noChangeAspect="1"/>
          </p:cNvPicPr>
          <p:nvPr/>
        </p:nvPicPr>
        <p:blipFill>
          <a:blip r:embed="rId5"/>
          <a:stretch>
            <a:fillRect/>
          </a:stretch>
        </p:blipFill>
        <p:spPr>
          <a:xfrm>
            <a:off x="4999128" y="1186320"/>
            <a:ext cx="7000875" cy="5671679"/>
          </a:xfrm>
          <a:prstGeom prst="rect">
            <a:avLst/>
          </a:prstGeom>
        </p:spPr>
      </p:pic>
    </p:spTree>
    <p:extLst>
      <p:ext uri="{BB962C8B-B14F-4D97-AF65-F5344CB8AC3E}">
        <p14:creationId xmlns:p14="http://schemas.microsoft.com/office/powerpoint/2010/main" val="95196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9A374-4D50-4B24-AB00-357316A97E02}"/>
              </a:ext>
            </a:extLst>
          </p:cNvPr>
          <p:cNvPicPr>
            <a:picLocks noChangeAspect="1"/>
          </p:cNvPicPr>
          <p:nvPr/>
        </p:nvPicPr>
        <p:blipFill>
          <a:blip r:embed="rId2"/>
          <a:stretch>
            <a:fillRect/>
          </a:stretch>
        </p:blipFill>
        <p:spPr>
          <a:xfrm>
            <a:off x="-76200" y="106745"/>
            <a:ext cx="12268200" cy="960056"/>
          </a:xfrm>
          <a:prstGeom prst="rect">
            <a:avLst/>
          </a:prstGeom>
        </p:spPr>
      </p:pic>
      <p:sp>
        <p:nvSpPr>
          <p:cNvPr id="5" name="Google Shape;337;p20"/>
          <p:cNvSpPr txBox="1">
            <a:spLocks noGrp="1"/>
          </p:cNvSpPr>
          <p:nvPr>
            <p:ph type="title"/>
          </p:nvPr>
        </p:nvSpPr>
        <p:spPr>
          <a:xfrm>
            <a:off x="4666129" y="307968"/>
            <a:ext cx="4040848" cy="557609"/>
          </a:xfrm>
          <a:prstGeom prst="rect">
            <a:avLst/>
          </a:prstGeom>
        </p:spPr>
        <p:txBody>
          <a:bodyPr spcFirstLastPara="1" wrap="square" lIns="121900" tIns="121900" rIns="121900" bIns="121900" anchor="ctr" anchorCtr="0">
            <a:noAutofit/>
          </a:bodyPr>
          <a:lstStyle/>
          <a:p>
            <a:r>
              <a:rPr lang="en-US" sz="4000" dirty="0">
                <a:solidFill>
                  <a:schemeClr val="bg1"/>
                </a:solidFill>
                <a:latin typeface="Times New Roman" panose="02020603050405020304" pitchFamily="18" charset="0"/>
                <a:cs typeface="Times New Roman" panose="02020603050405020304" pitchFamily="18" charset="0"/>
              </a:rPr>
              <a:t>KHỞI ĐỘNG</a:t>
            </a:r>
            <a:endParaRPr sz="4000"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38396" y="1268024"/>
            <a:ext cx="6123215" cy="4479633"/>
          </a:xfrm>
          <a:prstGeom prst="rect">
            <a:avLst/>
          </a:prstGeom>
        </p:spPr>
      </p:pic>
      <p:pic>
        <p:nvPicPr>
          <p:cNvPr id="8" name="Picture 7"/>
          <p:cNvPicPr>
            <a:picLocks noChangeAspect="1"/>
          </p:cNvPicPr>
          <p:nvPr/>
        </p:nvPicPr>
        <p:blipFill>
          <a:blip r:embed="rId4"/>
          <a:stretch>
            <a:fillRect/>
          </a:stretch>
        </p:blipFill>
        <p:spPr>
          <a:xfrm>
            <a:off x="6518365" y="1268024"/>
            <a:ext cx="5239566" cy="4479633"/>
          </a:xfrm>
          <a:prstGeom prst="rect">
            <a:avLst/>
          </a:prstGeom>
        </p:spPr>
      </p:pic>
      <p:sp>
        <p:nvSpPr>
          <p:cNvPr id="9" name="Rectangle 8"/>
          <p:cNvSpPr/>
          <p:nvPr/>
        </p:nvSpPr>
        <p:spPr>
          <a:xfrm>
            <a:off x="590553" y="5948880"/>
            <a:ext cx="11167378" cy="830997"/>
          </a:xfrm>
          <a:prstGeom prst="rect">
            <a:avLst/>
          </a:prstGeom>
        </p:spPr>
        <p:txBody>
          <a:bodyPr wrap="square">
            <a:spAutoFit/>
          </a:bodyPr>
          <a:lstStyle/>
          <a:p>
            <a:r>
              <a:rPr lang="en-US" sz="2400" dirty="0" err="1">
                <a:latin typeface="Times New Roman" panose="02020603050405020304" pitchFamily="18" charset="0"/>
                <a:ea typeface="Calibri" panose="020F0502020204030204" pitchFamily="34" charset="0"/>
              </a:rPr>
              <a:t>Đối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một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tộc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tinh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đoàn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mạnh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thiếu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vượt</a:t>
            </a:r>
            <a:r>
              <a:rPr lang="en-US" sz="2400" dirty="0">
                <a:latin typeface="Times New Roman" panose="02020603050405020304" pitchFamily="18" charset="0"/>
                <a:ea typeface="Calibri" panose="020F0502020204030204" pitchFamily="34" charset="0"/>
              </a:rPr>
              <a:t> qua </a:t>
            </a:r>
            <a:r>
              <a:rPr lang="en-US" sz="2400" dirty="0" err="1">
                <a:latin typeface="Times New Roman" panose="02020603050405020304" pitchFamily="18" charset="0"/>
                <a:ea typeface="Calibri" panose="020F0502020204030204" pitchFamily="34" charset="0"/>
              </a:rPr>
              <a:t>mọi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thách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cố</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trong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lịch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sử</a:t>
            </a:r>
            <a:r>
              <a:rPr lang="en-US" sz="2400" dirty="0">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404627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32455" y="519545"/>
            <a:ext cx="6647767"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en-US" sz="2600" b="1" dirty="0">
                <a:solidFill>
                  <a:srgbClr val="002060"/>
                </a:solidFill>
                <a:latin typeface="Times New Roman" panose="02020603050405020304" pitchFamily="18" charset="0"/>
                <a:cs typeface="Times New Roman" panose="02020603050405020304" pitchFamily="18" charset="0"/>
              </a:rPr>
              <a:t>a</a:t>
            </a: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Sự</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hình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thành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khối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đại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đoàn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kết</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dân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tộc</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CEE68C0-54A0-448B-BB9D-DDF480666C28}"/>
              </a:ext>
            </a:extLst>
          </p:cNvPr>
          <p:cNvSpPr txBox="1"/>
          <p:nvPr/>
        </p:nvSpPr>
        <p:spPr>
          <a:xfrm>
            <a:off x="190123" y="1122482"/>
            <a:ext cx="5205742" cy="2826306"/>
          </a:xfrm>
          <a:prstGeom prst="wedgeRoundRectCallout">
            <a:avLst>
              <a:gd name="adj1" fmla="val -122"/>
              <a:gd name="adj2" fmla="val 6696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fr-FR" sz="3200" dirty="0">
                <a:latin typeface="Times New Roman" panose="02020603050405020304" pitchFamily="18" charset="0"/>
                <a:cs typeface="Times New Roman" panose="02020603050405020304" pitchFamily="18" charset="0"/>
              </a:rPr>
              <a:t>HS </a:t>
            </a:r>
            <a:r>
              <a:rPr lang="fr-FR" sz="3200" dirty="0" err="1">
                <a:latin typeface="Times New Roman" panose="02020603050405020304" pitchFamily="18" charset="0"/>
                <a:cs typeface="Times New Roman" panose="02020603050405020304" pitchFamily="18" charset="0"/>
              </a:rPr>
              <a:t>đọc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thông</a:t>
            </a:r>
            <a:r>
              <a:rPr lang="fr-FR" sz="3200" dirty="0">
                <a:latin typeface="Times New Roman" panose="02020603050405020304" pitchFamily="18" charset="0"/>
                <a:cs typeface="Times New Roman" panose="02020603050405020304" pitchFamily="18" charset="0"/>
              </a:rPr>
              <a:t> tin, </a:t>
            </a:r>
            <a:r>
              <a:rPr lang="fr-FR" sz="3200" dirty="0" err="1">
                <a:latin typeface="Times New Roman" panose="02020603050405020304" pitchFamily="18" charset="0"/>
                <a:cs typeface="Times New Roman" panose="02020603050405020304" pitchFamily="18" charset="0"/>
              </a:rPr>
              <a:t>tư</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liệu</a:t>
            </a:r>
            <a:r>
              <a:rPr lang="fr-FR" sz="3200" dirty="0">
                <a:latin typeface="Times New Roman" panose="02020603050405020304" pitchFamily="18" charset="0"/>
                <a:cs typeface="Times New Roman" panose="02020603050405020304" pitchFamily="18" charset="0"/>
              </a:rPr>
              <a:t>, SGK tr 136, 137, </a:t>
            </a:r>
            <a:r>
              <a:rPr lang="fr-FR" sz="3200" dirty="0" err="1">
                <a:latin typeface="Times New Roman" panose="02020603050405020304" pitchFamily="18" charset="0"/>
                <a:cs typeface="Times New Roman" panose="02020603050405020304" pitchFamily="18" charset="0"/>
              </a:rPr>
              <a:t>hãy</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thời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gian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sở</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hình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thành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khối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đại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đoàn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kết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dân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tộc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trong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lịch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sử</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Việt</a:t>
            </a:r>
            <a:r>
              <a:rPr lang="fr-FR" sz="3200" dirty="0">
                <a:latin typeface="Times New Roman" panose="02020603050405020304" pitchFamily="18" charset="0"/>
                <a:cs typeface="Times New Roman" panose="02020603050405020304" pitchFamily="18" charset="0"/>
              </a:rPr>
              <a:t> Nam?</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87829" y="4624252"/>
            <a:ext cx="3304903" cy="2033588"/>
          </a:xfrm>
          <a:prstGeom prst="rect">
            <a:avLst/>
          </a:prstGeom>
        </p:spPr>
      </p:pic>
      <p:pic>
        <p:nvPicPr>
          <p:cNvPr id="9" name="Picture 8"/>
          <p:cNvPicPr>
            <a:picLocks noChangeAspect="1"/>
          </p:cNvPicPr>
          <p:nvPr/>
        </p:nvPicPr>
        <p:blipFill>
          <a:blip r:embed="rId3"/>
          <a:stretch>
            <a:fillRect/>
          </a:stretch>
        </p:blipFill>
        <p:spPr>
          <a:xfrm>
            <a:off x="5236741" y="1122482"/>
            <a:ext cx="6383065" cy="5535358"/>
          </a:xfrm>
          <a:prstGeom prst="rect">
            <a:avLst/>
          </a:prstGeom>
        </p:spPr>
      </p:pic>
      <p:sp>
        <p:nvSpPr>
          <p:cNvPr id="7" name="Text Box 4"/>
          <p:cNvSpPr txBox="1">
            <a:spLocks noChangeArrowheads="1"/>
          </p:cNvSpPr>
          <p:nvPr/>
        </p:nvSpPr>
        <p:spPr bwMode="auto">
          <a:xfrm>
            <a:off x="332454" y="36511"/>
            <a:ext cx="8177803"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 K</a:t>
            </a:r>
            <a:r>
              <a:rPr lang="fr-FR" altLang="en-US" sz="2600" b="1" noProof="0" dirty="0" err="1">
                <a:solidFill>
                  <a:srgbClr val="002060"/>
                </a:solidFill>
                <a:latin typeface="Times New Roman" panose="02020603050405020304" pitchFamily="18" charset="0"/>
                <a:cs typeface="Times New Roman" panose="02020603050405020304" pitchFamily="18" charset="0"/>
              </a:rPr>
              <a:t>hối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đại</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đoàn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kết</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dân</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tộc</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trong</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lịch</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sử</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noProof="0" dirty="0" err="1">
                <a:solidFill>
                  <a:srgbClr val="002060"/>
                </a:solidFill>
                <a:latin typeface="Times New Roman" panose="02020603050405020304" pitchFamily="18" charset="0"/>
                <a:cs typeface="Times New Roman" panose="02020603050405020304" pitchFamily="18" charset="0"/>
              </a:rPr>
              <a:t>Việt</a:t>
            </a:r>
            <a:r>
              <a:rPr lang="fr-FR" altLang="en-US" sz="2600" b="1" noProof="0" dirty="0">
                <a:solidFill>
                  <a:srgbClr val="002060"/>
                </a:solidFill>
                <a:latin typeface="Times New Roman" panose="02020603050405020304" pitchFamily="18" charset="0"/>
                <a:cs typeface="Times New Roman" panose="02020603050405020304" pitchFamily="18" charset="0"/>
              </a:rPr>
              <a:t> </a:t>
            </a:r>
            <a:r>
              <a:rPr lang="fr-FR" altLang="en-US" sz="2600" b="1" dirty="0" err="1">
                <a:solidFill>
                  <a:srgbClr val="002060"/>
                </a:solidFill>
                <a:latin typeface="Times New Roman" panose="02020603050405020304" pitchFamily="18" charset="0"/>
                <a:cs typeface="Times New Roman" panose="02020603050405020304" pitchFamily="18" charset="0"/>
              </a:rPr>
              <a:t>N</a:t>
            </a:r>
            <a:r>
              <a:rPr lang="fr-FR" altLang="en-US" sz="2600" b="1" noProof="0" dirty="0" err="1">
                <a:solidFill>
                  <a:srgbClr val="002060"/>
                </a:solidFill>
                <a:latin typeface="Times New Roman" panose="02020603050405020304" pitchFamily="18" charset="0"/>
                <a:cs typeface="Times New Roman" panose="02020603050405020304" pitchFamily="18" charset="0"/>
              </a:rPr>
              <a:t>am</a:t>
            </a:r>
            <a:endParaRPr kumimoji="0" lang="en-US" altLang="en-US" sz="2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772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rot="-5399999" flipV="1">
            <a:off x="4716370" y="2458455"/>
            <a:ext cx="518039" cy="1147355"/>
          </a:xfrm>
          <a:prstGeom prst="line">
            <a:avLst/>
          </a:prstGeom>
          <a:ln w="28575" cap="flat">
            <a:solidFill>
              <a:srgbClr val="100F0D"/>
            </a:solidFill>
            <a:prstDash val="solid"/>
            <a:headEnd type="none" w="sm" len="sm"/>
            <a:tailEnd type="none" w="sm" len="sm"/>
          </a:ln>
        </p:spPr>
      </p:sp>
      <p:sp>
        <p:nvSpPr>
          <p:cNvPr id="6" name="AutoShape 6"/>
          <p:cNvSpPr/>
          <p:nvPr/>
        </p:nvSpPr>
        <p:spPr>
          <a:xfrm rot="-5399999">
            <a:off x="1494090" y="2445224"/>
            <a:ext cx="473033" cy="1147356"/>
          </a:xfrm>
          <a:prstGeom prst="line">
            <a:avLst/>
          </a:prstGeom>
          <a:ln w="28575" cap="flat">
            <a:solidFill>
              <a:srgbClr val="100F0D"/>
            </a:solidFill>
            <a:prstDash val="solid"/>
            <a:headEnd type="none" w="sm" len="sm"/>
            <a:tailEnd type="none" w="sm" len="sm"/>
          </a:ln>
        </p:spPr>
      </p:sp>
      <p:grpSp>
        <p:nvGrpSpPr>
          <p:cNvPr id="8" name="Group 8"/>
          <p:cNvGrpSpPr/>
          <p:nvPr/>
        </p:nvGrpSpPr>
        <p:grpSpPr>
          <a:xfrm>
            <a:off x="299296" y="1389799"/>
            <a:ext cx="5955991" cy="960227"/>
            <a:chOff x="0" y="0"/>
            <a:chExt cx="33242068" cy="4860754"/>
          </a:xfrm>
          <a:solidFill>
            <a:schemeClr val="accent2">
              <a:lumMod val="50000"/>
            </a:schemeClr>
          </a:solidFill>
        </p:grpSpPr>
        <p:sp>
          <p:nvSpPr>
            <p:cNvPr id="9" name="Freeform 9"/>
            <p:cNvSpPr/>
            <p:nvPr/>
          </p:nvSpPr>
          <p:spPr>
            <a:xfrm>
              <a:off x="31750" y="31750"/>
              <a:ext cx="33178567" cy="4797254"/>
            </a:xfrm>
            <a:custGeom>
              <a:avLst/>
              <a:gdLst/>
              <a:ahLst/>
              <a:cxnLst/>
              <a:rect l="l" t="t" r="r" b="b"/>
              <a:pathLst>
                <a:path w="33178567" h="4797254">
                  <a:moveTo>
                    <a:pt x="33085860" y="4797254"/>
                  </a:moveTo>
                  <a:lnTo>
                    <a:pt x="92710" y="4797254"/>
                  </a:lnTo>
                  <a:cubicBezTo>
                    <a:pt x="41910" y="4797254"/>
                    <a:pt x="0" y="4755343"/>
                    <a:pt x="0" y="4704543"/>
                  </a:cubicBezTo>
                  <a:lnTo>
                    <a:pt x="0" y="92710"/>
                  </a:lnTo>
                  <a:cubicBezTo>
                    <a:pt x="0" y="41910"/>
                    <a:pt x="41910" y="0"/>
                    <a:pt x="92710" y="0"/>
                  </a:cubicBezTo>
                  <a:lnTo>
                    <a:pt x="33084588" y="0"/>
                  </a:lnTo>
                  <a:cubicBezTo>
                    <a:pt x="33135388" y="0"/>
                    <a:pt x="33177299" y="41910"/>
                    <a:pt x="33177299" y="92710"/>
                  </a:cubicBezTo>
                  <a:lnTo>
                    <a:pt x="33177299" y="4703274"/>
                  </a:lnTo>
                  <a:cubicBezTo>
                    <a:pt x="33178567" y="4755344"/>
                    <a:pt x="33136660" y="4797254"/>
                    <a:pt x="33085860" y="4797254"/>
                  </a:cubicBezTo>
                  <a:close/>
                </a:path>
              </a:pathLst>
            </a:custGeom>
            <a:grpFill/>
          </p:spPr>
        </p:sp>
        <p:sp>
          <p:nvSpPr>
            <p:cNvPr id="10" name="Freeform 10"/>
            <p:cNvSpPr/>
            <p:nvPr/>
          </p:nvSpPr>
          <p:spPr>
            <a:xfrm>
              <a:off x="0" y="0"/>
              <a:ext cx="33242067" cy="4860754"/>
            </a:xfrm>
            <a:custGeom>
              <a:avLst/>
              <a:gdLst/>
              <a:ahLst/>
              <a:cxnLst/>
              <a:rect l="l" t="t" r="r" b="b"/>
              <a:pathLst>
                <a:path w="33242067" h="4860754">
                  <a:moveTo>
                    <a:pt x="33117610" y="59690"/>
                  </a:moveTo>
                  <a:cubicBezTo>
                    <a:pt x="33153167" y="59690"/>
                    <a:pt x="33182378" y="88900"/>
                    <a:pt x="33182378" y="124460"/>
                  </a:cubicBezTo>
                  <a:lnTo>
                    <a:pt x="33182378" y="4736294"/>
                  </a:lnTo>
                  <a:cubicBezTo>
                    <a:pt x="33182378" y="4771854"/>
                    <a:pt x="33153167" y="4801064"/>
                    <a:pt x="33117610" y="4801064"/>
                  </a:cubicBezTo>
                  <a:lnTo>
                    <a:pt x="124460" y="4801064"/>
                  </a:lnTo>
                  <a:cubicBezTo>
                    <a:pt x="88900" y="4801064"/>
                    <a:pt x="59690" y="4771854"/>
                    <a:pt x="59690" y="4736294"/>
                  </a:cubicBezTo>
                  <a:lnTo>
                    <a:pt x="59690" y="124460"/>
                  </a:lnTo>
                  <a:cubicBezTo>
                    <a:pt x="59690" y="88900"/>
                    <a:pt x="88900" y="59690"/>
                    <a:pt x="124460" y="59690"/>
                  </a:cubicBezTo>
                  <a:lnTo>
                    <a:pt x="33117610" y="59690"/>
                  </a:lnTo>
                  <a:moveTo>
                    <a:pt x="33117610" y="0"/>
                  </a:moveTo>
                  <a:lnTo>
                    <a:pt x="124460" y="0"/>
                  </a:lnTo>
                  <a:cubicBezTo>
                    <a:pt x="55880" y="0"/>
                    <a:pt x="0" y="55880"/>
                    <a:pt x="0" y="124460"/>
                  </a:cubicBezTo>
                  <a:lnTo>
                    <a:pt x="0" y="4736294"/>
                  </a:lnTo>
                  <a:cubicBezTo>
                    <a:pt x="0" y="4804874"/>
                    <a:pt x="55880" y="4860754"/>
                    <a:pt x="124460" y="4860754"/>
                  </a:cubicBezTo>
                  <a:lnTo>
                    <a:pt x="33117610" y="4860754"/>
                  </a:lnTo>
                  <a:cubicBezTo>
                    <a:pt x="33186188" y="4860754"/>
                    <a:pt x="33242067" y="4804874"/>
                    <a:pt x="33242067" y="4736294"/>
                  </a:cubicBezTo>
                  <a:lnTo>
                    <a:pt x="33242067" y="124460"/>
                  </a:lnTo>
                  <a:cubicBezTo>
                    <a:pt x="33242067" y="55880"/>
                    <a:pt x="33186188" y="0"/>
                    <a:pt x="33117610" y="0"/>
                  </a:cubicBezTo>
                  <a:close/>
                </a:path>
              </a:pathLst>
            </a:custGeom>
            <a:grpFill/>
          </p:spPr>
        </p:sp>
      </p:grpSp>
      <p:grpSp>
        <p:nvGrpSpPr>
          <p:cNvPr id="11" name="Group 11"/>
          <p:cNvGrpSpPr/>
          <p:nvPr/>
        </p:nvGrpSpPr>
        <p:grpSpPr>
          <a:xfrm>
            <a:off x="117566" y="3249146"/>
            <a:ext cx="6289135" cy="3456096"/>
            <a:chOff x="0" y="0"/>
            <a:chExt cx="33265307" cy="15015820"/>
          </a:xfrm>
        </p:grpSpPr>
        <p:sp>
          <p:nvSpPr>
            <p:cNvPr id="12" name="Freeform 12"/>
            <p:cNvSpPr/>
            <p:nvPr/>
          </p:nvSpPr>
          <p:spPr>
            <a:xfrm>
              <a:off x="31750" y="31750"/>
              <a:ext cx="33201806" cy="14952320"/>
            </a:xfrm>
            <a:custGeom>
              <a:avLst/>
              <a:gdLst/>
              <a:ahLst/>
              <a:cxnLst/>
              <a:rect l="l" t="t" r="r" b="b"/>
              <a:pathLst>
                <a:path w="33201806" h="14952320">
                  <a:moveTo>
                    <a:pt x="33109095" y="14952320"/>
                  </a:moveTo>
                  <a:lnTo>
                    <a:pt x="92710" y="14952320"/>
                  </a:lnTo>
                  <a:cubicBezTo>
                    <a:pt x="41910" y="14952320"/>
                    <a:pt x="0" y="14910411"/>
                    <a:pt x="0" y="14859611"/>
                  </a:cubicBezTo>
                  <a:lnTo>
                    <a:pt x="0" y="92710"/>
                  </a:lnTo>
                  <a:cubicBezTo>
                    <a:pt x="0" y="41910"/>
                    <a:pt x="41910" y="0"/>
                    <a:pt x="92710" y="0"/>
                  </a:cubicBezTo>
                  <a:lnTo>
                    <a:pt x="33107827" y="0"/>
                  </a:lnTo>
                  <a:cubicBezTo>
                    <a:pt x="33158627" y="0"/>
                    <a:pt x="33200538" y="41910"/>
                    <a:pt x="33200538" y="92710"/>
                  </a:cubicBezTo>
                  <a:lnTo>
                    <a:pt x="33200538" y="14858341"/>
                  </a:lnTo>
                  <a:cubicBezTo>
                    <a:pt x="33201806" y="14910411"/>
                    <a:pt x="33159895" y="14952320"/>
                    <a:pt x="33109095" y="14952320"/>
                  </a:cubicBezTo>
                  <a:close/>
                </a:path>
              </a:pathLst>
            </a:custGeom>
            <a:solidFill>
              <a:schemeClr val="tx2">
                <a:lumMod val="50000"/>
              </a:schemeClr>
            </a:solidFill>
          </p:spPr>
        </p:sp>
        <p:sp>
          <p:nvSpPr>
            <p:cNvPr id="13" name="Freeform 13"/>
            <p:cNvSpPr/>
            <p:nvPr/>
          </p:nvSpPr>
          <p:spPr>
            <a:xfrm>
              <a:off x="0" y="0"/>
              <a:ext cx="33265306" cy="15015820"/>
            </a:xfrm>
            <a:custGeom>
              <a:avLst/>
              <a:gdLst/>
              <a:ahLst/>
              <a:cxnLst/>
              <a:rect l="l" t="t" r="r" b="b"/>
              <a:pathLst>
                <a:path w="33265306" h="15015820">
                  <a:moveTo>
                    <a:pt x="33140845" y="59690"/>
                  </a:moveTo>
                  <a:cubicBezTo>
                    <a:pt x="33176406" y="59690"/>
                    <a:pt x="33205617" y="88900"/>
                    <a:pt x="33205617" y="124460"/>
                  </a:cubicBezTo>
                  <a:lnTo>
                    <a:pt x="33205617" y="14891361"/>
                  </a:lnTo>
                  <a:cubicBezTo>
                    <a:pt x="33205617" y="14926920"/>
                    <a:pt x="33176406" y="14956131"/>
                    <a:pt x="33140845" y="14956131"/>
                  </a:cubicBezTo>
                  <a:lnTo>
                    <a:pt x="124460" y="14956131"/>
                  </a:lnTo>
                  <a:cubicBezTo>
                    <a:pt x="88900" y="14956131"/>
                    <a:pt x="59690" y="14926920"/>
                    <a:pt x="59690" y="14891361"/>
                  </a:cubicBezTo>
                  <a:lnTo>
                    <a:pt x="59690" y="124460"/>
                  </a:lnTo>
                  <a:cubicBezTo>
                    <a:pt x="59690" y="88900"/>
                    <a:pt x="88900" y="59690"/>
                    <a:pt x="124460" y="59690"/>
                  </a:cubicBezTo>
                  <a:lnTo>
                    <a:pt x="33140845" y="59690"/>
                  </a:lnTo>
                  <a:moveTo>
                    <a:pt x="33140845" y="0"/>
                  </a:moveTo>
                  <a:lnTo>
                    <a:pt x="124460" y="0"/>
                  </a:lnTo>
                  <a:cubicBezTo>
                    <a:pt x="55880" y="0"/>
                    <a:pt x="0" y="55880"/>
                    <a:pt x="0" y="124460"/>
                  </a:cubicBezTo>
                  <a:lnTo>
                    <a:pt x="0" y="14891361"/>
                  </a:lnTo>
                  <a:cubicBezTo>
                    <a:pt x="0" y="14959941"/>
                    <a:pt x="55880" y="15015820"/>
                    <a:pt x="124460" y="15015820"/>
                  </a:cubicBezTo>
                  <a:lnTo>
                    <a:pt x="33140845" y="15015820"/>
                  </a:lnTo>
                  <a:cubicBezTo>
                    <a:pt x="33209427" y="15015820"/>
                    <a:pt x="33265306" y="14959941"/>
                    <a:pt x="33265306" y="14891361"/>
                  </a:cubicBezTo>
                  <a:lnTo>
                    <a:pt x="33265306" y="124460"/>
                  </a:lnTo>
                  <a:cubicBezTo>
                    <a:pt x="33265306" y="55880"/>
                    <a:pt x="33209427" y="0"/>
                    <a:pt x="33140845" y="0"/>
                  </a:cubicBezTo>
                  <a:close/>
                </a:path>
              </a:pathLst>
            </a:custGeom>
            <a:solidFill>
              <a:srgbClr val="100F0D"/>
            </a:solidFill>
          </p:spPr>
        </p:sp>
      </p:grpSp>
      <p:grpSp>
        <p:nvGrpSpPr>
          <p:cNvPr id="14" name="Group 14"/>
          <p:cNvGrpSpPr/>
          <p:nvPr/>
        </p:nvGrpSpPr>
        <p:grpSpPr>
          <a:xfrm>
            <a:off x="248194" y="3374869"/>
            <a:ext cx="1879967" cy="1067531"/>
            <a:chOff x="0" y="0"/>
            <a:chExt cx="2317147" cy="2346724"/>
          </a:xfrm>
        </p:grpSpPr>
        <p:sp>
          <p:nvSpPr>
            <p:cNvPr id="15" name="Freeform 15"/>
            <p:cNvSpPr/>
            <p:nvPr/>
          </p:nvSpPr>
          <p:spPr>
            <a:xfrm>
              <a:off x="0" y="0"/>
              <a:ext cx="2317147" cy="2346724"/>
            </a:xfrm>
            <a:custGeom>
              <a:avLst/>
              <a:gdLst/>
              <a:ahLst/>
              <a:cxnLst/>
              <a:rect l="l" t="t" r="r" b="b"/>
              <a:pathLst>
                <a:path w="2317147" h="2346724">
                  <a:moveTo>
                    <a:pt x="2192687" y="2346723"/>
                  </a:moveTo>
                  <a:lnTo>
                    <a:pt x="124460" y="2346723"/>
                  </a:lnTo>
                  <a:cubicBezTo>
                    <a:pt x="55880" y="2346723"/>
                    <a:pt x="0" y="2290844"/>
                    <a:pt x="0" y="2222264"/>
                  </a:cubicBezTo>
                  <a:lnTo>
                    <a:pt x="0" y="124460"/>
                  </a:lnTo>
                  <a:cubicBezTo>
                    <a:pt x="0" y="55880"/>
                    <a:pt x="55880" y="0"/>
                    <a:pt x="124460" y="0"/>
                  </a:cubicBezTo>
                  <a:lnTo>
                    <a:pt x="2192687" y="0"/>
                  </a:lnTo>
                  <a:cubicBezTo>
                    <a:pt x="2261267" y="0"/>
                    <a:pt x="2317147" y="55880"/>
                    <a:pt x="2317147" y="124460"/>
                  </a:cubicBezTo>
                  <a:lnTo>
                    <a:pt x="2317147" y="2222264"/>
                  </a:lnTo>
                  <a:cubicBezTo>
                    <a:pt x="2317147" y="2290844"/>
                    <a:pt x="2261267" y="2346724"/>
                    <a:pt x="2192687" y="2346724"/>
                  </a:cubicBezTo>
                  <a:close/>
                </a:path>
              </a:pathLst>
            </a:custGeom>
            <a:solidFill>
              <a:srgbClr val="FDFDFD"/>
            </a:solidFill>
          </p:spPr>
        </p:sp>
      </p:grpSp>
      <p:grpSp>
        <p:nvGrpSpPr>
          <p:cNvPr id="16" name="Group 16"/>
          <p:cNvGrpSpPr/>
          <p:nvPr/>
        </p:nvGrpSpPr>
        <p:grpSpPr>
          <a:xfrm>
            <a:off x="2312205" y="3361277"/>
            <a:ext cx="1870513" cy="1067531"/>
            <a:chOff x="0" y="0"/>
            <a:chExt cx="2317147" cy="2346724"/>
          </a:xfrm>
        </p:grpSpPr>
        <p:sp>
          <p:nvSpPr>
            <p:cNvPr id="17" name="Freeform 17"/>
            <p:cNvSpPr/>
            <p:nvPr/>
          </p:nvSpPr>
          <p:spPr>
            <a:xfrm>
              <a:off x="0" y="0"/>
              <a:ext cx="2317147" cy="2346724"/>
            </a:xfrm>
            <a:custGeom>
              <a:avLst/>
              <a:gdLst/>
              <a:ahLst/>
              <a:cxnLst/>
              <a:rect l="l" t="t" r="r" b="b"/>
              <a:pathLst>
                <a:path w="2317147" h="2346724">
                  <a:moveTo>
                    <a:pt x="2192687" y="2346723"/>
                  </a:moveTo>
                  <a:lnTo>
                    <a:pt x="124460" y="2346723"/>
                  </a:lnTo>
                  <a:cubicBezTo>
                    <a:pt x="55880" y="2346723"/>
                    <a:pt x="0" y="2290844"/>
                    <a:pt x="0" y="2222264"/>
                  </a:cubicBezTo>
                  <a:lnTo>
                    <a:pt x="0" y="124460"/>
                  </a:lnTo>
                  <a:cubicBezTo>
                    <a:pt x="0" y="55880"/>
                    <a:pt x="55880" y="0"/>
                    <a:pt x="124460" y="0"/>
                  </a:cubicBezTo>
                  <a:lnTo>
                    <a:pt x="2192687" y="0"/>
                  </a:lnTo>
                  <a:cubicBezTo>
                    <a:pt x="2261267" y="0"/>
                    <a:pt x="2317147" y="55880"/>
                    <a:pt x="2317147" y="124460"/>
                  </a:cubicBezTo>
                  <a:lnTo>
                    <a:pt x="2317147" y="2222264"/>
                  </a:lnTo>
                  <a:cubicBezTo>
                    <a:pt x="2317147" y="2290844"/>
                    <a:pt x="2261267" y="2346724"/>
                    <a:pt x="2192687" y="2346724"/>
                  </a:cubicBezTo>
                  <a:close/>
                </a:path>
              </a:pathLst>
            </a:custGeom>
            <a:solidFill>
              <a:srgbClr val="FDFDFD"/>
            </a:solidFill>
          </p:spPr>
        </p:sp>
      </p:grpSp>
      <p:grpSp>
        <p:nvGrpSpPr>
          <p:cNvPr id="18" name="Group 18"/>
          <p:cNvGrpSpPr/>
          <p:nvPr/>
        </p:nvGrpSpPr>
        <p:grpSpPr>
          <a:xfrm>
            <a:off x="4435123" y="3364420"/>
            <a:ext cx="1820164" cy="1067531"/>
            <a:chOff x="0" y="0"/>
            <a:chExt cx="2317147" cy="2346724"/>
          </a:xfrm>
        </p:grpSpPr>
        <p:sp>
          <p:nvSpPr>
            <p:cNvPr id="19" name="Freeform 19"/>
            <p:cNvSpPr/>
            <p:nvPr/>
          </p:nvSpPr>
          <p:spPr>
            <a:xfrm>
              <a:off x="0" y="0"/>
              <a:ext cx="2317147" cy="2346724"/>
            </a:xfrm>
            <a:custGeom>
              <a:avLst/>
              <a:gdLst/>
              <a:ahLst/>
              <a:cxnLst/>
              <a:rect l="l" t="t" r="r" b="b"/>
              <a:pathLst>
                <a:path w="2317147" h="2346724">
                  <a:moveTo>
                    <a:pt x="2192687" y="2346723"/>
                  </a:moveTo>
                  <a:lnTo>
                    <a:pt x="124460" y="2346723"/>
                  </a:lnTo>
                  <a:cubicBezTo>
                    <a:pt x="55880" y="2346723"/>
                    <a:pt x="0" y="2290844"/>
                    <a:pt x="0" y="2222264"/>
                  </a:cubicBezTo>
                  <a:lnTo>
                    <a:pt x="0" y="124460"/>
                  </a:lnTo>
                  <a:cubicBezTo>
                    <a:pt x="0" y="55880"/>
                    <a:pt x="55880" y="0"/>
                    <a:pt x="124460" y="0"/>
                  </a:cubicBezTo>
                  <a:lnTo>
                    <a:pt x="2192687" y="0"/>
                  </a:lnTo>
                  <a:cubicBezTo>
                    <a:pt x="2261267" y="0"/>
                    <a:pt x="2317147" y="55880"/>
                    <a:pt x="2317147" y="124460"/>
                  </a:cubicBezTo>
                  <a:lnTo>
                    <a:pt x="2317147" y="2222264"/>
                  </a:lnTo>
                  <a:cubicBezTo>
                    <a:pt x="2317147" y="2290844"/>
                    <a:pt x="2261267" y="2346724"/>
                    <a:pt x="2192687" y="2346724"/>
                  </a:cubicBezTo>
                  <a:close/>
                </a:path>
              </a:pathLst>
            </a:custGeom>
            <a:solidFill>
              <a:srgbClr val="FDFDFD"/>
            </a:solidFill>
          </p:spPr>
        </p:sp>
      </p:grpSp>
      <p:grpSp>
        <p:nvGrpSpPr>
          <p:cNvPr id="20" name="Group 20"/>
          <p:cNvGrpSpPr/>
          <p:nvPr/>
        </p:nvGrpSpPr>
        <p:grpSpPr>
          <a:xfrm>
            <a:off x="248194" y="4538441"/>
            <a:ext cx="1974525" cy="2049202"/>
            <a:chOff x="0" y="0"/>
            <a:chExt cx="2305254" cy="753222"/>
          </a:xfrm>
        </p:grpSpPr>
        <p:sp>
          <p:nvSpPr>
            <p:cNvPr id="21" name="Freeform 21"/>
            <p:cNvSpPr/>
            <p:nvPr/>
          </p:nvSpPr>
          <p:spPr>
            <a:xfrm>
              <a:off x="0" y="0"/>
              <a:ext cx="2305254" cy="753222"/>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grpSp>
      <p:grpSp>
        <p:nvGrpSpPr>
          <p:cNvPr id="24" name="Group 24"/>
          <p:cNvGrpSpPr/>
          <p:nvPr/>
        </p:nvGrpSpPr>
        <p:grpSpPr>
          <a:xfrm>
            <a:off x="6911511" y="4349657"/>
            <a:ext cx="1048667" cy="342643"/>
            <a:chOff x="0" y="0"/>
            <a:chExt cx="2305254" cy="753222"/>
          </a:xfrm>
        </p:grpSpPr>
        <p:sp>
          <p:nvSpPr>
            <p:cNvPr id="25" name="Freeform 25"/>
            <p:cNvSpPr/>
            <p:nvPr/>
          </p:nvSpPr>
          <p:spPr>
            <a:xfrm>
              <a:off x="0" y="0"/>
              <a:ext cx="2305254" cy="753222"/>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grpSp>
      <p:sp>
        <p:nvSpPr>
          <p:cNvPr id="30" name="TextBox 30"/>
          <p:cNvSpPr txBox="1"/>
          <p:nvPr/>
        </p:nvSpPr>
        <p:spPr>
          <a:xfrm>
            <a:off x="937814" y="239884"/>
            <a:ext cx="4830366" cy="86177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800" b="1" spc="50" dirty="0">
                <a:solidFill>
                  <a:srgbClr val="313259"/>
                </a:solidFill>
                <a:latin typeface="Times New Roman" panose="02020603050405020304" pitchFamily="18" charset="0"/>
                <a:ea typeface="Tahoma" panose="020B0604030504040204" pitchFamily="34" charset="0"/>
                <a:cs typeface="Times New Roman" panose="02020603050405020304" pitchFamily="18" charset="0"/>
              </a:rPr>
              <a:t>SỰ HÌNH THÀNH KHỐI ĐẠI ĐOÀN KẾT DÂN TỘC</a:t>
            </a:r>
            <a:endParaRPr kumimoji="0" lang="en-US" sz="2800" b="1" i="0" u="none" strike="noStrike" kern="1200" cap="none" spc="50" normalizeH="0" baseline="0" noProof="0" dirty="0">
              <a:ln>
                <a:noFill/>
              </a:ln>
              <a:solidFill>
                <a:srgbClr val="31325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TextBox 33"/>
          <p:cNvSpPr txBox="1"/>
          <p:nvPr/>
        </p:nvSpPr>
        <p:spPr>
          <a:xfrm>
            <a:off x="354632" y="4824378"/>
            <a:ext cx="1816419" cy="147732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quê</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hương</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srgbClr val="100F0D"/>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noProof="0" dirty="0">
                <a:ln>
                  <a:noFill/>
                </a:ln>
                <a:solidFill>
                  <a:srgbClr val="100F0D"/>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100F0D"/>
              </a:solidFill>
              <a:effectLst/>
              <a:uLnTx/>
              <a:uFillTx/>
              <a:latin typeface="Times New Roman" panose="02020603050405020304" pitchFamily="18" charset="0"/>
              <a:ea typeface="+mn-ea"/>
              <a:cs typeface="Times New Roman" panose="02020603050405020304" pitchFamily="18" charset="0"/>
            </a:endParaRPr>
          </a:p>
        </p:txBody>
      </p:sp>
      <p:sp>
        <p:nvSpPr>
          <p:cNvPr id="38" name="Freeform 21"/>
          <p:cNvSpPr/>
          <p:nvPr/>
        </p:nvSpPr>
        <p:spPr>
          <a:xfrm>
            <a:off x="2312127" y="4557436"/>
            <a:ext cx="1922844" cy="2030208"/>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sp>
        <p:nvSpPr>
          <p:cNvPr id="39" name="Freeform 21"/>
          <p:cNvSpPr/>
          <p:nvPr/>
        </p:nvSpPr>
        <p:spPr>
          <a:xfrm>
            <a:off x="4322043" y="4568838"/>
            <a:ext cx="1985398" cy="2018805"/>
          </a:xfrm>
          <a:custGeom>
            <a:avLst/>
            <a:gdLst/>
            <a:ahLst/>
            <a:cxnLst/>
            <a:rect l="l" t="t" r="r" b="b"/>
            <a:pathLst>
              <a:path w="2305254" h="753222">
                <a:moveTo>
                  <a:pt x="2180794" y="753222"/>
                </a:moveTo>
                <a:lnTo>
                  <a:pt x="124460" y="753222"/>
                </a:lnTo>
                <a:cubicBezTo>
                  <a:pt x="55880" y="753222"/>
                  <a:pt x="0" y="697342"/>
                  <a:pt x="0" y="628762"/>
                </a:cubicBezTo>
                <a:lnTo>
                  <a:pt x="0" y="124460"/>
                </a:lnTo>
                <a:cubicBezTo>
                  <a:pt x="0" y="55880"/>
                  <a:pt x="55880" y="0"/>
                  <a:pt x="124460" y="0"/>
                </a:cubicBezTo>
                <a:lnTo>
                  <a:pt x="2180794" y="0"/>
                </a:lnTo>
                <a:cubicBezTo>
                  <a:pt x="2249374" y="0"/>
                  <a:pt x="2305254" y="55880"/>
                  <a:pt x="2305254" y="124460"/>
                </a:cubicBezTo>
                <a:lnTo>
                  <a:pt x="2305254" y="628762"/>
                </a:lnTo>
                <a:cubicBezTo>
                  <a:pt x="2305254" y="697342"/>
                  <a:pt x="2249374" y="753222"/>
                  <a:pt x="2180794" y="753222"/>
                </a:cubicBezTo>
                <a:close/>
              </a:path>
            </a:pathLst>
          </a:custGeom>
          <a:solidFill>
            <a:srgbClr val="FDFDFD"/>
          </a:solidFill>
        </p:spPr>
      </p:sp>
      <p:sp>
        <p:nvSpPr>
          <p:cNvPr id="40" name="TextBox 33"/>
          <p:cNvSpPr txBox="1"/>
          <p:nvPr/>
        </p:nvSpPr>
        <p:spPr>
          <a:xfrm>
            <a:off x="2359202" y="4801283"/>
            <a:ext cx="1724189" cy="1477328"/>
          </a:xfrm>
          <a:prstGeom prst="rect">
            <a:avLst/>
          </a:prstGeom>
        </p:spPr>
        <p:txBody>
          <a:bodyPr wrap="square" lIns="0" tIns="0" rIns="0" bIns="0" rtlCol="0" anchor="t">
            <a:spAutoFit/>
          </a:bodyPr>
          <a:lstStyle/>
          <a:p>
            <a:pPr algn="ct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a:t>
            </a:r>
          </a:p>
        </p:txBody>
      </p:sp>
      <p:sp>
        <p:nvSpPr>
          <p:cNvPr id="41" name="TextBox 33"/>
          <p:cNvSpPr txBox="1"/>
          <p:nvPr/>
        </p:nvSpPr>
        <p:spPr>
          <a:xfrm>
            <a:off x="4458526" y="4616618"/>
            <a:ext cx="1712432" cy="1846659"/>
          </a:xfrm>
          <a:prstGeom prst="rect">
            <a:avLst/>
          </a:prstGeom>
        </p:spPr>
        <p:txBody>
          <a:bodyPr wrap="square" lIns="0" tIns="0" rIns="0" bIns="0" rtlCol="0" anchor="t">
            <a:spAutoFit/>
          </a:bodyPr>
          <a:lstStyle/>
          <a:p>
            <a:pPr algn="ct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qua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p>
        </p:txBody>
      </p:sp>
      <p:grpSp>
        <p:nvGrpSpPr>
          <p:cNvPr id="48" name="Group 14"/>
          <p:cNvGrpSpPr/>
          <p:nvPr/>
        </p:nvGrpSpPr>
        <p:grpSpPr>
          <a:xfrm>
            <a:off x="424006" y="1593669"/>
            <a:ext cx="1660306" cy="737364"/>
            <a:chOff x="0" y="0"/>
            <a:chExt cx="2317147" cy="2346724"/>
          </a:xfrm>
        </p:grpSpPr>
        <p:sp>
          <p:nvSpPr>
            <p:cNvPr id="50" name="Freeform 15"/>
            <p:cNvSpPr/>
            <p:nvPr/>
          </p:nvSpPr>
          <p:spPr>
            <a:xfrm>
              <a:off x="0" y="0"/>
              <a:ext cx="2317147" cy="2346724"/>
            </a:xfrm>
            <a:custGeom>
              <a:avLst/>
              <a:gdLst/>
              <a:ahLst/>
              <a:cxnLst/>
              <a:rect l="l" t="t" r="r" b="b"/>
              <a:pathLst>
                <a:path w="2317147" h="2346724">
                  <a:moveTo>
                    <a:pt x="2192687" y="2346723"/>
                  </a:moveTo>
                  <a:lnTo>
                    <a:pt x="124460" y="2346723"/>
                  </a:lnTo>
                  <a:cubicBezTo>
                    <a:pt x="55880" y="2346723"/>
                    <a:pt x="0" y="2290844"/>
                    <a:pt x="0" y="2222264"/>
                  </a:cubicBezTo>
                  <a:lnTo>
                    <a:pt x="0" y="124460"/>
                  </a:lnTo>
                  <a:cubicBezTo>
                    <a:pt x="0" y="55880"/>
                    <a:pt x="55880" y="0"/>
                    <a:pt x="124460" y="0"/>
                  </a:cubicBezTo>
                  <a:lnTo>
                    <a:pt x="2192687" y="0"/>
                  </a:lnTo>
                  <a:cubicBezTo>
                    <a:pt x="2261267" y="0"/>
                    <a:pt x="2317147" y="55880"/>
                    <a:pt x="2317147" y="124460"/>
                  </a:cubicBezTo>
                  <a:lnTo>
                    <a:pt x="2317147" y="2222264"/>
                  </a:lnTo>
                  <a:cubicBezTo>
                    <a:pt x="2317147" y="2290844"/>
                    <a:pt x="2261267" y="2346724"/>
                    <a:pt x="2192687" y="2346724"/>
                  </a:cubicBezTo>
                  <a:close/>
                </a:path>
              </a:pathLst>
            </a:custGeom>
            <a:solidFill>
              <a:srgbClr val="FDFDFD"/>
            </a:solidFill>
          </p:spPr>
        </p:sp>
      </p:grpSp>
      <p:sp>
        <p:nvSpPr>
          <p:cNvPr id="56" name="TextBox 31"/>
          <p:cNvSpPr txBox="1"/>
          <p:nvPr/>
        </p:nvSpPr>
        <p:spPr>
          <a:xfrm>
            <a:off x="471274" y="1654468"/>
            <a:ext cx="1528364"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8" name="TextBox 31"/>
          <p:cNvSpPr txBox="1"/>
          <p:nvPr/>
        </p:nvSpPr>
        <p:spPr>
          <a:xfrm>
            <a:off x="2090000" y="1567689"/>
            <a:ext cx="3892788" cy="738664"/>
          </a:xfrm>
          <a:prstGeom prst="rect">
            <a:avLst/>
          </a:prstGeom>
        </p:spPr>
        <p:txBody>
          <a:bodyPr wrap="square" lIns="0" tIns="0" rIns="0" bIns="0" rtlCol="0" anchor="t">
            <a:spAutoFit/>
          </a:bodyPr>
          <a:lstStyle/>
          <a:p>
            <a:pPr lvl="0" algn="ctr" defTabSz="609630">
              <a:defRPr/>
            </a:pP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Lang - </a:t>
            </a:r>
            <a:r>
              <a:rPr lang="en-US" sz="2400" dirty="0" err="1">
                <a:solidFill>
                  <a:schemeClr val="bg1"/>
                </a:solidFill>
                <a:latin typeface="Times New Roman" panose="02020603050405020304" pitchFamily="18" charset="0"/>
                <a:cs typeface="Times New Roman" panose="02020603050405020304" pitchFamily="18" charset="0"/>
              </a:rPr>
              <a:t>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Lạc</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 name="Oval 6"/>
          <p:cNvSpPr/>
          <p:nvPr/>
        </p:nvSpPr>
        <p:spPr>
          <a:xfrm>
            <a:off x="2304283" y="2385923"/>
            <a:ext cx="2097429" cy="8251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31"/>
          <p:cNvSpPr txBox="1"/>
          <p:nvPr/>
        </p:nvSpPr>
        <p:spPr>
          <a:xfrm>
            <a:off x="2716317" y="2541401"/>
            <a:ext cx="1320077"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Cơ</a:t>
            </a:r>
            <a:r>
              <a:rPr kumimoji="0" lang="en-US" sz="28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sở</a:t>
            </a:r>
            <a:endParaRPr kumimoji="0" 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23" name="Picture 22"/>
          <p:cNvPicPr>
            <a:picLocks noChangeAspect="1"/>
          </p:cNvPicPr>
          <p:nvPr/>
        </p:nvPicPr>
        <p:blipFill>
          <a:blip r:embed="rId2"/>
          <a:stretch>
            <a:fillRect/>
          </a:stretch>
        </p:blipFill>
        <p:spPr>
          <a:xfrm>
            <a:off x="299295" y="3389173"/>
            <a:ext cx="1760505" cy="1053227"/>
          </a:xfrm>
          <a:prstGeom prst="rect">
            <a:avLst/>
          </a:prstGeom>
        </p:spPr>
      </p:pic>
      <p:pic>
        <p:nvPicPr>
          <p:cNvPr id="26" name="Picture 25"/>
          <p:cNvPicPr>
            <a:picLocks noChangeAspect="1"/>
          </p:cNvPicPr>
          <p:nvPr/>
        </p:nvPicPr>
        <p:blipFill>
          <a:blip r:embed="rId3"/>
          <a:stretch>
            <a:fillRect/>
          </a:stretch>
        </p:blipFill>
        <p:spPr>
          <a:xfrm>
            <a:off x="2339142" y="3367828"/>
            <a:ext cx="1785524" cy="981830"/>
          </a:xfrm>
          <a:prstGeom prst="rect">
            <a:avLst/>
          </a:prstGeom>
        </p:spPr>
      </p:pic>
      <p:pic>
        <p:nvPicPr>
          <p:cNvPr id="27" name="Picture 26"/>
          <p:cNvPicPr>
            <a:picLocks noChangeAspect="1"/>
          </p:cNvPicPr>
          <p:nvPr/>
        </p:nvPicPr>
        <p:blipFill>
          <a:blip r:embed="rId4"/>
          <a:stretch>
            <a:fillRect/>
          </a:stretch>
        </p:blipFill>
        <p:spPr>
          <a:xfrm>
            <a:off x="4495566" y="3401446"/>
            <a:ext cx="1762722" cy="948211"/>
          </a:xfrm>
          <a:prstGeom prst="rect">
            <a:avLst/>
          </a:prstGeom>
        </p:spPr>
      </p:pic>
      <p:pic>
        <p:nvPicPr>
          <p:cNvPr id="29" name="Picture 28"/>
          <p:cNvPicPr>
            <a:picLocks noChangeAspect="1"/>
          </p:cNvPicPr>
          <p:nvPr/>
        </p:nvPicPr>
        <p:blipFill>
          <a:blip r:embed="rId5"/>
          <a:stretch>
            <a:fillRect/>
          </a:stretch>
        </p:blipFill>
        <p:spPr>
          <a:xfrm>
            <a:off x="6531326" y="104503"/>
            <a:ext cx="5499566" cy="3106617"/>
          </a:xfrm>
          <a:prstGeom prst="rect">
            <a:avLst/>
          </a:prstGeom>
        </p:spPr>
      </p:pic>
      <p:pic>
        <p:nvPicPr>
          <p:cNvPr id="32" name="Picture 31"/>
          <p:cNvPicPr>
            <a:picLocks noChangeAspect="1"/>
          </p:cNvPicPr>
          <p:nvPr/>
        </p:nvPicPr>
        <p:blipFill>
          <a:blip r:embed="rId6"/>
          <a:stretch>
            <a:fillRect/>
          </a:stretch>
        </p:blipFill>
        <p:spPr>
          <a:xfrm>
            <a:off x="6537182" y="3291153"/>
            <a:ext cx="5493710" cy="3296490"/>
          </a:xfrm>
          <a:prstGeom prst="rect">
            <a:avLst/>
          </a:prstGeom>
        </p:spPr>
      </p:pic>
    </p:spTree>
    <p:extLst>
      <p:ext uri="{BB962C8B-B14F-4D97-AF65-F5344CB8AC3E}">
        <p14:creationId xmlns:p14="http://schemas.microsoft.com/office/powerpoint/2010/main" val="31492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0" grpId="0"/>
      <p:bldP spid="41" grpId="0"/>
      <p:bldP spid="5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3121</Words>
  <Application>Microsoft Office PowerPoint</Application>
  <PresentationFormat>Widescreen</PresentationFormat>
  <Paragraphs>196</Paragraphs>
  <Slides>30</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#9Slide02 Noi dung dai</vt:lpstr>
      <vt:lpstr>Arial</vt:lpstr>
      <vt:lpstr>Calibri</vt:lpstr>
      <vt:lpstr>Calibri Light</vt:lpstr>
      <vt:lpstr>Times New Roman</vt:lpstr>
      <vt:lpstr>Yeseva One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KHỞI ĐỘNG</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2400123252</cp:lastModifiedBy>
  <cp:revision>65</cp:revision>
  <dcterms:created xsi:type="dcterms:W3CDTF">2022-09-10T01:06:00Z</dcterms:created>
  <dcterms:modified xsi:type="dcterms:W3CDTF">2024-10-06T00:03:24Z</dcterms:modified>
</cp:coreProperties>
</file>