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20" r:id="rId2"/>
    <p:sldId id="442" r:id="rId3"/>
    <p:sldId id="445" r:id="rId4"/>
    <p:sldId id="462" r:id="rId5"/>
    <p:sldId id="463" r:id="rId6"/>
    <p:sldId id="464" r:id="rId7"/>
    <p:sldId id="466" r:id="rId8"/>
    <p:sldId id="465" r:id="rId9"/>
    <p:sldId id="467" r:id="rId10"/>
    <p:sldId id="469" r:id="rId11"/>
    <p:sldId id="468" r:id="rId12"/>
    <p:sldId id="470" r:id="rId13"/>
    <p:sldId id="471" r:id="rId14"/>
    <p:sldId id="449" r:id="rId15"/>
    <p:sldId id="46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57" r:id="rId33"/>
    <p:sldId id="488" r:id="rId34"/>
    <p:sldId id="489" r:id="rId35"/>
    <p:sldId id="490" r:id="rId36"/>
    <p:sldId id="491" r:id="rId37"/>
    <p:sldId id="4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A75-E3C3-493D-A919-1302CB8D6BB4}" v="37" dt="2024-08-06T07:36:20.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484" autoAdjust="0"/>
  </p:normalViewPr>
  <p:slideViewPr>
    <p:cSldViewPr snapToGrid="0">
      <p:cViewPr varScale="1">
        <p:scale>
          <a:sx n="59" d="100"/>
          <a:sy n="59" d="100"/>
        </p:scale>
        <p:origin x="1196" y="48"/>
      </p:cViewPr>
      <p:guideLst/>
    </p:cSldViewPr>
  </p:slideViewPr>
  <p:notesTextViewPr>
    <p:cViewPr>
      <p:scale>
        <a:sx n="20" d="100"/>
        <a:sy n="2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41359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28231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5267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06817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99743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6461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149840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40215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27232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91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133573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105048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407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56850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176525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383993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72891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13068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21353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5096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20481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8468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224603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32</a:t>
            </a:fld>
            <a:endParaRPr lang="en-US"/>
          </a:p>
        </p:txBody>
      </p:sp>
    </p:spTree>
    <p:extLst>
      <p:ext uri="{BB962C8B-B14F-4D97-AF65-F5344CB8AC3E}">
        <p14:creationId xmlns:p14="http://schemas.microsoft.com/office/powerpoint/2010/main" val="1233442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33</a:t>
            </a:fld>
            <a:endParaRPr lang="en-US"/>
          </a:p>
        </p:txBody>
      </p:sp>
    </p:spTree>
    <p:extLst>
      <p:ext uri="{BB962C8B-B14F-4D97-AF65-F5344CB8AC3E}">
        <p14:creationId xmlns:p14="http://schemas.microsoft.com/office/powerpoint/2010/main" val="176656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34</a:t>
            </a:fld>
            <a:endParaRPr lang="en-US"/>
          </a:p>
        </p:txBody>
      </p:sp>
    </p:spTree>
    <p:extLst>
      <p:ext uri="{BB962C8B-B14F-4D97-AF65-F5344CB8AC3E}">
        <p14:creationId xmlns:p14="http://schemas.microsoft.com/office/powerpoint/2010/main" val="406910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35</a:t>
            </a:fld>
            <a:endParaRPr lang="en-US"/>
          </a:p>
        </p:txBody>
      </p:sp>
    </p:spTree>
    <p:extLst>
      <p:ext uri="{BB962C8B-B14F-4D97-AF65-F5344CB8AC3E}">
        <p14:creationId xmlns:p14="http://schemas.microsoft.com/office/powerpoint/2010/main" val="726159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36</a:t>
            </a:fld>
            <a:endParaRPr lang="en-US"/>
          </a:p>
        </p:txBody>
      </p:sp>
    </p:spTree>
    <p:extLst>
      <p:ext uri="{BB962C8B-B14F-4D97-AF65-F5344CB8AC3E}">
        <p14:creationId xmlns:p14="http://schemas.microsoft.com/office/powerpoint/2010/main" val="234935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37</a:t>
            </a:fld>
            <a:endParaRPr lang="en-US"/>
          </a:p>
        </p:txBody>
      </p:sp>
    </p:spTree>
    <p:extLst>
      <p:ext uri="{BB962C8B-B14F-4D97-AF65-F5344CB8AC3E}">
        <p14:creationId xmlns:p14="http://schemas.microsoft.com/office/powerpoint/2010/main" val="9818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23429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7529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42219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9121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031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962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10/4/2024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10/4/2024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80.png"/><Relationship Id="rId7" Type="http://schemas.openxmlformats.org/officeDocument/2006/relationships/image" Target="../media/image97.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104.png"/><Relationship Id="rId10" Type="http://schemas.openxmlformats.org/officeDocument/2006/relationships/image" Target="../media/image100.png"/><Relationship Id="rId19" Type="http://schemas.openxmlformats.org/officeDocument/2006/relationships/image" Target="../media/image108.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09.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1.xml"/><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18" Type="http://schemas.openxmlformats.org/officeDocument/2006/relationships/image" Target="../media/image150.png"/><Relationship Id="rId26" Type="http://schemas.openxmlformats.org/officeDocument/2006/relationships/image" Target="../media/image740.png"/><Relationship Id="rId3" Type="http://schemas.openxmlformats.org/officeDocument/2006/relationships/image" Target="../media/image143.png"/><Relationship Id="rId21" Type="http://schemas.openxmlformats.org/officeDocument/2006/relationships/image" Target="../media/image153.png"/><Relationship Id="rId34" Type="http://schemas.openxmlformats.org/officeDocument/2006/relationships/image" Target="../media/image154.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149.png"/><Relationship Id="rId25" Type="http://schemas.openxmlformats.org/officeDocument/2006/relationships/image" Target="../media/image730.png"/><Relationship Id="rId33" Type="http://schemas.openxmlformats.org/officeDocument/2006/relationships/image" Target="../media/image810.png"/><Relationship Id="rId2" Type="http://schemas.openxmlformats.org/officeDocument/2006/relationships/notesSlide" Target="../notesSlides/notesSlide13.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590.png"/><Relationship Id="rId24" Type="http://schemas.openxmlformats.org/officeDocument/2006/relationships/image" Target="../media/image720.png"/><Relationship Id="rId32" Type="http://schemas.openxmlformats.org/officeDocument/2006/relationships/image" Target="../media/image800.png"/><Relationship Id="rId5" Type="http://schemas.openxmlformats.org/officeDocument/2006/relationships/image" Target="../media/image145.png"/><Relationship Id="rId15" Type="http://schemas.openxmlformats.org/officeDocument/2006/relationships/image" Target="../media/image630.png"/><Relationship Id="rId23" Type="http://schemas.openxmlformats.org/officeDocument/2006/relationships/image" Target="../media/image710.png"/><Relationship Id="rId28" Type="http://schemas.openxmlformats.org/officeDocument/2006/relationships/image" Target="../media/image760.png"/><Relationship Id="rId10" Type="http://schemas.openxmlformats.org/officeDocument/2006/relationships/image" Target="../media/image580.png"/><Relationship Id="rId19" Type="http://schemas.openxmlformats.org/officeDocument/2006/relationships/image" Target="../media/image151.png"/><Relationship Id="rId31" Type="http://schemas.openxmlformats.org/officeDocument/2006/relationships/image" Target="../media/image790.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620.png"/><Relationship Id="rId22" Type="http://schemas.openxmlformats.org/officeDocument/2006/relationships/image" Target="../media/image700.png"/><Relationship Id="rId27" Type="http://schemas.openxmlformats.org/officeDocument/2006/relationships/image" Target="../media/image750.png"/><Relationship Id="rId30" Type="http://schemas.openxmlformats.org/officeDocument/2006/relationships/image" Target="../media/image780.png"/></Relationships>
</file>

<file path=ppt/slides/_rels/slide1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861.png"/></Relationships>
</file>

<file path=ppt/slides/_rels/slide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0.png"/><Relationship Id="rId4" Type="http://schemas.openxmlformats.org/officeDocument/2006/relationships/image" Target="../media/image162.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18" Type="http://schemas.openxmlformats.org/officeDocument/2006/relationships/image" Target="../media/image181.png"/><Relationship Id="rId26" Type="http://schemas.openxmlformats.org/officeDocument/2006/relationships/image" Target="../media/image189.png"/><Relationship Id="rId3" Type="http://schemas.openxmlformats.org/officeDocument/2006/relationships/image" Target="../media/image166.png"/><Relationship Id="rId21" Type="http://schemas.openxmlformats.org/officeDocument/2006/relationships/image" Target="../media/image184.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5" Type="http://schemas.openxmlformats.org/officeDocument/2006/relationships/image" Target="../media/image188.png"/><Relationship Id="rId2" Type="http://schemas.openxmlformats.org/officeDocument/2006/relationships/notesSlide" Target="../notesSlides/notesSlide18.xml"/><Relationship Id="rId16" Type="http://schemas.openxmlformats.org/officeDocument/2006/relationships/image" Target="../media/image179.png"/><Relationship Id="rId20" Type="http://schemas.openxmlformats.org/officeDocument/2006/relationships/image" Target="../media/image183.png"/><Relationship Id="rId29"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24" Type="http://schemas.openxmlformats.org/officeDocument/2006/relationships/image" Target="../media/image187.png"/><Relationship Id="rId5" Type="http://schemas.openxmlformats.org/officeDocument/2006/relationships/image" Target="../media/image168.png"/><Relationship Id="rId15" Type="http://schemas.openxmlformats.org/officeDocument/2006/relationships/image" Target="../media/image178.png"/><Relationship Id="rId23" Type="http://schemas.openxmlformats.org/officeDocument/2006/relationships/image" Target="../media/image186.png"/><Relationship Id="rId28" Type="http://schemas.openxmlformats.org/officeDocument/2006/relationships/image" Target="../media/image191.png"/><Relationship Id="rId10" Type="http://schemas.openxmlformats.org/officeDocument/2006/relationships/image" Target="../media/image173.png"/><Relationship Id="rId19" Type="http://schemas.openxmlformats.org/officeDocument/2006/relationships/image" Target="../media/image182.png"/><Relationship Id="rId31" Type="http://schemas.openxmlformats.org/officeDocument/2006/relationships/image" Target="../media/image194.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 Id="rId22" Type="http://schemas.openxmlformats.org/officeDocument/2006/relationships/image" Target="../media/image185.png"/><Relationship Id="rId27" Type="http://schemas.openxmlformats.org/officeDocument/2006/relationships/image" Target="../media/image190.png"/><Relationship Id="rId30" Type="http://schemas.openxmlformats.org/officeDocument/2006/relationships/image" Target="../media/image19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5.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4.png"/><Relationship Id="rId2" Type="http://schemas.openxmlformats.org/officeDocument/2006/relationships/notesSlide" Target="../notesSlides/notesSlide19.xml"/><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9.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8.png"/><Relationship Id="rId2" Type="http://schemas.openxmlformats.org/officeDocument/2006/relationships/notesSlide" Target="../notesSlides/notesSlide20.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1.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0.png"/><Relationship Id="rId30" Type="http://schemas.openxmlformats.org/officeDocument/2006/relationships/image" Target="../media/image223.png"/></Relationships>
</file>

<file path=ppt/slides/_rels/slide22.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26.png"/><Relationship Id="rId3" Type="http://schemas.openxmlformats.org/officeDocument/2006/relationships/image" Target="../media/image166.png"/><Relationship Id="rId21" Type="http://schemas.openxmlformats.org/officeDocument/2006/relationships/image" Target="../media/image210.png"/><Relationship Id="rId34" Type="http://schemas.openxmlformats.org/officeDocument/2006/relationships/image" Target="../media/image233.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25.png"/><Relationship Id="rId33" Type="http://schemas.openxmlformats.org/officeDocument/2006/relationships/image" Target="../media/image232.png"/><Relationship Id="rId38" Type="http://schemas.openxmlformats.org/officeDocument/2006/relationships/image" Target="../media/image237.png"/><Relationship Id="rId2" Type="http://schemas.openxmlformats.org/officeDocument/2006/relationships/notesSlide" Target="../notesSlides/notesSlide21.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32" Type="http://schemas.openxmlformats.org/officeDocument/2006/relationships/image" Target="../media/image231.png"/><Relationship Id="rId37" Type="http://schemas.openxmlformats.org/officeDocument/2006/relationships/image" Target="../media/image236.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8.png"/><Relationship Id="rId36" Type="http://schemas.openxmlformats.org/officeDocument/2006/relationships/image" Target="../media/image235.png"/><Relationship Id="rId10" Type="http://schemas.openxmlformats.org/officeDocument/2006/relationships/image" Target="../media/image199.png"/><Relationship Id="rId19" Type="http://schemas.openxmlformats.org/officeDocument/2006/relationships/image" Target="../media/image208.png"/><Relationship Id="rId31" Type="http://schemas.openxmlformats.org/officeDocument/2006/relationships/image" Target="../media/image224.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7.png"/><Relationship Id="rId30" Type="http://schemas.openxmlformats.org/officeDocument/2006/relationships/image" Target="../media/image230.png"/><Relationship Id="rId35" Type="http://schemas.openxmlformats.org/officeDocument/2006/relationships/image" Target="../media/image234.png"/></Relationships>
</file>

<file path=ppt/slides/_rels/slide23.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59.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58.png"/><Relationship Id="rId2" Type="http://schemas.openxmlformats.org/officeDocument/2006/relationships/notesSlide" Target="../notesSlides/notesSlide22.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1.png"/><Relationship Id="rId10" Type="http://schemas.openxmlformats.org/officeDocument/2006/relationships/image" Target="../media/image243.png"/><Relationship Id="rId19" Type="http://schemas.openxmlformats.org/officeDocument/2006/relationships/image" Target="../media/image252.png"/><Relationship Id="rId31" Type="http://schemas.openxmlformats.org/officeDocument/2006/relationships/image" Target="../media/image264.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0.png"/><Relationship Id="rId30"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66.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65.png"/><Relationship Id="rId2" Type="http://schemas.openxmlformats.org/officeDocument/2006/relationships/notesSlide" Target="../notesSlides/notesSlide23.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8.png"/><Relationship Id="rId10" Type="http://schemas.openxmlformats.org/officeDocument/2006/relationships/image" Target="../media/image243.png"/><Relationship Id="rId19" Type="http://schemas.openxmlformats.org/officeDocument/2006/relationships/image" Target="../media/image252.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7.png"/><Relationship Id="rId30"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3" Type="http://schemas.openxmlformats.org/officeDocument/2006/relationships/image" Target="../media/image166.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4.xml"/><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s>
</file>

<file path=ppt/slides/_rels/slide26.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1.png"/><Relationship Id="rId3" Type="http://schemas.openxmlformats.org/officeDocument/2006/relationships/image" Target="../media/image166.png"/><Relationship Id="rId21" Type="http://schemas.openxmlformats.org/officeDocument/2006/relationships/image" Target="../media/image294.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0.png"/><Relationship Id="rId2" Type="http://schemas.openxmlformats.org/officeDocument/2006/relationships/notesSlide" Target="../notesSlides/notesSlide25.xml"/><Relationship Id="rId16" Type="http://schemas.openxmlformats.org/officeDocument/2006/relationships/image" Target="../media/image2870.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10" Type="http://schemas.openxmlformats.org/officeDocument/2006/relationships/image" Target="../media/image2810.png"/><Relationship Id="rId19" Type="http://schemas.openxmlformats.org/officeDocument/2006/relationships/image" Target="../media/image292.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295.png"/></Relationships>
</file>

<file path=ppt/slides/_rels/slide27.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6.png"/><Relationship Id="rId3" Type="http://schemas.openxmlformats.org/officeDocument/2006/relationships/image" Target="../media/image166.png"/><Relationship Id="rId21" Type="http://schemas.openxmlformats.org/officeDocument/2006/relationships/image" Target="../media/image299.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50.png"/><Relationship Id="rId2" Type="http://schemas.openxmlformats.org/officeDocument/2006/relationships/notesSlide" Target="../notesSlides/notesSlide26.xml"/><Relationship Id="rId16" Type="http://schemas.openxmlformats.org/officeDocument/2006/relationships/image" Target="../media/image2870.png"/><Relationship Id="rId20"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1.png"/><Relationship Id="rId10" Type="http://schemas.openxmlformats.org/officeDocument/2006/relationships/image" Target="../media/image2810.png"/><Relationship Id="rId19" Type="http://schemas.openxmlformats.org/officeDocument/2006/relationships/image" Target="../media/image297.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0.png"/></Relationships>
</file>

<file path=ppt/slides/_rels/slide28.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303.png"/><Relationship Id="rId3" Type="http://schemas.openxmlformats.org/officeDocument/2006/relationships/image" Target="../media/image166.png"/><Relationship Id="rId21" Type="http://schemas.openxmlformats.org/officeDocument/2006/relationships/image" Target="../media/image306.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302.png"/><Relationship Id="rId2" Type="http://schemas.openxmlformats.org/officeDocument/2006/relationships/notesSlide" Target="../notesSlides/notesSlide27.xml"/><Relationship Id="rId16" Type="http://schemas.openxmlformats.org/officeDocument/2006/relationships/image" Target="../media/image2870.png"/><Relationship Id="rId20"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8.png"/><Relationship Id="rId10" Type="http://schemas.openxmlformats.org/officeDocument/2006/relationships/image" Target="../media/image2810.png"/><Relationship Id="rId19" Type="http://schemas.openxmlformats.org/officeDocument/2006/relationships/image" Target="../media/image304.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7.png"/></Relationships>
</file>

<file path=ppt/slides/_rels/slide2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2.png"/><Relationship Id="rId3" Type="http://schemas.openxmlformats.org/officeDocument/2006/relationships/image" Target="../media/image166.png"/><Relationship Id="rId21" Type="http://schemas.openxmlformats.org/officeDocument/2006/relationships/image" Target="../media/image325.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1.png"/><Relationship Id="rId2" Type="http://schemas.openxmlformats.org/officeDocument/2006/relationships/notesSlide" Target="../notesSlides/notesSlide28.xml"/><Relationship Id="rId16" Type="http://schemas.openxmlformats.org/officeDocument/2006/relationships/image" Target="../media/image320.png"/><Relationship Id="rId20"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image" Target="../media/image323.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2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9.png"/><Relationship Id="rId3" Type="http://schemas.openxmlformats.org/officeDocument/2006/relationships/image" Target="../media/image166.png"/><Relationship Id="rId21" Type="http://schemas.openxmlformats.org/officeDocument/2006/relationships/image" Target="../media/image332.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8.png"/><Relationship Id="rId2" Type="http://schemas.openxmlformats.org/officeDocument/2006/relationships/notesSlide" Target="../notesSlides/notesSlide29.xml"/><Relationship Id="rId16" Type="http://schemas.openxmlformats.org/officeDocument/2006/relationships/image" Target="../media/image320.png"/><Relationship Id="rId20"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24" Type="http://schemas.openxmlformats.org/officeDocument/2006/relationships/image" Target="../media/image33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34.png"/><Relationship Id="rId10" Type="http://schemas.openxmlformats.org/officeDocument/2006/relationships/image" Target="../media/image314.png"/><Relationship Id="rId19"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33.png"/></Relationships>
</file>

<file path=ppt/slides/_rels/slide31.xml.rels><?xml version="1.0" encoding="UTF-8" standalone="yes"?>
<Relationships xmlns="http://schemas.openxmlformats.org/package/2006/relationships"><Relationship Id="rId26" Type="http://schemas.openxmlformats.org/officeDocument/2006/relationships/image" Target="../media/image337.png"/><Relationship Id="rId3" Type="http://schemas.openxmlformats.org/officeDocument/2006/relationships/image" Target="../media/image166.png"/><Relationship Id="rId25" Type="http://schemas.openxmlformats.org/officeDocument/2006/relationships/image" Target="../media/image336.png"/><Relationship Id="rId2" Type="http://schemas.openxmlformats.org/officeDocument/2006/relationships/notesSlide" Target="../notesSlides/notesSlide30.xml"/><Relationship Id="rId1" Type="http://schemas.openxmlformats.org/officeDocument/2006/relationships/slideLayout" Target="../slideLayouts/slideLayout2.xml"/><Relationship Id="rId24" Type="http://schemas.openxmlformats.org/officeDocument/2006/relationships/image" Target="../media/image335.png"/><Relationship Id="rId23" Type="http://schemas.openxmlformats.org/officeDocument/2006/relationships/image" Target="../media/image334.png"/><Relationship Id="rId22" Type="http://schemas.openxmlformats.org/officeDocument/2006/relationships/image" Target="../media/image333.png"/></Relationships>
</file>

<file path=ppt/slides/_rels/slide32.xml.rels><?xml version="1.0" encoding="UTF-8" standalone="yes"?>
<Relationships xmlns="http://schemas.openxmlformats.org/package/2006/relationships"><Relationship Id="rId8" Type="http://schemas.openxmlformats.org/officeDocument/2006/relationships/image" Target="../media/image343.png"/><Relationship Id="rId13" Type="http://schemas.openxmlformats.org/officeDocument/2006/relationships/image" Target="../media/image280.png"/><Relationship Id="rId18" Type="http://schemas.openxmlformats.org/officeDocument/2006/relationships/image" Target="../media/image348.png"/><Relationship Id="rId3" Type="http://schemas.openxmlformats.org/officeDocument/2006/relationships/image" Target="../media/image338.png"/><Relationship Id="rId21" Type="http://schemas.openxmlformats.org/officeDocument/2006/relationships/image" Target="../media/image351.png"/><Relationship Id="rId7" Type="http://schemas.openxmlformats.org/officeDocument/2006/relationships/image" Target="../media/image342.png"/><Relationship Id="rId12" Type="http://schemas.openxmlformats.org/officeDocument/2006/relationships/image" Target="../media/image279.png"/><Relationship Id="rId17" Type="http://schemas.openxmlformats.org/officeDocument/2006/relationships/image" Target="../media/image347.png"/><Relationship Id="rId2" Type="http://schemas.openxmlformats.org/officeDocument/2006/relationships/notesSlide" Target="../notesSlides/notesSlide31.xml"/><Relationship Id="rId16" Type="http://schemas.openxmlformats.org/officeDocument/2006/relationships/image" Target="../media/image346.png"/><Relationship Id="rId20"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41.png"/><Relationship Id="rId11" Type="http://schemas.openxmlformats.org/officeDocument/2006/relationships/image" Target="../media/image278.png"/><Relationship Id="rId5" Type="http://schemas.openxmlformats.org/officeDocument/2006/relationships/image" Target="../media/image340.png"/><Relationship Id="rId15" Type="http://schemas.openxmlformats.org/officeDocument/2006/relationships/image" Target="../media/image345.png"/><Relationship Id="rId10" Type="http://schemas.openxmlformats.org/officeDocument/2006/relationships/image" Target="../media/image277.png"/><Relationship Id="rId19" Type="http://schemas.openxmlformats.org/officeDocument/2006/relationships/image" Target="../media/image349.png"/><Relationship Id="rId4" Type="http://schemas.openxmlformats.org/officeDocument/2006/relationships/image" Target="../media/image339.png"/><Relationship Id="rId9" Type="http://schemas.openxmlformats.org/officeDocument/2006/relationships/image" Target="../media/image276.png"/><Relationship Id="rId14" Type="http://schemas.openxmlformats.org/officeDocument/2006/relationships/image" Target="../media/image344.png"/></Relationships>
</file>

<file path=ppt/slides/_rels/slide33.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65.png"/><Relationship Id="rId3" Type="http://schemas.openxmlformats.org/officeDocument/2006/relationships/image" Target="../media/image338.png"/><Relationship Id="rId21" Type="http://schemas.openxmlformats.org/officeDocument/2006/relationships/image" Target="../media/image367.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64.png"/><Relationship Id="rId2" Type="http://schemas.openxmlformats.org/officeDocument/2006/relationships/notesSlide" Target="../notesSlides/notesSlide32.xml"/><Relationship Id="rId16" Type="http://schemas.openxmlformats.org/officeDocument/2006/relationships/image" Target="../media/image290.png"/><Relationship Id="rId20" Type="http://schemas.openxmlformats.org/officeDocument/2006/relationships/image" Target="../media/image366.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5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58.png"/><Relationship Id="rId19" Type="http://schemas.openxmlformats.org/officeDocument/2006/relationships/image" Target="../media/image29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s>
</file>

<file path=ppt/slides/_rels/slide34.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2.png"/><Relationship Id="rId3" Type="http://schemas.openxmlformats.org/officeDocument/2006/relationships/image" Target="../media/image338.png"/><Relationship Id="rId21" Type="http://schemas.openxmlformats.org/officeDocument/2006/relationships/image" Target="../media/image375.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1.png"/><Relationship Id="rId2" Type="http://schemas.openxmlformats.org/officeDocument/2006/relationships/notesSlide" Target="../notesSlides/notesSlide33.xml"/><Relationship Id="rId16" Type="http://schemas.openxmlformats.org/officeDocument/2006/relationships/image" Target="../media/image370.png"/><Relationship Id="rId20" Type="http://schemas.openxmlformats.org/officeDocument/2006/relationships/image" Target="../media/image374.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7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76.png"/></Relationships>
</file>

<file path=ppt/slides/_rels/slide35.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9.png"/><Relationship Id="rId3" Type="http://schemas.openxmlformats.org/officeDocument/2006/relationships/image" Target="../media/image338.png"/><Relationship Id="rId21" Type="http://schemas.openxmlformats.org/officeDocument/2006/relationships/image" Target="../media/image382.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8.png"/><Relationship Id="rId2" Type="http://schemas.openxmlformats.org/officeDocument/2006/relationships/notesSlide" Target="../notesSlides/notesSlide34.xml"/><Relationship Id="rId16" Type="http://schemas.openxmlformats.org/officeDocument/2006/relationships/image" Target="../media/image377.png"/><Relationship Id="rId20"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80.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83.png"/></Relationships>
</file>

<file path=ppt/slides/_rels/slide36.xml.rels><?xml version="1.0" encoding="UTF-8" standalone="yes"?>
<Relationships xmlns="http://schemas.openxmlformats.org/package/2006/relationships"><Relationship Id="rId8" Type="http://schemas.openxmlformats.org/officeDocument/2006/relationships/image" Target="../media/image388.png"/><Relationship Id="rId13" Type="http://schemas.openxmlformats.org/officeDocument/2006/relationships/image" Target="../media/image393.png"/><Relationship Id="rId18" Type="http://schemas.openxmlformats.org/officeDocument/2006/relationships/image" Target="../media/image398.png"/><Relationship Id="rId3" Type="http://schemas.openxmlformats.org/officeDocument/2006/relationships/image" Target="../media/image338.png"/><Relationship Id="rId21" Type="http://schemas.openxmlformats.org/officeDocument/2006/relationships/image" Target="../media/image401.png"/><Relationship Id="rId7" Type="http://schemas.openxmlformats.org/officeDocument/2006/relationships/image" Target="../media/image387.png"/><Relationship Id="rId12" Type="http://schemas.openxmlformats.org/officeDocument/2006/relationships/image" Target="../media/image392.png"/><Relationship Id="rId17" Type="http://schemas.openxmlformats.org/officeDocument/2006/relationships/image" Target="../media/image397.png"/><Relationship Id="rId2" Type="http://schemas.openxmlformats.org/officeDocument/2006/relationships/notesSlide" Target="../notesSlides/notesSlide35.xml"/><Relationship Id="rId16" Type="http://schemas.openxmlformats.org/officeDocument/2006/relationships/image" Target="../media/image396.png"/><Relationship Id="rId20"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386.png"/><Relationship Id="rId11" Type="http://schemas.openxmlformats.org/officeDocument/2006/relationships/image" Target="../media/image391.png"/><Relationship Id="rId5" Type="http://schemas.openxmlformats.org/officeDocument/2006/relationships/image" Target="../media/image385.png"/><Relationship Id="rId15" Type="http://schemas.openxmlformats.org/officeDocument/2006/relationships/image" Target="../media/image395.png"/><Relationship Id="rId10" Type="http://schemas.openxmlformats.org/officeDocument/2006/relationships/image" Target="../media/image390.png"/><Relationship Id="rId19" Type="http://schemas.openxmlformats.org/officeDocument/2006/relationships/image" Target="../media/image399.png"/><Relationship Id="rId4" Type="http://schemas.openxmlformats.org/officeDocument/2006/relationships/image" Target="../media/image384.png"/><Relationship Id="rId9" Type="http://schemas.openxmlformats.org/officeDocument/2006/relationships/image" Target="../media/image389.png"/><Relationship Id="rId14" Type="http://schemas.openxmlformats.org/officeDocument/2006/relationships/image" Target="../media/image394.png"/><Relationship Id="rId22" Type="http://schemas.openxmlformats.org/officeDocument/2006/relationships/image" Target="../media/image402.png"/></Relationships>
</file>

<file path=ppt/slides/_rels/slide37.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image" Target="../media/image412.png"/><Relationship Id="rId18" Type="http://schemas.openxmlformats.org/officeDocument/2006/relationships/image" Target="../media/image417.png"/><Relationship Id="rId3" Type="http://schemas.openxmlformats.org/officeDocument/2006/relationships/image" Target="../media/image338.png"/><Relationship Id="rId21" Type="http://schemas.openxmlformats.org/officeDocument/2006/relationships/image" Target="../media/image420.png"/><Relationship Id="rId7" Type="http://schemas.openxmlformats.org/officeDocument/2006/relationships/image" Target="../media/image406.png"/><Relationship Id="rId12" Type="http://schemas.openxmlformats.org/officeDocument/2006/relationships/image" Target="../media/image411.png"/><Relationship Id="rId17" Type="http://schemas.openxmlformats.org/officeDocument/2006/relationships/image" Target="../media/image416.png"/><Relationship Id="rId2" Type="http://schemas.openxmlformats.org/officeDocument/2006/relationships/notesSlide" Target="../notesSlides/notesSlide36.xml"/><Relationship Id="rId16" Type="http://schemas.openxmlformats.org/officeDocument/2006/relationships/image" Target="../media/image415.png"/><Relationship Id="rId20" Type="http://schemas.openxmlformats.org/officeDocument/2006/relationships/image" Target="../media/image419.png"/><Relationship Id="rId1" Type="http://schemas.openxmlformats.org/officeDocument/2006/relationships/slideLayout" Target="../slideLayouts/slideLayout2.xml"/><Relationship Id="rId6" Type="http://schemas.openxmlformats.org/officeDocument/2006/relationships/image" Target="../media/image405.png"/><Relationship Id="rId11" Type="http://schemas.openxmlformats.org/officeDocument/2006/relationships/image" Target="../media/image410.png"/><Relationship Id="rId5" Type="http://schemas.openxmlformats.org/officeDocument/2006/relationships/image" Target="../media/image404.png"/><Relationship Id="rId15" Type="http://schemas.openxmlformats.org/officeDocument/2006/relationships/image" Target="../media/image414.png"/><Relationship Id="rId23" Type="http://schemas.openxmlformats.org/officeDocument/2006/relationships/image" Target="../media/image422.png"/><Relationship Id="rId10" Type="http://schemas.openxmlformats.org/officeDocument/2006/relationships/image" Target="../media/image409.png"/><Relationship Id="rId19" Type="http://schemas.openxmlformats.org/officeDocument/2006/relationships/image" Target="../media/image418.png"/><Relationship Id="rId4" Type="http://schemas.openxmlformats.org/officeDocument/2006/relationships/image" Target="../media/image403.png"/><Relationship Id="rId9" Type="http://schemas.openxmlformats.org/officeDocument/2006/relationships/image" Target="../media/image408.png"/><Relationship Id="rId14" Type="http://schemas.openxmlformats.org/officeDocument/2006/relationships/image" Target="../media/image413.png"/><Relationship Id="rId22" Type="http://schemas.openxmlformats.org/officeDocument/2006/relationships/image" Target="../media/image4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29.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601.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1014548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8137184"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8079394"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8024646"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7967063"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7918396"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63249"/>
            <a:ext cx="6041713" cy="615553"/>
          </a:xfrm>
          <a:prstGeom prst="rect">
            <a:avLst/>
          </a:prstGeom>
          <a:noFill/>
        </p:spPr>
        <p:txBody>
          <a:bodyPr wrap="square" rtlCol="0">
            <a:spAutoFit/>
          </a:bodyPr>
          <a:lstStyle/>
          <a:p>
            <a:r>
              <a:rPr lang="en-US" sz="3400" b="1" dirty="0">
                <a:solidFill>
                  <a:schemeClr val="bg1"/>
                </a:solidFill>
              </a:rPr>
              <a:t>SƠ ĐỒ KHẢO SÁT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450087" y="475750"/>
            <a:ext cx="7856176" cy="769441"/>
          </a:xfrm>
          <a:prstGeom prst="rect">
            <a:avLst/>
          </a:prstGeom>
          <a:noFill/>
          <a:ln>
            <a:noFill/>
          </a:ln>
        </p:spPr>
        <p:txBody>
          <a:bodyPr wrap="square" rtlCol="0">
            <a:spAutoFit/>
          </a:bodyPr>
          <a:lstStyle/>
          <a:p>
            <a:r>
              <a:rPr lang="en-US" sz="4400" b="1" dirty="0">
                <a:solidFill>
                  <a:srgbClr val="FFFF00"/>
                </a:solidFill>
              </a:rPr>
              <a:t>KHẢO SÁT VÀ VẼ ĐỒ THỊ HÀM SỐ</a:t>
            </a:r>
            <a:endParaRPr lang="en-AU" sz="44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1014548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8156646"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8098856"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8044108"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7986525"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7937858"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232741"/>
            <a:ext cx="8716073" cy="615553"/>
          </a:xfrm>
          <a:prstGeom prst="rect">
            <a:avLst/>
          </a:prstGeom>
          <a:noFill/>
        </p:spPr>
        <p:txBody>
          <a:bodyPr wrap="square" rtlCol="0">
            <a:spAutoFit/>
          </a:bodyPr>
          <a:lstStyle/>
          <a:p>
            <a:r>
              <a:rPr lang="en-US" sz="3400" b="1" dirty="0">
                <a:solidFill>
                  <a:schemeClr val="bg1"/>
                </a:solidFill>
              </a:rPr>
              <a:t>KHẢO SÁT VÀ VẼ ĐỒ THỊ HÀM ĐA THỨC BẬC BA</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5" y="4582294"/>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8075571"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8017781"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7963033"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7905450"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7856783"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70329"/>
            <a:ext cx="9243625" cy="615553"/>
          </a:xfrm>
          <a:prstGeom prst="rect">
            <a:avLst/>
          </a:prstGeom>
          <a:noFill/>
        </p:spPr>
        <p:txBody>
          <a:bodyPr wrap="square" rtlCol="0">
            <a:spAutoFit/>
          </a:bodyPr>
          <a:lstStyle/>
          <a:p>
            <a:r>
              <a:rPr lang="en-US" sz="3400" b="1" dirty="0">
                <a:solidFill>
                  <a:schemeClr val="bg1"/>
                </a:solidFill>
              </a:rPr>
              <a:t>KHẢO SÁT VÀ VẼ ĐỒ THỊ HÀM PHÂN THỨC HỮU TỈ</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8065846"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8008056"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7953308"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7895725"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7847058"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141464" y="2324619"/>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295721" y="3283195"/>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305443" y="3698239"/>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682318" y="289895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141464" y="323657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141464" y="3236574"/>
                <a:ext cx="736534" cy="461665"/>
              </a:xfrm>
              <a:prstGeom prst="rect">
                <a:avLst/>
              </a:prstGeom>
              <a:blipFill>
                <a:blip r:embed="rId4"/>
                <a:stretch>
                  <a:fillRect b="-2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314005" y="277490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314005" y="277490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119527" y="408866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119527" y="4088665"/>
                <a:ext cx="736534" cy="461665"/>
              </a:xfrm>
              <a:prstGeom prst="rect">
                <a:avLst/>
              </a:prstGeom>
              <a:blipFill>
                <a:blip r:embed="rId6"/>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685235" y="2753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685235" y="275343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4283530" y="27982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4283530" y="2798220"/>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2533710" y="32467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solidFill>
                    <a:schemeClr val="bg1"/>
                  </a:solidFill>
                  <a:latin typeface="+mj-lt"/>
                </a:endParaRPr>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2533710" y="3246729"/>
                <a:ext cx="658291" cy="461665"/>
              </a:xfrm>
              <a:prstGeom prst="rect">
                <a:avLst/>
              </a:prstGeom>
              <a:blipFill>
                <a:blip r:embed="rId9"/>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1396506" y="4099873"/>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10267" y="46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10267" y="468108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4290957" y="36382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4290957" y="3638208"/>
                <a:ext cx="658291" cy="461665"/>
              </a:xfrm>
              <a:prstGeom prst="rect">
                <a:avLst/>
              </a:prstGeom>
              <a:blipFill>
                <a:blip r:embed="rId11"/>
                <a:stretch>
                  <a:fillRect l="-92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53B739FE-3300-7B63-D316-BDA72F6BB09C}"/>
              </a:ext>
            </a:extLst>
          </p:cNvPr>
          <p:cNvSpPr txBox="1"/>
          <p:nvPr/>
        </p:nvSpPr>
        <p:spPr>
          <a:xfrm>
            <a:off x="235801" y="515363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B29209-B790-894D-BC53-5BF83952BACF}"/>
                  </a:ext>
                </a:extLst>
              </p:cNvPr>
              <p:cNvSpPr txBox="1"/>
              <p:nvPr/>
            </p:nvSpPr>
            <p:spPr>
              <a:xfrm>
                <a:off x="207591" y="5628289"/>
                <a:ext cx="5436883"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đồ thị hàm số với trục tung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6B29209-B790-894D-BC53-5BF83952BACF}"/>
                  </a:ext>
                </a:extLst>
              </p:cNvPr>
              <p:cNvSpPr txBox="1">
                <a:spLocks noRot="1" noChangeAspect="1" noMove="1" noResize="1" noEditPoints="1" noAdjustHandles="1" noChangeArrowheads="1" noChangeShapeType="1" noTextEdit="1"/>
              </p:cNvSpPr>
              <p:nvPr/>
            </p:nvSpPr>
            <p:spPr>
              <a:xfrm>
                <a:off x="207591" y="5628289"/>
                <a:ext cx="5436883" cy="853952"/>
              </a:xfrm>
              <a:prstGeom prst="rect">
                <a:avLst/>
              </a:prstGeom>
              <a:blipFill>
                <a:blip r:embed="rId12"/>
                <a:stretch>
                  <a:fillRect l="-1682"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81F6D8-EF79-1CC7-7420-BC006D2F1C23}"/>
                  </a:ext>
                </a:extLst>
              </p:cNvPr>
              <p:cNvSpPr txBox="1"/>
              <p:nvPr/>
            </p:nvSpPr>
            <p:spPr>
              <a:xfrm>
                <a:off x="5616939" y="1920372"/>
                <a:ext cx="9322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FF81F6D8-EF79-1CC7-7420-BC006D2F1C23}"/>
                  </a:ext>
                </a:extLst>
              </p:cNvPr>
              <p:cNvSpPr txBox="1">
                <a:spLocks noRot="1" noChangeAspect="1" noMove="1" noResize="1" noEditPoints="1" noAdjustHandles="1" noChangeArrowheads="1" noChangeShapeType="1" noTextEdit="1"/>
              </p:cNvSpPr>
              <p:nvPr/>
            </p:nvSpPr>
            <p:spPr>
              <a:xfrm>
                <a:off x="5616939" y="1920372"/>
                <a:ext cx="932247" cy="461665"/>
              </a:xfrm>
              <a:prstGeom prst="rect">
                <a:avLst/>
              </a:prstGeom>
              <a:blipFill>
                <a:blip r:embed="rId13"/>
                <a:stretch>
                  <a:fillRect l="-1307" r="-1961"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5A15F4-7FFA-4D6B-DA2B-8E5EF3266FC8}"/>
                  </a:ext>
                </a:extLst>
              </p:cNvPr>
              <p:cNvSpPr txBox="1"/>
              <p:nvPr/>
            </p:nvSpPr>
            <p:spPr>
              <a:xfrm>
                <a:off x="9846187" y="1905643"/>
                <a:ext cx="16908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425A15F4-7FFA-4D6B-DA2B-8E5EF3266FC8}"/>
                  </a:ext>
                </a:extLst>
              </p:cNvPr>
              <p:cNvSpPr txBox="1">
                <a:spLocks noRot="1" noChangeAspect="1" noMove="1" noResize="1" noEditPoints="1" noAdjustHandles="1" noChangeArrowheads="1" noChangeShapeType="1" noTextEdit="1"/>
              </p:cNvSpPr>
              <p:nvPr/>
            </p:nvSpPr>
            <p:spPr>
              <a:xfrm>
                <a:off x="9846187" y="1905643"/>
                <a:ext cx="1690817"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928861-F07F-50A5-C17A-921DBB68E949}"/>
                  </a:ext>
                </a:extLst>
              </p:cNvPr>
              <p:cNvSpPr txBox="1"/>
              <p:nvPr/>
            </p:nvSpPr>
            <p:spPr>
              <a:xfrm>
                <a:off x="6340281" y="1904957"/>
                <a:ext cx="383026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r>
                        <a:rPr lang="vi-VN" sz="2400" i="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−1=0</m:t>
                      </m:r>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12928861-F07F-50A5-C17A-921DBB68E949}"/>
                  </a:ext>
                </a:extLst>
              </p:cNvPr>
              <p:cNvSpPr txBox="1">
                <a:spLocks noRot="1" noChangeAspect="1" noMove="1" noResize="1" noEditPoints="1" noAdjustHandles="1" noChangeArrowheads="1" noChangeShapeType="1" noTextEdit="1"/>
              </p:cNvSpPr>
              <p:nvPr/>
            </p:nvSpPr>
            <p:spPr>
              <a:xfrm>
                <a:off x="6340281" y="1904957"/>
                <a:ext cx="3830266" cy="470000"/>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BC13B-88DA-FF5C-CA90-646686E58F2C}"/>
                  </a:ext>
                </a:extLst>
              </p:cNvPr>
              <p:cNvSpPr txBox="1"/>
              <p:nvPr/>
            </p:nvSpPr>
            <p:spPr>
              <a:xfrm>
                <a:off x="5628704" y="2285919"/>
                <a:ext cx="609437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A0BC13B-88DA-FF5C-CA90-646686E58F2C}"/>
                  </a:ext>
                </a:extLst>
              </p:cNvPr>
              <p:cNvSpPr txBox="1">
                <a:spLocks noRot="1" noChangeAspect="1" noMove="1" noResize="1" noEditPoints="1" noAdjustHandles="1" noChangeArrowheads="1" noChangeShapeType="1" noTextEdit="1"/>
              </p:cNvSpPr>
              <p:nvPr/>
            </p:nvSpPr>
            <p:spPr>
              <a:xfrm>
                <a:off x="5628704" y="2285919"/>
                <a:ext cx="6094378" cy="853952"/>
              </a:xfrm>
              <a:prstGeom prst="rect">
                <a:avLst/>
              </a:prstGeom>
              <a:blipFill>
                <a:blip r:embed="rId16"/>
                <a:stretch>
                  <a:fillRect l="-1500" t="-5714" b="-15714"/>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4DC5AAEA-F567-AE6E-77E3-A5172F589677}"/>
              </a:ext>
            </a:extLst>
          </p:cNvPr>
          <p:cNvSpPr txBox="1"/>
          <p:nvPr/>
        </p:nvSpPr>
        <p:spPr>
          <a:xfrm>
            <a:off x="5616939" y="3039027"/>
            <a:ext cx="64555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FD23F-C2FB-F061-F55B-07FCE51BD886}"/>
                  </a:ext>
                </a:extLst>
              </p:cNvPr>
              <p:cNvSpPr txBox="1"/>
              <p:nvPr/>
            </p:nvSpPr>
            <p:spPr>
              <a:xfrm>
                <a:off x="10525321" y="2776678"/>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30FD23F-C2FB-F061-F55B-07FCE51BD886}"/>
                  </a:ext>
                </a:extLst>
              </p:cNvPr>
              <p:cNvSpPr txBox="1">
                <a:spLocks noRot="1" noChangeAspect="1" noMove="1" noResize="1" noEditPoints="1" noAdjustHandles="1" noChangeArrowheads="1" noChangeShapeType="1" noTextEdit="1"/>
              </p:cNvSpPr>
              <p:nvPr/>
            </p:nvSpPr>
            <p:spPr>
              <a:xfrm>
                <a:off x="10525321" y="2776678"/>
                <a:ext cx="1717494" cy="1082861"/>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35DDC668-ECC5-8D3F-9753-9826F0E952F3}"/>
              </a:ext>
            </a:extLst>
          </p:cNvPr>
          <p:cNvCxnSpPr>
            <a:cxnSpLocks/>
          </p:cNvCxnSpPr>
          <p:nvPr/>
        </p:nvCxnSpPr>
        <p:spPr>
          <a:xfrm flipV="1">
            <a:off x="8045465" y="3566160"/>
            <a:ext cx="0" cy="30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F4FF9D1-1181-1DE6-ACCC-6557EC2E2E07}"/>
              </a:ext>
            </a:extLst>
          </p:cNvPr>
          <p:cNvCxnSpPr>
            <a:cxnSpLocks/>
          </p:cNvCxnSpPr>
          <p:nvPr/>
        </p:nvCxnSpPr>
        <p:spPr>
          <a:xfrm>
            <a:off x="6955536" y="5073446"/>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170D0B-CF32-4294-106A-70F908AF440F}"/>
              </a:ext>
            </a:extLst>
          </p:cNvPr>
          <p:cNvSpPr txBox="1"/>
          <p:nvPr/>
        </p:nvSpPr>
        <p:spPr>
          <a:xfrm>
            <a:off x="7637981" y="465445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a:extLst>
              <a:ext uri="{FF2B5EF4-FFF2-40B4-BE49-F238E27FC236}">
                <a16:creationId xmlns:a16="http://schemas.microsoft.com/office/drawing/2014/main" id="{F5C126CF-FCC0-6F69-75CB-F22B32955601}"/>
              </a:ext>
            </a:extLst>
          </p:cNvPr>
          <p:cNvSpPr/>
          <p:nvPr/>
        </p:nvSpPr>
        <p:spPr>
          <a:xfrm>
            <a:off x="8000715" y="50424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F15A84A-205E-F090-FBC9-3A0EB2484633}"/>
              </a:ext>
            </a:extLst>
          </p:cNvPr>
          <p:cNvCxnSpPr>
            <a:cxnSpLocks/>
          </p:cNvCxnSpPr>
          <p:nvPr/>
        </p:nvCxnSpPr>
        <p:spPr>
          <a:xfrm flipH="1">
            <a:off x="8000715" y="5239883"/>
            <a:ext cx="564451" cy="361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E2CEDB-70B0-622F-DBD9-D56C122887B5}"/>
              </a:ext>
            </a:extLst>
          </p:cNvPr>
          <p:cNvSpPr txBox="1"/>
          <p:nvPr/>
        </p:nvSpPr>
        <p:spPr>
          <a:xfrm>
            <a:off x="8039100" y="6184197"/>
            <a:ext cx="377026" cy="369332"/>
          </a:xfrm>
          <a:prstGeom prst="rect">
            <a:avLst/>
          </a:prstGeom>
          <a:noFill/>
        </p:spPr>
        <p:txBody>
          <a:bodyPr wrap="none" rtlCol="0">
            <a:spAutoFit/>
          </a:bodyPr>
          <a:lstStyle/>
          <a:p>
            <a:r>
              <a:rPr lang="vi-VN" dirty="0">
                <a:solidFill>
                  <a:schemeClr val="bg1"/>
                </a:solidFill>
                <a:latin typeface="+mj-lt"/>
              </a:rPr>
              <a:t>-2</a:t>
            </a:r>
          </a:p>
        </p:txBody>
      </p:sp>
      <p:cxnSp>
        <p:nvCxnSpPr>
          <p:cNvPr id="45" name="Straight Connector 44">
            <a:extLst>
              <a:ext uri="{FF2B5EF4-FFF2-40B4-BE49-F238E27FC236}">
                <a16:creationId xmlns:a16="http://schemas.microsoft.com/office/drawing/2014/main" id="{EA8F9648-E26B-C667-F81C-356ACC14145F}"/>
              </a:ext>
            </a:extLst>
          </p:cNvPr>
          <p:cNvCxnSpPr>
            <a:cxnSpLocks/>
          </p:cNvCxnSpPr>
          <p:nvPr/>
        </p:nvCxnSpPr>
        <p:spPr>
          <a:xfrm flipH="1">
            <a:off x="7984222" y="635059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5D7972-BDB0-86A9-A595-A1BE73404875}"/>
              </a:ext>
            </a:extLst>
          </p:cNvPr>
          <p:cNvCxnSpPr>
            <a:cxnSpLocks/>
          </p:cNvCxnSpPr>
          <p:nvPr/>
        </p:nvCxnSpPr>
        <p:spPr>
          <a:xfrm flipH="1">
            <a:off x="7979575" y="57502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0E2567-0AFF-6177-F49D-50D8A6A373C9}"/>
              </a:ext>
            </a:extLst>
          </p:cNvPr>
          <p:cNvCxnSpPr>
            <a:cxnSpLocks/>
          </p:cNvCxnSpPr>
          <p:nvPr/>
        </p:nvCxnSpPr>
        <p:spPr>
          <a:xfrm flipV="1">
            <a:off x="8712050" y="5013509"/>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A6A66E-9A76-1D51-24D0-1C6F1C705886}"/>
              </a:ext>
            </a:extLst>
          </p:cNvPr>
          <p:cNvCxnSpPr>
            <a:cxnSpLocks/>
          </p:cNvCxnSpPr>
          <p:nvPr/>
        </p:nvCxnSpPr>
        <p:spPr>
          <a:xfrm flipH="1" flipV="1">
            <a:off x="8533477" y="5030981"/>
            <a:ext cx="9868" cy="18149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EEDC47-48DE-EA39-EAC8-03B477EC0FE4}"/>
              </a:ext>
            </a:extLst>
          </p:cNvPr>
          <p:cNvSpPr txBox="1"/>
          <p:nvPr/>
        </p:nvSpPr>
        <p:spPr>
          <a:xfrm>
            <a:off x="9193211" y="5075870"/>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3" name="TextBox 52">
            <a:extLst>
              <a:ext uri="{FF2B5EF4-FFF2-40B4-BE49-F238E27FC236}">
                <a16:creationId xmlns:a16="http://schemas.microsoft.com/office/drawing/2014/main" id="{442262C8-68C3-9117-7369-927DBAD574AD}"/>
              </a:ext>
            </a:extLst>
          </p:cNvPr>
          <p:cNvSpPr txBox="1"/>
          <p:nvPr/>
        </p:nvSpPr>
        <p:spPr>
          <a:xfrm>
            <a:off x="8633056" y="505338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79B31CE-5E36-1AC3-2DD3-92B648710564}"/>
              </a:ext>
            </a:extLst>
          </p:cNvPr>
          <p:cNvSpPr txBox="1"/>
          <p:nvPr/>
        </p:nvSpPr>
        <p:spPr>
          <a:xfrm>
            <a:off x="7614749" y="555193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58861C3C-CBB2-5DCB-7365-D0FAC997901B}"/>
              </a:ext>
            </a:extLst>
          </p:cNvPr>
          <p:cNvSpPr txBox="1"/>
          <p:nvPr/>
        </p:nvSpPr>
        <p:spPr>
          <a:xfrm>
            <a:off x="7159209" y="5104343"/>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56" name="Straight Connector 55">
            <a:extLst>
              <a:ext uri="{FF2B5EF4-FFF2-40B4-BE49-F238E27FC236}">
                <a16:creationId xmlns:a16="http://schemas.microsoft.com/office/drawing/2014/main" id="{D01434B8-68BF-FE5E-2E5E-C5BEDB542CE9}"/>
              </a:ext>
            </a:extLst>
          </p:cNvPr>
          <p:cNvCxnSpPr>
            <a:cxnSpLocks/>
          </p:cNvCxnSpPr>
          <p:nvPr/>
        </p:nvCxnSpPr>
        <p:spPr>
          <a:xfrm flipV="1">
            <a:off x="7343742" y="5006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C54A0BDA-B3D3-9BB9-1CF0-2FE035AC0AB0}"/>
              </a:ext>
            </a:extLst>
          </p:cNvPr>
          <p:cNvSpPr/>
          <p:nvPr/>
        </p:nvSpPr>
        <p:spPr>
          <a:xfrm>
            <a:off x="7787060" y="3604024"/>
            <a:ext cx="1432560" cy="2930525"/>
          </a:xfrm>
          <a:custGeom>
            <a:avLst/>
            <a:gdLst>
              <a:gd name="connsiteX0" fmla="*/ 0 w 1432560"/>
              <a:gd name="connsiteY0" fmla="*/ 2921000 h 2921000"/>
              <a:gd name="connsiteX1" fmla="*/ 106680 w 1432560"/>
              <a:gd name="connsiteY1" fmla="*/ 246888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40715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5824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78460 w 1432560"/>
              <a:gd name="connsiteY3" fmla="*/ 1958975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7985 w 1432560"/>
              <a:gd name="connsiteY3" fmla="*/ 196088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9352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8260 w 1432560"/>
              <a:gd name="connsiteY8" fmla="*/ 569595 h 2921000"/>
              <a:gd name="connsiteX9" fmla="*/ 1432560 w 1432560"/>
              <a:gd name="connsiteY9" fmla="*/ 0 h 2921000"/>
              <a:gd name="connsiteX0" fmla="*/ 0 w 1432560"/>
              <a:gd name="connsiteY0" fmla="*/ 2930525 h 2930525"/>
              <a:gd name="connsiteX1" fmla="*/ 121920 w 1432560"/>
              <a:gd name="connsiteY1" fmla="*/ 2466975 h 2930525"/>
              <a:gd name="connsiteX2" fmla="*/ 240030 w 1432560"/>
              <a:gd name="connsiteY2" fmla="*/ 2186940 h 2930525"/>
              <a:gd name="connsiteX3" fmla="*/ 389890 w 1432560"/>
              <a:gd name="connsiteY3" fmla="*/ 196659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8805 w 1432560"/>
              <a:gd name="connsiteY4" fmla="*/ 175958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85470 w 1432560"/>
              <a:gd name="connsiteY4" fmla="*/ 175196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2930525">
                <a:moveTo>
                  <a:pt x="0" y="2930525"/>
                </a:moveTo>
                <a:cubicBezTo>
                  <a:pt x="22436" y="2784475"/>
                  <a:pt x="81915" y="2590906"/>
                  <a:pt x="121920" y="2466975"/>
                </a:cubicBezTo>
                <a:cubicBezTo>
                  <a:pt x="161925" y="2343044"/>
                  <a:pt x="197273" y="2270019"/>
                  <a:pt x="240030" y="2186940"/>
                </a:cubicBezTo>
                <a:cubicBezTo>
                  <a:pt x="282787" y="2103861"/>
                  <a:pt x="339937" y="2023851"/>
                  <a:pt x="397510" y="1951355"/>
                </a:cubicBezTo>
                <a:cubicBezTo>
                  <a:pt x="455083" y="1878859"/>
                  <a:pt x="525674" y="1803188"/>
                  <a:pt x="585470" y="1751965"/>
                </a:cubicBezTo>
                <a:cubicBezTo>
                  <a:pt x="645266" y="1700742"/>
                  <a:pt x="701569" y="1686137"/>
                  <a:pt x="756285" y="1644015"/>
                </a:cubicBezTo>
                <a:cubicBezTo>
                  <a:pt x="811001" y="1601893"/>
                  <a:pt x="858414" y="1567180"/>
                  <a:pt x="919480" y="1487805"/>
                </a:cubicBezTo>
                <a:cubicBezTo>
                  <a:pt x="980546" y="1408430"/>
                  <a:pt x="1056217" y="1319212"/>
                  <a:pt x="1122680" y="1167765"/>
                </a:cubicBezTo>
                <a:cubicBezTo>
                  <a:pt x="1189143" y="1016318"/>
                  <a:pt x="1266613" y="774700"/>
                  <a:pt x="1318260" y="579120"/>
                </a:cubicBezTo>
                <a:cubicBezTo>
                  <a:pt x="1369907" y="383540"/>
                  <a:pt x="1397423" y="184150"/>
                  <a:pt x="1432560"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lowchart: Connector 65">
            <a:extLst>
              <a:ext uri="{FF2B5EF4-FFF2-40B4-BE49-F238E27FC236}">
                <a16:creationId xmlns:a16="http://schemas.microsoft.com/office/drawing/2014/main" id="{AE35BFC1-8A9E-DDC3-C8EA-7906349BC008}"/>
              </a:ext>
            </a:extLst>
          </p:cNvPr>
          <p:cNvSpPr/>
          <p:nvPr/>
        </p:nvSpPr>
        <p:spPr>
          <a:xfrm>
            <a:off x="8505334" y="519767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07C169C9-94F0-5DA3-F9DC-1546A5072F70}"/>
              </a:ext>
            </a:extLst>
          </p:cNvPr>
          <p:cNvSpPr/>
          <p:nvPr/>
        </p:nvSpPr>
        <p:spPr>
          <a:xfrm>
            <a:off x="8671245" y="504058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DDD6F14-4D42-1E7C-62BF-4CE9D4053656}"/>
              </a:ext>
            </a:extLst>
          </p:cNvPr>
          <p:cNvSpPr/>
          <p:nvPr/>
        </p:nvSpPr>
        <p:spPr>
          <a:xfrm>
            <a:off x="8005795" y="570743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0977D5A-F376-010B-DBE4-62E0E3341FDB}"/>
              </a:ext>
            </a:extLst>
          </p:cNvPr>
          <p:cNvCxnSpPr>
            <a:cxnSpLocks/>
          </p:cNvCxnSpPr>
          <p:nvPr/>
        </p:nvCxnSpPr>
        <p:spPr>
          <a:xfrm flipV="1">
            <a:off x="9380822" y="5012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73BCE6-BA77-8C74-5B63-ED9C2D992976}"/>
                  </a:ext>
                </a:extLst>
              </p:cNvPr>
              <p:cNvSpPr txBox="1"/>
              <p:nvPr/>
            </p:nvSpPr>
            <p:spPr>
              <a:xfrm>
                <a:off x="7475244" y="5054547"/>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7</m:t>
                          </m:r>
                        </m:num>
                        <m:den>
                          <m:r>
                            <a:rPr lang="vi-VN" sz="1600" b="0" i="1" kern="100" smtClean="0">
                              <a:solidFill>
                                <a:schemeClr val="bg1"/>
                              </a:solidFill>
                              <a:effectLst/>
                              <a:latin typeface="Cambria Math" panose="02040503050406030204" pitchFamily="18" charset="0"/>
                              <a:cs typeface="Times New Roman" panose="02020603050405020304" pitchFamily="18" charset="0"/>
                            </a:rPr>
                            <m:t>27</m:t>
                          </m:r>
                        </m:den>
                      </m:f>
                    </m:oMath>
                  </m:oMathPara>
                </a14:m>
                <a:endParaRPr lang="vi-VN" sz="1600" dirty="0"/>
              </a:p>
            </p:txBody>
          </p:sp>
        </mc:Choice>
        <mc:Fallback xmlns="">
          <p:sp>
            <p:nvSpPr>
              <p:cNvPr id="72" name="TextBox 71">
                <a:extLst>
                  <a:ext uri="{FF2B5EF4-FFF2-40B4-BE49-F238E27FC236}">
                    <a16:creationId xmlns:a16="http://schemas.microsoft.com/office/drawing/2014/main" id="{3873BCE6-BA77-8C74-5B63-ED9C2D992976}"/>
                  </a:ext>
                </a:extLst>
              </p:cNvPr>
              <p:cNvSpPr txBox="1">
                <a:spLocks noRot="1" noChangeAspect="1" noMove="1" noResize="1" noEditPoints="1" noAdjustHandles="1" noChangeArrowheads="1" noChangeShapeType="1" noTextEdit="1"/>
              </p:cNvSpPr>
              <p:nvPr/>
            </p:nvSpPr>
            <p:spPr>
              <a:xfrm>
                <a:off x="7475244" y="5054547"/>
                <a:ext cx="553701" cy="553357"/>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4D33B99-6F7D-413E-983A-6FC1C0B28FE5}"/>
                  </a:ext>
                </a:extLst>
              </p:cNvPr>
              <p:cNvSpPr txBox="1"/>
              <p:nvPr/>
            </p:nvSpPr>
            <p:spPr>
              <a:xfrm>
                <a:off x="8242600" y="4498423"/>
                <a:ext cx="553701"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m:t>
                          </m:r>
                        </m:num>
                        <m:den>
                          <m:r>
                            <a:rPr lang="vi-VN" sz="1600" b="0" i="1" kern="100" smtClean="0">
                              <a:solidFill>
                                <a:schemeClr val="bg1"/>
                              </a:solidFill>
                              <a:effectLst/>
                              <a:latin typeface="Cambria Math" panose="02040503050406030204" pitchFamily="18" charset="0"/>
                              <a:cs typeface="Times New Roman" panose="02020603050405020304" pitchFamily="18" charset="0"/>
                            </a:rPr>
                            <m:t>3</m:t>
                          </m:r>
                        </m:den>
                      </m:f>
                    </m:oMath>
                  </m:oMathPara>
                </a14:m>
                <a:endParaRPr lang="vi-VN" sz="1600" dirty="0"/>
              </a:p>
            </p:txBody>
          </p:sp>
        </mc:Choice>
        <mc:Fallback xmlns="">
          <p:sp>
            <p:nvSpPr>
              <p:cNvPr id="73" name="TextBox 72">
                <a:extLst>
                  <a:ext uri="{FF2B5EF4-FFF2-40B4-BE49-F238E27FC236}">
                    <a16:creationId xmlns:a16="http://schemas.microsoft.com/office/drawing/2014/main" id="{54D33B99-6F7D-413E-983A-6FC1C0B28FE5}"/>
                  </a:ext>
                </a:extLst>
              </p:cNvPr>
              <p:cNvSpPr txBox="1">
                <a:spLocks noRot="1" noChangeAspect="1" noMove="1" noResize="1" noEditPoints="1" noAdjustHandles="1" noChangeArrowheads="1" noChangeShapeType="1" noTextEdit="1"/>
              </p:cNvSpPr>
              <p:nvPr/>
            </p:nvSpPr>
            <p:spPr>
              <a:xfrm>
                <a:off x="8242600" y="4498423"/>
                <a:ext cx="553701" cy="554960"/>
              </a:xfrm>
              <a:prstGeom prst="rect">
                <a:avLst/>
              </a:prstGeom>
              <a:blipFill>
                <a:blip r:embed="rId19"/>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32FFD3B7-63BB-0B2C-A5FA-2567AD819AC1}"/>
              </a:ext>
            </a:extLst>
          </p:cNvPr>
          <p:cNvCxnSpPr>
            <a:cxnSpLocks/>
          </p:cNvCxnSpPr>
          <p:nvPr/>
        </p:nvCxnSpPr>
        <p:spPr>
          <a:xfrm flipH="1">
            <a:off x="7987315" y="380043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A89FDE-5B65-A357-D463-E5ECCED0E7E4}"/>
              </a:ext>
            </a:extLst>
          </p:cNvPr>
          <p:cNvCxnSpPr>
            <a:cxnSpLocks/>
          </p:cNvCxnSpPr>
          <p:nvPr/>
        </p:nvCxnSpPr>
        <p:spPr>
          <a:xfrm flipH="1">
            <a:off x="7980395" y="442449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9320FB-101D-1B33-7532-E783A29201F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7CBA1BC7-6E91-A933-8539-30D0314C6D02}"/>
              </a:ext>
            </a:extLst>
          </p:cNvPr>
          <p:cNvSpPr txBox="1"/>
          <p:nvPr/>
        </p:nvSpPr>
        <p:spPr>
          <a:xfrm>
            <a:off x="9752440" y="493465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1F46444B-9508-4292-4E0C-DA8FA616B093}"/>
              </a:ext>
            </a:extLst>
          </p:cNvPr>
          <p:cNvSpPr txBox="1"/>
          <p:nvPr/>
        </p:nvSpPr>
        <p:spPr>
          <a:xfrm>
            <a:off x="8122778" y="33633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7" name="TextBox 2">
            <a:extLst>
              <a:ext uri="{FF2B5EF4-FFF2-40B4-BE49-F238E27FC236}">
                <a16:creationId xmlns:a16="http://schemas.microsoft.com/office/drawing/2014/main" id="{41D19D50-616D-1F82-C922-D083097E7C1C}"/>
              </a:ext>
            </a:extLst>
          </p:cNvPr>
          <p:cNvSpPr txBox="1"/>
          <p:nvPr/>
        </p:nvSpPr>
        <p:spPr>
          <a:xfrm>
            <a:off x="5711044" y="379686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593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P spid="3" grpId="0"/>
      <p:bldP spid="26" grpId="0"/>
      <p:bldP spid="29" grpId="0"/>
      <p:bldP spid="31" grpId="0"/>
      <p:bldP spid="41" grpId="0"/>
      <p:bldP spid="42" grpId="0" animBg="1"/>
      <p:bldP spid="44" grpId="0"/>
      <p:bldP spid="51" grpId="0"/>
      <p:bldP spid="53" grpId="0"/>
      <p:bldP spid="54" grpId="0"/>
      <p:bldP spid="55" grpId="0"/>
      <p:bldP spid="65" grpId="0" animBg="1"/>
      <p:bldP spid="66" grpId="0" animBg="1"/>
      <p:bldP spid="67" grpId="0" animBg="1"/>
      <p:bldP spid="68" grpId="0" animBg="1"/>
      <p:bldP spid="72" grpId="0"/>
      <p:bldP spid="73" grpId="0"/>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892AA8-2D92-3D17-ED08-204118D1C2AC}"/>
                  </a:ext>
                </a:extLst>
              </p:cNvPr>
              <p:cNvSpPr txBox="1"/>
              <p:nvPr/>
            </p:nvSpPr>
            <p:spPr>
              <a:xfrm>
                <a:off x="16057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892AA8-2D92-3D17-ED08-204118D1C2AC}"/>
                  </a:ext>
                </a:extLst>
              </p:cNvPr>
              <p:cNvSpPr txBox="1">
                <a:spLocks noRot="1" noChangeAspect="1" noMove="1" noResize="1" noEditPoints="1" noAdjustHandles="1" noChangeArrowheads="1" noChangeShapeType="1" noTextEdit="1"/>
              </p:cNvSpPr>
              <p:nvPr/>
            </p:nvSpPr>
            <p:spPr>
              <a:xfrm>
                <a:off x="160578" y="2206755"/>
                <a:ext cx="4015979" cy="458780"/>
              </a:xfrm>
              <a:prstGeom prst="rect">
                <a:avLst/>
              </a:prstGeom>
              <a:blipFill>
                <a:blip r:embed="rId4"/>
                <a:stretch>
                  <a:fillRect l="-2276" t="-10667" r="-151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0BB43015-FAAA-470E-83DD-34420D7D8F41}"/>
              </a:ext>
            </a:extLst>
          </p:cNvPr>
          <p:cNvSpPr txBox="1"/>
          <p:nvPr/>
        </p:nvSpPr>
        <p:spPr>
          <a:xfrm>
            <a:off x="18226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BAE8A6-51F3-0EE2-5EAF-F701C235AFBF}"/>
                  </a:ext>
                </a:extLst>
              </p:cNvPr>
              <p:cNvSpPr txBox="1"/>
              <p:nvPr/>
            </p:nvSpPr>
            <p:spPr>
              <a:xfrm>
                <a:off x="-192242" y="2955243"/>
                <a:ext cx="36135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dirty="0"/>
              </a:p>
            </p:txBody>
          </p:sp>
        </mc:Choice>
        <mc:Fallback xmlns="">
          <p:sp>
            <p:nvSpPr>
              <p:cNvPr id="33" name="TextBox 32">
                <a:extLst>
                  <a:ext uri="{FF2B5EF4-FFF2-40B4-BE49-F238E27FC236}">
                    <a16:creationId xmlns:a16="http://schemas.microsoft.com/office/drawing/2014/main" id="{75BAE8A6-51F3-0EE2-5EAF-F701C235AFBF}"/>
                  </a:ext>
                </a:extLst>
              </p:cNvPr>
              <p:cNvSpPr txBox="1">
                <a:spLocks noRot="1" noChangeAspect="1" noMove="1" noResize="1" noEditPoints="1" noAdjustHandles="1" noChangeArrowheads="1" noChangeShapeType="1" noTextEdit="1"/>
              </p:cNvSpPr>
              <p:nvPr/>
            </p:nvSpPr>
            <p:spPr>
              <a:xfrm>
                <a:off x="-192242" y="2955243"/>
                <a:ext cx="3613517" cy="461665"/>
              </a:xfrm>
              <a:prstGeom prst="rect">
                <a:avLst/>
              </a:prstGeom>
              <a:blipFill>
                <a:blip r:embed="rId5"/>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50A2F3-2696-96B1-6E70-3FC14D47CAD9}"/>
                  </a:ext>
                </a:extLst>
              </p:cNvPr>
              <p:cNvSpPr txBox="1"/>
              <p:nvPr/>
            </p:nvSpPr>
            <p:spPr>
              <a:xfrm>
                <a:off x="2858847" y="2939930"/>
                <a:ext cx="18132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&lt;0 </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ℝ</m:t>
                      </m:r>
                    </m:oMath>
                  </m:oMathPara>
                </a14:m>
                <a:endParaRPr lang="vi-VN" sz="2400" dirty="0"/>
              </a:p>
            </p:txBody>
          </p:sp>
        </mc:Choice>
        <mc:Fallback xmlns="">
          <p:sp>
            <p:nvSpPr>
              <p:cNvPr id="34" name="TextBox 33">
                <a:extLst>
                  <a:ext uri="{FF2B5EF4-FFF2-40B4-BE49-F238E27FC236}">
                    <a16:creationId xmlns:a16="http://schemas.microsoft.com/office/drawing/2014/main" id="{C350A2F3-2696-96B1-6E70-3FC14D47CAD9}"/>
                  </a:ext>
                </a:extLst>
              </p:cNvPr>
              <p:cNvSpPr txBox="1">
                <a:spLocks noRot="1" noChangeAspect="1" noMove="1" noResize="1" noEditPoints="1" noAdjustHandles="1" noChangeArrowheads="1" noChangeShapeType="1" noTextEdit="1"/>
              </p:cNvSpPr>
              <p:nvPr/>
            </p:nvSpPr>
            <p:spPr>
              <a:xfrm>
                <a:off x="2858847" y="2939930"/>
                <a:ext cx="1813262"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9D75970-4D16-5F87-8087-A80AB187FCB6}"/>
                  </a:ext>
                </a:extLst>
              </p:cNvPr>
              <p:cNvSpPr txBox="1"/>
              <p:nvPr/>
            </p:nvSpPr>
            <p:spPr>
              <a:xfrm>
                <a:off x="113867" y="3407770"/>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79D75970-4D16-5F87-8087-A80AB187FCB6}"/>
                  </a:ext>
                </a:extLst>
              </p:cNvPr>
              <p:cNvSpPr txBox="1">
                <a:spLocks noRot="1" noChangeAspect="1" noMove="1" noResize="1" noEditPoints="1" noAdjustHandles="1" noChangeArrowheads="1" noChangeShapeType="1" noTextEdit="1"/>
              </p:cNvSpPr>
              <p:nvPr/>
            </p:nvSpPr>
            <p:spPr>
              <a:xfrm>
                <a:off x="113867" y="3407770"/>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8A01BC75-00E1-5298-BB00-EF40A5D92B88}"/>
              </a:ext>
            </a:extLst>
          </p:cNvPr>
          <p:cNvSpPr txBox="1"/>
          <p:nvPr/>
        </p:nvSpPr>
        <p:spPr>
          <a:xfrm>
            <a:off x="110462" y="3798263"/>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41" name="TextBox 40">
            <a:extLst>
              <a:ext uri="{FF2B5EF4-FFF2-40B4-BE49-F238E27FC236}">
                <a16:creationId xmlns:a16="http://schemas.microsoft.com/office/drawing/2014/main" id="{A1180302-9502-EAA9-E906-45C4649B2F1B}"/>
              </a:ext>
            </a:extLst>
          </p:cNvPr>
          <p:cNvSpPr txBox="1"/>
          <p:nvPr/>
        </p:nvSpPr>
        <p:spPr>
          <a:xfrm>
            <a:off x="110462" y="4237063"/>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F2406-126A-0A16-6980-697028462AE1}"/>
                  </a:ext>
                </a:extLst>
              </p:cNvPr>
              <p:cNvSpPr txBox="1"/>
              <p:nvPr/>
            </p:nvSpPr>
            <p:spPr>
              <a:xfrm>
                <a:off x="-220425" y="5253245"/>
                <a:ext cx="6522394"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93EF2406-126A-0A16-6980-697028462AE1}"/>
                  </a:ext>
                </a:extLst>
              </p:cNvPr>
              <p:cNvSpPr txBox="1">
                <a:spLocks noRot="1" noChangeAspect="1" noMove="1" noResize="1" noEditPoints="1" noAdjustHandles="1" noChangeArrowheads="1" noChangeShapeType="1" noTextEdit="1"/>
              </p:cNvSpPr>
              <p:nvPr/>
            </p:nvSpPr>
            <p:spPr>
              <a:xfrm>
                <a:off x="-220425" y="5253245"/>
                <a:ext cx="6522394" cy="580544"/>
              </a:xfrm>
              <a:prstGeom prst="rect">
                <a:avLst/>
              </a:prstGeom>
              <a:blipFill>
                <a:blip r:embed="rId8"/>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0745B44-2CBE-0F0B-55BC-1493DD59348B}"/>
                  </a:ext>
                </a:extLst>
              </p:cNvPr>
              <p:cNvSpPr txBox="1"/>
              <p:nvPr/>
            </p:nvSpPr>
            <p:spPr>
              <a:xfrm>
                <a:off x="124571" y="4615913"/>
                <a:ext cx="5785382" cy="61472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F0745B44-2CBE-0F0B-55BC-1493DD59348B}"/>
                  </a:ext>
                </a:extLst>
              </p:cNvPr>
              <p:cNvSpPr txBox="1">
                <a:spLocks noRot="1" noChangeAspect="1" noMove="1" noResize="1" noEditPoints="1" noAdjustHandles="1" noChangeArrowheads="1" noChangeShapeType="1" noTextEdit="1"/>
              </p:cNvSpPr>
              <p:nvPr/>
            </p:nvSpPr>
            <p:spPr>
              <a:xfrm>
                <a:off x="124571" y="4615913"/>
                <a:ext cx="5785382" cy="614720"/>
              </a:xfrm>
              <a:prstGeom prst="rect">
                <a:avLst/>
              </a:prstGeom>
              <a:blipFill>
                <a:blip r:embed="rId9"/>
                <a:stretch>
                  <a:fillRect t="-1980" b="-29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8014068" y="3942080"/>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10933260" y="4514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10933260" y="451431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346987" y="3649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346987" y="364996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1111070D-7EAC-60CA-E928-FB4CC043621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376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7" grpId="0"/>
      <p:bldP spid="39" grpId="0"/>
      <p:bldP spid="41" grpId="0"/>
      <p:bldP spid="42" grpId="0"/>
      <p:bldP spid="49" grpId="0"/>
      <p:bldP spid="50" grpId="0"/>
      <p:bldP spid="57" grpId="0"/>
      <p:bldP spid="58" grpId="0"/>
      <p:bldP spid="60" grpId="0"/>
      <p:bldP spid="70" grpId="0"/>
      <p:bldP spid="71" grpId="0"/>
      <p:bldP spid="72"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231095" y="2210947"/>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385352" y="3169523"/>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395074" y="3584567"/>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71949" y="278528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231095" y="312290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231095" y="3122902"/>
                <a:ext cx="736534" cy="461665"/>
              </a:xfrm>
              <a:prstGeom prst="rect">
                <a:avLst/>
              </a:prstGeom>
              <a:blipFill>
                <a:blip r:embed="rId4"/>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403636" y="266123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403636" y="2661236"/>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209158" y="397499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209158" y="3974993"/>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74866" y="26397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74866" y="2639762"/>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4373161" y="26845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4373161" y="2684548"/>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2623341" y="31330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2623341" y="3133057"/>
                <a:ext cx="658291" cy="461665"/>
              </a:xfrm>
              <a:prstGeom prst="rect">
                <a:avLst/>
              </a:prstGeom>
              <a:blipFill>
                <a:blip r:embed="rId9"/>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1433157" y="3837983"/>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4352349" y="4410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4352349" y="441021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66076" y="35458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66076" y="3545866"/>
                <a:ext cx="658291" cy="461665"/>
              </a:xfrm>
              <a:prstGeom prst="rect">
                <a:avLst/>
              </a:prstGeom>
              <a:blipFill>
                <a:blip r:embed="rId11"/>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E4671772-70C6-6E72-7239-0BA8EBAA976E}"/>
              </a:ext>
            </a:extLst>
          </p:cNvPr>
          <p:cNvSpPr txBox="1"/>
          <p:nvPr/>
        </p:nvSpPr>
        <p:spPr>
          <a:xfrm>
            <a:off x="225641" y="495297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3756AD-24F9-6B34-298A-BEF69A907F88}"/>
                  </a:ext>
                </a:extLst>
              </p:cNvPr>
              <p:cNvSpPr txBox="1"/>
              <p:nvPr/>
            </p:nvSpPr>
            <p:spPr>
              <a:xfrm>
                <a:off x="207591" y="5285389"/>
                <a:ext cx="490542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GĐ 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183756AD-24F9-6B34-298A-BEF69A907F88}"/>
                  </a:ext>
                </a:extLst>
              </p:cNvPr>
              <p:cNvSpPr txBox="1">
                <a:spLocks noRot="1" noChangeAspect="1" noMove="1" noResize="1" noEditPoints="1" noAdjustHandles="1" noChangeArrowheads="1" noChangeShapeType="1" noTextEdit="1"/>
              </p:cNvSpPr>
              <p:nvPr/>
            </p:nvSpPr>
            <p:spPr>
              <a:xfrm>
                <a:off x="207591" y="5285389"/>
                <a:ext cx="4905429" cy="460895"/>
              </a:xfrm>
              <a:prstGeom prst="rect">
                <a:avLst/>
              </a:prstGeom>
              <a:blipFill>
                <a:blip r:embed="rId12"/>
                <a:stretch>
                  <a:fillRect l="-186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F2CF53-BD92-9FEB-B756-AEE7660714D1}"/>
                  </a:ext>
                </a:extLst>
              </p:cNvPr>
              <p:cNvSpPr txBox="1"/>
              <p:nvPr/>
            </p:nvSpPr>
            <p:spPr>
              <a:xfrm>
                <a:off x="215756" y="5807510"/>
                <a:ext cx="47592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GĐ </a:t>
                </a:r>
                <a:r>
                  <a:rPr lang="vi-VN" sz="2400" kern="100" dirty="0">
                    <a:solidFill>
                      <a:schemeClr val="bg1"/>
                    </a:solidFill>
                    <a:effectLst/>
                    <a:latin typeface="+mj-lt"/>
                    <a:ea typeface="Arial" panose="020B0604020202020204" pitchFamily="34" charset="0"/>
                    <a:cs typeface="Times New Roman" panose="02020603050405020304" pitchFamily="18" charset="0"/>
                  </a:rPr>
                  <a:t>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83F2CF53-BD92-9FEB-B756-AEE7660714D1}"/>
                  </a:ext>
                </a:extLst>
              </p:cNvPr>
              <p:cNvSpPr txBox="1">
                <a:spLocks noRot="1" noChangeAspect="1" noMove="1" noResize="1" noEditPoints="1" noAdjustHandles="1" noChangeArrowheads="1" noChangeShapeType="1" noTextEdit="1"/>
              </p:cNvSpPr>
              <p:nvPr/>
            </p:nvSpPr>
            <p:spPr>
              <a:xfrm>
                <a:off x="215756" y="5807510"/>
                <a:ext cx="4759266" cy="460895"/>
              </a:xfrm>
              <a:prstGeom prst="rect">
                <a:avLst/>
              </a:prstGeom>
              <a:blipFill>
                <a:blip r:embed="rId13"/>
                <a:stretch>
                  <a:fillRect l="-1921" t="-10667" b="-30667"/>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5B7BB16-1A49-9A4D-942A-80FBD324D738}"/>
              </a:ext>
            </a:extLst>
          </p:cNvPr>
          <p:cNvSpPr txBox="1"/>
          <p:nvPr/>
        </p:nvSpPr>
        <p:spPr>
          <a:xfrm>
            <a:off x="5438249" y="2563052"/>
            <a:ext cx="3303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l</a:t>
            </a:r>
            <a:r>
              <a:rPr lang="vi-VN" sz="2400" kern="100" dirty="0">
                <a:solidFill>
                  <a:schemeClr val="bg1"/>
                </a:solidFill>
                <a:effectLst/>
                <a:latin typeface="+mj-lt"/>
                <a:ea typeface="Arial" panose="020B0604020202020204" pitchFamily="34" charset="0"/>
                <a:cs typeface="Times New Roman" panose="02020603050405020304" pitchFamily="18" charset="0"/>
              </a:rPr>
              <a:t>à tâm đối xứng của đths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7022-2D40-596B-9CF4-239680FB462B}"/>
                  </a:ext>
                </a:extLst>
              </p:cNvPr>
              <p:cNvSpPr txBox="1"/>
              <p:nvPr/>
            </p:nvSpPr>
            <p:spPr>
              <a:xfrm>
                <a:off x="9320077" y="1827306"/>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29</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CE847022-2D40-596B-9CF4-239680FB462B}"/>
                  </a:ext>
                </a:extLst>
              </p:cNvPr>
              <p:cNvSpPr txBox="1">
                <a:spLocks noRot="1" noChangeAspect="1" noMove="1" noResize="1" noEditPoints="1" noAdjustHandles="1" noChangeArrowheads="1" noChangeShapeType="1" noTextEdit="1"/>
              </p:cNvSpPr>
              <p:nvPr/>
            </p:nvSpPr>
            <p:spPr>
              <a:xfrm>
                <a:off x="9320077" y="1827306"/>
                <a:ext cx="1717494" cy="1082861"/>
              </a:xfrm>
              <a:prstGeom prst="rect">
                <a:avLst/>
              </a:prstGeom>
              <a:blipFill>
                <a:blip r:embed="rId14"/>
                <a:stretch>
                  <a:fillRect r="-1064"/>
                </a:stretch>
              </a:blipFill>
            </p:spPr>
            <p:txBody>
              <a:bodyPr/>
              <a:lstStyle/>
              <a:p>
                <a:r>
                  <a:rPr lang="vi-VN">
                    <a:noFill/>
                  </a:rPr>
                  <a:t> </a:t>
                </a:r>
              </a:p>
            </p:txBody>
          </p:sp>
        </mc:Fallback>
      </mc:AlternateContent>
      <p:cxnSp>
        <p:nvCxnSpPr>
          <p:cNvPr id="35" name="Straight Arrow Connector 34">
            <a:extLst>
              <a:ext uri="{FF2B5EF4-FFF2-40B4-BE49-F238E27FC236}">
                <a16:creationId xmlns:a16="http://schemas.microsoft.com/office/drawing/2014/main" id="{B36FAF57-34B8-28F8-1B1F-D4C0B81974B7}"/>
              </a:ext>
            </a:extLst>
          </p:cNvPr>
          <p:cNvCxnSpPr>
            <a:cxnSpLocks/>
          </p:cNvCxnSpPr>
          <p:nvPr/>
        </p:nvCxnSpPr>
        <p:spPr>
          <a:xfrm flipV="1">
            <a:off x="8080446" y="3477487"/>
            <a:ext cx="4325" cy="32054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1031B5-04B0-5C50-1393-D68C09DCE145}"/>
              </a:ext>
            </a:extLst>
          </p:cNvPr>
          <p:cNvCxnSpPr>
            <a:cxnSpLocks/>
          </p:cNvCxnSpPr>
          <p:nvPr/>
        </p:nvCxnSpPr>
        <p:spPr>
          <a:xfrm>
            <a:off x="7049045" y="4025383"/>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EDB22F-9AC0-2F01-31A9-07404BD29D47}"/>
              </a:ext>
            </a:extLst>
          </p:cNvPr>
          <p:cNvSpPr txBox="1"/>
          <p:nvPr/>
        </p:nvSpPr>
        <p:spPr>
          <a:xfrm>
            <a:off x="7654055" y="396870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729EF657-FB57-4197-A1FC-419BDBD5BBCB}"/>
              </a:ext>
            </a:extLst>
          </p:cNvPr>
          <p:cNvCxnSpPr>
            <a:cxnSpLocks/>
          </p:cNvCxnSpPr>
          <p:nvPr/>
        </p:nvCxnSpPr>
        <p:spPr>
          <a:xfrm flipH="1">
            <a:off x="7984590" y="573877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656E7-9690-8342-5B9D-351CCAAF6328}"/>
              </a:ext>
            </a:extLst>
          </p:cNvPr>
          <p:cNvSpPr txBox="1"/>
          <p:nvPr/>
        </p:nvSpPr>
        <p:spPr>
          <a:xfrm>
            <a:off x="7706444" y="5748205"/>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5" name="Straight Connector 44">
            <a:extLst>
              <a:ext uri="{FF2B5EF4-FFF2-40B4-BE49-F238E27FC236}">
                <a16:creationId xmlns:a16="http://schemas.microsoft.com/office/drawing/2014/main" id="{94A7399E-FB84-5E61-3C08-F9705ADD06C6}"/>
              </a:ext>
            </a:extLst>
          </p:cNvPr>
          <p:cNvCxnSpPr>
            <a:cxnSpLocks/>
          </p:cNvCxnSpPr>
          <p:nvPr/>
        </p:nvCxnSpPr>
        <p:spPr>
          <a:xfrm flipV="1">
            <a:off x="8959323" y="3974411"/>
            <a:ext cx="0" cy="1241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11CBCF-6932-D6E1-3201-B53C64507731}"/>
              </a:ext>
            </a:extLst>
          </p:cNvPr>
          <p:cNvCxnSpPr>
            <a:cxnSpLocks/>
          </p:cNvCxnSpPr>
          <p:nvPr/>
        </p:nvCxnSpPr>
        <p:spPr>
          <a:xfrm flipH="1">
            <a:off x="8022691" y="49758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6586E-89B8-A2F3-DBB2-FD06DDAD02C6}"/>
              </a:ext>
            </a:extLst>
          </p:cNvPr>
          <p:cNvCxnSpPr>
            <a:cxnSpLocks/>
          </p:cNvCxnSpPr>
          <p:nvPr/>
        </p:nvCxnSpPr>
        <p:spPr>
          <a:xfrm flipV="1">
            <a:off x="8522756" y="3954877"/>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6FA36F-C865-2CD1-57BB-606CC4DA83DB}"/>
              </a:ext>
            </a:extLst>
          </p:cNvPr>
          <p:cNvCxnSpPr>
            <a:cxnSpLocks/>
          </p:cNvCxnSpPr>
          <p:nvPr/>
        </p:nvCxnSpPr>
        <p:spPr>
          <a:xfrm flipV="1">
            <a:off x="8308684" y="3957488"/>
            <a:ext cx="0" cy="17767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456574-E2FE-FEEE-781E-1F32C1CDB9E6}"/>
              </a:ext>
            </a:extLst>
          </p:cNvPr>
          <p:cNvSpPr txBox="1"/>
          <p:nvPr/>
        </p:nvSpPr>
        <p:spPr>
          <a:xfrm>
            <a:off x="7684513" y="478586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52" name="TextBox 51">
            <a:extLst>
              <a:ext uri="{FF2B5EF4-FFF2-40B4-BE49-F238E27FC236}">
                <a16:creationId xmlns:a16="http://schemas.microsoft.com/office/drawing/2014/main" id="{ECF94570-61D8-7007-4356-9678C9C2A45C}"/>
              </a:ext>
            </a:extLst>
          </p:cNvPr>
          <p:cNvSpPr txBox="1"/>
          <p:nvPr/>
        </p:nvSpPr>
        <p:spPr>
          <a:xfrm>
            <a:off x="8360341" y="354874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31DC6593-C5E7-7E52-A637-DCD6E80C05D6}"/>
              </a:ext>
            </a:extLst>
          </p:cNvPr>
          <p:cNvSpPr txBox="1"/>
          <p:nvPr/>
        </p:nvSpPr>
        <p:spPr>
          <a:xfrm>
            <a:off x="7721016" y="5240192"/>
            <a:ext cx="377026" cy="369332"/>
          </a:xfrm>
          <a:prstGeom prst="rect">
            <a:avLst/>
          </a:prstGeom>
          <a:noFill/>
        </p:spPr>
        <p:txBody>
          <a:bodyPr wrap="none" rtlCol="0">
            <a:spAutoFit/>
          </a:bodyPr>
          <a:lstStyle/>
          <a:p>
            <a:r>
              <a:rPr lang="vi-VN" dirty="0">
                <a:solidFill>
                  <a:schemeClr val="bg1"/>
                </a:solidFill>
                <a:latin typeface="+mj-lt"/>
              </a:rPr>
              <a:t>-3</a:t>
            </a:r>
          </a:p>
        </p:txBody>
      </p:sp>
      <p:sp>
        <p:nvSpPr>
          <p:cNvPr id="59" name="TextBox 58">
            <a:extLst>
              <a:ext uri="{FF2B5EF4-FFF2-40B4-BE49-F238E27FC236}">
                <a16:creationId xmlns:a16="http://schemas.microsoft.com/office/drawing/2014/main" id="{3FA782A6-952E-9727-F322-0C9CD8804CF3}"/>
              </a:ext>
            </a:extLst>
          </p:cNvPr>
          <p:cNvSpPr txBox="1"/>
          <p:nvPr/>
        </p:nvSpPr>
        <p:spPr>
          <a:xfrm>
            <a:off x="7732002" y="4281407"/>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1" name="Straight Connector 60">
            <a:extLst>
              <a:ext uri="{FF2B5EF4-FFF2-40B4-BE49-F238E27FC236}">
                <a16:creationId xmlns:a16="http://schemas.microsoft.com/office/drawing/2014/main" id="{4934A840-8096-2501-B4B5-63B6F73750DB}"/>
              </a:ext>
            </a:extLst>
          </p:cNvPr>
          <p:cNvCxnSpPr>
            <a:cxnSpLocks/>
          </p:cNvCxnSpPr>
          <p:nvPr/>
        </p:nvCxnSpPr>
        <p:spPr>
          <a:xfrm flipV="1">
            <a:off x="7638815" y="395639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6200A0-6F9C-80C2-8A8D-D1D341CE791E}"/>
              </a:ext>
            </a:extLst>
          </p:cNvPr>
          <p:cNvCxnSpPr>
            <a:cxnSpLocks/>
          </p:cNvCxnSpPr>
          <p:nvPr/>
        </p:nvCxnSpPr>
        <p:spPr>
          <a:xfrm flipV="1">
            <a:off x="8302872" y="39533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1BEBFA2-B05D-B499-E536-A90241255181}"/>
                  </a:ext>
                </a:extLst>
              </p:cNvPr>
              <p:cNvSpPr txBox="1"/>
              <p:nvPr/>
            </p:nvSpPr>
            <p:spPr>
              <a:xfrm>
                <a:off x="7338315" y="5441258"/>
                <a:ext cx="553701" cy="5752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29</m:t>
                          </m:r>
                        </m:num>
                        <m:den>
                          <m:r>
                            <a:rPr lang="vi-VN" sz="1600" b="0" i="1" kern="100" smtClean="0">
                              <a:solidFill>
                                <a:schemeClr val="bg1"/>
                              </a:solidFill>
                              <a:effectLst/>
                              <a:latin typeface="Cambria Math" panose="02040503050406030204" pitchFamily="18" charset="0"/>
                              <a:cs typeface="Times New Roman" panose="02020603050405020304" pitchFamily="18" charset="0"/>
                            </a:rPr>
                            <m:t>8</m:t>
                          </m:r>
                        </m:den>
                      </m:f>
                    </m:oMath>
                  </m:oMathPara>
                </a14:m>
                <a:endParaRPr lang="vi-VN" sz="1600" dirty="0"/>
              </a:p>
            </p:txBody>
          </p:sp>
        </mc:Choice>
        <mc:Fallback xmlns="">
          <p:sp>
            <p:nvSpPr>
              <p:cNvPr id="67" name="TextBox 66">
                <a:extLst>
                  <a:ext uri="{FF2B5EF4-FFF2-40B4-BE49-F238E27FC236}">
                    <a16:creationId xmlns:a16="http://schemas.microsoft.com/office/drawing/2014/main" id="{91BEBFA2-B05D-B499-E536-A90241255181}"/>
                  </a:ext>
                </a:extLst>
              </p:cNvPr>
              <p:cNvSpPr txBox="1">
                <a:spLocks noRot="1" noChangeAspect="1" noMove="1" noResize="1" noEditPoints="1" noAdjustHandles="1" noChangeArrowheads="1" noChangeShapeType="1" noTextEdit="1"/>
              </p:cNvSpPr>
              <p:nvPr/>
            </p:nvSpPr>
            <p:spPr>
              <a:xfrm>
                <a:off x="7338315" y="5441258"/>
                <a:ext cx="553701" cy="575286"/>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736605F-7355-625D-5A69-CBFBC5B9A769}"/>
                  </a:ext>
                </a:extLst>
              </p:cNvPr>
              <p:cNvSpPr txBox="1"/>
              <p:nvPr/>
            </p:nvSpPr>
            <p:spPr>
              <a:xfrm>
                <a:off x="8047896" y="3341829"/>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1</m:t>
                          </m:r>
                        </m:num>
                        <m:den>
                          <m:r>
                            <a:rPr lang="vi-VN" sz="1600" b="0" i="1" kern="100" smtClean="0">
                              <a:solidFill>
                                <a:schemeClr val="bg1"/>
                              </a:solidFill>
                              <a:effectLst/>
                              <a:latin typeface="Cambria Math" panose="02040503050406030204" pitchFamily="18" charset="0"/>
                              <a:cs typeface="Times New Roman" panose="02020603050405020304" pitchFamily="18" charset="0"/>
                            </a:rPr>
                            <m:t>2</m:t>
                          </m:r>
                        </m:den>
                      </m:f>
                    </m:oMath>
                  </m:oMathPara>
                </a14:m>
                <a:endParaRPr lang="vi-VN" sz="1600" dirty="0"/>
              </a:p>
            </p:txBody>
          </p:sp>
        </mc:Choice>
        <mc:Fallback xmlns="">
          <p:sp>
            <p:nvSpPr>
              <p:cNvPr id="68" name="TextBox 67">
                <a:extLst>
                  <a:ext uri="{FF2B5EF4-FFF2-40B4-BE49-F238E27FC236}">
                    <a16:creationId xmlns:a16="http://schemas.microsoft.com/office/drawing/2014/main" id="{E736605F-7355-625D-5A69-CBFBC5B9A769}"/>
                  </a:ext>
                </a:extLst>
              </p:cNvPr>
              <p:cNvSpPr txBox="1">
                <a:spLocks noRot="1" noChangeAspect="1" noMove="1" noResize="1" noEditPoints="1" noAdjustHandles="1" noChangeArrowheads="1" noChangeShapeType="1" noTextEdit="1"/>
              </p:cNvSpPr>
              <p:nvPr/>
            </p:nvSpPr>
            <p:spPr>
              <a:xfrm>
                <a:off x="8047896" y="3341829"/>
                <a:ext cx="553701" cy="553357"/>
              </a:xfrm>
              <a:prstGeom prst="rect">
                <a:avLst/>
              </a:prstGeom>
              <a:blipFill>
                <a:blip r:embed="rId16"/>
                <a:stretch>
                  <a:fillRect/>
                </a:stretch>
              </a:blipFill>
            </p:spPr>
            <p:txBody>
              <a:bodyPr/>
              <a:lstStyle/>
              <a:p>
                <a:r>
                  <a:rPr lang="vi-VN">
                    <a:noFill/>
                  </a:rPr>
                  <a:t> </a:t>
                </a:r>
              </a:p>
            </p:txBody>
          </p:sp>
        </mc:Fallback>
      </mc:AlternateContent>
      <p:cxnSp>
        <p:nvCxnSpPr>
          <p:cNvPr id="69" name="Straight Connector 68">
            <a:extLst>
              <a:ext uri="{FF2B5EF4-FFF2-40B4-BE49-F238E27FC236}">
                <a16:creationId xmlns:a16="http://schemas.microsoft.com/office/drawing/2014/main" id="{F86FED99-247C-2FAD-A6D7-0949610CA784}"/>
              </a:ext>
            </a:extLst>
          </p:cNvPr>
          <p:cNvCxnSpPr>
            <a:cxnSpLocks/>
          </p:cNvCxnSpPr>
          <p:nvPr/>
        </p:nvCxnSpPr>
        <p:spPr>
          <a:xfrm flipH="1">
            <a:off x="8026621" y="380320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AF8305-2AC0-01C3-F649-899242F239B7}"/>
              </a:ext>
            </a:extLst>
          </p:cNvPr>
          <p:cNvCxnSpPr>
            <a:cxnSpLocks/>
          </p:cNvCxnSpPr>
          <p:nvPr/>
        </p:nvCxnSpPr>
        <p:spPr>
          <a:xfrm flipH="1">
            <a:off x="8020921" y="448060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0EF6E-5546-72A1-00C9-AEB2B1FCA540}"/>
              </a:ext>
            </a:extLst>
          </p:cNvPr>
          <p:cNvCxnSpPr>
            <a:cxnSpLocks/>
          </p:cNvCxnSpPr>
          <p:nvPr/>
        </p:nvCxnSpPr>
        <p:spPr>
          <a:xfrm flipH="1">
            <a:off x="8030228" y="54802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62E027-8A51-2F7D-E8A8-32FF83554CE6}"/>
              </a:ext>
            </a:extLst>
          </p:cNvPr>
          <p:cNvCxnSpPr>
            <a:cxnSpLocks/>
          </p:cNvCxnSpPr>
          <p:nvPr/>
        </p:nvCxnSpPr>
        <p:spPr>
          <a:xfrm flipH="1">
            <a:off x="8026001" y="590883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2C8132BD-3131-9ED1-8459-5BAFC83AA4A2}"/>
              </a:ext>
            </a:extLst>
          </p:cNvPr>
          <p:cNvSpPr/>
          <p:nvPr/>
        </p:nvSpPr>
        <p:spPr>
          <a:xfrm>
            <a:off x="8054186" y="3567031"/>
            <a:ext cx="607060" cy="3134211"/>
          </a:xfrm>
          <a:custGeom>
            <a:avLst/>
            <a:gdLst>
              <a:gd name="connsiteX0" fmla="*/ 3910 w 491590"/>
              <a:gd name="connsiteY0" fmla="*/ 13182 h 3010382"/>
              <a:gd name="connsiteX1" fmla="*/ 3910 w 491590"/>
              <a:gd name="connsiteY1" fmla="*/ 74142 h 3010382"/>
              <a:gd name="connsiteX2" fmla="*/ 44550 w 491590"/>
              <a:gd name="connsiteY2" fmla="*/ 582142 h 3010382"/>
              <a:gd name="connsiteX3" fmla="*/ 85190 w 491590"/>
              <a:gd name="connsiteY3" fmla="*/ 1100302 h 3010382"/>
              <a:gd name="connsiteX4" fmla="*/ 135990 w 491590"/>
              <a:gd name="connsiteY4" fmla="*/ 1628622 h 3010382"/>
              <a:gd name="connsiteX5" fmla="*/ 196950 w 491590"/>
              <a:gd name="connsiteY5" fmla="*/ 2055342 h 3010382"/>
              <a:gd name="connsiteX6" fmla="*/ 379830 w 491590"/>
              <a:gd name="connsiteY6" fmla="*/ 2268702 h 3010382"/>
              <a:gd name="connsiteX7" fmla="*/ 471270 w 491590"/>
              <a:gd name="connsiteY7" fmla="*/ 2812262 h 3010382"/>
              <a:gd name="connsiteX8" fmla="*/ 491590 w 491590"/>
              <a:gd name="connsiteY8" fmla="*/ 3010382 h 301038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471270 w 674470"/>
              <a:gd name="connsiteY7" fmla="*/ 281226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566520 w 674470"/>
              <a:gd name="connsiteY7" fmla="*/ 280464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482700 w 674470"/>
              <a:gd name="connsiteY6" fmla="*/ 2318232 h 3067532"/>
              <a:gd name="connsiteX7" fmla="*/ 566520 w 674470"/>
              <a:gd name="connsiteY7" fmla="*/ 2804642 h 3067532"/>
              <a:gd name="connsiteX8" fmla="*/ 674470 w 674470"/>
              <a:gd name="connsiteY8" fmla="*/ 3067532 h 306753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6652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9946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10590 w 621130"/>
              <a:gd name="connsiteY4" fmla="*/ 16235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85190 w 621130"/>
              <a:gd name="connsiteY4" fmla="*/ 158798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0 w 617220"/>
              <a:gd name="connsiteY0" fmla="*/ 0 h 2985770"/>
              <a:gd name="connsiteX1" fmla="*/ 40640 w 617220"/>
              <a:gd name="connsiteY1" fmla="*/ 508000 h 2985770"/>
              <a:gd name="connsiteX2" fmla="*/ 66040 w 617220"/>
              <a:gd name="connsiteY2" fmla="*/ 1010920 h 2985770"/>
              <a:gd name="connsiteX3" fmla="*/ 81280 w 617220"/>
              <a:gd name="connsiteY3" fmla="*/ 1513840 h 2985770"/>
              <a:gd name="connsiteX4" fmla="*/ 132080 w 617220"/>
              <a:gd name="connsiteY4" fmla="*/ 1905000 h 2985770"/>
              <a:gd name="connsiteX5" fmla="*/ 478790 w 617220"/>
              <a:gd name="connsiteY5" fmla="*/ 2244090 h 2985770"/>
              <a:gd name="connsiteX6" fmla="*/ 581660 w 617220"/>
              <a:gd name="connsiteY6" fmla="*/ 2730500 h 2985770"/>
              <a:gd name="connsiteX7" fmla="*/ 617220 w 617220"/>
              <a:gd name="connsiteY7" fmla="*/ 2985770 h 2985770"/>
              <a:gd name="connsiteX0" fmla="*/ 0 w 607060"/>
              <a:gd name="connsiteY0" fmla="*/ 0 h 2990850"/>
              <a:gd name="connsiteX1" fmla="*/ 30480 w 607060"/>
              <a:gd name="connsiteY1" fmla="*/ 513080 h 2990850"/>
              <a:gd name="connsiteX2" fmla="*/ 55880 w 607060"/>
              <a:gd name="connsiteY2" fmla="*/ 1016000 h 2990850"/>
              <a:gd name="connsiteX3" fmla="*/ 71120 w 607060"/>
              <a:gd name="connsiteY3" fmla="*/ 1518920 h 2990850"/>
              <a:gd name="connsiteX4" fmla="*/ 121920 w 607060"/>
              <a:gd name="connsiteY4" fmla="*/ 1910080 h 2990850"/>
              <a:gd name="connsiteX5" fmla="*/ 468630 w 607060"/>
              <a:gd name="connsiteY5" fmla="*/ 2249170 h 2990850"/>
              <a:gd name="connsiteX6" fmla="*/ 571500 w 607060"/>
              <a:gd name="connsiteY6" fmla="*/ 2735580 h 2990850"/>
              <a:gd name="connsiteX7" fmla="*/ 607060 w 607060"/>
              <a:gd name="connsiteY7"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60" h="2990850">
                <a:moveTo>
                  <a:pt x="0" y="0"/>
                </a:moveTo>
                <a:cubicBezTo>
                  <a:pt x="6773" y="94827"/>
                  <a:pt x="21167" y="343747"/>
                  <a:pt x="30480" y="513080"/>
                </a:cubicBezTo>
                <a:cubicBezTo>
                  <a:pt x="39793" y="682413"/>
                  <a:pt x="49107" y="848360"/>
                  <a:pt x="55880" y="1016000"/>
                </a:cubicBezTo>
                <a:cubicBezTo>
                  <a:pt x="62653" y="1183640"/>
                  <a:pt x="60113" y="1369907"/>
                  <a:pt x="71120" y="1518920"/>
                </a:cubicBezTo>
                <a:cubicBezTo>
                  <a:pt x="82127" y="1667933"/>
                  <a:pt x="55668" y="1788372"/>
                  <a:pt x="121920" y="1910080"/>
                </a:cubicBezTo>
                <a:cubicBezTo>
                  <a:pt x="188172" y="2031788"/>
                  <a:pt x="393700" y="2111587"/>
                  <a:pt x="468630" y="2249170"/>
                </a:cubicBezTo>
                <a:cubicBezTo>
                  <a:pt x="543560" y="2386753"/>
                  <a:pt x="552873" y="2611967"/>
                  <a:pt x="571500" y="2735580"/>
                </a:cubicBezTo>
                <a:cubicBezTo>
                  <a:pt x="590127" y="2859193"/>
                  <a:pt x="606213" y="2953596"/>
                  <a:pt x="607060" y="299085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A0AFFF-5B5A-28B1-59AF-E91A483BCC9C}"/>
              </a:ext>
            </a:extLst>
          </p:cNvPr>
          <p:cNvCxnSpPr>
            <a:cxnSpLocks/>
          </p:cNvCxnSpPr>
          <p:nvPr/>
        </p:nvCxnSpPr>
        <p:spPr>
          <a:xfrm flipH="1" flipV="1">
            <a:off x="8522756" y="3966271"/>
            <a:ext cx="7934" cy="19578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6031E7-B55E-EF90-8EC9-AD636850EB96}"/>
              </a:ext>
            </a:extLst>
          </p:cNvPr>
          <p:cNvCxnSpPr>
            <a:cxnSpLocks/>
          </p:cNvCxnSpPr>
          <p:nvPr/>
        </p:nvCxnSpPr>
        <p:spPr>
          <a:xfrm flipH="1">
            <a:off x="8144610" y="591022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99867E4-9960-94DA-4DB8-6340B0A01F14}"/>
              </a:ext>
            </a:extLst>
          </p:cNvPr>
          <p:cNvSpPr/>
          <p:nvPr/>
        </p:nvSpPr>
        <p:spPr>
          <a:xfrm>
            <a:off x="8469577" y="58631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5FF6D73-0DB0-AA9E-BC9B-FDC34F55C342}"/>
              </a:ext>
            </a:extLst>
          </p:cNvPr>
          <p:cNvSpPr/>
          <p:nvPr/>
        </p:nvSpPr>
        <p:spPr>
          <a:xfrm>
            <a:off x="8269826" y="56911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4EBED86-E033-012F-652A-E5546DC8E5BA}"/>
              </a:ext>
            </a:extLst>
          </p:cNvPr>
          <p:cNvSpPr/>
          <p:nvPr/>
        </p:nvSpPr>
        <p:spPr>
          <a:xfrm>
            <a:off x="8040388" y="398384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C26152-CCA9-6F4D-5CB4-3A9BDED181D3}"/>
                  </a:ext>
                </a:extLst>
              </p:cNvPr>
              <p:cNvSpPr txBox="1"/>
              <p:nvPr/>
            </p:nvSpPr>
            <p:spPr>
              <a:xfrm>
                <a:off x="5368219" y="2928059"/>
                <a:ext cx="338597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Lấy thêm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FC26152-CCA9-6F4D-5CB4-3A9BDED181D3}"/>
                  </a:ext>
                </a:extLst>
              </p:cNvPr>
              <p:cNvSpPr txBox="1">
                <a:spLocks noRot="1" noChangeAspect="1" noMove="1" noResize="1" noEditPoints="1" noAdjustHandles="1" noChangeArrowheads="1" noChangeShapeType="1" noTextEdit="1"/>
              </p:cNvSpPr>
              <p:nvPr/>
            </p:nvSpPr>
            <p:spPr>
              <a:xfrm>
                <a:off x="5368219" y="2928059"/>
                <a:ext cx="3385973" cy="460895"/>
              </a:xfrm>
              <a:prstGeom prst="rect">
                <a:avLst/>
              </a:prstGeom>
              <a:blipFill>
                <a:blip r:embed="rId17"/>
                <a:stretch>
                  <a:fillRect l="-2883" t="-10526" b="-28947"/>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27F96230-52B7-D4A4-9EED-B1AE3E0CC217}"/>
              </a:ext>
            </a:extLst>
          </p:cNvPr>
          <p:cNvSpPr txBox="1"/>
          <p:nvPr/>
        </p:nvSpPr>
        <p:spPr>
          <a:xfrm>
            <a:off x="8790483" y="354219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9" name="TextBox 48">
            <a:extLst>
              <a:ext uri="{FF2B5EF4-FFF2-40B4-BE49-F238E27FC236}">
                <a16:creationId xmlns:a16="http://schemas.microsoft.com/office/drawing/2014/main" id="{4AF1BBBA-E3E3-C5E4-CF5F-27C407267E5B}"/>
              </a:ext>
            </a:extLst>
          </p:cNvPr>
          <p:cNvSpPr txBox="1"/>
          <p:nvPr/>
        </p:nvSpPr>
        <p:spPr>
          <a:xfrm>
            <a:off x="7478918" y="3559941"/>
            <a:ext cx="300082" cy="369332"/>
          </a:xfrm>
          <a:prstGeom prst="rect">
            <a:avLst/>
          </a:prstGeom>
          <a:noFill/>
        </p:spPr>
        <p:txBody>
          <a:bodyPr wrap="none" rtlCol="0">
            <a:spAutoFit/>
          </a:bodyPr>
          <a:lstStyle/>
          <a:p>
            <a:r>
              <a:rPr lang="vi-VN" dirty="0">
                <a:solidFill>
                  <a:schemeClr val="bg1"/>
                </a:solidFill>
                <a:latin typeface="+mj-lt"/>
              </a:rPr>
              <a:t>1</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AFB53F9-6544-2840-78F7-C8805FB6FA13}"/>
                  </a:ext>
                </a:extLst>
              </p:cNvPr>
              <p:cNvSpPr txBox="1"/>
              <p:nvPr/>
            </p:nvSpPr>
            <p:spPr>
              <a:xfrm>
                <a:off x="5375610" y="2092458"/>
                <a:ext cx="22395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oMath>
                  </m:oMathPara>
                </a14:m>
                <a:endParaRPr lang="vi-VN" sz="2400" dirty="0"/>
              </a:p>
            </p:txBody>
          </p:sp>
        </mc:Choice>
        <mc:Fallback xmlns="">
          <p:sp>
            <p:nvSpPr>
              <p:cNvPr id="62" name="TextBox 61">
                <a:extLst>
                  <a:ext uri="{FF2B5EF4-FFF2-40B4-BE49-F238E27FC236}">
                    <a16:creationId xmlns:a16="http://schemas.microsoft.com/office/drawing/2014/main" id="{3AFB53F9-6544-2840-78F7-C8805FB6FA13}"/>
                  </a:ext>
                </a:extLst>
              </p:cNvPr>
              <p:cNvSpPr txBox="1">
                <a:spLocks noRot="1" noChangeAspect="1" noMove="1" noResize="1" noEditPoints="1" noAdjustHandles="1" noChangeArrowheads="1" noChangeShapeType="1" noTextEdit="1"/>
              </p:cNvSpPr>
              <p:nvPr/>
            </p:nvSpPr>
            <p:spPr>
              <a:xfrm>
                <a:off x="5375610" y="2092458"/>
                <a:ext cx="2239555" cy="461665"/>
              </a:xfrm>
              <a:prstGeom prst="rect">
                <a:avLst/>
              </a:prstGeom>
              <a:blipFill>
                <a:blip r:embed="rId18"/>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BBB0D73-618D-C458-7731-D5E5C46659D4}"/>
                  </a:ext>
                </a:extLst>
              </p:cNvPr>
              <p:cNvSpPr txBox="1"/>
              <p:nvPr/>
            </p:nvSpPr>
            <p:spPr>
              <a:xfrm>
                <a:off x="7429542" y="2103701"/>
                <a:ext cx="7346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0BBB0D73-618D-C458-7731-D5E5C46659D4}"/>
                  </a:ext>
                </a:extLst>
              </p:cNvPr>
              <p:cNvSpPr txBox="1">
                <a:spLocks noRot="1" noChangeAspect="1" noMove="1" noResize="1" noEditPoints="1" noAdjustHandles="1" noChangeArrowheads="1" noChangeShapeType="1" noTextEdit="1"/>
              </p:cNvSpPr>
              <p:nvPr/>
            </p:nvSpPr>
            <p:spPr>
              <a:xfrm>
                <a:off x="7429542" y="2103701"/>
                <a:ext cx="734618"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93288C8-050F-508F-AB1A-59473D58B5CB}"/>
                  </a:ext>
                </a:extLst>
              </p:cNvPr>
              <p:cNvSpPr txBox="1"/>
              <p:nvPr/>
            </p:nvSpPr>
            <p:spPr>
              <a:xfrm>
                <a:off x="7873026" y="1916148"/>
                <a:ext cx="1513093"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D93288C8-050F-508F-AB1A-59473D58B5CB}"/>
                  </a:ext>
                </a:extLst>
              </p:cNvPr>
              <p:cNvSpPr txBox="1">
                <a:spLocks noRot="1" noChangeAspect="1" noMove="1" noResize="1" noEditPoints="1" noAdjustHandles="1" noChangeArrowheads="1" noChangeShapeType="1" noTextEdit="1"/>
              </p:cNvSpPr>
              <p:nvPr/>
            </p:nvSpPr>
            <p:spPr>
              <a:xfrm>
                <a:off x="7873026" y="1916148"/>
                <a:ext cx="1513093" cy="783804"/>
              </a:xfrm>
              <a:prstGeom prst="rect">
                <a:avLst/>
              </a:prstGeom>
              <a:blipFill>
                <a:blip r:embed="rId20"/>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DDC0C520-260C-5E06-3FB6-5DB0F85CD754}"/>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5487F8A6-107C-7CE2-52CB-09A49C223122}"/>
              </a:ext>
            </a:extLst>
          </p:cNvPr>
          <p:cNvSpPr txBox="1"/>
          <p:nvPr/>
        </p:nvSpPr>
        <p:spPr>
          <a:xfrm>
            <a:off x="9798483" y="392927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4" name="TextBox 33">
            <a:extLst>
              <a:ext uri="{FF2B5EF4-FFF2-40B4-BE49-F238E27FC236}">
                <a16:creationId xmlns:a16="http://schemas.microsoft.com/office/drawing/2014/main" id="{C37E67F1-AC5B-F4FA-A550-81E34A47FDEF}"/>
              </a:ext>
            </a:extLst>
          </p:cNvPr>
          <p:cNvSpPr txBox="1"/>
          <p:nvPr/>
        </p:nvSpPr>
        <p:spPr>
          <a:xfrm>
            <a:off x="7804737" y="321103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7" name="TextBox 2">
            <a:extLst>
              <a:ext uri="{FF2B5EF4-FFF2-40B4-BE49-F238E27FC236}">
                <a16:creationId xmlns:a16="http://schemas.microsoft.com/office/drawing/2014/main" id="{41D19D50-616D-1F82-C922-D083097E7C1C}"/>
              </a:ext>
            </a:extLst>
          </p:cNvPr>
          <p:cNvSpPr txBox="1"/>
          <p:nvPr/>
        </p:nvSpPr>
        <p:spPr>
          <a:xfrm>
            <a:off x="5917058" y="371475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3790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8" grpId="0"/>
      <p:bldP spid="44" grpId="0"/>
      <p:bldP spid="51" grpId="0"/>
      <p:bldP spid="52" grpId="0"/>
      <p:bldP spid="55" grpId="0"/>
      <p:bldP spid="59" grpId="0"/>
      <p:bldP spid="67" grpId="0"/>
      <p:bldP spid="68" grpId="0"/>
      <p:bldP spid="88" grpId="0" animBg="1"/>
      <p:bldP spid="27" grpId="0" animBg="1"/>
      <p:bldP spid="28" grpId="0" animBg="1"/>
      <p:bldP spid="32" grpId="0" animBg="1"/>
      <p:bldP spid="33" grpId="0"/>
      <p:bldP spid="42" grpId="0"/>
      <p:bldP spid="49" grpId="0"/>
      <p:bldP spid="62" grpId="0"/>
      <p:bldP spid="77" grpId="0"/>
      <p:bldP spid="78" grpId="0"/>
      <p:bldP spid="1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993283"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3</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6674237" cy="400110"/>
          </a:xfrm>
          <a:prstGeom prst="rect">
            <a:avLst/>
          </a:prstGeom>
          <a:noFill/>
        </p:spPr>
        <p:txBody>
          <a:bodyPr wrap="square" rtlCol="0">
            <a:spAutoFit/>
          </a:bodyPr>
          <a:lstStyle/>
          <a:p>
            <a:r>
              <a:rPr lang="en-US" sz="2000" b="1" dirty="0">
                <a:solidFill>
                  <a:schemeClr val="bg1"/>
                </a:solidFill>
              </a:rPr>
              <a:t>KHẢO SÁT VÀ VẼ ĐỒ THỊ CỦA HÀM PHÂN THỨC HỮU TỈ</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922301"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864511"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809763"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752180"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703513"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44731E4C-D207-9786-4417-63ADD45E1AA0}"/>
              </a:ext>
            </a:extLst>
          </p:cNvPr>
          <p:cNvSpPr txBox="1"/>
          <p:nvPr/>
        </p:nvSpPr>
        <p:spPr>
          <a:xfrm>
            <a:off x="100797" y="1771031"/>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419C2B-118D-D2CC-D4FA-53463738BA8B}"/>
                  </a:ext>
                </a:extLst>
              </p:cNvPr>
              <p:cNvSpPr txBox="1"/>
              <p:nvPr/>
            </p:nvSpPr>
            <p:spPr>
              <a:xfrm>
                <a:off x="2765126" y="1494265"/>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71419C2B-118D-D2CC-D4FA-53463738BA8B}"/>
                  </a:ext>
                </a:extLst>
              </p:cNvPr>
              <p:cNvSpPr txBox="1">
                <a:spLocks noRot="1" noChangeAspect="1" noMove="1" noResize="1" noEditPoints="1" noAdjustHandles="1" noChangeArrowheads="1" noChangeShapeType="1" noTextEdit="1"/>
              </p:cNvSpPr>
              <p:nvPr/>
            </p:nvSpPr>
            <p:spPr>
              <a:xfrm>
                <a:off x="2765126" y="1494265"/>
                <a:ext cx="4461975" cy="951864"/>
              </a:xfrm>
              <a:prstGeom prst="rect">
                <a:avLst/>
              </a:prstGeom>
              <a:blipFill>
                <a:blip r:embed="rId3"/>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978EA9FB-6450-72B7-1D45-8A14AFEB1EAB}"/>
              </a:ext>
            </a:extLst>
          </p:cNvPr>
          <p:cNvSpPr txBox="1"/>
          <p:nvPr/>
        </p:nvSpPr>
        <p:spPr>
          <a:xfrm>
            <a:off x="135087" y="3067912"/>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BAD10-CCF4-DD37-0ADB-8A8BC80BB45A}"/>
                  </a:ext>
                </a:extLst>
              </p:cNvPr>
              <p:cNvSpPr txBox="1"/>
              <p:nvPr/>
            </p:nvSpPr>
            <p:spPr>
              <a:xfrm>
                <a:off x="1927900" y="2766065"/>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61BAD10-CCF4-DD37-0ADB-8A8BC80BB45A}"/>
                  </a:ext>
                </a:extLst>
              </p:cNvPr>
              <p:cNvSpPr txBox="1">
                <a:spLocks noRot="1" noChangeAspect="1" noMove="1" noResize="1" noEditPoints="1" noAdjustHandles="1" noChangeArrowheads="1" noChangeShapeType="1" noTextEdit="1"/>
              </p:cNvSpPr>
              <p:nvPr/>
            </p:nvSpPr>
            <p:spPr>
              <a:xfrm>
                <a:off x="1927900" y="2766065"/>
                <a:ext cx="6094378" cy="1064587"/>
              </a:xfrm>
              <a:prstGeom prst="rect">
                <a:avLst/>
              </a:prstGeom>
              <a:blipFill>
                <a:blip r:embed="rId4"/>
                <a:stretch>
                  <a:fillRect/>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16F604A2-18C9-6AF5-F792-720960E0FF83}"/>
              </a:ext>
            </a:extLst>
          </p:cNvPr>
          <p:cNvSpPr txBox="1"/>
          <p:nvPr/>
        </p:nvSpPr>
        <p:spPr>
          <a:xfrm>
            <a:off x="414497" y="3725819"/>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E01358C6-0703-0B2A-3885-50C6A758E9D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695950" y="26577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4556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552919"/>
            <a:ext cx="8404849" cy="78822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99962" y="228092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1721591"/>
                <a:ext cx="758205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1721591"/>
                <a:ext cx="7582050" cy="460895"/>
              </a:xfrm>
              <a:prstGeom prst="rect">
                <a:avLst/>
              </a:prstGeom>
              <a:blipFill>
                <a:blip r:embed="rId3"/>
                <a:stretch>
                  <a:fillRect l="-120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03965" y="1538951"/>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03965" y="1538951"/>
                <a:ext cx="1270270" cy="78624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0BA71BF-6C3F-7B6D-E2D7-AE3E1361A73A}"/>
                  </a:ext>
                </a:extLst>
              </p:cNvPr>
              <p:cNvSpPr txBox="1"/>
              <p:nvPr/>
            </p:nvSpPr>
            <p:spPr>
              <a:xfrm>
                <a:off x="99962" y="2628463"/>
                <a:ext cx="47347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3" name="TextBox 52">
                <a:extLst>
                  <a:ext uri="{FF2B5EF4-FFF2-40B4-BE49-F238E27FC236}">
                    <a16:creationId xmlns:a16="http://schemas.microsoft.com/office/drawing/2014/main" id="{D0BA71BF-6C3F-7B6D-E2D7-AE3E1361A73A}"/>
                  </a:ext>
                </a:extLst>
              </p:cNvPr>
              <p:cNvSpPr txBox="1">
                <a:spLocks noRot="1" noChangeAspect="1" noMove="1" noResize="1" noEditPoints="1" noAdjustHandles="1" noChangeArrowheads="1" noChangeShapeType="1" noTextEdit="1"/>
              </p:cNvSpPr>
              <p:nvPr/>
            </p:nvSpPr>
            <p:spPr>
              <a:xfrm>
                <a:off x="99962" y="2628463"/>
                <a:ext cx="4734761" cy="458780"/>
              </a:xfrm>
              <a:prstGeom prst="rect">
                <a:avLst/>
              </a:prstGeom>
              <a:blipFill>
                <a:blip r:embed="rId5"/>
                <a:stretch>
                  <a:fillRect l="-1931" t="-10667" b="-30667"/>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DDD78105-F310-00E6-B74B-EEF4E9087C7F}"/>
              </a:ext>
            </a:extLst>
          </p:cNvPr>
          <p:cNvSpPr txBox="1"/>
          <p:nvPr/>
        </p:nvSpPr>
        <p:spPr>
          <a:xfrm>
            <a:off x="99962" y="3010471"/>
            <a:ext cx="231954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6B3E82-3E01-FA58-A244-87E534133829}"/>
                  </a:ext>
                </a:extLst>
              </p:cNvPr>
              <p:cNvSpPr txBox="1"/>
              <p:nvPr/>
            </p:nvSpPr>
            <p:spPr>
              <a:xfrm>
                <a:off x="78890" y="3404117"/>
                <a:ext cx="49815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A46B3E82-3E01-FA58-A244-87E534133829}"/>
                  </a:ext>
                </a:extLst>
              </p:cNvPr>
              <p:cNvSpPr txBox="1">
                <a:spLocks noRot="1" noChangeAspect="1" noMove="1" noResize="1" noEditPoints="1" noAdjustHandles="1" noChangeArrowheads="1" noChangeShapeType="1" noTextEdit="1"/>
              </p:cNvSpPr>
              <p:nvPr/>
            </p:nvSpPr>
            <p:spPr>
              <a:xfrm>
                <a:off x="78890" y="3404117"/>
                <a:ext cx="4981519" cy="460895"/>
              </a:xfrm>
              <a:prstGeom prst="rect">
                <a:avLst/>
              </a:prstGeom>
              <a:blipFill>
                <a:blip r:embed="rId6"/>
                <a:stretch>
                  <a:fillRect l="-195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72E2C83-A561-C0EB-00F2-6B94972E259B}"/>
                  </a:ext>
                </a:extLst>
              </p:cNvPr>
              <p:cNvSpPr txBox="1"/>
              <p:nvPr/>
            </p:nvSpPr>
            <p:spPr>
              <a:xfrm>
                <a:off x="103950" y="4014389"/>
                <a:ext cx="50127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NB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2" name="TextBox 61">
                <a:extLst>
                  <a:ext uri="{FF2B5EF4-FFF2-40B4-BE49-F238E27FC236}">
                    <a16:creationId xmlns:a16="http://schemas.microsoft.com/office/drawing/2014/main" id="{572E2C83-A561-C0EB-00F2-6B94972E259B}"/>
                  </a:ext>
                </a:extLst>
              </p:cNvPr>
              <p:cNvSpPr txBox="1">
                <a:spLocks noRot="1" noChangeAspect="1" noMove="1" noResize="1" noEditPoints="1" noAdjustHandles="1" noChangeArrowheads="1" noChangeShapeType="1" noTextEdit="1"/>
              </p:cNvSpPr>
              <p:nvPr/>
            </p:nvSpPr>
            <p:spPr>
              <a:xfrm>
                <a:off x="103950" y="4014389"/>
                <a:ext cx="5012799" cy="856068"/>
              </a:xfrm>
              <a:prstGeom prst="rect">
                <a:avLst/>
              </a:prstGeom>
              <a:blipFill>
                <a:blip r:embed="rId7"/>
                <a:stretch>
                  <a:fillRect l="-1825" t="-5714" b="-15714"/>
                </a:stretch>
              </a:blipFill>
            </p:spPr>
            <p:txBody>
              <a:bodyPr/>
              <a:lstStyle/>
              <a:p>
                <a:r>
                  <a:rPr lang="vi-VN">
                    <a:noFill/>
                  </a:rPr>
                  <a:t> </a:t>
                </a:r>
              </a:p>
            </p:txBody>
          </p:sp>
        </mc:Fallback>
      </mc:AlternateContent>
      <p:sp>
        <p:nvSpPr>
          <p:cNvPr id="65" name="TextBox 64">
            <a:extLst>
              <a:ext uri="{FF2B5EF4-FFF2-40B4-BE49-F238E27FC236}">
                <a16:creationId xmlns:a16="http://schemas.microsoft.com/office/drawing/2014/main" id="{035A3D7A-D16C-A067-002F-90D2B637A548}"/>
              </a:ext>
            </a:extLst>
          </p:cNvPr>
          <p:cNvSpPr txBox="1"/>
          <p:nvPr/>
        </p:nvSpPr>
        <p:spPr>
          <a:xfrm>
            <a:off x="107517" y="4760664"/>
            <a:ext cx="365485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A23018-F3D1-C204-1879-AF0DC22B4B99}"/>
                  </a:ext>
                </a:extLst>
              </p:cNvPr>
              <p:cNvSpPr txBox="1"/>
              <p:nvPr/>
            </p:nvSpPr>
            <p:spPr>
              <a:xfrm>
                <a:off x="-4814" y="5430599"/>
                <a:ext cx="1077762" cy="70910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E0A23018-F3D1-C204-1879-AF0DC22B4B99}"/>
                  </a:ext>
                </a:extLst>
              </p:cNvPr>
              <p:cNvSpPr txBox="1">
                <a:spLocks noRot="1" noChangeAspect="1" noMove="1" noResize="1" noEditPoints="1" noAdjustHandles="1" noChangeArrowheads="1" noChangeShapeType="1" noTextEdit="1"/>
              </p:cNvSpPr>
              <p:nvPr/>
            </p:nvSpPr>
            <p:spPr>
              <a:xfrm>
                <a:off x="-4814" y="5430599"/>
                <a:ext cx="1077762" cy="70910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8E9D8C4-CE97-2930-99C4-015A3AF21548}"/>
                  </a:ext>
                </a:extLst>
              </p:cNvPr>
              <p:cNvSpPr txBox="1"/>
              <p:nvPr/>
            </p:nvSpPr>
            <p:spPr>
              <a:xfrm>
                <a:off x="5008267" y="2651183"/>
                <a:ext cx="1090974" cy="577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75" name="TextBox 74">
                <a:extLst>
                  <a:ext uri="{FF2B5EF4-FFF2-40B4-BE49-F238E27FC236}">
                    <a16:creationId xmlns:a16="http://schemas.microsoft.com/office/drawing/2014/main" id="{48E9D8C4-CE97-2930-99C4-015A3AF21548}"/>
                  </a:ext>
                </a:extLst>
              </p:cNvPr>
              <p:cNvSpPr txBox="1">
                <a:spLocks noRot="1" noChangeAspect="1" noMove="1" noResize="1" noEditPoints="1" noAdjustHandles="1" noChangeArrowheads="1" noChangeShapeType="1" noTextEdit="1"/>
              </p:cNvSpPr>
              <p:nvPr/>
            </p:nvSpPr>
            <p:spPr>
              <a:xfrm>
                <a:off x="5008267" y="2651183"/>
                <a:ext cx="1090974" cy="577402"/>
              </a:xfrm>
              <a:prstGeom prst="rect">
                <a:avLst/>
              </a:prstGeom>
              <a:blipFill>
                <a:blip r:embed="rId9"/>
                <a:stretch>
                  <a:fillRect b="-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AAB08B5-D7DB-EF18-9898-EB66DD161C38}"/>
                  </a:ext>
                </a:extLst>
              </p:cNvPr>
              <p:cNvSpPr txBox="1"/>
              <p:nvPr/>
            </p:nvSpPr>
            <p:spPr>
              <a:xfrm>
                <a:off x="1987601" y="3262866"/>
                <a:ext cx="1237845"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p>
            </p:txBody>
          </p:sp>
        </mc:Choice>
        <mc:Fallback xmlns="">
          <p:sp>
            <p:nvSpPr>
              <p:cNvPr id="77" name="TextBox 76">
                <a:extLst>
                  <a:ext uri="{FF2B5EF4-FFF2-40B4-BE49-F238E27FC236}">
                    <a16:creationId xmlns:a16="http://schemas.microsoft.com/office/drawing/2014/main" id="{8AAB08B5-D7DB-EF18-9898-EB66DD161C38}"/>
                  </a:ext>
                </a:extLst>
              </p:cNvPr>
              <p:cNvSpPr txBox="1">
                <a:spLocks noRot="1" noChangeAspect="1" noMove="1" noResize="1" noEditPoints="1" noAdjustHandles="1" noChangeArrowheads="1" noChangeShapeType="1" noTextEdit="1"/>
              </p:cNvSpPr>
              <p:nvPr/>
            </p:nvSpPr>
            <p:spPr>
              <a:xfrm>
                <a:off x="1987601" y="3262866"/>
                <a:ext cx="1237845" cy="851708"/>
              </a:xfrm>
              <a:prstGeom prst="rect">
                <a:avLst/>
              </a:prstGeom>
              <a:blipFill>
                <a:blip r:embed="rId10"/>
                <a:stretch>
                  <a:fillRect/>
                </a:stretch>
              </a:blipFill>
            </p:spPr>
            <p:txBody>
              <a:bodyPr/>
              <a:lstStyle/>
              <a:p>
                <a:r>
                  <a:rPr lang="vi-VN">
                    <a:noFill/>
                  </a:rPr>
                  <a:t> </a:t>
                </a:r>
              </a:p>
            </p:txBody>
          </p:sp>
        </mc:Fallback>
      </mc:AlternateContent>
      <p:sp>
        <p:nvSpPr>
          <p:cNvPr id="80" name="TextBox 79">
            <a:extLst>
              <a:ext uri="{FF2B5EF4-FFF2-40B4-BE49-F238E27FC236}">
                <a16:creationId xmlns:a16="http://schemas.microsoft.com/office/drawing/2014/main" id="{9CB76FB8-12A6-1197-B146-48184063D4E3}"/>
              </a:ext>
            </a:extLst>
          </p:cNvPr>
          <p:cNvSpPr txBox="1"/>
          <p:nvPr/>
        </p:nvSpPr>
        <p:spPr>
          <a:xfrm>
            <a:off x="98919" y="5149209"/>
            <a:ext cx="193306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Tiệm cận</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4AA854-9603-A76D-E6AB-E3051EBE9B58}"/>
                  </a:ext>
                </a:extLst>
              </p:cNvPr>
              <p:cNvSpPr txBox="1"/>
              <p:nvPr/>
            </p:nvSpPr>
            <p:spPr>
              <a:xfrm>
                <a:off x="-131116" y="6148072"/>
                <a:ext cx="1330365" cy="72167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54AA854-9603-A76D-E6AB-E3051EBE9B58}"/>
                  </a:ext>
                </a:extLst>
              </p:cNvPr>
              <p:cNvSpPr txBox="1">
                <a:spLocks noRot="1" noChangeAspect="1" noMove="1" noResize="1" noEditPoints="1" noAdjustHandles="1" noChangeArrowheads="1" noChangeShapeType="1" noTextEdit="1"/>
              </p:cNvSpPr>
              <p:nvPr/>
            </p:nvSpPr>
            <p:spPr>
              <a:xfrm>
                <a:off x="-131116" y="6148072"/>
                <a:ext cx="1330365" cy="721672"/>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13FAAB-7020-7EBB-8444-62C795FFF7B0}"/>
                  </a:ext>
                </a:extLst>
              </p:cNvPr>
              <p:cNvSpPr txBox="1"/>
              <p:nvPr/>
            </p:nvSpPr>
            <p:spPr>
              <a:xfrm>
                <a:off x="904861" y="5248068"/>
                <a:ext cx="1839178"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3213FAAB-7020-7EBB-8444-62C795FFF7B0}"/>
                  </a:ext>
                </a:extLst>
              </p:cNvPr>
              <p:cNvSpPr txBox="1">
                <a:spLocks noRot="1" noChangeAspect="1" noMove="1" noResize="1" noEditPoints="1" noAdjustHandles="1" noChangeArrowheads="1" noChangeShapeType="1" noTextEdit="1"/>
              </p:cNvSpPr>
              <p:nvPr/>
            </p:nvSpPr>
            <p:spPr>
              <a:xfrm>
                <a:off x="904861" y="5248068"/>
                <a:ext cx="1839178" cy="937436"/>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6A79ED3-511B-516A-20FC-F5B5B00BF6EB}"/>
                  </a:ext>
                </a:extLst>
              </p:cNvPr>
              <p:cNvSpPr txBox="1"/>
              <p:nvPr/>
            </p:nvSpPr>
            <p:spPr>
              <a:xfrm>
                <a:off x="2619024" y="5484198"/>
                <a:ext cx="1077762"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06A79ED3-511B-516A-20FC-F5B5B00BF6EB}"/>
                  </a:ext>
                </a:extLst>
              </p:cNvPr>
              <p:cNvSpPr txBox="1">
                <a:spLocks noRot="1" noChangeAspect="1" noMove="1" noResize="1" noEditPoints="1" noAdjustHandles="1" noChangeArrowheads="1" noChangeShapeType="1" noTextEdit="1"/>
              </p:cNvSpPr>
              <p:nvPr/>
            </p:nvSpPr>
            <p:spPr>
              <a:xfrm>
                <a:off x="2619024" y="5484198"/>
                <a:ext cx="1077762" cy="590098"/>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5FEB553-CCC4-8F88-E1CE-757F456EBE53}"/>
                  </a:ext>
                </a:extLst>
              </p:cNvPr>
              <p:cNvSpPr txBox="1"/>
              <p:nvPr/>
            </p:nvSpPr>
            <p:spPr>
              <a:xfrm>
                <a:off x="866460" y="5994108"/>
                <a:ext cx="191416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25FEB553-CCC4-8F88-E1CE-757F456EBE53}"/>
                  </a:ext>
                </a:extLst>
              </p:cNvPr>
              <p:cNvSpPr txBox="1">
                <a:spLocks noRot="1" noChangeAspect="1" noMove="1" noResize="1" noEditPoints="1" noAdjustHandles="1" noChangeArrowheads="1" noChangeShapeType="1" noTextEdit="1"/>
              </p:cNvSpPr>
              <p:nvPr/>
            </p:nvSpPr>
            <p:spPr>
              <a:xfrm>
                <a:off x="866460" y="5994108"/>
                <a:ext cx="1914166" cy="937436"/>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E5F015F-FA41-997E-EDDC-6F0993B9F10A}"/>
                  </a:ext>
                </a:extLst>
              </p:cNvPr>
              <p:cNvSpPr txBox="1"/>
              <p:nvPr/>
            </p:nvSpPr>
            <p:spPr>
              <a:xfrm>
                <a:off x="2659165" y="6222946"/>
                <a:ext cx="98300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E5F015F-FA41-997E-EDDC-6F0993B9F10A}"/>
                  </a:ext>
                </a:extLst>
              </p:cNvPr>
              <p:cNvSpPr txBox="1">
                <a:spLocks noRot="1" noChangeAspect="1" noMove="1" noResize="1" noEditPoints="1" noAdjustHandles="1" noChangeArrowheads="1" noChangeShapeType="1" noTextEdit="1"/>
              </p:cNvSpPr>
              <p:nvPr/>
            </p:nvSpPr>
            <p:spPr>
              <a:xfrm>
                <a:off x="2659165" y="6222946"/>
                <a:ext cx="983007" cy="590098"/>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3155C00-DF1C-015D-8A0F-EF2B175E916E}"/>
                  </a:ext>
                </a:extLst>
              </p:cNvPr>
              <p:cNvSpPr txBox="1"/>
              <p:nvPr/>
            </p:nvSpPr>
            <p:spPr>
              <a:xfrm>
                <a:off x="5879656" y="2475935"/>
                <a:ext cx="2034557"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89" name="TextBox 88">
                <a:extLst>
                  <a:ext uri="{FF2B5EF4-FFF2-40B4-BE49-F238E27FC236}">
                    <a16:creationId xmlns:a16="http://schemas.microsoft.com/office/drawing/2014/main" id="{33155C00-DF1C-015D-8A0F-EF2B175E916E}"/>
                  </a:ext>
                </a:extLst>
              </p:cNvPr>
              <p:cNvSpPr txBox="1">
                <a:spLocks noRot="1" noChangeAspect="1" noMove="1" noResize="1" noEditPoints="1" noAdjustHandles="1" noChangeArrowheads="1" noChangeShapeType="1" noTextEdit="1"/>
              </p:cNvSpPr>
              <p:nvPr/>
            </p:nvSpPr>
            <p:spPr>
              <a:xfrm>
                <a:off x="5879656" y="2475935"/>
                <a:ext cx="2034557" cy="786241"/>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700AC0E-5D10-9DAF-4397-B96B1869D21B}"/>
                  </a:ext>
                </a:extLst>
              </p:cNvPr>
              <p:cNvSpPr txBox="1"/>
              <p:nvPr/>
            </p:nvSpPr>
            <p:spPr>
              <a:xfrm>
                <a:off x="7766724" y="2664426"/>
                <a:ext cx="604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0" name="TextBox 89">
                <a:extLst>
                  <a:ext uri="{FF2B5EF4-FFF2-40B4-BE49-F238E27FC236}">
                    <a16:creationId xmlns:a16="http://schemas.microsoft.com/office/drawing/2014/main" id="{5700AC0E-5D10-9DAF-4397-B96B1869D21B}"/>
                  </a:ext>
                </a:extLst>
              </p:cNvPr>
              <p:cNvSpPr txBox="1">
                <a:spLocks noRot="1" noChangeAspect="1" noMove="1" noResize="1" noEditPoints="1" noAdjustHandles="1" noChangeArrowheads="1" noChangeShapeType="1" noTextEdit="1"/>
              </p:cNvSpPr>
              <p:nvPr/>
            </p:nvSpPr>
            <p:spPr>
              <a:xfrm>
                <a:off x="7766724" y="2664426"/>
                <a:ext cx="604591" cy="461665"/>
              </a:xfrm>
              <a:prstGeom prst="rect">
                <a:avLst/>
              </a:prstGeom>
              <a:blipFill>
                <a:blip r:embed="rId17"/>
                <a:stretch>
                  <a:fillRect r="-131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26FF19-62FB-D1A9-F40D-58C2B2FED22D}"/>
                  </a:ext>
                </a:extLst>
              </p:cNvPr>
              <p:cNvSpPr txBox="1"/>
              <p:nvPr/>
            </p:nvSpPr>
            <p:spPr>
              <a:xfrm>
                <a:off x="8294875" y="2635242"/>
                <a:ext cx="113428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91" name="TextBox 90">
                <a:extLst>
                  <a:ext uri="{FF2B5EF4-FFF2-40B4-BE49-F238E27FC236}">
                    <a16:creationId xmlns:a16="http://schemas.microsoft.com/office/drawing/2014/main" id="{8D26FF19-62FB-D1A9-F40D-58C2B2FED22D}"/>
                  </a:ext>
                </a:extLst>
              </p:cNvPr>
              <p:cNvSpPr txBox="1">
                <a:spLocks noRot="1" noChangeAspect="1" noMove="1" noResize="1" noEditPoints="1" noAdjustHandles="1" noChangeArrowheads="1" noChangeShapeType="1" noTextEdit="1"/>
              </p:cNvSpPr>
              <p:nvPr/>
            </p:nvSpPr>
            <p:spPr>
              <a:xfrm>
                <a:off x="8294875" y="2635242"/>
                <a:ext cx="1134289" cy="572849"/>
              </a:xfrm>
              <a:prstGeom prst="rect">
                <a:avLst/>
              </a:prstGeom>
              <a:blipFill>
                <a:blip r:embed="rId18"/>
                <a:stretch>
                  <a:fillRect r="-5914"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8EA1422-D76C-5137-6B53-D375F5059775}"/>
                  </a:ext>
                </a:extLst>
              </p:cNvPr>
              <p:cNvSpPr txBox="1"/>
              <p:nvPr/>
            </p:nvSpPr>
            <p:spPr>
              <a:xfrm>
                <a:off x="9330825" y="2489633"/>
                <a:ext cx="1902143"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92" name="TextBox 91">
                <a:extLst>
                  <a:ext uri="{FF2B5EF4-FFF2-40B4-BE49-F238E27FC236}">
                    <a16:creationId xmlns:a16="http://schemas.microsoft.com/office/drawing/2014/main" id="{F8EA1422-D76C-5137-6B53-D375F5059775}"/>
                  </a:ext>
                </a:extLst>
              </p:cNvPr>
              <p:cNvSpPr txBox="1">
                <a:spLocks noRot="1" noChangeAspect="1" noMove="1" noResize="1" noEditPoints="1" noAdjustHandles="1" noChangeArrowheads="1" noChangeShapeType="1" noTextEdit="1"/>
              </p:cNvSpPr>
              <p:nvPr/>
            </p:nvSpPr>
            <p:spPr>
              <a:xfrm>
                <a:off x="9330825" y="2489633"/>
                <a:ext cx="1902143" cy="786241"/>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4050E2E-7FE5-3BA1-5817-561D61030C86}"/>
                  </a:ext>
                </a:extLst>
              </p:cNvPr>
              <p:cNvSpPr txBox="1"/>
              <p:nvPr/>
            </p:nvSpPr>
            <p:spPr>
              <a:xfrm>
                <a:off x="11136792" y="2684996"/>
                <a:ext cx="5555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3" name="TextBox 92">
                <a:extLst>
                  <a:ext uri="{FF2B5EF4-FFF2-40B4-BE49-F238E27FC236}">
                    <a16:creationId xmlns:a16="http://schemas.microsoft.com/office/drawing/2014/main" id="{94050E2E-7FE5-3BA1-5817-561D61030C86}"/>
                  </a:ext>
                </a:extLst>
              </p:cNvPr>
              <p:cNvSpPr txBox="1">
                <a:spLocks noRot="1" noChangeAspect="1" noMove="1" noResize="1" noEditPoints="1" noAdjustHandles="1" noChangeArrowheads="1" noChangeShapeType="1" noTextEdit="1"/>
              </p:cNvSpPr>
              <p:nvPr/>
            </p:nvSpPr>
            <p:spPr>
              <a:xfrm>
                <a:off x="11136792" y="2684996"/>
                <a:ext cx="555530" cy="461665"/>
              </a:xfrm>
              <a:prstGeom prst="rect">
                <a:avLst/>
              </a:prstGeom>
              <a:blipFill>
                <a:blip r:embed="rId20"/>
                <a:stretch>
                  <a:fillRect r="-219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E42A8AD-5BE0-07A6-C16B-FB77E061ADE0}"/>
                  </a:ext>
                </a:extLst>
              </p:cNvPr>
              <p:cNvSpPr txBox="1"/>
              <p:nvPr/>
            </p:nvSpPr>
            <p:spPr>
              <a:xfrm>
                <a:off x="5118753" y="3418919"/>
                <a:ext cx="69692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Do đó ĐTHS có TCĐ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TCN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6" name="TextBox 95">
                <a:extLst>
                  <a:ext uri="{FF2B5EF4-FFF2-40B4-BE49-F238E27FC236}">
                    <a16:creationId xmlns:a16="http://schemas.microsoft.com/office/drawing/2014/main" id="{AE42A8AD-5BE0-07A6-C16B-FB77E061ADE0}"/>
                  </a:ext>
                </a:extLst>
              </p:cNvPr>
              <p:cNvSpPr txBox="1">
                <a:spLocks noRot="1" noChangeAspect="1" noMove="1" noResize="1" noEditPoints="1" noAdjustHandles="1" noChangeArrowheads="1" noChangeShapeType="1" noTextEdit="1"/>
              </p:cNvSpPr>
              <p:nvPr/>
            </p:nvSpPr>
            <p:spPr>
              <a:xfrm>
                <a:off x="5118753" y="3418919"/>
                <a:ext cx="6969297" cy="460895"/>
              </a:xfrm>
              <a:prstGeom prst="rect">
                <a:avLst/>
              </a:prstGeom>
              <a:blipFill>
                <a:blip r:embed="rId21"/>
                <a:stretch>
                  <a:fillRect l="-1400" t="-10667" b="-30667"/>
                </a:stretch>
              </a:blipFill>
            </p:spPr>
            <p:txBody>
              <a:bodyPr/>
              <a:lstStyle/>
              <a:p>
                <a:r>
                  <a:rPr lang="vi-VN">
                    <a:noFill/>
                  </a:rPr>
                  <a:t> </a:t>
                </a:r>
              </a:p>
            </p:txBody>
          </p:sp>
        </mc:Fallback>
      </mc:AlternateContent>
      <p:sp>
        <p:nvSpPr>
          <p:cNvPr id="99" name="TextBox 98">
            <a:extLst>
              <a:ext uri="{FF2B5EF4-FFF2-40B4-BE49-F238E27FC236}">
                <a16:creationId xmlns:a16="http://schemas.microsoft.com/office/drawing/2014/main" id="{B992D325-56CC-D30F-15C6-A6F8D4FF63CA}"/>
              </a:ext>
            </a:extLst>
          </p:cNvPr>
          <p:cNvSpPr txBox="1"/>
          <p:nvPr/>
        </p:nvSpPr>
        <p:spPr>
          <a:xfrm>
            <a:off x="5060409" y="3888433"/>
            <a:ext cx="36138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a:t>
            </a:r>
          </a:p>
        </p:txBody>
      </p:sp>
      <p:cxnSp>
        <p:nvCxnSpPr>
          <p:cNvPr id="100" name="Straight Connector 99">
            <a:extLst>
              <a:ext uri="{FF2B5EF4-FFF2-40B4-BE49-F238E27FC236}">
                <a16:creationId xmlns:a16="http://schemas.microsoft.com/office/drawing/2014/main" id="{09B3870A-810B-A0D0-6AED-E68D743628A4}"/>
              </a:ext>
            </a:extLst>
          </p:cNvPr>
          <p:cNvCxnSpPr>
            <a:cxnSpLocks/>
          </p:cNvCxnSpPr>
          <p:nvPr/>
        </p:nvCxnSpPr>
        <p:spPr>
          <a:xfrm>
            <a:off x="5235183" y="4813226"/>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8D1F6A-E2E8-EAC8-C566-C81DFC22B2FA}"/>
              </a:ext>
            </a:extLst>
          </p:cNvPr>
          <p:cNvCxnSpPr>
            <a:cxnSpLocks/>
          </p:cNvCxnSpPr>
          <p:nvPr/>
        </p:nvCxnSpPr>
        <p:spPr>
          <a:xfrm>
            <a:off x="5235183" y="5228270"/>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556531-5F55-4DFF-88FA-7E24A91EE176}"/>
              </a:ext>
            </a:extLst>
          </p:cNvPr>
          <p:cNvCxnSpPr>
            <a:cxnSpLocks/>
          </p:cNvCxnSpPr>
          <p:nvPr/>
        </p:nvCxnSpPr>
        <p:spPr>
          <a:xfrm>
            <a:off x="5974486" y="44289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DDA3BA1-9739-257C-FD5E-4AD3096549DE}"/>
                  </a:ext>
                </a:extLst>
              </p:cNvPr>
              <p:cNvSpPr txBox="1"/>
              <p:nvPr/>
            </p:nvSpPr>
            <p:spPr>
              <a:xfrm>
                <a:off x="5159862" y="47666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3" name="TextBox 102">
                <a:extLst>
                  <a:ext uri="{FF2B5EF4-FFF2-40B4-BE49-F238E27FC236}">
                    <a16:creationId xmlns:a16="http://schemas.microsoft.com/office/drawing/2014/main" id="{3DDA3BA1-9739-257C-FD5E-4AD3096549DE}"/>
                  </a:ext>
                </a:extLst>
              </p:cNvPr>
              <p:cNvSpPr txBox="1">
                <a:spLocks noRot="1" noChangeAspect="1" noMove="1" noResize="1" noEditPoints="1" noAdjustHandles="1" noChangeArrowheads="1" noChangeShapeType="1" noTextEdit="1"/>
              </p:cNvSpPr>
              <p:nvPr/>
            </p:nvSpPr>
            <p:spPr>
              <a:xfrm>
                <a:off x="5159862" y="4766605"/>
                <a:ext cx="736534" cy="461665"/>
              </a:xfrm>
              <a:prstGeom prst="rect">
                <a:avLst/>
              </a:prstGeom>
              <a:blipFill>
                <a:blip r:embed="rId22"/>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CB4DFB2-1CD7-8DED-B82D-7BB0E89CC838}"/>
                  </a:ext>
                </a:extLst>
              </p:cNvPr>
              <p:cNvSpPr txBox="1"/>
              <p:nvPr/>
            </p:nvSpPr>
            <p:spPr>
              <a:xfrm>
                <a:off x="5450531" y="43049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04" name="TextBox 103">
                <a:extLst>
                  <a:ext uri="{FF2B5EF4-FFF2-40B4-BE49-F238E27FC236}">
                    <a16:creationId xmlns:a16="http://schemas.microsoft.com/office/drawing/2014/main" id="{CCB4DFB2-1CD7-8DED-B82D-7BB0E89CC838}"/>
                  </a:ext>
                </a:extLst>
              </p:cNvPr>
              <p:cNvSpPr txBox="1">
                <a:spLocks noRot="1" noChangeAspect="1" noMove="1" noResize="1" noEditPoints="1" noAdjustHandles="1" noChangeArrowheads="1" noChangeShapeType="1" noTextEdit="1"/>
              </p:cNvSpPr>
              <p:nvPr/>
            </p:nvSpPr>
            <p:spPr>
              <a:xfrm>
                <a:off x="5450531" y="4304939"/>
                <a:ext cx="362440"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9F8B01EA-1F04-D0E4-4913-BE0C0136A992}"/>
                  </a:ext>
                </a:extLst>
              </p:cNvPr>
              <p:cNvSpPr txBox="1"/>
              <p:nvPr/>
            </p:nvSpPr>
            <p:spPr>
              <a:xfrm>
                <a:off x="5169111" y="558786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5" name="TextBox 104">
                <a:extLst>
                  <a:ext uri="{FF2B5EF4-FFF2-40B4-BE49-F238E27FC236}">
                    <a16:creationId xmlns:a16="http://schemas.microsoft.com/office/drawing/2014/main" id="{9F8B01EA-1F04-D0E4-4913-BE0C0136A992}"/>
                  </a:ext>
                </a:extLst>
              </p:cNvPr>
              <p:cNvSpPr txBox="1">
                <a:spLocks noRot="1" noChangeAspect="1" noMove="1" noResize="1" noEditPoints="1" noAdjustHandles="1" noChangeArrowheads="1" noChangeShapeType="1" noTextEdit="1"/>
              </p:cNvSpPr>
              <p:nvPr/>
            </p:nvSpPr>
            <p:spPr>
              <a:xfrm>
                <a:off x="5169111" y="5587867"/>
                <a:ext cx="736534" cy="461665"/>
              </a:xfrm>
              <a:prstGeom prst="rect">
                <a:avLst/>
              </a:prstGeom>
              <a:blipFill>
                <a:blip r:embed="rId24"/>
                <a:stretch>
                  <a:fillRect l="-7438"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A120163-DD9F-D07A-C339-81EB7A791D7D}"/>
                  </a:ext>
                </a:extLst>
              </p:cNvPr>
              <p:cNvSpPr txBox="1"/>
              <p:nvPr/>
            </p:nvSpPr>
            <p:spPr>
              <a:xfrm>
                <a:off x="6035771" y="42834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6" name="TextBox 105">
                <a:extLst>
                  <a:ext uri="{FF2B5EF4-FFF2-40B4-BE49-F238E27FC236}">
                    <a16:creationId xmlns:a16="http://schemas.microsoft.com/office/drawing/2014/main" id="{EA120163-DD9F-D07A-C339-81EB7A791D7D}"/>
                  </a:ext>
                </a:extLst>
              </p:cNvPr>
              <p:cNvSpPr txBox="1">
                <a:spLocks noRot="1" noChangeAspect="1" noMove="1" noResize="1" noEditPoints="1" noAdjustHandles="1" noChangeArrowheads="1" noChangeShapeType="1" noTextEdit="1"/>
              </p:cNvSpPr>
              <p:nvPr/>
            </p:nvSpPr>
            <p:spPr>
              <a:xfrm>
                <a:off x="6035771" y="4283465"/>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2BA33CD-C994-FA98-C549-214F65DB208D}"/>
                  </a:ext>
                </a:extLst>
              </p:cNvPr>
              <p:cNvSpPr txBox="1"/>
              <p:nvPr/>
            </p:nvSpPr>
            <p:spPr>
              <a:xfrm>
                <a:off x="10504728" y="42960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7" name="TextBox 106">
                <a:extLst>
                  <a:ext uri="{FF2B5EF4-FFF2-40B4-BE49-F238E27FC236}">
                    <a16:creationId xmlns:a16="http://schemas.microsoft.com/office/drawing/2014/main" id="{12BA33CD-C994-FA98-C549-214F65DB208D}"/>
                  </a:ext>
                </a:extLst>
              </p:cNvPr>
              <p:cNvSpPr txBox="1">
                <a:spLocks noRot="1" noChangeAspect="1" noMove="1" noResize="1" noEditPoints="1" noAdjustHandles="1" noChangeArrowheads="1" noChangeShapeType="1" noTextEdit="1"/>
              </p:cNvSpPr>
              <p:nvPr/>
            </p:nvSpPr>
            <p:spPr>
              <a:xfrm>
                <a:off x="10504728" y="4296007"/>
                <a:ext cx="658291" cy="461665"/>
              </a:xfrm>
              <a:prstGeom prst="rect">
                <a:avLst/>
              </a:prstGeom>
              <a:blipFill>
                <a:blip r:embed="rId2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A5351E9-5447-B3A2-7FA4-C7D38418BC69}"/>
                  </a:ext>
                </a:extLst>
              </p:cNvPr>
              <p:cNvSpPr txBox="1"/>
              <p:nvPr/>
            </p:nvSpPr>
            <p:spPr>
              <a:xfrm>
                <a:off x="8165861" y="43153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08" name="TextBox 107">
                <a:extLst>
                  <a:ext uri="{FF2B5EF4-FFF2-40B4-BE49-F238E27FC236}">
                    <a16:creationId xmlns:a16="http://schemas.microsoft.com/office/drawing/2014/main" id="{0A5351E9-5447-B3A2-7FA4-C7D38418BC69}"/>
                  </a:ext>
                </a:extLst>
              </p:cNvPr>
              <p:cNvSpPr txBox="1">
                <a:spLocks noRot="1" noChangeAspect="1" noMove="1" noResize="1" noEditPoints="1" noAdjustHandles="1" noChangeArrowheads="1" noChangeShapeType="1" noTextEdit="1"/>
              </p:cNvSpPr>
              <p:nvPr/>
            </p:nvSpPr>
            <p:spPr>
              <a:xfrm>
                <a:off x="8165861" y="4315339"/>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DFE4E25-4F97-BB56-B0C8-F0CE8AD16D86}"/>
                  </a:ext>
                </a:extLst>
              </p:cNvPr>
              <p:cNvSpPr txBox="1"/>
              <p:nvPr/>
            </p:nvSpPr>
            <p:spPr>
              <a:xfrm>
                <a:off x="9391423" y="4776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EDFE4E25-4F97-BB56-B0C8-F0CE8AD16D86}"/>
                  </a:ext>
                </a:extLst>
              </p:cNvPr>
              <p:cNvSpPr txBox="1">
                <a:spLocks noRot="1" noChangeAspect="1" noMove="1" noResize="1" noEditPoints="1" noAdjustHandles="1" noChangeArrowheads="1" noChangeShapeType="1" noTextEdit="1"/>
              </p:cNvSpPr>
              <p:nvPr/>
            </p:nvSpPr>
            <p:spPr>
              <a:xfrm>
                <a:off x="9391423" y="4776760"/>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85913F5-4B0B-B0F5-B6CB-DB96D64F4D36}"/>
                  </a:ext>
                </a:extLst>
              </p:cNvPr>
              <p:cNvSpPr txBox="1"/>
              <p:nvPr/>
            </p:nvSpPr>
            <p:spPr>
              <a:xfrm>
                <a:off x="6988857" y="47708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10" name="TextBox 109">
                <a:extLst>
                  <a:ext uri="{FF2B5EF4-FFF2-40B4-BE49-F238E27FC236}">
                    <a16:creationId xmlns:a16="http://schemas.microsoft.com/office/drawing/2014/main" id="{885913F5-4B0B-B0F5-B6CB-DB96D64F4D36}"/>
                  </a:ext>
                </a:extLst>
              </p:cNvPr>
              <p:cNvSpPr txBox="1">
                <a:spLocks noRot="1" noChangeAspect="1" noMove="1" noResize="1" noEditPoints="1" noAdjustHandles="1" noChangeArrowheads="1" noChangeShapeType="1" noTextEdit="1"/>
              </p:cNvSpPr>
              <p:nvPr/>
            </p:nvSpPr>
            <p:spPr>
              <a:xfrm>
                <a:off x="6988857" y="4770822"/>
                <a:ext cx="658291" cy="461665"/>
              </a:xfrm>
              <a:prstGeom prst="rect">
                <a:avLst/>
              </a:prstGeom>
              <a:blipFill>
                <a:blip r:embed="rId29"/>
                <a:stretch>
                  <a:fillRect/>
                </a:stretch>
              </a:blipFill>
            </p:spPr>
            <p:txBody>
              <a:bodyPr/>
              <a:lstStyle/>
              <a:p>
                <a:r>
                  <a:rPr lang="vi-VN">
                    <a:noFill/>
                  </a:rPr>
                  <a:t> </a:t>
                </a:r>
              </a:p>
            </p:txBody>
          </p:sp>
        </mc:Fallback>
      </mc:AlternateContent>
      <p:cxnSp>
        <p:nvCxnSpPr>
          <p:cNvPr id="111" name="Straight Arrow Connector 110">
            <a:extLst>
              <a:ext uri="{FF2B5EF4-FFF2-40B4-BE49-F238E27FC236}">
                <a16:creationId xmlns:a16="http://schemas.microsoft.com/office/drawing/2014/main" id="{52589EA3-8B4E-F87D-6286-04F6AF0F681F}"/>
              </a:ext>
            </a:extLst>
          </p:cNvPr>
          <p:cNvCxnSpPr>
            <a:cxnSpLocks/>
          </p:cNvCxnSpPr>
          <p:nvPr/>
        </p:nvCxnSpPr>
        <p:spPr>
          <a:xfrm>
            <a:off x="6348482" y="5519656"/>
            <a:ext cx="1695687" cy="703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52F0319-00C5-E154-C73F-81471DA0879A}"/>
                  </a:ext>
                </a:extLst>
              </p:cNvPr>
              <p:cNvSpPr txBox="1"/>
              <p:nvPr/>
            </p:nvSpPr>
            <p:spPr>
              <a:xfrm>
                <a:off x="10553857" y="60776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12" name="TextBox 111">
                <a:extLst>
                  <a:ext uri="{FF2B5EF4-FFF2-40B4-BE49-F238E27FC236}">
                    <a16:creationId xmlns:a16="http://schemas.microsoft.com/office/drawing/2014/main" id="{E52F0319-00C5-E154-C73F-81471DA0879A}"/>
                  </a:ext>
                </a:extLst>
              </p:cNvPr>
              <p:cNvSpPr txBox="1">
                <a:spLocks noRot="1" noChangeAspect="1" noMove="1" noResize="1" noEditPoints="1" noAdjustHandles="1" noChangeArrowheads="1" noChangeShapeType="1" noTextEdit="1"/>
              </p:cNvSpPr>
              <p:nvPr/>
            </p:nvSpPr>
            <p:spPr>
              <a:xfrm>
                <a:off x="10553857" y="6077613"/>
                <a:ext cx="658291" cy="461665"/>
              </a:xfrm>
              <a:prstGeom prst="rect">
                <a:avLst/>
              </a:prstGeom>
              <a:blipFill>
                <a:blip r:embed="rId30"/>
                <a:stretch>
                  <a:fillRect/>
                </a:stretch>
              </a:blipFill>
            </p:spPr>
            <p:txBody>
              <a:bodyPr/>
              <a:lstStyle/>
              <a:p>
                <a:r>
                  <a:rPr lang="vi-VN">
                    <a:noFill/>
                  </a:rPr>
                  <a:t> </a:t>
                </a:r>
              </a:p>
            </p:txBody>
          </p:sp>
        </mc:Fallback>
      </mc:AlternateContent>
      <p:cxnSp>
        <p:nvCxnSpPr>
          <p:cNvPr id="113" name="Straight Connector 112">
            <a:extLst>
              <a:ext uri="{FF2B5EF4-FFF2-40B4-BE49-F238E27FC236}">
                <a16:creationId xmlns:a16="http://schemas.microsoft.com/office/drawing/2014/main" id="{E962A46A-0B80-5FF1-1B66-00A78D392A78}"/>
              </a:ext>
            </a:extLst>
          </p:cNvPr>
          <p:cNvCxnSpPr>
            <a:cxnSpLocks/>
          </p:cNvCxnSpPr>
          <p:nvPr/>
        </p:nvCxnSpPr>
        <p:spPr>
          <a:xfrm>
            <a:off x="8435708" y="48217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740449E-B177-D28A-AA76-C824B206266F}"/>
              </a:ext>
            </a:extLst>
          </p:cNvPr>
          <p:cNvCxnSpPr>
            <a:cxnSpLocks/>
          </p:cNvCxnSpPr>
          <p:nvPr/>
        </p:nvCxnSpPr>
        <p:spPr>
          <a:xfrm>
            <a:off x="8524215" y="4824556"/>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14FC2CF-072A-4263-AC3B-EB502F2EBAE3}"/>
                  </a:ext>
                </a:extLst>
              </p:cNvPr>
              <p:cNvSpPr txBox="1"/>
              <p:nvPr/>
            </p:nvSpPr>
            <p:spPr>
              <a:xfrm>
                <a:off x="8477801" y="51612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014FC2CF-072A-4263-AC3B-EB502F2EBAE3}"/>
                  </a:ext>
                </a:extLst>
              </p:cNvPr>
              <p:cNvSpPr txBox="1">
                <a:spLocks noRot="1" noChangeAspect="1" noMove="1" noResize="1" noEditPoints="1" noAdjustHandles="1" noChangeArrowheads="1" noChangeShapeType="1" noTextEdit="1"/>
              </p:cNvSpPr>
              <p:nvPr/>
            </p:nvSpPr>
            <p:spPr>
              <a:xfrm>
                <a:off x="8477801" y="5161247"/>
                <a:ext cx="658291" cy="461665"/>
              </a:xfrm>
              <a:prstGeom prst="rect">
                <a:avLst/>
              </a:prstGeom>
              <a:blipFill>
                <a:blip r:embed="rId31"/>
                <a:stretch>
                  <a:fillRect l="-926"/>
                </a:stretch>
              </a:blipFill>
            </p:spPr>
            <p:txBody>
              <a:bodyPr/>
              <a:lstStyle/>
              <a:p>
                <a:r>
                  <a:rPr lang="vi-VN">
                    <a:noFill/>
                  </a:rPr>
                  <a:t> </a:t>
                </a:r>
              </a:p>
            </p:txBody>
          </p:sp>
        </mc:Fallback>
      </mc:AlternateContent>
      <p:cxnSp>
        <p:nvCxnSpPr>
          <p:cNvPr id="116" name="Straight Arrow Connector 115">
            <a:extLst>
              <a:ext uri="{FF2B5EF4-FFF2-40B4-BE49-F238E27FC236}">
                <a16:creationId xmlns:a16="http://schemas.microsoft.com/office/drawing/2014/main" id="{A38733ED-BD12-63CF-9DE2-73DB3D1F841D}"/>
              </a:ext>
            </a:extLst>
          </p:cNvPr>
          <p:cNvCxnSpPr>
            <a:cxnSpLocks/>
          </p:cNvCxnSpPr>
          <p:nvPr/>
        </p:nvCxnSpPr>
        <p:spPr>
          <a:xfrm>
            <a:off x="9017096" y="5507575"/>
            <a:ext cx="1715977" cy="7153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B2EA89B-EDBF-DD90-9E2D-A77B418FFD2F}"/>
                  </a:ext>
                </a:extLst>
              </p:cNvPr>
              <p:cNvSpPr txBox="1"/>
              <p:nvPr/>
            </p:nvSpPr>
            <p:spPr>
              <a:xfrm>
                <a:off x="7822357" y="6164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7" name="TextBox 116">
                <a:extLst>
                  <a:ext uri="{FF2B5EF4-FFF2-40B4-BE49-F238E27FC236}">
                    <a16:creationId xmlns:a16="http://schemas.microsoft.com/office/drawing/2014/main" id="{0B2EA89B-EDBF-DD90-9E2D-A77B418FFD2F}"/>
                  </a:ext>
                </a:extLst>
              </p:cNvPr>
              <p:cNvSpPr txBox="1">
                <a:spLocks noRot="1" noChangeAspect="1" noMove="1" noResize="1" noEditPoints="1" noAdjustHandles="1" noChangeArrowheads="1" noChangeShapeType="1" noTextEdit="1"/>
              </p:cNvSpPr>
              <p:nvPr/>
            </p:nvSpPr>
            <p:spPr>
              <a:xfrm>
                <a:off x="7822357" y="6164699"/>
                <a:ext cx="658291" cy="461665"/>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A39F449-8D11-39DD-4A2A-CF16CE5CA1D4}"/>
                  </a:ext>
                </a:extLst>
              </p:cNvPr>
              <p:cNvSpPr txBox="1"/>
              <p:nvPr/>
            </p:nvSpPr>
            <p:spPr>
              <a:xfrm>
                <a:off x="5805056" y="5199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4" name="TextBox 123">
                <a:extLst>
                  <a:ext uri="{FF2B5EF4-FFF2-40B4-BE49-F238E27FC236}">
                    <a16:creationId xmlns:a16="http://schemas.microsoft.com/office/drawing/2014/main" id="{2A39F449-8D11-39DD-4A2A-CF16CE5CA1D4}"/>
                  </a:ext>
                </a:extLst>
              </p:cNvPr>
              <p:cNvSpPr txBox="1">
                <a:spLocks noRot="1" noChangeAspect="1" noMove="1" noResize="1" noEditPoints="1" noAdjustHandles="1" noChangeArrowheads="1" noChangeShapeType="1" noTextEdit="1"/>
              </p:cNvSpPr>
              <p:nvPr/>
            </p:nvSpPr>
            <p:spPr>
              <a:xfrm>
                <a:off x="5805056" y="5199147"/>
                <a:ext cx="658291" cy="461665"/>
              </a:xfrm>
              <a:prstGeom prst="rect">
                <a:avLst/>
              </a:prstGeom>
              <a:blipFill>
                <a:blip r:embed="rId33"/>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69EB79B5-8295-81B0-A388-2125826A8DE5}"/>
              </a:ext>
            </a:extLst>
          </p:cNvPr>
          <p:cNvSpPr txBox="1"/>
          <p:nvPr/>
        </p:nvSpPr>
        <p:spPr>
          <a:xfrm>
            <a:off x="79710" y="971783"/>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7696CD-4346-1C1F-19D6-F67CC75F7983}"/>
                  </a:ext>
                </a:extLst>
              </p:cNvPr>
              <p:cNvSpPr txBox="1"/>
              <p:nvPr/>
            </p:nvSpPr>
            <p:spPr>
              <a:xfrm>
                <a:off x="2744039" y="695017"/>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E7696CD-4346-1C1F-19D6-F67CC75F7983}"/>
                  </a:ext>
                </a:extLst>
              </p:cNvPr>
              <p:cNvSpPr txBox="1">
                <a:spLocks noRot="1" noChangeAspect="1" noMove="1" noResize="1" noEditPoints="1" noAdjustHandles="1" noChangeArrowheads="1" noChangeShapeType="1" noTextEdit="1"/>
              </p:cNvSpPr>
              <p:nvPr/>
            </p:nvSpPr>
            <p:spPr>
              <a:xfrm>
                <a:off x="2744039" y="695017"/>
                <a:ext cx="4461975" cy="951864"/>
              </a:xfrm>
              <a:prstGeom prst="rect">
                <a:avLst/>
              </a:prstGeom>
              <a:blipFill>
                <a:blip r:embed="rId34"/>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76892DF1-9951-903A-E72D-C6C6A512EE60}"/>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1" name="TextBox 2">
            <a:extLst>
              <a:ext uri="{FF2B5EF4-FFF2-40B4-BE49-F238E27FC236}">
                <a16:creationId xmlns:a16="http://schemas.microsoft.com/office/drawing/2014/main" id="{41D19D50-616D-1F82-C922-D083097E7C1C}"/>
              </a:ext>
            </a:extLst>
          </p:cNvPr>
          <p:cNvSpPr txBox="1"/>
          <p:nvPr/>
        </p:nvSpPr>
        <p:spPr>
          <a:xfrm>
            <a:off x="6560761" y="607539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551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P spid="43" grpId="0"/>
      <p:bldP spid="53" grpId="0"/>
      <p:bldP spid="56" grpId="0"/>
      <p:bldP spid="59" grpId="0"/>
      <p:bldP spid="62" grpId="0"/>
      <p:bldP spid="65" grpId="0"/>
      <p:bldP spid="68" grpId="0"/>
      <p:bldP spid="75" grpId="0"/>
      <p:bldP spid="77" grpId="0"/>
      <p:bldP spid="80" grpId="0"/>
      <p:bldP spid="81" grpId="0"/>
      <p:bldP spid="82" grpId="0"/>
      <p:bldP spid="83" grpId="0"/>
      <p:bldP spid="87" grpId="0"/>
      <p:bldP spid="88" grpId="0"/>
      <p:bldP spid="89" grpId="0"/>
      <p:bldP spid="90" grpId="0"/>
      <p:bldP spid="91" grpId="0"/>
      <p:bldP spid="92" grpId="0"/>
      <p:bldP spid="93" grpId="0"/>
      <p:bldP spid="96" grpId="0"/>
      <p:bldP spid="99" grpId="0"/>
      <p:bldP spid="103" grpId="0"/>
      <p:bldP spid="104" grpId="0"/>
      <p:bldP spid="105" grpId="0"/>
      <p:bldP spid="106" grpId="0"/>
      <p:bldP spid="107" grpId="0"/>
      <p:bldP spid="108" grpId="0"/>
      <p:bldP spid="109" grpId="0"/>
      <p:bldP spid="110" grpId="0"/>
      <p:bldP spid="112" grpId="0"/>
      <p:bldP spid="115" grpId="0"/>
      <p:bldP spid="117"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896037"/>
            <a:ext cx="8404849" cy="88446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122787" y="271876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2113350"/>
                <a:ext cx="753381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2113350"/>
                <a:ext cx="7533814" cy="460895"/>
              </a:xfrm>
              <a:prstGeom prst="rect">
                <a:avLst/>
              </a:prstGeom>
              <a:blipFill>
                <a:blip r:embed="rId3"/>
                <a:stretch>
                  <a:fillRect l="-121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49988" y="1929889"/>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49988" y="1929889"/>
                <a:ext cx="1270270" cy="786241"/>
              </a:xfrm>
              <a:prstGeom prst="rect">
                <a:avLst/>
              </a:prstGeom>
              <a:blipFill>
                <a:blip r:embed="rId4"/>
                <a:stretch>
                  <a:fillRect/>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A7A6910C-3825-1DA4-7D4E-038F1687694D}"/>
              </a:ext>
            </a:extLst>
          </p:cNvPr>
          <p:cNvSpPr txBox="1"/>
          <p:nvPr/>
        </p:nvSpPr>
        <p:spPr>
          <a:xfrm>
            <a:off x="156029" y="3299177"/>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3C7C16-1054-4B84-29CE-84D166519866}"/>
                  </a:ext>
                </a:extLst>
              </p:cNvPr>
              <p:cNvSpPr txBox="1"/>
              <p:nvPr/>
            </p:nvSpPr>
            <p:spPr>
              <a:xfrm>
                <a:off x="122787" y="3690536"/>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E3C7C16-1054-4B84-29CE-84D166519866}"/>
                  </a:ext>
                </a:extLst>
              </p:cNvPr>
              <p:cNvSpPr txBox="1">
                <a:spLocks noRot="1" noChangeAspect="1" noMove="1" noResize="1" noEditPoints="1" noAdjustHandles="1" noChangeArrowheads="1" noChangeShapeType="1" noTextEdit="1"/>
              </p:cNvSpPr>
              <p:nvPr/>
            </p:nvSpPr>
            <p:spPr>
              <a:xfrm>
                <a:off x="122787" y="3690536"/>
                <a:ext cx="6094378" cy="645048"/>
              </a:xfrm>
              <a:prstGeom prst="rect">
                <a:avLst/>
              </a:prstGeom>
              <a:blipFill>
                <a:blip r:embed="rId5"/>
                <a:stretch>
                  <a:fillRect l="-1500" r="-14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0A06465-B896-D8F9-B807-0B3CCD32C5BA}"/>
                  </a:ext>
                </a:extLst>
              </p:cNvPr>
              <p:cNvSpPr txBox="1"/>
              <p:nvPr/>
            </p:nvSpPr>
            <p:spPr>
              <a:xfrm>
                <a:off x="135087" y="4284157"/>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40A06465-B896-D8F9-B807-0B3CCD32C5BA}"/>
                  </a:ext>
                </a:extLst>
              </p:cNvPr>
              <p:cNvSpPr txBox="1">
                <a:spLocks noRot="1" noChangeAspect="1" noMove="1" noResize="1" noEditPoints="1" noAdjustHandles="1" noChangeArrowheads="1" noChangeShapeType="1" noTextEdit="1"/>
              </p:cNvSpPr>
              <p:nvPr/>
            </p:nvSpPr>
            <p:spPr>
              <a:xfrm>
                <a:off x="135087" y="4284157"/>
                <a:ext cx="6094378" cy="461665"/>
              </a:xfrm>
              <a:prstGeom prst="rect">
                <a:avLst/>
              </a:prstGeom>
              <a:blipFill>
                <a:blip r:embed="rId6"/>
                <a:stretch>
                  <a:fillRect l="-1500" t="-10526" r="-400"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B8D0C4E-BCF1-073E-BB7A-9C11763A5A32}"/>
                  </a:ext>
                </a:extLst>
              </p:cNvPr>
              <p:cNvSpPr txBox="1"/>
              <p:nvPr/>
            </p:nvSpPr>
            <p:spPr>
              <a:xfrm>
                <a:off x="132629" y="4807520"/>
                <a:ext cx="6147880"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(2;1)</m:t>
                    </m:r>
                  </m:oMath>
                </a14:m>
                <a:r>
                  <a:rPr lang="vi-VN" sz="2400" i="1"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của hai đường tiệm cận làm tâm đối xứng và nhận hai đường phân giác của các góc tạo bởi hai đường tiệm cận này làm trục đối xứng.</a:t>
                </a:r>
              </a:p>
            </p:txBody>
          </p:sp>
        </mc:Choice>
        <mc:Fallback xmlns="">
          <p:sp>
            <p:nvSpPr>
              <p:cNvPr id="33" name="TextBox 32">
                <a:extLst>
                  <a:ext uri="{FF2B5EF4-FFF2-40B4-BE49-F238E27FC236}">
                    <a16:creationId xmlns:a16="http://schemas.microsoft.com/office/drawing/2014/main" id="{7B8D0C4E-BCF1-073E-BB7A-9C11763A5A32}"/>
                  </a:ext>
                </a:extLst>
              </p:cNvPr>
              <p:cNvSpPr txBox="1">
                <a:spLocks noRot="1" noChangeAspect="1" noMove="1" noResize="1" noEditPoints="1" noAdjustHandles="1" noChangeArrowheads="1" noChangeShapeType="1" noTextEdit="1"/>
              </p:cNvSpPr>
              <p:nvPr/>
            </p:nvSpPr>
            <p:spPr>
              <a:xfrm>
                <a:off x="132629" y="4807520"/>
                <a:ext cx="6147880" cy="1569660"/>
              </a:xfrm>
              <a:prstGeom prst="rect">
                <a:avLst/>
              </a:prstGeom>
              <a:blipFill>
                <a:blip r:embed="rId7"/>
                <a:stretch>
                  <a:fillRect l="-1587" t="-3113" r="-1488" b="-8171"/>
                </a:stretch>
              </a:blipFill>
            </p:spPr>
            <p:txBody>
              <a:bodyPr/>
              <a:lstStyle/>
              <a:p>
                <a:r>
                  <a:rPr lang="vi-VN">
                    <a:noFill/>
                  </a:rPr>
                  <a:t> </a:t>
                </a:r>
              </a:p>
            </p:txBody>
          </p:sp>
        </mc:Fallback>
      </mc:AlternateContent>
      <p:sp>
        <p:nvSpPr>
          <p:cNvPr id="36" name="Freeform: Shape 35">
            <a:extLst>
              <a:ext uri="{FF2B5EF4-FFF2-40B4-BE49-F238E27FC236}">
                <a16:creationId xmlns:a16="http://schemas.microsoft.com/office/drawing/2014/main" id="{01E662DD-BEB7-1F40-20E7-8EC918C5D22A}"/>
              </a:ext>
            </a:extLst>
          </p:cNvPr>
          <p:cNvSpPr/>
          <p:nvPr/>
        </p:nvSpPr>
        <p:spPr>
          <a:xfrm>
            <a:off x="9661969" y="2873559"/>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27900" y="4450080"/>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8984570" y="2667029"/>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05472" y="4607250"/>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17453" y="455471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590113" y="24282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22182" y="4564091"/>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51385" y="457389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11162" y="4348943"/>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37483" y="2861517"/>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066001" y="455198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596861" y="455471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069301" y="455090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5564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4510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3456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28855" y="40425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33935" y="35193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33935" y="301640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28855" y="51550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28855" y="57189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164354" y="3836905"/>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164354" y="3836905"/>
                <a:ext cx="994570" cy="369332"/>
              </a:xfrm>
              <a:prstGeom prst="rect">
                <a:avLst/>
              </a:prstGeom>
              <a:blipFill>
                <a:blip r:embed="rId8"/>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697195" y="4293786"/>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00490" y="462484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04449" y="463160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51128" y="462484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04629" y="4622854"/>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693959" y="3851355"/>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692108" y="3346010"/>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692108" y="2814415"/>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34995" y="4951945"/>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18019" y="5517453"/>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30583" y="461293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18488" y="463333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08748" y="4622854"/>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46598" y="398947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46598" y="3989477"/>
                <a:ext cx="994570" cy="369332"/>
              </a:xfrm>
              <a:prstGeom prst="rect">
                <a:avLst/>
              </a:prstGeom>
              <a:blipFill>
                <a:blip r:embed="rId9"/>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04586" y="431074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10"/>
                <a:stretch>
                  <a:fillRect/>
                </a:stretch>
              </a:blipFill>
            </p:spPr>
            <p:txBody>
              <a:bodyPr/>
              <a:lstStyle/>
              <a:p>
                <a:r>
                  <a:rPr lang="vi-VN">
                    <a:noFill/>
                  </a:rPr>
                  <a:t> </a:t>
                </a:r>
              </a:p>
            </p:txBody>
          </p:sp>
        </mc:Fallback>
      </mc:AlternateContent>
      <p:sp>
        <p:nvSpPr>
          <p:cNvPr id="10" name="Flowchart: Connector 9">
            <a:extLst>
              <a:ext uri="{FF2B5EF4-FFF2-40B4-BE49-F238E27FC236}">
                <a16:creationId xmlns:a16="http://schemas.microsoft.com/office/drawing/2014/main" id="{D0A6E1B9-3927-B9D4-0F6C-7766BF7CAE10}"/>
              </a:ext>
            </a:extLst>
          </p:cNvPr>
          <p:cNvSpPr/>
          <p:nvPr/>
        </p:nvSpPr>
        <p:spPr>
          <a:xfrm>
            <a:off x="8684052" y="457347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547B2D2-26A7-B468-80D5-27CCB9289F05}"/>
              </a:ext>
            </a:extLst>
          </p:cNvPr>
          <p:cNvSpPr/>
          <p:nvPr/>
        </p:nvSpPr>
        <p:spPr>
          <a:xfrm>
            <a:off x="8950742" y="469609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
            <a:extLst>
              <a:ext uri="{FF2B5EF4-FFF2-40B4-BE49-F238E27FC236}">
                <a16:creationId xmlns:a16="http://schemas.microsoft.com/office/drawing/2014/main" id="{41D19D50-616D-1F82-C922-D083097E7C1C}"/>
              </a:ext>
            </a:extLst>
          </p:cNvPr>
          <p:cNvSpPr txBox="1"/>
          <p:nvPr/>
        </p:nvSpPr>
        <p:spPr>
          <a:xfrm>
            <a:off x="7873835" y="32737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26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P spid="36" grpId="0" animBg="1"/>
      <p:bldP spid="37" grpId="0" animBg="1"/>
      <p:bldP spid="40" grpId="0"/>
      <p:bldP spid="41" grpId="0"/>
      <p:bldP spid="42" grpId="0"/>
      <p:bldP spid="44" grpId="0" animBg="1"/>
      <p:bldP spid="85" grpId="0"/>
      <p:bldP spid="86" grpId="0"/>
      <p:bldP spid="94" grpId="0"/>
      <p:bldP spid="95" grpId="0"/>
      <p:bldP spid="97" grpId="0"/>
      <p:bldP spid="118" grpId="0"/>
      <p:bldP spid="122" grpId="0"/>
      <p:bldP spid="123" grpId="0"/>
      <p:bldP spid="125" grpId="0"/>
      <p:bldP spid="126" grpId="0"/>
      <p:bldP spid="127" grpId="0"/>
      <p:bldP spid="128" grpId="0"/>
      <p:bldP spid="129" grpId="0"/>
      <p:bldP spid="130" grpId="0"/>
      <p:bldP spid="131" grpId="0"/>
      <p:bldP spid="13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6" name="Freeform: Shape 35">
            <a:extLst>
              <a:ext uri="{FF2B5EF4-FFF2-40B4-BE49-F238E27FC236}">
                <a16:creationId xmlns:a16="http://schemas.microsoft.com/office/drawing/2014/main" id="{01E662DD-BEB7-1F40-20E7-8EC918C5D22A}"/>
              </a:ext>
            </a:extLst>
          </p:cNvPr>
          <p:cNvSpPr/>
          <p:nvPr/>
        </p:nvSpPr>
        <p:spPr>
          <a:xfrm>
            <a:off x="9703629" y="2164506"/>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84800" y="3741027"/>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9026230" y="1957976"/>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47132" y="3898197"/>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59113" y="38456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631773" y="171923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63842" y="3855038"/>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93045" y="3864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52822" y="3639890"/>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79143" y="2152464"/>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107661" y="384293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638521" y="38456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110961" y="384185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9730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8676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7622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70515" y="33335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75595" y="281027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75595" y="230735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70515" y="444603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70515" y="50099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206014" y="3127852"/>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206014" y="3127852"/>
                <a:ext cx="994570" cy="369332"/>
              </a:xfrm>
              <a:prstGeom prst="rect">
                <a:avLst/>
              </a:prstGeom>
              <a:blipFill>
                <a:blip r:embed="rId3"/>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738855" y="35847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42150" y="3915791"/>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46109" y="3922552"/>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92788" y="3915791"/>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46289" y="3913801"/>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735619" y="3142302"/>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733768" y="2636957"/>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733768" y="2105362"/>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76655" y="4242892"/>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59679" y="4808400"/>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72243" y="390387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60148" y="3924286"/>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50408" y="3913801"/>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88258" y="3280424"/>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88258" y="3280424"/>
                <a:ext cx="994570" cy="369332"/>
              </a:xfrm>
              <a:prstGeom prst="rect">
                <a:avLst/>
              </a:prstGeom>
              <a:blipFill>
                <a:blip r:embed="rId4"/>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46246" y="3601687"/>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5"/>
                <a:stretch>
                  <a:fillRect/>
                </a:stretch>
              </a:blipFill>
            </p:spPr>
            <p:txBody>
              <a:bodyPr/>
              <a:lstStyle/>
              <a:p>
                <a:r>
                  <a:rPr lang="vi-VN">
                    <a:noFill/>
                  </a:rPr>
                  <a:t> </a:t>
                </a:r>
              </a:p>
            </p:txBody>
          </p:sp>
        </mc:Fallback>
      </mc:AlternateContent>
      <p:sp>
        <p:nvSpPr>
          <p:cNvPr id="10" name="Rectangle: Rounded Corners 9">
            <a:extLst>
              <a:ext uri="{FF2B5EF4-FFF2-40B4-BE49-F238E27FC236}">
                <a16:creationId xmlns:a16="http://schemas.microsoft.com/office/drawing/2014/main" id="{0E8C30E7-5874-1093-8913-6762AA63AD11}"/>
              </a:ext>
            </a:extLst>
          </p:cNvPr>
          <p:cNvSpPr/>
          <p:nvPr/>
        </p:nvSpPr>
        <p:spPr>
          <a:xfrm>
            <a:off x="371737" y="2107496"/>
            <a:ext cx="6511413" cy="326706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523748-9B97-4FEA-43F2-F2F872BCB436}"/>
              </a:ext>
            </a:extLst>
          </p:cNvPr>
          <p:cNvSpPr txBox="1"/>
          <p:nvPr/>
        </p:nvSpPr>
        <p:spPr>
          <a:xfrm>
            <a:off x="472802" y="2137502"/>
            <a:ext cx="1468587"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Chú ý.</a:t>
            </a:r>
            <a:r>
              <a:rPr lang="vi-VN" sz="2400" dirty="0">
                <a:solidFill>
                  <a:schemeClr val="accent2"/>
                </a:solidFill>
                <a:effectLst/>
                <a:latin typeface="+mj-lt"/>
                <a:ea typeface="Arial" panose="020B0604020202020204" pitchFamily="34" charset="0"/>
                <a:cs typeface="Times New Roman" panose="02020603050405020304" pitchFamily="18" charset="0"/>
              </a:rPr>
              <a:t> </a:t>
            </a:r>
            <a:endParaRPr lang="vi-VN" sz="2400" dirty="0">
              <a:solidFill>
                <a:schemeClr val="accent2"/>
              </a:solidFill>
              <a:latin typeface="+mj-lt"/>
            </a:endParaRPr>
          </a:p>
        </p:txBody>
      </p:sp>
      <p:sp>
        <p:nvSpPr>
          <p:cNvPr id="17" name="TextBox 16">
            <a:extLst>
              <a:ext uri="{FF2B5EF4-FFF2-40B4-BE49-F238E27FC236}">
                <a16:creationId xmlns:a16="http://schemas.microsoft.com/office/drawing/2014/main" id="{B5BD8938-E65F-CD3E-78C5-6C422ADFB11B}"/>
              </a:ext>
            </a:extLst>
          </p:cNvPr>
          <p:cNvSpPr txBox="1"/>
          <p:nvPr/>
        </p:nvSpPr>
        <p:spPr>
          <a:xfrm>
            <a:off x="380622" y="4148000"/>
            <a:ext cx="610465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ngang làm tâm đối xứng;</a:t>
            </a:r>
          </a:p>
        </p:txBody>
      </p:sp>
      <p:sp>
        <p:nvSpPr>
          <p:cNvPr id="24" name="TextBox 23">
            <a:extLst>
              <a:ext uri="{FF2B5EF4-FFF2-40B4-BE49-F238E27FC236}">
                <a16:creationId xmlns:a16="http://schemas.microsoft.com/office/drawing/2014/main" id="{1CA52A92-4B97-D2AD-54F2-9B60F599D409}"/>
              </a:ext>
            </a:extLst>
          </p:cNvPr>
          <p:cNvSpPr txBox="1"/>
          <p:nvPr/>
        </p:nvSpPr>
        <p:spPr>
          <a:xfrm>
            <a:off x="410902" y="3294847"/>
            <a:ext cx="6104658"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p>
        </p:txBody>
      </p:sp>
      <p:sp>
        <p:nvSpPr>
          <p:cNvPr id="28" name="TextBox 27">
            <a:extLst>
              <a:ext uri="{FF2B5EF4-FFF2-40B4-BE49-F238E27FC236}">
                <a16:creationId xmlns:a16="http://schemas.microsoft.com/office/drawing/2014/main" id="{06EB7EC0-010F-BAFD-7797-D60E89896C3C}"/>
              </a:ext>
            </a:extLst>
          </p:cNvPr>
          <p:cNvSpPr txBox="1"/>
          <p:nvPr/>
        </p:nvSpPr>
        <p:spPr>
          <a:xfrm>
            <a:off x="1468132" y="2142210"/>
            <a:ext cx="408061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phân thức</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1948ECC-6DE1-3A86-04AC-779881FF3103}"/>
                  </a:ext>
                </a:extLst>
              </p:cNvPr>
              <p:cNvSpPr txBox="1"/>
              <p:nvPr/>
            </p:nvSpPr>
            <p:spPr>
              <a:xfrm>
                <a:off x="1326747" y="2495076"/>
                <a:ext cx="4616669" cy="799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21948ECC-6DE1-3A86-04AC-779881FF3103}"/>
                  </a:ext>
                </a:extLst>
              </p:cNvPr>
              <p:cNvSpPr txBox="1">
                <a:spLocks noRot="1" noChangeAspect="1" noMove="1" noResize="1" noEditPoints="1" noAdjustHandles="1" noChangeArrowheads="1" noChangeShapeType="1" noTextEdit="1"/>
              </p:cNvSpPr>
              <p:nvPr/>
            </p:nvSpPr>
            <p:spPr>
              <a:xfrm>
                <a:off x="1326747" y="2495076"/>
                <a:ext cx="4616669" cy="799771"/>
              </a:xfrm>
              <a:prstGeom prst="rect">
                <a:avLst/>
              </a:prstGeom>
              <a:blipFill>
                <a:blip r:embed="rId6"/>
                <a:stretch>
                  <a:fillRect/>
                </a:stretch>
              </a:blipFill>
            </p:spPr>
            <p:txBody>
              <a:bodyPr/>
              <a:lstStyle/>
              <a:p>
                <a:r>
                  <a:rPr lang="vi-VN">
                    <a:noFill/>
                  </a:rPr>
                  <a:t> </a:t>
                </a:r>
              </a:p>
            </p:txBody>
          </p:sp>
        </mc:Fallback>
      </mc:AlternateContent>
      <p:sp>
        <p:nvSpPr>
          <p:cNvPr id="11" name="TextBox 2">
            <a:extLst>
              <a:ext uri="{FF2B5EF4-FFF2-40B4-BE49-F238E27FC236}">
                <a16:creationId xmlns:a16="http://schemas.microsoft.com/office/drawing/2014/main" id="{41D19D50-616D-1F82-C922-D083097E7C1C}"/>
              </a:ext>
            </a:extLst>
          </p:cNvPr>
          <p:cNvSpPr txBox="1"/>
          <p:nvPr/>
        </p:nvSpPr>
        <p:spPr>
          <a:xfrm>
            <a:off x="10246191" y="250930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2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DDF1ED-E48C-A00F-1DC9-871F32EF135A}"/>
                  </a:ext>
                </a:extLst>
              </p:cNvPr>
              <p:cNvSpPr txBox="1"/>
              <p:nvPr/>
            </p:nvSpPr>
            <p:spPr>
              <a:xfrm>
                <a:off x="184674" y="1673351"/>
                <a:ext cx="1116243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ở tình huống mở đầu, coi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xác định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CFDDF1ED-E48C-A00F-1DC9-871F32EF135A}"/>
                  </a:ext>
                </a:extLst>
              </p:cNvPr>
              <p:cNvSpPr txBox="1">
                <a:spLocks noRot="1" noChangeAspect="1" noMove="1" noResize="1" noEditPoints="1" noAdjustHandles="1" noChangeArrowheads="1" noChangeShapeType="1" noTextEdit="1"/>
              </p:cNvSpPr>
              <p:nvPr/>
            </p:nvSpPr>
            <p:spPr>
              <a:xfrm>
                <a:off x="184674" y="1673351"/>
                <a:ext cx="11162434" cy="460895"/>
              </a:xfrm>
              <a:prstGeom prst="rect">
                <a:avLst/>
              </a:prstGeom>
              <a:blipFill>
                <a:blip r:embed="rId4"/>
                <a:stretch>
                  <a:fillRect l="-819" t="-9211" b="-28947"/>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52321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79710" y="214817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Tree>
    <p:extLst>
      <p:ext uri="{BB962C8B-B14F-4D97-AF65-F5344CB8AC3E}">
        <p14:creationId xmlns:p14="http://schemas.microsoft.com/office/powerpoint/2010/main" val="127471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34605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FCA49-0733-EABF-0EB5-A461733760CA}"/>
                  </a:ext>
                </a:extLst>
              </p:cNvPr>
              <p:cNvSpPr txBox="1"/>
              <p:nvPr/>
            </p:nvSpPr>
            <p:spPr>
              <a:xfrm>
                <a:off x="456019" y="1719234"/>
                <a:ext cx="10858500" cy="3046988"/>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bể chứa ban đầu có 200 lít nước. Sau đó, cứ mỗi phút người ta bơm thêm 40 lít nước, đồng thời cho vào bể 20 gam chất khử trùng (hoà tan).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thể tích nước và khối lượng chất khử trùng có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 Từ đó tính nồng độ chất khử trùng (gam/lít)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Coi nồng độ chất khử trùng là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Khảo sát sự biến thiên và vẽ đồ thị của hàm số này.</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Hãy giải thích tại sao nồng độ chất khử trùng tăng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không vượt ngưỡng 0,5 gam/lít.</a:t>
                </a:r>
              </a:p>
            </p:txBody>
          </p:sp>
        </mc:Choice>
        <mc:Fallback xmlns="">
          <p:sp>
            <p:nvSpPr>
              <p:cNvPr id="12" name="TextBox 11">
                <a:extLst>
                  <a:ext uri="{FF2B5EF4-FFF2-40B4-BE49-F238E27FC236}">
                    <a16:creationId xmlns:a16="http://schemas.microsoft.com/office/drawing/2014/main" id="{BCDFCA49-0733-EABF-0EB5-A461733760CA}"/>
                  </a:ext>
                </a:extLst>
              </p:cNvPr>
              <p:cNvSpPr txBox="1">
                <a:spLocks noRot="1" noChangeAspect="1" noMove="1" noResize="1" noEditPoints="1" noAdjustHandles="1" noChangeArrowheads="1" noChangeShapeType="1" noTextEdit="1"/>
              </p:cNvSpPr>
              <p:nvPr/>
            </p:nvSpPr>
            <p:spPr>
              <a:xfrm>
                <a:off x="456019" y="1719234"/>
                <a:ext cx="10858500" cy="3046988"/>
              </a:xfrm>
              <a:prstGeom prst="rect">
                <a:avLst/>
              </a:prstGeom>
              <a:blipFill>
                <a:blip r:embed="rId4"/>
                <a:stretch>
                  <a:fillRect l="-898" t="-1600" r="-842" b="-3600"/>
                </a:stretch>
              </a:blipFill>
            </p:spPr>
            <p:txBody>
              <a:bodyPr/>
              <a:lstStyle/>
              <a:p>
                <a:r>
                  <a:rPr lang="vi-VN">
                    <a:noFill/>
                  </a:rPr>
                  <a:t> </a:t>
                </a:r>
              </a:p>
            </p:txBody>
          </p:sp>
        </mc:Fallback>
      </mc:AlternateContent>
    </p:spTree>
    <p:extLst>
      <p:ext uri="{BB962C8B-B14F-4D97-AF65-F5344CB8AC3E}">
        <p14:creationId xmlns:p14="http://schemas.microsoft.com/office/powerpoint/2010/main" val="285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E39E-ACD8-C572-5FA5-C978E0E79A86}"/>
                  </a:ext>
                </a:extLst>
              </p:cNvPr>
              <p:cNvSpPr txBox="1"/>
              <p:nvPr/>
            </p:nvSpPr>
            <p:spPr>
              <a:xfrm>
                <a:off x="100226" y="2890736"/>
                <a:ext cx="46036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F339E39E-ACD8-C572-5FA5-C978E0E79A86}"/>
                  </a:ext>
                </a:extLst>
              </p:cNvPr>
              <p:cNvSpPr txBox="1">
                <a:spLocks noRot="1" noChangeAspect="1" noMove="1" noResize="1" noEditPoints="1" noAdjustHandles="1" noChangeArrowheads="1" noChangeShapeType="1" noTextEdit="1"/>
              </p:cNvSpPr>
              <p:nvPr/>
            </p:nvSpPr>
            <p:spPr>
              <a:xfrm>
                <a:off x="100226" y="2890736"/>
                <a:ext cx="4603656" cy="461665"/>
              </a:xfrm>
              <a:prstGeom prst="rect">
                <a:avLst/>
              </a:prstGeom>
              <a:blipFill>
                <a:blip r:embed="rId5"/>
                <a:stretch>
                  <a:fillRect l="-1984" t="-10526" b="-28947"/>
                </a:stretch>
              </a:blipFill>
            </p:spPr>
            <p:txBody>
              <a:bodyPr/>
              <a:lstStyle/>
              <a:p>
                <a:r>
                  <a:rPr lang="vi-VN">
                    <a:noFill/>
                  </a:rPr>
                  <a:t> </a:t>
                </a:r>
              </a:p>
            </p:txBody>
          </p:sp>
        </mc:Fallback>
      </mc:AlternateContent>
      <p:sp>
        <p:nvSpPr>
          <p:cNvPr id="27" name="TextBox 26">
            <a:extLst>
              <a:ext uri="{FF2B5EF4-FFF2-40B4-BE49-F238E27FC236}">
                <a16:creationId xmlns:a16="http://schemas.microsoft.com/office/drawing/2014/main" id="{DC60326B-F918-A58F-D082-D401BF48AD7A}"/>
              </a:ext>
            </a:extLst>
          </p:cNvPr>
          <p:cNvSpPr txBox="1"/>
          <p:nvPr/>
        </p:nvSpPr>
        <p:spPr>
          <a:xfrm>
            <a:off x="111888" y="3306011"/>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C548B-28A0-0E99-22BC-45E899DEC38A}"/>
                  </a:ext>
                </a:extLst>
              </p:cNvPr>
              <p:cNvSpPr txBox="1"/>
              <p:nvPr/>
            </p:nvSpPr>
            <p:spPr>
              <a:xfrm>
                <a:off x="35180" y="4720752"/>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AE9C548B-28A0-0E99-22BC-45E899DEC38A}"/>
                  </a:ext>
                </a:extLst>
              </p:cNvPr>
              <p:cNvSpPr txBox="1">
                <a:spLocks noRot="1" noChangeAspect="1" noMove="1" noResize="1" noEditPoints="1" noAdjustHandles="1" noChangeArrowheads="1" noChangeShapeType="1" noTextEdit="1"/>
              </p:cNvSpPr>
              <p:nvPr/>
            </p:nvSpPr>
            <p:spPr>
              <a:xfrm>
                <a:off x="35180" y="4720752"/>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171B39-8718-BB7B-B665-30E6CFA9AA8B}"/>
                  </a:ext>
                </a:extLst>
              </p:cNvPr>
              <p:cNvSpPr txBox="1"/>
              <p:nvPr/>
            </p:nvSpPr>
            <p:spPr>
              <a:xfrm>
                <a:off x="196858" y="5965806"/>
                <a:ext cx="1022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E171B39-8718-BB7B-B665-30E6CFA9AA8B}"/>
                  </a:ext>
                </a:extLst>
              </p:cNvPr>
              <p:cNvSpPr txBox="1">
                <a:spLocks noRot="1" noChangeAspect="1" noMove="1" noResize="1" noEditPoints="1" noAdjustHandles="1" noChangeArrowheads="1" noChangeShapeType="1" noTextEdit="1"/>
              </p:cNvSpPr>
              <p:nvPr/>
            </p:nvSpPr>
            <p:spPr>
              <a:xfrm>
                <a:off x="196858" y="5965806"/>
                <a:ext cx="1022638" cy="461665"/>
              </a:xfrm>
              <a:prstGeom prst="rect">
                <a:avLst/>
              </a:prstGeom>
              <a:blipFill>
                <a:blip r:embed="rId7"/>
                <a:stretch>
                  <a:fillRect l="-4762" r="-59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B15142-D7FF-58E0-AAF2-33D6DE5D6F5D}"/>
                  </a:ext>
                </a:extLst>
              </p:cNvPr>
              <p:cNvSpPr txBox="1"/>
              <p:nvPr/>
            </p:nvSpPr>
            <p:spPr>
              <a:xfrm>
                <a:off x="2095586" y="3686049"/>
                <a:ext cx="269613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4FB15142-D7FF-58E0-AAF2-33D6DE5D6F5D}"/>
                  </a:ext>
                </a:extLst>
              </p:cNvPr>
              <p:cNvSpPr txBox="1">
                <a:spLocks noRot="1" noChangeAspect="1" noMove="1" noResize="1" noEditPoints="1" noAdjustHandles="1" noChangeArrowheads="1" noChangeShapeType="1" noTextEdit="1"/>
              </p:cNvSpPr>
              <p:nvPr/>
            </p:nvSpPr>
            <p:spPr>
              <a:xfrm>
                <a:off x="2095586" y="3686049"/>
                <a:ext cx="2696133" cy="93743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EA96EA5-D6AF-9E88-7A5C-678588C04B86}"/>
                  </a:ext>
                </a:extLst>
              </p:cNvPr>
              <p:cNvSpPr txBox="1"/>
              <p:nvPr/>
            </p:nvSpPr>
            <p:spPr>
              <a:xfrm>
                <a:off x="2620493" y="4662192"/>
                <a:ext cx="2006636" cy="967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num>
                        <m:den>
                          <m:sSup>
                            <m:sSupPr>
                              <m:ctrlPr>
                                <a:rPr lang="vi-VN" sz="2400" i="1">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4EA96EA5-D6AF-9E88-7A5C-678588C04B86}"/>
                  </a:ext>
                </a:extLst>
              </p:cNvPr>
              <p:cNvSpPr txBox="1">
                <a:spLocks noRot="1" noChangeAspect="1" noMove="1" noResize="1" noEditPoints="1" noAdjustHandles="1" noChangeArrowheads="1" noChangeShapeType="1" noTextEdit="1"/>
              </p:cNvSpPr>
              <p:nvPr/>
            </p:nvSpPr>
            <p:spPr>
              <a:xfrm>
                <a:off x="2620493" y="4662192"/>
                <a:ext cx="2006636" cy="96750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27221A-C3B6-F369-16A0-0C32FD94359E}"/>
                  </a:ext>
                </a:extLst>
              </p:cNvPr>
              <p:cNvSpPr txBox="1"/>
              <p:nvPr/>
            </p:nvSpPr>
            <p:spPr>
              <a:xfrm>
                <a:off x="933592" y="5722914"/>
                <a:ext cx="3228327" cy="908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0327221A-C3B6-F369-16A0-0C32FD94359E}"/>
                  </a:ext>
                </a:extLst>
              </p:cNvPr>
              <p:cNvSpPr txBox="1">
                <a:spLocks noRot="1" noChangeAspect="1" noMove="1" noResize="1" noEditPoints="1" noAdjustHandles="1" noChangeArrowheads="1" noChangeShapeType="1" noTextEdit="1"/>
              </p:cNvSpPr>
              <p:nvPr/>
            </p:nvSpPr>
            <p:spPr>
              <a:xfrm>
                <a:off x="933592" y="5722914"/>
                <a:ext cx="3228327" cy="908390"/>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85C615-128D-115F-AD28-F1A3E1D4923E}"/>
                  </a:ext>
                </a:extLst>
              </p:cNvPr>
              <p:cNvSpPr txBox="1"/>
              <p:nvPr/>
            </p:nvSpPr>
            <p:spPr>
              <a:xfrm>
                <a:off x="3633888" y="5717079"/>
                <a:ext cx="1812348"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smtClean="0">
                              <a:solidFill>
                                <a:schemeClr val="bg1"/>
                              </a:solidFill>
                              <a:effectLst/>
                              <a:latin typeface="Cambria Math" panose="02040503050406030204" pitchFamily="18" charset="0"/>
                              <a:cs typeface="Times New Roman" panose="02020603050405020304" pitchFamily="18" charset="0"/>
                            </a:rPr>
                          </m:ctrlPr>
                        </m:dPr>
                        <m:e>
                          <m:eqArr>
                            <m:eqArrPr>
                              <m:ctrlP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eqArr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eqArr>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B885C615-128D-115F-AD28-F1A3E1D4923E}"/>
                  </a:ext>
                </a:extLst>
              </p:cNvPr>
              <p:cNvSpPr txBox="1">
                <a:spLocks noRot="1" noChangeAspect="1" noMove="1" noResize="1" noEditPoints="1" noAdjustHandles="1" noChangeArrowheads="1" noChangeShapeType="1" noTextEdit="1"/>
              </p:cNvSpPr>
              <p:nvPr/>
            </p:nvSpPr>
            <p:spPr>
              <a:xfrm>
                <a:off x="3633888" y="5717079"/>
                <a:ext cx="1812348" cy="914225"/>
              </a:xfrm>
              <a:prstGeom prst="rect">
                <a:avLst/>
              </a:prstGeom>
              <a:blipFill>
                <a:blip r:embed="rId11"/>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1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41938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419383" y="293326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15648"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15648" y="2958020"/>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61692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616928" y="298891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229103"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229103" y="346302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054414"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054414" y="346486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7947574"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7947574" y="342656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638729"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638729" y="3398932"/>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632037"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632037" y="3411690"/>
                <a:ext cx="658291" cy="461665"/>
              </a:xfrm>
              <a:prstGeom prst="rect">
                <a:avLst/>
              </a:prstGeom>
              <a:blipFill>
                <a:blip r:embed="rId23"/>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767379"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05366"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752107"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663492" y="48512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663492" y="485121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232259"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232259" y="3834539"/>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219754"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219754" y="4856493"/>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044107"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044107" y="2974155"/>
                <a:ext cx="658291" cy="461665"/>
              </a:xfrm>
              <a:prstGeom prst="rect">
                <a:avLst/>
              </a:prstGeom>
              <a:blipFill>
                <a:blip r:embed="rId28"/>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12905"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12905" y="3408611"/>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8940915"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8940915" y="3798974"/>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582414"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036366"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036366" y="4712995"/>
                <a:ext cx="658291" cy="461665"/>
              </a:xfrm>
              <a:prstGeom prst="rect">
                <a:avLst/>
              </a:prstGeom>
              <a:blipFill>
                <a:blip r:embed="rId30"/>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8C8BA3-D661-00A1-6CEB-31E3EEBEC466}"/>
                  </a:ext>
                </a:extLst>
              </p:cNvPr>
              <p:cNvSpPr txBox="1"/>
              <p:nvPr/>
            </p:nvSpPr>
            <p:spPr>
              <a:xfrm>
                <a:off x="52748" y="3713680"/>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A38C8BA3-D661-00A1-6CEB-31E3EEBEC466}"/>
                  </a:ext>
                </a:extLst>
              </p:cNvPr>
              <p:cNvSpPr txBox="1">
                <a:spLocks noRot="1" noChangeAspect="1" noMove="1" noResize="1" noEditPoints="1" noAdjustHandles="1" noChangeArrowheads="1" noChangeShapeType="1" noTextEdit="1"/>
              </p:cNvSpPr>
              <p:nvPr/>
            </p:nvSpPr>
            <p:spPr>
              <a:xfrm>
                <a:off x="52748" y="3713680"/>
                <a:ext cx="2530186" cy="842923"/>
              </a:xfrm>
              <a:prstGeom prst="rect">
                <a:avLst/>
              </a:prstGeom>
              <a:blipFill>
                <a:blip r:embed="rId31"/>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6408718" y="407507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36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3" grpId="0"/>
      <p:bldP spid="27" grpId="0"/>
      <p:bldP spid="30" grpId="0"/>
      <p:bldP spid="33" grpId="0"/>
      <p:bldP spid="34" grpId="0"/>
      <p:bldP spid="35" grpId="0"/>
      <p:bldP spid="36" grpId="0"/>
      <p:bldP spid="37" grpId="0"/>
      <p:bldP spid="70" grpId="0"/>
      <p:bldP spid="71" grpId="0"/>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2" grpId="0"/>
      <p:bldP spid="93" grpId="0"/>
      <p:bldP spid="95" grpId="0"/>
      <p:bldP spid="9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566822" y="475750"/>
            <a:ext cx="7559673" cy="707886"/>
          </a:xfrm>
          <a:prstGeom prst="rect">
            <a:avLst/>
          </a:prstGeom>
          <a:noFill/>
          <a:ln>
            <a:noFill/>
          </a:ln>
        </p:spPr>
        <p:txBody>
          <a:bodyPr wrap="square" rtlCol="0">
            <a:spAutoFit/>
          </a:bodyPr>
          <a:lstStyle/>
          <a:p>
            <a:r>
              <a:rPr lang="en-US" sz="4000" b="1" dirty="0">
                <a:solidFill>
                  <a:srgbClr val="FFFF00"/>
                </a:solidFill>
              </a:rPr>
              <a:t>KHẢO SÁT VÀ VẼ ĐỒ THỊ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cxnSp>
        <p:nvCxnSpPr>
          <p:cNvPr id="61" name="Straight Arrow Connector 60">
            <a:extLst>
              <a:ext uri="{FF2B5EF4-FFF2-40B4-BE49-F238E27FC236}">
                <a16:creationId xmlns:a16="http://schemas.microsoft.com/office/drawing/2014/main" id="{0DF32962-84E7-E492-4406-46C277AAC40F}"/>
              </a:ext>
            </a:extLst>
          </p:cNvPr>
          <p:cNvCxnSpPr>
            <a:cxnSpLocks/>
          </p:cNvCxnSpPr>
          <p:nvPr/>
        </p:nvCxnSpPr>
        <p:spPr>
          <a:xfrm flipH="1" flipV="1">
            <a:off x="7593317" y="1870461"/>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385AC4-7E4F-C7F0-6ABF-212E59762AE9}"/>
              </a:ext>
            </a:extLst>
          </p:cNvPr>
          <p:cNvCxnSpPr>
            <a:cxnSpLocks/>
          </p:cNvCxnSpPr>
          <p:nvPr/>
        </p:nvCxnSpPr>
        <p:spPr>
          <a:xfrm flipV="1">
            <a:off x="7243665" y="4870413"/>
            <a:ext cx="3294795" cy="370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8DD1A5A-76EB-2F39-C00E-683823950B8D}"/>
              </a:ext>
            </a:extLst>
          </p:cNvPr>
          <p:cNvSpPr txBox="1"/>
          <p:nvPr/>
        </p:nvSpPr>
        <p:spPr>
          <a:xfrm>
            <a:off x="10209723" y="490747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4" name="TextBox 63">
            <a:extLst>
              <a:ext uri="{FF2B5EF4-FFF2-40B4-BE49-F238E27FC236}">
                <a16:creationId xmlns:a16="http://schemas.microsoft.com/office/drawing/2014/main" id="{89D832BF-CF59-0E10-7BED-A3B1DEB83F15}"/>
              </a:ext>
            </a:extLst>
          </p:cNvPr>
          <p:cNvSpPr txBox="1"/>
          <p:nvPr/>
        </p:nvSpPr>
        <p:spPr>
          <a:xfrm>
            <a:off x="7168276" y="18093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9F25D8A8-046F-3318-A90F-797C0C55CE70}"/>
              </a:ext>
            </a:extLst>
          </p:cNvPr>
          <p:cNvSpPr txBox="1"/>
          <p:nvPr/>
        </p:nvSpPr>
        <p:spPr>
          <a:xfrm>
            <a:off x="8126037" y="553417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68" name="TextBox 67">
            <a:extLst>
              <a:ext uri="{FF2B5EF4-FFF2-40B4-BE49-F238E27FC236}">
                <a16:creationId xmlns:a16="http://schemas.microsoft.com/office/drawing/2014/main" id="{5C39301B-852B-C21E-EFF1-11B516C89FC6}"/>
              </a:ext>
            </a:extLst>
          </p:cNvPr>
          <p:cNvSpPr txBox="1"/>
          <p:nvPr/>
        </p:nvSpPr>
        <p:spPr>
          <a:xfrm>
            <a:off x="7185833" y="491862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1A53AD75-6B07-CD2E-8787-9E1E1C22C702}"/>
              </a:ext>
            </a:extLst>
          </p:cNvPr>
          <p:cNvSpPr txBox="1"/>
          <p:nvPr/>
        </p:nvSpPr>
        <p:spPr>
          <a:xfrm>
            <a:off x="7264106" y="4111868"/>
            <a:ext cx="338554" cy="461665"/>
          </a:xfrm>
          <a:prstGeom prst="rect">
            <a:avLst/>
          </a:prstGeom>
          <a:noFill/>
        </p:spPr>
        <p:txBody>
          <a:bodyPr wrap="none" rtlCol="0">
            <a:spAutoFit/>
          </a:bodyPr>
          <a:lstStyle/>
          <a:p>
            <a:r>
              <a:rPr lang="en-US" sz="2400" i="1" dirty="0">
                <a:solidFill>
                  <a:srgbClr val="12E0F6"/>
                </a:solidFill>
                <a:latin typeface="Times New Roman" panose="02020603050405020304" pitchFamily="18" charset="0"/>
                <a:cs typeface="Times New Roman" panose="02020603050405020304" pitchFamily="18" charset="0"/>
              </a:rPr>
              <a:t>2</a:t>
            </a:r>
            <a:endParaRPr lang="vi-VN" sz="2400" i="1" dirty="0">
              <a:solidFill>
                <a:srgbClr val="12E0F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2FBF518-AFF4-888F-11B4-E680850F7199}"/>
                  </a:ext>
                </a:extLst>
              </p:cNvPr>
              <p:cNvSpPr txBox="1"/>
              <p:nvPr/>
            </p:nvSpPr>
            <p:spPr>
              <a:xfrm>
                <a:off x="8153400" y="3180122"/>
                <a:ext cx="1973095" cy="795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b="0" i="1" kern="100" smtClean="0">
                              <a:solidFill>
                                <a:schemeClr val="accent2"/>
                              </a:solidFill>
                              <a:effectLst/>
                              <a:latin typeface="Cambria Math" panose="02040503050406030204" pitchFamily="18" charset="0"/>
                              <a:cs typeface="Times New Roman" panose="02020603050405020304" pitchFamily="18" charset="0"/>
                            </a:rPr>
                          </m:ctrlPr>
                        </m:fPr>
                        <m:num>
                          <m:r>
                            <a:rPr lang="vi-VN" sz="2400" b="0" i="1" kern="100" smtClean="0">
                              <a:solidFill>
                                <a:schemeClr val="accent2"/>
                              </a:solidFill>
                              <a:effectLst/>
                              <a:latin typeface="Cambria Math" panose="02040503050406030204" pitchFamily="18" charset="0"/>
                              <a:cs typeface="Times New Roman" panose="02020603050405020304" pitchFamily="18" charset="0"/>
                            </a:rPr>
                            <m:t>𝐶</m:t>
                          </m:r>
                          <m:r>
                            <a:rPr lang="vi-VN" sz="2400" b="0" i="1" kern="100" smtClean="0">
                              <a:solidFill>
                                <a:schemeClr val="accent2"/>
                              </a:solidFill>
                              <a:effectLst/>
                              <a:latin typeface="Cambria Math" panose="02040503050406030204" pitchFamily="18"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cs typeface="Times New Roman" panose="02020603050405020304" pitchFamily="18" charset="0"/>
                            </a:rPr>
                            <m:t>)</m:t>
                          </m:r>
                        </m:num>
                        <m:den>
                          <m:r>
                            <a:rPr lang="vi-VN" sz="2400" b="0" i="1" kern="100" smtClean="0">
                              <a:solidFill>
                                <a:schemeClr val="accent2"/>
                              </a:solidFill>
                              <a:effectLst/>
                              <a:latin typeface="Cambria Math" panose="02040503050406030204" pitchFamily="18" charset="0"/>
                              <a:cs typeface="Times New Roman" panose="02020603050405020304" pitchFamily="18" charset="0"/>
                            </a:rPr>
                            <m:t>𝑥</m:t>
                          </m:r>
                        </m:den>
                      </m:f>
                    </m:oMath>
                  </m:oMathPara>
                </a14:m>
                <a:endParaRPr lang="vi-VN" sz="2400" dirty="0">
                  <a:solidFill>
                    <a:schemeClr val="accent2"/>
                  </a:solidFill>
                </a:endParaRPr>
              </a:p>
            </p:txBody>
          </p:sp>
        </mc:Choice>
        <mc:Fallback xmlns="">
          <p:sp>
            <p:nvSpPr>
              <p:cNvPr id="72" name="TextBox 71">
                <a:extLst>
                  <a:ext uri="{FF2B5EF4-FFF2-40B4-BE49-F238E27FC236}">
                    <a16:creationId xmlns:a16="http://schemas.microsoft.com/office/drawing/2014/main" id="{52FBF518-AFF4-888F-11B4-E680850F7199}"/>
                  </a:ext>
                </a:extLst>
              </p:cNvPr>
              <p:cNvSpPr txBox="1">
                <a:spLocks noRot="1" noChangeAspect="1" noMove="1" noResize="1" noEditPoints="1" noAdjustHandles="1" noChangeArrowheads="1" noChangeShapeType="1" noTextEdit="1"/>
              </p:cNvSpPr>
              <p:nvPr/>
            </p:nvSpPr>
            <p:spPr>
              <a:xfrm>
                <a:off x="8153400" y="3180122"/>
                <a:ext cx="1973095" cy="79585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C2360-2956-4DB5-03E9-28D0700D0BD9}"/>
                  </a:ext>
                </a:extLst>
              </p:cNvPr>
              <p:cNvSpPr txBox="1"/>
              <p:nvPr/>
            </p:nvSpPr>
            <p:spPr>
              <a:xfrm>
                <a:off x="429160" y="2270867"/>
                <a:ext cx="6094378" cy="341022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đơn vị sản xuất hàng tiêu dùng ước tính chi phí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Khi đó, chi phí trung bình cho mỗi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giải thích tại sao chi phí trung bình giảm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luôn lớn hơn 2 triệu đồng/sản phẩm. Điều này thể hiện trên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Hình 1.27 như thế nào?</a:t>
                </a:r>
              </a:p>
            </p:txBody>
          </p:sp>
        </mc:Choice>
        <mc:Fallback xmlns="">
          <p:sp>
            <p:nvSpPr>
              <p:cNvPr id="4" name="TextBox 3">
                <a:extLst>
                  <a:ext uri="{FF2B5EF4-FFF2-40B4-BE49-F238E27FC236}">
                    <a16:creationId xmlns:a16="http://schemas.microsoft.com/office/drawing/2014/main" id="{D37C2360-2956-4DB5-03E9-28D0700D0BD9}"/>
                  </a:ext>
                </a:extLst>
              </p:cNvPr>
              <p:cNvSpPr txBox="1">
                <a:spLocks noRot="1" noChangeAspect="1" noMove="1" noResize="1" noEditPoints="1" noAdjustHandles="1" noChangeArrowheads="1" noChangeShapeType="1" noTextEdit="1"/>
              </p:cNvSpPr>
              <p:nvPr/>
            </p:nvSpPr>
            <p:spPr>
              <a:xfrm>
                <a:off x="429160" y="2270867"/>
                <a:ext cx="6094378" cy="3410229"/>
              </a:xfrm>
              <a:prstGeom prst="rect">
                <a:avLst/>
              </a:prstGeom>
              <a:blipFill>
                <a:blip r:embed="rId4"/>
                <a:stretch>
                  <a:fillRect l="-1500" t="-1431" r="-2200" b="-3220"/>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E4F9085E-10DD-506D-4687-209D4BB31BA8}"/>
              </a:ext>
            </a:extLst>
          </p:cNvPr>
          <p:cNvCxnSpPr>
            <a:cxnSpLocks/>
          </p:cNvCxnSpPr>
          <p:nvPr/>
        </p:nvCxnSpPr>
        <p:spPr>
          <a:xfrm>
            <a:off x="7243665" y="4584684"/>
            <a:ext cx="3186233" cy="23298"/>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30A8386-B402-2EA0-2761-9547FE229E39}"/>
              </a:ext>
            </a:extLst>
          </p:cNvPr>
          <p:cNvSpPr/>
          <p:nvPr/>
        </p:nvSpPr>
        <p:spPr>
          <a:xfrm>
            <a:off x="7679078" y="2109544"/>
            <a:ext cx="2750820" cy="2385060"/>
          </a:xfrm>
          <a:custGeom>
            <a:avLst/>
            <a:gdLst>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55320 w 2750820"/>
              <a:gd name="connsiteY4" fmla="*/ 217932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3548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0820" h="2385060">
                <a:moveTo>
                  <a:pt x="0" y="0"/>
                </a:moveTo>
                <a:cubicBezTo>
                  <a:pt x="13970" y="325755"/>
                  <a:pt x="27940" y="651510"/>
                  <a:pt x="53340" y="906780"/>
                </a:cubicBezTo>
                <a:cubicBezTo>
                  <a:pt x="78740" y="1162050"/>
                  <a:pt x="104140" y="1360170"/>
                  <a:pt x="152400" y="1531620"/>
                </a:cubicBezTo>
                <a:cubicBezTo>
                  <a:pt x="200660" y="1703070"/>
                  <a:pt x="257175" y="1829435"/>
                  <a:pt x="342900" y="1935480"/>
                </a:cubicBezTo>
                <a:cubicBezTo>
                  <a:pt x="428625" y="2041525"/>
                  <a:pt x="525780" y="2108200"/>
                  <a:pt x="666750" y="2167890"/>
                </a:cubicBezTo>
                <a:cubicBezTo>
                  <a:pt x="807720" y="2227580"/>
                  <a:pt x="959485" y="2259965"/>
                  <a:pt x="1188720" y="2293620"/>
                </a:cubicBezTo>
                <a:cubicBezTo>
                  <a:pt x="1417955" y="2327275"/>
                  <a:pt x="1781810" y="2354580"/>
                  <a:pt x="2042160" y="2369820"/>
                </a:cubicBezTo>
                <a:cubicBezTo>
                  <a:pt x="2302510" y="2385060"/>
                  <a:pt x="2526665" y="2385060"/>
                  <a:pt x="2750820" y="23850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Connector 16">
            <a:extLst>
              <a:ext uri="{FF2B5EF4-FFF2-40B4-BE49-F238E27FC236}">
                <a16:creationId xmlns:a16="http://schemas.microsoft.com/office/drawing/2014/main" id="{02108BD1-F00C-4384-4CB5-2C20A409A9A2}"/>
              </a:ext>
            </a:extLst>
          </p:cNvPr>
          <p:cNvSpPr/>
          <p:nvPr/>
        </p:nvSpPr>
        <p:spPr>
          <a:xfrm>
            <a:off x="7592932" y="486126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41D19D50-616D-1F82-C922-D083097E7C1C}"/>
              </a:ext>
            </a:extLst>
          </p:cNvPr>
          <p:cNvSpPr txBox="1"/>
          <p:nvPr/>
        </p:nvSpPr>
        <p:spPr>
          <a:xfrm>
            <a:off x="8939922" y="388139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259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A632B-5A66-2E5A-DCA3-C2C14E39B084}"/>
                  </a:ext>
                </a:extLst>
              </p:cNvPr>
              <p:cNvSpPr txBox="1"/>
              <p:nvPr/>
            </p:nvSpPr>
            <p:spPr>
              <a:xfrm>
                <a:off x="42717" y="3005777"/>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11A632B-5A66-2E5A-DCA3-C2C14E39B084}"/>
                  </a:ext>
                </a:extLst>
              </p:cNvPr>
              <p:cNvSpPr txBox="1">
                <a:spLocks noRot="1" noChangeAspect="1" noMove="1" noResize="1" noEditPoints="1" noAdjustHandles="1" noChangeArrowheads="1" noChangeShapeType="1" noTextEdit="1"/>
              </p:cNvSpPr>
              <p:nvPr/>
            </p:nvSpPr>
            <p:spPr>
              <a:xfrm>
                <a:off x="42717" y="3005777"/>
                <a:ext cx="5660346" cy="830997"/>
              </a:xfrm>
              <a:prstGeom prst="rect">
                <a:avLst/>
              </a:prstGeom>
              <a:blipFill>
                <a:blip r:embed="rId25"/>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9FFEEF-DB22-9DEE-0013-8EAE01DA3CEC}"/>
                  </a:ext>
                </a:extLst>
              </p:cNvPr>
              <p:cNvSpPr txBox="1"/>
              <p:nvPr/>
            </p:nvSpPr>
            <p:spPr>
              <a:xfrm>
                <a:off x="49169" y="3798281"/>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nghịch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939FFEEF-DB22-9DEE-0013-8EAE01DA3CEC}"/>
                  </a:ext>
                </a:extLst>
              </p:cNvPr>
              <p:cNvSpPr txBox="1">
                <a:spLocks noRot="1" noChangeAspect="1" noMove="1" noResize="1" noEditPoints="1" noAdjustHandles="1" noChangeArrowheads="1" noChangeShapeType="1" noTextEdit="1"/>
              </p:cNvSpPr>
              <p:nvPr/>
            </p:nvSpPr>
            <p:spPr>
              <a:xfrm>
                <a:off x="49169" y="3798281"/>
                <a:ext cx="5660346" cy="830997"/>
              </a:xfrm>
              <a:prstGeom prst="rect">
                <a:avLst/>
              </a:prstGeom>
              <a:blipFill>
                <a:blip r:embed="rId26"/>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C71AF4-11ED-9F84-0F22-B90DCC8CF7E3}"/>
                  </a:ext>
                </a:extLst>
              </p:cNvPr>
              <p:cNvSpPr txBox="1"/>
              <p:nvPr/>
            </p:nvSpPr>
            <p:spPr>
              <a:xfrm>
                <a:off x="47588" y="4624881"/>
                <a:ext cx="568094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3CC71AF4-11ED-9F84-0F22-B90DCC8CF7E3}"/>
                  </a:ext>
                </a:extLst>
              </p:cNvPr>
              <p:cNvSpPr txBox="1">
                <a:spLocks noRot="1" noChangeAspect="1" noMove="1" noResize="1" noEditPoints="1" noAdjustHandles="1" noChangeArrowheads="1" noChangeShapeType="1" noTextEdit="1"/>
              </p:cNvSpPr>
              <p:nvPr/>
            </p:nvSpPr>
            <p:spPr>
              <a:xfrm>
                <a:off x="47588" y="4624881"/>
                <a:ext cx="5680949" cy="461665"/>
              </a:xfrm>
              <a:prstGeom prst="rect">
                <a:avLst/>
              </a:prstGeom>
              <a:blipFill>
                <a:blip r:embed="rId27"/>
                <a:stretch>
                  <a:fillRect l="-171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72FEB9-3792-E4FC-DC89-B340B990B6F2}"/>
                  </a:ext>
                </a:extLst>
              </p:cNvPr>
              <p:cNvSpPr txBox="1"/>
              <p:nvPr/>
            </p:nvSpPr>
            <p:spPr>
              <a:xfrm>
                <a:off x="72908" y="5140744"/>
                <a:ext cx="5680949"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đạt cực tiểu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1872FEB9-3792-E4FC-DC89-B340B990B6F2}"/>
                  </a:ext>
                </a:extLst>
              </p:cNvPr>
              <p:cNvSpPr txBox="1">
                <a:spLocks noRot="1" noChangeAspect="1" noMove="1" noResize="1" noEditPoints="1" noAdjustHandles="1" noChangeArrowheads="1" noChangeShapeType="1" noTextEdit="1"/>
              </p:cNvSpPr>
              <p:nvPr/>
            </p:nvSpPr>
            <p:spPr>
              <a:xfrm>
                <a:off x="72908" y="5140744"/>
                <a:ext cx="5680949" cy="461665"/>
              </a:xfrm>
              <a:prstGeom prst="rect">
                <a:avLst/>
              </a:prstGeom>
              <a:blipFill>
                <a:blip r:embed="rId28"/>
                <a:stretch>
                  <a:fillRect l="-1717"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6458411" y="397103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4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725884-9F03-BC24-49AE-727D24E4B4BE}"/>
                  </a:ext>
                </a:extLst>
              </p:cNvPr>
              <p:cNvSpPr txBox="1"/>
              <p:nvPr/>
            </p:nvSpPr>
            <p:spPr>
              <a:xfrm>
                <a:off x="23003" y="3691668"/>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7" name="TextBox 16">
                <a:extLst>
                  <a:ext uri="{FF2B5EF4-FFF2-40B4-BE49-F238E27FC236}">
                    <a16:creationId xmlns:a16="http://schemas.microsoft.com/office/drawing/2014/main" id="{EA725884-9F03-BC24-49AE-727D24E4B4BE}"/>
                  </a:ext>
                </a:extLst>
              </p:cNvPr>
              <p:cNvSpPr txBox="1">
                <a:spLocks noRot="1" noChangeAspect="1" noMove="1" noResize="1" noEditPoints="1" noAdjustHandles="1" noChangeArrowheads="1" noChangeShapeType="1" noTextEdit="1"/>
              </p:cNvSpPr>
              <p:nvPr/>
            </p:nvSpPr>
            <p:spPr>
              <a:xfrm>
                <a:off x="23003" y="3691668"/>
                <a:ext cx="1325755" cy="573106"/>
              </a:xfrm>
              <a:prstGeom prst="rect">
                <a:avLst/>
              </a:prstGeom>
              <a:blipFill>
                <a:blip r:embed="rId25"/>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C42CDF-0C7D-BDF1-47F5-17359C657517}"/>
                  </a:ext>
                </a:extLst>
              </p:cNvPr>
              <p:cNvSpPr txBox="1"/>
              <p:nvPr/>
            </p:nvSpPr>
            <p:spPr>
              <a:xfrm>
                <a:off x="1106643" y="3471580"/>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2" name="TextBox 21">
                <a:extLst>
                  <a:ext uri="{FF2B5EF4-FFF2-40B4-BE49-F238E27FC236}">
                    <a16:creationId xmlns:a16="http://schemas.microsoft.com/office/drawing/2014/main" id="{83C42CDF-0C7D-BDF1-47F5-17359C657517}"/>
                  </a:ext>
                </a:extLst>
              </p:cNvPr>
              <p:cNvSpPr txBox="1">
                <a:spLocks noRot="1" noChangeAspect="1" noMove="1" noResize="1" noEditPoints="1" noAdjustHandles="1" noChangeArrowheads="1" noChangeShapeType="1" noTextEdit="1"/>
              </p:cNvSpPr>
              <p:nvPr/>
            </p:nvSpPr>
            <p:spPr>
              <a:xfrm>
                <a:off x="1106643" y="3471580"/>
                <a:ext cx="2593935" cy="833498"/>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82555-CB48-D7C1-5B62-D0E60F0F84A3}"/>
                  </a:ext>
                </a:extLst>
              </p:cNvPr>
              <p:cNvSpPr txBox="1"/>
              <p:nvPr/>
            </p:nvSpPr>
            <p:spPr>
              <a:xfrm>
                <a:off x="3675570" y="37126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8" name="TextBox 27">
                <a:extLst>
                  <a:ext uri="{FF2B5EF4-FFF2-40B4-BE49-F238E27FC236}">
                    <a16:creationId xmlns:a16="http://schemas.microsoft.com/office/drawing/2014/main" id="{0AE82555-CB48-D7C1-5B62-D0E60F0F84A3}"/>
                  </a:ext>
                </a:extLst>
              </p:cNvPr>
              <p:cNvSpPr txBox="1">
                <a:spLocks noRot="1" noChangeAspect="1" noMove="1" noResize="1" noEditPoints="1" noAdjustHandles="1" noChangeArrowheads="1" noChangeShapeType="1" noTextEdit="1"/>
              </p:cNvSpPr>
              <p:nvPr/>
            </p:nvSpPr>
            <p:spPr>
              <a:xfrm>
                <a:off x="3675570" y="3712670"/>
                <a:ext cx="658291" cy="461665"/>
              </a:xfrm>
              <a:prstGeom prst="rect">
                <a:avLst/>
              </a:prstGeom>
              <a:blipFill>
                <a:blip r:embed="rId27"/>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814FDF-C1B5-0BB4-68D2-982DC8C3A8D0}"/>
                  </a:ext>
                </a:extLst>
              </p:cNvPr>
              <p:cNvSpPr txBox="1"/>
              <p:nvPr/>
            </p:nvSpPr>
            <p:spPr>
              <a:xfrm>
                <a:off x="23003" y="4842439"/>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9A814FDF-C1B5-0BB4-68D2-982DC8C3A8D0}"/>
                  </a:ext>
                </a:extLst>
              </p:cNvPr>
              <p:cNvSpPr txBox="1">
                <a:spLocks noRot="1" noChangeAspect="1" noMove="1" noResize="1" noEditPoints="1" noAdjustHandles="1" noChangeArrowheads="1" noChangeShapeType="1" noTextEdit="1"/>
              </p:cNvSpPr>
              <p:nvPr/>
            </p:nvSpPr>
            <p:spPr>
              <a:xfrm>
                <a:off x="23003" y="4842439"/>
                <a:ext cx="1325755" cy="573106"/>
              </a:xfrm>
              <a:prstGeom prst="rect">
                <a:avLst/>
              </a:prstGeom>
              <a:blipFill>
                <a:blip r:embed="rId28"/>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688A68-29EE-7081-04E2-1F6DB26F15ED}"/>
                  </a:ext>
                </a:extLst>
              </p:cNvPr>
              <p:cNvSpPr txBox="1"/>
              <p:nvPr/>
            </p:nvSpPr>
            <p:spPr>
              <a:xfrm>
                <a:off x="1106643" y="4622351"/>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31" name="TextBox 30">
                <a:extLst>
                  <a:ext uri="{FF2B5EF4-FFF2-40B4-BE49-F238E27FC236}">
                    <a16:creationId xmlns:a16="http://schemas.microsoft.com/office/drawing/2014/main" id="{18688A68-29EE-7081-04E2-1F6DB26F15ED}"/>
                  </a:ext>
                </a:extLst>
              </p:cNvPr>
              <p:cNvSpPr txBox="1">
                <a:spLocks noRot="1" noChangeAspect="1" noMove="1" noResize="1" noEditPoints="1" noAdjustHandles="1" noChangeArrowheads="1" noChangeShapeType="1" noTextEdit="1"/>
              </p:cNvSpPr>
              <p:nvPr/>
            </p:nvSpPr>
            <p:spPr>
              <a:xfrm>
                <a:off x="1106643" y="4622351"/>
                <a:ext cx="2593935" cy="83349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A4CA42-3199-3EBA-83C9-3976E44B5A99}"/>
                  </a:ext>
                </a:extLst>
              </p:cNvPr>
              <p:cNvSpPr txBox="1"/>
              <p:nvPr/>
            </p:nvSpPr>
            <p:spPr>
              <a:xfrm>
                <a:off x="3675570" y="48634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2" name="TextBox 31">
                <a:extLst>
                  <a:ext uri="{FF2B5EF4-FFF2-40B4-BE49-F238E27FC236}">
                    <a16:creationId xmlns:a16="http://schemas.microsoft.com/office/drawing/2014/main" id="{3FA4CA42-3199-3EBA-83C9-3976E44B5A99}"/>
                  </a:ext>
                </a:extLst>
              </p:cNvPr>
              <p:cNvSpPr txBox="1">
                <a:spLocks noRot="1" noChangeAspect="1" noMove="1" noResize="1" noEditPoints="1" noAdjustHandles="1" noChangeArrowheads="1" noChangeShapeType="1" noTextEdit="1"/>
              </p:cNvSpPr>
              <p:nvPr/>
            </p:nvSpPr>
            <p:spPr>
              <a:xfrm>
                <a:off x="3675570" y="4863441"/>
                <a:ext cx="658291" cy="461665"/>
              </a:xfrm>
              <a:prstGeom prst="rect">
                <a:avLst/>
              </a:prstGeom>
              <a:blipFill>
                <a:blip r:embed="rId30"/>
                <a:stretch>
                  <a:fillRect r="-4629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0068081F-A809-63FD-1B2C-699F9121E139}"/>
              </a:ext>
            </a:extLst>
          </p:cNvPr>
          <p:cNvSpPr txBox="1"/>
          <p:nvPr/>
        </p:nvSpPr>
        <p:spPr>
          <a:xfrm>
            <a:off x="166333" y="2977040"/>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13" name="TextBox 2">
            <a:extLst>
              <a:ext uri="{FF2B5EF4-FFF2-40B4-BE49-F238E27FC236}">
                <a16:creationId xmlns:a16="http://schemas.microsoft.com/office/drawing/2014/main" id="{41D19D50-616D-1F82-C922-D083097E7C1C}"/>
              </a:ext>
            </a:extLst>
          </p:cNvPr>
          <p:cNvSpPr txBox="1"/>
          <p:nvPr/>
        </p:nvSpPr>
        <p:spPr>
          <a:xfrm>
            <a:off x="7323154" y="471086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0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C5323E-5461-BFC6-7ECC-541073E308FD}"/>
                  </a:ext>
                </a:extLst>
              </p:cNvPr>
              <p:cNvSpPr txBox="1"/>
              <p:nvPr/>
            </p:nvSpPr>
            <p:spPr>
              <a:xfrm>
                <a:off x="0" y="2955397"/>
                <a:ext cx="110535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2AC5323E-5461-BFC6-7ECC-541073E308FD}"/>
                  </a:ext>
                </a:extLst>
              </p:cNvPr>
              <p:cNvSpPr txBox="1">
                <a:spLocks noRot="1" noChangeAspect="1" noMove="1" noResize="1" noEditPoints="1" noAdjustHandles="1" noChangeArrowheads="1" noChangeShapeType="1" noTextEdit="1"/>
              </p:cNvSpPr>
              <p:nvPr/>
            </p:nvSpPr>
            <p:spPr>
              <a:xfrm>
                <a:off x="0" y="2955397"/>
                <a:ext cx="1105359" cy="572849"/>
              </a:xfrm>
              <a:prstGeom prst="rect">
                <a:avLst/>
              </a:prstGeom>
              <a:blipFill>
                <a:blip r:embed="rId25"/>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5D7487-3228-DE82-2C6D-41392FFDC070}"/>
                  </a:ext>
                </a:extLst>
              </p:cNvPr>
              <p:cNvSpPr txBox="1"/>
              <p:nvPr/>
            </p:nvSpPr>
            <p:spPr>
              <a:xfrm>
                <a:off x="844336" y="2736264"/>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0D5D7487-3228-DE82-2C6D-41392FFDC070}"/>
                  </a:ext>
                </a:extLst>
              </p:cNvPr>
              <p:cNvSpPr txBox="1">
                <a:spLocks noRot="1" noChangeAspect="1" noMove="1" noResize="1" noEditPoints="1" noAdjustHandles="1" noChangeArrowheads="1" noChangeShapeType="1" noTextEdit="1"/>
              </p:cNvSpPr>
              <p:nvPr/>
            </p:nvSpPr>
            <p:spPr>
              <a:xfrm>
                <a:off x="844336" y="2736264"/>
                <a:ext cx="3459269" cy="922176"/>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2DCF5B-7927-93C0-4923-DD98B397CF5B}"/>
                  </a:ext>
                </a:extLst>
              </p:cNvPr>
              <p:cNvSpPr txBox="1"/>
              <p:nvPr/>
            </p:nvSpPr>
            <p:spPr>
              <a:xfrm>
                <a:off x="4082700" y="2979601"/>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1" name="TextBox 20">
                <a:extLst>
                  <a:ext uri="{FF2B5EF4-FFF2-40B4-BE49-F238E27FC236}">
                    <a16:creationId xmlns:a16="http://schemas.microsoft.com/office/drawing/2014/main" id="{032DCF5B-7927-93C0-4923-DD98B397CF5B}"/>
                  </a:ext>
                </a:extLst>
              </p:cNvPr>
              <p:cNvSpPr txBox="1">
                <a:spLocks noRot="1" noChangeAspect="1" noMove="1" noResize="1" noEditPoints="1" noAdjustHandles="1" noChangeArrowheads="1" noChangeShapeType="1" noTextEdit="1"/>
              </p:cNvSpPr>
              <p:nvPr/>
            </p:nvSpPr>
            <p:spPr>
              <a:xfrm>
                <a:off x="4082700" y="2979601"/>
                <a:ext cx="992287"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F90EB5-62CE-6C50-235E-1D365CCA01BD}"/>
                  </a:ext>
                </a:extLst>
              </p:cNvPr>
              <p:cNvSpPr txBox="1"/>
              <p:nvPr/>
            </p:nvSpPr>
            <p:spPr>
              <a:xfrm>
                <a:off x="-6051" y="3877573"/>
                <a:ext cx="1105359" cy="582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F2F90EB5-62CE-6C50-235E-1D365CCA01BD}"/>
                  </a:ext>
                </a:extLst>
              </p:cNvPr>
              <p:cNvSpPr txBox="1">
                <a:spLocks noRot="1" noChangeAspect="1" noMove="1" noResize="1" noEditPoints="1" noAdjustHandles="1" noChangeArrowheads="1" noChangeShapeType="1" noTextEdit="1"/>
              </p:cNvSpPr>
              <p:nvPr/>
            </p:nvSpPr>
            <p:spPr>
              <a:xfrm>
                <a:off x="-6051" y="3877573"/>
                <a:ext cx="1105359" cy="582852"/>
              </a:xfrm>
              <a:prstGeom prst="rect">
                <a:avLst/>
              </a:prstGeom>
              <a:blipFill>
                <a:blip r:embed="rId28"/>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5053D-FD2A-4DF3-77FB-75CBCE54D132}"/>
                  </a:ext>
                </a:extLst>
              </p:cNvPr>
              <p:cNvSpPr txBox="1"/>
              <p:nvPr/>
            </p:nvSpPr>
            <p:spPr>
              <a:xfrm>
                <a:off x="838285" y="3658440"/>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6085053D-FD2A-4DF3-77FB-75CBCE54D132}"/>
                  </a:ext>
                </a:extLst>
              </p:cNvPr>
              <p:cNvSpPr txBox="1">
                <a:spLocks noRot="1" noChangeAspect="1" noMove="1" noResize="1" noEditPoints="1" noAdjustHandles="1" noChangeArrowheads="1" noChangeShapeType="1" noTextEdit="1"/>
              </p:cNvSpPr>
              <p:nvPr/>
            </p:nvSpPr>
            <p:spPr>
              <a:xfrm>
                <a:off x="838285" y="3658440"/>
                <a:ext cx="3459269" cy="922176"/>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06E918-CB84-43FB-D8D4-42886A02BEB6}"/>
                  </a:ext>
                </a:extLst>
              </p:cNvPr>
              <p:cNvSpPr txBox="1"/>
              <p:nvPr/>
            </p:nvSpPr>
            <p:spPr>
              <a:xfrm>
                <a:off x="4076649" y="3901777"/>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306E918-CB84-43FB-D8D4-42886A02BEB6}"/>
                  </a:ext>
                </a:extLst>
              </p:cNvPr>
              <p:cNvSpPr txBox="1">
                <a:spLocks noRot="1" noChangeAspect="1" noMove="1" noResize="1" noEditPoints="1" noAdjustHandles="1" noChangeArrowheads="1" noChangeShapeType="1" noTextEdit="1"/>
              </p:cNvSpPr>
              <p:nvPr/>
            </p:nvSpPr>
            <p:spPr>
              <a:xfrm>
                <a:off x="4076649" y="3901777"/>
                <a:ext cx="992287"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BCCF7A-97D1-8186-D72A-FD1DD4EF26E7}"/>
                  </a:ext>
                </a:extLst>
              </p:cNvPr>
              <p:cNvSpPr txBox="1"/>
              <p:nvPr/>
            </p:nvSpPr>
            <p:spPr>
              <a:xfrm>
                <a:off x="-82330" y="5218361"/>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6BCCF7A-97D1-8186-D72A-FD1DD4EF26E7}"/>
                  </a:ext>
                </a:extLst>
              </p:cNvPr>
              <p:cNvSpPr txBox="1">
                <a:spLocks noRot="1" noChangeAspect="1" noMove="1" noResize="1" noEditPoints="1" noAdjustHandles="1" noChangeArrowheads="1" noChangeShapeType="1" noTextEdit="1"/>
              </p:cNvSpPr>
              <p:nvPr/>
            </p:nvSpPr>
            <p:spPr>
              <a:xfrm>
                <a:off x="-82330" y="5218361"/>
                <a:ext cx="2887567" cy="573106"/>
              </a:xfrm>
              <a:prstGeom prst="rect">
                <a:avLst/>
              </a:prstGeom>
              <a:blipFill>
                <a:blip r:embed="rId31"/>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245E83-B186-314B-3E47-BE8C5BA6ED10}"/>
                  </a:ext>
                </a:extLst>
              </p:cNvPr>
              <p:cNvSpPr txBox="1"/>
              <p:nvPr/>
            </p:nvSpPr>
            <p:spPr>
              <a:xfrm>
                <a:off x="2506473" y="5033728"/>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01245E83-B186-314B-3E47-BE8C5BA6ED10}"/>
                  </a:ext>
                </a:extLst>
              </p:cNvPr>
              <p:cNvSpPr txBox="1">
                <a:spLocks noRot="1" noChangeAspect="1" noMove="1" noResize="1" noEditPoints="1" noAdjustHandles="1" noChangeArrowheads="1" noChangeShapeType="1" noTextEdit="1"/>
              </p:cNvSpPr>
              <p:nvPr/>
            </p:nvSpPr>
            <p:spPr>
              <a:xfrm>
                <a:off x="2506473" y="5033728"/>
                <a:ext cx="1985268" cy="786241"/>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01E1D8-1273-7076-7D92-7A6A98A8F9D4}"/>
                  </a:ext>
                </a:extLst>
              </p:cNvPr>
              <p:cNvSpPr txBox="1"/>
              <p:nvPr/>
            </p:nvSpPr>
            <p:spPr>
              <a:xfrm>
                <a:off x="4310086" y="5209038"/>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1001E1D8-1273-7076-7D92-7A6A98A8F9D4}"/>
                  </a:ext>
                </a:extLst>
              </p:cNvPr>
              <p:cNvSpPr txBox="1">
                <a:spLocks noRot="1" noChangeAspect="1" noMove="1" noResize="1" noEditPoints="1" noAdjustHandles="1" noChangeArrowheads="1" noChangeShapeType="1" noTextEdit="1"/>
              </p:cNvSpPr>
              <p:nvPr/>
            </p:nvSpPr>
            <p:spPr>
              <a:xfrm>
                <a:off x="4310086" y="5209038"/>
                <a:ext cx="932248" cy="461665"/>
              </a:xfrm>
              <a:prstGeom prst="rect">
                <a:avLst/>
              </a:prstGeom>
              <a:blipFill>
                <a:blip r:embed="rId3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50D8EB1-053A-0F8D-1B9E-C0EF24BE70F0}"/>
                  </a:ext>
                </a:extLst>
              </p:cNvPr>
              <p:cNvSpPr txBox="1"/>
              <p:nvPr/>
            </p:nvSpPr>
            <p:spPr>
              <a:xfrm>
                <a:off x="-82330" y="6033884"/>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450D8EB1-053A-0F8D-1B9E-C0EF24BE70F0}"/>
                  </a:ext>
                </a:extLst>
              </p:cNvPr>
              <p:cNvSpPr txBox="1">
                <a:spLocks noRot="1" noChangeAspect="1" noMove="1" noResize="1" noEditPoints="1" noAdjustHandles="1" noChangeArrowheads="1" noChangeShapeType="1" noTextEdit="1"/>
              </p:cNvSpPr>
              <p:nvPr/>
            </p:nvSpPr>
            <p:spPr>
              <a:xfrm>
                <a:off x="-82330" y="6033884"/>
                <a:ext cx="2887567" cy="573106"/>
              </a:xfrm>
              <a:prstGeom prst="rect">
                <a:avLst/>
              </a:prstGeom>
              <a:blipFill>
                <a:blip r:embed="rId34"/>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0D2E23-44BD-3B07-ABF5-5CCE9CE7DD71}"/>
                  </a:ext>
                </a:extLst>
              </p:cNvPr>
              <p:cNvSpPr txBox="1"/>
              <p:nvPr/>
            </p:nvSpPr>
            <p:spPr>
              <a:xfrm>
                <a:off x="2506473" y="5849251"/>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3B0D2E23-44BD-3B07-ABF5-5CCE9CE7DD71}"/>
                  </a:ext>
                </a:extLst>
              </p:cNvPr>
              <p:cNvSpPr txBox="1">
                <a:spLocks noRot="1" noChangeAspect="1" noMove="1" noResize="1" noEditPoints="1" noAdjustHandles="1" noChangeArrowheads="1" noChangeShapeType="1" noTextEdit="1"/>
              </p:cNvSpPr>
              <p:nvPr/>
            </p:nvSpPr>
            <p:spPr>
              <a:xfrm>
                <a:off x="2506473" y="5849251"/>
                <a:ext cx="1985268" cy="786241"/>
              </a:xfrm>
              <a:prstGeom prst="rect">
                <a:avLst/>
              </a:prstGeom>
              <a:blipFill>
                <a:blip r:embed="rId3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9B37ED-F5D1-1539-8E29-BE48CA3C40A1}"/>
                  </a:ext>
                </a:extLst>
              </p:cNvPr>
              <p:cNvSpPr txBox="1"/>
              <p:nvPr/>
            </p:nvSpPr>
            <p:spPr>
              <a:xfrm>
                <a:off x="4310086" y="6024561"/>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159B37ED-F5D1-1539-8E29-BE48CA3C40A1}"/>
                  </a:ext>
                </a:extLst>
              </p:cNvPr>
              <p:cNvSpPr txBox="1">
                <a:spLocks noRot="1" noChangeAspect="1" noMove="1" noResize="1" noEditPoints="1" noAdjustHandles="1" noChangeArrowheads="1" noChangeShapeType="1" noTextEdit="1"/>
              </p:cNvSpPr>
              <p:nvPr/>
            </p:nvSpPr>
            <p:spPr>
              <a:xfrm>
                <a:off x="4310086" y="6024561"/>
                <a:ext cx="932248" cy="461665"/>
              </a:xfrm>
              <a:prstGeom prst="rect">
                <a:avLst/>
              </a:prstGeom>
              <a:blipFill>
                <a:blip r:embed="rId3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E0513C-6E50-E707-F014-92C198630DD9}"/>
                  </a:ext>
                </a:extLst>
              </p:cNvPr>
              <p:cNvSpPr txBox="1"/>
              <p:nvPr/>
            </p:nvSpPr>
            <p:spPr>
              <a:xfrm>
                <a:off x="5754321" y="5954430"/>
                <a:ext cx="62713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r>
                  <a:rPr lang="vi-VN" sz="2400" kern="100" dirty="0">
                    <a:solidFill>
                      <a:schemeClr val="bg1"/>
                    </a:solidFill>
                    <a:latin typeface="+mj-lt"/>
                    <a:ea typeface="Arial" panose="020B0604020202020204" pitchFamily="34" charset="0"/>
                    <a:cs typeface="Times New Roman" panose="02020603050405020304" pitchFamily="18" charset="0"/>
                  </a:rPr>
                  <a:t>ĐTHS có TCX </a:t>
                </a:r>
                <a:r>
                  <a:rPr lang="vi-VN" sz="2400" kern="100" dirty="0">
                    <a:solidFill>
                      <a:schemeClr val="bg1"/>
                    </a:solidFill>
                    <a:effectLst/>
                    <a:latin typeface="+mj-lt"/>
                    <a:ea typeface="Arial" panose="020B0604020202020204" pitchFamily="34" charset="0"/>
                    <a:cs typeface="Times New Roman" panose="02020603050405020304" pitchFamily="18" charset="0"/>
                  </a:rPr>
                  <a:t>là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3E0513C-6E50-E707-F014-92C198630DD9}"/>
                  </a:ext>
                </a:extLst>
              </p:cNvPr>
              <p:cNvSpPr txBox="1">
                <a:spLocks noRot="1" noChangeAspect="1" noMove="1" noResize="1" noEditPoints="1" noAdjustHandles="1" noChangeArrowheads="1" noChangeShapeType="1" noTextEdit="1"/>
              </p:cNvSpPr>
              <p:nvPr/>
            </p:nvSpPr>
            <p:spPr>
              <a:xfrm>
                <a:off x="5754321" y="5954430"/>
                <a:ext cx="6271346" cy="460895"/>
              </a:xfrm>
              <a:prstGeom prst="rect">
                <a:avLst/>
              </a:prstGeom>
              <a:blipFill>
                <a:blip r:embed="rId37"/>
                <a:stretch>
                  <a:fillRect l="-15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D11355-5C7F-4E9E-D3AD-4B7A8CDD2284}"/>
                  </a:ext>
                </a:extLst>
              </p:cNvPr>
              <p:cNvSpPr txBox="1"/>
              <p:nvPr/>
            </p:nvSpPr>
            <p:spPr>
              <a:xfrm>
                <a:off x="81097" y="4583625"/>
                <a:ext cx="499450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có TCĐ là </a:t>
                </a:r>
                <a:r>
                  <a:rPr lang="vi-VN" sz="2400" dirty="0">
                    <a:solidFill>
                      <a:schemeClr val="bg1"/>
                    </a:solidFill>
                    <a:latin typeface="+mj-lt"/>
                    <a:ea typeface="Arial" panose="020B0604020202020204" pitchFamily="34" charset="0"/>
                    <a:cs typeface="Times New Roman" panose="02020603050405020304" pitchFamily="18" charset="0"/>
                  </a:rPr>
                  <a:t>ĐT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0DD11355-5C7F-4E9E-D3AD-4B7A8CDD2284}"/>
                  </a:ext>
                </a:extLst>
              </p:cNvPr>
              <p:cNvSpPr txBox="1">
                <a:spLocks noRot="1" noChangeAspect="1" noMove="1" noResize="1" noEditPoints="1" noAdjustHandles="1" noChangeArrowheads="1" noChangeShapeType="1" noTextEdit="1"/>
              </p:cNvSpPr>
              <p:nvPr/>
            </p:nvSpPr>
            <p:spPr>
              <a:xfrm>
                <a:off x="81097" y="4583625"/>
                <a:ext cx="4994506" cy="461665"/>
              </a:xfrm>
              <a:prstGeom prst="rect">
                <a:avLst/>
              </a:prstGeom>
              <a:blipFill>
                <a:blip r:embed="rId38"/>
                <a:stretch>
                  <a:fillRect l="-1829"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5070890" y="44343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8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4" grpId="0"/>
      <p:bldP spid="25" grpId="0"/>
      <p:bldP spid="27" grpId="0"/>
      <p:bldP spid="34" grpId="0"/>
      <p:bldP spid="36" grpId="0"/>
      <p:bldP spid="37" grpId="0"/>
      <p:bldP spid="39" grpId="0"/>
      <p:bldP spid="40" grpId="0"/>
      <p:bldP spid="41" grpId="0"/>
      <p:bldP spid="4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58589" y="5375793"/>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58589" y="5375793"/>
                <a:ext cx="6094378" cy="645048"/>
              </a:xfrm>
              <a:prstGeom prst="rect">
                <a:avLst/>
              </a:prstGeom>
              <a:blipFill>
                <a:blip r:embed="rId25"/>
                <a:stretch>
                  <a:fillRect l="-160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FBE806-C65A-CE1C-5903-C6893978211F}"/>
                  </a:ext>
                </a:extLst>
              </p:cNvPr>
              <p:cNvSpPr txBox="1"/>
              <p:nvPr/>
            </p:nvSpPr>
            <p:spPr>
              <a:xfrm>
                <a:off x="6585719" y="3159111"/>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7" name="TextBox 16">
                <a:extLst>
                  <a:ext uri="{FF2B5EF4-FFF2-40B4-BE49-F238E27FC236}">
                    <a16:creationId xmlns:a16="http://schemas.microsoft.com/office/drawing/2014/main" id="{62FBE806-C65A-CE1C-5903-C6893978211F}"/>
                  </a:ext>
                </a:extLst>
              </p:cNvPr>
              <p:cNvSpPr txBox="1">
                <a:spLocks noRot="1" noChangeAspect="1" noMove="1" noResize="1" noEditPoints="1" noAdjustHandles="1" noChangeArrowheads="1" noChangeShapeType="1" noTextEdit="1"/>
              </p:cNvSpPr>
              <p:nvPr/>
            </p:nvSpPr>
            <p:spPr>
              <a:xfrm>
                <a:off x="6585719" y="3159111"/>
                <a:ext cx="6094378" cy="461665"/>
              </a:xfrm>
              <a:prstGeom prst="rect">
                <a:avLst/>
              </a:prstGeom>
              <a:blipFill>
                <a:blip r:embed="rId26"/>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A89A1FF-AEFD-F80C-AFF3-2DF28DAE627E}"/>
                  </a:ext>
                </a:extLst>
              </p:cNvPr>
              <p:cNvSpPr txBox="1"/>
              <p:nvPr/>
            </p:nvSpPr>
            <p:spPr>
              <a:xfrm>
                <a:off x="-201873" y="5914649"/>
                <a:ext cx="3572547"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9A89A1FF-AEFD-F80C-AFF3-2DF28DAE627E}"/>
                  </a:ext>
                </a:extLst>
              </p:cNvPr>
              <p:cNvSpPr txBox="1">
                <a:spLocks noRot="1" noChangeAspect="1" noMove="1" noResize="1" noEditPoints="1" noAdjustHandles="1" noChangeArrowheads="1" noChangeShapeType="1" noTextEdit="1"/>
              </p:cNvSpPr>
              <p:nvPr/>
            </p:nvSpPr>
            <p:spPr>
              <a:xfrm>
                <a:off x="-201873" y="5914649"/>
                <a:ext cx="3572547" cy="833498"/>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576E91-ABD3-F320-CC26-914B1E44E274}"/>
                  </a:ext>
                </a:extLst>
              </p:cNvPr>
              <p:cNvSpPr txBox="1"/>
              <p:nvPr/>
            </p:nvSpPr>
            <p:spPr>
              <a:xfrm>
                <a:off x="2878849" y="5929210"/>
                <a:ext cx="2343999"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83576E91-ABD3-F320-CC26-914B1E44E274}"/>
                  </a:ext>
                </a:extLst>
              </p:cNvPr>
              <p:cNvSpPr txBox="1">
                <a:spLocks noRot="1" noChangeAspect="1" noMove="1" noResize="1" noEditPoints="1" noAdjustHandles="1" noChangeArrowheads="1" noChangeShapeType="1" noTextEdit="1"/>
              </p:cNvSpPr>
              <p:nvPr/>
            </p:nvSpPr>
            <p:spPr>
              <a:xfrm>
                <a:off x="2878849" y="5929210"/>
                <a:ext cx="2343999" cy="870688"/>
              </a:xfrm>
              <a:prstGeom prst="rect">
                <a:avLst/>
              </a:prstGeom>
              <a:blipFill>
                <a:blip r:embed="rId28"/>
                <a:stretch>
                  <a:fillRect/>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ADF5DE64-78A2-89B6-9FCB-2C9092D5BEEE}"/>
              </a:ext>
            </a:extLst>
          </p:cNvPr>
          <p:cNvSpPr txBox="1"/>
          <p:nvPr/>
        </p:nvSpPr>
        <p:spPr>
          <a:xfrm>
            <a:off x="6655007" y="2655803"/>
            <a:ext cx="987985" cy="461665"/>
          </a:xfrm>
          <a:prstGeom prst="rect">
            <a:avLst/>
          </a:prstGeom>
          <a:noFill/>
        </p:spPr>
        <p:txBody>
          <a:bodyPr wrap="square">
            <a:spAutoFit/>
          </a:bodyPr>
          <a:lstStyle/>
          <a:p>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hoặc</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D13A02-0803-B5A4-0CBA-DCB3D3803631}"/>
                  </a:ext>
                </a:extLst>
              </p:cNvPr>
              <p:cNvSpPr txBox="1"/>
              <p:nvPr/>
            </p:nvSpPr>
            <p:spPr>
              <a:xfrm>
                <a:off x="7347322" y="2368638"/>
                <a:ext cx="1850431"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9FD13A02-0803-B5A4-0CBA-DCB3D3803631}"/>
                  </a:ext>
                </a:extLst>
              </p:cNvPr>
              <p:cNvSpPr txBox="1">
                <a:spLocks noRot="1" noChangeAspect="1" noMove="1" noResize="1" noEditPoints="1" noAdjustHandles="1" noChangeArrowheads="1" noChangeShapeType="1" noTextEdit="1"/>
              </p:cNvSpPr>
              <p:nvPr/>
            </p:nvSpPr>
            <p:spPr>
              <a:xfrm>
                <a:off x="7347322" y="2368638"/>
                <a:ext cx="1850431" cy="87068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E3DECB-1EA7-F935-5F7E-3E611B19F338}"/>
                  </a:ext>
                </a:extLst>
              </p:cNvPr>
              <p:cNvSpPr txBox="1"/>
              <p:nvPr/>
            </p:nvSpPr>
            <p:spPr>
              <a:xfrm>
                <a:off x="6754540" y="3791005"/>
                <a:ext cx="3210075" cy="745460"/>
              </a:xfrm>
              <a:prstGeom prst="rect">
                <a:avLst/>
              </a:prstGeom>
              <a:noFill/>
            </p:spPr>
            <p:txBody>
              <a:bodyPr wrap="square">
                <a:spAutoFit/>
              </a:bodyPr>
              <a:lstStyle/>
              <a:p>
                <a14:m>
                  <m:oMath xmlns:m="http://schemas.openxmlformats.org/officeDocument/2006/math">
                    <m:d>
                      <m:dPr>
                        <m:ctrlPr>
                          <a:rPr lang="vi-VN" sz="2400" i="1" smtClean="0">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d>
                      <m:dPr>
                        <m:ctrlPr>
                          <a:rPr lang="vi-VN" sz="2400" i="1">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endParaRPr lang="vi-VN" sz="2400" dirty="0">
                  <a:solidFill>
                    <a:schemeClr val="bg1"/>
                  </a:solidFill>
                </a:endParaRPr>
              </a:p>
            </p:txBody>
          </p:sp>
        </mc:Choice>
        <mc:Fallback xmlns="">
          <p:sp>
            <p:nvSpPr>
              <p:cNvPr id="46" name="TextBox 45">
                <a:extLst>
                  <a:ext uri="{FF2B5EF4-FFF2-40B4-BE49-F238E27FC236}">
                    <a16:creationId xmlns:a16="http://schemas.microsoft.com/office/drawing/2014/main" id="{FDE3DECB-1EA7-F935-5F7E-3E611B19F338}"/>
                  </a:ext>
                </a:extLst>
              </p:cNvPr>
              <p:cNvSpPr txBox="1">
                <a:spLocks noRot="1" noChangeAspect="1" noMove="1" noResize="1" noEditPoints="1" noAdjustHandles="1" noChangeArrowheads="1" noChangeShapeType="1" noTextEdit="1"/>
              </p:cNvSpPr>
              <p:nvPr/>
            </p:nvSpPr>
            <p:spPr>
              <a:xfrm>
                <a:off x="6754540" y="3791005"/>
                <a:ext cx="3210075" cy="745460"/>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36D919-C12D-718A-3F73-DAC09D3363D6}"/>
                  </a:ext>
                </a:extLst>
              </p:cNvPr>
              <p:cNvSpPr txBox="1"/>
              <p:nvPr/>
            </p:nvSpPr>
            <p:spPr>
              <a:xfrm>
                <a:off x="6616892" y="4690173"/>
                <a:ext cx="5434831" cy="203946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các góc tạo bởi hai đường tiệm cận này làm các trục đối xứng.</a:t>
                </a:r>
              </a:p>
            </p:txBody>
          </p:sp>
        </mc:Choice>
        <mc:Fallback xmlns="">
          <p:sp>
            <p:nvSpPr>
              <p:cNvPr id="49" name="TextBox 48">
                <a:extLst>
                  <a:ext uri="{FF2B5EF4-FFF2-40B4-BE49-F238E27FC236}">
                    <a16:creationId xmlns:a16="http://schemas.microsoft.com/office/drawing/2014/main" id="{EA36D919-C12D-718A-3F73-DAC09D3363D6}"/>
                  </a:ext>
                </a:extLst>
              </p:cNvPr>
              <p:cNvSpPr txBox="1">
                <a:spLocks noRot="1" noChangeAspect="1" noMove="1" noResize="1" noEditPoints="1" noAdjustHandles="1" noChangeArrowheads="1" noChangeShapeType="1" noTextEdit="1"/>
              </p:cNvSpPr>
              <p:nvPr/>
            </p:nvSpPr>
            <p:spPr>
              <a:xfrm>
                <a:off x="6616892" y="4690173"/>
                <a:ext cx="5434831" cy="2039469"/>
              </a:xfrm>
              <a:prstGeom prst="rect">
                <a:avLst/>
              </a:prstGeom>
              <a:blipFill>
                <a:blip r:embed="rId31"/>
                <a:stretch>
                  <a:fillRect l="-1682" t="-2388" b="-5970"/>
                </a:stretch>
              </a:blipFill>
            </p:spPr>
            <p:txBody>
              <a:bodyPr/>
              <a:lstStyle/>
              <a:p>
                <a:r>
                  <a:rPr lang="vi-VN">
                    <a:noFill/>
                  </a:rPr>
                  <a:t> </a:t>
                </a:r>
              </a:p>
            </p:txBody>
          </p:sp>
        </mc:Fallback>
      </mc:AlternateContent>
      <p:sp>
        <p:nvSpPr>
          <p:cNvPr id="14" name="TextBox 2">
            <a:extLst>
              <a:ext uri="{FF2B5EF4-FFF2-40B4-BE49-F238E27FC236}">
                <a16:creationId xmlns:a16="http://schemas.microsoft.com/office/drawing/2014/main" id="{41D19D50-616D-1F82-C922-D083097E7C1C}"/>
              </a:ext>
            </a:extLst>
          </p:cNvPr>
          <p:cNvSpPr txBox="1"/>
          <p:nvPr/>
        </p:nvSpPr>
        <p:spPr>
          <a:xfrm>
            <a:off x="5505806" y="453004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9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3" grpId="0"/>
      <p:bldP spid="35" grpId="0"/>
      <p:bldP spid="38" grpId="0"/>
      <p:bldP spid="42" grpId="0"/>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211653" y="6157954"/>
                <a:ext cx="5536993"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211653" y="6157954"/>
                <a:ext cx="5536993" cy="645048"/>
              </a:xfrm>
              <a:prstGeom prst="rect">
                <a:avLst/>
              </a:prstGeom>
              <a:blipFill>
                <a:blip r:embed="rId25"/>
                <a:stretch>
                  <a:fillRect l="-176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B8DBB6-F64B-3235-1DD4-DD10BA6CAA2E}"/>
                  </a:ext>
                </a:extLst>
              </p:cNvPr>
              <p:cNvSpPr txBox="1"/>
              <p:nvPr/>
            </p:nvSpPr>
            <p:spPr>
              <a:xfrm>
                <a:off x="184674" y="5522367"/>
                <a:ext cx="1694368"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C</m:t>
                    </m:r>
                    <m: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5B8DBB6-F64B-3235-1DD4-DD10BA6CAA2E}"/>
                  </a:ext>
                </a:extLst>
              </p:cNvPr>
              <p:cNvSpPr txBox="1">
                <a:spLocks noRot="1" noChangeAspect="1" noMove="1" noResize="1" noEditPoints="1" noAdjustHandles="1" noChangeArrowheads="1" noChangeShapeType="1" noTextEdit="1"/>
              </p:cNvSpPr>
              <p:nvPr/>
            </p:nvSpPr>
            <p:spPr>
              <a:xfrm>
                <a:off x="184674" y="5522367"/>
                <a:ext cx="1694368" cy="461665"/>
              </a:xfrm>
              <a:prstGeom prst="rect">
                <a:avLst/>
              </a:prstGeom>
              <a:blipFill>
                <a:blip r:embed="rId26"/>
                <a:stretch>
                  <a:fillRect l="-5396" t="-10526" r="-7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7B585E-C8F1-9F6F-87C2-4F4309E64E55}"/>
                  </a:ext>
                </a:extLst>
              </p:cNvPr>
              <p:cNvSpPr txBox="1"/>
              <p:nvPr/>
            </p:nvSpPr>
            <p:spPr>
              <a:xfrm>
                <a:off x="3159227" y="5516294"/>
                <a:ext cx="230731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77B585E-C8F1-9F6F-87C2-4F4309E64E55}"/>
                  </a:ext>
                </a:extLst>
              </p:cNvPr>
              <p:cNvSpPr txBox="1">
                <a:spLocks noRot="1" noChangeAspect="1" noMove="1" noResize="1" noEditPoints="1" noAdjustHandles="1" noChangeArrowheads="1" noChangeShapeType="1" noTextEdit="1"/>
              </p:cNvSpPr>
              <p:nvPr/>
            </p:nvSpPr>
            <p:spPr>
              <a:xfrm>
                <a:off x="3159227" y="5516294"/>
                <a:ext cx="2307317" cy="460895"/>
              </a:xfrm>
              <a:prstGeom prst="rect">
                <a:avLst/>
              </a:prstGeom>
              <a:blipFill>
                <a:blip r:embed="rId27"/>
                <a:stretch>
                  <a:fillRect l="-3958" t="-10526" b="-28947"/>
                </a:stretch>
              </a:blipFill>
            </p:spPr>
            <p:txBody>
              <a:bodyPr/>
              <a:lstStyle/>
              <a:p>
                <a:r>
                  <a:rPr lang="vi-VN">
                    <a:noFill/>
                  </a:rPr>
                  <a:t> </a:t>
                </a:r>
              </a:p>
            </p:txBody>
          </p:sp>
        </mc:Fallback>
      </mc:AlternateContent>
      <p:sp>
        <p:nvSpPr>
          <p:cNvPr id="22" name="Freeform: Shape 21">
            <a:extLst>
              <a:ext uri="{FF2B5EF4-FFF2-40B4-BE49-F238E27FC236}">
                <a16:creationId xmlns:a16="http://schemas.microsoft.com/office/drawing/2014/main" id="{5BC2DB7B-ED72-0CFC-14C9-AD176B239942}"/>
              </a:ext>
            </a:extLst>
          </p:cNvPr>
          <p:cNvSpPr/>
          <p:nvPr/>
        </p:nvSpPr>
        <p:spPr>
          <a:xfrm>
            <a:off x="9794240" y="2626361"/>
            <a:ext cx="1524000" cy="1019878"/>
          </a:xfrm>
          <a:custGeom>
            <a:avLst/>
            <a:gdLst>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31240 w 1524000"/>
              <a:gd name="connsiteY6" fmla="*/ 497840 h 1022353"/>
              <a:gd name="connsiteX7" fmla="*/ 1524000 w 1524000"/>
              <a:gd name="connsiteY7" fmla="*/ 60960 h 1022353"/>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22353"/>
              <a:gd name="connsiteX1" fmla="*/ 26670 w 1524000"/>
              <a:gd name="connsiteY1" fmla="*/ 415925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19335"/>
              <a:gd name="connsiteX1" fmla="*/ 26670 w 1524000"/>
              <a:gd name="connsiteY1" fmla="*/ 415925 h 1019335"/>
              <a:gd name="connsiteX2" fmla="*/ 71120 w 1524000"/>
              <a:gd name="connsiteY2" fmla="*/ 731520 h 1019335"/>
              <a:gd name="connsiteX3" fmla="*/ 207645 w 1524000"/>
              <a:gd name="connsiteY3" fmla="*/ 984885 h 1019335"/>
              <a:gd name="connsiteX4" fmla="*/ 391160 w 1524000"/>
              <a:gd name="connsiteY4" fmla="*/ 1000760 h 1019335"/>
              <a:gd name="connsiteX5" fmla="*/ 660400 w 1524000"/>
              <a:gd name="connsiteY5" fmla="*/ 833120 h 1019335"/>
              <a:gd name="connsiteX6" fmla="*/ 1046480 w 1524000"/>
              <a:gd name="connsiteY6" fmla="*/ 495935 h 1019335"/>
              <a:gd name="connsiteX7" fmla="*/ 1524000 w 1524000"/>
              <a:gd name="connsiteY7" fmla="*/ 60960 h 1019335"/>
              <a:gd name="connsiteX0" fmla="*/ 0 w 1524000"/>
              <a:gd name="connsiteY0" fmla="*/ 0 h 1019878"/>
              <a:gd name="connsiteX1" fmla="*/ 26670 w 1524000"/>
              <a:gd name="connsiteY1" fmla="*/ 41592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 name="connsiteX0" fmla="*/ 0 w 1524000"/>
              <a:gd name="connsiteY0" fmla="*/ 0 h 1019878"/>
              <a:gd name="connsiteX1" fmla="*/ 28575 w 1524000"/>
              <a:gd name="connsiteY1" fmla="*/ 38925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019878">
                <a:moveTo>
                  <a:pt x="0" y="0"/>
                </a:moveTo>
                <a:cubicBezTo>
                  <a:pt x="1693" y="142240"/>
                  <a:pt x="16087" y="268923"/>
                  <a:pt x="28575" y="389255"/>
                </a:cubicBezTo>
                <a:cubicBezTo>
                  <a:pt x="41063" y="509587"/>
                  <a:pt x="45085" y="622723"/>
                  <a:pt x="74930" y="721995"/>
                </a:cubicBezTo>
                <a:cubicBezTo>
                  <a:pt x="104775" y="821267"/>
                  <a:pt x="154940" y="938424"/>
                  <a:pt x="207645" y="984885"/>
                </a:cubicBezTo>
                <a:cubicBezTo>
                  <a:pt x="260350" y="1031346"/>
                  <a:pt x="315701" y="1026054"/>
                  <a:pt x="391160" y="1000760"/>
                </a:cubicBezTo>
                <a:cubicBezTo>
                  <a:pt x="466619" y="975466"/>
                  <a:pt x="551180" y="917257"/>
                  <a:pt x="660400" y="833120"/>
                </a:cubicBezTo>
                <a:cubicBezTo>
                  <a:pt x="769620" y="748983"/>
                  <a:pt x="1046480" y="495935"/>
                  <a:pt x="1046480" y="495935"/>
                </a:cubicBezTo>
                <a:cubicBezTo>
                  <a:pt x="1210733" y="350308"/>
                  <a:pt x="1359747" y="206587"/>
                  <a:pt x="1524000" y="609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7" name="Straight Arrow Connector 26">
            <a:extLst>
              <a:ext uri="{FF2B5EF4-FFF2-40B4-BE49-F238E27FC236}">
                <a16:creationId xmlns:a16="http://schemas.microsoft.com/office/drawing/2014/main" id="{49013957-2CE8-C4FB-0396-932DE3A1AD25}"/>
              </a:ext>
            </a:extLst>
          </p:cNvPr>
          <p:cNvCxnSpPr>
            <a:cxnSpLocks/>
          </p:cNvCxnSpPr>
          <p:nvPr/>
        </p:nvCxnSpPr>
        <p:spPr>
          <a:xfrm flipH="1" flipV="1">
            <a:off x="8993538" y="2508997"/>
            <a:ext cx="10142" cy="35786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12E0BD-80D5-5EF3-CE5D-92350D4B51AE}"/>
              </a:ext>
            </a:extLst>
          </p:cNvPr>
          <p:cNvCxnSpPr>
            <a:cxnSpLocks/>
          </p:cNvCxnSpPr>
          <p:nvPr/>
        </p:nvCxnSpPr>
        <p:spPr>
          <a:xfrm flipV="1">
            <a:off x="8011856" y="5458188"/>
            <a:ext cx="3395164" cy="146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56FFDD-FFE9-60EC-4A33-858DF402A375}"/>
              </a:ext>
            </a:extLst>
          </p:cNvPr>
          <p:cNvSpPr txBox="1"/>
          <p:nvPr/>
        </p:nvSpPr>
        <p:spPr>
          <a:xfrm>
            <a:off x="11284712" y="546889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AEAFF506-9A5E-EA50-048B-12F01D43D29F}"/>
              </a:ext>
            </a:extLst>
          </p:cNvPr>
          <p:cNvSpPr txBox="1"/>
          <p:nvPr/>
        </p:nvSpPr>
        <p:spPr>
          <a:xfrm>
            <a:off x="8702473" y="225110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B0386AE2-EB7D-F695-1D20-BB652666C329}"/>
              </a:ext>
            </a:extLst>
          </p:cNvPr>
          <p:cNvSpPr txBox="1"/>
          <p:nvPr/>
        </p:nvSpPr>
        <p:spPr>
          <a:xfrm>
            <a:off x="8675852" y="5423549"/>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E92131FC-045F-E0D1-8897-36248D503DA6}"/>
              </a:ext>
            </a:extLst>
          </p:cNvPr>
          <p:cNvCxnSpPr>
            <a:cxnSpLocks/>
          </p:cNvCxnSpPr>
          <p:nvPr/>
        </p:nvCxnSpPr>
        <p:spPr>
          <a:xfrm>
            <a:off x="9718441" y="2626361"/>
            <a:ext cx="785" cy="341147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3B5F72-1951-899F-02ED-1B6420FB7ADE}"/>
              </a:ext>
            </a:extLst>
          </p:cNvPr>
          <p:cNvCxnSpPr>
            <a:cxnSpLocks/>
          </p:cNvCxnSpPr>
          <p:nvPr/>
        </p:nvCxnSpPr>
        <p:spPr>
          <a:xfrm>
            <a:off x="9349440" y="540803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013465-6A9B-4B42-A9E9-AACD04979E87}"/>
              </a:ext>
            </a:extLst>
          </p:cNvPr>
          <p:cNvCxnSpPr>
            <a:cxnSpLocks/>
          </p:cNvCxnSpPr>
          <p:nvPr/>
        </p:nvCxnSpPr>
        <p:spPr>
          <a:xfrm>
            <a:off x="10076854" y="540435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EB00C-3A26-28F1-6F79-17229838F918}"/>
              </a:ext>
            </a:extLst>
          </p:cNvPr>
          <p:cNvCxnSpPr>
            <a:cxnSpLocks/>
          </p:cNvCxnSpPr>
          <p:nvPr/>
        </p:nvCxnSpPr>
        <p:spPr>
          <a:xfrm>
            <a:off x="10065608" y="3622054"/>
            <a:ext cx="9253" cy="18434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2089EF-E4BC-FBF9-7866-28ECF9A59AC5}"/>
              </a:ext>
            </a:extLst>
          </p:cNvPr>
          <p:cNvCxnSpPr>
            <a:cxnSpLocks/>
          </p:cNvCxnSpPr>
          <p:nvPr/>
        </p:nvCxnSpPr>
        <p:spPr>
          <a:xfrm>
            <a:off x="9348981" y="5101664"/>
            <a:ext cx="0" cy="4136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6D7BCB-16E6-CBB7-B852-955CD9FE9A75}"/>
              </a:ext>
            </a:extLst>
          </p:cNvPr>
          <p:cNvCxnSpPr>
            <a:cxnSpLocks/>
          </p:cNvCxnSpPr>
          <p:nvPr/>
        </p:nvCxnSpPr>
        <p:spPr>
          <a:xfrm>
            <a:off x="8219058" y="541369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AC57-45FC-DD50-6057-132E418214F3}"/>
              </a:ext>
            </a:extLst>
          </p:cNvPr>
          <p:cNvCxnSpPr>
            <a:cxnSpLocks/>
          </p:cNvCxnSpPr>
          <p:nvPr/>
        </p:nvCxnSpPr>
        <p:spPr>
          <a:xfrm flipH="1">
            <a:off x="8940673" y="5096455"/>
            <a:ext cx="406523" cy="653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EFCF7E-7E27-D39C-B47C-3F76548F1FC9}"/>
              </a:ext>
            </a:extLst>
          </p:cNvPr>
          <p:cNvCxnSpPr>
            <a:cxnSpLocks/>
          </p:cNvCxnSpPr>
          <p:nvPr/>
        </p:nvCxnSpPr>
        <p:spPr>
          <a:xfrm flipH="1">
            <a:off x="8940673" y="473744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DD7687-D575-A21C-7988-CE78FF750691}"/>
              </a:ext>
            </a:extLst>
          </p:cNvPr>
          <p:cNvCxnSpPr>
            <a:cxnSpLocks/>
          </p:cNvCxnSpPr>
          <p:nvPr/>
        </p:nvCxnSpPr>
        <p:spPr>
          <a:xfrm flipH="1">
            <a:off x="8934013" y="435058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41615D-FCA2-7022-6934-9F02E8946349}"/>
              </a:ext>
            </a:extLst>
          </p:cNvPr>
          <p:cNvCxnSpPr>
            <a:cxnSpLocks/>
          </p:cNvCxnSpPr>
          <p:nvPr/>
        </p:nvCxnSpPr>
        <p:spPr>
          <a:xfrm flipH="1">
            <a:off x="8939471" y="510209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993DA7-4DB4-ED97-45ED-D61701A8BB19}"/>
              </a:ext>
            </a:extLst>
          </p:cNvPr>
          <p:cNvCxnSpPr>
            <a:cxnSpLocks/>
          </p:cNvCxnSpPr>
          <p:nvPr/>
        </p:nvCxnSpPr>
        <p:spPr>
          <a:xfrm flipH="1">
            <a:off x="8954573" y="582903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840177C-12C2-E196-457B-584A5A1532F7}"/>
                  </a:ext>
                </a:extLst>
              </p:cNvPr>
              <p:cNvSpPr txBox="1"/>
              <p:nvPr/>
            </p:nvSpPr>
            <p:spPr>
              <a:xfrm rot="16200000">
                <a:off x="9041511" y="2919781"/>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52" name="TextBox 51">
                <a:extLst>
                  <a:ext uri="{FF2B5EF4-FFF2-40B4-BE49-F238E27FC236}">
                    <a16:creationId xmlns:a16="http://schemas.microsoft.com/office/drawing/2014/main" id="{0840177C-12C2-E196-457B-584A5A1532F7}"/>
                  </a:ext>
                </a:extLst>
              </p:cNvPr>
              <p:cNvSpPr txBox="1">
                <a:spLocks noRot="1" noChangeAspect="1" noMove="1" noResize="1" noEditPoints="1" noAdjustHandles="1" noChangeArrowheads="1" noChangeShapeType="1" noTextEdit="1"/>
              </p:cNvSpPr>
              <p:nvPr/>
            </p:nvSpPr>
            <p:spPr>
              <a:xfrm rot="16200000">
                <a:off x="9041511" y="2919781"/>
                <a:ext cx="994570" cy="369332"/>
              </a:xfrm>
              <a:prstGeom prst="rect">
                <a:avLst/>
              </a:prstGeom>
              <a:blipFill>
                <a:blip r:embed="rId28"/>
                <a:stretch>
                  <a:fillRect/>
                </a:stretch>
              </a:blipFill>
            </p:spPr>
            <p:txBody>
              <a:bodyPr/>
              <a:lstStyle/>
              <a:p>
                <a:r>
                  <a:rPr lang="vi-VN">
                    <a:noFill/>
                  </a:rPr>
                  <a:t> </a:t>
                </a:r>
              </a:p>
            </p:txBody>
          </p:sp>
        </mc:Fallback>
      </mc:AlternateContent>
      <p:sp>
        <p:nvSpPr>
          <p:cNvPr id="53" name="TextBox 52">
            <a:extLst>
              <a:ext uri="{FF2B5EF4-FFF2-40B4-BE49-F238E27FC236}">
                <a16:creationId xmlns:a16="http://schemas.microsoft.com/office/drawing/2014/main" id="{2D3AD89A-77A9-715C-0BEA-402A1CB231CD}"/>
              </a:ext>
            </a:extLst>
          </p:cNvPr>
          <p:cNvSpPr txBox="1"/>
          <p:nvPr/>
        </p:nvSpPr>
        <p:spPr>
          <a:xfrm>
            <a:off x="8665596" y="490141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DF921FA-C039-C853-3B04-9D3012ED5B83}"/>
              </a:ext>
            </a:extLst>
          </p:cNvPr>
          <p:cNvSpPr txBox="1"/>
          <p:nvPr/>
        </p:nvSpPr>
        <p:spPr>
          <a:xfrm>
            <a:off x="8676473" y="453465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5" name="TextBox 54">
            <a:extLst>
              <a:ext uri="{FF2B5EF4-FFF2-40B4-BE49-F238E27FC236}">
                <a16:creationId xmlns:a16="http://schemas.microsoft.com/office/drawing/2014/main" id="{64DFB1A9-5722-CE33-B1A7-5BAE1F47A03E}"/>
              </a:ext>
            </a:extLst>
          </p:cNvPr>
          <p:cNvSpPr txBox="1"/>
          <p:nvPr/>
        </p:nvSpPr>
        <p:spPr>
          <a:xfrm>
            <a:off x="9205150" y="54598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6" name="TextBox 55">
            <a:extLst>
              <a:ext uri="{FF2B5EF4-FFF2-40B4-BE49-F238E27FC236}">
                <a16:creationId xmlns:a16="http://schemas.microsoft.com/office/drawing/2014/main" id="{6D2DF4B1-83A9-DD0E-ED23-54F6E5BB4B2F}"/>
              </a:ext>
            </a:extLst>
          </p:cNvPr>
          <p:cNvSpPr txBox="1"/>
          <p:nvPr/>
        </p:nvSpPr>
        <p:spPr>
          <a:xfrm>
            <a:off x="9942491" y="546534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58" name="TextBox 57">
            <a:extLst>
              <a:ext uri="{FF2B5EF4-FFF2-40B4-BE49-F238E27FC236}">
                <a16:creationId xmlns:a16="http://schemas.microsoft.com/office/drawing/2014/main" id="{DFCDD92D-2D14-7621-A80A-BE4E6B306AF6}"/>
              </a:ext>
            </a:extLst>
          </p:cNvPr>
          <p:cNvSpPr txBox="1"/>
          <p:nvPr/>
        </p:nvSpPr>
        <p:spPr>
          <a:xfrm>
            <a:off x="9668700" y="5458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9" name="TextBox 58">
            <a:extLst>
              <a:ext uri="{FF2B5EF4-FFF2-40B4-BE49-F238E27FC236}">
                <a16:creationId xmlns:a16="http://schemas.microsoft.com/office/drawing/2014/main" id="{ABA9D2C6-901A-E1F5-19F4-DB34BA6DE264}"/>
              </a:ext>
            </a:extLst>
          </p:cNvPr>
          <p:cNvSpPr txBox="1"/>
          <p:nvPr/>
        </p:nvSpPr>
        <p:spPr>
          <a:xfrm>
            <a:off x="8653641" y="377445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0" name="TextBox 59">
            <a:extLst>
              <a:ext uri="{FF2B5EF4-FFF2-40B4-BE49-F238E27FC236}">
                <a16:creationId xmlns:a16="http://schemas.microsoft.com/office/drawing/2014/main" id="{FA8EAE19-0B85-F84A-18E4-FCE2D8C5758C}"/>
              </a:ext>
            </a:extLst>
          </p:cNvPr>
          <p:cNvSpPr txBox="1"/>
          <p:nvPr/>
        </p:nvSpPr>
        <p:spPr>
          <a:xfrm>
            <a:off x="8650962" y="3060360"/>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1" name="TextBox 60">
            <a:extLst>
              <a:ext uri="{FF2B5EF4-FFF2-40B4-BE49-F238E27FC236}">
                <a16:creationId xmlns:a16="http://schemas.microsoft.com/office/drawing/2014/main" id="{91BC3337-085E-F646-B607-6483C5DB1B32}"/>
              </a:ext>
            </a:extLst>
          </p:cNvPr>
          <p:cNvSpPr txBox="1"/>
          <p:nvPr/>
        </p:nvSpPr>
        <p:spPr>
          <a:xfrm>
            <a:off x="7927341" y="546534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2" name="TextBox 61">
            <a:extLst>
              <a:ext uri="{FF2B5EF4-FFF2-40B4-BE49-F238E27FC236}">
                <a16:creationId xmlns:a16="http://schemas.microsoft.com/office/drawing/2014/main" id="{E24432EC-004C-AEA3-7C7F-B96F3E555D3E}"/>
              </a:ext>
            </a:extLst>
          </p:cNvPr>
          <p:cNvSpPr txBox="1"/>
          <p:nvPr/>
        </p:nvSpPr>
        <p:spPr>
          <a:xfrm>
            <a:off x="8321350" y="509601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3" name="TextBox 62">
            <a:extLst>
              <a:ext uri="{FF2B5EF4-FFF2-40B4-BE49-F238E27FC236}">
                <a16:creationId xmlns:a16="http://schemas.microsoft.com/office/drawing/2014/main" id="{D195B482-8A06-7C5E-1DD9-A18C5A56F85F}"/>
              </a:ext>
            </a:extLst>
          </p:cNvPr>
          <p:cNvSpPr txBox="1"/>
          <p:nvPr/>
        </p:nvSpPr>
        <p:spPr>
          <a:xfrm>
            <a:off x="8640070" y="570062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4" name="TextBox 63">
            <a:extLst>
              <a:ext uri="{FF2B5EF4-FFF2-40B4-BE49-F238E27FC236}">
                <a16:creationId xmlns:a16="http://schemas.microsoft.com/office/drawing/2014/main" id="{859A0F39-CA51-E551-E100-E82506CA4A3E}"/>
              </a:ext>
            </a:extLst>
          </p:cNvPr>
          <p:cNvSpPr txBox="1"/>
          <p:nvPr/>
        </p:nvSpPr>
        <p:spPr>
          <a:xfrm>
            <a:off x="8675363" y="418985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65" name="TextBox 64">
            <a:extLst>
              <a:ext uri="{FF2B5EF4-FFF2-40B4-BE49-F238E27FC236}">
                <a16:creationId xmlns:a16="http://schemas.microsoft.com/office/drawing/2014/main" id="{E4127E6B-149E-CC92-873F-73376A65064B}"/>
              </a:ext>
            </a:extLst>
          </p:cNvPr>
          <p:cNvSpPr txBox="1"/>
          <p:nvPr/>
        </p:nvSpPr>
        <p:spPr>
          <a:xfrm>
            <a:off x="8639389" y="3439922"/>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8C7DEF-B67D-F2FC-1941-E6BBC10FD063}"/>
                  </a:ext>
                </a:extLst>
              </p:cNvPr>
              <p:cNvSpPr txBox="1"/>
              <p:nvPr/>
            </p:nvSpPr>
            <p:spPr>
              <a:xfrm>
                <a:off x="9671020" y="4207110"/>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66" name="TextBox 65">
                <a:extLst>
                  <a:ext uri="{FF2B5EF4-FFF2-40B4-BE49-F238E27FC236}">
                    <a16:creationId xmlns:a16="http://schemas.microsoft.com/office/drawing/2014/main" id="{778C7DEF-B67D-F2FC-1941-E6BBC10FD063}"/>
                  </a:ext>
                </a:extLst>
              </p:cNvPr>
              <p:cNvSpPr txBox="1">
                <a:spLocks noRot="1" noChangeAspect="1" noMove="1" noResize="1" noEditPoints="1" noAdjustHandles="1" noChangeArrowheads="1" noChangeShapeType="1" noTextEdit="1"/>
              </p:cNvSpPr>
              <p:nvPr/>
            </p:nvSpPr>
            <p:spPr>
              <a:xfrm>
                <a:off x="9671020" y="4207110"/>
                <a:ext cx="379463" cy="369332"/>
              </a:xfrm>
              <a:prstGeom prst="rect">
                <a:avLst/>
              </a:prstGeom>
              <a:blipFill>
                <a:blip r:embed="rId29"/>
                <a:stretch>
                  <a:fillRect/>
                </a:stretch>
              </a:blipFill>
            </p:spPr>
            <p:txBody>
              <a:bodyPr/>
              <a:lstStyle/>
              <a:p>
                <a:r>
                  <a:rPr lang="vi-VN">
                    <a:noFill/>
                  </a:rPr>
                  <a:t> </a:t>
                </a:r>
              </a:p>
            </p:txBody>
          </p:sp>
        </mc:Fallback>
      </mc:AlternateContent>
      <p:cxnSp>
        <p:nvCxnSpPr>
          <p:cNvPr id="120" name="Straight Connector 119">
            <a:extLst>
              <a:ext uri="{FF2B5EF4-FFF2-40B4-BE49-F238E27FC236}">
                <a16:creationId xmlns:a16="http://schemas.microsoft.com/office/drawing/2014/main" id="{E9938A8F-0578-18E3-D452-A1CE9B70D21C}"/>
              </a:ext>
            </a:extLst>
          </p:cNvPr>
          <p:cNvCxnSpPr>
            <a:cxnSpLocks/>
          </p:cNvCxnSpPr>
          <p:nvPr/>
        </p:nvCxnSpPr>
        <p:spPr>
          <a:xfrm flipH="1">
            <a:off x="9014098" y="3622054"/>
            <a:ext cx="101169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9FC43301-761A-142D-1A60-85F990A31FE3}"/>
              </a:ext>
            </a:extLst>
          </p:cNvPr>
          <p:cNvSpPr/>
          <p:nvPr/>
        </p:nvSpPr>
        <p:spPr>
          <a:xfrm>
            <a:off x="10017088" y="360104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B75E28AD-8C48-639F-E222-4D6170F4090F}"/>
              </a:ext>
            </a:extLst>
          </p:cNvPr>
          <p:cNvSpPr/>
          <p:nvPr/>
        </p:nvSpPr>
        <p:spPr>
          <a:xfrm>
            <a:off x="8958829" y="543370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8B98F938-6F9B-4381-AA78-3ACE5148CDC7}"/>
              </a:ext>
            </a:extLst>
          </p:cNvPr>
          <p:cNvCxnSpPr>
            <a:cxnSpLocks/>
          </p:cNvCxnSpPr>
          <p:nvPr/>
        </p:nvCxnSpPr>
        <p:spPr>
          <a:xfrm flipH="1">
            <a:off x="8939677" y="395912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FE95827-C847-C345-5E42-BC5987EA3CA8}"/>
              </a:ext>
            </a:extLst>
          </p:cNvPr>
          <p:cNvCxnSpPr>
            <a:cxnSpLocks/>
          </p:cNvCxnSpPr>
          <p:nvPr/>
        </p:nvCxnSpPr>
        <p:spPr>
          <a:xfrm flipH="1">
            <a:off x="9040439" y="4351716"/>
            <a:ext cx="68265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C7998AA3-F8E9-844E-EB95-92CE2A6D0C41}"/>
              </a:ext>
            </a:extLst>
          </p:cNvPr>
          <p:cNvSpPr/>
          <p:nvPr/>
        </p:nvSpPr>
        <p:spPr>
          <a:xfrm>
            <a:off x="8153400" y="5103527"/>
            <a:ext cx="1483360" cy="916273"/>
          </a:xfrm>
          <a:custGeom>
            <a:avLst/>
            <a:gdLst>
              <a:gd name="connsiteX0" fmla="*/ 0 w 1483360"/>
              <a:gd name="connsiteY0" fmla="*/ 915128 h 920208"/>
              <a:gd name="connsiteX1" fmla="*/ 391160 w 1483360"/>
              <a:gd name="connsiteY1" fmla="*/ 554448 h 920208"/>
              <a:gd name="connsiteX2" fmla="*/ 777240 w 1483360"/>
              <a:gd name="connsiteY2" fmla="*/ 234408 h 920208"/>
              <a:gd name="connsiteX3" fmla="*/ 1036320 w 1483360"/>
              <a:gd name="connsiteY3" fmla="*/ 76928 h 920208"/>
              <a:gd name="connsiteX4" fmla="*/ 1148080 w 1483360"/>
              <a:gd name="connsiteY4" fmla="*/ 728 h 920208"/>
              <a:gd name="connsiteX5" fmla="*/ 1300480 w 1483360"/>
              <a:gd name="connsiteY5" fmla="*/ 56608 h 920208"/>
              <a:gd name="connsiteX6" fmla="*/ 1417320 w 1483360"/>
              <a:gd name="connsiteY6" fmla="*/ 315688 h 920208"/>
              <a:gd name="connsiteX7" fmla="*/ 1483360 w 1483360"/>
              <a:gd name="connsiteY7" fmla="*/ 920208 h 920208"/>
              <a:gd name="connsiteX0" fmla="*/ 0 w 1483360"/>
              <a:gd name="connsiteY0" fmla="*/ 914441 h 919521"/>
              <a:gd name="connsiteX1" fmla="*/ 391160 w 1483360"/>
              <a:gd name="connsiteY1" fmla="*/ 553761 h 919521"/>
              <a:gd name="connsiteX2" fmla="*/ 777240 w 1483360"/>
              <a:gd name="connsiteY2" fmla="*/ 233721 h 919521"/>
              <a:gd name="connsiteX3" fmla="*/ 1022985 w 1483360"/>
              <a:gd name="connsiteY3" fmla="*/ 59096 h 919521"/>
              <a:gd name="connsiteX4" fmla="*/ 1148080 w 1483360"/>
              <a:gd name="connsiteY4" fmla="*/ 41 h 919521"/>
              <a:gd name="connsiteX5" fmla="*/ 1300480 w 1483360"/>
              <a:gd name="connsiteY5" fmla="*/ 55921 h 919521"/>
              <a:gd name="connsiteX6" fmla="*/ 1417320 w 1483360"/>
              <a:gd name="connsiteY6" fmla="*/ 315001 h 919521"/>
              <a:gd name="connsiteX7" fmla="*/ 1483360 w 1483360"/>
              <a:gd name="connsiteY7" fmla="*/ 919521 h 919521"/>
              <a:gd name="connsiteX0" fmla="*/ 0 w 1483360"/>
              <a:gd name="connsiteY0" fmla="*/ 908802 h 913882"/>
              <a:gd name="connsiteX1" fmla="*/ 391160 w 1483360"/>
              <a:gd name="connsiteY1" fmla="*/ 548122 h 913882"/>
              <a:gd name="connsiteX2" fmla="*/ 777240 w 1483360"/>
              <a:gd name="connsiteY2" fmla="*/ 228082 h 913882"/>
              <a:gd name="connsiteX3" fmla="*/ 1022985 w 1483360"/>
              <a:gd name="connsiteY3" fmla="*/ 53457 h 913882"/>
              <a:gd name="connsiteX4" fmla="*/ 1151890 w 1483360"/>
              <a:gd name="connsiteY4" fmla="*/ 117 h 913882"/>
              <a:gd name="connsiteX5" fmla="*/ 1300480 w 1483360"/>
              <a:gd name="connsiteY5" fmla="*/ 50282 h 913882"/>
              <a:gd name="connsiteX6" fmla="*/ 1417320 w 1483360"/>
              <a:gd name="connsiteY6" fmla="*/ 309362 h 913882"/>
              <a:gd name="connsiteX7" fmla="*/ 1483360 w 1483360"/>
              <a:gd name="connsiteY7" fmla="*/ 913882 h 913882"/>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5189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6332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11193 h 916273"/>
              <a:gd name="connsiteX1" fmla="*/ 391160 w 1483360"/>
              <a:gd name="connsiteY1" fmla="*/ 550513 h 916273"/>
              <a:gd name="connsiteX2" fmla="*/ 777240 w 1483360"/>
              <a:gd name="connsiteY2" fmla="*/ 230473 h 916273"/>
              <a:gd name="connsiteX3" fmla="*/ 1021080 w 1483360"/>
              <a:gd name="connsiteY3" fmla="*/ 67278 h 916273"/>
              <a:gd name="connsiteX4" fmla="*/ 1169035 w 1483360"/>
              <a:gd name="connsiteY4" fmla="*/ 603 h 916273"/>
              <a:gd name="connsiteX5" fmla="*/ 1300480 w 1483360"/>
              <a:gd name="connsiteY5" fmla="*/ 52673 h 916273"/>
              <a:gd name="connsiteX6" fmla="*/ 1417320 w 1483360"/>
              <a:gd name="connsiteY6" fmla="*/ 311753 h 916273"/>
              <a:gd name="connsiteX7" fmla="*/ 1483360 w 1483360"/>
              <a:gd name="connsiteY7" fmla="*/ 916273 h 9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60" h="916273">
                <a:moveTo>
                  <a:pt x="0" y="911193"/>
                </a:moveTo>
                <a:cubicBezTo>
                  <a:pt x="130810" y="787579"/>
                  <a:pt x="261620" y="663966"/>
                  <a:pt x="391160" y="550513"/>
                </a:cubicBezTo>
                <a:cubicBezTo>
                  <a:pt x="520700" y="437060"/>
                  <a:pt x="672253" y="311012"/>
                  <a:pt x="777240" y="230473"/>
                </a:cubicBezTo>
                <a:cubicBezTo>
                  <a:pt x="882227" y="149934"/>
                  <a:pt x="955781" y="105590"/>
                  <a:pt x="1021080" y="67278"/>
                </a:cubicBezTo>
                <a:cubicBezTo>
                  <a:pt x="1086379" y="28966"/>
                  <a:pt x="1122468" y="3037"/>
                  <a:pt x="1169035" y="603"/>
                </a:cubicBezTo>
                <a:cubicBezTo>
                  <a:pt x="1215602" y="-1831"/>
                  <a:pt x="1259099" y="815"/>
                  <a:pt x="1300480" y="52673"/>
                </a:cubicBezTo>
                <a:cubicBezTo>
                  <a:pt x="1341861" y="104531"/>
                  <a:pt x="1386840" y="167820"/>
                  <a:pt x="1417320" y="311753"/>
                </a:cubicBezTo>
                <a:cubicBezTo>
                  <a:pt x="1447800" y="455686"/>
                  <a:pt x="1465580" y="685979"/>
                  <a:pt x="1483360" y="916273"/>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Flowchart: Connector 129">
            <a:extLst>
              <a:ext uri="{FF2B5EF4-FFF2-40B4-BE49-F238E27FC236}">
                <a16:creationId xmlns:a16="http://schemas.microsoft.com/office/drawing/2014/main" id="{84854EC4-AF65-B8E9-D7A4-8FBA9059E7D6}"/>
              </a:ext>
            </a:extLst>
          </p:cNvPr>
          <p:cNvSpPr/>
          <p:nvPr/>
        </p:nvSpPr>
        <p:spPr>
          <a:xfrm>
            <a:off x="9302120" y="506147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90402792-0219-43F5-CC97-052F7CC06FE9}"/>
              </a:ext>
            </a:extLst>
          </p:cNvPr>
          <p:cNvCxnSpPr>
            <a:cxnSpLocks/>
          </p:cNvCxnSpPr>
          <p:nvPr/>
        </p:nvCxnSpPr>
        <p:spPr>
          <a:xfrm flipH="1">
            <a:off x="8091486" y="2755392"/>
            <a:ext cx="3236807" cy="3228718"/>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DD7CCA-37F1-ADA1-960A-710CC52703C8}"/>
              </a:ext>
            </a:extLst>
          </p:cNvPr>
          <p:cNvCxnSpPr>
            <a:cxnSpLocks/>
          </p:cNvCxnSpPr>
          <p:nvPr/>
        </p:nvCxnSpPr>
        <p:spPr>
          <a:xfrm>
            <a:off x="8617223" y="540519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Flowchart: Connector 132">
            <a:extLst>
              <a:ext uri="{FF2B5EF4-FFF2-40B4-BE49-F238E27FC236}">
                <a16:creationId xmlns:a16="http://schemas.microsoft.com/office/drawing/2014/main" id="{4933F270-7FF5-6456-8E2D-9442886FD6D2}"/>
              </a:ext>
            </a:extLst>
          </p:cNvPr>
          <p:cNvSpPr/>
          <p:nvPr/>
        </p:nvSpPr>
        <p:spPr>
          <a:xfrm>
            <a:off x="9682171" y="4311072"/>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C30A5D63-1214-0B96-C1C8-CCDD8056D5B0}"/>
              </a:ext>
            </a:extLst>
          </p:cNvPr>
          <p:cNvCxnSpPr>
            <a:cxnSpLocks/>
          </p:cNvCxnSpPr>
          <p:nvPr/>
        </p:nvCxnSpPr>
        <p:spPr>
          <a:xfrm flipH="1">
            <a:off x="8939093" y="362083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9FC748-E5AF-2FE6-A834-3E0530612863}"/>
              </a:ext>
            </a:extLst>
          </p:cNvPr>
          <p:cNvCxnSpPr>
            <a:cxnSpLocks/>
          </p:cNvCxnSpPr>
          <p:nvPr/>
        </p:nvCxnSpPr>
        <p:spPr>
          <a:xfrm flipH="1">
            <a:off x="8939918" y="32616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56AD361-BBEC-32F4-A562-0454D53121F2}"/>
                  </a:ext>
                </a:extLst>
              </p:cNvPr>
              <p:cNvSpPr txBox="1"/>
              <p:nvPr/>
            </p:nvSpPr>
            <p:spPr>
              <a:xfrm rot="18887628">
                <a:off x="10230158" y="3363416"/>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136" name="TextBox 135">
                <a:extLst>
                  <a:ext uri="{FF2B5EF4-FFF2-40B4-BE49-F238E27FC236}">
                    <a16:creationId xmlns:a16="http://schemas.microsoft.com/office/drawing/2014/main" id="{956AD361-BBEC-32F4-A562-0454D53121F2}"/>
                  </a:ext>
                </a:extLst>
              </p:cNvPr>
              <p:cNvSpPr txBox="1">
                <a:spLocks noRot="1" noChangeAspect="1" noMove="1" noResize="1" noEditPoints="1" noAdjustHandles="1" noChangeArrowheads="1" noChangeShapeType="1" noTextEdit="1"/>
              </p:cNvSpPr>
              <p:nvPr/>
            </p:nvSpPr>
            <p:spPr>
              <a:xfrm rot="18887628">
                <a:off x="10230158" y="3363416"/>
                <a:ext cx="1307815" cy="369332"/>
              </a:xfrm>
              <a:prstGeom prst="rect">
                <a:avLst/>
              </a:prstGeom>
              <a:blipFill>
                <a:blip r:embed="rId30"/>
                <a:stretch>
                  <a:fillRect/>
                </a:stretch>
              </a:blipFill>
            </p:spPr>
            <p:txBody>
              <a:bodyPr/>
              <a:lstStyle/>
              <a:p>
                <a:r>
                  <a:rPr lang="vi-VN">
                    <a:noFill/>
                  </a:rPr>
                  <a:t> </a:t>
                </a:r>
              </a:p>
            </p:txBody>
          </p:sp>
        </mc:Fallback>
      </mc:AlternateContent>
      <p:sp>
        <p:nvSpPr>
          <p:cNvPr id="17" name="Flowchart: Connector 16">
            <a:extLst>
              <a:ext uri="{FF2B5EF4-FFF2-40B4-BE49-F238E27FC236}">
                <a16:creationId xmlns:a16="http://schemas.microsoft.com/office/drawing/2014/main" id="{9A93ACDF-E718-E18D-FB3D-C0FCBBA5813C}"/>
              </a:ext>
            </a:extLst>
          </p:cNvPr>
          <p:cNvSpPr/>
          <p:nvPr/>
        </p:nvSpPr>
        <p:spPr>
          <a:xfrm>
            <a:off x="8961152" y="524011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87ECBFD-C6DE-1F47-DB15-FCFE2B6729E5}"/>
              </a:ext>
            </a:extLst>
          </p:cNvPr>
          <p:cNvSpPr/>
          <p:nvPr/>
        </p:nvSpPr>
        <p:spPr>
          <a:xfrm>
            <a:off x="9538957" y="542292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91C637D-FBAE-6C5B-F461-89FD61D97FD4}"/>
              </a:ext>
            </a:extLst>
          </p:cNvPr>
          <p:cNvSpPr/>
          <p:nvPr/>
        </p:nvSpPr>
        <p:spPr>
          <a:xfrm>
            <a:off x="8718112" y="5433419"/>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a:extLst>
              <a:ext uri="{FF2B5EF4-FFF2-40B4-BE49-F238E27FC236}">
                <a16:creationId xmlns:a16="http://schemas.microsoft.com/office/drawing/2014/main" id="{41D19D50-616D-1F82-C922-D083097E7C1C}"/>
              </a:ext>
            </a:extLst>
          </p:cNvPr>
          <p:cNvSpPr txBox="1"/>
          <p:nvPr/>
        </p:nvSpPr>
        <p:spPr>
          <a:xfrm>
            <a:off x="9983557" y="28313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64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2" grpId="0" animBg="1"/>
      <p:bldP spid="29" grpId="0"/>
      <p:bldP spid="30" grpId="0"/>
      <p:bldP spid="3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122" grpId="0" animBg="1"/>
      <p:bldP spid="123" grpId="0" animBg="1"/>
      <p:bldP spid="129" grpId="0" animBg="1"/>
      <p:bldP spid="130" grpId="0" animBg="1"/>
      <p:bldP spid="133" grpId="0" animBg="1"/>
      <p:bldP spid="136" grpId="0"/>
      <p:bldP spid="17"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F494B5-73E2-884C-5647-337A6DBA2DC4}"/>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CF494B5-73E2-884C-5647-337A6DBA2DC4}"/>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5"/>
                <a:stretch>
                  <a:fillRect l="-1870" t="-10526" b="-28947"/>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F445455-1099-C153-370B-2D7C24A6E7E0}"/>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3A8830-3870-A101-E234-53B331DC7445}"/>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=1</m:t>
                      </m:r>
                      <m:r>
                        <a:rPr lang="vi-VN" sz="2400" b="0" i="1"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+1</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5F3A8830-3870-A101-E234-53B331DC7445}"/>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7391A9-6C95-DDEC-5F46-C888A44C8C5F}"/>
                  </a:ext>
                </a:extLst>
              </p:cNvPr>
              <p:cNvSpPr txBox="1"/>
              <p:nvPr/>
            </p:nvSpPr>
            <p:spPr>
              <a:xfrm>
                <a:off x="1883478" y="4008519"/>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C7391A9-6C95-DDEC-5F46-C888A44C8C5F}"/>
                  </a:ext>
                </a:extLst>
              </p:cNvPr>
              <p:cNvSpPr txBox="1">
                <a:spLocks noRot="1" noChangeAspect="1" noMove="1" noResize="1" noEditPoints="1" noAdjustHandles="1" noChangeArrowheads="1" noChangeShapeType="1" noTextEdit="1"/>
              </p:cNvSpPr>
              <p:nvPr/>
            </p:nvSpPr>
            <p:spPr>
              <a:xfrm>
                <a:off x="1883478" y="4008519"/>
                <a:ext cx="2696133" cy="97148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80B9F-99FA-C5CB-C3D1-E5007E7614D3}"/>
                  </a:ext>
                </a:extLst>
              </p:cNvPr>
              <p:cNvSpPr txBox="1"/>
              <p:nvPr/>
            </p:nvSpPr>
            <p:spPr>
              <a:xfrm>
                <a:off x="2500215" y="5082610"/>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&gt;0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≠1</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A1F80B9F-99FA-C5CB-C3D1-E5007E7614D3}"/>
                  </a:ext>
                </a:extLst>
              </p:cNvPr>
              <p:cNvSpPr txBox="1">
                <a:spLocks noRot="1" noChangeAspect="1" noMove="1" noResize="1" noEditPoints="1" noAdjustHandles="1" noChangeArrowheads="1" noChangeShapeType="1" noTextEdit="1"/>
              </p:cNvSpPr>
              <p:nvPr/>
            </p:nvSpPr>
            <p:spPr>
              <a:xfrm>
                <a:off x="2500215" y="5082610"/>
                <a:ext cx="2006636" cy="461665"/>
              </a:xfrm>
              <a:prstGeom prst="rect">
                <a:avLst/>
              </a:prstGeom>
              <a:blipFill>
                <a:blip r:embed="rId8"/>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46511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46511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768253" y="526568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077728"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077728"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284081" y="4749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284081" y="474917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8943331" y="5811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8943331" y="5811443"/>
                <a:ext cx="658291" cy="461665"/>
              </a:xfrm>
              <a:prstGeom prst="rect">
                <a:avLst/>
              </a:prstGeom>
              <a:blipFill>
                <a:blip r:embed="rId19"/>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191220" y="47881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191220" y="4788121"/>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19244" y="514639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ADFDEBD-D077-943C-1B10-3E08E68E25C6}"/>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9" name="TextBox 98">
                <a:extLst>
                  <a:ext uri="{FF2B5EF4-FFF2-40B4-BE49-F238E27FC236}">
                    <a16:creationId xmlns:a16="http://schemas.microsoft.com/office/drawing/2014/main" id="{BADFDEBD-D077-943C-1B10-3E08E68E25C6}"/>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102" name="TextBox 101">
            <a:extLst>
              <a:ext uri="{FF2B5EF4-FFF2-40B4-BE49-F238E27FC236}">
                <a16:creationId xmlns:a16="http://schemas.microsoft.com/office/drawing/2014/main" id="{C7293975-4B40-A052-3483-F0F8E8450E68}"/>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37208D-40CB-5577-F17C-B7D57CB1E6D4}"/>
                  </a:ext>
                </a:extLst>
              </p:cNvPr>
              <p:cNvSpPr txBox="1"/>
              <p:nvPr/>
            </p:nvSpPr>
            <p:spPr>
              <a:xfrm>
                <a:off x="267913" y="4016215"/>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3F37208D-40CB-5577-F17C-B7D57CB1E6D4}"/>
                  </a:ext>
                </a:extLst>
              </p:cNvPr>
              <p:cNvSpPr txBox="1">
                <a:spLocks noRot="1" noChangeAspect="1" noMove="1" noResize="1" noEditPoints="1" noAdjustHandles="1" noChangeArrowheads="1" noChangeShapeType="1" noTextEdit="1"/>
              </p:cNvSpPr>
              <p:nvPr/>
            </p:nvSpPr>
            <p:spPr>
              <a:xfrm>
                <a:off x="267913" y="4016215"/>
                <a:ext cx="2233004" cy="839653"/>
              </a:xfrm>
              <a:prstGeom prst="rect">
                <a:avLst/>
              </a:prstGeom>
              <a:blipFill>
                <a:blip r:embed="rId22"/>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9121274" y="49617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05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8" grpId="0"/>
      <p:bldP spid="40" grpId="0"/>
      <p:bldP spid="41" grpId="0"/>
      <p:bldP spid="42" grpId="0"/>
      <p:bldP spid="43" grpId="0"/>
      <p:bldP spid="44" grpId="0"/>
      <p:bldP spid="46" grpId="0"/>
      <p:bldP spid="50" grpId="0"/>
      <p:bldP spid="51" grpId="0"/>
      <p:bldP spid="55" grpId="0"/>
      <p:bldP spid="56" grpId="0"/>
      <p:bldP spid="58" grpId="0"/>
      <p:bldP spid="63" grpId="0"/>
      <p:bldP spid="66" grpId="0"/>
      <p:bldP spid="99" grpId="0"/>
      <p:bldP spid="10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B7B45-63CF-5F76-5233-9A80EC2483B5}"/>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BD4B7B45-63CF-5F76-5233-9A80EC2483B5}"/>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7"/>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157076-ED43-A2C6-E8D8-A1876288B349}"/>
                  </a:ext>
                </a:extLst>
              </p:cNvPr>
              <p:cNvSpPr txBox="1"/>
              <p:nvPr/>
            </p:nvSpPr>
            <p:spPr>
              <a:xfrm>
                <a:off x="1134784" y="3529976"/>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13" name="TextBox 12">
                <a:extLst>
                  <a:ext uri="{FF2B5EF4-FFF2-40B4-BE49-F238E27FC236}">
                    <a16:creationId xmlns:a16="http://schemas.microsoft.com/office/drawing/2014/main" id="{C2157076-ED43-A2C6-E8D8-A1876288B349}"/>
                  </a:ext>
                </a:extLst>
              </p:cNvPr>
              <p:cNvSpPr txBox="1">
                <a:spLocks noRot="1" noChangeAspect="1" noMove="1" noResize="1" noEditPoints="1" noAdjustHandles="1" noChangeArrowheads="1" noChangeShapeType="1" noTextEdit="1"/>
              </p:cNvSpPr>
              <p:nvPr/>
            </p:nvSpPr>
            <p:spPr>
              <a:xfrm>
                <a:off x="1134784" y="3529976"/>
                <a:ext cx="2593935" cy="833498"/>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E7DBF-2D5F-704F-0CC4-8639D7B2B8FE}"/>
                  </a:ext>
                </a:extLst>
              </p:cNvPr>
              <p:cNvSpPr txBox="1"/>
              <p:nvPr/>
            </p:nvSpPr>
            <p:spPr>
              <a:xfrm>
                <a:off x="3703711" y="3771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6" name="TextBox 15">
                <a:extLst>
                  <a:ext uri="{FF2B5EF4-FFF2-40B4-BE49-F238E27FC236}">
                    <a16:creationId xmlns:a16="http://schemas.microsoft.com/office/drawing/2014/main" id="{605E7DBF-2D5F-704F-0CC4-8639D7B2B8FE}"/>
                  </a:ext>
                </a:extLst>
              </p:cNvPr>
              <p:cNvSpPr txBox="1">
                <a:spLocks noRot="1" noChangeAspect="1" noMove="1" noResize="1" noEditPoints="1" noAdjustHandles="1" noChangeArrowheads="1" noChangeShapeType="1" noTextEdit="1"/>
              </p:cNvSpPr>
              <p:nvPr/>
            </p:nvSpPr>
            <p:spPr>
              <a:xfrm>
                <a:off x="3703711" y="3771066"/>
                <a:ext cx="658291" cy="461665"/>
              </a:xfrm>
              <a:prstGeom prst="rect">
                <a:avLst/>
              </a:prstGeom>
              <a:blipFill>
                <a:blip r:embed="rId19"/>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B5CC1-DEB0-5364-E800-68B32DF598B2}"/>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E1FB5CC1-DEB0-5364-E800-68B32DF598B2}"/>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20"/>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F50E93-6B4F-8215-995A-CC682E193683}"/>
                  </a:ext>
                </a:extLst>
              </p:cNvPr>
              <p:cNvSpPr txBox="1"/>
              <p:nvPr/>
            </p:nvSpPr>
            <p:spPr>
              <a:xfrm>
                <a:off x="1134784" y="4680747"/>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3" name="TextBox 22">
                <a:extLst>
                  <a:ext uri="{FF2B5EF4-FFF2-40B4-BE49-F238E27FC236}">
                    <a16:creationId xmlns:a16="http://schemas.microsoft.com/office/drawing/2014/main" id="{12F50E93-6B4F-8215-995A-CC682E193683}"/>
                  </a:ext>
                </a:extLst>
              </p:cNvPr>
              <p:cNvSpPr txBox="1">
                <a:spLocks noRot="1" noChangeAspect="1" noMove="1" noResize="1" noEditPoints="1" noAdjustHandles="1" noChangeArrowheads="1" noChangeShapeType="1" noTextEdit="1"/>
              </p:cNvSpPr>
              <p:nvPr/>
            </p:nvSpPr>
            <p:spPr>
              <a:xfrm>
                <a:off x="1134784" y="4680747"/>
                <a:ext cx="2593935" cy="833498"/>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B912DB-32CF-6D3B-FC65-810B8942F459}"/>
                  </a:ext>
                </a:extLst>
              </p:cNvPr>
              <p:cNvSpPr txBox="1"/>
              <p:nvPr/>
            </p:nvSpPr>
            <p:spPr>
              <a:xfrm>
                <a:off x="3703711" y="49218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4" name="TextBox 23">
                <a:extLst>
                  <a:ext uri="{FF2B5EF4-FFF2-40B4-BE49-F238E27FC236}">
                    <a16:creationId xmlns:a16="http://schemas.microsoft.com/office/drawing/2014/main" id="{9FB912DB-32CF-6D3B-FC65-810B8942F459}"/>
                  </a:ext>
                </a:extLst>
              </p:cNvPr>
              <p:cNvSpPr txBox="1">
                <a:spLocks noRot="1" noChangeAspect="1" noMove="1" noResize="1" noEditPoints="1" noAdjustHandles="1" noChangeArrowheads="1" noChangeShapeType="1" noTextEdit="1"/>
              </p:cNvSpPr>
              <p:nvPr/>
            </p:nvSpPr>
            <p:spPr>
              <a:xfrm>
                <a:off x="3703711" y="4921837"/>
                <a:ext cx="658291" cy="461665"/>
              </a:xfrm>
              <a:prstGeom prst="rect">
                <a:avLst/>
              </a:prstGeom>
              <a:blipFill>
                <a:blip r:embed="rId22"/>
                <a:stretch>
                  <a:fillRect r="-46296"/>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1CF910E2-890A-C745-0535-EF520CA15947}"/>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21" name="TextBox 2">
            <a:extLst>
              <a:ext uri="{FF2B5EF4-FFF2-40B4-BE49-F238E27FC236}">
                <a16:creationId xmlns:a16="http://schemas.microsoft.com/office/drawing/2014/main" id="{41D19D50-616D-1F82-C922-D083097E7C1C}"/>
              </a:ext>
            </a:extLst>
          </p:cNvPr>
          <p:cNvSpPr txBox="1"/>
          <p:nvPr/>
        </p:nvSpPr>
        <p:spPr>
          <a:xfrm>
            <a:off x="4870865" y="289412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537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9"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4C68E8-8849-E0D4-A5E0-76EB0688E7FD}"/>
                  </a:ext>
                </a:extLst>
              </p:cNvPr>
              <p:cNvSpPr txBox="1"/>
              <p:nvPr/>
            </p:nvSpPr>
            <p:spPr>
              <a:xfrm>
                <a:off x="109538" y="3164025"/>
                <a:ext cx="12748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634C68E8-8849-E0D4-A5E0-76EB0688E7FD}"/>
                  </a:ext>
                </a:extLst>
              </p:cNvPr>
              <p:cNvSpPr txBox="1">
                <a:spLocks noRot="1" noChangeAspect="1" noMove="1" noResize="1" noEditPoints="1" noAdjustHandles="1" noChangeArrowheads="1" noChangeShapeType="1" noTextEdit="1"/>
              </p:cNvSpPr>
              <p:nvPr/>
            </p:nvSpPr>
            <p:spPr>
              <a:xfrm>
                <a:off x="109538" y="3164025"/>
                <a:ext cx="12748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64C4F0-8D24-20B1-CDBB-471B6B770141}"/>
                  </a:ext>
                </a:extLst>
              </p:cNvPr>
              <p:cNvSpPr txBox="1"/>
              <p:nvPr/>
            </p:nvSpPr>
            <p:spPr>
              <a:xfrm>
                <a:off x="1122823" y="2948302"/>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2E64C4F0-8D24-20B1-CDBB-471B6B770141}"/>
                  </a:ext>
                </a:extLst>
              </p:cNvPr>
              <p:cNvSpPr txBox="1">
                <a:spLocks noRot="1" noChangeAspect="1" noMove="1" noResize="1" noEditPoints="1" noAdjustHandles="1" noChangeArrowheads="1" noChangeShapeType="1" noTextEdit="1"/>
              </p:cNvSpPr>
              <p:nvPr/>
            </p:nvSpPr>
            <p:spPr>
              <a:xfrm>
                <a:off x="1122823" y="2948302"/>
                <a:ext cx="3132821"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04321-9792-3358-8948-372C73D1B1F7}"/>
                  </a:ext>
                </a:extLst>
              </p:cNvPr>
              <p:cNvSpPr txBox="1"/>
              <p:nvPr/>
            </p:nvSpPr>
            <p:spPr>
              <a:xfrm>
                <a:off x="3937318" y="3198167"/>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13" name="TextBox 12">
                <a:extLst>
                  <a:ext uri="{FF2B5EF4-FFF2-40B4-BE49-F238E27FC236}">
                    <a16:creationId xmlns:a16="http://schemas.microsoft.com/office/drawing/2014/main" id="{03404321-9792-3358-8948-372C73D1B1F7}"/>
                  </a:ext>
                </a:extLst>
              </p:cNvPr>
              <p:cNvSpPr txBox="1">
                <a:spLocks noRot="1" noChangeAspect="1" noMove="1" noResize="1" noEditPoints="1" noAdjustHandles="1" noChangeArrowheads="1" noChangeShapeType="1" noTextEdit="1"/>
              </p:cNvSpPr>
              <p:nvPr/>
            </p:nvSpPr>
            <p:spPr>
              <a:xfrm>
                <a:off x="3937318" y="3198167"/>
                <a:ext cx="119795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201A39-6398-F25D-39C8-5FDDF2CC66AE}"/>
                  </a:ext>
                </a:extLst>
              </p:cNvPr>
              <p:cNvSpPr txBox="1"/>
              <p:nvPr/>
            </p:nvSpPr>
            <p:spPr>
              <a:xfrm>
                <a:off x="141978" y="4179893"/>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8E201A39-6398-F25D-39C8-5FDDF2CC66AE}"/>
                  </a:ext>
                </a:extLst>
              </p:cNvPr>
              <p:cNvSpPr txBox="1">
                <a:spLocks noRot="1" noChangeAspect="1" noMove="1" noResize="1" noEditPoints="1" noAdjustHandles="1" noChangeArrowheads="1" noChangeShapeType="1" noTextEdit="1"/>
              </p:cNvSpPr>
              <p:nvPr/>
            </p:nvSpPr>
            <p:spPr>
              <a:xfrm>
                <a:off x="141978" y="4179893"/>
                <a:ext cx="1274839" cy="583108"/>
              </a:xfrm>
              <a:prstGeom prst="rect">
                <a:avLst/>
              </a:prstGeom>
              <a:blipFill>
                <a:blip r:embed="rId21"/>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52463-F2F2-92A4-032F-3EFF4E650670}"/>
                  </a:ext>
                </a:extLst>
              </p:cNvPr>
              <p:cNvSpPr txBox="1"/>
              <p:nvPr/>
            </p:nvSpPr>
            <p:spPr>
              <a:xfrm>
                <a:off x="1155263" y="3964170"/>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0" name="TextBox 19">
                <a:extLst>
                  <a:ext uri="{FF2B5EF4-FFF2-40B4-BE49-F238E27FC236}">
                    <a16:creationId xmlns:a16="http://schemas.microsoft.com/office/drawing/2014/main" id="{12F52463-F2F2-92A4-032F-3EFF4E650670}"/>
                  </a:ext>
                </a:extLst>
              </p:cNvPr>
              <p:cNvSpPr txBox="1">
                <a:spLocks noRot="1" noChangeAspect="1" noMove="1" noResize="1" noEditPoints="1" noAdjustHandles="1" noChangeArrowheads="1" noChangeShapeType="1" noTextEdit="1"/>
              </p:cNvSpPr>
              <p:nvPr/>
            </p:nvSpPr>
            <p:spPr>
              <a:xfrm>
                <a:off x="1155263" y="3964170"/>
                <a:ext cx="3132821"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BB78A4-574B-047E-9E70-C369DEC9652B}"/>
                  </a:ext>
                </a:extLst>
              </p:cNvPr>
              <p:cNvSpPr txBox="1"/>
              <p:nvPr/>
            </p:nvSpPr>
            <p:spPr>
              <a:xfrm>
                <a:off x="3969758" y="421403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9EBB78A4-574B-047E-9E70-C369DEC9652B}"/>
                  </a:ext>
                </a:extLst>
              </p:cNvPr>
              <p:cNvSpPr txBox="1">
                <a:spLocks noRot="1" noChangeAspect="1" noMove="1" noResize="1" noEditPoints="1" noAdjustHandles="1" noChangeArrowheads="1" noChangeShapeType="1" noTextEdit="1"/>
              </p:cNvSpPr>
              <p:nvPr/>
            </p:nvSpPr>
            <p:spPr>
              <a:xfrm>
                <a:off x="3969758" y="4214035"/>
                <a:ext cx="1197951" cy="461665"/>
              </a:xfrm>
              <a:prstGeom prst="rect">
                <a:avLst/>
              </a:prstGeom>
              <a:blipFill>
                <a:blip r:embed="rId23"/>
                <a:stretch>
                  <a:fillRect/>
                </a:stretch>
              </a:blipFill>
            </p:spPr>
            <p:txBody>
              <a:bodyPr/>
              <a:lstStyle/>
              <a:p>
                <a:r>
                  <a:rPr lang="vi-VN">
                    <a:noFill/>
                  </a:rPr>
                  <a:t> </a:t>
                </a:r>
              </a:p>
            </p:txBody>
          </p:sp>
        </mc:Fallback>
      </mc:AlternateContent>
      <p:sp>
        <p:nvSpPr>
          <p:cNvPr id="16" name="TextBox 2">
            <a:extLst>
              <a:ext uri="{FF2B5EF4-FFF2-40B4-BE49-F238E27FC236}">
                <a16:creationId xmlns:a16="http://schemas.microsoft.com/office/drawing/2014/main" id="{41D19D50-616D-1F82-C922-D083097E7C1C}"/>
              </a:ext>
            </a:extLst>
          </p:cNvPr>
          <p:cNvSpPr txBox="1"/>
          <p:nvPr/>
        </p:nvSpPr>
        <p:spPr>
          <a:xfrm>
            <a:off x="6795956" y="414374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76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3"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25E2E0-C6CA-E8B6-C49E-2898AEEFC1F7}"/>
                  </a:ext>
                </a:extLst>
              </p:cNvPr>
              <p:cNvSpPr txBox="1"/>
              <p:nvPr/>
            </p:nvSpPr>
            <p:spPr>
              <a:xfrm>
                <a:off x="-119880" y="3142912"/>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4" name="TextBox 23">
                <a:extLst>
                  <a:ext uri="{FF2B5EF4-FFF2-40B4-BE49-F238E27FC236}">
                    <a16:creationId xmlns:a16="http://schemas.microsoft.com/office/drawing/2014/main" id="{4F25E2E0-C6CA-E8B6-C49E-2898AEEFC1F7}"/>
                  </a:ext>
                </a:extLst>
              </p:cNvPr>
              <p:cNvSpPr txBox="1">
                <a:spLocks noRot="1" noChangeAspect="1" noMove="1" noResize="1" noEditPoints="1" noAdjustHandles="1" noChangeArrowheads="1" noChangeShapeType="1" noTextEdit="1"/>
              </p:cNvSpPr>
              <p:nvPr/>
            </p:nvSpPr>
            <p:spPr>
              <a:xfrm>
                <a:off x="-119880" y="3142912"/>
                <a:ext cx="22701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2E5F8-B038-3F85-2450-112B724BC549}"/>
                  </a:ext>
                </a:extLst>
              </p:cNvPr>
              <p:cNvSpPr txBox="1"/>
              <p:nvPr/>
            </p:nvSpPr>
            <p:spPr>
              <a:xfrm>
                <a:off x="1750224" y="291505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5" name="TextBox 24">
                <a:extLst>
                  <a:ext uri="{FF2B5EF4-FFF2-40B4-BE49-F238E27FC236}">
                    <a16:creationId xmlns:a16="http://schemas.microsoft.com/office/drawing/2014/main" id="{E812E5F8-B038-3F85-2450-112B724BC549}"/>
                  </a:ext>
                </a:extLst>
              </p:cNvPr>
              <p:cNvSpPr txBox="1">
                <a:spLocks noRot="1" noChangeAspect="1" noMove="1" noResize="1" noEditPoints="1" noAdjustHandles="1" noChangeArrowheads="1" noChangeShapeType="1" noTextEdit="1"/>
              </p:cNvSpPr>
              <p:nvPr/>
            </p:nvSpPr>
            <p:spPr>
              <a:xfrm>
                <a:off x="1750224" y="2915055"/>
                <a:ext cx="2670747"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594E7A-DFCC-EA86-4A10-7A817B934582}"/>
                  </a:ext>
                </a:extLst>
              </p:cNvPr>
              <p:cNvSpPr txBox="1"/>
              <p:nvPr/>
            </p:nvSpPr>
            <p:spPr>
              <a:xfrm>
                <a:off x="4132590" y="3185574"/>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5594E7A-DFCC-EA86-4A10-7A817B934582}"/>
                  </a:ext>
                </a:extLst>
              </p:cNvPr>
              <p:cNvSpPr txBox="1">
                <a:spLocks noRot="1" noChangeAspect="1" noMove="1" noResize="1" noEditPoints="1" noAdjustHandles="1" noChangeArrowheads="1" noChangeShapeType="1" noTextEdit="1"/>
              </p:cNvSpPr>
              <p:nvPr/>
            </p:nvSpPr>
            <p:spPr>
              <a:xfrm>
                <a:off x="4132590" y="3185574"/>
                <a:ext cx="945277"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B5F5D-9DE3-E120-BF80-D870E73EBDD3}"/>
                  </a:ext>
                </a:extLst>
              </p:cNvPr>
              <p:cNvSpPr txBox="1"/>
              <p:nvPr/>
            </p:nvSpPr>
            <p:spPr>
              <a:xfrm>
                <a:off x="-150659" y="4214394"/>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9" name="TextBox 28">
                <a:extLst>
                  <a:ext uri="{FF2B5EF4-FFF2-40B4-BE49-F238E27FC236}">
                    <a16:creationId xmlns:a16="http://schemas.microsoft.com/office/drawing/2014/main" id="{584B5F5D-9DE3-E120-BF80-D870E73EBDD3}"/>
                  </a:ext>
                </a:extLst>
              </p:cNvPr>
              <p:cNvSpPr txBox="1">
                <a:spLocks noRot="1" noChangeAspect="1" noMove="1" noResize="1" noEditPoints="1" noAdjustHandles="1" noChangeArrowheads="1" noChangeShapeType="1" noTextEdit="1"/>
              </p:cNvSpPr>
              <p:nvPr/>
            </p:nvSpPr>
            <p:spPr>
              <a:xfrm>
                <a:off x="-150659" y="4214394"/>
                <a:ext cx="2270139" cy="573106"/>
              </a:xfrm>
              <a:prstGeom prst="rect">
                <a:avLst/>
              </a:prstGeom>
              <a:blipFill>
                <a:blip r:embed="rId21"/>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DAB179-72EE-38FF-B900-030F93E51EE1}"/>
                  </a:ext>
                </a:extLst>
              </p:cNvPr>
              <p:cNvSpPr txBox="1"/>
              <p:nvPr/>
            </p:nvSpPr>
            <p:spPr>
              <a:xfrm>
                <a:off x="1719445" y="3986537"/>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3BDAB179-72EE-38FF-B900-030F93E51EE1}"/>
                  </a:ext>
                </a:extLst>
              </p:cNvPr>
              <p:cNvSpPr txBox="1">
                <a:spLocks noRot="1" noChangeAspect="1" noMove="1" noResize="1" noEditPoints="1" noAdjustHandles="1" noChangeArrowheads="1" noChangeShapeType="1" noTextEdit="1"/>
              </p:cNvSpPr>
              <p:nvPr/>
            </p:nvSpPr>
            <p:spPr>
              <a:xfrm>
                <a:off x="1719445" y="3986537"/>
                <a:ext cx="2670747"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5E33BB0-D698-FFCF-9694-EDCFB350F5CF}"/>
                  </a:ext>
                </a:extLst>
              </p:cNvPr>
              <p:cNvSpPr txBox="1"/>
              <p:nvPr/>
            </p:nvSpPr>
            <p:spPr>
              <a:xfrm>
                <a:off x="4101811" y="425705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B5E33BB0-D698-FFCF-9694-EDCFB350F5CF}"/>
                  </a:ext>
                </a:extLst>
              </p:cNvPr>
              <p:cNvSpPr txBox="1">
                <a:spLocks noRot="1" noChangeAspect="1" noMove="1" noResize="1" noEditPoints="1" noAdjustHandles="1" noChangeArrowheads="1" noChangeShapeType="1" noTextEdit="1"/>
              </p:cNvSpPr>
              <p:nvPr/>
            </p:nvSpPr>
            <p:spPr>
              <a:xfrm>
                <a:off x="4101811" y="4257056"/>
                <a:ext cx="945277" cy="461665"/>
              </a:xfrm>
              <a:prstGeom prst="rect">
                <a:avLst/>
              </a:prstGeom>
              <a:blipFill>
                <a:blip r:embed="rId2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6063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4EE879-EE02-BB06-BDC9-B82D56BF1A34}"/>
              </a:ext>
            </a:extLst>
          </p:cNvPr>
          <p:cNvSpPr txBox="1"/>
          <p:nvPr/>
        </p:nvSpPr>
        <p:spPr>
          <a:xfrm>
            <a:off x="40693" y="5130044"/>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ABC05-D95A-84FE-D908-FD67009CC915}"/>
                  </a:ext>
                </a:extLst>
              </p:cNvPr>
              <p:cNvSpPr txBox="1"/>
              <p:nvPr/>
            </p:nvSpPr>
            <p:spPr>
              <a:xfrm>
                <a:off x="55250" y="5586634"/>
                <a:ext cx="6094378"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4EAABC05-D95A-84FE-D908-FD67009CC915}"/>
                  </a:ext>
                </a:extLst>
              </p:cNvPr>
              <p:cNvSpPr txBox="1">
                <a:spLocks noRot="1" noChangeAspect="1" noMove="1" noResize="1" noEditPoints="1" noAdjustHandles="1" noChangeArrowheads="1" noChangeShapeType="1" noTextEdit="1"/>
              </p:cNvSpPr>
              <p:nvPr/>
            </p:nvSpPr>
            <p:spPr>
              <a:xfrm>
                <a:off x="55250" y="5586634"/>
                <a:ext cx="6094378" cy="461665"/>
              </a:xfrm>
              <a:prstGeom prst="rect">
                <a:avLst/>
              </a:prstGeom>
              <a:blipFill>
                <a:blip r:embed="rId17"/>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0B8679-0836-FF35-B2CC-81D09B101E0B}"/>
                  </a:ext>
                </a:extLst>
              </p:cNvPr>
              <p:cNvSpPr txBox="1"/>
              <p:nvPr/>
            </p:nvSpPr>
            <p:spPr>
              <a:xfrm>
                <a:off x="6846977" y="258057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6" name="TextBox 15">
                <a:extLst>
                  <a:ext uri="{FF2B5EF4-FFF2-40B4-BE49-F238E27FC236}">
                    <a16:creationId xmlns:a16="http://schemas.microsoft.com/office/drawing/2014/main" id="{5D0B8679-0836-FF35-B2CC-81D09B101E0B}"/>
                  </a:ext>
                </a:extLst>
              </p:cNvPr>
              <p:cNvSpPr txBox="1">
                <a:spLocks noRot="1" noChangeAspect="1" noMove="1" noResize="1" noEditPoints="1" noAdjustHandles="1" noChangeArrowheads="1" noChangeShapeType="1" noTextEdit="1"/>
              </p:cNvSpPr>
              <p:nvPr/>
            </p:nvSpPr>
            <p:spPr>
              <a:xfrm>
                <a:off x="6846977" y="2580572"/>
                <a:ext cx="4196161" cy="461665"/>
              </a:xfrm>
              <a:prstGeom prst="rect">
                <a:avLst/>
              </a:prstGeom>
              <a:blipFill>
                <a:blip r:embed="rId18"/>
                <a:stretch>
                  <a:fillRect l="-21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EF89E-EB6E-EC20-CCB8-CAE13EBC576D}"/>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7E7EF89E-EB6E-EC20-CCB8-CAE13EBC576D}"/>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9"/>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576E1F-079D-A4C2-E4C9-786CE6F2E927}"/>
                  </a:ext>
                </a:extLst>
              </p:cNvPr>
              <p:cNvSpPr txBox="1"/>
              <p:nvPr/>
            </p:nvSpPr>
            <p:spPr>
              <a:xfrm>
                <a:off x="885576" y="5982631"/>
                <a:ext cx="2581025"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C7576E1F-079D-A4C2-E4C9-786CE6F2E927}"/>
                  </a:ext>
                </a:extLst>
              </p:cNvPr>
              <p:cNvSpPr txBox="1">
                <a:spLocks noRot="1" noChangeAspect="1" noMove="1" noResize="1" noEditPoints="1" noAdjustHandles="1" noChangeArrowheads="1" noChangeShapeType="1" noTextEdit="1"/>
              </p:cNvSpPr>
              <p:nvPr/>
            </p:nvSpPr>
            <p:spPr>
              <a:xfrm>
                <a:off x="885576" y="5982631"/>
                <a:ext cx="2581025" cy="839653"/>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C5F264-11A3-965C-2446-BB3EC86D8A90}"/>
                  </a:ext>
                </a:extLst>
              </p:cNvPr>
              <p:cNvSpPr txBox="1"/>
              <p:nvPr/>
            </p:nvSpPr>
            <p:spPr>
              <a:xfrm>
                <a:off x="3392408" y="6180041"/>
                <a:ext cx="3236768" cy="461665"/>
              </a:xfrm>
              <a:prstGeom prst="rect">
                <a:avLst/>
              </a:prstGeom>
              <a:noFill/>
            </p:spPr>
            <p:txBody>
              <a:bodyPr wrap="square">
                <a:spAutoFit/>
              </a:bodyPr>
              <a:lstStyle/>
              <a:p>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hoạc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B6C5F264-11A3-965C-2446-BB3EC86D8A90}"/>
                  </a:ext>
                </a:extLst>
              </p:cNvPr>
              <p:cNvSpPr txBox="1">
                <a:spLocks noRot="1" noChangeAspect="1" noMove="1" noResize="1" noEditPoints="1" noAdjustHandles="1" noChangeArrowheads="1" noChangeShapeType="1" noTextEdit="1"/>
              </p:cNvSpPr>
              <p:nvPr/>
            </p:nvSpPr>
            <p:spPr>
              <a:xfrm>
                <a:off x="3392408" y="6180041"/>
                <a:ext cx="3236768" cy="461665"/>
              </a:xfrm>
              <a:prstGeom prst="rect">
                <a:avLst/>
              </a:prstGeom>
              <a:blipFill>
                <a:blip r:embed="rId21"/>
                <a:stretch>
                  <a:fillRect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97B8C4-B24B-CDB1-198B-EA032735AFF2}"/>
                  </a:ext>
                </a:extLst>
              </p:cNvPr>
              <p:cNvSpPr txBox="1"/>
              <p:nvPr/>
            </p:nvSpPr>
            <p:spPr>
              <a:xfrm>
                <a:off x="7061639" y="3013445"/>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0B97B8C4-B24B-CDB1-198B-EA032735AFF2}"/>
                  </a:ext>
                </a:extLst>
              </p:cNvPr>
              <p:cNvSpPr txBox="1">
                <a:spLocks noRot="1" noChangeAspect="1" noMove="1" noResize="1" noEditPoints="1" noAdjustHandles="1" noChangeArrowheads="1" noChangeShapeType="1" noTextEdit="1"/>
              </p:cNvSpPr>
              <p:nvPr/>
            </p:nvSpPr>
            <p:spPr>
              <a:xfrm>
                <a:off x="7061639" y="3013445"/>
                <a:ext cx="2570211" cy="461665"/>
              </a:xfrm>
              <a:prstGeom prst="rect">
                <a:avLst/>
              </a:prstGeom>
              <a:blipFill>
                <a:blip r:embed="rId22"/>
                <a:stretch>
                  <a:fillRect l="-1896"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6712F7-BE2E-A7CE-0FC7-CAC4CC591804}"/>
                  </a:ext>
                </a:extLst>
              </p:cNvPr>
              <p:cNvSpPr txBox="1"/>
              <p:nvPr/>
            </p:nvSpPr>
            <p:spPr>
              <a:xfrm>
                <a:off x="6834657" y="3633687"/>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5" name="TextBox 44">
                <a:extLst>
                  <a:ext uri="{FF2B5EF4-FFF2-40B4-BE49-F238E27FC236}">
                    <a16:creationId xmlns:a16="http://schemas.microsoft.com/office/drawing/2014/main" id="{2E6712F7-BE2E-A7CE-0FC7-CAC4CC591804}"/>
                  </a:ext>
                </a:extLst>
              </p:cNvPr>
              <p:cNvSpPr txBox="1">
                <a:spLocks noRot="1" noChangeAspect="1" noMove="1" noResize="1" noEditPoints="1" noAdjustHandles="1" noChangeArrowheads="1" noChangeShapeType="1" noTextEdit="1"/>
              </p:cNvSpPr>
              <p:nvPr/>
            </p:nvSpPr>
            <p:spPr>
              <a:xfrm>
                <a:off x="6834657" y="3633687"/>
                <a:ext cx="4861624" cy="2041585"/>
              </a:xfrm>
              <a:prstGeom prst="rect">
                <a:avLst/>
              </a:prstGeom>
              <a:blipFill>
                <a:blip r:embed="rId23"/>
                <a:stretch>
                  <a:fillRect l="-1880" t="-2388" r="-1880"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4064009" y="40176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69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35"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C5D22C-8FE0-04B7-1CFD-BB8C484DE68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699"/>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05650B-CF40-3E63-D994-DE6B105D2CB4}"/>
                  </a:ext>
                </a:extLst>
              </p:cNvPr>
              <p:cNvSpPr txBox="1"/>
              <p:nvPr/>
            </p:nvSpPr>
            <p:spPr>
              <a:xfrm>
                <a:off x="5042570" y="1400766"/>
                <a:ext cx="2116987" cy="461665"/>
              </a:xfrm>
              <a:prstGeom prst="rect">
                <a:avLst/>
              </a:prstGeom>
              <a:noFill/>
            </p:spPr>
            <p:txBody>
              <a:bodyPr wrap="square">
                <a:spAutoFit/>
              </a:bodyPr>
              <a:lstStyle/>
              <a:p>
                <a:r>
                  <a:rPr lang="vi-VN" sz="2400" b="0" kern="100" dirty="0">
                    <a:solidFill>
                      <a:schemeClr val="bg1"/>
                    </a:solidFill>
                    <a:effectLst/>
                    <a:latin typeface="+mj-lt"/>
                    <a:ea typeface="Arial" panose="020B0604020202020204" pitchFamily="34" charset="0"/>
                    <a:cs typeface="Times New Roman" panose="02020603050405020304" pitchFamily="18" charset="0"/>
                  </a:rPr>
                  <a:t>a</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dirty="0"/>
              </a:p>
            </p:txBody>
          </p:sp>
        </mc:Choice>
        <mc:Fallback xmlns="">
          <p:sp>
            <p:nvSpPr>
              <p:cNvPr id="28" name="TextBox 27">
                <a:extLst>
                  <a:ext uri="{FF2B5EF4-FFF2-40B4-BE49-F238E27FC236}">
                    <a16:creationId xmlns:a16="http://schemas.microsoft.com/office/drawing/2014/main" id="{0305650B-CF40-3E63-D994-DE6B105D2CB4}"/>
                  </a:ext>
                </a:extLst>
              </p:cNvPr>
              <p:cNvSpPr txBox="1">
                <a:spLocks noRot="1" noChangeAspect="1" noMove="1" noResize="1" noEditPoints="1" noAdjustHandles="1" noChangeArrowheads="1" noChangeShapeType="1" noTextEdit="1"/>
              </p:cNvSpPr>
              <p:nvPr/>
            </p:nvSpPr>
            <p:spPr>
              <a:xfrm>
                <a:off x="5042570" y="1400766"/>
                <a:ext cx="2116987" cy="461665"/>
              </a:xfrm>
              <a:prstGeom prst="rect">
                <a:avLst/>
              </a:prstGeom>
              <a:blipFill>
                <a:blip r:embed="rId4"/>
                <a:stretch>
                  <a:fillRect l="-432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033E2C-E973-8B43-E78F-741428808FD8}"/>
                  </a:ext>
                </a:extLst>
              </p:cNvPr>
              <p:cNvSpPr txBox="1"/>
              <p:nvPr/>
            </p:nvSpPr>
            <p:spPr>
              <a:xfrm>
                <a:off x="6965624" y="1421426"/>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9D033E2C-E973-8B43-E78F-741428808FD8}"/>
                  </a:ext>
                </a:extLst>
              </p:cNvPr>
              <p:cNvSpPr txBox="1">
                <a:spLocks noRot="1" noChangeAspect="1" noMove="1" noResize="1" noEditPoints="1" noAdjustHandles="1" noChangeArrowheads="1" noChangeShapeType="1" noTextEdit="1"/>
              </p:cNvSpPr>
              <p:nvPr/>
            </p:nvSpPr>
            <p:spPr>
              <a:xfrm>
                <a:off x="6965624" y="1421426"/>
                <a:ext cx="861284"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BE8BB88-62DD-D68C-5F75-41BACDCC6DB6}"/>
                  </a:ext>
                </a:extLst>
              </p:cNvPr>
              <p:cNvSpPr txBox="1"/>
              <p:nvPr/>
            </p:nvSpPr>
            <p:spPr>
              <a:xfrm>
                <a:off x="7569518" y="1421426"/>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BE8BB88-62DD-D68C-5F75-41BACDCC6DB6}"/>
                  </a:ext>
                </a:extLst>
              </p:cNvPr>
              <p:cNvSpPr txBox="1">
                <a:spLocks noRot="1" noChangeAspect="1" noMove="1" noResize="1" noEditPoints="1" noAdjustHandles="1" noChangeArrowheads="1" noChangeShapeType="1" noTextEdit="1"/>
              </p:cNvSpPr>
              <p:nvPr/>
            </p:nvSpPr>
            <p:spPr>
              <a:xfrm>
                <a:off x="7569518" y="1421426"/>
                <a:ext cx="1513093" cy="461665"/>
              </a:xfrm>
              <a:prstGeom prst="rect">
                <a:avLst/>
              </a:prstGeom>
              <a:blipFill>
                <a:blip r:embed="rId6"/>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B49F5B8A-CEB2-67D1-2C90-6BA3FBA012B5}"/>
              </a:ext>
            </a:extLst>
          </p:cNvPr>
          <p:cNvCxnSpPr>
            <a:cxnSpLocks/>
          </p:cNvCxnSpPr>
          <p:nvPr/>
        </p:nvCxnSpPr>
        <p:spPr>
          <a:xfrm>
            <a:off x="5170582" y="2514182"/>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2893C-ACC8-9BAB-8873-7CBA00EBD447}"/>
              </a:ext>
            </a:extLst>
          </p:cNvPr>
          <p:cNvCxnSpPr>
            <a:cxnSpLocks/>
          </p:cNvCxnSpPr>
          <p:nvPr/>
        </p:nvCxnSpPr>
        <p:spPr>
          <a:xfrm>
            <a:off x="5909885" y="2129939"/>
            <a:ext cx="0" cy="8094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11F432-C45B-DBC2-2D21-1EE26794B0BB}"/>
                  </a:ext>
                </a:extLst>
              </p:cNvPr>
              <p:cNvSpPr txBox="1"/>
              <p:nvPr/>
            </p:nvSpPr>
            <p:spPr>
              <a:xfrm>
                <a:off x="5095261" y="24675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C511F432-C45B-DBC2-2D21-1EE26794B0BB}"/>
                  </a:ext>
                </a:extLst>
              </p:cNvPr>
              <p:cNvSpPr txBox="1">
                <a:spLocks noRot="1" noChangeAspect="1" noMove="1" noResize="1" noEditPoints="1" noAdjustHandles="1" noChangeArrowheads="1" noChangeShapeType="1" noTextEdit="1"/>
              </p:cNvSpPr>
              <p:nvPr/>
            </p:nvSpPr>
            <p:spPr>
              <a:xfrm>
                <a:off x="5095261" y="2467561"/>
                <a:ext cx="736534" cy="461665"/>
              </a:xfrm>
              <a:prstGeom prst="rect">
                <a:avLst/>
              </a:prstGeom>
              <a:blipFill>
                <a:blip r:embed="rId7"/>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0FD537-D793-F020-833A-8CAD77356AFD}"/>
                  </a:ext>
                </a:extLst>
              </p:cNvPr>
              <p:cNvSpPr txBox="1"/>
              <p:nvPr/>
            </p:nvSpPr>
            <p:spPr>
              <a:xfrm>
                <a:off x="5385930" y="200589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F60FD537-D793-F020-833A-8CAD77356AFD}"/>
                  </a:ext>
                </a:extLst>
              </p:cNvPr>
              <p:cNvSpPr txBox="1">
                <a:spLocks noRot="1" noChangeAspect="1" noMove="1" noResize="1" noEditPoints="1" noAdjustHandles="1" noChangeArrowheads="1" noChangeShapeType="1" noTextEdit="1"/>
              </p:cNvSpPr>
              <p:nvPr/>
            </p:nvSpPr>
            <p:spPr>
              <a:xfrm>
                <a:off x="5385930" y="2005895"/>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A5A18B-80BD-2724-C837-8532381B9898}"/>
                  </a:ext>
                </a:extLst>
              </p:cNvPr>
              <p:cNvSpPr txBox="1"/>
              <p:nvPr/>
            </p:nvSpPr>
            <p:spPr>
              <a:xfrm>
                <a:off x="5971170" y="19844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67A5A18B-80BD-2724-C837-8532381B9898}"/>
                  </a:ext>
                </a:extLst>
              </p:cNvPr>
              <p:cNvSpPr txBox="1">
                <a:spLocks noRot="1" noChangeAspect="1" noMove="1" noResize="1" noEditPoints="1" noAdjustHandles="1" noChangeArrowheads="1" noChangeShapeType="1" noTextEdit="1"/>
              </p:cNvSpPr>
              <p:nvPr/>
            </p:nvSpPr>
            <p:spPr>
              <a:xfrm>
                <a:off x="5971170" y="1984421"/>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90976F-0B68-7384-CB8A-6E1A0B575E90}"/>
                  </a:ext>
                </a:extLst>
              </p:cNvPr>
              <p:cNvSpPr txBox="1"/>
              <p:nvPr/>
            </p:nvSpPr>
            <p:spPr>
              <a:xfrm>
                <a:off x="10440127" y="1996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1890976F-0B68-7384-CB8A-6E1A0B575E90}"/>
                  </a:ext>
                </a:extLst>
              </p:cNvPr>
              <p:cNvSpPr txBox="1">
                <a:spLocks noRot="1" noChangeAspect="1" noMove="1" noResize="1" noEditPoints="1" noAdjustHandles="1" noChangeArrowheads="1" noChangeShapeType="1" noTextEdit="1"/>
              </p:cNvSpPr>
              <p:nvPr/>
            </p:nvSpPr>
            <p:spPr>
              <a:xfrm>
                <a:off x="10440127" y="19969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8E3B36-D1DB-DFF2-DEE0-DD4395121201}"/>
                  </a:ext>
                </a:extLst>
              </p:cNvPr>
              <p:cNvSpPr txBox="1"/>
              <p:nvPr/>
            </p:nvSpPr>
            <p:spPr>
              <a:xfrm>
                <a:off x="8101260" y="2016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508E3B36-D1DB-DFF2-DEE0-DD4395121201}"/>
                  </a:ext>
                </a:extLst>
              </p:cNvPr>
              <p:cNvSpPr txBox="1">
                <a:spLocks noRot="1" noChangeAspect="1" noMove="1" noResize="1" noEditPoints="1" noAdjustHandles="1" noChangeArrowheads="1" noChangeShapeType="1" noTextEdit="1"/>
              </p:cNvSpPr>
              <p:nvPr/>
            </p:nvSpPr>
            <p:spPr>
              <a:xfrm>
                <a:off x="8101260" y="2016295"/>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A3A84CC-BDC9-F6BF-7750-FC147087D25E}"/>
                  </a:ext>
                </a:extLst>
              </p:cNvPr>
              <p:cNvSpPr txBox="1"/>
              <p:nvPr/>
            </p:nvSpPr>
            <p:spPr>
              <a:xfrm>
                <a:off x="9326822" y="24777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BA3A84CC-BDC9-F6BF-7750-FC147087D25E}"/>
                  </a:ext>
                </a:extLst>
              </p:cNvPr>
              <p:cNvSpPr txBox="1">
                <a:spLocks noRot="1" noChangeAspect="1" noMove="1" noResize="1" noEditPoints="1" noAdjustHandles="1" noChangeArrowheads="1" noChangeShapeType="1" noTextEdit="1"/>
              </p:cNvSpPr>
              <p:nvPr/>
            </p:nvSpPr>
            <p:spPr>
              <a:xfrm>
                <a:off x="9326822" y="247771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D484FE-E0F4-F1B7-4609-8EFBE52DDFDD}"/>
                  </a:ext>
                </a:extLst>
              </p:cNvPr>
              <p:cNvSpPr txBox="1"/>
              <p:nvPr/>
            </p:nvSpPr>
            <p:spPr>
              <a:xfrm>
                <a:off x="6924256" y="2471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9" name="TextBox 48">
                <a:extLst>
                  <a:ext uri="{FF2B5EF4-FFF2-40B4-BE49-F238E27FC236}">
                    <a16:creationId xmlns:a16="http://schemas.microsoft.com/office/drawing/2014/main" id="{48D484FE-E0F4-F1B7-4609-8EFBE52DDFDD}"/>
                  </a:ext>
                </a:extLst>
              </p:cNvPr>
              <p:cNvSpPr txBox="1">
                <a:spLocks noRot="1" noChangeAspect="1" noMove="1" noResize="1" noEditPoints="1" noAdjustHandles="1" noChangeArrowheads="1" noChangeShapeType="1" noTextEdit="1"/>
              </p:cNvSpPr>
              <p:nvPr/>
            </p:nvSpPr>
            <p:spPr>
              <a:xfrm>
                <a:off x="6924256" y="247177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6F06989-3B49-9D20-75F5-8EE8FEABF6A0}"/>
                  </a:ext>
                </a:extLst>
              </p:cNvPr>
              <p:cNvSpPr txBox="1"/>
              <p:nvPr/>
            </p:nvSpPr>
            <p:spPr>
              <a:xfrm>
                <a:off x="8110987" y="2522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76F06989-3B49-9D20-75F5-8EE8FEABF6A0}"/>
                  </a:ext>
                </a:extLst>
              </p:cNvPr>
              <p:cNvSpPr txBox="1">
                <a:spLocks noRot="1" noChangeAspect="1" noMove="1" noResize="1" noEditPoints="1" noAdjustHandles="1" noChangeArrowheads="1" noChangeShapeType="1" noTextEdit="1"/>
              </p:cNvSpPr>
              <p:nvPr/>
            </p:nvSpPr>
            <p:spPr>
              <a:xfrm>
                <a:off x="8110987" y="252273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275F6A8-CC78-B765-72E4-4801DEF5ADC7}"/>
                  </a:ext>
                </a:extLst>
              </p:cNvPr>
              <p:cNvSpPr txBox="1"/>
              <p:nvPr/>
            </p:nvSpPr>
            <p:spPr>
              <a:xfrm>
                <a:off x="5042570" y="3572699"/>
                <a:ext cx="5272936"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9275F6A8-CC78-B765-72E4-4801DEF5ADC7}"/>
                  </a:ext>
                </a:extLst>
              </p:cNvPr>
              <p:cNvSpPr txBox="1">
                <a:spLocks noRot="1" noChangeAspect="1" noMove="1" noResize="1" noEditPoints="1" noAdjustHandles="1" noChangeArrowheads="1" noChangeShapeType="1" noTextEdit="1"/>
              </p:cNvSpPr>
              <p:nvPr/>
            </p:nvSpPr>
            <p:spPr>
              <a:xfrm>
                <a:off x="5042570" y="3572699"/>
                <a:ext cx="5272936" cy="460895"/>
              </a:xfrm>
              <a:prstGeom prst="rect">
                <a:avLst/>
              </a:prstGeom>
              <a:blipFill>
                <a:blip r:embed="rId15"/>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567F113-47D6-001E-5FE5-3AF5B62773C2}"/>
                  </a:ext>
                </a:extLst>
              </p:cNvPr>
              <p:cNvSpPr txBox="1"/>
              <p:nvPr/>
            </p:nvSpPr>
            <p:spPr>
              <a:xfrm>
                <a:off x="5042570" y="3989347"/>
                <a:ext cx="615402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F567F113-47D6-001E-5FE5-3AF5B62773C2}"/>
                  </a:ext>
                </a:extLst>
              </p:cNvPr>
              <p:cNvSpPr txBox="1">
                <a:spLocks noRot="1" noChangeAspect="1" noMove="1" noResize="1" noEditPoints="1" noAdjustHandles="1" noChangeArrowheads="1" noChangeShapeType="1" noTextEdit="1"/>
              </p:cNvSpPr>
              <p:nvPr/>
            </p:nvSpPr>
            <p:spPr>
              <a:xfrm>
                <a:off x="5042570" y="3989347"/>
                <a:ext cx="6154027" cy="460895"/>
              </a:xfrm>
              <a:prstGeom prst="rect">
                <a:avLst/>
              </a:prstGeom>
              <a:blipFill>
                <a:blip r:embed="rId16"/>
                <a:stretch>
                  <a:fillRect l="-148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F79D71C-47C9-A77C-E8FD-9BE1C7D60FEC}"/>
                  </a:ext>
                </a:extLst>
              </p:cNvPr>
              <p:cNvSpPr txBox="1"/>
              <p:nvPr/>
            </p:nvSpPr>
            <p:spPr>
              <a:xfrm>
                <a:off x="5042570" y="4469640"/>
                <a:ext cx="66662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F79D71C-47C9-A77C-E8FD-9BE1C7D60FEC}"/>
                  </a:ext>
                </a:extLst>
              </p:cNvPr>
              <p:cNvSpPr txBox="1">
                <a:spLocks noRot="1" noChangeAspect="1" noMove="1" noResize="1" noEditPoints="1" noAdjustHandles="1" noChangeArrowheads="1" noChangeShapeType="1" noTextEdit="1"/>
              </p:cNvSpPr>
              <p:nvPr/>
            </p:nvSpPr>
            <p:spPr>
              <a:xfrm>
                <a:off x="5042570" y="4469640"/>
                <a:ext cx="6666290" cy="460895"/>
              </a:xfrm>
              <a:prstGeom prst="rect">
                <a:avLst/>
              </a:prstGeom>
              <a:blipFill>
                <a:blip r:embed="rId17"/>
                <a:stretch>
                  <a:fillRect l="-137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A436C-185F-9657-23C8-BDF890E0D58D}"/>
                  </a:ext>
                </a:extLst>
              </p:cNvPr>
              <p:cNvSpPr txBox="1"/>
              <p:nvPr/>
            </p:nvSpPr>
            <p:spPr>
              <a:xfrm>
                <a:off x="4837702" y="5275657"/>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8F9A436C-185F-9657-23C8-BDF890E0D58D}"/>
                  </a:ext>
                </a:extLst>
              </p:cNvPr>
              <p:cNvSpPr txBox="1">
                <a:spLocks noRot="1" noChangeAspect="1" noMove="1" noResize="1" noEditPoints="1" noAdjustHandles="1" noChangeArrowheads="1" noChangeShapeType="1" noTextEdit="1"/>
              </p:cNvSpPr>
              <p:nvPr/>
            </p:nvSpPr>
            <p:spPr>
              <a:xfrm>
                <a:off x="4837702" y="5275657"/>
                <a:ext cx="5432646" cy="580544"/>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E7ABE2-C9B1-5826-F0E2-2CC5338E771D}"/>
                  </a:ext>
                </a:extLst>
              </p:cNvPr>
              <p:cNvSpPr txBox="1"/>
              <p:nvPr/>
            </p:nvSpPr>
            <p:spPr>
              <a:xfrm>
                <a:off x="4853195" y="5875508"/>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35E7ABE2-C9B1-5826-F0E2-2CC5338E771D}"/>
                  </a:ext>
                </a:extLst>
              </p:cNvPr>
              <p:cNvSpPr txBox="1">
                <a:spLocks noRot="1" noChangeAspect="1" noMove="1" noResize="1" noEditPoints="1" noAdjustHandles="1" noChangeArrowheads="1" noChangeShapeType="1" noTextEdit="1"/>
              </p:cNvSpPr>
              <p:nvPr/>
            </p:nvSpPr>
            <p:spPr>
              <a:xfrm>
                <a:off x="4853195" y="5875508"/>
                <a:ext cx="5432646" cy="580544"/>
              </a:xfrm>
              <a:prstGeom prst="rect">
                <a:avLst/>
              </a:prstGeom>
              <a:blipFill>
                <a:blip r:embed="rId19"/>
                <a:stretch>
                  <a:fillRect b="-4211"/>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38B7392F-BB82-3ECC-B65E-05B69C4CF17A}"/>
              </a:ext>
            </a:extLst>
          </p:cNvPr>
          <p:cNvSpPr txBox="1"/>
          <p:nvPr/>
        </p:nvSpPr>
        <p:spPr>
          <a:xfrm>
            <a:off x="5055840" y="3006811"/>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a:t>
            </a:r>
          </a:p>
        </p:txBody>
      </p:sp>
      <p:sp>
        <p:nvSpPr>
          <p:cNvPr id="88" name="TextBox 87">
            <a:extLst>
              <a:ext uri="{FF2B5EF4-FFF2-40B4-BE49-F238E27FC236}">
                <a16:creationId xmlns:a16="http://schemas.microsoft.com/office/drawing/2014/main" id="{3E225073-6076-DCC4-2309-B78462339D5E}"/>
              </a:ext>
            </a:extLst>
          </p:cNvPr>
          <p:cNvSpPr txBox="1"/>
          <p:nvPr/>
        </p:nvSpPr>
        <p:spPr>
          <a:xfrm>
            <a:off x="5104757" y="4872970"/>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06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7" grpId="0"/>
      <p:bldP spid="40" grpId="0"/>
      <p:bldP spid="41" grpId="0"/>
      <p:bldP spid="42" grpId="0"/>
      <p:bldP spid="43" grpId="0"/>
      <p:bldP spid="44" grpId="0"/>
      <p:bldP spid="49" grpId="0"/>
      <p:bldP spid="51" grpId="0"/>
      <p:bldP spid="53" grpId="0"/>
      <p:bldP spid="60" grpId="0"/>
      <p:bldP spid="66" grpId="0"/>
      <p:bldP spid="72" grpId="0"/>
      <p:bldP spid="73"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A78785-5922-FE08-AFEC-FB7CBE7EB2C5}"/>
                  </a:ext>
                </a:extLst>
              </p:cNvPr>
              <p:cNvSpPr txBox="1"/>
              <p:nvPr/>
            </p:nvSpPr>
            <p:spPr>
              <a:xfrm>
                <a:off x="116852" y="5307622"/>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FA78785-5922-FE08-AFEC-FB7CBE7EB2C5}"/>
                  </a:ext>
                </a:extLst>
              </p:cNvPr>
              <p:cNvSpPr txBox="1">
                <a:spLocks noRot="1" noChangeAspect="1" noMove="1" noResize="1" noEditPoints="1" noAdjustHandles="1" noChangeArrowheads="1" noChangeShapeType="1" noTextEdit="1"/>
              </p:cNvSpPr>
              <p:nvPr/>
            </p:nvSpPr>
            <p:spPr>
              <a:xfrm>
                <a:off x="116852" y="5307622"/>
                <a:ext cx="2184222" cy="461665"/>
              </a:xfrm>
              <a:prstGeom prst="rect">
                <a:avLst/>
              </a:prstGeom>
              <a:blipFill>
                <a:blip r:embed="rId17"/>
                <a:stretch>
                  <a:fillRect l="-419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62C51F-0DC0-017B-68AA-FED6297780AE}"/>
                  </a:ext>
                </a:extLst>
              </p:cNvPr>
              <p:cNvSpPr txBox="1"/>
              <p:nvPr/>
            </p:nvSpPr>
            <p:spPr>
              <a:xfrm>
                <a:off x="3155584" y="5316455"/>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A062C51F-0DC0-017B-68AA-FED6297780AE}"/>
                  </a:ext>
                </a:extLst>
              </p:cNvPr>
              <p:cNvSpPr txBox="1">
                <a:spLocks noRot="1" noChangeAspect="1" noMove="1" noResize="1" noEditPoints="1" noAdjustHandles="1" noChangeArrowheads="1" noChangeShapeType="1" noTextEdit="1"/>
              </p:cNvSpPr>
              <p:nvPr/>
            </p:nvSpPr>
            <p:spPr>
              <a:xfrm>
                <a:off x="3155584" y="5316455"/>
                <a:ext cx="2184222" cy="461665"/>
              </a:xfrm>
              <a:prstGeom prst="rect">
                <a:avLst/>
              </a:prstGeom>
              <a:blipFill>
                <a:blip r:embed="rId18"/>
                <a:stretch>
                  <a:fillRect l="-446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529D5F-5E1B-2C02-16D9-61689F7B7939}"/>
                  </a:ext>
                </a:extLst>
              </p:cNvPr>
              <p:cNvSpPr txBox="1"/>
              <p:nvPr/>
            </p:nvSpPr>
            <p:spPr>
              <a:xfrm>
                <a:off x="116852" y="5809479"/>
                <a:ext cx="5271449"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BF529D5F-5E1B-2C02-16D9-61689F7B7939}"/>
                  </a:ext>
                </a:extLst>
              </p:cNvPr>
              <p:cNvSpPr txBox="1">
                <a:spLocks noRot="1" noChangeAspect="1" noMove="1" noResize="1" noEditPoints="1" noAdjustHandles="1" noChangeArrowheads="1" noChangeShapeType="1" noTextEdit="1"/>
              </p:cNvSpPr>
              <p:nvPr/>
            </p:nvSpPr>
            <p:spPr>
              <a:xfrm>
                <a:off x="116852" y="5809479"/>
                <a:ext cx="5271449" cy="461665"/>
              </a:xfrm>
              <a:prstGeom prst="rect">
                <a:avLst/>
              </a:prstGeom>
              <a:blipFill>
                <a:blip r:embed="rId19"/>
                <a:stretch>
                  <a:fillRect l="-1734" t="-10526" r="-34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2A6304-7C13-28F8-0FC5-031ACEF7AF35}"/>
                  </a:ext>
                </a:extLst>
              </p:cNvPr>
              <p:cNvSpPr txBox="1"/>
              <p:nvPr/>
            </p:nvSpPr>
            <p:spPr>
              <a:xfrm>
                <a:off x="138804" y="6300315"/>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002A6304-7C13-28F8-0FC5-031ACEF7AF35}"/>
                  </a:ext>
                </a:extLst>
              </p:cNvPr>
              <p:cNvSpPr txBox="1">
                <a:spLocks noRot="1" noChangeAspect="1" noMove="1" noResize="1" noEditPoints="1" noAdjustHandles="1" noChangeArrowheads="1" noChangeShapeType="1" noTextEdit="1"/>
              </p:cNvSpPr>
              <p:nvPr/>
            </p:nvSpPr>
            <p:spPr>
              <a:xfrm>
                <a:off x="138804" y="6300315"/>
                <a:ext cx="4196161" cy="461665"/>
              </a:xfrm>
              <a:prstGeom prst="rect">
                <a:avLst/>
              </a:prstGeom>
              <a:blipFill>
                <a:blip r:embed="rId20"/>
                <a:stretch>
                  <a:fillRect l="-232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2C701-93B7-825C-B162-A54C3EAAE059}"/>
                  </a:ext>
                </a:extLst>
              </p:cNvPr>
              <p:cNvSpPr txBox="1"/>
              <p:nvPr/>
            </p:nvSpPr>
            <p:spPr>
              <a:xfrm>
                <a:off x="4160265" y="6311336"/>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832C701-93B7-825C-B162-A54C3EAAE059}"/>
                  </a:ext>
                </a:extLst>
              </p:cNvPr>
              <p:cNvSpPr txBox="1">
                <a:spLocks noRot="1" noChangeAspect="1" noMove="1" noResize="1" noEditPoints="1" noAdjustHandles="1" noChangeArrowheads="1" noChangeShapeType="1" noTextEdit="1"/>
              </p:cNvSpPr>
              <p:nvPr/>
            </p:nvSpPr>
            <p:spPr>
              <a:xfrm>
                <a:off x="4160265" y="6311336"/>
                <a:ext cx="2570211" cy="461665"/>
              </a:xfrm>
              <a:prstGeom prst="rect">
                <a:avLst/>
              </a:prstGeom>
              <a:blipFill>
                <a:blip r:embed="rId21"/>
                <a:stretch>
                  <a:fillRect l="-1896" t="-9211" b="-30263"/>
                </a:stretch>
              </a:blipFill>
            </p:spPr>
            <p:txBody>
              <a:bodyPr/>
              <a:lstStyle/>
              <a:p>
                <a:r>
                  <a:rPr lang="vi-VN">
                    <a:noFill/>
                  </a:rPr>
                  <a:t> </a:t>
                </a:r>
              </a:p>
            </p:txBody>
          </p:sp>
        </mc:Fallback>
      </mc:AlternateContent>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D19D50-616D-1F82-C922-D083097E7C1C}"/>
              </a:ext>
            </a:extLst>
          </p:cNvPr>
          <p:cNvSpPr txBox="1"/>
          <p:nvPr/>
        </p:nvSpPr>
        <p:spPr>
          <a:xfrm>
            <a:off x="9623435" y="288240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933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A34910-2700-F459-A663-3667BDDB6241}"/>
              </a:ext>
            </a:extLst>
          </p:cNvPr>
          <p:cNvSpPr txBox="1"/>
          <p:nvPr/>
        </p:nvSpPr>
        <p:spPr>
          <a:xfrm>
            <a:off x="266703" y="1900103"/>
            <a:ext cx="648208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Đồ thị của hàm số phân thức </a:t>
            </a:r>
          </a:p>
        </p:txBody>
      </p:sp>
      <p:sp>
        <p:nvSpPr>
          <p:cNvPr id="22" name="TextBox 21">
            <a:extLst>
              <a:ext uri="{FF2B5EF4-FFF2-40B4-BE49-F238E27FC236}">
                <a16:creationId xmlns:a16="http://schemas.microsoft.com/office/drawing/2014/main" id="{1EA6F466-B143-6BBD-4D20-228C04A65281}"/>
              </a:ext>
            </a:extLst>
          </p:cNvPr>
          <p:cNvSpPr txBox="1"/>
          <p:nvPr/>
        </p:nvSpPr>
        <p:spPr>
          <a:xfrm>
            <a:off x="296615" y="3898601"/>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xiên làm tâm đối xứng</a:t>
            </a:r>
            <a:endParaRPr lang="vi-VN" sz="2400" dirty="0">
              <a:solidFill>
                <a:schemeClr val="bg1"/>
              </a:solidFill>
              <a:latin typeface="+mj-lt"/>
            </a:endParaRPr>
          </a:p>
        </p:txBody>
      </p:sp>
      <p:sp>
        <p:nvSpPr>
          <p:cNvPr id="31" name="TextBox 30">
            <a:extLst>
              <a:ext uri="{FF2B5EF4-FFF2-40B4-BE49-F238E27FC236}">
                <a16:creationId xmlns:a16="http://schemas.microsoft.com/office/drawing/2014/main" id="{58E5B8C0-7634-8DD4-C05F-F73468DDEE30}"/>
              </a:ext>
            </a:extLst>
          </p:cNvPr>
          <p:cNvSpPr txBox="1"/>
          <p:nvPr/>
        </p:nvSpPr>
        <p:spPr>
          <a:xfrm>
            <a:off x="314387" y="4902186"/>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3031B3-8D72-E22C-1C5C-47A34ED20CF6}"/>
                  </a:ext>
                </a:extLst>
              </p:cNvPr>
              <p:cNvSpPr txBox="1"/>
              <p:nvPr/>
            </p:nvSpPr>
            <p:spPr>
              <a:xfrm>
                <a:off x="154147" y="2360998"/>
                <a:ext cx="2956560" cy="895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𝑞</m:t>
                          </m:r>
                        </m:den>
                      </m:f>
                    </m:oMath>
                  </m:oMathPara>
                </a14:m>
                <a:endParaRPr lang="vi-VN" sz="2400" dirty="0"/>
              </a:p>
            </p:txBody>
          </p:sp>
        </mc:Choice>
        <mc:Fallback xmlns="">
          <p:sp>
            <p:nvSpPr>
              <p:cNvPr id="35" name="TextBox 34">
                <a:extLst>
                  <a:ext uri="{FF2B5EF4-FFF2-40B4-BE49-F238E27FC236}">
                    <a16:creationId xmlns:a16="http://schemas.microsoft.com/office/drawing/2014/main" id="{BD3031B3-8D72-E22C-1C5C-47A34ED20CF6}"/>
                  </a:ext>
                </a:extLst>
              </p:cNvPr>
              <p:cNvSpPr txBox="1">
                <a:spLocks noRot="1" noChangeAspect="1" noMove="1" noResize="1" noEditPoints="1" noAdjustHandles="1" noChangeArrowheads="1" noChangeShapeType="1" noTextEdit="1"/>
              </p:cNvSpPr>
              <p:nvPr/>
            </p:nvSpPr>
            <p:spPr>
              <a:xfrm>
                <a:off x="154147" y="2360998"/>
                <a:ext cx="2956560" cy="895694"/>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A6F17E-5D04-9FEE-2F8E-D85CDED1C5CB}"/>
                  </a:ext>
                </a:extLst>
              </p:cNvPr>
              <p:cNvSpPr txBox="1"/>
              <p:nvPr/>
            </p:nvSpPr>
            <p:spPr>
              <a:xfrm>
                <a:off x="2897134" y="2552048"/>
                <a:ext cx="204238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44A6F17E-5D04-9FEE-2F8E-D85CDED1C5CB}"/>
                  </a:ext>
                </a:extLst>
              </p:cNvPr>
              <p:cNvSpPr txBox="1">
                <a:spLocks noRot="1" noChangeAspect="1" noMove="1" noResize="1" noEditPoints="1" noAdjustHandles="1" noChangeArrowheads="1" noChangeShapeType="1" noTextEdit="1"/>
              </p:cNvSpPr>
              <p:nvPr/>
            </p:nvSpPr>
            <p:spPr>
              <a:xfrm>
                <a:off x="2897134" y="2552048"/>
                <a:ext cx="2042385" cy="590098"/>
              </a:xfrm>
              <a:prstGeom prst="rect">
                <a:avLst/>
              </a:prstGeom>
              <a:blipFill>
                <a:blip r:embed="rId26"/>
                <a:stretch>
                  <a:fillRect/>
                </a:stretch>
              </a:blipFill>
            </p:spPr>
            <p:txBody>
              <a:bodyPr/>
              <a:lstStyle/>
              <a:p>
                <a:r>
                  <a:rPr lang="vi-VN">
                    <a:noFill/>
                  </a:rPr>
                  <a:t> </a:t>
                </a:r>
              </a:p>
            </p:txBody>
          </p:sp>
        </mc:Fallback>
      </mc:AlternateContent>
      <p:sp>
        <p:nvSpPr>
          <p:cNvPr id="57" name="TextBox 56">
            <a:extLst>
              <a:ext uri="{FF2B5EF4-FFF2-40B4-BE49-F238E27FC236}">
                <a16:creationId xmlns:a16="http://schemas.microsoft.com/office/drawing/2014/main" id="{DA80383B-E570-F528-6BC1-FB071DE4EE77}"/>
              </a:ext>
            </a:extLst>
          </p:cNvPr>
          <p:cNvSpPr txBox="1"/>
          <p:nvPr/>
        </p:nvSpPr>
        <p:spPr>
          <a:xfrm>
            <a:off x="281261" y="3246972"/>
            <a:ext cx="64820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8709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P spid="16" grpId="0"/>
      <p:bldP spid="22" grpId="0"/>
      <p:bldP spid="31" grpId="0"/>
      <p:bldP spid="35" grpId="0"/>
      <p:bldP spid="49"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8C2B763-AEA6-391E-9C48-7A6B116222B6}"/>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8C2B763-AEA6-391E-9C48-7A6B116222B6}"/>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4"/>
                <a:stretch>
                  <a:fillRect l="-1870" t="-10526" b="-28947"/>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FA6779B3-96C0-65C6-364F-345D3E5A635F}"/>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BEBD1E8-B337-BEF8-1407-AC0329B7B08E}"/>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CBEBD1E8-B337-BEF8-1407-AC0329B7B08E}"/>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9C48878-9E76-B03E-18FD-3A6279DDE6CF}"/>
                  </a:ext>
                </a:extLst>
              </p:cNvPr>
              <p:cNvSpPr txBox="1"/>
              <p:nvPr/>
            </p:nvSpPr>
            <p:spPr>
              <a:xfrm>
                <a:off x="2485022" y="3956835"/>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59C48878-9E76-B03E-18FD-3A6279DDE6CF}"/>
                  </a:ext>
                </a:extLst>
              </p:cNvPr>
              <p:cNvSpPr txBox="1">
                <a:spLocks noRot="1" noChangeAspect="1" noMove="1" noResize="1" noEditPoints="1" noAdjustHandles="1" noChangeArrowheads="1" noChangeShapeType="1" noTextEdit="1"/>
              </p:cNvSpPr>
              <p:nvPr/>
            </p:nvSpPr>
            <p:spPr>
              <a:xfrm>
                <a:off x="2485022" y="3956835"/>
                <a:ext cx="2696133" cy="97148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688713-8F95-104C-73C2-F52BD088F3B4}"/>
                  </a:ext>
                </a:extLst>
              </p:cNvPr>
              <p:cNvSpPr txBox="1"/>
              <p:nvPr/>
            </p:nvSpPr>
            <p:spPr>
              <a:xfrm>
                <a:off x="2619024" y="5071088"/>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&lt;</m:t>
                      </m:r>
                      <m:r>
                        <a:rPr lang="vi-VN" sz="2400" b="0" i="1" smtClean="0">
                          <a:solidFill>
                            <a:schemeClr val="bg1"/>
                          </a:solidFill>
                          <a:latin typeface="Cambria Math" panose="02040503050406030204" pitchFamily="18" charset="0"/>
                        </a:rPr>
                        <m: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≠2</m:t>
                      </m:r>
                    </m:oMath>
                  </m:oMathPara>
                </a14:m>
                <a:endParaRPr lang="vi-VN" sz="2400" dirty="0">
                  <a:solidFill>
                    <a:schemeClr val="bg1"/>
                  </a:solidFill>
                  <a:latin typeface="+mj-lt"/>
                </a:endParaRPr>
              </a:p>
            </p:txBody>
          </p:sp>
        </mc:Choice>
        <mc:Fallback xmlns="">
          <p:sp>
            <p:nvSpPr>
              <p:cNvPr id="44" name="TextBox 43">
                <a:extLst>
                  <a:ext uri="{FF2B5EF4-FFF2-40B4-BE49-F238E27FC236}">
                    <a16:creationId xmlns:a16="http://schemas.microsoft.com/office/drawing/2014/main" id="{9A688713-8F95-104C-73C2-F52BD088F3B4}"/>
                  </a:ext>
                </a:extLst>
              </p:cNvPr>
              <p:cNvSpPr txBox="1">
                <a:spLocks noRot="1" noChangeAspect="1" noMove="1" noResize="1" noEditPoints="1" noAdjustHandles="1" noChangeArrowheads="1" noChangeShapeType="1" noTextEdit="1"/>
              </p:cNvSpPr>
              <p:nvPr/>
            </p:nvSpPr>
            <p:spPr>
              <a:xfrm>
                <a:off x="2619024" y="5071088"/>
                <a:ext cx="2006636"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897749-C14D-05F6-DC0D-9517F69A36B4}"/>
                  </a:ext>
                </a:extLst>
              </p:cNvPr>
              <p:cNvSpPr txBox="1"/>
              <p:nvPr/>
            </p:nvSpPr>
            <p:spPr>
              <a:xfrm>
                <a:off x="-10160" y="3953648"/>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7" name="TextBox 46">
                <a:extLst>
                  <a:ext uri="{FF2B5EF4-FFF2-40B4-BE49-F238E27FC236}">
                    <a16:creationId xmlns:a16="http://schemas.microsoft.com/office/drawing/2014/main" id="{F0897749-C14D-05F6-DC0D-9517F69A36B4}"/>
                  </a:ext>
                </a:extLst>
              </p:cNvPr>
              <p:cNvSpPr txBox="1">
                <a:spLocks noRot="1" noChangeAspect="1" noMove="1" noResize="1" noEditPoints="1" noAdjustHandles="1" noChangeArrowheads="1" noChangeShapeType="1" noTextEdit="1"/>
              </p:cNvSpPr>
              <p:nvPr/>
            </p:nvSpPr>
            <p:spPr>
              <a:xfrm>
                <a:off x="-10160" y="3953648"/>
                <a:ext cx="2854960" cy="833498"/>
              </a:xfrm>
              <a:prstGeom prst="rect">
                <a:avLst/>
              </a:prstGeom>
              <a:blipFill>
                <a:blip r:embed="rId8"/>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3623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3623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43040" y="5155775"/>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32114"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32114"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43331" y="47941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43331" y="4794106"/>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32992" y="569836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32992" y="5698369"/>
                <a:ext cx="658291" cy="461665"/>
              </a:xfrm>
              <a:prstGeom prst="rect">
                <a:avLst/>
              </a:prstGeom>
              <a:blipFill>
                <a:blip r:embed="rId19"/>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79182" y="4734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79182" y="4734750"/>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01622" y="5190910"/>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21DA6F5-DDA9-4928-DC65-B7C76BB04309}"/>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8" name="TextBox 67">
                <a:extLst>
                  <a:ext uri="{FF2B5EF4-FFF2-40B4-BE49-F238E27FC236}">
                    <a16:creationId xmlns:a16="http://schemas.microsoft.com/office/drawing/2014/main" id="{421DA6F5-DDA9-4928-DC65-B7C76BB04309}"/>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69" name="TextBox 68">
            <a:extLst>
              <a:ext uri="{FF2B5EF4-FFF2-40B4-BE49-F238E27FC236}">
                <a16:creationId xmlns:a16="http://schemas.microsoft.com/office/drawing/2014/main" id="{13395B9C-3A30-9EAD-3EC1-23240D1EAAA3}"/>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3" name="TextBox 2">
            <a:extLst>
              <a:ext uri="{FF2B5EF4-FFF2-40B4-BE49-F238E27FC236}">
                <a16:creationId xmlns:a16="http://schemas.microsoft.com/office/drawing/2014/main" id="{41D19D50-616D-1F82-C922-D083097E7C1C}"/>
              </a:ext>
            </a:extLst>
          </p:cNvPr>
          <p:cNvSpPr txBox="1"/>
          <p:nvPr/>
        </p:nvSpPr>
        <p:spPr>
          <a:xfrm>
            <a:off x="4949741" y="315455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5263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0788E4-FF98-0E34-7956-098FFECCDEE4}"/>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A50788E4-FF98-0E34-7956-098FFECCDEE4}"/>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6"/>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D84028-E1AB-515E-919C-122281C7545C}"/>
                  </a:ext>
                </a:extLst>
              </p:cNvPr>
              <p:cNvSpPr txBox="1"/>
              <p:nvPr/>
            </p:nvSpPr>
            <p:spPr>
              <a:xfrm>
                <a:off x="1134784" y="3529976"/>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19" name="TextBox 18">
                <a:extLst>
                  <a:ext uri="{FF2B5EF4-FFF2-40B4-BE49-F238E27FC236}">
                    <a16:creationId xmlns:a16="http://schemas.microsoft.com/office/drawing/2014/main" id="{F7D84028-E1AB-515E-919C-122281C7545C}"/>
                  </a:ext>
                </a:extLst>
              </p:cNvPr>
              <p:cNvSpPr txBox="1">
                <a:spLocks noRot="1" noChangeAspect="1" noMove="1" noResize="1" noEditPoints="1" noAdjustHandles="1" noChangeArrowheads="1" noChangeShapeType="1" noTextEdit="1"/>
              </p:cNvSpPr>
              <p:nvPr/>
            </p:nvSpPr>
            <p:spPr>
              <a:xfrm>
                <a:off x="1134784" y="3529976"/>
                <a:ext cx="3174635" cy="833498"/>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4A6CCD-B5D1-D603-E331-DEAEE7400AB6}"/>
                  </a:ext>
                </a:extLst>
              </p:cNvPr>
              <p:cNvSpPr txBox="1"/>
              <p:nvPr/>
            </p:nvSpPr>
            <p:spPr>
              <a:xfrm>
                <a:off x="4040237" y="3776576"/>
                <a:ext cx="114938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2" name="TextBox 21">
                <a:extLst>
                  <a:ext uri="{FF2B5EF4-FFF2-40B4-BE49-F238E27FC236}">
                    <a16:creationId xmlns:a16="http://schemas.microsoft.com/office/drawing/2014/main" id="{544A6CCD-B5D1-D603-E331-DEAEE7400AB6}"/>
                  </a:ext>
                </a:extLst>
              </p:cNvPr>
              <p:cNvSpPr txBox="1">
                <a:spLocks noRot="1" noChangeAspect="1" noMove="1" noResize="1" noEditPoints="1" noAdjustHandles="1" noChangeArrowheads="1" noChangeShapeType="1" noTextEdit="1"/>
              </p:cNvSpPr>
              <p:nvPr/>
            </p:nvSpPr>
            <p:spPr>
              <a:xfrm>
                <a:off x="4040237" y="3776576"/>
                <a:ext cx="1149385"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3347FBF-5931-219F-F388-DB15A00E14DD}"/>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C3347FBF-5931-219F-F388-DB15A00E14DD}"/>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19"/>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D4F4628-C336-97F6-E0CC-04B4074E3299}"/>
                  </a:ext>
                </a:extLst>
              </p:cNvPr>
              <p:cNvSpPr txBox="1"/>
              <p:nvPr/>
            </p:nvSpPr>
            <p:spPr>
              <a:xfrm>
                <a:off x="3943010" y="4980500"/>
                <a:ext cx="14087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7" name="TextBox 26">
                <a:extLst>
                  <a:ext uri="{FF2B5EF4-FFF2-40B4-BE49-F238E27FC236}">
                    <a16:creationId xmlns:a16="http://schemas.microsoft.com/office/drawing/2014/main" id="{AD4F4628-C336-97F6-E0CC-04B4074E3299}"/>
                  </a:ext>
                </a:extLst>
              </p:cNvPr>
              <p:cNvSpPr txBox="1">
                <a:spLocks noRot="1" noChangeAspect="1" noMove="1" noResize="1" noEditPoints="1" noAdjustHandles="1" noChangeArrowheads="1" noChangeShapeType="1" noTextEdit="1"/>
              </p:cNvSpPr>
              <p:nvPr/>
            </p:nvSpPr>
            <p:spPr>
              <a:xfrm>
                <a:off x="3943010" y="4980500"/>
                <a:ext cx="1408743" cy="461665"/>
              </a:xfrm>
              <a:prstGeom prst="rect">
                <a:avLst/>
              </a:prstGeom>
              <a:blipFill>
                <a:blip r:embed="rId20"/>
                <a:stretch>
                  <a:fillRect/>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F27FB5EB-C022-534B-305E-DE2FA3F338D1}"/>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159C043-9F52-2D26-B08A-456BAD36AAF0}"/>
                  </a:ext>
                </a:extLst>
              </p:cNvPr>
              <p:cNvSpPr txBox="1"/>
              <p:nvPr/>
            </p:nvSpPr>
            <p:spPr>
              <a:xfrm>
                <a:off x="1184380" y="4735323"/>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9" name="TextBox 28">
                <a:extLst>
                  <a:ext uri="{FF2B5EF4-FFF2-40B4-BE49-F238E27FC236}">
                    <a16:creationId xmlns:a16="http://schemas.microsoft.com/office/drawing/2014/main" id="{C159C043-9F52-2D26-B08A-456BAD36AAF0}"/>
                  </a:ext>
                </a:extLst>
              </p:cNvPr>
              <p:cNvSpPr txBox="1">
                <a:spLocks noRot="1" noChangeAspect="1" noMove="1" noResize="1" noEditPoints="1" noAdjustHandles="1" noChangeArrowheads="1" noChangeShapeType="1" noTextEdit="1"/>
              </p:cNvSpPr>
              <p:nvPr/>
            </p:nvSpPr>
            <p:spPr>
              <a:xfrm>
                <a:off x="1184380" y="4735323"/>
                <a:ext cx="3174635" cy="833498"/>
              </a:xfrm>
              <a:prstGeom prst="rect">
                <a:avLst/>
              </a:prstGeom>
              <a:blipFill>
                <a:blip r:embed="rId21"/>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4688974" y="3002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9061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27"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15FCE3-6E13-1D76-6F3D-0F7DD48249EE}"/>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615FCE3-6E13-1D76-6F3D-0F7DD48249EE}"/>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DAD2DA-4062-990E-20B4-495A99BE9F1F}"/>
                  </a:ext>
                </a:extLst>
              </p:cNvPr>
              <p:cNvSpPr txBox="1"/>
              <p:nvPr/>
            </p:nvSpPr>
            <p:spPr>
              <a:xfrm>
                <a:off x="109538" y="3164025"/>
                <a:ext cx="1274839" cy="5917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AEDAD2DA-4062-990E-20B4-495A99BE9F1F}"/>
                  </a:ext>
                </a:extLst>
              </p:cNvPr>
              <p:cNvSpPr txBox="1">
                <a:spLocks noRot="1" noChangeAspect="1" noMove="1" noResize="1" noEditPoints="1" noAdjustHandles="1" noChangeArrowheads="1" noChangeShapeType="1" noTextEdit="1"/>
              </p:cNvSpPr>
              <p:nvPr/>
            </p:nvSpPr>
            <p:spPr>
              <a:xfrm>
                <a:off x="109538" y="3164025"/>
                <a:ext cx="1274839" cy="591765"/>
              </a:xfrm>
              <a:prstGeom prst="rect">
                <a:avLst/>
              </a:prstGeom>
              <a:blipFill>
                <a:blip r:embed="rId17"/>
                <a:stretch>
                  <a:fillRect b="-1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B5D3E4-0B3E-B044-506C-A47780B83706}"/>
                  </a:ext>
                </a:extLst>
              </p:cNvPr>
              <p:cNvSpPr txBox="1"/>
              <p:nvPr/>
            </p:nvSpPr>
            <p:spPr>
              <a:xfrm>
                <a:off x="694717" y="2967911"/>
                <a:ext cx="437402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A1B5D3E4-0B3E-B044-506C-A47780B83706}"/>
                  </a:ext>
                </a:extLst>
              </p:cNvPr>
              <p:cNvSpPr txBox="1">
                <a:spLocks noRot="1" noChangeAspect="1" noMove="1" noResize="1" noEditPoints="1" noAdjustHandles="1" noChangeArrowheads="1" noChangeShapeType="1" noTextEdit="1"/>
              </p:cNvSpPr>
              <p:nvPr/>
            </p:nvSpPr>
            <p:spPr>
              <a:xfrm>
                <a:off x="694717" y="2967911"/>
                <a:ext cx="4374029"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63F0536-FD00-AEAE-4ECB-24A32590EA61}"/>
                  </a:ext>
                </a:extLst>
              </p:cNvPr>
              <p:cNvSpPr txBox="1"/>
              <p:nvPr/>
            </p:nvSpPr>
            <p:spPr>
              <a:xfrm>
                <a:off x="4354178" y="3216118"/>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2" name="TextBox 31">
                <a:extLst>
                  <a:ext uri="{FF2B5EF4-FFF2-40B4-BE49-F238E27FC236}">
                    <a16:creationId xmlns:a16="http://schemas.microsoft.com/office/drawing/2014/main" id="{063F0536-FD00-AEAE-4ECB-24A32590EA61}"/>
                  </a:ext>
                </a:extLst>
              </p:cNvPr>
              <p:cNvSpPr txBox="1">
                <a:spLocks noRot="1" noChangeAspect="1" noMove="1" noResize="1" noEditPoints="1" noAdjustHandles="1" noChangeArrowheads="1" noChangeShapeType="1" noTextEdit="1"/>
              </p:cNvSpPr>
              <p:nvPr/>
            </p:nvSpPr>
            <p:spPr>
              <a:xfrm>
                <a:off x="4354178" y="3216118"/>
                <a:ext cx="119795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4947C99-5140-6C9E-4568-F3C2BC8DCC79}"/>
                  </a:ext>
                </a:extLst>
              </p:cNvPr>
              <p:cNvSpPr txBox="1"/>
              <p:nvPr/>
            </p:nvSpPr>
            <p:spPr>
              <a:xfrm>
                <a:off x="150261" y="4159072"/>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54947C99-5140-6C9E-4568-F3C2BC8DCC79}"/>
                  </a:ext>
                </a:extLst>
              </p:cNvPr>
              <p:cNvSpPr txBox="1">
                <a:spLocks noRot="1" noChangeAspect="1" noMove="1" noResize="1" noEditPoints="1" noAdjustHandles="1" noChangeArrowheads="1" noChangeShapeType="1" noTextEdit="1"/>
              </p:cNvSpPr>
              <p:nvPr/>
            </p:nvSpPr>
            <p:spPr>
              <a:xfrm>
                <a:off x="150261" y="4159072"/>
                <a:ext cx="1274839" cy="583108"/>
              </a:xfrm>
              <a:prstGeom prst="rect">
                <a:avLst/>
              </a:prstGeom>
              <a:blipFill>
                <a:blip r:embed="rId20"/>
                <a:stretch>
                  <a:fillRect b="-41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0A65792-5F75-18E5-2FB7-CE6558D1CA00}"/>
                  </a:ext>
                </a:extLst>
              </p:cNvPr>
              <p:cNvSpPr txBox="1"/>
              <p:nvPr/>
            </p:nvSpPr>
            <p:spPr>
              <a:xfrm>
                <a:off x="870615" y="3973359"/>
                <a:ext cx="398170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8" name="TextBox 37">
                <a:extLst>
                  <a:ext uri="{FF2B5EF4-FFF2-40B4-BE49-F238E27FC236}">
                    <a16:creationId xmlns:a16="http://schemas.microsoft.com/office/drawing/2014/main" id="{70A65792-5F75-18E5-2FB7-CE6558D1CA00}"/>
                  </a:ext>
                </a:extLst>
              </p:cNvPr>
              <p:cNvSpPr txBox="1">
                <a:spLocks noRot="1" noChangeAspect="1" noMove="1" noResize="1" noEditPoints="1" noAdjustHandles="1" noChangeArrowheads="1" noChangeShapeType="1" noTextEdit="1"/>
              </p:cNvSpPr>
              <p:nvPr/>
            </p:nvSpPr>
            <p:spPr>
              <a:xfrm>
                <a:off x="870615" y="3973359"/>
                <a:ext cx="3981708"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E760F11-2B31-B956-701A-FDAF9E268623}"/>
                  </a:ext>
                </a:extLst>
              </p:cNvPr>
              <p:cNvSpPr txBox="1"/>
              <p:nvPr/>
            </p:nvSpPr>
            <p:spPr>
              <a:xfrm>
                <a:off x="4394901" y="421116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CE760F11-2B31-B956-701A-FDAF9E268623}"/>
                  </a:ext>
                </a:extLst>
              </p:cNvPr>
              <p:cNvSpPr txBox="1">
                <a:spLocks noRot="1" noChangeAspect="1" noMove="1" noResize="1" noEditPoints="1" noAdjustHandles="1" noChangeArrowheads="1" noChangeShapeType="1" noTextEdit="1"/>
              </p:cNvSpPr>
              <p:nvPr/>
            </p:nvSpPr>
            <p:spPr>
              <a:xfrm>
                <a:off x="4394901" y="4211165"/>
                <a:ext cx="1197951" cy="461665"/>
              </a:xfrm>
              <a:prstGeom prst="rect">
                <a:avLst/>
              </a:prstGeom>
              <a:blipFill>
                <a:blip r:embed="rId22"/>
                <a:stretch>
                  <a:fillRect/>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41D19D50-616D-1F82-C922-D083097E7C1C}"/>
              </a:ext>
            </a:extLst>
          </p:cNvPr>
          <p:cNvSpPr txBox="1"/>
          <p:nvPr/>
        </p:nvSpPr>
        <p:spPr>
          <a:xfrm>
            <a:off x="6655007" y="57591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633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66362-9F8B-E990-FD01-8C89B1E752E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EE866362-9F8B-E990-FD01-8C89B1E752E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A00E16-4677-E4E9-CBE6-441DE3D0783F}"/>
                  </a:ext>
                </a:extLst>
              </p:cNvPr>
              <p:cNvSpPr txBox="1"/>
              <p:nvPr/>
            </p:nvSpPr>
            <p:spPr>
              <a:xfrm>
                <a:off x="-222041" y="3142447"/>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B8A00E16-4677-E4E9-CBE6-441DE3D0783F}"/>
                  </a:ext>
                </a:extLst>
              </p:cNvPr>
              <p:cNvSpPr txBox="1">
                <a:spLocks noRot="1" noChangeAspect="1" noMove="1" noResize="1" noEditPoints="1" noAdjustHandles="1" noChangeArrowheads="1" noChangeShapeType="1" noTextEdit="1"/>
              </p:cNvSpPr>
              <p:nvPr/>
            </p:nvSpPr>
            <p:spPr>
              <a:xfrm>
                <a:off x="-222041" y="3142447"/>
                <a:ext cx="2925117" cy="573106"/>
              </a:xfrm>
              <a:prstGeom prst="rect">
                <a:avLst/>
              </a:prstGeom>
              <a:blipFill>
                <a:blip r:embed="rId17"/>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22A697-CD67-AA8F-9F80-E1992FB22404}"/>
                  </a:ext>
                </a:extLst>
              </p:cNvPr>
              <p:cNvSpPr txBox="1"/>
              <p:nvPr/>
            </p:nvSpPr>
            <p:spPr>
              <a:xfrm>
                <a:off x="2111799" y="294550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B322A697-CD67-AA8F-9F80-E1992FB22404}"/>
                  </a:ext>
                </a:extLst>
              </p:cNvPr>
              <p:cNvSpPr txBox="1">
                <a:spLocks noRot="1" noChangeAspect="1" noMove="1" noResize="1" noEditPoints="1" noAdjustHandles="1" noChangeArrowheads="1" noChangeShapeType="1" noTextEdit="1"/>
              </p:cNvSpPr>
              <p:nvPr/>
            </p:nvSpPr>
            <p:spPr>
              <a:xfrm>
                <a:off x="2111799" y="2945505"/>
                <a:ext cx="2670747"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4DE3E6-3DDA-6EA2-F563-879C18340034}"/>
                  </a:ext>
                </a:extLst>
              </p:cNvPr>
              <p:cNvSpPr txBox="1"/>
              <p:nvPr/>
            </p:nvSpPr>
            <p:spPr>
              <a:xfrm>
                <a:off x="4398381" y="320663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194DE3E6-3DDA-6EA2-F563-879C18340034}"/>
                  </a:ext>
                </a:extLst>
              </p:cNvPr>
              <p:cNvSpPr txBox="1">
                <a:spLocks noRot="1" noChangeAspect="1" noMove="1" noResize="1" noEditPoints="1" noAdjustHandles="1" noChangeArrowheads="1" noChangeShapeType="1" noTextEdit="1"/>
              </p:cNvSpPr>
              <p:nvPr/>
            </p:nvSpPr>
            <p:spPr>
              <a:xfrm>
                <a:off x="4398381" y="3206636"/>
                <a:ext cx="945277"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5F92E5-7749-546F-4B62-B0BF4D0B20C6}"/>
                  </a:ext>
                </a:extLst>
              </p:cNvPr>
              <p:cNvSpPr txBox="1"/>
              <p:nvPr/>
            </p:nvSpPr>
            <p:spPr>
              <a:xfrm>
                <a:off x="-187282" y="4263526"/>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0F5F92E5-7749-546F-4B62-B0BF4D0B20C6}"/>
                  </a:ext>
                </a:extLst>
              </p:cNvPr>
              <p:cNvSpPr txBox="1">
                <a:spLocks noRot="1" noChangeAspect="1" noMove="1" noResize="1" noEditPoints="1" noAdjustHandles="1" noChangeArrowheads="1" noChangeShapeType="1" noTextEdit="1"/>
              </p:cNvSpPr>
              <p:nvPr/>
            </p:nvSpPr>
            <p:spPr>
              <a:xfrm>
                <a:off x="-187282" y="4263526"/>
                <a:ext cx="2925117" cy="573106"/>
              </a:xfrm>
              <a:prstGeom prst="rect">
                <a:avLst/>
              </a:prstGeom>
              <a:blipFill>
                <a:blip r:embed="rId20"/>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36B88BA-04DF-B935-02DE-310B42817F80}"/>
                  </a:ext>
                </a:extLst>
              </p:cNvPr>
              <p:cNvSpPr txBox="1"/>
              <p:nvPr/>
            </p:nvSpPr>
            <p:spPr>
              <a:xfrm>
                <a:off x="2146558" y="4066584"/>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36B88BA-04DF-B935-02DE-310B42817F80}"/>
                  </a:ext>
                </a:extLst>
              </p:cNvPr>
              <p:cNvSpPr txBox="1">
                <a:spLocks noRot="1" noChangeAspect="1" noMove="1" noResize="1" noEditPoints="1" noAdjustHandles="1" noChangeArrowheads="1" noChangeShapeType="1" noTextEdit="1"/>
              </p:cNvSpPr>
              <p:nvPr/>
            </p:nvSpPr>
            <p:spPr>
              <a:xfrm>
                <a:off x="2146558" y="4066584"/>
                <a:ext cx="2670747"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4BED76-0CDD-537D-7909-204DE46903E3}"/>
                  </a:ext>
                </a:extLst>
              </p:cNvPr>
              <p:cNvSpPr txBox="1"/>
              <p:nvPr/>
            </p:nvSpPr>
            <p:spPr>
              <a:xfrm>
                <a:off x="4433140" y="4327715"/>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E64BED76-0CDD-537D-7909-204DE46903E3}"/>
                  </a:ext>
                </a:extLst>
              </p:cNvPr>
              <p:cNvSpPr txBox="1">
                <a:spLocks noRot="1" noChangeAspect="1" noMove="1" noResize="1" noEditPoints="1" noAdjustHandles="1" noChangeArrowheads="1" noChangeShapeType="1" noTextEdit="1"/>
              </p:cNvSpPr>
              <p:nvPr/>
            </p:nvSpPr>
            <p:spPr>
              <a:xfrm>
                <a:off x="4433140" y="4327715"/>
                <a:ext cx="945277" cy="461665"/>
              </a:xfrm>
              <a:prstGeom prst="rect">
                <a:avLst/>
              </a:prstGeom>
              <a:blipFill>
                <a:blip r:embed="rId22"/>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6732430" y="499618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392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33" grpId="0"/>
      <p:bldP spid="34"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641520"/>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4040004"/>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3257277"/>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5948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594899"/>
                <a:ext cx="736534" cy="461665"/>
              </a:xfrm>
              <a:prstGeom prst="rect">
                <a:avLst/>
              </a:prstGeom>
              <a:blipFill>
                <a:blip r:embed="rId4"/>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31332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3133233"/>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44161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441616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3111759"/>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3111759"/>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31674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3167404"/>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5759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57593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5878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587881"/>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4383376"/>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8096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80966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40217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4021707"/>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817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817147"/>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650071"/>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652850"/>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96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962351"/>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4386060"/>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150695" y="271988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p:sp>
        <p:nvSpPr>
          <p:cNvPr id="37" name="TextBox 36">
            <a:extLst>
              <a:ext uri="{FF2B5EF4-FFF2-40B4-BE49-F238E27FC236}">
                <a16:creationId xmlns:a16="http://schemas.microsoft.com/office/drawing/2014/main" id="{B71A2D05-3718-D093-012E-30839433913E}"/>
              </a:ext>
            </a:extLst>
          </p:cNvPr>
          <p:cNvSpPr txBox="1"/>
          <p:nvPr/>
        </p:nvSpPr>
        <p:spPr>
          <a:xfrm>
            <a:off x="50183" y="506527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4FEF8AD-E4A1-0864-32E5-CE2ED5EA52E8}"/>
                  </a:ext>
                </a:extLst>
              </p:cNvPr>
              <p:cNvSpPr txBox="1"/>
              <p:nvPr/>
            </p:nvSpPr>
            <p:spPr>
              <a:xfrm>
                <a:off x="55250" y="5586634"/>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smtClean="0">
                                <a:solidFill>
                                  <a:schemeClr val="bg1"/>
                                </a:solidFill>
                                <a:latin typeface="Cambria Math" panose="02040503050406030204" pitchFamily="18" charset="0"/>
                              </a:rPr>
                            </m:ctrlPr>
                          </m:fPr>
                          <m:num>
                            <m:r>
                              <a:rPr lang="vi-VN" sz="2400" b="0" i="1" smtClean="0">
                                <a:solidFill>
                                  <a:schemeClr val="bg1"/>
                                </a:solidFill>
                                <a:latin typeface="Cambria Math" panose="02040503050406030204" pitchFamily="18" charset="0"/>
                              </a:rPr>
                              <m:t>1</m:t>
                            </m:r>
                          </m:num>
                          <m:den>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C4FEF8AD-E4A1-0864-32E5-CE2ED5EA52E8}"/>
                  </a:ext>
                </a:extLst>
              </p:cNvPr>
              <p:cNvSpPr txBox="1">
                <a:spLocks noRot="1" noChangeAspect="1" noMove="1" noResize="1" noEditPoints="1" noAdjustHandles="1" noChangeArrowheads="1" noChangeShapeType="1" noTextEdit="1"/>
              </p:cNvSpPr>
              <p:nvPr/>
            </p:nvSpPr>
            <p:spPr>
              <a:xfrm>
                <a:off x="55250" y="5586634"/>
                <a:ext cx="6094378" cy="645048"/>
              </a:xfrm>
              <a:prstGeom prst="rect">
                <a:avLst/>
              </a:prstGeom>
              <a:blipFill>
                <a:blip r:embed="rId16"/>
                <a:stretch>
                  <a:fillRect l="-15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618BD2-AE87-C7B7-02FF-B7881A352F78}"/>
                  </a:ext>
                </a:extLst>
              </p:cNvPr>
              <p:cNvSpPr txBox="1"/>
              <p:nvPr/>
            </p:nvSpPr>
            <p:spPr>
              <a:xfrm>
                <a:off x="6824955" y="3329830"/>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39" name="TextBox 38">
                <a:extLst>
                  <a:ext uri="{FF2B5EF4-FFF2-40B4-BE49-F238E27FC236}">
                    <a16:creationId xmlns:a16="http://schemas.microsoft.com/office/drawing/2014/main" id="{7E618BD2-AE87-C7B7-02FF-B7881A352F78}"/>
                  </a:ext>
                </a:extLst>
              </p:cNvPr>
              <p:cNvSpPr txBox="1">
                <a:spLocks noRot="1" noChangeAspect="1" noMove="1" noResize="1" noEditPoints="1" noAdjustHandles="1" noChangeArrowheads="1" noChangeShapeType="1" noTextEdit="1"/>
              </p:cNvSpPr>
              <p:nvPr/>
            </p:nvSpPr>
            <p:spPr>
              <a:xfrm>
                <a:off x="6824955" y="3329830"/>
                <a:ext cx="4196161" cy="461665"/>
              </a:xfrm>
              <a:prstGeom prst="rect">
                <a:avLst/>
              </a:prstGeom>
              <a:blipFill>
                <a:blip r:embed="rId17"/>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A1A3E84-23B2-8D74-9BA7-6AFC6F1171D2}"/>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6A1A3E84-23B2-8D74-9BA7-6AFC6F1171D2}"/>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8"/>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FA5771D-5B86-E193-0849-0AF5679A3FC9}"/>
                  </a:ext>
                </a:extLst>
              </p:cNvPr>
              <p:cNvSpPr txBox="1"/>
              <p:nvPr/>
            </p:nvSpPr>
            <p:spPr>
              <a:xfrm>
                <a:off x="812064" y="5982631"/>
                <a:ext cx="3034562"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7FA5771D-5B86-E193-0849-0AF5679A3FC9}"/>
                  </a:ext>
                </a:extLst>
              </p:cNvPr>
              <p:cNvSpPr txBox="1">
                <a:spLocks noRot="1" noChangeAspect="1" noMove="1" noResize="1" noEditPoints="1" noAdjustHandles="1" noChangeArrowheads="1" noChangeShapeType="1" noTextEdit="1"/>
              </p:cNvSpPr>
              <p:nvPr/>
            </p:nvSpPr>
            <p:spPr>
              <a:xfrm>
                <a:off x="812064" y="5982631"/>
                <a:ext cx="3034562" cy="839653"/>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36D59A3-03A1-F9CC-8839-8BC8034BC7C0}"/>
                  </a:ext>
                </a:extLst>
              </p:cNvPr>
              <p:cNvSpPr txBox="1"/>
              <p:nvPr/>
            </p:nvSpPr>
            <p:spPr>
              <a:xfrm>
                <a:off x="6879653" y="2468244"/>
                <a:ext cx="4274885" cy="682303"/>
              </a:xfrm>
              <a:prstGeom prst="rect">
                <a:avLst/>
              </a:prstGeom>
              <a:noFill/>
            </p:spPr>
            <p:txBody>
              <a:bodyPr wrap="square">
                <a:spAutoFit/>
              </a:bodyPr>
              <a:lstStyle/>
              <a:p>
                <a14:m>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smtClean="0">
                            <a:solidFill>
                              <a:schemeClr val="bg1"/>
                            </a:solidFill>
                            <a:effectLst/>
                            <a:latin typeface="Cambria Math" panose="02040503050406030204" pitchFamily="18" charset="0"/>
                            <a:cs typeface="Times New Roman" panose="02020603050405020304" pitchFamily="18" charset="0"/>
                          </a:rPr>
                        </m:ctrlPr>
                      </m:fPr>
                      <m:num>
                        <m:r>
                          <a:rPr lang="vi-VN" sz="2400" b="0" i="1" smtClean="0">
                            <a:solidFill>
                              <a:schemeClr val="bg1"/>
                            </a:solidFill>
                            <a:effectLst/>
                            <a:latin typeface="Cambria Math" panose="02040503050406030204" pitchFamily="18" charset="0"/>
                            <a:cs typeface="Times New Roman" panose="02020603050405020304" pitchFamily="18" charset="0"/>
                          </a:rPr>
                          <m:t>3−</m:t>
                        </m:r>
                        <m:rad>
                          <m:radPr>
                            <m:degHide m:val="on"/>
                            <m:ctrlPr>
                              <a:rPr lang="vi-VN" sz="2400" b="0" i="1" smtClean="0">
                                <a:solidFill>
                                  <a:schemeClr val="bg1"/>
                                </a:solidFill>
                                <a:effectLst/>
                                <a:latin typeface="Cambria Math" panose="02040503050406030204" pitchFamily="18" charset="0"/>
                                <a:cs typeface="Times New Roman" panose="02020603050405020304" pitchFamily="18" charset="0"/>
                              </a:rPr>
                            </m:ctrlPr>
                          </m:radPr>
                          <m:deg/>
                          <m:e>
                            <m:r>
                              <a:rPr lang="vi-VN" sz="2400" b="0" i="1" smtClean="0">
                                <a:solidFill>
                                  <a:schemeClr val="bg1"/>
                                </a:solidFill>
                                <a:effectLst/>
                                <a:latin typeface="Cambria Math" panose="02040503050406030204" pitchFamily="18" charset="0"/>
                                <a:cs typeface="Times New Roman" panose="02020603050405020304" pitchFamily="18" charset="0"/>
                              </a:rPr>
                              <m:t>5</m:t>
                            </m:r>
                          </m:e>
                        </m:rad>
                      </m:num>
                      <m:den>
                        <m:r>
                          <a:rPr lang="vi-VN" sz="2400" b="0" i="1" smtClean="0">
                            <a:solidFill>
                              <a:schemeClr val="bg1"/>
                            </a:solidFill>
                            <a:effectLst/>
                            <a:latin typeface="Cambria Math" panose="02040503050406030204" pitchFamily="18" charset="0"/>
                            <a:cs typeface="Times New Roman" panose="02020603050405020304" pitchFamily="18" charset="0"/>
                          </a:rPr>
                          <m:t>2</m:t>
                        </m:r>
                      </m:den>
                    </m:f>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vi-VN" sz="2400" dirty="0">
                    <a:solidFill>
                      <a:schemeClr val="bg1"/>
                    </a:solidFill>
                    <a:latin typeface="Arial" panose="020B0604020202020204" pitchFamily="34" charset="0"/>
                    <a:ea typeface="Arial" panose="020B0604020202020204" pitchFamily="34" charset="0"/>
                    <a:cs typeface="Times New Roman" panose="02020603050405020304" pitchFamily="18" charset="0"/>
                  </a:rPr>
                  <a:t>hoặc</a:t>
                </a:r>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
                          <a:rPr lang="vi-VN" sz="2400" b="0" i="1" smtClean="0">
                            <a:solidFill>
                              <a:schemeClr val="bg1"/>
                            </a:solidFill>
                            <a:latin typeface="Cambria Math" panose="02040503050406030204" pitchFamily="18" charset="0"/>
                            <a:cs typeface="Times New Roman" panose="02020603050405020304" pitchFamily="18" charset="0"/>
                          </a:rPr>
                          <m:t>+</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oMath>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B36D59A3-03A1-F9CC-8839-8BC8034BC7C0}"/>
                  </a:ext>
                </a:extLst>
              </p:cNvPr>
              <p:cNvSpPr txBox="1">
                <a:spLocks noRot="1" noChangeAspect="1" noMove="1" noResize="1" noEditPoints="1" noAdjustHandles="1" noChangeArrowheads="1" noChangeShapeType="1" noTextEdit="1"/>
              </p:cNvSpPr>
              <p:nvPr/>
            </p:nvSpPr>
            <p:spPr>
              <a:xfrm>
                <a:off x="6879653" y="2468244"/>
                <a:ext cx="4274885" cy="682303"/>
              </a:xfrm>
              <a:prstGeom prst="rect">
                <a:avLst/>
              </a:prstGeom>
              <a:blipFill>
                <a:blip r:embed="rId20"/>
                <a:stretch>
                  <a:fillRect b="-80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A152FA3-4D44-130B-4A27-9E545DFACEA8}"/>
                  </a:ext>
                </a:extLst>
              </p:cNvPr>
              <p:cNvSpPr txBox="1"/>
              <p:nvPr/>
            </p:nvSpPr>
            <p:spPr>
              <a:xfrm>
                <a:off x="7085643" y="3856126"/>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3A152FA3-4D44-130B-4A27-9E545DFACEA8}"/>
                  </a:ext>
                </a:extLst>
              </p:cNvPr>
              <p:cNvSpPr txBox="1">
                <a:spLocks noRot="1" noChangeAspect="1" noMove="1" noResize="1" noEditPoints="1" noAdjustHandles="1" noChangeArrowheads="1" noChangeShapeType="1" noTextEdit="1"/>
              </p:cNvSpPr>
              <p:nvPr/>
            </p:nvSpPr>
            <p:spPr>
              <a:xfrm>
                <a:off x="7085643" y="3856126"/>
                <a:ext cx="3582357" cy="682303"/>
              </a:xfrm>
              <a:prstGeom prst="rect">
                <a:avLst/>
              </a:prstGeom>
              <a:blipFill>
                <a:blip r:embed="rId21"/>
                <a:stretch>
                  <a:fillRect b="-90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4AF371E-2971-F3AE-320D-E4EC4C468492}"/>
                  </a:ext>
                </a:extLst>
              </p:cNvPr>
              <p:cNvSpPr txBox="1"/>
              <p:nvPr/>
            </p:nvSpPr>
            <p:spPr>
              <a:xfrm>
                <a:off x="6824955" y="4600121"/>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4" name="TextBox 43">
                <a:extLst>
                  <a:ext uri="{FF2B5EF4-FFF2-40B4-BE49-F238E27FC236}">
                    <a16:creationId xmlns:a16="http://schemas.microsoft.com/office/drawing/2014/main" id="{D4AF371E-2971-F3AE-320D-E4EC4C468492}"/>
                  </a:ext>
                </a:extLst>
              </p:cNvPr>
              <p:cNvSpPr txBox="1">
                <a:spLocks noRot="1" noChangeAspect="1" noMove="1" noResize="1" noEditPoints="1" noAdjustHandles="1" noChangeArrowheads="1" noChangeShapeType="1" noTextEdit="1"/>
              </p:cNvSpPr>
              <p:nvPr/>
            </p:nvSpPr>
            <p:spPr>
              <a:xfrm>
                <a:off x="6824955" y="4600121"/>
                <a:ext cx="4861624" cy="2041585"/>
              </a:xfrm>
              <a:prstGeom prst="rect">
                <a:avLst/>
              </a:prstGeom>
              <a:blipFill>
                <a:blip r:embed="rId22"/>
                <a:stretch>
                  <a:fillRect l="-2008" t="-2388" r="-1882" b="-59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4474142" y="285220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89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205456"/>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3603940"/>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2821213"/>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1588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158835"/>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26971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2697169"/>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398009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3980097"/>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2675695"/>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2675695"/>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27313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273134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1398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139875"/>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1518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151817"/>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3947312"/>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373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373601"/>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35856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3585643"/>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3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381083"/>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214007"/>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216786"/>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526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526287"/>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3949996"/>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71A2D05-3718-D093-012E-30839433913E}"/>
              </a:ext>
            </a:extLst>
          </p:cNvPr>
          <p:cNvSpPr txBox="1"/>
          <p:nvPr/>
        </p:nvSpPr>
        <p:spPr>
          <a:xfrm>
            <a:off x="50183" y="4629212"/>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9EBA9A-4608-1A95-5AAC-F806FE228A8F}"/>
                  </a:ext>
                </a:extLst>
              </p:cNvPr>
              <p:cNvSpPr txBox="1"/>
              <p:nvPr/>
            </p:nvSpPr>
            <p:spPr>
              <a:xfrm>
                <a:off x="116852" y="4992134"/>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349EBA9A-4608-1A95-5AAC-F806FE228A8F}"/>
                  </a:ext>
                </a:extLst>
              </p:cNvPr>
              <p:cNvSpPr txBox="1">
                <a:spLocks noRot="1" noChangeAspect="1" noMove="1" noResize="1" noEditPoints="1" noAdjustHandles="1" noChangeArrowheads="1" noChangeShapeType="1" noTextEdit="1"/>
              </p:cNvSpPr>
              <p:nvPr/>
            </p:nvSpPr>
            <p:spPr>
              <a:xfrm>
                <a:off x="116852" y="4992134"/>
                <a:ext cx="2184222" cy="461665"/>
              </a:xfrm>
              <a:prstGeom prst="rect">
                <a:avLst/>
              </a:prstGeom>
              <a:blipFill>
                <a:blip r:embed="rId16"/>
                <a:stretch>
                  <a:fillRect l="-419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248785E-E31B-37D7-7740-1F6A1B052445}"/>
                  </a:ext>
                </a:extLst>
              </p:cNvPr>
              <p:cNvSpPr txBox="1"/>
              <p:nvPr/>
            </p:nvSpPr>
            <p:spPr>
              <a:xfrm>
                <a:off x="2840018" y="4980871"/>
                <a:ext cx="28711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7248785E-E31B-37D7-7740-1F6A1B052445}"/>
                  </a:ext>
                </a:extLst>
              </p:cNvPr>
              <p:cNvSpPr txBox="1">
                <a:spLocks noRot="1" noChangeAspect="1" noMove="1" noResize="1" noEditPoints="1" noAdjustHandles="1" noChangeArrowheads="1" noChangeShapeType="1" noTextEdit="1"/>
              </p:cNvSpPr>
              <p:nvPr/>
            </p:nvSpPr>
            <p:spPr>
              <a:xfrm>
                <a:off x="2840018" y="4980871"/>
                <a:ext cx="2871156" cy="461665"/>
              </a:xfrm>
              <a:prstGeom prst="rect">
                <a:avLst/>
              </a:prstGeom>
              <a:blipFill>
                <a:blip r:embed="rId17"/>
                <a:stretch>
                  <a:fillRect l="-33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326AA5-4B55-2158-A8B2-79372132AD46}"/>
                  </a:ext>
                </a:extLst>
              </p:cNvPr>
              <p:cNvSpPr txBox="1"/>
              <p:nvPr/>
            </p:nvSpPr>
            <p:spPr>
              <a:xfrm>
                <a:off x="138804" y="5418351"/>
                <a:ext cx="5271449"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a:t>
                </a:r>
                <a:r>
                  <a:rPr lang="vi-VN" sz="2400" dirty="0">
                    <a:solidFill>
                      <a:schemeClr val="bg1"/>
                    </a:solidFill>
                  </a:rPr>
                  <a:t> </a:t>
                </a:r>
                <a14:m>
                  <m:oMath xmlns:m="http://schemas.openxmlformats.org/officeDocument/2006/math">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C0326AA5-4B55-2158-A8B2-79372132AD46}"/>
                  </a:ext>
                </a:extLst>
              </p:cNvPr>
              <p:cNvSpPr txBox="1">
                <a:spLocks noRot="1" noChangeAspect="1" noMove="1" noResize="1" noEditPoints="1" noAdjustHandles="1" noChangeArrowheads="1" noChangeShapeType="1" noTextEdit="1"/>
              </p:cNvSpPr>
              <p:nvPr/>
            </p:nvSpPr>
            <p:spPr>
              <a:xfrm>
                <a:off x="138804" y="5418351"/>
                <a:ext cx="5271449" cy="645048"/>
              </a:xfrm>
              <a:prstGeom prst="rect">
                <a:avLst/>
              </a:prstGeom>
              <a:blipFill>
                <a:blip r:embed="rId18"/>
                <a:stretch>
                  <a:fillRect l="-185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89F04C-B1F3-9B69-C017-ACFAF48DD221}"/>
                  </a:ext>
                </a:extLst>
              </p:cNvPr>
              <p:cNvSpPr txBox="1"/>
              <p:nvPr/>
            </p:nvSpPr>
            <p:spPr>
              <a:xfrm>
                <a:off x="131169" y="623763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ED89F04C-B1F3-9B69-C017-ACFAF48DD221}"/>
                  </a:ext>
                </a:extLst>
              </p:cNvPr>
              <p:cNvSpPr txBox="1">
                <a:spLocks noRot="1" noChangeAspect="1" noMove="1" noResize="1" noEditPoints="1" noAdjustHandles="1" noChangeArrowheads="1" noChangeShapeType="1" noTextEdit="1"/>
              </p:cNvSpPr>
              <p:nvPr/>
            </p:nvSpPr>
            <p:spPr>
              <a:xfrm>
                <a:off x="131169" y="6237632"/>
                <a:ext cx="4196161" cy="461665"/>
              </a:xfrm>
              <a:prstGeom prst="rect">
                <a:avLst/>
              </a:prstGeom>
              <a:blipFill>
                <a:blip r:embed="rId19"/>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5D728E-8A79-1304-E084-5DD8DBBF1B66}"/>
                  </a:ext>
                </a:extLst>
              </p:cNvPr>
              <p:cNvSpPr txBox="1"/>
              <p:nvPr/>
            </p:nvSpPr>
            <p:spPr>
              <a:xfrm>
                <a:off x="4080306" y="6096505"/>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2A5D728E-8A79-1304-E084-5DD8DBBF1B66}"/>
                  </a:ext>
                </a:extLst>
              </p:cNvPr>
              <p:cNvSpPr txBox="1">
                <a:spLocks noRot="1" noChangeAspect="1" noMove="1" noResize="1" noEditPoints="1" noAdjustHandles="1" noChangeArrowheads="1" noChangeShapeType="1" noTextEdit="1"/>
              </p:cNvSpPr>
              <p:nvPr/>
            </p:nvSpPr>
            <p:spPr>
              <a:xfrm>
                <a:off x="4080306" y="6096505"/>
                <a:ext cx="3582357" cy="682303"/>
              </a:xfrm>
              <a:prstGeom prst="rect">
                <a:avLst/>
              </a:prstGeom>
              <a:blipFill>
                <a:blip r:embed="rId20"/>
                <a:stretch>
                  <a:fillRect b="-8036"/>
                </a:stretch>
              </a:blipFill>
            </p:spPr>
            <p:txBody>
              <a:bodyPr/>
              <a:lstStyle/>
              <a:p>
                <a:r>
                  <a:rPr lang="vi-VN">
                    <a:noFill/>
                  </a:rPr>
                  <a:t> </a:t>
                </a:r>
              </a:p>
            </p:txBody>
          </p:sp>
        </mc:Fallback>
      </mc:AlternateContent>
      <p:cxnSp>
        <p:nvCxnSpPr>
          <p:cNvPr id="23" name="Straight Arrow Connector 22">
            <a:extLst>
              <a:ext uri="{FF2B5EF4-FFF2-40B4-BE49-F238E27FC236}">
                <a16:creationId xmlns:a16="http://schemas.microsoft.com/office/drawing/2014/main" id="{AAE71A1D-2905-632D-78A3-5A91C1ADBDE9}"/>
              </a:ext>
            </a:extLst>
          </p:cNvPr>
          <p:cNvCxnSpPr>
            <a:cxnSpLocks/>
          </p:cNvCxnSpPr>
          <p:nvPr/>
        </p:nvCxnSpPr>
        <p:spPr>
          <a:xfrm flipH="1" flipV="1">
            <a:off x="9333254" y="2699243"/>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BEE983-97F4-ED2A-34E9-51CC5F802F31}"/>
              </a:ext>
            </a:extLst>
          </p:cNvPr>
          <p:cNvCxnSpPr>
            <a:cxnSpLocks/>
            <a:endCxn id="29" idx="0"/>
          </p:cNvCxnSpPr>
          <p:nvPr/>
        </p:nvCxnSpPr>
        <p:spPr>
          <a:xfrm flipV="1">
            <a:off x="6962637" y="4765424"/>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46B3820-CFD5-7C48-4D99-2216A58C65A3}"/>
              </a:ext>
            </a:extLst>
          </p:cNvPr>
          <p:cNvSpPr txBox="1"/>
          <p:nvPr/>
        </p:nvSpPr>
        <p:spPr>
          <a:xfrm>
            <a:off x="11626768" y="476542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398EE6D3-892A-131F-1024-C33DF1CBDA8D}"/>
              </a:ext>
            </a:extLst>
          </p:cNvPr>
          <p:cNvSpPr txBox="1"/>
          <p:nvPr/>
        </p:nvSpPr>
        <p:spPr>
          <a:xfrm>
            <a:off x="9547206" y="2507420"/>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67654C0C-F1BC-05F7-1D53-D9755E97DA1A}"/>
              </a:ext>
            </a:extLst>
          </p:cNvPr>
          <p:cNvSpPr txBox="1"/>
          <p:nvPr/>
        </p:nvSpPr>
        <p:spPr>
          <a:xfrm>
            <a:off x="8991928" y="4708426"/>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1D668B95-772A-2B57-FADC-485A520B1641}"/>
              </a:ext>
            </a:extLst>
          </p:cNvPr>
          <p:cNvCxnSpPr>
            <a:cxnSpLocks/>
          </p:cNvCxnSpPr>
          <p:nvPr/>
        </p:nvCxnSpPr>
        <p:spPr>
          <a:xfrm>
            <a:off x="9691496" y="47045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010B4C-68A3-F477-C4CD-31D859AE6884}"/>
              </a:ext>
            </a:extLst>
          </p:cNvPr>
          <p:cNvCxnSpPr>
            <a:cxnSpLocks/>
          </p:cNvCxnSpPr>
          <p:nvPr/>
        </p:nvCxnSpPr>
        <p:spPr>
          <a:xfrm>
            <a:off x="104265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8FF7E8-9BC2-2021-AA36-E0A2AC451490}"/>
              </a:ext>
            </a:extLst>
          </p:cNvPr>
          <p:cNvCxnSpPr>
            <a:cxnSpLocks/>
          </p:cNvCxnSpPr>
          <p:nvPr/>
        </p:nvCxnSpPr>
        <p:spPr>
          <a:xfrm>
            <a:off x="8561114" y="471022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017B6B-4F03-F8A8-9494-191FF198D18A}"/>
              </a:ext>
            </a:extLst>
          </p:cNvPr>
          <p:cNvCxnSpPr>
            <a:cxnSpLocks/>
          </p:cNvCxnSpPr>
          <p:nvPr/>
        </p:nvCxnSpPr>
        <p:spPr>
          <a:xfrm flipH="1">
            <a:off x="9282729" y="403397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3C7F1B-702C-67C1-7016-33A48C9513EA}"/>
              </a:ext>
            </a:extLst>
          </p:cNvPr>
          <p:cNvCxnSpPr>
            <a:cxnSpLocks/>
          </p:cNvCxnSpPr>
          <p:nvPr/>
        </p:nvCxnSpPr>
        <p:spPr>
          <a:xfrm flipH="1">
            <a:off x="9276069" y="364712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384BBF-6632-FD97-FAC4-10B85DAF4ADF}"/>
              </a:ext>
            </a:extLst>
          </p:cNvPr>
          <p:cNvCxnSpPr>
            <a:cxnSpLocks/>
          </p:cNvCxnSpPr>
          <p:nvPr/>
        </p:nvCxnSpPr>
        <p:spPr>
          <a:xfrm flipH="1">
            <a:off x="9281527" y="43986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18B5B4-4262-5CAD-55BA-58735D4FF174}"/>
              </a:ext>
            </a:extLst>
          </p:cNvPr>
          <p:cNvCxnSpPr>
            <a:cxnSpLocks/>
          </p:cNvCxnSpPr>
          <p:nvPr/>
        </p:nvCxnSpPr>
        <p:spPr>
          <a:xfrm flipH="1">
            <a:off x="9284437" y="513877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2F5D493-6A3F-5232-5AE7-188FA85E458B}"/>
                  </a:ext>
                </a:extLst>
              </p:cNvPr>
              <p:cNvSpPr txBox="1"/>
              <p:nvPr/>
            </p:nvSpPr>
            <p:spPr>
              <a:xfrm rot="16200000">
                <a:off x="9391232" y="3603273"/>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41" name="TextBox 40">
                <a:extLst>
                  <a:ext uri="{FF2B5EF4-FFF2-40B4-BE49-F238E27FC236}">
                    <a16:creationId xmlns:a16="http://schemas.microsoft.com/office/drawing/2014/main" id="{D2F5D493-6A3F-5232-5AE7-188FA85E458B}"/>
                  </a:ext>
                </a:extLst>
              </p:cNvPr>
              <p:cNvSpPr txBox="1">
                <a:spLocks noRot="1" noChangeAspect="1" noMove="1" noResize="1" noEditPoints="1" noAdjustHandles="1" noChangeArrowheads="1" noChangeShapeType="1" noTextEdit="1"/>
              </p:cNvSpPr>
              <p:nvPr/>
            </p:nvSpPr>
            <p:spPr>
              <a:xfrm rot="16200000">
                <a:off x="9391232" y="3603273"/>
                <a:ext cx="994570" cy="369332"/>
              </a:xfrm>
              <a:prstGeom prst="rect">
                <a:avLst/>
              </a:prstGeom>
              <a:blipFill>
                <a:blip r:embed="rId21"/>
                <a:stretch>
                  <a:fillRect/>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8459E351-2100-2764-994C-5A97F0C03330}"/>
              </a:ext>
            </a:extLst>
          </p:cNvPr>
          <p:cNvSpPr txBox="1"/>
          <p:nvPr/>
        </p:nvSpPr>
        <p:spPr>
          <a:xfrm>
            <a:off x="9007652" y="4197949"/>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3" name="TextBox 42">
            <a:extLst>
              <a:ext uri="{FF2B5EF4-FFF2-40B4-BE49-F238E27FC236}">
                <a16:creationId xmlns:a16="http://schemas.microsoft.com/office/drawing/2014/main" id="{CF099372-3064-043A-5EC8-7DF779A6F606}"/>
              </a:ext>
            </a:extLst>
          </p:cNvPr>
          <p:cNvSpPr txBox="1"/>
          <p:nvPr/>
        </p:nvSpPr>
        <p:spPr>
          <a:xfrm>
            <a:off x="9018529" y="3831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4" name="TextBox 43">
            <a:extLst>
              <a:ext uri="{FF2B5EF4-FFF2-40B4-BE49-F238E27FC236}">
                <a16:creationId xmlns:a16="http://schemas.microsoft.com/office/drawing/2014/main" id="{7030A1CC-CB31-BA68-F400-E8D96087D39B}"/>
              </a:ext>
            </a:extLst>
          </p:cNvPr>
          <p:cNvSpPr txBox="1"/>
          <p:nvPr/>
        </p:nvSpPr>
        <p:spPr>
          <a:xfrm>
            <a:off x="9547206" y="4756365"/>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5" name="TextBox 44">
            <a:extLst>
              <a:ext uri="{FF2B5EF4-FFF2-40B4-BE49-F238E27FC236}">
                <a16:creationId xmlns:a16="http://schemas.microsoft.com/office/drawing/2014/main" id="{51365E2F-114D-3D0F-060C-DB15CE2669D6}"/>
              </a:ext>
            </a:extLst>
          </p:cNvPr>
          <p:cNvSpPr txBox="1"/>
          <p:nvPr/>
        </p:nvSpPr>
        <p:spPr>
          <a:xfrm>
            <a:off x="10284547" y="4761876"/>
            <a:ext cx="300082" cy="369332"/>
          </a:xfrm>
          <a:prstGeom prst="rect">
            <a:avLst/>
          </a:prstGeom>
          <a:noFill/>
        </p:spPr>
        <p:txBody>
          <a:bodyPr wrap="none" rtlCol="0">
            <a:spAutoFit/>
          </a:bodyPr>
          <a:lstStyle/>
          <a:p>
            <a:r>
              <a:rPr lang="vi-VN" dirty="0">
                <a:solidFill>
                  <a:schemeClr val="bg1"/>
                </a:solidFill>
                <a:latin typeface="+mj-lt"/>
              </a:rPr>
              <a:t>3</a:t>
            </a:r>
          </a:p>
        </p:txBody>
      </p:sp>
      <p:sp>
        <p:nvSpPr>
          <p:cNvPr id="46" name="TextBox 45">
            <a:extLst>
              <a:ext uri="{FF2B5EF4-FFF2-40B4-BE49-F238E27FC236}">
                <a16:creationId xmlns:a16="http://schemas.microsoft.com/office/drawing/2014/main" id="{29A565A2-74BA-3B3D-2BD2-1561D5E9AB0B}"/>
              </a:ext>
            </a:extLst>
          </p:cNvPr>
          <p:cNvSpPr txBox="1"/>
          <p:nvPr/>
        </p:nvSpPr>
        <p:spPr>
          <a:xfrm>
            <a:off x="9900386" y="4777629"/>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7" name="TextBox 46">
            <a:extLst>
              <a:ext uri="{FF2B5EF4-FFF2-40B4-BE49-F238E27FC236}">
                <a16:creationId xmlns:a16="http://schemas.microsoft.com/office/drawing/2014/main" id="{1649A081-73EC-7CFE-54F4-01FDD9846186}"/>
              </a:ext>
            </a:extLst>
          </p:cNvPr>
          <p:cNvSpPr txBox="1"/>
          <p:nvPr/>
        </p:nvSpPr>
        <p:spPr>
          <a:xfrm>
            <a:off x="8995697" y="3070986"/>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7" name="TextBox 66">
            <a:extLst>
              <a:ext uri="{FF2B5EF4-FFF2-40B4-BE49-F238E27FC236}">
                <a16:creationId xmlns:a16="http://schemas.microsoft.com/office/drawing/2014/main" id="{1C69622D-26D5-0ABF-00C8-546F17670BCA}"/>
              </a:ext>
            </a:extLst>
          </p:cNvPr>
          <p:cNvSpPr txBox="1"/>
          <p:nvPr/>
        </p:nvSpPr>
        <p:spPr>
          <a:xfrm>
            <a:off x="11258664" y="4764716"/>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8" name="TextBox 67">
            <a:extLst>
              <a:ext uri="{FF2B5EF4-FFF2-40B4-BE49-F238E27FC236}">
                <a16:creationId xmlns:a16="http://schemas.microsoft.com/office/drawing/2014/main" id="{6D72B0F8-9AA3-DD99-B882-7086E43625B6}"/>
              </a:ext>
            </a:extLst>
          </p:cNvPr>
          <p:cNvSpPr txBox="1"/>
          <p:nvPr/>
        </p:nvSpPr>
        <p:spPr>
          <a:xfrm>
            <a:off x="8319082" y="4782966"/>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9" name="TextBox 68">
            <a:extLst>
              <a:ext uri="{FF2B5EF4-FFF2-40B4-BE49-F238E27FC236}">
                <a16:creationId xmlns:a16="http://schemas.microsoft.com/office/drawing/2014/main" id="{36EA0D49-C482-CACF-6E08-77FE20571B8C}"/>
              </a:ext>
            </a:extLst>
          </p:cNvPr>
          <p:cNvSpPr txBox="1"/>
          <p:nvPr/>
        </p:nvSpPr>
        <p:spPr>
          <a:xfrm>
            <a:off x="8737186" y="4782966"/>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0" name="TextBox 69">
            <a:extLst>
              <a:ext uri="{FF2B5EF4-FFF2-40B4-BE49-F238E27FC236}">
                <a16:creationId xmlns:a16="http://schemas.microsoft.com/office/drawing/2014/main" id="{351B4B95-3069-32CA-11F2-AEAE978780A5}"/>
              </a:ext>
            </a:extLst>
          </p:cNvPr>
          <p:cNvSpPr txBox="1"/>
          <p:nvPr/>
        </p:nvSpPr>
        <p:spPr>
          <a:xfrm>
            <a:off x="8982126" y="499715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1" name="TextBox 70">
            <a:extLst>
              <a:ext uri="{FF2B5EF4-FFF2-40B4-BE49-F238E27FC236}">
                <a16:creationId xmlns:a16="http://schemas.microsoft.com/office/drawing/2014/main" id="{CC4FDCD2-A64C-36CC-613C-0A2FF05C9748}"/>
              </a:ext>
            </a:extLst>
          </p:cNvPr>
          <p:cNvSpPr txBox="1"/>
          <p:nvPr/>
        </p:nvSpPr>
        <p:spPr>
          <a:xfrm>
            <a:off x="9017419" y="3486391"/>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2" name="TextBox 71">
            <a:extLst>
              <a:ext uri="{FF2B5EF4-FFF2-40B4-BE49-F238E27FC236}">
                <a16:creationId xmlns:a16="http://schemas.microsoft.com/office/drawing/2014/main" id="{5EE1B037-6508-0A8E-8E82-F8F9E58A5C9B}"/>
              </a:ext>
            </a:extLst>
          </p:cNvPr>
          <p:cNvSpPr txBox="1"/>
          <p:nvPr/>
        </p:nvSpPr>
        <p:spPr>
          <a:xfrm>
            <a:off x="10945813" y="4770417"/>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8FD640A-89E6-47B8-30C2-EEDC9D370921}"/>
                  </a:ext>
                </a:extLst>
              </p:cNvPr>
              <p:cNvSpPr txBox="1"/>
              <p:nvPr/>
            </p:nvSpPr>
            <p:spPr>
              <a:xfrm>
                <a:off x="9756892" y="5013745"/>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73" name="TextBox 72">
                <a:extLst>
                  <a:ext uri="{FF2B5EF4-FFF2-40B4-BE49-F238E27FC236}">
                    <a16:creationId xmlns:a16="http://schemas.microsoft.com/office/drawing/2014/main" id="{28FD640A-89E6-47B8-30C2-EEDC9D370921}"/>
                  </a:ext>
                </a:extLst>
              </p:cNvPr>
              <p:cNvSpPr txBox="1">
                <a:spLocks noRot="1" noChangeAspect="1" noMove="1" noResize="1" noEditPoints="1" noAdjustHandles="1" noChangeArrowheads="1" noChangeShapeType="1" noTextEdit="1"/>
              </p:cNvSpPr>
              <p:nvPr/>
            </p:nvSpPr>
            <p:spPr>
              <a:xfrm>
                <a:off x="9756892" y="5013745"/>
                <a:ext cx="379463" cy="369332"/>
              </a:xfrm>
              <a:prstGeom prst="rect">
                <a:avLst/>
              </a:prstGeom>
              <a:blipFill>
                <a:blip r:embed="rId22"/>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BDC656FA-8F3B-33CE-8290-653F9A41B6AE}"/>
              </a:ext>
            </a:extLst>
          </p:cNvPr>
          <p:cNvCxnSpPr>
            <a:cxnSpLocks/>
          </p:cNvCxnSpPr>
          <p:nvPr/>
        </p:nvCxnSpPr>
        <p:spPr>
          <a:xfrm flipH="1">
            <a:off x="9281733" y="325565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97CA0B-2391-CBE1-B118-7C5FDEE306A5}"/>
              </a:ext>
            </a:extLst>
          </p:cNvPr>
          <p:cNvCxnSpPr>
            <a:cxnSpLocks/>
          </p:cNvCxnSpPr>
          <p:nvPr/>
        </p:nvCxnSpPr>
        <p:spPr>
          <a:xfrm flipH="1" flipV="1">
            <a:off x="7861848" y="2822134"/>
            <a:ext cx="3545376" cy="375935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62F877C-67E7-BCB3-DCE8-904E68E435C1}"/>
              </a:ext>
            </a:extLst>
          </p:cNvPr>
          <p:cNvCxnSpPr>
            <a:cxnSpLocks/>
          </p:cNvCxnSpPr>
          <p:nvPr/>
        </p:nvCxnSpPr>
        <p:spPr>
          <a:xfrm>
            <a:off x="8959279" y="47017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9A4861-5987-1C67-9735-554DC8ED17E6}"/>
              </a:ext>
            </a:extLst>
          </p:cNvPr>
          <p:cNvCxnSpPr>
            <a:cxnSpLocks/>
          </p:cNvCxnSpPr>
          <p:nvPr/>
        </p:nvCxnSpPr>
        <p:spPr>
          <a:xfrm flipH="1">
            <a:off x="9288769" y="546397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954A8F9-236E-462C-176E-D76EC0A50C55}"/>
                  </a:ext>
                </a:extLst>
              </p:cNvPr>
              <p:cNvSpPr txBox="1"/>
              <p:nvPr/>
            </p:nvSpPr>
            <p:spPr>
              <a:xfrm rot="2725277">
                <a:off x="9891226" y="5680552"/>
                <a:ext cx="1380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8" name="TextBox 77">
                <a:extLst>
                  <a:ext uri="{FF2B5EF4-FFF2-40B4-BE49-F238E27FC236}">
                    <a16:creationId xmlns:a16="http://schemas.microsoft.com/office/drawing/2014/main" id="{A954A8F9-236E-462C-176E-D76EC0A50C55}"/>
                  </a:ext>
                </a:extLst>
              </p:cNvPr>
              <p:cNvSpPr txBox="1">
                <a:spLocks noRot="1" noChangeAspect="1" noMove="1" noResize="1" noEditPoints="1" noAdjustHandles="1" noChangeArrowheads="1" noChangeShapeType="1" noTextEdit="1"/>
              </p:cNvSpPr>
              <p:nvPr/>
            </p:nvSpPr>
            <p:spPr>
              <a:xfrm rot="2725277">
                <a:off x="9891226" y="5680552"/>
                <a:ext cx="1380076" cy="369332"/>
              </a:xfrm>
              <a:prstGeom prst="rect">
                <a:avLst/>
              </a:prstGeom>
              <a:blipFill>
                <a:blip r:embed="rId23"/>
                <a:stretch>
                  <a:fillRect/>
                </a:stretch>
              </a:blipFill>
            </p:spPr>
            <p:txBody>
              <a:bodyPr/>
              <a:lstStyle/>
              <a:p>
                <a:r>
                  <a:rPr lang="vi-VN">
                    <a:noFill/>
                  </a:rPr>
                  <a:t> </a:t>
                </a:r>
              </a:p>
            </p:txBody>
          </p:sp>
        </mc:Fallback>
      </mc:AlternateContent>
      <p:sp>
        <p:nvSpPr>
          <p:cNvPr id="81" name="Flowchart: Connector 80">
            <a:extLst>
              <a:ext uri="{FF2B5EF4-FFF2-40B4-BE49-F238E27FC236}">
                <a16:creationId xmlns:a16="http://schemas.microsoft.com/office/drawing/2014/main" id="{CC65D579-2BE8-E1E5-008B-237F441C1DDA}"/>
              </a:ext>
            </a:extLst>
          </p:cNvPr>
          <p:cNvSpPr/>
          <p:nvPr/>
        </p:nvSpPr>
        <p:spPr>
          <a:xfrm>
            <a:off x="9295805" y="472312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80CCB433-7341-7D07-768E-3ECF7A31024D}"/>
              </a:ext>
            </a:extLst>
          </p:cNvPr>
          <p:cNvCxnSpPr>
            <a:cxnSpLocks/>
          </p:cNvCxnSpPr>
          <p:nvPr/>
        </p:nvCxnSpPr>
        <p:spPr>
          <a:xfrm>
            <a:off x="10060976" y="469975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87AA58-AF48-0238-D9AE-E85C00F68845}"/>
              </a:ext>
            </a:extLst>
          </p:cNvPr>
          <p:cNvCxnSpPr>
            <a:cxnSpLocks/>
          </p:cNvCxnSpPr>
          <p:nvPr/>
        </p:nvCxnSpPr>
        <p:spPr>
          <a:xfrm>
            <a:off x="107694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B88497-A59C-5F72-A615-8A65CC945829}"/>
              </a:ext>
            </a:extLst>
          </p:cNvPr>
          <p:cNvCxnSpPr>
            <a:cxnSpLocks/>
          </p:cNvCxnSpPr>
          <p:nvPr/>
        </p:nvCxnSpPr>
        <p:spPr>
          <a:xfrm>
            <a:off x="11100138"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7C21F1D-1213-76F6-C77B-525D1E786947}"/>
              </a:ext>
            </a:extLst>
          </p:cNvPr>
          <p:cNvCxnSpPr>
            <a:cxnSpLocks/>
          </p:cNvCxnSpPr>
          <p:nvPr/>
        </p:nvCxnSpPr>
        <p:spPr>
          <a:xfrm>
            <a:off x="11407224"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91AB547-4BD1-BFBD-0598-BCC830D926A8}"/>
              </a:ext>
            </a:extLst>
          </p:cNvPr>
          <p:cNvSpPr txBox="1"/>
          <p:nvPr/>
        </p:nvSpPr>
        <p:spPr>
          <a:xfrm>
            <a:off x="10602913" y="475636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89" name="TextBox 88">
            <a:extLst>
              <a:ext uri="{FF2B5EF4-FFF2-40B4-BE49-F238E27FC236}">
                <a16:creationId xmlns:a16="http://schemas.microsoft.com/office/drawing/2014/main" id="{653DE768-7F73-A704-AE74-02894ADAF42A}"/>
              </a:ext>
            </a:extLst>
          </p:cNvPr>
          <p:cNvSpPr txBox="1"/>
          <p:nvPr/>
        </p:nvSpPr>
        <p:spPr>
          <a:xfrm>
            <a:off x="8010711" y="4768487"/>
            <a:ext cx="377026" cy="369332"/>
          </a:xfrm>
          <a:prstGeom prst="rect">
            <a:avLst/>
          </a:prstGeom>
          <a:noFill/>
        </p:spPr>
        <p:txBody>
          <a:bodyPr wrap="none" rtlCol="0">
            <a:spAutoFit/>
          </a:bodyPr>
          <a:lstStyle/>
          <a:p>
            <a:r>
              <a:rPr lang="vi-VN" dirty="0">
                <a:solidFill>
                  <a:schemeClr val="bg1"/>
                </a:solidFill>
                <a:latin typeface="+mj-lt"/>
              </a:rPr>
              <a:t>-3</a:t>
            </a:r>
          </a:p>
        </p:txBody>
      </p:sp>
      <p:sp>
        <p:nvSpPr>
          <p:cNvPr id="90" name="TextBox 89">
            <a:extLst>
              <a:ext uri="{FF2B5EF4-FFF2-40B4-BE49-F238E27FC236}">
                <a16:creationId xmlns:a16="http://schemas.microsoft.com/office/drawing/2014/main" id="{AB6A4352-3DB1-A2C3-0D1E-9A2B8811992C}"/>
              </a:ext>
            </a:extLst>
          </p:cNvPr>
          <p:cNvSpPr txBox="1"/>
          <p:nvPr/>
        </p:nvSpPr>
        <p:spPr>
          <a:xfrm>
            <a:off x="6995726" y="4764717"/>
            <a:ext cx="377026" cy="369332"/>
          </a:xfrm>
          <a:prstGeom prst="rect">
            <a:avLst/>
          </a:prstGeom>
          <a:noFill/>
        </p:spPr>
        <p:txBody>
          <a:bodyPr wrap="none" rtlCol="0">
            <a:spAutoFit/>
          </a:bodyPr>
          <a:lstStyle/>
          <a:p>
            <a:r>
              <a:rPr lang="vi-VN" dirty="0">
                <a:solidFill>
                  <a:schemeClr val="bg1"/>
                </a:solidFill>
                <a:latin typeface="+mj-lt"/>
              </a:rPr>
              <a:t>-6</a:t>
            </a:r>
          </a:p>
        </p:txBody>
      </p:sp>
      <p:sp>
        <p:nvSpPr>
          <p:cNvPr id="91" name="TextBox 90">
            <a:extLst>
              <a:ext uri="{FF2B5EF4-FFF2-40B4-BE49-F238E27FC236}">
                <a16:creationId xmlns:a16="http://schemas.microsoft.com/office/drawing/2014/main" id="{8BFDB570-9CBE-0877-3105-5AD6F75E8546}"/>
              </a:ext>
            </a:extLst>
          </p:cNvPr>
          <p:cNvSpPr txBox="1"/>
          <p:nvPr/>
        </p:nvSpPr>
        <p:spPr>
          <a:xfrm>
            <a:off x="7349320" y="4772753"/>
            <a:ext cx="377026" cy="369332"/>
          </a:xfrm>
          <a:prstGeom prst="rect">
            <a:avLst/>
          </a:prstGeom>
          <a:noFill/>
        </p:spPr>
        <p:txBody>
          <a:bodyPr wrap="none" rtlCol="0">
            <a:spAutoFit/>
          </a:bodyPr>
          <a:lstStyle/>
          <a:p>
            <a:r>
              <a:rPr lang="vi-VN" dirty="0">
                <a:solidFill>
                  <a:schemeClr val="bg1"/>
                </a:solidFill>
                <a:latin typeface="+mj-lt"/>
              </a:rPr>
              <a:t>-5</a:t>
            </a:r>
          </a:p>
        </p:txBody>
      </p:sp>
      <p:sp>
        <p:nvSpPr>
          <p:cNvPr id="92" name="TextBox 91">
            <a:extLst>
              <a:ext uri="{FF2B5EF4-FFF2-40B4-BE49-F238E27FC236}">
                <a16:creationId xmlns:a16="http://schemas.microsoft.com/office/drawing/2014/main" id="{69DC7561-56DB-09D3-CE4B-DEEA4AEFEFCD}"/>
              </a:ext>
            </a:extLst>
          </p:cNvPr>
          <p:cNvSpPr txBox="1"/>
          <p:nvPr/>
        </p:nvSpPr>
        <p:spPr>
          <a:xfrm>
            <a:off x="7684710" y="4777244"/>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93" name="Straight Connector 92">
            <a:extLst>
              <a:ext uri="{FF2B5EF4-FFF2-40B4-BE49-F238E27FC236}">
                <a16:creationId xmlns:a16="http://schemas.microsoft.com/office/drawing/2014/main" id="{753468DE-AE05-AA93-2D09-752E4AF2F193}"/>
              </a:ext>
            </a:extLst>
          </p:cNvPr>
          <p:cNvCxnSpPr>
            <a:cxnSpLocks/>
          </p:cNvCxnSpPr>
          <p:nvPr/>
        </p:nvCxnSpPr>
        <p:spPr>
          <a:xfrm>
            <a:off x="72489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DAC2DF-2604-3090-22E6-C817FA47C0F7}"/>
              </a:ext>
            </a:extLst>
          </p:cNvPr>
          <p:cNvCxnSpPr>
            <a:cxnSpLocks/>
          </p:cNvCxnSpPr>
          <p:nvPr/>
        </p:nvCxnSpPr>
        <p:spPr>
          <a:xfrm>
            <a:off x="75918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5DEED9-6C71-AAC7-3582-99FFB53C0F0F}"/>
              </a:ext>
            </a:extLst>
          </p:cNvPr>
          <p:cNvCxnSpPr>
            <a:cxnSpLocks/>
          </p:cNvCxnSpPr>
          <p:nvPr/>
        </p:nvCxnSpPr>
        <p:spPr>
          <a:xfrm>
            <a:off x="7922598"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9395FEE-D458-4807-1736-A529A663BB18}"/>
              </a:ext>
            </a:extLst>
          </p:cNvPr>
          <p:cNvCxnSpPr>
            <a:cxnSpLocks/>
          </p:cNvCxnSpPr>
          <p:nvPr/>
        </p:nvCxnSpPr>
        <p:spPr>
          <a:xfrm>
            <a:off x="8229684"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B76890-7F9E-DFBA-0B0A-EBC57C32C8B9}"/>
              </a:ext>
            </a:extLst>
          </p:cNvPr>
          <p:cNvCxnSpPr>
            <a:cxnSpLocks/>
          </p:cNvCxnSpPr>
          <p:nvPr/>
        </p:nvCxnSpPr>
        <p:spPr>
          <a:xfrm flipH="1">
            <a:off x="9294737" y="62694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B63A35FC-E856-F97E-74E6-943C001447B9}"/>
              </a:ext>
            </a:extLst>
          </p:cNvPr>
          <p:cNvSpPr txBox="1"/>
          <p:nvPr/>
        </p:nvSpPr>
        <p:spPr>
          <a:xfrm>
            <a:off x="9394070" y="606615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99" name="TextBox 98">
            <a:extLst>
              <a:ext uri="{FF2B5EF4-FFF2-40B4-BE49-F238E27FC236}">
                <a16:creationId xmlns:a16="http://schemas.microsoft.com/office/drawing/2014/main" id="{3992EC6D-F764-3846-4400-4FDFB71CE71C}"/>
              </a:ext>
            </a:extLst>
          </p:cNvPr>
          <p:cNvSpPr txBox="1"/>
          <p:nvPr/>
        </p:nvSpPr>
        <p:spPr>
          <a:xfrm>
            <a:off x="9411234" y="5645355"/>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00" name="Straight Connector 99">
            <a:extLst>
              <a:ext uri="{FF2B5EF4-FFF2-40B4-BE49-F238E27FC236}">
                <a16:creationId xmlns:a16="http://schemas.microsoft.com/office/drawing/2014/main" id="{D951A6CF-65CA-3CDE-DA88-7BF0C0C1CE84}"/>
              </a:ext>
            </a:extLst>
          </p:cNvPr>
          <p:cNvCxnSpPr>
            <a:cxnSpLocks/>
          </p:cNvCxnSpPr>
          <p:nvPr/>
        </p:nvCxnSpPr>
        <p:spPr>
          <a:xfrm flipH="1">
            <a:off x="9300401" y="587801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9DB23FB-E3FE-5FD4-4987-849ECE96B52B}"/>
              </a:ext>
            </a:extLst>
          </p:cNvPr>
          <p:cNvSpPr txBox="1"/>
          <p:nvPr/>
        </p:nvSpPr>
        <p:spPr>
          <a:xfrm>
            <a:off x="8975862" y="5248389"/>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03" name="Flowchart: Connector 102">
            <a:extLst>
              <a:ext uri="{FF2B5EF4-FFF2-40B4-BE49-F238E27FC236}">
                <a16:creationId xmlns:a16="http://schemas.microsoft.com/office/drawing/2014/main" id="{9BBA8CB7-B24F-F680-6824-06BD43CF7F3E}"/>
              </a:ext>
            </a:extLst>
          </p:cNvPr>
          <p:cNvSpPr/>
          <p:nvPr/>
        </p:nvSpPr>
        <p:spPr>
          <a:xfrm>
            <a:off x="9301302" y="454434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id="{78BC192F-B261-E838-A044-92F23D1A07E1}"/>
              </a:ext>
            </a:extLst>
          </p:cNvPr>
          <p:cNvSpPr/>
          <p:nvPr/>
        </p:nvSpPr>
        <p:spPr>
          <a:xfrm>
            <a:off x="9439661" y="472079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7E93B490-3388-7DD5-253E-ECFEAD9A049B}"/>
              </a:ext>
            </a:extLst>
          </p:cNvPr>
          <p:cNvCxnSpPr>
            <a:cxnSpLocks/>
          </p:cNvCxnSpPr>
          <p:nvPr/>
        </p:nvCxnSpPr>
        <p:spPr>
          <a:xfrm flipH="1">
            <a:off x="10049542" y="2770684"/>
            <a:ext cx="22739" cy="3737569"/>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9" name="Flowchart: Connector 118">
            <a:extLst>
              <a:ext uri="{FF2B5EF4-FFF2-40B4-BE49-F238E27FC236}">
                <a16:creationId xmlns:a16="http://schemas.microsoft.com/office/drawing/2014/main" id="{D7BAE3EF-84DF-25CC-FEF0-0131CF3339B8}"/>
              </a:ext>
            </a:extLst>
          </p:cNvPr>
          <p:cNvSpPr/>
          <p:nvPr/>
        </p:nvSpPr>
        <p:spPr>
          <a:xfrm>
            <a:off x="10014552" y="5100983"/>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0E727950-9BAC-0FD2-60AC-EC0E49702C2D}"/>
              </a:ext>
            </a:extLst>
          </p:cNvPr>
          <p:cNvCxnSpPr>
            <a:cxnSpLocks/>
          </p:cNvCxnSpPr>
          <p:nvPr/>
        </p:nvCxnSpPr>
        <p:spPr>
          <a:xfrm flipH="1" flipV="1">
            <a:off x="9891042" y="4765424"/>
            <a:ext cx="12721" cy="90654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1AE2F3-D4EA-DA1E-37A1-1A8697AC0E8C}"/>
              </a:ext>
            </a:extLst>
          </p:cNvPr>
          <p:cNvCxnSpPr>
            <a:cxnSpLocks/>
          </p:cNvCxnSpPr>
          <p:nvPr/>
        </p:nvCxnSpPr>
        <p:spPr>
          <a:xfrm flipH="1">
            <a:off x="9326138" y="5667298"/>
            <a:ext cx="577625" cy="466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7F0C8F97-F036-9463-27CD-E2721E25539E}"/>
              </a:ext>
            </a:extLst>
          </p:cNvPr>
          <p:cNvSpPr/>
          <p:nvPr/>
        </p:nvSpPr>
        <p:spPr>
          <a:xfrm>
            <a:off x="9856091" y="562250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86BAB0AF-7065-8D54-44DD-2C7DFE669BEA}"/>
              </a:ext>
            </a:extLst>
          </p:cNvPr>
          <p:cNvSpPr txBox="1"/>
          <p:nvPr/>
        </p:nvSpPr>
        <p:spPr>
          <a:xfrm>
            <a:off x="9648788" y="4378873"/>
            <a:ext cx="473206" cy="369332"/>
          </a:xfrm>
          <a:prstGeom prst="rect">
            <a:avLst/>
          </a:prstGeom>
          <a:noFill/>
        </p:spPr>
        <p:txBody>
          <a:bodyPr wrap="none" rtlCol="0">
            <a:spAutoFit/>
          </a:bodyPr>
          <a:lstStyle/>
          <a:p>
            <a:r>
              <a:rPr lang="vi-VN" dirty="0">
                <a:solidFill>
                  <a:schemeClr val="bg1"/>
                </a:solidFill>
                <a:latin typeface="+mj-lt"/>
              </a:rPr>
              <a:t>1,5</a:t>
            </a:r>
          </a:p>
        </p:txBody>
      </p:sp>
      <p:sp>
        <p:nvSpPr>
          <p:cNvPr id="130" name="TextBox 129">
            <a:extLst>
              <a:ext uri="{FF2B5EF4-FFF2-40B4-BE49-F238E27FC236}">
                <a16:creationId xmlns:a16="http://schemas.microsoft.com/office/drawing/2014/main" id="{5C8F8155-3571-D3B1-9116-E109EA2B3FA8}"/>
              </a:ext>
            </a:extLst>
          </p:cNvPr>
          <p:cNvSpPr txBox="1"/>
          <p:nvPr/>
        </p:nvSpPr>
        <p:spPr>
          <a:xfrm>
            <a:off x="8813786" y="5500004"/>
            <a:ext cx="550151" cy="369332"/>
          </a:xfrm>
          <a:prstGeom prst="rect">
            <a:avLst/>
          </a:prstGeom>
          <a:noFill/>
        </p:spPr>
        <p:txBody>
          <a:bodyPr wrap="none" rtlCol="0">
            <a:spAutoFit/>
          </a:bodyPr>
          <a:lstStyle/>
          <a:p>
            <a:r>
              <a:rPr lang="vi-VN" dirty="0">
                <a:solidFill>
                  <a:schemeClr val="bg1"/>
                </a:solidFill>
                <a:latin typeface="+mj-lt"/>
              </a:rPr>
              <a:t>-2,5</a:t>
            </a:r>
          </a:p>
        </p:txBody>
      </p:sp>
      <p:sp>
        <p:nvSpPr>
          <p:cNvPr id="134" name="Freeform: Shape 133">
            <a:extLst>
              <a:ext uri="{FF2B5EF4-FFF2-40B4-BE49-F238E27FC236}">
                <a16:creationId xmlns:a16="http://schemas.microsoft.com/office/drawing/2014/main" id="{D7F49305-ACFA-A65D-1AA2-A22D692A37E1}"/>
              </a:ext>
            </a:extLst>
          </p:cNvPr>
          <p:cNvSpPr/>
          <p:nvPr/>
        </p:nvSpPr>
        <p:spPr>
          <a:xfrm>
            <a:off x="7817104" y="2881376"/>
            <a:ext cx="2151888" cy="3590544"/>
          </a:xfrm>
          <a:custGeom>
            <a:avLst/>
            <a:gdLst>
              <a:gd name="connsiteX0" fmla="*/ 0 w 2151888"/>
              <a:gd name="connsiteY0" fmla="*/ 0 h 3590544"/>
              <a:gd name="connsiteX1" fmla="*/ 1432560 w 2151888"/>
              <a:gd name="connsiteY1" fmla="*/ 148742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1397000 w 2151888"/>
              <a:gd name="connsiteY1" fmla="*/ 153314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9760 w 2151888"/>
              <a:gd name="connsiteY3" fmla="*/ 219456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76704 w 2151888"/>
              <a:gd name="connsiteY4" fmla="*/ 287426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107184 w 2151888"/>
              <a:gd name="connsiteY4" fmla="*/ 2874264 h 3590544"/>
              <a:gd name="connsiteX5" fmla="*/ 2151888 w 2151888"/>
              <a:gd name="connsiteY5" fmla="*/ 3590544 h 35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888" h="3590544">
                <a:moveTo>
                  <a:pt x="0" y="0"/>
                </a:moveTo>
                <a:cubicBezTo>
                  <a:pt x="93472" y="99737"/>
                  <a:pt x="312759" y="347980"/>
                  <a:pt x="545592" y="603504"/>
                </a:cubicBezTo>
                <a:cubicBezTo>
                  <a:pt x="778425" y="859028"/>
                  <a:pt x="1173819" y="1262888"/>
                  <a:pt x="1397000" y="1533144"/>
                </a:cubicBezTo>
                <a:cubicBezTo>
                  <a:pt x="1620181" y="1803400"/>
                  <a:pt x="1766316" y="2001520"/>
                  <a:pt x="1884680" y="2225040"/>
                </a:cubicBezTo>
                <a:cubicBezTo>
                  <a:pt x="2003044" y="2448560"/>
                  <a:pt x="2063496" y="2641600"/>
                  <a:pt x="2107184" y="2874264"/>
                </a:cubicBezTo>
                <a:cubicBezTo>
                  <a:pt x="2150872" y="3106928"/>
                  <a:pt x="2146300" y="3341116"/>
                  <a:pt x="2151888" y="359054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Freeform: Shape 141">
            <a:extLst>
              <a:ext uri="{FF2B5EF4-FFF2-40B4-BE49-F238E27FC236}">
                <a16:creationId xmlns:a16="http://schemas.microsoft.com/office/drawing/2014/main" id="{F94EA313-7809-FAD6-3CB0-E774FB1AB846}"/>
              </a:ext>
            </a:extLst>
          </p:cNvPr>
          <p:cNvSpPr/>
          <p:nvPr/>
        </p:nvSpPr>
        <p:spPr>
          <a:xfrm>
            <a:off x="10170413" y="2767778"/>
            <a:ext cx="1323430" cy="3712464"/>
          </a:xfrm>
          <a:custGeom>
            <a:avLst/>
            <a:gdLst>
              <a:gd name="connsiteX0" fmla="*/ 49078 w 1408486"/>
              <a:gd name="connsiteY0" fmla="*/ 0 h 3663696"/>
              <a:gd name="connsiteX1" fmla="*/ 164902 w 1408486"/>
              <a:gd name="connsiteY1" fmla="*/ 2292096 h 3663696"/>
              <a:gd name="connsiteX2" fmla="*/ 1408486 w 1408486"/>
              <a:gd name="connsiteY2" fmla="*/ 3663696 h 3663696"/>
              <a:gd name="connsiteX0" fmla="*/ 6660 w 1366068"/>
              <a:gd name="connsiteY0" fmla="*/ 0 h 3663696"/>
              <a:gd name="connsiteX1" fmla="*/ 43236 w 1366068"/>
              <a:gd name="connsiteY1" fmla="*/ 1383792 h 3663696"/>
              <a:gd name="connsiteX2" fmla="*/ 122484 w 1366068"/>
              <a:gd name="connsiteY2" fmla="*/ 2292096 h 3663696"/>
              <a:gd name="connsiteX3" fmla="*/ 1366068 w 1366068"/>
              <a:gd name="connsiteY3" fmla="*/ 3663696 h 3663696"/>
              <a:gd name="connsiteX0" fmla="*/ 732 w 1360140"/>
              <a:gd name="connsiteY0" fmla="*/ 0 h 3663696"/>
              <a:gd name="connsiteX1" fmla="*/ 37308 w 1360140"/>
              <a:gd name="connsiteY1" fmla="*/ 1383792 h 3663696"/>
              <a:gd name="connsiteX2" fmla="*/ 281148 w 1360140"/>
              <a:gd name="connsiteY2" fmla="*/ 2298192 h 3663696"/>
              <a:gd name="connsiteX3" fmla="*/ 1360140 w 1360140"/>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1359751 w 1359751"/>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652615 w 1359751"/>
              <a:gd name="connsiteY3" fmla="*/ 2895600 h 3663696"/>
              <a:gd name="connsiteX4" fmla="*/ 1359751 w 1359751"/>
              <a:gd name="connsiteY4" fmla="*/ 3663696 h 3663696"/>
              <a:gd name="connsiteX0" fmla="*/ 343 w 1359751"/>
              <a:gd name="connsiteY0" fmla="*/ 0 h 3700272"/>
              <a:gd name="connsiteX1" fmla="*/ 67399 w 1359751"/>
              <a:gd name="connsiteY1" fmla="*/ 1438656 h 3700272"/>
              <a:gd name="connsiteX2" fmla="*/ 280759 w 1359751"/>
              <a:gd name="connsiteY2" fmla="*/ 2298192 h 3700272"/>
              <a:gd name="connsiteX3" fmla="*/ 652615 w 1359751"/>
              <a:gd name="connsiteY3" fmla="*/ 2895600 h 3700272"/>
              <a:gd name="connsiteX4" fmla="*/ 1359751 w 1359751"/>
              <a:gd name="connsiteY4" fmla="*/ 3700272 h 3700272"/>
              <a:gd name="connsiteX0" fmla="*/ 343 w 1359751"/>
              <a:gd name="connsiteY0" fmla="*/ 0 h 3700272"/>
              <a:gd name="connsiteX1" fmla="*/ 67399 w 1359751"/>
              <a:gd name="connsiteY1" fmla="*/ 1438656 h 3700272"/>
              <a:gd name="connsiteX2" fmla="*/ 195415 w 1359751"/>
              <a:gd name="connsiteY2" fmla="*/ 2176272 h 3700272"/>
              <a:gd name="connsiteX3" fmla="*/ 652615 w 1359751"/>
              <a:gd name="connsiteY3" fmla="*/ 2895600 h 3700272"/>
              <a:gd name="connsiteX4" fmla="*/ 1359751 w 1359751"/>
              <a:gd name="connsiteY4" fmla="*/ 3700272 h 3700272"/>
              <a:gd name="connsiteX0" fmla="*/ 282 w 1359690"/>
              <a:gd name="connsiteY0" fmla="*/ 0 h 3700272"/>
              <a:gd name="connsiteX1" fmla="*/ 79530 w 1359690"/>
              <a:gd name="connsiteY1" fmla="*/ 1432560 h 3700272"/>
              <a:gd name="connsiteX2" fmla="*/ 195354 w 1359690"/>
              <a:gd name="connsiteY2" fmla="*/ 2176272 h 3700272"/>
              <a:gd name="connsiteX3" fmla="*/ 652554 w 1359690"/>
              <a:gd name="connsiteY3" fmla="*/ 2895600 h 3700272"/>
              <a:gd name="connsiteX4" fmla="*/ 1359690 w 1359690"/>
              <a:gd name="connsiteY4" fmla="*/ 3700272 h 3700272"/>
              <a:gd name="connsiteX0" fmla="*/ 282 w 1359690"/>
              <a:gd name="connsiteY0" fmla="*/ 0 h 3700272"/>
              <a:gd name="connsiteX1" fmla="*/ 79530 w 1359690"/>
              <a:gd name="connsiteY1" fmla="*/ 1432560 h 3700272"/>
              <a:gd name="connsiteX2" fmla="*/ 256314 w 1359690"/>
              <a:gd name="connsiteY2" fmla="*/ 2267712 h 3700272"/>
              <a:gd name="connsiteX3" fmla="*/ 652554 w 1359690"/>
              <a:gd name="connsiteY3" fmla="*/ 2895600 h 3700272"/>
              <a:gd name="connsiteX4" fmla="*/ 1359690 w 1359690"/>
              <a:gd name="connsiteY4" fmla="*/ 3700272 h 3700272"/>
              <a:gd name="connsiteX0" fmla="*/ 598 w 1323430"/>
              <a:gd name="connsiteY0" fmla="*/ 0 h 3712464"/>
              <a:gd name="connsiteX1" fmla="*/ 43270 w 1323430"/>
              <a:gd name="connsiteY1" fmla="*/ 1444752 h 3712464"/>
              <a:gd name="connsiteX2" fmla="*/ 220054 w 1323430"/>
              <a:gd name="connsiteY2" fmla="*/ 2279904 h 3712464"/>
              <a:gd name="connsiteX3" fmla="*/ 616294 w 1323430"/>
              <a:gd name="connsiteY3" fmla="*/ 2907792 h 3712464"/>
              <a:gd name="connsiteX4" fmla="*/ 1323430 w 1323430"/>
              <a:gd name="connsiteY4" fmla="*/ 3712464 h 371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30" h="3712464">
                <a:moveTo>
                  <a:pt x="598" y="0"/>
                </a:moveTo>
                <a:cubicBezTo>
                  <a:pt x="-4482" y="231648"/>
                  <a:pt x="23966" y="1062736"/>
                  <a:pt x="43270" y="1444752"/>
                </a:cubicBezTo>
                <a:cubicBezTo>
                  <a:pt x="62574" y="1826768"/>
                  <a:pt x="131662" y="2037080"/>
                  <a:pt x="220054" y="2279904"/>
                </a:cubicBezTo>
                <a:cubicBezTo>
                  <a:pt x="308446" y="2522728"/>
                  <a:pt x="436462" y="2680208"/>
                  <a:pt x="616294" y="2907792"/>
                </a:cubicBezTo>
                <a:cubicBezTo>
                  <a:pt x="796126" y="3135376"/>
                  <a:pt x="1196430" y="3584448"/>
                  <a:pt x="1323430" y="371246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Flowchart: Connector 143">
            <a:extLst>
              <a:ext uri="{FF2B5EF4-FFF2-40B4-BE49-F238E27FC236}">
                <a16:creationId xmlns:a16="http://schemas.microsoft.com/office/drawing/2014/main" id="{33EA536D-9C78-DB8E-02DA-CCB54DFDF8DB}"/>
              </a:ext>
            </a:extLst>
          </p:cNvPr>
          <p:cNvSpPr/>
          <p:nvPr/>
        </p:nvSpPr>
        <p:spPr>
          <a:xfrm>
            <a:off x="10260162" y="473378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2">
            <a:extLst>
              <a:ext uri="{FF2B5EF4-FFF2-40B4-BE49-F238E27FC236}">
                <a16:creationId xmlns:a16="http://schemas.microsoft.com/office/drawing/2014/main" id="{41D19D50-616D-1F82-C922-D083097E7C1C}"/>
              </a:ext>
            </a:extLst>
          </p:cNvPr>
          <p:cNvSpPr txBox="1"/>
          <p:nvPr/>
        </p:nvSpPr>
        <p:spPr>
          <a:xfrm>
            <a:off x="7363666" y="357624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338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1" grpId="0"/>
      <p:bldP spid="42" grpId="0"/>
      <p:bldP spid="43" grpId="0"/>
      <p:bldP spid="44" grpId="0"/>
      <p:bldP spid="45" grpId="0"/>
      <p:bldP spid="46" grpId="0"/>
      <p:bldP spid="47" grpId="0"/>
      <p:bldP spid="67" grpId="0"/>
      <p:bldP spid="68" grpId="0"/>
      <p:bldP spid="69" grpId="0"/>
      <p:bldP spid="70" grpId="0"/>
      <p:bldP spid="71" grpId="0"/>
      <p:bldP spid="72" grpId="0"/>
      <p:bldP spid="73" grpId="0"/>
      <p:bldP spid="78" grpId="0"/>
      <p:bldP spid="81" grpId="0" animBg="1"/>
      <p:bldP spid="88" grpId="0"/>
      <p:bldP spid="89" grpId="0"/>
      <p:bldP spid="90" grpId="0"/>
      <p:bldP spid="91" grpId="0"/>
      <p:bldP spid="92" grpId="0"/>
      <p:bldP spid="98" grpId="0"/>
      <p:bldP spid="99" grpId="0"/>
      <p:bldP spid="101" grpId="0"/>
      <p:bldP spid="103" grpId="0" animBg="1"/>
      <p:bldP spid="104" grpId="0" animBg="1"/>
      <p:bldP spid="119" grpId="0" animBg="1"/>
      <p:bldP spid="128" grpId="0" animBg="1"/>
      <p:bldP spid="129" grpId="0"/>
      <p:bldP spid="130" grpId="0"/>
      <p:bldP spid="134" grpId="0" animBg="1"/>
      <p:bldP spid="142" grpId="0" animBg="1"/>
      <p:bldP spid="1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472"/>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 name="Straight Arrow Connector 2">
            <a:extLst>
              <a:ext uri="{FF2B5EF4-FFF2-40B4-BE49-F238E27FC236}">
                <a16:creationId xmlns:a16="http://schemas.microsoft.com/office/drawing/2014/main" id="{E7A4919E-EE0A-F0B2-0E4E-EEE92F38F9FC}"/>
              </a:ext>
            </a:extLst>
          </p:cNvPr>
          <p:cNvCxnSpPr>
            <a:cxnSpLocks/>
          </p:cNvCxnSpPr>
          <p:nvPr/>
        </p:nvCxnSpPr>
        <p:spPr>
          <a:xfrm flipH="1" flipV="1">
            <a:off x="8882711" y="1802368"/>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BC997-0EB3-AFA5-09E8-77CC19B0D0A6}"/>
              </a:ext>
            </a:extLst>
          </p:cNvPr>
          <p:cNvCxnSpPr>
            <a:cxnSpLocks/>
          </p:cNvCxnSpPr>
          <p:nvPr/>
        </p:nvCxnSpPr>
        <p:spPr>
          <a:xfrm flipV="1">
            <a:off x="8287433" y="4264878"/>
            <a:ext cx="3335607"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4572EE-BB14-0C54-71E6-01DACF68A2F4}"/>
              </a:ext>
            </a:extLst>
          </p:cNvPr>
          <p:cNvSpPr txBox="1"/>
          <p:nvPr/>
        </p:nvSpPr>
        <p:spPr>
          <a:xfrm>
            <a:off x="11383719" y="4431541"/>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E1D02E28-886B-CFE7-97CC-885153A35711}"/>
              </a:ext>
            </a:extLst>
          </p:cNvPr>
          <p:cNvSpPr txBox="1"/>
          <p:nvPr/>
        </p:nvSpPr>
        <p:spPr>
          <a:xfrm>
            <a:off x="8921238" y="14348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B4BD096B-34C5-A64E-C184-8B2C0F712408}"/>
              </a:ext>
            </a:extLst>
          </p:cNvPr>
          <p:cNvSpPr txBox="1"/>
          <p:nvPr/>
        </p:nvSpPr>
        <p:spPr>
          <a:xfrm>
            <a:off x="8465020" y="4278469"/>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CC9EC4F-0142-C9B7-8ECC-0C2C5E427DED}"/>
              </a:ext>
            </a:extLst>
          </p:cNvPr>
          <p:cNvSpPr txBox="1"/>
          <p:nvPr/>
        </p:nvSpPr>
        <p:spPr>
          <a:xfrm>
            <a:off x="9652956" y="4200709"/>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2</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14BFD7C-37E4-6DF5-D925-C0BB26F3C05C}"/>
              </a:ext>
            </a:extLst>
          </p:cNvPr>
          <p:cNvCxnSpPr>
            <a:cxnSpLocks/>
          </p:cNvCxnSpPr>
          <p:nvPr/>
        </p:nvCxnSpPr>
        <p:spPr>
          <a:xfrm>
            <a:off x="9958794" y="1844040"/>
            <a:ext cx="1745" cy="3541159"/>
          </a:xfrm>
          <a:prstGeom prst="line">
            <a:avLst/>
          </a:prstGeom>
          <a:ln w="38100">
            <a:solidFill>
              <a:srgbClr val="12E0F6"/>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F17042-78D4-5330-88A4-27C2B45EC0C7}"/>
                  </a:ext>
                </a:extLst>
              </p:cNvPr>
              <p:cNvSpPr txBox="1"/>
              <p:nvPr/>
            </p:nvSpPr>
            <p:spPr>
              <a:xfrm>
                <a:off x="4899855" y="1666105"/>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Trục đối xứng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ECF17042-78D4-5330-88A4-27C2B45EC0C7}"/>
                  </a:ext>
                </a:extLst>
              </p:cNvPr>
              <p:cNvSpPr txBox="1">
                <a:spLocks noRot="1" noChangeAspect="1" noMove="1" noResize="1" noEditPoints="1" noAdjustHandles="1" noChangeArrowheads="1" noChangeShapeType="1" noTextEdit="1"/>
              </p:cNvSpPr>
              <p:nvPr/>
            </p:nvSpPr>
            <p:spPr>
              <a:xfrm>
                <a:off x="4899855" y="1666105"/>
                <a:ext cx="2905339" cy="460895"/>
              </a:xfrm>
              <a:prstGeom prst="rect">
                <a:avLst/>
              </a:prstGeom>
              <a:blipFill>
                <a:blip r:embed="rId4"/>
                <a:stretch>
                  <a:fillRect l="-336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2B6DE8-3D4C-6A05-989F-DFDDDA3D7116}"/>
                  </a:ext>
                </a:extLst>
              </p:cNvPr>
              <p:cNvSpPr txBox="1"/>
              <p:nvPr/>
            </p:nvSpPr>
            <p:spPr>
              <a:xfrm>
                <a:off x="4969305" y="2224169"/>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Đỉnh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d>
                      <m:dPr>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2;−1</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AD2B6DE8-3D4C-6A05-989F-DFDDDA3D7116}"/>
                  </a:ext>
                </a:extLst>
              </p:cNvPr>
              <p:cNvSpPr txBox="1">
                <a:spLocks noRot="1" noChangeAspect="1" noMove="1" noResize="1" noEditPoints="1" noAdjustHandles="1" noChangeArrowheads="1" noChangeShapeType="1" noTextEdit="1"/>
              </p:cNvSpPr>
              <p:nvPr/>
            </p:nvSpPr>
            <p:spPr>
              <a:xfrm>
                <a:off x="4969305" y="2224169"/>
                <a:ext cx="2905339" cy="460895"/>
              </a:xfrm>
              <a:prstGeom prst="rect">
                <a:avLst/>
              </a:prstGeom>
              <a:blipFill>
                <a:blip r:embed="rId5"/>
                <a:stretch>
                  <a:fillRect l="-314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894B41-B69D-4CF0-0FCD-C348E6887DD3}"/>
                  </a:ext>
                </a:extLst>
              </p:cNvPr>
              <p:cNvSpPr txBox="1"/>
              <p:nvPr/>
            </p:nvSpPr>
            <p:spPr>
              <a:xfrm>
                <a:off x="4969304" y="2782233"/>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1;0</m:t>
                        </m:r>
                      </m:e>
                    </m:d>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A0894B41-B69D-4CF0-0FCD-C348E6887DD3}"/>
                  </a:ext>
                </a:extLst>
              </p:cNvPr>
              <p:cNvSpPr txBox="1">
                <a:spLocks noRot="1" noChangeAspect="1" noMove="1" noResize="1" noEditPoints="1" noAdjustHandles="1" noChangeArrowheads="1" noChangeShapeType="1" noTextEdit="1"/>
              </p:cNvSpPr>
              <p:nvPr/>
            </p:nvSpPr>
            <p:spPr>
              <a:xfrm>
                <a:off x="4969304" y="2782233"/>
                <a:ext cx="2905339" cy="856068"/>
              </a:xfrm>
              <a:prstGeom prst="rect">
                <a:avLst/>
              </a:prstGeom>
              <a:blipFill>
                <a:blip r:embed="rId6"/>
                <a:stretch>
                  <a:fillRect l="-3145" t="-5674" r="-3145"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8D51B72-2315-4E11-4449-63A5D440DB48}"/>
                  </a:ext>
                </a:extLst>
              </p:cNvPr>
              <p:cNvSpPr txBox="1"/>
              <p:nvPr/>
            </p:nvSpPr>
            <p:spPr>
              <a:xfrm>
                <a:off x="5022876" y="3865500"/>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8D51B72-2315-4E11-4449-63A5D440DB48}"/>
                  </a:ext>
                </a:extLst>
              </p:cNvPr>
              <p:cNvSpPr txBox="1">
                <a:spLocks noRot="1" noChangeAspect="1" noMove="1" noResize="1" noEditPoints="1" noAdjustHandles="1" noChangeArrowheads="1" noChangeShapeType="1" noTextEdit="1"/>
              </p:cNvSpPr>
              <p:nvPr/>
            </p:nvSpPr>
            <p:spPr>
              <a:xfrm>
                <a:off x="5022876" y="3865500"/>
                <a:ext cx="2905339" cy="856068"/>
              </a:xfrm>
              <a:prstGeom prst="rect">
                <a:avLst/>
              </a:prstGeom>
              <a:blipFill>
                <a:blip r:embed="rId7"/>
                <a:stretch>
                  <a:fillRect l="-3354" t="-5674" r="-2935" b="-9220"/>
                </a:stretch>
              </a:blipFill>
            </p:spPr>
            <p:txBody>
              <a:bodyPr/>
              <a:lstStyle/>
              <a:p>
                <a:r>
                  <a:rPr lang="vi-VN">
                    <a:noFill/>
                  </a:rPr>
                  <a:t> </a:t>
                </a:r>
              </a:p>
            </p:txBody>
          </p:sp>
        </mc:Fallback>
      </mc:AlternateContent>
      <p:sp>
        <p:nvSpPr>
          <p:cNvPr id="47" name="Flowchart: Connector 46">
            <a:extLst>
              <a:ext uri="{FF2B5EF4-FFF2-40B4-BE49-F238E27FC236}">
                <a16:creationId xmlns:a16="http://schemas.microsoft.com/office/drawing/2014/main" id="{2725563C-8D88-06CE-9D00-AD39725B2AC9}"/>
              </a:ext>
            </a:extLst>
          </p:cNvPr>
          <p:cNvSpPr/>
          <p:nvPr/>
        </p:nvSpPr>
        <p:spPr>
          <a:xfrm>
            <a:off x="8880433" y="422711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021DBA0-2EBA-6745-715C-5B7D937BBAE3}"/>
              </a:ext>
            </a:extLst>
          </p:cNvPr>
          <p:cNvCxnSpPr>
            <a:cxnSpLocks/>
          </p:cNvCxnSpPr>
          <p:nvPr/>
        </p:nvCxnSpPr>
        <p:spPr>
          <a:xfrm flipH="1">
            <a:off x="8939054" y="4683799"/>
            <a:ext cx="100535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0C13559-2CF5-609F-28ED-93ABCEA4D57B}"/>
              </a:ext>
            </a:extLst>
          </p:cNvPr>
          <p:cNvSpPr txBox="1"/>
          <p:nvPr/>
        </p:nvSpPr>
        <p:spPr>
          <a:xfrm>
            <a:off x="9197660"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986D6177-5D33-FF8B-5F7D-4FAA6B2BB843}"/>
              </a:ext>
            </a:extLst>
          </p:cNvPr>
          <p:cNvSpPr txBox="1"/>
          <p:nvPr/>
        </p:nvSpPr>
        <p:spPr>
          <a:xfrm>
            <a:off x="10848439" y="4200388"/>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4</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A550232D-F088-BF6A-1EE0-5027C048B66F}"/>
              </a:ext>
            </a:extLst>
          </p:cNvPr>
          <p:cNvCxnSpPr>
            <a:cxnSpLocks/>
          </p:cNvCxnSpPr>
          <p:nvPr/>
        </p:nvCxnSpPr>
        <p:spPr>
          <a:xfrm flipV="1">
            <a:off x="11021060" y="2953491"/>
            <a:ext cx="0" cy="13274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333910-D3A4-AD05-A6F4-F08B703C050F}"/>
              </a:ext>
            </a:extLst>
          </p:cNvPr>
          <p:cNvCxnSpPr>
            <a:cxnSpLocks/>
          </p:cNvCxnSpPr>
          <p:nvPr/>
        </p:nvCxnSpPr>
        <p:spPr>
          <a:xfrm flipH="1">
            <a:off x="8891160" y="2932486"/>
            <a:ext cx="210648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55E4E12-B31E-1EB1-50C8-D92B90908D68}"/>
              </a:ext>
            </a:extLst>
          </p:cNvPr>
          <p:cNvSpPr/>
          <p:nvPr/>
        </p:nvSpPr>
        <p:spPr>
          <a:xfrm>
            <a:off x="8661112" y="2011892"/>
            <a:ext cx="2601974" cy="2685139"/>
          </a:xfrm>
          <a:custGeom>
            <a:avLst/>
            <a:gdLst/>
            <a:ahLst/>
            <a:cxnLst/>
            <a:rect l="0" t="0" r="0" b="0"/>
            <a:pathLst>
              <a:path w="1143001" h="1270001">
                <a:moveTo>
                  <a:pt x="0" y="0"/>
                </a:moveTo>
                <a:cubicBezTo>
                  <a:pt x="190500" y="889000"/>
                  <a:pt x="381000" y="1244600"/>
                  <a:pt x="571500" y="1270000"/>
                </a:cubicBezTo>
                <a:cubicBezTo>
                  <a:pt x="762000" y="1244600"/>
                  <a:pt x="952500" y="889000"/>
                  <a:pt x="1143000"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30" name="Flowchart: Connector 29">
            <a:extLst>
              <a:ext uri="{FF2B5EF4-FFF2-40B4-BE49-F238E27FC236}">
                <a16:creationId xmlns:a16="http://schemas.microsoft.com/office/drawing/2014/main" id="{DEC99FA1-E8B4-72E3-6D1A-7F4540915445}"/>
              </a:ext>
            </a:extLst>
          </p:cNvPr>
          <p:cNvSpPr/>
          <p:nvPr/>
        </p:nvSpPr>
        <p:spPr>
          <a:xfrm>
            <a:off x="9395933" y="422978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460B376E-0D4D-8D78-27FB-D90ACDECF741}"/>
              </a:ext>
            </a:extLst>
          </p:cNvPr>
          <p:cNvSpPr/>
          <p:nvPr/>
        </p:nvSpPr>
        <p:spPr>
          <a:xfrm>
            <a:off x="10442654" y="422177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530FA04-EEB5-32D9-41DA-D6724106E9B5}"/>
              </a:ext>
            </a:extLst>
          </p:cNvPr>
          <p:cNvSpPr/>
          <p:nvPr/>
        </p:nvSpPr>
        <p:spPr>
          <a:xfrm>
            <a:off x="10980255" y="2902338"/>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1989DD49-76A2-4D7A-7769-2C4B58B34499}"/>
              </a:ext>
            </a:extLst>
          </p:cNvPr>
          <p:cNvSpPr/>
          <p:nvPr/>
        </p:nvSpPr>
        <p:spPr>
          <a:xfrm>
            <a:off x="8854970" y="289675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7BD6A69-12A2-2FE8-3763-F50C5D38D8E7}"/>
              </a:ext>
            </a:extLst>
          </p:cNvPr>
          <p:cNvSpPr/>
          <p:nvPr/>
        </p:nvSpPr>
        <p:spPr>
          <a:xfrm>
            <a:off x="9916366" y="464857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88E59E6-1FCD-267E-59BF-2EDCDF7E9EB0}"/>
              </a:ext>
            </a:extLst>
          </p:cNvPr>
          <p:cNvSpPr txBox="1"/>
          <p:nvPr/>
        </p:nvSpPr>
        <p:spPr>
          <a:xfrm>
            <a:off x="8505470" y="2665917"/>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2C9AE29-BCA4-A4CD-1BFB-B84DDB978969}"/>
              </a:ext>
            </a:extLst>
          </p:cNvPr>
          <p:cNvSpPr txBox="1"/>
          <p:nvPr/>
        </p:nvSpPr>
        <p:spPr>
          <a:xfrm>
            <a:off x="10396487"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3CA067E-B0EA-9B4A-B36C-431A1626AEBD}"/>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9CF83E4F-CEB1-4984-8B8E-7FBF9407B70F}"/>
              </a:ext>
            </a:extLst>
          </p:cNvPr>
          <p:cNvSpPr txBox="1"/>
          <p:nvPr/>
        </p:nvSpPr>
        <p:spPr>
          <a:xfrm>
            <a:off x="10187602" y="4732124"/>
            <a:ext cx="287258"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E8D86F-D18A-A7AE-DDCF-6A4C7E3D7099}"/>
              </a:ext>
            </a:extLst>
          </p:cNvPr>
          <p:cNvSpPr txBox="1"/>
          <p:nvPr/>
        </p:nvSpPr>
        <p:spPr>
          <a:xfrm>
            <a:off x="8514727" y="4537295"/>
            <a:ext cx="441146"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6" name="TextBox 2">
            <a:extLst>
              <a:ext uri="{FF2B5EF4-FFF2-40B4-BE49-F238E27FC236}">
                <a16:creationId xmlns:a16="http://schemas.microsoft.com/office/drawing/2014/main" id="{41D19D50-616D-1F82-C922-D083097E7C1C}"/>
              </a:ext>
            </a:extLst>
          </p:cNvPr>
          <p:cNvSpPr txBox="1"/>
          <p:nvPr/>
        </p:nvSpPr>
        <p:spPr>
          <a:xfrm>
            <a:off x="9365535" y="34385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7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38" grpId="0"/>
      <p:bldP spid="39" grpId="0"/>
      <p:bldP spid="45" grpId="0"/>
      <p:bldP spid="46" grpId="0"/>
      <p:bldP spid="47" grpId="0" animBg="1"/>
      <p:bldP spid="62" grpId="0"/>
      <p:bldP spid="65" grpId="0"/>
      <p:bldP spid="28" grpId="0" animBg="1"/>
      <p:bldP spid="30" grpId="0" animBg="1"/>
      <p:bldP spid="31" grpId="0" animBg="1"/>
      <p:bldP spid="32" grpId="0" animBg="1"/>
      <p:bldP spid="33" grpId="0" animBg="1"/>
      <p:bldP spid="37" grpId="0" animBg="1"/>
      <p:bldP spid="40" grpId="0"/>
      <p:bldP spid="41" grpId="0"/>
      <p:bldP spid="1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3AA3A582-4EB5-D3D9-6BD1-080CAC2230BB}"/>
              </a:ext>
            </a:extLst>
          </p:cNvPr>
          <p:cNvSpPr/>
          <p:nvPr/>
        </p:nvSpPr>
        <p:spPr>
          <a:xfrm>
            <a:off x="269475" y="1412644"/>
            <a:ext cx="11513585" cy="4067382"/>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416ABC-7E92-9EDC-E34A-C32F8CC5FD94}"/>
                  </a:ext>
                </a:extLst>
              </p:cNvPr>
              <p:cNvSpPr txBox="1"/>
              <p:nvPr/>
            </p:nvSpPr>
            <p:spPr>
              <a:xfrm>
                <a:off x="3797678" y="1408338"/>
                <a:ext cx="4517701"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Sơ đồ khảo sát hàm số </a:t>
                </a:r>
                <a14:m>
                  <m:oMath xmlns:m="http://schemas.openxmlformats.org/officeDocument/2006/math">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dirty="0">
                    <a:solidFill>
                      <a:schemeClr val="accent2"/>
                    </a:solidFill>
                    <a:effectLst/>
                    <a:latin typeface="+mj-lt"/>
                    <a:ea typeface="Arial" panose="020B0604020202020204" pitchFamily="34" charset="0"/>
                    <a:cs typeface="Times New Roman" panose="02020603050405020304" pitchFamily="18" charset="0"/>
                  </a:rPr>
                  <a:t> </a:t>
                </a:r>
                <a:endParaRPr lang="vi-VN" sz="2400" b="1" dirty="0">
                  <a:solidFill>
                    <a:schemeClr val="accent2"/>
                  </a:solidFill>
                  <a:latin typeface="+mj-lt"/>
                </a:endParaRPr>
              </a:p>
            </p:txBody>
          </p:sp>
        </mc:Choice>
        <mc:Fallback xmlns="">
          <p:sp>
            <p:nvSpPr>
              <p:cNvPr id="32" name="TextBox 31">
                <a:extLst>
                  <a:ext uri="{FF2B5EF4-FFF2-40B4-BE49-F238E27FC236}">
                    <a16:creationId xmlns:a16="http://schemas.microsoft.com/office/drawing/2014/main" id="{7F416ABC-7E92-9EDC-E34A-C32F8CC5FD94}"/>
                  </a:ext>
                </a:extLst>
              </p:cNvPr>
              <p:cNvSpPr txBox="1">
                <a:spLocks noRot="1" noChangeAspect="1" noMove="1" noResize="1" noEditPoints="1" noAdjustHandles="1" noChangeArrowheads="1" noChangeShapeType="1" noTextEdit="1"/>
              </p:cNvSpPr>
              <p:nvPr/>
            </p:nvSpPr>
            <p:spPr>
              <a:xfrm>
                <a:off x="3797678" y="1408338"/>
                <a:ext cx="4517701" cy="461665"/>
              </a:xfrm>
              <a:prstGeom prst="rect">
                <a:avLst/>
              </a:prstGeom>
              <a:blipFill>
                <a:blip r:embed="rId3"/>
                <a:stretch>
                  <a:fillRect l="-2159" t="-10526" b="-28947"/>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6B56ED87-7083-B610-7C6F-B662A2D33198}"/>
              </a:ext>
            </a:extLst>
          </p:cNvPr>
          <p:cNvSpPr txBox="1"/>
          <p:nvPr/>
        </p:nvSpPr>
        <p:spPr>
          <a:xfrm>
            <a:off x="312189" y="1722502"/>
            <a:ext cx="419123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tập xác định của hàm số.</a:t>
            </a:r>
          </a:p>
        </p:txBody>
      </p:sp>
      <p:sp>
        <p:nvSpPr>
          <p:cNvPr id="41" name="TextBox 40">
            <a:extLst>
              <a:ext uri="{FF2B5EF4-FFF2-40B4-BE49-F238E27FC236}">
                <a16:creationId xmlns:a16="http://schemas.microsoft.com/office/drawing/2014/main" id="{3644ABA1-3FA3-12F6-67D6-8159F6944697}"/>
              </a:ext>
            </a:extLst>
          </p:cNvPr>
          <p:cNvSpPr txBox="1"/>
          <p:nvPr/>
        </p:nvSpPr>
        <p:spPr>
          <a:xfrm>
            <a:off x="312189" y="2137894"/>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Khảo sát sự biến thiên của hàm số:</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FEF6E49-94E1-9E95-109F-DC4EF4917FEF}"/>
                  </a:ext>
                </a:extLst>
              </p:cNvPr>
              <p:cNvSpPr txBox="1"/>
              <p:nvPr/>
            </p:nvSpPr>
            <p:spPr>
              <a:xfrm>
                <a:off x="615934" y="2548281"/>
                <a:ext cx="107429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đạo hàm không tồn tại.</a:t>
                </a:r>
              </a:p>
            </p:txBody>
          </p:sp>
        </mc:Choice>
        <mc:Fallback xmlns="">
          <p:sp>
            <p:nvSpPr>
              <p:cNvPr id="48" name="TextBox 47">
                <a:extLst>
                  <a:ext uri="{FF2B5EF4-FFF2-40B4-BE49-F238E27FC236}">
                    <a16:creationId xmlns:a16="http://schemas.microsoft.com/office/drawing/2014/main" id="{0FEF6E49-94E1-9E95-109F-DC4EF4917FEF}"/>
                  </a:ext>
                </a:extLst>
              </p:cNvPr>
              <p:cNvSpPr txBox="1">
                <a:spLocks noRot="1" noChangeAspect="1" noMove="1" noResize="1" noEditPoints="1" noAdjustHandles="1" noChangeArrowheads="1" noChangeShapeType="1" noTextEdit="1"/>
              </p:cNvSpPr>
              <p:nvPr/>
            </p:nvSpPr>
            <p:spPr>
              <a:xfrm>
                <a:off x="615934" y="2548281"/>
                <a:ext cx="10742946" cy="460895"/>
              </a:xfrm>
              <a:prstGeom prst="rect">
                <a:avLst/>
              </a:prstGeom>
              <a:blipFill>
                <a:blip r:embed="rId4"/>
                <a:stretch>
                  <a:fillRect l="-85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0F0C11A-5E92-C55C-CF34-B7D0767ED8EA}"/>
                  </a:ext>
                </a:extLst>
              </p:cNvPr>
              <p:cNvSpPr txBox="1"/>
              <p:nvPr/>
            </p:nvSpPr>
            <p:spPr>
              <a:xfrm>
                <a:off x="615934" y="3012892"/>
                <a:ext cx="71666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để chỉ ra các khoảng đơn điệu của hàm số.</a:t>
                </a:r>
              </a:p>
            </p:txBody>
          </p:sp>
        </mc:Choice>
        <mc:Fallback xmlns="">
          <p:sp>
            <p:nvSpPr>
              <p:cNvPr id="52" name="TextBox 51">
                <a:extLst>
                  <a:ext uri="{FF2B5EF4-FFF2-40B4-BE49-F238E27FC236}">
                    <a16:creationId xmlns:a16="http://schemas.microsoft.com/office/drawing/2014/main" id="{90F0C11A-5E92-C55C-CF34-B7D0767ED8EA}"/>
                  </a:ext>
                </a:extLst>
              </p:cNvPr>
              <p:cNvSpPr txBox="1">
                <a:spLocks noRot="1" noChangeAspect="1" noMove="1" noResize="1" noEditPoints="1" noAdjustHandles="1" noChangeArrowheads="1" noChangeShapeType="1" noTextEdit="1"/>
              </p:cNvSpPr>
              <p:nvPr/>
            </p:nvSpPr>
            <p:spPr>
              <a:xfrm>
                <a:off x="615934" y="3012892"/>
                <a:ext cx="7166626" cy="460895"/>
              </a:xfrm>
              <a:prstGeom prst="rect">
                <a:avLst/>
              </a:prstGeom>
              <a:blipFill>
                <a:blip r:embed="rId5"/>
                <a:stretch>
                  <a:fillRect l="-1276" t="-10526" b="-28947"/>
                </a:stretch>
              </a:blipFill>
            </p:spPr>
            <p:txBody>
              <a:bodyPr/>
              <a:lstStyle/>
              <a:p>
                <a:r>
                  <a:rPr lang="vi-VN">
                    <a:noFill/>
                  </a:rPr>
                  <a:t> </a:t>
                </a:r>
              </a:p>
            </p:txBody>
          </p:sp>
        </mc:Fallback>
      </mc:AlternateContent>
      <p:sp>
        <p:nvSpPr>
          <p:cNvPr id="55" name="TextBox 54">
            <a:extLst>
              <a:ext uri="{FF2B5EF4-FFF2-40B4-BE49-F238E27FC236}">
                <a16:creationId xmlns:a16="http://schemas.microsoft.com/office/drawing/2014/main" id="{0EB62CAC-0FEA-8443-BD79-ED906CED5409}"/>
              </a:ext>
            </a:extLst>
          </p:cNvPr>
          <p:cNvSpPr txBox="1"/>
          <p:nvPr/>
        </p:nvSpPr>
        <p:spPr>
          <a:xfrm>
            <a:off x="615934" y="3445817"/>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cực trị của hàm số.</a:t>
            </a:r>
          </a:p>
        </p:txBody>
      </p:sp>
      <p:sp>
        <p:nvSpPr>
          <p:cNvPr id="59" name="TextBox 58">
            <a:extLst>
              <a:ext uri="{FF2B5EF4-FFF2-40B4-BE49-F238E27FC236}">
                <a16:creationId xmlns:a16="http://schemas.microsoft.com/office/drawing/2014/main" id="{B5148F09-3707-7524-8B46-CD370ADF57AB}"/>
              </a:ext>
            </a:extLst>
          </p:cNvPr>
          <p:cNvSpPr txBox="1"/>
          <p:nvPr/>
        </p:nvSpPr>
        <p:spPr>
          <a:xfrm>
            <a:off x="615934" y="3927042"/>
            <a:ext cx="115760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các giới hạn tại vô cực, giới hạn vô cực và tìm tiệm cận của đồ thị hàm số (nếu có).</a:t>
            </a:r>
          </a:p>
        </p:txBody>
      </p:sp>
      <p:sp>
        <p:nvSpPr>
          <p:cNvPr id="66" name="TextBox 65">
            <a:extLst>
              <a:ext uri="{FF2B5EF4-FFF2-40B4-BE49-F238E27FC236}">
                <a16:creationId xmlns:a16="http://schemas.microsoft.com/office/drawing/2014/main" id="{9F7979D0-9025-6DF3-6E06-B85BCC8495F3}"/>
              </a:ext>
            </a:extLst>
          </p:cNvPr>
          <p:cNvSpPr txBox="1"/>
          <p:nvPr/>
        </p:nvSpPr>
        <p:spPr>
          <a:xfrm>
            <a:off x="651940" y="4382412"/>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Lập bảng biến thiên của hàm số.</a:t>
            </a:r>
          </a:p>
        </p:txBody>
      </p:sp>
      <p:sp>
        <p:nvSpPr>
          <p:cNvPr id="72" name="TextBox 71">
            <a:extLst>
              <a:ext uri="{FF2B5EF4-FFF2-40B4-BE49-F238E27FC236}">
                <a16:creationId xmlns:a16="http://schemas.microsoft.com/office/drawing/2014/main" id="{6C65019E-F049-628A-270E-E7DDE6C4252E}"/>
              </a:ext>
            </a:extLst>
          </p:cNvPr>
          <p:cNvSpPr txBox="1"/>
          <p:nvPr/>
        </p:nvSpPr>
        <p:spPr>
          <a:xfrm>
            <a:off x="408940" y="4869586"/>
            <a:ext cx="81051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Vẽ đồ thị của hàm số dựa vào bảng biến thiên.</a:t>
            </a:r>
          </a:p>
        </p:txBody>
      </p:sp>
      <p:sp>
        <p:nvSpPr>
          <p:cNvPr id="75" name="TextBox 74">
            <a:extLst>
              <a:ext uri="{FF2B5EF4-FFF2-40B4-BE49-F238E27FC236}">
                <a16:creationId xmlns:a16="http://schemas.microsoft.com/office/drawing/2014/main" id="{B4AE7D13-0A53-0B41-1F22-D0BB048B5C84}"/>
              </a:ext>
            </a:extLst>
          </p:cNvPr>
          <p:cNvSpPr txBox="1"/>
          <p:nvPr/>
        </p:nvSpPr>
        <p:spPr>
          <a:xfrm>
            <a:off x="269475" y="5525314"/>
            <a:ext cx="11922525" cy="125124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vẽ đồ thị, nên xác định thêm một số điểm đặc biệt của đồ thị, chẳng hạn tìm giao điểm của đồ thị với các trục toạ độ (khi có và việc tìm không quá phức tạp). Ngoài ra, cần lưu ý đến tính đối xứng của đồ thị (đối xứng tâm, đối xứng trục).</a:t>
            </a:r>
          </a:p>
        </p:txBody>
      </p:sp>
      <p:sp>
        <p:nvSpPr>
          <p:cNvPr id="3" name="TextBox 2">
            <a:extLst>
              <a:ext uri="{FF2B5EF4-FFF2-40B4-BE49-F238E27FC236}">
                <a16:creationId xmlns:a16="http://schemas.microsoft.com/office/drawing/2014/main" id="{CE408E63-F4C3-E796-B96A-9DF3E750347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Tree>
    <p:extLst>
      <p:ext uri="{BB962C8B-B14F-4D97-AF65-F5344CB8AC3E}">
        <p14:creationId xmlns:p14="http://schemas.microsoft.com/office/powerpoint/2010/main" val="36991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6" grpId="0"/>
      <p:bldP spid="41" grpId="0"/>
      <p:bldP spid="48" grpId="0"/>
      <p:bldP spid="52" grpId="0"/>
      <p:bldP spid="55" grpId="0"/>
      <p:bldP spid="59" grpId="0"/>
      <p:bldP spid="66" grpId="0"/>
      <p:bldP spid="72"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DC9079-5351-0475-3AF3-06FF10B793F7}"/>
                  </a:ext>
                </a:extLst>
              </p:cNvPr>
              <p:cNvSpPr txBox="1"/>
              <p:nvPr/>
            </p:nvSpPr>
            <p:spPr>
              <a:xfrm>
                <a:off x="28498" y="2479128"/>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B6DC9079-5351-0475-3AF3-06FF10B793F7}"/>
                  </a:ext>
                </a:extLst>
              </p:cNvPr>
              <p:cNvSpPr txBox="1">
                <a:spLocks noRot="1" noChangeAspect="1" noMove="1" noResize="1" noEditPoints="1" noAdjustHandles="1" noChangeArrowheads="1" noChangeShapeType="1" noTextEdit="1"/>
              </p:cNvSpPr>
              <p:nvPr/>
            </p:nvSpPr>
            <p:spPr>
              <a:xfrm>
                <a:off x="28498" y="2479128"/>
                <a:ext cx="6094378" cy="458780"/>
              </a:xfrm>
              <a:prstGeom prst="rect">
                <a:avLst/>
              </a:prstGeom>
              <a:blipFill>
                <a:blip r:embed="rId4"/>
                <a:stretch>
                  <a:fillRect l="-1602" t="-10667" b="-3066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56869266-A927-4694-EB2D-5B659428DA85}"/>
              </a:ext>
            </a:extLst>
          </p:cNvPr>
          <p:cNvSpPr txBox="1"/>
          <p:nvPr/>
        </p:nvSpPr>
        <p:spPr>
          <a:xfrm>
            <a:off x="50183" y="2883169"/>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8C3407-D9E7-F4EA-D1F8-BD67DBE6ABC0}"/>
                  </a:ext>
                </a:extLst>
              </p:cNvPr>
              <p:cNvSpPr txBox="1"/>
              <p:nvPr/>
            </p:nvSpPr>
            <p:spPr>
              <a:xfrm>
                <a:off x="100797" y="3251020"/>
                <a:ext cx="2318707"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48C3407-D9E7-F4EA-D1F8-BD67DBE6ABC0}"/>
                  </a:ext>
                </a:extLst>
              </p:cNvPr>
              <p:cNvSpPr txBox="1">
                <a:spLocks noRot="1" noChangeAspect="1" noMove="1" noResize="1" noEditPoints="1" noAdjustHandles="1" noChangeArrowheads="1" noChangeShapeType="1" noTextEdit="1"/>
              </p:cNvSpPr>
              <p:nvPr/>
            </p:nvSpPr>
            <p:spPr>
              <a:xfrm>
                <a:off x="100797" y="3251020"/>
                <a:ext cx="2318707"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2D467D-5AD0-716C-4453-EAA10FF2287D}"/>
                  </a:ext>
                </a:extLst>
              </p:cNvPr>
              <p:cNvSpPr txBox="1"/>
              <p:nvPr/>
            </p:nvSpPr>
            <p:spPr>
              <a:xfrm>
                <a:off x="40349" y="3917482"/>
                <a:ext cx="728572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52D467D-5AD0-716C-4453-EAA10FF2287D}"/>
                  </a:ext>
                </a:extLst>
              </p:cNvPr>
              <p:cNvSpPr txBox="1">
                <a:spLocks noRot="1" noChangeAspect="1" noMove="1" noResize="1" noEditPoints="1" noAdjustHandles="1" noChangeArrowheads="1" noChangeShapeType="1" noTextEdit="1"/>
              </p:cNvSpPr>
              <p:nvPr/>
            </p:nvSpPr>
            <p:spPr>
              <a:xfrm>
                <a:off x="40349" y="3917482"/>
                <a:ext cx="7285723" cy="460895"/>
              </a:xfrm>
              <a:prstGeom prst="rect">
                <a:avLst/>
              </a:prstGeom>
              <a:blipFill>
                <a:blip r:embed="rId6"/>
                <a:stretch>
                  <a:fillRect l="-133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2B92BDD-E472-9C43-B2AD-A865C38BFCF2}"/>
                  </a:ext>
                </a:extLst>
              </p:cNvPr>
              <p:cNvSpPr txBox="1"/>
              <p:nvPr/>
            </p:nvSpPr>
            <p:spPr>
              <a:xfrm>
                <a:off x="50183" y="4729123"/>
                <a:ext cx="78657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tiểu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8" name="TextBox 37">
                <a:extLst>
                  <a:ext uri="{FF2B5EF4-FFF2-40B4-BE49-F238E27FC236}">
                    <a16:creationId xmlns:a16="http://schemas.microsoft.com/office/drawing/2014/main" id="{62B92BDD-E472-9C43-B2AD-A865C38BFCF2}"/>
                  </a:ext>
                </a:extLst>
              </p:cNvPr>
              <p:cNvSpPr txBox="1">
                <a:spLocks noRot="1" noChangeAspect="1" noMove="1" noResize="1" noEditPoints="1" noAdjustHandles="1" noChangeArrowheads="1" noChangeShapeType="1" noTextEdit="1"/>
              </p:cNvSpPr>
              <p:nvPr/>
            </p:nvSpPr>
            <p:spPr>
              <a:xfrm>
                <a:off x="50183" y="4729123"/>
                <a:ext cx="7865781" cy="460895"/>
              </a:xfrm>
              <a:prstGeom prst="rect">
                <a:avLst/>
              </a:prstGeom>
              <a:blipFill>
                <a:blip r:embed="rId7"/>
                <a:stretch>
                  <a:fillRect l="-1162" t="-10667" b="-30667"/>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18E9F7A7-E9C2-E066-8099-E4E0CCDDDBBE}"/>
              </a:ext>
            </a:extLst>
          </p:cNvPr>
          <p:cNvSpPr txBox="1"/>
          <p:nvPr/>
        </p:nvSpPr>
        <p:spPr>
          <a:xfrm>
            <a:off x="71922" y="5547245"/>
            <a:ext cx="30759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DECD90-288D-15B3-17FA-6F7B3B5EEC36}"/>
                  </a:ext>
                </a:extLst>
              </p:cNvPr>
              <p:cNvSpPr txBox="1"/>
              <p:nvPr/>
            </p:nvSpPr>
            <p:spPr>
              <a:xfrm>
                <a:off x="2202499" y="3267310"/>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51DECD90-288D-15B3-17FA-6F7B3B5EEC36}"/>
                  </a:ext>
                </a:extLst>
              </p:cNvPr>
              <p:cNvSpPr txBox="1">
                <a:spLocks noRot="1" noChangeAspect="1" noMove="1" noResize="1" noEditPoints="1" noAdjustHandles="1" noChangeArrowheads="1" noChangeShapeType="1" noTextEdit="1"/>
              </p:cNvSpPr>
              <p:nvPr/>
            </p:nvSpPr>
            <p:spPr>
              <a:xfrm>
                <a:off x="2202499" y="3267310"/>
                <a:ext cx="861284"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F2BE93-A46D-EEB0-0FB9-91014B66CA1C}"/>
                  </a:ext>
                </a:extLst>
              </p:cNvPr>
              <p:cNvSpPr txBox="1"/>
              <p:nvPr/>
            </p:nvSpPr>
            <p:spPr>
              <a:xfrm>
                <a:off x="2840018" y="304102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2F2BE93-A46D-EEB0-0FB9-91014B66CA1C}"/>
                  </a:ext>
                </a:extLst>
              </p:cNvPr>
              <p:cNvSpPr txBox="1">
                <a:spLocks noRot="1" noChangeAspect="1" noMove="1" noResize="1" noEditPoints="1" noAdjustHandles="1" noChangeArrowheads="1" noChangeShapeType="1" noTextEdit="1"/>
              </p:cNvSpPr>
              <p:nvPr/>
            </p:nvSpPr>
            <p:spPr>
              <a:xfrm>
                <a:off x="2840018" y="3041029"/>
                <a:ext cx="1513093" cy="914225"/>
              </a:xfrm>
              <a:prstGeom prst="rect">
                <a:avLst/>
              </a:prstGeom>
              <a:blipFill>
                <a:blip r:embed="rId9"/>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7264334" y="2112950"/>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7418591" y="3071526"/>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7428313" y="3486570"/>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7805188" y="26872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7264334" y="30249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7264334" y="3024905"/>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7436875" y="25632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7436875" y="2563239"/>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7242397" y="38769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7242397" y="3876996"/>
                <a:ext cx="736534" cy="461665"/>
              </a:xfrm>
              <a:prstGeom prst="rect">
                <a:avLst/>
              </a:prstGeom>
              <a:blipFill>
                <a:blip r:embed="rId12"/>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808105" y="25417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808105" y="254176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11406400" y="25865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11406400" y="258655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9005979"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9005979" y="261638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10191902"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10191902" y="2616385"/>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9031628" y="30715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9031628" y="307152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10210232" y="3041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10210232" y="304133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9656580" y="30350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9656580" y="303506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10788745" y="30189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10788745" y="30189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8351434" y="30201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8351434" y="3020187"/>
                <a:ext cx="658291" cy="461665"/>
              </a:xfrm>
              <a:prstGeom prst="rect">
                <a:avLst/>
              </a:prstGeom>
              <a:blipFill>
                <a:blip r:embed="rId21"/>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9616832" y="3866779"/>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10677237" y="3882333"/>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11342959" y="43113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11342959" y="431138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7785791" y="34245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7785791" y="3424589"/>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8964867" y="43827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8964867" y="4382751"/>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10229160" y="35170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10229160" y="3517086"/>
                <a:ext cx="658291" cy="461665"/>
              </a:xfrm>
              <a:prstGeom prst="rect">
                <a:avLst/>
              </a:prstGeom>
              <a:blipFill>
                <a:blip r:embed="rId25"/>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8309153" y="3888824"/>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FF12250-2F9C-C28F-E80D-A8E2E25A8F4A}"/>
                  </a:ext>
                </a:extLst>
              </p:cNvPr>
              <p:cNvSpPr txBox="1"/>
              <p:nvPr/>
            </p:nvSpPr>
            <p:spPr>
              <a:xfrm>
                <a:off x="35690" y="4305766"/>
                <a:ext cx="51690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nghịch biến trên khoảng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FF12250-2F9C-C28F-E80D-A8E2E25A8F4A}"/>
                  </a:ext>
                </a:extLst>
              </p:cNvPr>
              <p:cNvSpPr txBox="1">
                <a:spLocks noRot="1" noChangeAspect="1" noMove="1" noResize="1" noEditPoints="1" noAdjustHandles="1" noChangeArrowheads="1" noChangeShapeType="1" noTextEdit="1"/>
              </p:cNvSpPr>
              <p:nvPr/>
            </p:nvSpPr>
            <p:spPr>
              <a:xfrm>
                <a:off x="35690" y="4305766"/>
                <a:ext cx="5169022" cy="460895"/>
              </a:xfrm>
              <a:prstGeom prst="rect">
                <a:avLst/>
              </a:prstGeom>
              <a:blipFill>
                <a:blip r:embed="rId26"/>
                <a:stretch>
                  <a:fillRect l="-1887" t="-10526" r="-23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BE4C1B-E2F7-A2CF-6A09-83CA18CA0A57}"/>
                  </a:ext>
                </a:extLst>
              </p:cNvPr>
              <p:cNvSpPr txBox="1"/>
              <p:nvPr/>
            </p:nvSpPr>
            <p:spPr>
              <a:xfrm>
                <a:off x="71613" y="5150160"/>
                <a:ext cx="71073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đại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2" name="TextBox 101">
                <a:extLst>
                  <a:ext uri="{FF2B5EF4-FFF2-40B4-BE49-F238E27FC236}">
                    <a16:creationId xmlns:a16="http://schemas.microsoft.com/office/drawing/2014/main" id="{00BE4C1B-E2F7-A2CF-6A09-83CA18CA0A57}"/>
                  </a:ext>
                </a:extLst>
              </p:cNvPr>
              <p:cNvSpPr txBox="1">
                <a:spLocks noRot="1" noChangeAspect="1" noMove="1" noResize="1" noEditPoints="1" noAdjustHandles="1" noChangeArrowheads="1" noChangeShapeType="1" noTextEdit="1"/>
              </p:cNvSpPr>
              <p:nvPr/>
            </p:nvSpPr>
            <p:spPr>
              <a:xfrm>
                <a:off x="71613" y="5150160"/>
                <a:ext cx="7107311" cy="460895"/>
              </a:xfrm>
              <a:prstGeom prst="rect">
                <a:avLst/>
              </a:prstGeom>
              <a:blipFill>
                <a:blip r:embed="rId27"/>
                <a:stretch>
                  <a:fillRect l="-13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2878960-6B27-7A46-190F-322A0B1BC4C7}"/>
                  </a:ext>
                </a:extLst>
              </p:cNvPr>
              <p:cNvSpPr txBox="1"/>
              <p:nvPr/>
            </p:nvSpPr>
            <p:spPr>
              <a:xfrm>
                <a:off x="6414507" y="5933489"/>
                <a:ext cx="5317050" cy="712311"/>
              </a:xfrm>
              <a:prstGeom prst="rect">
                <a:avLst/>
              </a:prstGeom>
              <a:noFill/>
            </p:spPr>
            <p:txBody>
              <a:bodyPr wrap="square">
                <a:spAutoFit/>
              </a:bodyPr>
              <a:lstStyle/>
              <a:p>
                <a:pPr>
                  <a:lnSpc>
                    <a:spcPct val="107000"/>
                  </a:lnSpc>
                  <a:spcAft>
                    <a:spcPts val="800"/>
                  </a:spcAft>
                </a:pP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62878960-6B27-7A46-190F-322A0B1BC4C7}"/>
                  </a:ext>
                </a:extLst>
              </p:cNvPr>
              <p:cNvSpPr txBox="1">
                <a:spLocks noRot="1" noChangeAspect="1" noMove="1" noResize="1" noEditPoints="1" noAdjustHandles="1" noChangeArrowheads="1" noChangeShapeType="1" noTextEdit="1"/>
              </p:cNvSpPr>
              <p:nvPr/>
            </p:nvSpPr>
            <p:spPr>
              <a:xfrm>
                <a:off x="6414507" y="5933489"/>
                <a:ext cx="5317050" cy="712311"/>
              </a:xfrm>
              <a:prstGeom prst="rect">
                <a:avLst/>
              </a:prstGeom>
              <a:blipFill>
                <a:blip r:embed="rId28"/>
                <a:stretch>
                  <a:fillRect b="-17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BAF9B9A-3AFC-510F-05A5-24B70240F1B0}"/>
                  </a:ext>
                </a:extLst>
              </p:cNvPr>
              <p:cNvSpPr txBox="1"/>
              <p:nvPr/>
            </p:nvSpPr>
            <p:spPr>
              <a:xfrm>
                <a:off x="-127150" y="5791017"/>
                <a:ext cx="6094378"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BAF9B9A-3AFC-510F-05A5-24B70240F1B0}"/>
                  </a:ext>
                </a:extLst>
              </p:cNvPr>
              <p:cNvSpPr txBox="1">
                <a:spLocks noRot="1" noChangeAspect="1" noMove="1" noResize="1" noEditPoints="1" noAdjustHandles="1" noChangeArrowheads="1" noChangeShapeType="1" noTextEdit="1"/>
              </p:cNvSpPr>
              <p:nvPr/>
            </p:nvSpPr>
            <p:spPr>
              <a:xfrm>
                <a:off x="-127150" y="5791017"/>
                <a:ext cx="6094378" cy="1082861"/>
              </a:xfrm>
              <a:prstGeom prst="rect">
                <a:avLst/>
              </a:prstGeom>
              <a:blipFill>
                <a:blip r:embed="rId29"/>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3937F58F-9D02-7628-CB59-C64E92CAEE0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807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5" grpId="0"/>
      <p:bldP spid="38" grpId="0"/>
      <p:bldP spid="41" grpId="0"/>
      <p:bldP spid="42" grpId="0"/>
      <p:bldP spid="43" grpId="0"/>
      <p:bldP spid="72"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8"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156711" y="2431935"/>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310968" y="3390511"/>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320690" y="3805555"/>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697565" y="3006268"/>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156711" y="33438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156711" y="3343890"/>
                <a:ext cx="736534" cy="461665"/>
              </a:xfrm>
              <a:prstGeom prst="rect">
                <a:avLst/>
              </a:prstGeom>
              <a:blipFill>
                <a:blip r:embed="rId4"/>
                <a:stretch>
                  <a:fillRect b="-22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329252" y="2882224"/>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329252" y="2882224"/>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134774" y="419598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134774" y="419598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00482" y="286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00482" y="2860750"/>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4298777" y="290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4298777" y="2905536"/>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1898356"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1898356" y="293537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3084279"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3084279" y="293537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1924005" y="3390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1924005" y="339051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3102609" y="336031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3102609" y="336031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2548957" y="33540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2548957" y="335404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3681122" y="33379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3681122" y="333794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1243811" y="33391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1243811" y="3339172"/>
                <a:ext cx="658291" cy="461665"/>
              </a:xfrm>
              <a:prstGeom prst="rect">
                <a:avLst/>
              </a:prstGeom>
              <a:blipFill>
                <a:blip r:embed="rId15"/>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2509209" y="4185764"/>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3569614" y="4201318"/>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4235336" y="46303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4235336" y="4630374"/>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678168" y="37435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678168" y="3743574"/>
                <a:ext cx="658291" cy="461665"/>
              </a:xfrm>
              <a:prstGeom prst="rect">
                <a:avLst/>
              </a:prstGeom>
              <a:blipFill>
                <a:blip r:embed="rId1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1857244" y="4701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1857244" y="4701736"/>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3121537" y="38360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3121537" y="3836071"/>
                <a:ext cx="658291" cy="461665"/>
              </a:xfrm>
              <a:prstGeom prst="rect">
                <a:avLst/>
              </a:prstGeom>
              <a:blipFill>
                <a:blip r:embed="rId19"/>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1201530" y="4207809"/>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C277B-9B91-CE6C-A5D5-02B9CDD3CF6D}"/>
              </a:ext>
            </a:extLst>
          </p:cNvPr>
          <p:cNvSpPr txBox="1"/>
          <p:nvPr/>
        </p:nvSpPr>
        <p:spPr>
          <a:xfrm>
            <a:off x="134774" y="5149053"/>
            <a:ext cx="26485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63881A-4DD5-C74C-63ED-99902D2ABE3B}"/>
                  </a:ext>
                </a:extLst>
              </p:cNvPr>
              <p:cNvSpPr txBox="1"/>
              <p:nvPr/>
            </p:nvSpPr>
            <p:spPr>
              <a:xfrm>
                <a:off x="42940" y="5535325"/>
                <a:ext cx="62553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đths số với </a:t>
                </a:r>
                <a14:m>
                  <m:oMath xmlns:m="http://schemas.openxmlformats.org/officeDocument/2006/math">
                    <m:r>
                      <m:rPr>
                        <m:sty m:val="p"/>
                      </m:rP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Oy</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EB63881A-4DD5-C74C-63ED-99902D2ABE3B}"/>
                  </a:ext>
                </a:extLst>
              </p:cNvPr>
              <p:cNvSpPr txBox="1">
                <a:spLocks noRot="1" noChangeAspect="1" noMove="1" noResize="1" noEditPoints="1" noAdjustHandles="1" noChangeArrowheads="1" noChangeShapeType="1" noTextEdit="1"/>
              </p:cNvSpPr>
              <p:nvPr/>
            </p:nvSpPr>
            <p:spPr>
              <a:xfrm>
                <a:off x="42940" y="5535325"/>
                <a:ext cx="6255325" cy="460895"/>
              </a:xfrm>
              <a:prstGeom prst="rect">
                <a:avLst/>
              </a:prstGeom>
              <a:blipFill>
                <a:blip r:embed="rId20"/>
                <a:stretch>
                  <a:fillRect l="-146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6B2C37-EBFA-82D4-1E49-1B815E667F48}"/>
                  </a:ext>
                </a:extLst>
              </p:cNvPr>
              <p:cNvSpPr txBox="1"/>
              <p:nvPr/>
            </p:nvSpPr>
            <p:spPr>
              <a:xfrm>
                <a:off x="183413" y="6126106"/>
                <a:ext cx="4002814"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C6B2C37-EBFA-82D4-1E49-1B815E667F48}"/>
                  </a:ext>
                </a:extLst>
              </p:cNvPr>
              <p:cNvSpPr txBox="1">
                <a:spLocks noRot="1" noChangeAspect="1" noMove="1" noResize="1" noEditPoints="1" noAdjustHandles="1" noChangeArrowheads="1" noChangeShapeType="1" noTextEdit="1"/>
              </p:cNvSpPr>
              <p:nvPr/>
            </p:nvSpPr>
            <p:spPr>
              <a:xfrm>
                <a:off x="183413" y="6126106"/>
                <a:ext cx="4002814" cy="599010"/>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9BAB597-F657-5C8C-896A-56648C2383E4}"/>
                  </a:ext>
                </a:extLst>
              </p:cNvPr>
              <p:cNvSpPr txBox="1"/>
              <p:nvPr/>
            </p:nvSpPr>
            <p:spPr>
              <a:xfrm>
                <a:off x="6454486" y="2982119"/>
                <a:ext cx="5131157"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F9BAB597-F657-5C8C-896A-56648C2383E4}"/>
                  </a:ext>
                </a:extLst>
              </p:cNvPr>
              <p:cNvSpPr txBox="1">
                <a:spLocks noRot="1" noChangeAspect="1" noMove="1" noResize="1" noEditPoints="1" noAdjustHandles="1" noChangeArrowheads="1" noChangeShapeType="1" noTextEdit="1"/>
              </p:cNvSpPr>
              <p:nvPr/>
            </p:nvSpPr>
            <p:spPr>
              <a:xfrm>
                <a:off x="6454486" y="2982119"/>
                <a:ext cx="5131157" cy="853952"/>
              </a:xfrm>
              <a:prstGeom prst="rect">
                <a:avLst/>
              </a:prstGeom>
              <a:blipFill>
                <a:blip r:embed="rId22"/>
                <a:stretch>
                  <a:fillRect l="-1900" t="-5714" r="-296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AC7E37-72EA-FFDB-4829-413F134884E1}"/>
                  </a:ext>
                </a:extLst>
              </p:cNvPr>
              <p:cNvSpPr txBox="1"/>
              <p:nvPr/>
            </p:nvSpPr>
            <p:spPr>
              <a:xfrm>
                <a:off x="4066721" y="5909570"/>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5AC7E37-72EA-FFDB-4829-413F134884E1}"/>
                  </a:ext>
                </a:extLst>
              </p:cNvPr>
              <p:cNvSpPr txBox="1">
                <a:spLocks noRot="1" noChangeAspect="1" noMove="1" noResize="1" noEditPoints="1" noAdjustHandles="1" noChangeArrowheads="1" noChangeShapeType="1" noTextEdit="1"/>
              </p:cNvSpPr>
              <p:nvPr/>
            </p:nvSpPr>
            <p:spPr>
              <a:xfrm>
                <a:off x="4066721" y="5909570"/>
                <a:ext cx="1513093" cy="914225"/>
              </a:xfrm>
              <a:prstGeom prst="rect">
                <a:avLst/>
              </a:prstGeom>
              <a:blipFill>
                <a:blip r:embed="rId23"/>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166773-A303-FE98-8079-9E8A954771D3}"/>
                  </a:ext>
                </a:extLst>
              </p:cNvPr>
              <p:cNvSpPr txBox="1"/>
              <p:nvPr/>
            </p:nvSpPr>
            <p:spPr>
              <a:xfrm>
                <a:off x="6425304" y="2152316"/>
                <a:ext cx="612356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các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E0166773-A303-FE98-8079-9E8A954771D3}"/>
                  </a:ext>
                </a:extLst>
              </p:cNvPr>
              <p:cNvSpPr txBox="1">
                <a:spLocks noRot="1" noChangeAspect="1" noMove="1" noResize="1" noEditPoints="1" noAdjustHandles="1" noChangeArrowheads="1" noChangeShapeType="1" noTextEdit="1"/>
              </p:cNvSpPr>
              <p:nvPr/>
            </p:nvSpPr>
            <p:spPr>
              <a:xfrm>
                <a:off x="6425304" y="2152316"/>
                <a:ext cx="6123560" cy="853952"/>
              </a:xfrm>
              <a:prstGeom prst="rect">
                <a:avLst/>
              </a:prstGeom>
              <a:blipFill>
                <a:blip r:embed="rId24"/>
                <a:stretch>
                  <a:fillRect l="-1493" t="-5714" b="-15714"/>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9714245" y="3471934"/>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8602757" y="4505271"/>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1229152" y="437491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5" name="TextBox 34">
            <a:extLst>
              <a:ext uri="{FF2B5EF4-FFF2-40B4-BE49-F238E27FC236}">
                <a16:creationId xmlns:a16="http://schemas.microsoft.com/office/drawing/2014/main" id="{47CA4EFB-7527-394C-6C2B-BB26EB8399F5}"/>
              </a:ext>
            </a:extLst>
          </p:cNvPr>
          <p:cNvSpPr txBox="1"/>
          <p:nvPr/>
        </p:nvSpPr>
        <p:spPr>
          <a:xfrm>
            <a:off x="9254578" y="19816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FD0BF31-CA26-0854-35EE-9CF6810DE080}"/>
              </a:ext>
            </a:extLst>
          </p:cNvPr>
          <p:cNvSpPr txBox="1"/>
          <p:nvPr/>
        </p:nvSpPr>
        <p:spPr>
          <a:xfrm>
            <a:off x="9343490" y="4144081"/>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9677341" y="446750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9673480" y="5297231"/>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9381925" y="596611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9658037" y="605697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9658037" y="4861497"/>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0086106" y="4435764"/>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246748" y="3636669"/>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0050381" y="525549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9366058" y="509867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10309567" y="45040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9857957" y="4462958"/>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8718508" y="448581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9006545" y="4523586"/>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8932554" y="444338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E8ADC4-294C-7131-9B1A-1AE317F4B32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3FD4FB4F-217B-8480-8BD5-38BB29331A75}"/>
              </a:ext>
            </a:extLst>
          </p:cNvPr>
          <p:cNvSpPr txBox="1"/>
          <p:nvPr/>
        </p:nvSpPr>
        <p:spPr>
          <a:xfrm>
            <a:off x="9736136" y="325290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3" name="Flowchart: Connector 52">
            <a:extLst>
              <a:ext uri="{FF2B5EF4-FFF2-40B4-BE49-F238E27FC236}">
                <a16:creationId xmlns:a16="http://schemas.microsoft.com/office/drawing/2014/main" id="{0723617D-A1DB-4CF3-9BAD-36AE397D519F}"/>
              </a:ext>
            </a:extLst>
          </p:cNvPr>
          <p:cNvSpPr/>
          <p:nvPr/>
        </p:nvSpPr>
        <p:spPr>
          <a:xfrm>
            <a:off x="9667181" y="60210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4CC9CA7-691E-63E8-29FD-9542CF989870}"/>
              </a:ext>
            </a:extLst>
          </p:cNvPr>
          <p:cNvCxnSpPr>
            <a:cxnSpLocks/>
          </p:cNvCxnSpPr>
          <p:nvPr/>
        </p:nvCxnSpPr>
        <p:spPr>
          <a:xfrm flipV="1">
            <a:off x="9325418" y="444846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BF902CF7-107B-DDE9-FC62-E2E1DF02008E}"/>
              </a:ext>
            </a:extLst>
          </p:cNvPr>
          <p:cNvSpPr/>
          <p:nvPr/>
        </p:nvSpPr>
        <p:spPr>
          <a:xfrm>
            <a:off x="9283075" y="447123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5DD11AD-F958-345D-6B3D-C11A4CE1B653}"/>
              </a:ext>
            </a:extLst>
          </p:cNvPr>
          <p:cNvCxnSpPr>
            <a:cxnSpLocks/>
          </p:cNvCxnSpPr>
          <p:nvPr/>
        </p:nvCxnSpPr>
        <p:spPr>
          <a:xfrm flipV="1">
            <a:off x="10475948" y="44455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a:extLst>
              <a:ext uri="{FF2B5EF4-FFF2-40B4-BE49-F238E27FC236}">
                <a16:creationId xmlns:a16="http://schemas.microsoft.com/office/drawing/2014/main" id="{3FACA7D6-90A1-AC18-D307-E02172345E95}"/>
              </a:ext>
            </a:extLst>
          </p:cNvPr>
          <p:cNvSpPr/>
          <p:nvPr/>
        </p:nvSpPr>
        <p:spPr>
          <a:xfrm>
            <a:off x="10430063" y="446727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0CC053-6FE0-7297-D7A5-5519C93FCDD3}"/>
              </a:ext>
            </a:extLst>
          </p:cNvPr>
          <p:cNvSpPr txBox="1"/>
          <p:nvPr/>
        </p:nvSpPr>
        <p:spPr>
          <a:xfrm>
            <a:off x="9365910" y="468511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25"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66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3" grpId="0"/>
      <p:bldP spid="37" grpId="0"/>
      <p:bldP spid="3" grpId="0"/>
      <p:bldP spid="26" grpId="0"/>
      <p:bldP spid="34" grpId="0"/>
      <p:bldP spid="36" grpId="0"/>
      <p:bldP spid="38" grpId="0" animBg="1"/>
      <p:bldP spid="45" grpId="0"/>
      <p:bldP spid="61" grpId="0" animBg="1"/>
      <p:bldP spid="62" grpId="0" animBg="1"/>
      <p:bldP spid="63" grpId="0"/>
      <p:bldP spid="64" grpId="0"/>
      <p:bldP spid="65" grpId="0"/>
      <p:bldP spid="66" grpId="0"/>
      <p:bldP spid="67" grpId="0"/>
      <p:bldP spid="19" grpId="0"/>
      <p:bldP spid="53" grpId="0" animBg="1"/>
      <p:bldP spid="55" grpId="0" animBg="1"/>
      <p:bldP spid="5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1436669" y="2615323"/>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325181" y="3648660"/>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2180627" y="467193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6" name="TextBox 35">
            <a:extLst>
              <a:ext uri="{FF2B5EF4-FFF2-40B4-BE49-F238E27FC236}">
                <a16:creationId xmlns:a16="http://schemas.microsoft.com/office/drawing/2014/main" id="{3FD0BF31-CA26-0854-35EE-9CF6810DE080}"/>
              </a:ext>
            </a:extLst>
          </p:cNvPr>
          <p:cNvSpPr txBox="1"/>
          <p:nvPr/>
        </p:nvSpPr>
        <p:spPr>
          <a:xfrm>
            <a:off x="1097290" y="3578430"/>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1399765" y="361089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1395904" y="4440620"/>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1104349" y="5109501"/>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1380461" y="520036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1380461" y="400488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C0C5-A4C9-5960-2755-6967DAF89747}"/>
              </a:ext>
            </a:extLst>
          </p:cNvPr>
          <p:cNvCxnSpPr>
            <a:cxnSpLocks/>
          </p:cNvCxnSpPr>
          <p:nvPr/>
        </p:nvCxnSpPr>
        <p:spPr>
          <a:xfrm flipV="1">
            <a:off x="2212474" y="358387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808530" y="3579153"/>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69172" y="2776544"/>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767725" y="439888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1088482" y="4242060"/>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2062433" y="367215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1580381" y="360634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440932" y="362920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749951" y="3634109"/>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654978" y="3586773"/>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41273D1-4FEC-1974-A528-09D86E207886}"/>
              </a:ext>
            </a:extLst>
          </p:cNvPr>
          <p:cNvSpPr txBox="1"/>
          <p:nvPr/>
        </p:nvSpPr>
        <p:spPr>
          <a:xfrm>
            <a:off x="938464" y="5474989"/>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88" name="TextBox 87">
            <a:extLst>
              <a:ext uri="{FF2B5EF4-FFF2-40B4-BE49-F238E27FC236}">
                <a16:creationId xmlns:a16="http://schemas.microsoft.com/office/drawing/2014/main" id="{FA9F67B4-E518-302A-D0C5-94A8C1759BBD}"/>
              </a:ext>
            </a:extLst>
          </p:cNvPr>
          <p:cNvSpPr txBox="1"/>
          <p:nvPr/>
        </p:nvSpPr>
        <p:spPr>
          <a:xfrm>
            <a:off x="4063770" y="2144255"/>
            <a:ext cx="1179433" cy="461665"/>
          </a:xfrm>
          <a:prstGeom prst="rect">
            <a:avLst/>
          </a:prstGeom>
          <a:noFill/>
        </p:spPr>
        <p:txBody>
          <a:bodyPr wrap="square">
            <a:spAutoFit/>
          </a:bodyPr>
          <a:lstStyle/>
          <a:p>
            <a:r>
              <a:rPr lang="vi-VN" sz="2400" b="1" dirty="0">
                <a:solidFill>
                  <a:srgbClr val="FFFF00"/>
                </a:solidFill>
                <a:effectLst/>
                <a:latin typeface="+mj-lt"/>
                <a:ea typeface="Arial" panose="020B0604020202020204" pitchFamily="34" charset="0"/>
                <a:cs typeface="Times New Roman" panose="02020603050405020304" pitchFamily="18" charset="0"/>
              </a:rPr>
              <a:t>Chú ý.</a:t>
            </a:r>
            <a:r>
              <a:rPr lang="vi-VN" sz="2400" dirty="0">
                <a:solidFill>
                  <a:srgbClr val="FFFF00"/>
                </a:solidFill>
                <a:effectLst/>
                <a:latin typeface="+mj-lt"/>
                <a:ea typeface="Arial" panose="020B0604020202020204" pitchFamily="34" charset="0"/>
                <a:cs typeface="Times New Roman" panose="02020603050405020304" pitchFamily="18" charset="0"/>
              </a:rPr>
              <a:t> </a:t>
            </a:r>
            <a:endParaRPr lang="vi-VN" sz="2400" dirty="0">
              <a:solidFill>
                <a:srgbClr val="FFFF00"/>
              </a:solidFill>
              <a:latin typeface="+mj-lt"/>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76378C-A4E2-0DEB-23D7-D2A82920E95B}"/>
                  </a:ext>
                </a:extLst>
              </p:cNvPr>
              <p:cNvSpPr txBox="1"/>
              <p:nvPr/>
            </p:nvSpPr>
            <p:spPr>
              <a:xfrm>
                <a:off x="4100211" y="3284691"/>
                <a:ext cx="6298658" cy="105670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Có tâm đối xứng là điểm có hoành độ thoả mãn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8" name="TextBox 97">
                <a:extLst>
                  <a:ext uri="{FF2B5EF4-FFF2-40B4-BE49-F238E27FC236}">
                    <a16:creationId xmlns:a16="http://schemas.microsoft.com/office/drawing/2014/main" id="{D776378C-A4E2-0DEB-23D7-D2A82920E95B}"/>
                  </a:ext>
                </a:extLst>
              </p:cNvPr>
              <p:cNvSpPr txBox="1">
                <a:spLocks noRot="1" noChangeAspect="1" noMove="1" noResize="1" noEditPoints="1" noAdjustHandles="1" noChangeArrowheads="1" noChangeShapeType="1" noTextEdit="1"/>
              </p:cNvSpPr>
              <p:nvPr/>
            </p:nvSpPr>
            <p:spPr>
              <a:xfrm>
                <a:off x="4100211" y="3284691"/>
                <a:ext cx="6298658" cy="1056700"/>
              </a:xfrm>
              <a:prstGeom prst="rect">
                <a:avLst/>
              </a:prstGeom>
              <a:blipFill>
                <a:blip r:embed="rId4"/>
                <a:stretch>
                  <a:fillRect l="-1549" t="-4624" r="-387" b="-5202"/>
                </a:stretch>
              </a:blipFill>
            </p:spPr>
            <p:txBody>
              <a:bodyPr/>
              <a:lstStyle/>
              <a:p>
                <a:r>
                  <a:rPr lang="vi-VN">
                    <a:noFill/>
                  </a:rPr>
                  <a:t> </a:t>
                </a:r>
              </a:p>
            </p:txBody>
          </p:sp>
        </mc:Fallback>
      </mc:AlternateContent>
      <p:sp>
        <p:nvSpPr>
          <p:cNvPr id="101" name="TextBox 100">
            <a:extLst>
              <a:ext uri="{FF2B5EF4-FFF2-40B4-BE49-F238E27FC236}">
                <a16:creationId xmlns:a16="http://schemas.microsoft.com/office/drawing/2014/main" id="{F11B56E2-A935-E24E-9BA8-EEC80883B6BA}"/>
              </a:ext>
            </a:extLst>
          </p:cNvPr>
          <p:cNvSpPr txBox="1"/>
          <p:nvPr/>
        </p:nvSpPr>
        <p:spPr>
          <a:xfrm>
            <a:off x="4091185" y="4407272"/>
            <a:ext cx="331156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Không có tiệm cận.</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D9F9DC9-375C-8244-EAC2-992DCF68CF77}"/>
                  </a:ext>
                </a:extLst>
              </p:cNvPr>
              <p:cNvSpPr txBox="1"/>
              <p:nvPr/>
            </p:nvSpPr>
            <p:spPr>
              <a:xfrm>
                <a:off x="4063770" y="2675696"/>
                <a:ext cx="754132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bậc ba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02" name="TextBox 101">
                <a:extLst>
                  <a:ext uri="{FF2B5EF4-FFF2-40B4-BE49-F238E27FC236}">
                    <a16:creationId xmlns:a16="http://schemas.microsoft.com/office/drawing/2014/main" id="{AD9F9DC9-375C-8244-EAC2-992DCF68CF77}"/>
                  </a:ext>
                </a:extLst>
              </p:cNvPr>
              <p:cNvSpPr txBox="1">
                <a:spLocks noRot="1" noChangeAspect="1" noMove="1" noResize="1" noEditPoints="1" noAdjustHandles="1" noChangeArrowheads="1" noChangeShapeType="1" noTextEdit="1"/>
              </p:cNvSpPr>
              <p:nvPr/>
            </p:nvSpPr>
            <p:spPr>
              <a:xfrm>
                <a:off x="4063770" y="2675696"/>
                <a:ext cx="7541325" cy="470000"/>
              </a:xfrm>
              <a:prstGeom prst="rect">
                <a:avLst/>
              </a:prstGeom>
              <a:blipFill>
                <a:blip r:embed="rId5"/>
                <a:stretch>
                  <a:fillRect l="-1293" t="-7792" b="-298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A1932E6D-7E28-747A-71B1-75AA7D50980E}"/>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Flowchart: Connector 18">
            <a:extLst>
              <a:ext uri="{FF2B5EF4-FFF2-40B4-BE49-F238E27FC236}">
                <a16:creationId xmlns:a16="http://schemas.microsoft.com/office/drawing/2014/main" id="{022F6AF7-EA9C-A6D6-A448-EFD94C54038D}"/>
              </a:ext>
            </a:extLst>
          </p:cNvPr>
          <p:cNvSpPr/>
          <p:nvPr/>
        </p:nvSpPr>
        <p:spPr>
          <a:xfrm>
            <a:off x="1393593" y="516926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59FA5B8-D449-FB3A-E409-726040B7CFA4}"/>
              </a:ext>
            </a:extLst>
          </p:cNvPr>
          <p:cNvSpPr/>
          <p:nvPr/>
        </p:nvSpPr>
        <p:spPr>
          <a:xfrm>
            <a:off x="2169063" y="361356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08A0306-54AB-E1B8-7113-4AC10749863D}"/>
              </a:ext>
            </a:extLst>
          </p:cNvPr>
          <p:cNvSpPr/>
          <p:nvPr/>
        </p:nvSpPr>
        <p:spPr>
          <a:xfrm>
            <a:off x="1002076" y="361734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41D19D50-616D-1F82-C922-D083097E7C1C}"/>
              </a:ext>
            </a:extLst>
          </p:cNvPr>
          <p:cNvSpPr txBox="1"/>
          <p:nvPr/>
        </p:nvSpPr>
        <p:spPr>
          <a:xfrm>
            <a:off x="1794098" y="46902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2B9BC1-0DA1-CAAA-AB52-DDA667CC2604}"/>
                  </a:ext>
                </a:extLst>
              </p:cNvPr>
              <p:cNvSpPr txBox="1"/>
              <p:nvPr/>
            </p:nvSpPr>
            <p:spPr>
              <a:xfrm>
                <a:off x="2849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ED2B9BC1-0DA1-CAAA-AB52-DDA667CC2604}"/>
                  </a:ext>
                </a:extLst>
              </p:cNvPr>
              <p:cNvSpPr txBox="1">
                <a:spLocks noRot="1" noChangeAspect="1" noMove="1" noResize="1" noEditPoints="1" noAdjustHandles="1" noChangeArrowheads="1" noChangeShapeType="1" noTextEdit="1"/>
              </p:cNvSpPr>
              <p:nvPr/>
            </p:nvSpPr>
            <p:spPr>
              <a:xfrm>
                <a:off x="28498" y="2206755"/>
                <a:ext cx="4015979" cy="458780"/>
              </a:xfrm>
              <a:prstGeom prst="rect">
                <a:avLst/>
              </a:prstGeom>
              <a:blipFill>
                <a:blip r:embed="rId4"/>
                <a:stretch>
                  <a:fillRect l="-2432" t="-10667" r="-1520" b="-3066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727E58EF-BA54-B35E-B81A-AF91D82E909C}"/>
              </a:ext>
            </a:extLst>
          </p:cNvPr>
          <p:cNvSpPr txBox="1"/>
          <p:nvPr/>
        </p:nvSpPr>
        <p:spPr>
          <a:xfrm>
            <a:off x="5018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9C0F017-7A2D-FBE6-EC7E-57D970FCE9E7}"/>
                  </a:ext>
                </a:extLst>
              </p:cNvPr>
              <p:cNvSpPr txBox="1"/>
              <p:nvPr/>
            </p:nvSpPr>
            <p:spPr>
              <a:xfrm>
                <a:off x="135044" y="3001584"/>
                <a:ext cx="262794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9C0F017-7A2D-FBE6-EC7E-57D970FCE9E7}"/>
                  </a:ext>
                </a:extLst>
              </p:cNvPr>
              <p:cNvSpPr txBox="1">
                <a:spLocks noRot="1" noChangeAspect="1" noMove="1" noResize="1" noEditPoints="1" noAdjustHandles="1" noChangeArrowheads="1" noChangeShapeType="1" noTextEdit="1"/>
              </p:cNvSpPr>
              <p:nvPr/>
            </p:nvSpPr>
            <p:spPr>
              <a:xfrm>
                <a:off x="135044" y="3001584"/>
                <a:ext cx="2627943" cy="470000"/>
              </a:xfrm>
              <a:prstGeom prst="rect">
                <a:avLst/>
              </a:prstGeom>
              <a:blipFill>
                <a:blip r:embed="rId5"/>
                <a:stretch>
                  <a:fillRect b="-129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60AA8D2-A958-3798-98A4-7083DC80FCF0}"/>
                  </a:ext>
                </a:extLst>
              </p:cNvPr>
              <p:cNvSpPr txBox="1"/>
              <p:nvPr/>
            </p:nvSpPr>
            <p:spPr>
              <a:xfrm>
                <a:off x="2778206" y="2997908"/>
                <a:ext cx="40287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60AA8D2-A958-3798-98A4-7083DC80FCF0}"/>
                  </a:ext>
                </a:extLst>
              </p:cNvPr>
              <p:cNvSpPr txBox="1">
                <a:spLocks noRot="1" noChangeAspect="1" noMove="1" noResize="1" noEditPoints="1" noAdjustHandles="1" noChangeArrowheads="1" noChangeShapeType="1" noTextEdit="1"/>
              </p:cNvSpPr>
              <p:nvPr/>
            </p:nvSpPr>
            <p:spPr>
              <a:xfrm>
                <a:off x="2778206" y="2997908"/>
                <a:ext cx="4028722" cy="460895"/>
              </a:xfrm>
              <a:prstGeom prst="rect">
                <a:avLst/>
              </a:prstGeom>
              <a:blipFill>
                <a:blip r:embed="rId6"/>
                <a:stretch>
                  <a:fillRect l="-24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41430-9538-99E5-86CC-4A9F8A31C04B}"/>
                  </a:ext>
                </a:extLst>
              </p:cNvPr>
              <p:cNvSpPr txBox="1"/>
              <p:nvPr/>
            </p:nvSpPr>
            <p:spPr>
              <a:xfrm>
                <a:off x="59965" y="3400686"/>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6C41430-9538-99E5-86CC-4A9F8A31C04B}"/>
                  </a:ext>
                </a:extLst>
              </p:cNvPr>
              <p:cNvSpPr txBox="1">
                <a:spLocks noRot="1" noChangeAspect="1" noMove="1" noResize="1" noEditPoints="1" noAdjustHandles="1" noChangeArrowheads="1" noChangeShapeType="1" noTextEdit="1"/>
              </p:cNvSpPr>
              <p:nvPr/>
            </p:nvSpPr>
            <p:spPr>
              <a:xfrm>
                <a:off x="59965" y="3400686"/>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43" name="TextBox 42">
            <a:extLst>
              <a:ext uri="{FF2B5EF4-FFF2-40B4-BE49-F238E27FC236}">
                <a16:creationId xmlns:a16="http://schemas.microsoft.com/office/drawing/2014/main" id="{8CA3C4D2-C231-A2DC-6204-303F7BCB9D64}"/>
              </a:ext>
            </a:extLst>
          </p:cNvPr>
          <p:cNvSpPr txBox="1"/>
          <p:nvPr/>
        </p:nvSpPr>
        <p:spPr>
          <a:xfrm>
            <a:off x="56560" y="3791179"/>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52" name="TextBox 51">
            <a:extLst>
              <a:ext uri="{FF2B5EF4-FFF2-40B4-BE49-F238E27FC236}">
                <a16:creationId xmlns:a16="http://schemas.microsoft.com/office/drawing/2014/main" id="{00C5E61F-04AD-19CC-8D7F-05086466EA35}"/>
              </a:ext>
            </a:extLst>
          </p:cNvPr>
          <p:cNvSpPr txBox="1"/>
          <p:nvPr/>
        </p:nvSpPr>
        <p:spPr>
          <a:xfrm>
            <a:off x="56560" y="4229979"/>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0B0104-2EB5-0D4D-4B76-38EBFDDA826D}"/>
                  </a:ext>
                </a:extLst>
              </p:cNvPr>
              <p:cNvSpPr txBox="1"/>
              <p:nvPr/>
            </p:nvSpPr>
            <p:spPr>
              <a:xfrm>
                <a:off x="-274327" y="5195361"/>
                <a:ext cx="652239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5" name="TextBox 54">
                <a:extLst>
                  <a:ext uri="{FF2B5EF4-FFF2-40B4-BE49-F238E27FC236}">
                    <a16:creationId xmlns:a16="http://schemas.microsoft.com/office/drawing/2014/main" id="{870B0104-2EB5-0D4D-4B76-38EBFDDA826D}"/>
                  </a:ext>
                </a:extLst>
              </p:cNvPr>
              <p:cNvSpPr txBox="1">
                <a:spLocks noRot="1" noChangeAspect="1" noMove="1" noResize="1" noEditPoints="1" noAdjustHandles="1" noChangeArrowheads="1" noChangeShapeType="1" noTextEdit="1"/>
              </p:cNvSpPr>
              <p:nvPr/>
            </p:nvSpPr>
            <p:spPr>
              <a:xfrm>
                <a:off x="-274327" y="5195361"/>
                <a:ext cx="6522394" cy="92217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7F63258-7A0A-FF3B-5F86-E2259D09C3CC}"/>
                  </a:ext>
                </a:extLst>
              </p:cNvPr>
              <p:cNvSpPr txBox="1"/>
              <p:nvPr/>
            </p:nvSpPr>
            <p:spPr>
              <a:xfrm>
                <a:off x="70669" y="4507229"/>
                <a:ext cx="5785382" cy="70743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9" name="TextBox 58">
                <a:extLst>
                  <a:ext uri="{FF2B5EF4-FFF2-40B4-BE49-F238E27FC236}">
                    <a16:creationId xmlns:a16="http://schemas.microsoft.com/office/drawing/2014/main" id="{57F63258-7A0A-FF3B-5F86-E2259D09C3CC}"/>
                  </a:ext>
                </a:extLst>
              </p:cNvPr>
              <p:cNvSpPr txBox="1">
                <a:spLocks noRot="1" noChangeAspect="1" noMove="1" noResize="1" noEditPoints="1" noAdjustHandles="1" noChangeArrowheads="1" noChangeShapeType="1" noTextEdit="1"/>
              </p:cNvSpPr>
              <p:nvPr/>
            </p:nvSpPr>
            <p:spPr>
              <a:xfrm>
                <a:off x="70669" y="4507229"/>
                <a:ext cx="5785382" cy="707438"/>
              </a:xfrm>
              <a:prstGeom prst="rect">
                <a:avLst/>
              </a:prstGeom>
              <a:blipFill>
                <a:blip r:embed="rId9"/>
                <a:stretch>
                  <a:fillRect b="-2586"/>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8067048" y="4090298"/>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380809" y="46715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380809" y="4671508"/>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10961499" y="36286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10961499" y="362863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5A91B8D3-4713-9A3D-CC34-2BDDD9310E6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8126767" y="414002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870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5" grpId="0"/>
      <p:bldP spid="40" grpId="0"/>
      <p:bldP spid="43" grpId="0"/>
      <p:bldP spid="52" grpId="0"/>
      <p:bldP spid="55" grpId="0"/>
      <p:bldP spid="59" grpId="0"/>
      <p:bldP spid="93" grpId="0"/>
      <p:bldP spid="97" grpId="0"/>
      <p:bldP spid="99" grpId="0"/>
      <p:bldP spid="100" grpId="0"/>
      <p:bldP spid="103" grpId="0"/>
      <p:bldP spid="104" grpId="0"/>
      <p:bldP spid="109" grpId="0"/>
      <p:bldP spid="114" grpId="0"/>
      <p:bldP spid="1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8186</TotalTime>
  <Words>5072</Words>
  <Application>Microsoft Office PowerPoint</Application>
  <PresentationFormat>Widescreen</PresentationFormat>
  <Paragraphs>1140</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.VnBook-Antiqua</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Administrator</cp:lastModifiedBy>
  <cp:revision>324</cp:revision>
  <dcterms:created xsi:type="dcterms:W3CDTF">2022-01-12T21:49:46Z</dcterms:created>
  <dcterms:modified xsi:type="dcterms:W3CDTF">2024-10-04T13:24:04Z</dcterms:modified>
</cp:coreProperties>
</file>