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20" r:id="rId2"/>
    <p:sldId id="442" r:id="rId3"/>
    <p:sldId id="399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7" r:id="rId14"/>
    <p:sldId id="458" r:id="rId15"/>
    <p:sldId id="454" r:id="rId16"/>
    <p:sldId id="455" r:id="rId17"/>
    <p:sldId id="452" r:id="rId18"/>
    <p:sldId id="453" r:id="rId19"/>
    <p:sldId id="459" r:id="rId20"/>
    <p:sldId id="460" r:id="rId21"/>
    <p:sldId id="461" r:id="rId22"/>
    <p:sldId id="462" r:id="rId23"/>
    <p:sldId id="4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0F6"/>
    <a:srgbClr val="DF29D6"/>
    <a:srgbClr val="0000FF"/>
    <a:srgbClr val="5B0555"/>
    <a:srgbClr val="FFFF00"/>
    <a:srgbClr val="2E7990"/>
    <a:srgbClr val="93D050"/>
    <a:srgbClr val="67B6CF"/>
    <a:srgbClr val="B8B400"/>
    <a:srgbClr val="9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32443-FAE3-42CA-B322-CC50F56853D7}" v="23" dt="2024-08-06T07:31:41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1128" y="77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redo custSel addSld delSld modSld sldOrd">
      <pc:chgData name="Huy Pham" userId="918db3a1909f15e0" providerId="LiveId" clId="{03497528-0EE4-4D17-8645-95BD1B1DEF06}" dt="2024-05-26T01:58:08.439" v="4601" actId="47"/>
      <pc:docMkLst>
        <pc:docMk/>
      </pc:docMkLst>
      <pc:sldChg chg="addSp delSp modSp mod delAnim modAnim">
        <pc:chgData name="Huy Pham" userId="918db3a1909f15e0" providerId="LiveId" clId="{03497528-0EE4-4D17-8645-95BD1B1DEF06}" dt="2024-05-25T03:11:48.298" v="4002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03497528-0EE4-4D17-8645-95BD1B1DEF06}" dt="2024-05-25T03:08:07.528" v="3940" actId="1076"/>
          <ac:spMkLst>
            <pc:docMk/>
            <pc:sldMk cId="1279157228" sldId="399"/>
            <ac:spMk id="26" creationId="{183985CF-1522-7B6C-E7A1-46A3A0FB2401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5-25T03:09:15.398" v="3963" actId="1076"/>
          <ac:spMkLst>
            <pc:docMk/>
            <pc:sldMk cId="1279157228" sldId="399"/>
            <ac:spMk id="28" creationId="{3CC1360C-6109-5F12-33DF-E70EB48425A8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5-25T03:11:07.278" v="3999" actId="14100"/>
          <ac:spMkLst>
            <pc:docMk/>
            <pc:sldMk cId="1279157228" sldId="399"/>
            <ac:spMk id="31" creationId="{BA900F19-7B04-7451-BADE-F242B407CB0F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5-26T01:58:08.439" v="4601" actId="47"/>
        <pc:sldMkLst>
          <pc:docMk/>
          <pc:sldMk cId="2454490354" sldId="422"/>
        </pc:sldMkLst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 modAnim">
        <pc:chgData name="Huy Pham" userId="918db3a1909f15e0" providerId="LiveId" clId="{03497528-0EE4-4D17-8645-95BD1B1DEF06}" dt="2024-05-25T03:15:12.541" v="4036"/>
        <pc:sldMkLst>
          <pc:docMk/>
          <pc:sldMk cId="3733934613" sldId="443"/>
        </pc:sldMkLst>
        <pc:spChg chg="add mod">
          <ac:chgData name="Huy Pham" userId="918db3a1909f15e0" providerId="LiveId" clId="{03497528-0EE4-4D17-8645-95BD1B1DEF06}" dt="2024-05-25T03:13:59.750" v="4029" actId="14100"/>
          <ac:spMkLst>
            <pc:docMk/>
            <pc:sldMk cId="3733934613" sldId="443"/>
            <ac:spMk id="3" creationId="{5B890FA5-DAC2-870E-28A5-96B765691475}"/>
          </ac:spMkLst>
        </pc:spChg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mod">
          <ac:chgData name="Huy Pham" userId="918db3a1909f15e0" providerId="LiveId" clId="{03497528-0EE4-4D17-8645-95BD1B1DEF06}" dt="2024-05-25T03:13:39.422" v="4025" actId="1038"/>
          <ac:spMkLst>
            <pc:docMk/>
            <pc:sldMk cId="3733934613" sldId="443"/>
            <ac:spMk id="25" creationId="{965147F9-CA89-D7AC-F54F-A43CEB219A83}"/>
          </ac:spMkLst>
        </pc:spChg>
        <pc:spChg chg="add mod">
          <ac:chgData name="Huy Pham" userId="918db3a1909f15e0" providerId="LiveId" clId="{03497528-0EE4-4D17-8645-95BD1B1DEF06}" dt="2024-05-25T03:13:39.422" v="4025" actId="1038"/>
          <ac:spMkLst>
            <pc:docMk/>
            <pc:sldMk cId="3733934613" sldId="443"/>
            <ac:spMk id="26" creationId="{156CB126-707D-99C8-F6A2-80BD797346CB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5-25T03:13:39.422" v="4025" actId="1038"/>
          <ac:spMkLst>
            <pc:docMk/>
            <pc:sldMk cId="3733934613" sldId="443"/>
            <ac:spMk id="27" creationId="{47E818CD-873D-B659-44CE-B9BEB8F5EC6F}"/>
          </ac:spMkLst>
        </pc:spChg>
        <pc:spChg chg="add del mod">
          <ac:chgData name="Huy Pham" userId="918db3a1909f15e0" providerId="LiveId" clId="{03497528-0EE4-4D17-8645-95BD1B1DEF06}" dt="2024-05-25T03:12:59.663" v="4004" actId="21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5-25T03:12:59.663" v="4004" actId="21"/>
          <ac:spMkLst>
            <pc:docMk/>
            <pc:sldMk cId="3733934613" sldId="443"/>
            <ac:spMk id="33" creationId="{156CB126-707D-99C8-F6A2-80BD797346CB}"/>
          </ac:spMkLst>
        </pc:spChg>
        <pc:spChg chg="add del mod">
          <ac:chgData name="Huy Pham" userId="918db3a1909f15e0" providerId="LiveId" clId="{03497528-0EE4-4D17-8645-95BD1B1DEF06}" dt="2024-05-25T03:12:59.663" v="4004" actId="21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5-25T03:13:24.070" v="4018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 modAnim">
        <pc:chgData name="Huy Pham" userId="918db3a1909f15e0" providerId="LiveId" clId="{03497528-0EE4-4D17-8645-95BD1B1DEF06}" dt="2024-05-25T03:17:42.958" v="4043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 modAnim">
        <pc:chgData name="Huy Pham" userId="918db3a1909f15e0" providerId="LiveId" clId="{03497528-0EE4-4D17-8645-95BD1B1DEF06}" dt="2024-05-25T03:19:11.480" v="4059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 modAnim">
        <pc:chgData name="Huy Pham" userId="918db3a1909f15e0" providerId="LiveId" clId="{03497528-0EE4-4D17-8645-95BD1B1DEF06}" dt="2024-05-25T03:19:50.676" v="406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5T03:20:04.043" v="4068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0:45:04.003" v="4201" actId="20577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5-26T00:45:04.003" v="4201" actId="20577"/>
          <ac:spMkLst>
            <pc:docMk/>
            <pc:sldMk cId="4178243935" sldId="448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5-25T03:22:06.811" v="4093" actId="1076"/>
          <ac:spMkLst>
            <pc:docMk/>
            <pc:sldMk cId="4178243935" sldId="448"/>
            <ac:spMk id="23" creationId="{1748729A-DA48-70E8-4A72-8E573A849AE3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5-25T03:25:33.668" v="4197" actId="16959"/>
          <ac:spMkLst>
            <pc:docMk/>
            <pc:sldMk cId="4178243935" sldId="448"/>
            <ac:spMk id="28" creationId="{7F37A8B7-BEF5-2E86-25E5-B71F204688FC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5-26T00:46:01.897" v="4207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5-26T00:47:46.125" v="4210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5-26T00:48:01.716" v="4213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5-26T01:52:27.496" v="4519"/>
        <pc:sldMkLst>
          <pc:docMk/>
          <pc:sldMk cId="3932179014" sldId="452"/>
        </pc:sldMkLst>
        <pc:spChg chg="add mod">
          <ac:chgData name="Huy Pham" userId="918db3a1909f15e0" providerId="LiveId" clId="{03497528-0EE4-4D17-8645-95BD1B1DEF06}" dt="2024-05-26T01:06:35.030" v="4433" actId="1076"/>
          <ac:spMkLst>
            <pc:docMk/>
            <pc:sldMk cId="3932179014" sldId="452"/>
            <ac:spMk id="3" creationId="{003E22DD-FD04-25D0-33D3-85F298AAAFF9}"/>
          </ac:spMkLst>
        </pc:spChg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5-26T01:07:40.856" v="4464" actId="1076"/>
          <ac:spMkLst>
            <pc:docMk/>
            <pc:sldMk cId="3932179014" sldId="452"/>
            <ac:spMk id="21" creationId="{FC9F3FE2-3D73-276C-8EB0-FE6DC67BD518}"/>
          </ac:spMkLst>
        </pc:spChg>
        <pc:spChg chg="add mod">
          <ac:chgData name="Huy Pham" userId="918db3a1909f15e0" providerId="LiveId" clId="{03497528-0EE4-4D17-8645-95BD1B1DEF06}" dt="2024-05-26T01:51:31.878" v="4514" actId="1036"/>
          <ac:spMkLst>
            <pc:docMk/>
            <pc:sldMk cId="3932179014" sldId="452"/>
            <ac:spMk id="23" creationId="{7566D259-5BDC-F36B-5627-7544E3A122C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5-26T01:50:03.821" v="4481" actId="14100"/>
          <ac:spMkLst>
            <pc:docMk/>
            <pc:sldMk cId="3932179014" sldId="452"/>
            <ac:spMk id="24" creationId="{6EB46E55-8FEE-C152-3D56-6764E4638E9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5-26T01:50:48.661" v="4499" actId="1076"/>
          <ac:spMkLst>
            <pc:docMk/>
            <pc:sldMk cId="3932179014" sldId="452"/>
            <ac:spMk id="25" creationId="{6E431E3B-9D43-CCEC-222E-CD528AD35EBF}"/>
          </ac:spMkLst>
        </pc:spChg>
        <pc:spChg chg="add mod">
          <ac:chgData name="Huy Pham" userId="918db3a1909f15e0" providerId="LiveId" clId="{03497528-0EE4-4D17-8645-95BD1B1DEF06}" dt="2024-05-26T01:51:21.081" v="4508" actId="1076"/>
          <ac:spMkLst>
            <pc:docMk/>
            <pc:sldMk cId="3932179014" sldId="452"/>
            <ac:spMk id="26" creationId="{56423728-B868-F53D-B65C-A0EE5F2DFD07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 modAnim">
        <pc:chgData name="Huy Pham" userId="918db3a1909f15e0" providerId="LiveId" clId="{03497528-0EE4-4D17-8645-95BD1B1DEF06}" dt="2024-05-26T01:53:28.778" v="4524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5-26T01:05:33.703" v="4429" actId="20577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5-26T01:05:33.703" v="4429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 delAnim modAnim">
        <pc:chgData name="Huy Pham" userId="918db3a1909f15e0" providerId="LiveId" clId="{03497528-0EE4-4D17-8645-95BD1B1DEF06}" dt="2024-05-26T01:05:38.356" v="4431" actId="20577"/>
        <pc:sldMkLst>
          <pc:docMk/>
          <pc:sldMk cId="1789226041" sldId="455"/>
        </pc:sldMkLst>
        <pc:spChg chg="add mod">
          <ac:chgData name="Huy Pham" userId="918db3a1909f15e0" providerId="LiveId" clId="{03497528-0EE4-4D17-8645-95BD1B1DEF06}" dt="2024-05-26T00:51:55.260" v="4240" actId="1076"/>
          <ac:spMkLst>
            <pc:docMk/>
            <pc:sldMk cId="1789226041" sldId="455"/>
            <ac:spMk id="3" creationId="{286A5337-50BE-5F46-9BDE-F4C65001ACB7}"/>
          </ac:spMkLst>
        </pc:spChg>
        <pc:spChg chg="mod">
          <ac:chgData name="Huy Pham" userId="918db3a1909f15e0" providerId="LiveId" clId="{03497528-0EE4-4D17-8645-95BD1B1DEF06}" dt="2024-05-26T01:05:38.356" v="4431" actId="20577"/>
          <ac:spMkLst>
            <pc:docMk/>
            <pc:sldMk cId="1789226041" sldId="455"/>
            <ac:spMk id="12" creationId="{C48652AC-C627-2B19-2990-1EF69B0ACB9F}"/>
          </ac:spMkLst>
        </pc:spChg>
        <pc:spChg chg="add mod">
          <ac:chgData name="Huy Pham" userId="918db3a1909f15e0" providerId="LiveId" clId="{03497528-0EE4-4D17-8645-95BD1B1DEF06}" dt="2024-05-26T00:59:05.933" v="4272" actId="1076"/>
          <ac:spMkLst>
            <pc:docMk/>
            <pc:sldMk cId="1789226041" sldId="455"/>
            <ac:spMk id="19" creationId="{4BC8BF74-BDA6-210A-BCCC-CE5D8765ED03}"/>
          </ac:spMkLst>
        </pc:spChg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5-26T00:59:11.638" v="4275" actId="1035"/>
          <ac:spMkLst>
            <pc:docMk/>
            <pc:sldMk cId="1789226041" sldId="455"/>
            <ac:spMk id="21" creationId="{EA338055-1331-91E5-7384-66CA9E40B531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 mod">
          <ac:chgData name="Huy Pham" userId="918db3a1909f15e0" providerId="LiveId" clId="{03497528-0EE4-4D17-8645-95BD1B1DEF06}" dt="2024-05-26T00:59:19.797" v="4278" actId="1076"/>
          <ac:spMkLst>
            <pc:docMk/>
            <pc:sldMk cId="1789226041" sldId="455"/>
            <ac:spMk id="22" creationId="{FF8DDE5F-D862-62D2-5095-989AF065E8A2}"/>
          </ac:spMkLst>
        </pc:spChg>
        <pc:spChg chg="add del mod">
          <ac:chgData name="Huy Pham" userId="918db3a1909f15e0" providerId="LiveId" clId="{03497528-0EE4-4D17-8645-95BD1B1DEF06}" dt="2024-05-26T00:59:32.184" v="4279" actId="478"/>
          <ac:spMkLst>
            <pc:docMk/>
            <pc:sldMk cId="1789226041" sldId="455"/>
            <ac:spMk id="23" creationId="{4E797B1A-7233-1B44-C164-C104E8C2740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del mod">
          <ac:chgData name="Huy Pham" userId="918db3a1909f15e0" providerId="LiveId" clId="{03497528-0EE4-4D17-8645-95BD1B1DEF06}" dt="2024-05-26T00:59:32.184" v="4279" actId="478"/>
          <ac:spMkLst>
            <pc:docMk/>
            <pc:sldMk cId="1789226041" sldId="455"/>
            <ac:spMk id="24" creationId="{B6593C7B-67E9-DAA2-523E-61D9982565F3}"/>
          </ac:spMkLst>
        </pc:spChg>
        <pc:spChg chg="add del mod">
          <ac:chgData name="Huy Pham" userId="918db3a1909f15e0" providerId="LiveId" clId="{03497528-0EE4-4D17-8645-95BD1B1DEF06}" dt="2024-05-26T00:59:32.184" v="4279" actId="478"/>
          <ac:spMkLst>
            <pc:docMk/>
            <pc:sldMk cId="1789226041" sldId="455"/>
            <ac:spMk id="25" creationId="{8C984DB2-DA90-4885-92E7-AE38FD44D6C1}"/>
          </ac:spMkLst>
        </pc:spChg>
        <pc:spChg chg="add mod">
          <ac:chgData name="Huy Pham" userId="918db3a1909f15e0" providerId="LiveId" clId="{03497528-0EE4-4D17-8645-95BD1B1DEF06}" dt="2024-05-26T01:00:11.562" v="4295" actId="20577"/>
          <ac:spMkLst>
            <pc:docMk/>
            <pc:sldMk cId="1789226041" sldId="455"/>
            <ac:spMk id="27" creationId="{08D450C1-3E91-A8A0-E359-D6C06385A742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5-26T00:59:45.242" v="4286" actId="20577"/>
          <ac:spMkLst>
            <pc:docMk/>
            <pc:sldMk cId="1789226041" sldId="455"/>
            <ac:spMk id="29" creationId="{D24BFDDA-3FBD-EA0F-0065-1B6BE3665E7A}"/>
          </ac:spMkLst>
        </pc:spChg>
        <pc:spChg chg="add mod">
          <ac:chgData name="Huy Pham" userId="918db3a1909f15e0" providerId="LiveId" clId="{03497528-0EE4-4D17-8645-95BD1B1DEF06}" dt="2024-05-26T00:59:56.842" v="4289" actId="20577"/>
          <ac:spMkLst>
            <pc:docMk/>
            <pc:sldMk cId="1789226041" sldId="455"/>
            <ac:spMk id="30" creationId="{F974482C-10B3-F97E-30AE-6B7137195C42}"/>
          </ac:spMkLst>
        </pc:spChg>
        <pc:spChg chg="add mod">
          <ac:chgData name="Huy Pham" userId="918db3a1909f15e0" providerId="LiveId" clId="{03497528-0EE4-4D17-8645-95BD1B1DEF06}" dt="2024-05-26T01:00:00.011" v="4291" actId="20577"/>
          <ac:spMkLst>
            <pc:docMk/>
            <pc:sldMk cId="1789226041" sldId="455"/>
            <ac:spMk id="31" creationId="{93A4482D-CDFE-F512-9BB8-1BB062314734}"/>
          </ac:spMkLst>
        </pc:spChg>
        <pc:spChg chg="add mod">
          <ac:chgData name="Huy Pham" userId="918db3a1909f15e0" providerId="LiveId" clId="{03497528-0EE4-4D17-8645-95BD1B1DEF06}" dt="2024-05-26T01:02:54.778" v="4425" actId="1076"/>
          <ac:spMkLst>
            <pc:docMk/>
            <pc:sldMk cId="1789226041" sldId="455"/>
            <ac:spMk id="33" creationId="{874F12F8-F177-46D5-3B19-1A5945075C66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5-26T00:49:06.114" v="4222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1:54:33.522" v="4532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5-26T01:54:33.522" v="4532" actId="20577"/>
          <ac:spMkLst>
            <pc:docMk/>
            <pc:sldMk cId="3345545355" sldId="459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 modAnim">
        <pc:chgData name="Huy Pham" userId="918db3a1909f15e0" providerId="LiveId" clId="{03497528-0EE4-4D17-8645-95BD1B1DEF06}" dt="2024-05-26T01:55:07.627" v="4539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5-26T01:54:38.731" v="4534" actId="20577"/>
          <ac:spMkLst>
            <pc:docMk/>
            <pc:sldMk cId="4197599992" sldId="460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1:55:55.132" v="4570"/>
        <pc:sldMkLst>
          <pc:docMk/>
          <pc:sldMk cId="843491195" sldId="461"/>
        </pc:sldMkLst>
        <pc:spChg chg="mod">
          <ac:chgData name="Huy Pham" userId="918db3a1909f15e0" providerId="LiveId" clId="{03497528-0EE4-4D17-8645-95BD1B1DEF06}" dt="2024-04-14T01:04:32.649" v="3618" actId="14100"/>
          <ac:spMkLst>
            <pc:docMk/>
            <pc:sldMk cId="843491195" sldId="461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4-14T01:03:37.141" v="3595" actId="478"/>
          <ac:spMkLst>
            <pc:docMk/>
            <pc:sldMk cId="843491195" sldId="461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14T01:04:11.382" v="3609" actId="1076"/>
          <ac:spMkLst>
            <pc:docMk/>
            <pc:sldMk cId="843491195" sldId="461"/>
            <ac:spMk id="23" creationId="{2E3477A7-DDB4-D46D-38E7-09D9C4E47235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25" creationId="{555D4D6C-CEE2-44AF-6CC5-9E82F8E28CA0}"/>
          </ac:spMkLst>
        </pc:spChg>
        <pc:spChg chg="add mod">
          <ac:chgData name="Huy Pham" userId="918db3a1909f15e0" providerId="LiveId" clId="{03497528-0EE4-4D17-8645-95BD1B1DEF06}" dt="2024-04-14T01:04:25.716" v="3615" actId="1076"/>
          <ac:spMkLst>
            <pc:docMk/>
            <pc:sldMk cId="843491195" sldId="461"/>
            <ac:spMk id="27" creationId="{D5A55A27-1F6F-6A11-0F79-8F4DB66E0CC8}"/>
          </ac:spMkLst>
        </pc:spChg>
        <pc:spChg chg="del">
          <ac:chgData name="Huy Pham" userId="918db3a1909f15e0" providerId="LiveId" clId="{03497528-0EE4-4D17-8645-95BD1B1DEF06}" dt="2024-04-14T01:03:34.760" v="3594" actId="478"/>
          <ac:spMkLst>
            <pc:docMk/>
            <pc:sldMk cId="843491195" sldId="461"/>
            <ac:spMk id="28" creationId="{8D3BF808-F1CB-734A-9DF9-56A1C2DEB7FA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30" creationId="{C63527F1-2C78-3FDF-93C5-33FAC66C67EA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31" creationId="{0D04E98D-9303-53EC-0895-CFD3508C8B50}"/>
          </ac:spMkLst>
        </pc:spChg>
        <pc:spChg chg="add">
          <ac:chgData name="Huy Pham" userId="918db3a1909f15e0" providerId="LiveId" clId="{03497528-0EE4-4D17-8645-95BD1B1DEF06}" dt="2024-04-14T01:04:42.670" v="3622"/>
          <ac:spMkLst>
            <pc:docMk/>
            <pc:sldMk cId="843491195" sldId="461"/>
            <ac:spMk id="32" creationId="{29BB71FC-F85B-C0D9-7021-893C285E4570}"/>
          </ac:spMkLst>
        </pc:spChg>
        <pc:spChg chg="del">
          <ac:chgData name="Huy Pham" userId="918db3a1909f15e0" providerId="LiveId" clId="{03497528-0EE4-4D17-8645-95BD1B1DEF06}" dt="2024-04-14T01:03:44.042" v="3602" actId="478"/>
          <ac:spMkLst>
            <pc:docMk/>
            <pc:sldMk cId="843491195" sldId="461"/>
            <ac:spMk id="34" creationId="{DC3E17C4-7528-E8A6-68FB-3FAD2A12F0E6}"/>
          </ac:spMkLst>
        </pc:spChg>
        <pc:spChg chg="add">
          <ac:chgData name="Huy Pham" userId="918db3a1909f15e0" providerId="LiveId" clId="{03497528-0EE4-4D17-8645-95BD1B1DEF06}" dt="2024-04-14T01:04:42.670" v="3622"/>
          <ac:spMkLst>
            <pc:docMk/>
            <pc:sldMk cId="843491195" sldId="461"/>
            <ac:spMk id="35" creationId="{BCAE1BCD-02F7-8D2B-FFDA-E9997CE0BE99}"/>
          </ac:spMkLst>
        </pc:spChg>
        <pc:spChg chg="add mod">
          <ac:chgData name="Huy Pham" userId="918db3a1909f15e0" providerId="LiveId" clId="{03497528-0EE4-4D17-8645-95BD1B1DEF06}" dt="2024-04-14T01:06:06.996" v="3655" actId="14100"/>
          <ac:spMkLst>
            <pc:docMk/>
            <pc:sldMk cId="843491195" sldId="461"/>
            <ac:spMk id="39" creationId="{C2BD4415-D08E-6709-DBFF-0EB9CA090597}"/>
          </ac:spMkLst>
        </pc:spChg>
        <pc:spChg chg="add mod">
          <ac:chgData name="Huy Pham" userId="918db3a1909f15e0" providerId="LiveId" clId="{03497528-0EE4-4D17-8645-95BD1B1DEF06}" dt="2024-04-14T01:37:44.359" v="3671" actId="1076"/>
          <ac:spMkLst>
            <pc:docMk/>
            <pc:sldMk cId="843491195" sldId="461"/>
            <ac:spMk id="42" creationId="{B18DAE21-9F56-B7C4-3E02-D44D62D80676}"/>
          </ac:spMkLst>
        </pc:spChg>
        <pc:spChg chg="add mod">
          <ac:chgData name="Huy Pham" userId="918db3a1909f15e0" providerId="LiveId" clId="{03497528-0EE4-4D17-8645-95BD1B1DEF06}" dt="2024-05-26T01:55:47.839" v="4549" actId="14100"/>
          <ac:spMkLst>
            <pc:docMk/>
            <pc:sldMk cId="843491195" sldId="461"/>
            <ac:spMk id="45" creationId="{401D29C5-C027-30C8-F08E-542B598B259B}"/>
          </ac:spMkLst>
        </pc:spChg>
        <pc:spChg chg="add mod">
          <ac:chgData name="Huy Pham" userId="918db3a1909f15e0" providerId="LiveId" clId="{03497528-0EE4-4D17-8645-95BD1B1DEF06}" dt="2024-04-14T01:39:21.410" v="3708" actId="1076"/>
          <ac:spMkLst>
            <pc:docMk/>
            <pc:sldMk cId="843491195" sldId="461"/>
            <ac:spMk id="48" creationId="{5E83AC64-C0A0-0BFB-B14E-6D60B184B1CA}"/>
          </ac:spMkLst>
        </pc:spChg>
        <pc:spChg chg="add mod">
          <ac:chgData name="Huy Pham" userId="918db3a1909f15e0" providerId="LiveId" clId="{03497528-0EE4-4D17-8645-95BD1B1DEF06}" dt="2024-04-14T01:05:56.417" v="3653"/>
          <ac:spMkLst>
            <pc:docMk/>
            <pc:sldMk cId="843491195" sldId="461"/>
            <ac:spMk id="49" creationId="{CD661F2D-5081-7F24-91A9-C12700AFF069}"/>
          </ac:spMkLst>
        </pc:spChg>
        <pc:spChg chg="add mod">
          <ac:chgData name="Huy Pham" userId="918db3a1909f15e0" providerId="LiveId" clId="{03497528-0EE4-4D17-8645-95BD1B1DEF06}" dt="2024-04-14T01:06:22.937" v="3661" actId="1076"/>
          <ac:spMkLst>
            <pc:docMk/>
            <pc:sldMk cId="843491195" sldId="461"/>
            <ac:spMk id="50" creationId="{F08CDBC4-27DD-2961-29DA-F431BCC1FE76}"/>
          </ac:spMkLst>
        </pc:spChg>
        <pc:spChg chg="add mod">
          <ac:chgData name="Huy Pham" userId="918db3a1909f15e0" providerId="LiveId" clId="{03497528-0EE4-4D17-8645-95BD1B1DEF06}" dt="2024-04-14T01:06:39.272" v="3668" actId="1076"/>
          <ac:spMkLst>
            <pc:docMk/>
            <pc:sldMk cId="843491195" sldId="461"/>
            <ac:spMk id="51" creationId="{B24DBE3A-098B-9167-1950-54C04AEEC005}"/>
          </ac:spMkLst>
        </pc:spChg>
        <pc:spChg chg="add mod">
          <ac:chgData name="Huy Pham" userId="918db3a1909f15e0" providerId="LiveId" clId="{03497528-0EE4-4D17-8645-95BD1B1DEF06}" dt="2024-04-14T01:38:07.080" v="3682" actId="1035"/>
          <ac:spMkLst>
            <pc:docMk/>
            <pc:sldMk cId="843491195" sldId="461"/>
            <ac:spMk id="52" creationId="{25A0C888-7549-E086-8AC2-A458CCFFECAD}"/>
          </ac:spMkLst>
        </pc:spChg>
        <pc:spChg chg="add mod">
          <ac:chgData name="Huy Pham" userId="918db3a1909f15e0" providerId="LiveId" clId="{03497528-0EE4-4D17-8645-95BD1B1DEF06}" dt="2024-04-14T01:38:22.743" v="3687" actId="1076"/>
          <ac:spMkLst>
            <pc:docMk/>
            <pc:sldMk cId="843491195" sldId="461"/>
            <ac:spMk id="53" creationId="{5F863E6E-ACE7-AC6D-0C71-6BD67BCDB314}"/>
          </ac:spMkLst>
        </pc:spChg>
        <pc:spChg chg="add mod">
          <ac:chgData name="Huy Pham" userId="918db3a1909f15e0" providerId="LiveId" clId="{03497528-0EE4-4D17-8645-95BD1B1DEF06}" dt="2024-04-14T01:38:40.332" v="3694"/>
          <ac:spMkLst>
            <pc:docMk/>
            <pc:sldMk cId="843491195" sldId="461"/>
            <ac:spMk id="54" creationId="{7E8A5106-E242-DB0A-0E4A-CED644F218CF}"/>
          </ac:spMkLst>
        </pc:spChg>
        <pc:spChg chg="add mod">
          <ac:chgData name="Huy Pham" userId="918db3a1909f15e0" providerId="LiveId" clId="{03497528-0EE4-4D17-8645-95BD1B1DEF06}" dt="2024-05-26T01:55:53.091" v="4569" actId="1037"/>
          <ac:spMkLst>
            <pc:docMk/>
            <pc:sldMk cId="843491195" sldId="461"/>
            <ac:spMk id="55" creationId="{BBA9C6F1-BC1E-A124-69D2-0E504A2BBB4E}"/>
          </ac:spMkLst>
        </pc:spChg>
        <pc:graphicFrameChg chg="add del mod">
          <ac:chgData name="Huy Pham" userId="918db3a1909f15e0" providerId="LiveId" clId="{03497528-0EE4-4D17-8645-95BD1B1DEF06}" dt="2024-04-14T01:03:41.143" v="3599"/>
          <ac:graphicFrameMkLst>
            <pc:docMk/>
            <pc:sldMk cId="843491195" sldId="461"/>
            <ac:graphicFrameMk id="3" creationId="{959B0183-DDA6-A288-2311-A48BE38879F5}"/>
          </ac:graphicFrameMkLst>
        </pc:graphicFrameChg>
        <pc:graphicFrameChg chg="add del mod">
          <ac:chgData name="Huy Pham" userId="918db3a1909f15e0" providerId="LiveId" clId="{03497528-0EE4-4D17-8645-95BD1B1DEF06}" dt="2024-04-14T01:04:44.004" v="3624"/>
          <ac:graphicFrameMkLst>
            <pc:docMk/>
            <pc:sldMk cId="843491195" sldId="461"/>
            <ac:graphicFrameMk id="29" creationId="{0C57209C-C9FE-D23A-1260-AF3721ADA6AA}"/>
          </ac:graphicFrameMkLst>
        </pc:graphicFrameChg>
        <pc:graphicFrameChg chg="add">
          <ac:chgData name="Huy Pham" userId="918db3a1909f15e0" providerId="LiveId" clId="{03497528-0EE4-4D17-8645-95BD1B1DEF06}" dt="2024-04-14T01:04:42.670" v="3622"/>
          <ac:graphicFrameMkLst>
            <pc:docMk/>
            <pc:sldMk cId="843491195" sldId="461"/>
            <ac:graphicFrameMk id="33" creationId="{0265E7BE-A605-91AA-C01F-CA99DAC30718}"/>
          </ac:graphicFrameMkLst>
        </pc:graphicFrameChg>
        <pc:graphicFrameChg chg="add del mod">
          <ac:chgData name="Huy Pham" userId="918db3a1909f15e0" providerId="LiveId" clId="{03497528-0EE4-4D17-8645-95BD1B1DEF06}" dt="2024-04-14T01:04:52.652" v="3627"/>
          <ac:graphicFrameMkLst>
            <pc:docMk/>
            <pc:sldMk cId="843491195" sldId="461"/>
            <ac:graphicFrameMk id="37" creationId="{33D74A88-5F2A-FBFD-3991-6260CB8B326D}"/>
          </ac:graphicFrameMkLst>
        </pc:graphicFrameChg>
        <pc:graphicFrameChg chg="add del mod">
          <ac:chgData name="Huy Pham" userId="918db3a1909f15e0" providerId="LiveId" clId="{03497528-0EE4-4D17-8645-95BD1B1DEF06}" dt="2024-04-14T01:05:05.546" v="3632"/>
          <ac:graphicFrameMkLst>
            <pc:docMk/>
            <pc:sldMk cId="843491195" sldId="461"/>
            <ac:graphicFrameMk id="40" creationId="{E59C7271-0008-C80A-B2BE-68E70CBAF7F5}"/>
          </ac:graphicFrameMkLst>
        </pc:graphicFrameChg>
        <pc:graphicFrameChg chg="add del mod">
          <ac:chgData name="Huy Pham" userId="918db3a1909f15e0" providerId="LiveId" clId="{03497528-0EE4-4D17-8645-95BD1B1DEF06}" dt="2024-04-14T01:05:15.941" v="3638"/>
          <ac:graphicFrameMkLst>
            <pc:docMk/>
            <pc:sldMk cId="843491195" sldId="461"/>
            <ac:graphicFrameMk id="43" creationId="{0181C1B8-DB8E-D15C-0BA6-49543BA9BC2A}"/>
          </ac:graphicFrameMkLst>
        </pc:graphicFrameChg>
        <pc:graphicFrameChg chg="add del mod">
          <ac:chgData name="Huy Pham" userId="918db3a1909f15e0" providerId="LiveId" clId="{03497528-0EE4-4D17-8645-95BD1B1DEF06}" dt="2024-04-14T01:05:28.824" v="3644"/>
          <ac:graphicFrameMkLst>
            <pc:docMk/>
            <pc:sldMk cId="843491195" sldId="461"/>
            <ac:graphicFrameMk id="46" creationId="{2F83141A-CF68-44E2-DDE3-F73EE328A756}"/>
          </ac:graphicFrameMkLst>
        </pc:graphicFrameChg>
        <pc:picChg chg="del">
          <ac:chgData name="Huy Pham" userId="918db3a1909f15e0" providerId="LiveId" clId="{03497528-0EE4-4D17-8645-95BD1B1DEF06}" dt="2024-04-14T01:03:39.510" v="3596" actId="478"/>
          <ac:picMkLst>
            <pc:docMk/>
            <pc:sldMk cId="843491195" sldId="461"/>
            <ac:picMk id="36" creationId="{60B6DBD1-1C46-E94B-CFC8-31271882EAB5}"/>
          </ac:picMkLst>
        </pc:picChg>
      </pc:sldChg>
      <pc:sldChg chg="addSp delSp modSp add mod delAnim modAnim">
        <pc:chgData name="Huy Pham" userId="918db3a1909f15e0" providerId="LiveId" clId="{03497528-0EE4-4D17-8645-95BD1B1DEF06}" dt="2024-05-26T01:56:42.775" v="4581"/>
        <pc:sldMkLst>
          <pc:docMk/>
          <pc:sldMk cId="1202710695" sldId="462"/>
        </pc:sldMkLst>
        <pc:spChg chg="add mod">
          <ac:chgData name="Huy Pham" userId="918db3a1909f15e0" providerId="LiveId" clId="{03497528-0EE4-4D17-8645-95BD1B1DEF06}" dt="2024-04-14T01:41:25.575" v="3745" actId="14100"/>
          <ac:spMkLst>
            <pc:docMk/>
            <pc:sldMk cId="1202710695" sldId="462"/>
            <ac:spMk id="21" creationId="{F377DB3C-2C7D-5E20-79BE-E79A4FAD148F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14T01:41:53.297" v="3750" actId="14100"/>
          <ac:spMkLst>
            <pc:docMk/>
            <pc:sldMk cId="1202710695" sldId="462"/>
            <ac:spMk id="28" creationId="{60E3D861-A074-1FAC-2847-371F3107A14F}"/>
          </ac:spMkLst>
        </pc:spChg>
        <pc:spChg chg="add mod">
          <ac:chgData name="Huy Pham" userId="918db3a1909f15e0" providerId="LiveId" clId="{03497528-0EE4-4D17-8645-95BD1B1DEF06}" dt="2024-04-14T01:42:37.004" v="3775" actId="14100"/>
          <ac:spMkLst>
            <pc:docMk/>
            <pc:sldMk cId="1202710695" sldId="462"/>
            <ac:spMk id="31" creationId="{DA03CD5A-AE8C-3455-55DE-8F1E6BE15935}"/>
          </ac:spMkLst>
        </pc:spChg>
        <pc:spChg chg="add del mod">
          <ac:chgData name="Huy Pham" userId="918db3a1909f15e0" providerId="LiveId" clId="{03497528-0EE4-4D17-8645-95BD1B1DEF06}" dt="2024-04-14T01:43:44.947" v="3802" actId="1076"/>
          <ac:spMkLst>
            <pc:docMk/>
            <pc:sldMk cId="1202710695" sldId="462"/>
            <ac:spMk id="34" creationId="{C46A7515-1F3C-AE30-CB3A-9707266E7B41}"/>
          </ac:spMkLst>
        </pc:spChg>
        <pc:spChg chg="add mod">
          <ac:chgData name="Huy Pham" userId="918db3a1909f15e0" providerId="LiveId" clId="{03497528-0EE4-4D17-8645-95BD1B1DEF06}" dt="2024-04-14T01:44:07.485" v="3809" actId="14100"/>
          <ac:spMkLst>
            <pc:docMk/>
            <pc:sldMk cId="1202710695" sldId="462"/>
            <ac:spMk id="37" creationId="{95C7BD15-63E0-7DA7-7FF1-67079E874453}"/>
          </ac:spMkLst>
        </pc:spChg>
        <pc:spChg chg="add mod">
          <ac:chgData name="Huy Pham" userId="918db3a1909f15e0" providerId="LiveId" clId="{03497528-0EE4-4D17-8645-95BD1B1DEF06}" dt="2024-04-14T01:42:12.210" v="3762" actId="1035"/>
          <ac:spMkLst>
            <pc:docMk/>
            <pc:sldMk cId="1202710695" sldId="462"/>
            <ac:spMk id="38" creationId="{7E39CB2A-5A09-F571-6A95-235A5E01F696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39" creationId="{C2BD4415-D08E-6709-DBFF-0EB9CA090597}"/>
          </ac:spMkLst>
        </pc:spChg>
        <pc:spChg chg="add mod">
          <ac:chgData name="Huy Pham" userId="918db3a1909f15e0" providerId="LiveId" clId="{03497528-0EE4-4D17-8645-95BD1B1DEF06}" dt="2024-04-14T01:43:01.413" v="3791" actId="1076"/>
          <ac:spMkLst>
            <pc:docMk/>
            <pc:sldMk cId="1202710695" sldId="462"/>
            <ac:spMk id="40" creationId="{442CA06D-A60F-C3FB-5DB7-0CE5A4FCFC6F}"/>
          </ac:spMkLst>
        </pc:spChg>
        <pc:spChg chg="add mod">
          <ac:chgData name="Huy Pham" userId="918db3a1909f15e0" providerId="LiveId" clId="{03497528-0EE4-4D17-8645-95BD1B1DEF06}" dt="2024-04-14T01:43:16.546" v="3796" actId="1076"/>
          <ac:spMkLst>
            <pc:docMk/>
            <pc:sldMk cId="1202710695" sldId="462"/>
            <ac:spMk id="41" creationId="{14097297-069D-2C36-5301-56AFFE3A6546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42" creationId="{B18DAE21-9F56-B7C4-3E02-D44D62D80676}"/>
          </ac:spMkLst>
        </pc:spChg>
        <pc:spChg chg="add mod">
          <ac:chgData name="Huy Pham" userId="918db3a1909f15e0" providerId="LiveId" clId="{03497528-0EE4-4D17-8645-95BD1B1DEF06}" dt="2024-04-14T01:43:53.414" v="3806" actId="20577"/>
          <ac:spMkLst>
            <pc:docMk/>
            <pc:sldMk cId="1202710695" sldId="462"/>
            <ac:spMk id="43" creationId="{287C78D6-2261-EB3F-9525-A0D8090E089F}"/>
          </ac:spMkLst>
        </pc:spChg>
        <pc:spChg chg="add mod">
          <ac:chgData name="Huy Pham" userId="918db3a1909f15e0" providerId="LiveId" clId="{03497528-0EE4-4D17-8645-95BD1B1DEF06}" dt="2024-04-14T01:43:50.290" v="3804" actId="1076"/>
          <ac:spMkLst>
            <pc:docMk/>
            <pc:sldMk cId="1202710695" sldId="462"/>
            <ac:spMk id="44" creationId="{0F90F186-8215-7906-7049-B400C531EED8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45" creationId="{401D29C5-C027-30C8-F08E-542B598B259B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48" creationId="{5E83AC64-C0A0-0BFB-B14E-6D60B184B1CA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0" creationId="{F08CDBC4-27DD-2961-29DA-F431BCC1FE76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1" creationId="{B24DBE3A-098B-9167-1950-54C04AEEC005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2" creationId="{25A0C888-7549-E086-8AC2-A458CCFFECAD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3" creationId="{5F863E6E-ACE7-AC6D-0C71-6BD67BCDB314}"/>
          </ac:spMkLst>
        </pc:spChg>
        <pc:spChg chg="del">
          <ac:chgData name="Huy Pham" userId="918db3a1909f15e0" providerId="LiveId" clId="{03497528-0EE4-4D17-8645-95BD1B1DEF06}" dt="2024-04-14T01:39:55.644" v="3710" actId="478"/>
          <ac:spMkLst>
            <pc:docMk/>
            <pc:sldMk cId="1202710695" sldId="462"/>
            <ac:spMk id="55" creationId="{BBA9C6F1-BC1E-A124-69D2-0E504A2BBB4E}"/>
          </ac:spMkLst>
        </pc:spChg>
        <pc:graphicFrameChg chg="add del mod">
          <ac:chgData name="Huy Pham" userId="918db3a1909f15e0" providerId="LiveId" clId="{03497528-0EE4-4D17-8645-95BD1B1DEF06}" dt="2024-04-14T01:40:03.119" v="3713"/>
          <ac:graphicFrameMkLst>
            <pc:docMk/>
            <pc:sldMk cId="1202710695" sldId="462"/>
            <ac:graphicFrameMk id="3" creationId="{9A642DB7-68FB-0713-0384-272100AF43F0}"/>
          </ac:graphicFrameMkLst>
        </pc:graphicFrameChg>
        <pc:graphicFrameChg chg="add del mod">
          <ac:chgData name="Huy Pham" userId="918db3a1909f15e0" providerId="LiveId" clId="{03497528-0EE4-4D17-8645-95BD1B1DEF06}" dt="2024-04-14T01:40:12.288" v="3718"/>
          <ac:graphicFrameMkLst>
            <pc:docMk/>
            <pc:sldMk cId="1202710695" sldId="462"/>
            <ac:graphicFrameMk id="24" creationId="{09FC3B4A-E88A-279A-37F5-C685A9C61239}"/>
          </ac:graphicFrameMkLst>
        </pc:graphicFrameChg>
        <pc:graphicFrameChg chg="add del mod">
          <ac:chgData name="Huy Pham" userId="918db3a1909f15e0" providerId="LiveId" clId="{03497528-0EE4-4D17-8645-95BD1B1DEF06}" dt="2024-04-14T01:40:25.848" v="3724"/>
          <ac:graphicFrameMkLst>
            <pc:docMk/>
            <pc:sldMk cId="1202710695" sldId="462"/>
            <ac:graphicFrameMk id="29" creationId="{42E5EF14-2CFB-3684-1ACB-F614DDAE2BDC}"/>
          </ac:graphicFrameMkLst>
        </pc:graphicFrameChg>
        <pc:graphicFrameChg chg="add del mod">
          <ac:chgData name="Huy Pham" userId="918db3a1909f15e0" providerId="LiveId" clId="{03497528-0EE4-4D17-8645-95BD1B1DEF06}" dt="2024-04-14T01:40:40.856" v="3730"/>
          <ac:graphicFrameMkLst>
            <pc:docMk/>
            <pc:sldMk cId="1202710695" sldId="462"/>
            <ac:graphicFrameMk id="32" creationId="{786A081B-0367-0EB4-BACD-02F7294AE21E}"/>
          </ac:graphicFrameMkLst>
        </pc:graphicFrameChg>
        <pc:graphicFrameChg chg="add del mod">
          <ac:chgData name="Huy Pham" userId="918db3a1909f15e0" providerId="LiveId" clId="{03497528-0EE4-4D17-8645-95BD1B1DEF06}" dt="2024-04-14T01:40:51.523" v="3736"/>
          <ac:graphicFrameMkLst>
            <pc:docMk/>
            <pc:sldMk cId="1202710695" sldId="462"/>
            <ac:graphicFrameMk id="35" creationId="{3F559CDE-5A63-4266-8A34-B0F38BAEA67F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5-26T01:57:51.246" v="4600"/>
        <pc:sldMkLst>
          <pc:docMk/>
          <pc:sldMk cId="1555921968" sldId="463"/>
        </pc:sldMkLst>
        <pc:spChg chg="mod">
          <ac:chgData name="Huy Pham" userId="918db3a1909f15e0" providerId="LiveId" clId="{03497528-0EE4-4D17-8645-95BD1B1DEF06}" dt="2024-04-14T01:54:31.419" v="3855" actId="14100"/>
          <ac:spMkLst>
            <pc:docMk/>
            <pc:sldMk cId="1555921968" sldId="463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4-14T01:52:38.573" v="3822" actId="478"/>
          <ac:spMkLst>
            <pc:docMk/>
            <pc:sldMk cId="1555921968" sldId="463"/>
            <ac:spMk id="21" creationId="{FA365FAC-CA40-1AE4-1A1E-6D937232F057}"/>
          </ac:spMkLst>
        </pc:spChg>
        <pc:spChg chg="mod">
          <ac:chgData name="Huy Pham" userId="918db3a1909f15e0" providerId="LiveId" clId="{03497528-0EE4-4D17-8645-95BD1B1DEF06}" dt="2024-04-14T01:54:59.666" v="3865" actId="1037"/>
          <ac:spMkLst>
            <pc:docMk/>
            <pc:sldMk cId="1555921968" sldId="463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14T01:54:05.279" v="3851" actId="1035"/>
          <ac:spMkLst>
            <pc:docMk/>
            <pc:sldMk cId="1555921968" sldId="463"/>
            <ac:spMk id="23" creationId="{CC0867E8-C28F-86B8-6D25-CC7C4E85C8DB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25" creationId="{555D4D6C-CEE2-44AF-6CC5-9E82F8E28CA0}"/>
          </ac:spMkLst>
        </pc:spChg>
        <pc:spChg chg="add mod">
          <ac:chgData name="Huy Pham" userId="918db3a1909f15e0" providerId="LiveId" clId="{03497528-0EE4-4D17-8645-95BD1B1DEF06}" dt="2024-04-14T01:54:50.961" v="3862" actId="1038"/>
          <ac:spMkLst>
            <pc:docMk/>
            <pc:sldMk cId="1555921968" sldId="463"/>
            <ac:spMk id="27" creationId="{E4320694-14F6-CC0E-8A67-3373879C457B}"/>
          </ac:spMkLst>
        </pc:spChg>
        <pc:spChg chg="del">
          <ac:chgData name="Huy Pham" userId="918db3a1909f15e0" providerId="LiveId" clId="{03497528-0EE4-4D17-8645-95BD1B1DEF06}" dt="2024-04-14T01:52:36.414" v="3821" actId="478"/>
          <ac:spMkLst>
            <pc:docMk/>
            <pc:sldMk cId="1555921968" sldId="463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14T02:01:18.563" v="3876" actId="20577"/>
          <ac:spMkLst>
            <pc:docMk/>
            <pc:sldMk cId="1555921968" sldId="463"/>
            <ac:spMk id="29" creationId="{EE26A1E4-661F-3E34-E073-B5BDAB2952D6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30" creationId="{C63527F1-2C78-3FDF-93C5-33FAC66C67EA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5-26T01:56:57.755" v="4584" actId="1076"/>
          <ac:spMkLst>
            <pc:docMk/>
            <pc:sldMk cId="1555921968" sldId="463"/>
            <ac:spMk id="32" creationId="{1825D7D4-F0F2-34A5-2926-EB3A3529C7FA}"/>
          </ac:spMkLst>
        </pc:spChg>
        <pc:spChg chg="add mod">
          <ac:chgData name="Huy Pham" userId="918db3a1909f15e0" providerId="LiveId" clId="{03497528-0EE4-4D17-8645-95BD1B1DEF06}" dt="2024-04-14T02:02:11.328" v="3888" actId="1076"/>
          <ac:spMkLst>
            <pc:docMk/>
            <pc:sldMk cId="1555921968" sldId="463"/>
            <ac:spMk id="33" creationId="{FEF04F85-4667-39BD-7E2C-CD5D4F64F085}"/>
          </ac:spMkLst>
        </pc:spChg>
        <pc:spChg chg="del">
          <ac:chgData name="Huy Pham" userId="918db3a1909f15e0" providerId="LiveId" clId="{03497528-0EE4-4D17-8645-95BD1B1DEF06}" dt="2024-04-14T01:48:49.203" v="3811" actId="478"/>
          <ac:spMkLst>
            <pc:docMk/>
            <pc:sldMk cId="1555921968" sldId="463"/>
            <ac:spMk id="34" creationId="{DC3E17C4-7528-E8A6-68FB-3FAD2A12F0E6}"/>
          </ac:spMkLst>
        </pc:spChg>
        <pc:spChg chg="add del mod">
          <ac:chgData name="Huy Pham" userId="918db3a1909f15e0" providerId="LiveId" clId="{03497528-0EE4-4D17-8645-95BD1B1DEF06}" dt="2024-04-14T02:02:30.426" v="3889" actId="478"/>
          <ac:spMkLst>
            <pc:docMk/>
            <pc:sldMk cId="1555921968" sldId="463"/>
            <ac:spMk id="35" creationId="{7C5205EC-7664-08F5-06D6-49A30CB095E7}"/>
          </ac:spMkLst>
        </pc:spChg>
        <pc:spChg chg="add del mod">
          <ac:chgData name="Huy Pham" userId="918db3a1909f15e0" providerId="LiveId" clId="{03497528-0EE4-4D17-8645-95BD1B1DEF06}" dt="2024-04-14T02:02:31.164" v="3890" actId="478"/>
          <ac:spMkLst>
            <pc:docMk/>
            <pc:sldMk cId="1555921968" sldId="463"/>
            <ac:spMk id="37" creationId="{12946AF6-9407-43A7-9C14-AD0DE194EAA3}"/>
          </ac:spMkLst>
        </pc:spChg>
        <pc:spChg chg="add del mod">
          <ac:chgData name="Huy Pham" userId="918db3a1909f15e0" providerId="LiveId" clId="{03497528-0EE4-4D17-8645-95BD1B1DEF06}" dt="2024-04-14T02:02:30.426" v="3889" actId="478"/>
          <ac:spMkLst>
            <pc:docMk/>
            <pc:sldMk cId="1555921968" sldId="463"/>
            <ac:spMk id="38" creationId="{281C325D-7522-BB66-1069-6DCBE3BF05D0}"/>
          </ac:spMkLst>
        </pc:spChg>
        <pc:spChg chg="add mod">
          <ac:chgData name="Huy Pham" userId="918db3a1909f15e0" providerId="LiveId" clId="{03497528-0EE4-4D17-8645-95BD1B1DEF06}" dt="2024-04-14T02:03:04.580" v="3901" actId="1076"/>
          <ac:spMkLst>
            <pc:docMk/>
            <pc:sldMk cId="1555921968" sldId="463"/>
            <ac:spMk id="39" creationId="{4FEF8578-05A9-516F-4D11-C354CAAF423E}"/>
          </ac:spMkLst>
        </pc:spChg>
        <pc:spChg chg="add mod">
          <ac:chgData name="Huy Pham" userId="918db3a1909f15e0" providerId="LiveId" clId="{03497528-0EE4-4D17-8645-95BD1B1DEF06}" dt="2024-04-14T02:02:44.035" v="3894" actId="20577"/>
          <ac:spMkLst>
            <pc:docMk/>
            <pc:sldMk cId="1555921968" sldId="463"/>
            <ac:spMk id="40" creationId="{F189DF52-ADC1-671B-09EB-EB337EED02BF}"/>
          </ac:spMkLst>
        </pc:spChg>
        <pc:spChg chg="add mod">
          <ac:chgData name="Huy Pham" userId="918db3a1909f15e0" providerId="LiveId" clId="{03497528-0EE4-4D17-8645-95BD1B1DEF06}" dt="2024-04-14T02:02:48.554" v="3896" actId="20577"/>
          <ac:spMkLst>
            <pc:docMk/>
            <pc:sldMk cId="1555921968" sldId="463"/>
            <ac:spMk id="41" creationId="{DABE8B5C-DD2C-2216-619B-8ABDF47C1D2A}"/>
          </ac:spMkLst>
        </pc:spChg>
        <pc:spChg chg="add mod">
          <ac:chgData name="Huy Pham" userId="918db3a1909f15e0" providerId="LiveId" clId="{03497528-0EE4-4D17-8645-95BD1B1DEF06}" dt="2024-04-14T02:02:54.398" v="3898" actId="20577"/>
          <ac:spMkLst>
            <pc:docMk/>
            <pc:sldMk cId="1555921968" sldId="463"/>
            <ac:spMk id="42" creationId="{A22EACF6-B4D2-7256-D191-F8D520C1404E}"/>
          </ac:spMkLst>
        </pc:spChg>
        <pc:spChg chg="add mod">
          <ac:chgData name="Huy Pham" userId="918db3a1909f15e0" providerId="LiveId" clId="{03497528-0EE4-4D17-8645-95BD1B1DEF06}" dt="2024-04-14T02:06:24.757" v="3908" actId="1076"/>
          <ac:spMkLst>
            <pc:docMk/>
            <pc:sldMk cId="1555921968" sldId="463"/>
            <ac:spMk id="43" creationId="{0080BAA7-5091-5DA8-10CA-B950DA1A66C9}"/>
          </ac:spMkLst>
        </pc:spChg>
        <pc:spChg chg="add mod">
          <ac:chgData name="Huy Pham" userId="918db3a1909f15e0" providerId="LiveId" clId="{03497528-0EE4-4D17-8645-95BD1B1DEF06}" dt="2024-04-14T02:06:57.530" v="3921" actId="1036"/>
          <ac:spMkLst>
            <pc:docMk/>
            <pc:sldMk cId="1555921968" sldId="463"/>
            <ac:spMk id="44" creationId="{E99ABA34-57F7-305C-3C62-CCF0050B88C4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45" creationId="{EAA29E6C-EB6B-782A-5B9D-C8436B339475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46" creationId="{9FBB9009-2729-E9DC-1CC0-106ED43BC1E8}"/>
          </ac:spMkLst>
        </pc:spChg>
        <pc:spChg chg="add mod">
          <ac:chgData name="Huy Pham" userId="918db3a1909f15e0" providerId="LiveId" clId="{03497528-0EE4-4D17-8645-95BD1B1DEF06}" dt="2024-04-14T02:07:51.926" v="3933" actId="1076"/>
          <ac:spMkLst>
            <pc:docMk/>
            <pc:sldMk cId="1555921968" sldId="463"/>
            <ac:spMk id="47" creationId="{D638FC24-03A4-CBA1-A236-281A4F3E970C}"/>
          </ac:spMkLst>
        </pc:spChg>
        <pc:spChg chg="add mod">
          <ac:chgData name="Huy Pham" userId="918db3a1909f15e0" providerId="LiveId" clId="{03497528-0EE4-4D17-8645-95BD1B1DEF06}" dt="2024-04-14T02:07:26.860" v="3927" actId="20577"/>
          <ac:spMkLst>
            <pc:docMk/>
            <pc:sldMk cId="1555921968" sldId="463"/>
            <ac:spMk id="48" creationId="{2E102F43-E984-44BE-EE50-F3151A698901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49" creationId="{994D3DBE-2B94-DD17-59CD-452B74ACBA4E}"/>
          </ac:spMkLst>
        </pc:spChg>
        <pc:spChg chg="add mod">
          <ac:chgData name="Huy Pham" userId="918db3a1909f15e0" providerId="LiveId" clId="{03497528-0EE4-4D17-8645-95BD1B1DEF06}" dt="2024-04-14T02:07:42.002" v="3931" actId="20577"/>
          <ac:spMkLst>
            <pc:docMk/>
            <pc:sldMk cId="1555921968" sldId="463"/>
            <ac:spMk id="50" creationId="{D664A4EB-1178-8070-41C3-428E64C521CB}"/>
          </ac:spMkLst>
        </pc:spChg>
        <pc:spChg chg="add mod">
          <ac:chgData name="Huy Pham" userId="918db3a1909f15e0" providerId="LiveId" clId="{03497528-0EE4-4D17-8645-95BD1B1DEF06}" dt="2024-04-14T02:07:17.009" v="3923" actId="1076"/>
          <ac:spMkLst>
            <pc:docMk/>
            <pc:sldMk cId="1555921968" sldId="463"/>
            <ac:spMk id="51" creationId="{B183BABB-AE86-FF1D-7D3A-6845E90463F5}"/>
          </ac:spMkLst>
        </pc:spChg>
        <pc:graphicFrameChg chg="add del mod">
          <ac:chgData name="Huy Pham" userId="918db3a1909f15e0" providerId="LiveId" clId="{03497528-0EE4-4D17-8645-95BD1B1DEF06}" dt="2024-04-14T01:49:00.035" v="3814"/>
          <ac:graphicFrameMkLst>
            <pc:docMk/>
            <pc:sldMk cId="1555921968" sldId="463"/>
            <ac:graphicFrameMk id="3" creationId="{4A27B4DA-8A09-7909-FF78-7FF958F04B9E}"/>
          </ac:graphicFrameMkLst>
        </pc:graphicFrameChg>
        <pc:picChg chg="del">
          <ac:chgData name="Huy Pham" userId="918db3a1909f15e0" providerId="LiveId" clId="{03497528-0EE4-4D17-8645-95BD1B1DEF06}" dt="2024-04-14T01:48:49.203" v="3811" actId="478"/>
          <ac:picMkLst>
            <pc:docMk/>
            <pc:sldMk cId="1555921968" sldId="463"/>
            <ac:picMk id="36" creationId="{60B6DBD1-1C46-E94B-CFC8-31271882EAB5}"/>
          </ac:picMkLst>
        </pc:picChg>
        <pc:cxnChg chg="add mod">
          <ac:chgData name="Huy Pham" userId="918db3a1909f15e0" providerId="LiveId" clId="{03497528-0EE4-4D17-8645-95BD1B1DEF06}" dt="2024-04-14T02:08:13.862" v="3938" actId="1582"/>
          <ac:cxnSpMkLst>
            <pc:docMk/>
            <pc:sldMk cId="1555921968" sldId="463"/>
            <ac:cxnSpMk id="53" creationId="{B3ABA407-0294-09BC-84A9-53A598BF061D}"/>
          </ac:cxnSpMkLst>
        </pc:cxnChg>
      </pc:sldChg>
    </pc:docChg>
  </pc:docChgLst>
  <pc:docChgLst>
    <pc:chgData name="Huy Pham" userId="918db3a1909f15e0" providerId="LiveId" clId="{B9832443-FAE3-42CA-B322-CC50F56853D7}"/>
    <pc:docChg chg="custSel modSld modMainMaster">
      <pc:chgData name="Huy Pham" userId="918db3a1909f15e0" providerId="LiveId" clId="{B9832443-FAE3-42CA-B322-CC50F56853D7}" dt="2024-08-06T07:31:41.515" v="34"/>
      <pc:docMkLst>
        <pc:docMk/>
      </pc:docMkLst>
      <pc:sldChg chg="addSp modSp">
        <pc:chgData name="Huy Pham" userId="918db3a1909f15e0" providerId="LiveId" clId="{B9832443-FAE3-42CA-B322-CC50F56853D7}" dt="2024-08-06T07:29:51.556" v="1"/>
        <pc:sldMkLst>
          <pc:docMk/>
          <pc:sldMk cId="1279157228" sldId="399"/>
        </pc:sldMkLst>
        <pc:spChg chg="add mod">
          <ac:chgData name="Huy Pham" userId="918db3a1909f15e0" providerId="LiveId" clId="{B9832443-FAE3-42CA-B322-CC50F56853D7}" dt="2024-08-06T07:29:51.556" v="1"/>
          <ac:spMkLst>
            <pc:docMk/>
            <pc:sldMk cId="1279157228" sldId="399"/>
            <ac:spMk id="27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29:47.171" v="0"/>
        <pc:sldMkLst>
          <pc:docMk/>
          <pc:sldMk cId="1625968656" sldId="442"/>
        </pc:sldMkLst>
        <pc:spChg chg="add mod">
          <ac:chgData name="Huy Pham" userId="918db3a1909f15e0" providerId="LiveId" clId="{B9832443-FAE3-42CA-B322-CC50F56853D7}" dt="2024-08-06T07:29:47.171" v="0"/>
          <ac:spMkLst>
            <pc:docMk/>
            <pc:sldMk cId="1625968656" sldId="442"/>
            <ac:spMk id="2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29:55.074" v="2"/>
        <pc:sldMkLst>
          <pc:docMk/>
          <pc:sldMk cId="3733934613" sldId="443"/>
        </pc:sldMkLst>
        <pc:spChg chg="add mod">
          <ac:chgData name="Huy Pham" userId="918db3a1909f15e0" providerId="LiveId" clId="{B9832443-FAE3-42CA-B322-CC50F56853D7}" dt="2024-08-06T07:29:55.074" v="2"/>
          <ac:spMkLst>
            <pc:docMk/>
            <pc:sldMk cId="3733934613" sldId="443"/>
            <ac:spMk id="28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01.385" v="4" actId="1076"/>
        <pc:sldMkLst>
          <pc:docMk/>
          <pc:sldMk cId="1592133991" sldId="444"/>
        </pc:sldMkLst>
        <pc:spChg chg="add mod">
          <ac:chgData name="Huy Pham" userId="918db3a1909f15e0" providerId="LiveId" clId="{B9832443-FAE3-42CA-B322-CC50F56853D7}" dt="2024-08-06T07:30:01.385" v="4" actId="1076"/>
          <ac:spMkLst>
            <pc:docMk/>
            <pc:sldMk cId="1592133991" sldId="444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05.535" v="6" actId="1076"/>
        <pc:sldMkLst>
          <pc:docMk/>
          <pc:sldMk cId="120631342" sldId="445"/>
        </pc:sldMkLst>
        <pc:spChg chg="add mod">
          <ac:chgData name="Huy Pham" userId="918db3a1909f15e0" providerId="LiveId" clId="{B9832443-FAE3-42CA-B322-CC50F56853D7}" dt="2024-08-06T07:30:05.535" v="6" actId="1076"/>
          <ac:spMkLst>
            <pc:docMk/>
            <pc:sldMk cId="120631342" sldId="445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13.768" v="8" actId="1076"/>
        <pc:sldMkLst>
          <pc:docMk/>
          <pc:sldMk cId="1543911985" sldId="446"/>
        </pc:sldMkLst>
        <pc:spChg chg="add mod">
          <ac:chgData name="Huy Pham" userId="918db3a1909f15e0" providerId="LiveId" clId="{B9832443-FAE3-42CA-B322-CC50F56853D7}" dt="2024-08-06T07:30:13.768" v="8" actId="1076"/>
          <ac:spMkLst>
            <pc:docMk/>
            <pc:sldMk cId="1543911985" sldId="446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18.769" v="9"/>
        <pc:sldMkLst>
          <pc:docMk/>
          <pc:sldMk cId="3556817099" sldId="447"/>
        </pc:sldMkLst>
        <pc:spChg chg="add mod">
          <ac:chgData name="Huy Pham" userId="918db3a1909f15e0" providerId="LiveId" clId="{B9832443-FAE3-42CA-B322-CC50F56853D7}" dt="2024-08-06T07:30:18.769" v="9"/>
          <ac:spMkLst>
            <pc:docMk/>
            <pc:sldMk cId="3556817099" sldId="447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23.641" v="11" actId="1076"/>
        <pc:sldMkLst>
          <pc:docMk/>
          <pc:sldMk cId="4178243935" sldId="448"/>
        </pc:sldMkLst>
        <pc:spChg chg="add mod">
          <ac:chgData name="Huy Pham" userId="918db3a1909f15e0" providerId="LiveId" clId="{B9832443-FAE3-42CA-B322-CC50F56853D7}" dt="2024-08-06T07:30:23.641" v="11" actId="1076"/>
          <ac:spMkLst>
            <pc:docMk/>
            <pc:sldMk cId="4178243935" sldId="448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28.075" v="13" actId="1076"/>
        <pc:sldMkLst>
          <pc:docMk/>
          <pc:sldMk cId="3455185616" sldId="449"/>
        </pc:sldMkLst>
        <pc:spChg chg="add mod">
          <ac:chgData name="Huy Pham" userId="918db3a1909f15e0" providerId="LiveId" clId="{B9832443-FAE3-42CA-B322-CC50F56853D7}" dt="2024-08-06T07:30:28.075" v="13" actId="1076"/>
          <ac:spMkLst>
            <pc:docMk/>
            <pc:sldMk cId="3455185616" sldId="449"/>
            <ac:spMk id="19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40.609" v="15" actId="1076"/>
        <pc:sldMkLst>
          <pc:docMk/>
          <pc:sldMk cId="4211675963" sldId="450"/>
        </pc:sldMkLst>
        <pc:spChg chg="add mod">
          <ac:chgData name="Huy Pham" userId="918db3a1909f15e0" providerId="LiveId" clId="{B9832443-FAE3-42CA-B322-CC50F56853D7}" dt="2024-08-06T07:30:40.609" v="15" actId="1076"/>
          <ac:spMkLst>
            <pc:docMk/>
            <pc:sldMk cId="4211675963" sldId="450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0:48.891" v="18" actId="1076"/>
        <pc:sldMkLst>
          <pc:docMk/>
          <pc:sldMk cId="3499520248" sldId="451"/>
        </pc:sldMkLst>
        <pc:spChg chg="add mod">
          <ac:chgData name="Huy Pham" userId="918db3a1909f15e0" providerId="LiveId" clId="{B9832443-FAE3-42CA-B322-CC50F56853D7}" dt="2024-08-06T07:30:48.891" v="18" actId="1076"/>
          <ac:spMkLst>
            <pc:docMk/>
            <pc:sldMk cId="3499520248" sldId="451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1:09.236" v="24" actId="1076"/>
        <pc:sldMkLst>
          <pc:docMk/>
          <pc:sldMk cId="3932179014" sldId="452"/>
        </pc:sldMkLst>
        <pc:spChg chg="add mod">
          <ac:chgData name="Huy Pham" userId="918db3a1909f15e0" providerId="LiveId" clId="{B9832443-FAE3-42CA-B322-CC50F56853D7}" dt="2024-08-06T07:31:09.236" v="24" actId="1076"/>
          <ac:spMkLst>
            <pc:docMk/>
            <pc:sldMk cId="3932179014" sldId="452"/>
            <ac:spMk id="20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1:15.434" v="26" actId="1076"/>
        <pc:sldMkLst>
          <pc:docMk/>
          <pc:sldMk cId="3067909804" sldId="453"/>
        </pc:sldMkLst>
        <pc:spChg chg="add mod">
          <ac:chgData name="Huy Pham" userId="918db3a1909f15e0" providerId="LiveId" clId="{B9832443-FAE3-42CA-B322-CC50F56853D7}" dt="2024-08-06T07:31:15.434" v="26" actId="1076"/>
          <ac:spMkLst>
            <pc:docMk/>
            <pc:sldMk cId="3067909804" sldId="453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57.976" v="21"/>
        <pc:sldMkLst>
          <pc:docMk/>
          <pc:sldMk cId="413798045" sldId="454"/>
        </pc:sldMkLst>
        <pc:spChg chg="add mod">
          <ac:chgData name="Huy Pham" userId="918db3a1909f15e0" providerId="LiveId" clId="{B9832443-FAE3-42CA-B322-CC50F56853D7}" dt="2024-08-06T07:30:57.976" v="21"/>
          <ac:spMkLst>
            <pc:docMk/>
            <pc:sldMk cId="413798045" sldId="454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02.113" v="22"/>
        <pc:sldMkLst>
          <pc:docMk/>
          <pc:sldMk cId="1789226041" sldId="455"/>
        </pc:sldMkLst>
        <pc:spChg chg="add mod">
          <ac:chgData name="Huy Pham" userId="918db3a1909f15e0" providerId="LiveId" clId="{B9832443-FAE3-42CA-B322-CC50F56853D7}" dt="2024-08-06T07:31:02.113" v="22"/>
          <ac:spMkLst>
            <pc:docMk/>
            <pc:sldMk cId="1789226041" sldId="455"/>
            <ac:spMk id="2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51.674" v="19"/>
        <pc:sldMkLst>
          <pc:docMk/>
          <pc:sldMk cId="2252638529" sldId="457"/>
        </pc:sldMkLst>
        <pc:spChg chg="add mod">
          <ac:chgData name="Huy Pham" userId="918db3a1909f15e0" providerId="LiveId" clId="{B9832443-FAE3-42CA-B322-CC50F56853D7}" dt="2024-08-06T07:30:51.674" v="19"/>
          <ac:spMkLst>
            <pc:docMk/>
            <pc:sldMk cId="2252638529" sldId="457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0:55.374" v="20"/>
        <pc:sldMkLst>
          <pc:docMk/>
          <pc:sldMk cId="2727234574" sldId="458"/>
        </pc:sldMkLst>
        <pc:spChg chg="add mod">
          <ac:chgData name="Huy Pham" userId="918db3a1909f15e0" providerId="LiveId" clId="{B9832443-FAE3-42CA-B322-CC50F56853D7}" dt="2024-08-06T07:30:55.374" v="20"/>
          <ac:spMkLst>
            <pc:docMk/>
            <pc:sldMk cId="2727234574" sldId="458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17.652" v="27"/>
        <pc:sldMkLst>
          <pc:docMk/>
          <pc:sldMk cId="3345545355" sldId="459"/>
        </pc:sldMkLst>
        <pc:spChg chg="add mod">
          <ac:chgData name="Huy Pham" userId="918db3a1909f15e0" providerId="LiveId" clId="{B9832443-FAE3-42CA-B322-CC50F56853D7}" dt="2024-08-06T07:31:17.652" v="27"/>
          <ac:spMkLst>
            <pc:docMk/>
            <pc:sldMk cId="3345545355" sldId="459"/>
            <ac:spMk id="3" creationId="{41D19D50-616D-1F82-C922-D083097E7C1C}"/>
          </ac:spMkLst>
        </pc:spChg>
      </pc:sldChg>
      <pc:sldChg chg="addSp modSp mod">
        <pc:chgData name="Huy Pham" userId="918db3a1909f15e0" providerId="LiveId" clId="{B9832443-FAE3-42CA-B322-CC50F56853D7}" dt="2024-08-06T07:31:23.796" v="29" actId="1076"/>
        <pc:sldMkLst>
          <pc:docMk/>
          <pc:sldMk cId="4197599992" sldId="460"/>
        </pc:sldMkLst>
        <pc:spChg chg="add mod">
          <ac:chgData name="Huy Pham" userId="918db3a1909f15e0" providerId="LiveId" clId="{B9832443-FAE3-42CA-B322-CC50F56853D7}" dt="2024-08-06T07:31:23.796" v="29" actId="1076"/>
          <ac:spMkLst>
            <pc:docMk/>
            <pc:sldMk cId="4197599992" sldId="460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26.402" v="30"/>
        <pc:sldMkLst>
          <pc:docMk/>
          <pc:sldMk cId="843491195" sldId="461"/>
        </pc:sldMkLst>
        <pc:spChg chg="add mod">
          <ac:chgData name="Huy Pham" userId="918db3a1909f15e0" providerId="LiveId" clId="{B9832443-FAE3-42CA-B322-CC50F56853D7}" dt="2024-08-06T07:31:26.402" v="30"/>
          <ac:spMkLst>
            <pc:docMk/>
            <pc:sldMk cId="843491195" sldId="461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29.423" v="31"/>
        <pc:sldMkLst>
          <pc:docMk/>
          <pc:sldMk cId="1202710695" sldId="462"/>
        </pc:sldMkLst>
        <pc:spChg chg="add mod">
          <ac:chgData name="Huy Pham" userId="918db3a1909f15e0" providerId="LiveId" clId="{B9832443-FAE3-42CA-B322-CC50F56853D7}" dt="2024-08-06T07:31:29.423" v="31"/>
          <ac:spMkLst>
            <pc:docMk/>
            <pc:sldMk cId="1202710695" sldId="462"/>
            <ac:spMk id="3" creationId="{41D19D50-616D-1F82-C922-D083097E7C1C}"/>
          </ac:spMkLst>
        </pc:spChg>
      </pc:sldChg>
      <pc:sldChg chg="addSp modSp">
        <pc:chgData name="Huy Pham" userId="918db3a1909f15e0" providerId="LiveId" clId="{B9832443-FAE3-42CA-B322-CC50F56853D7}" dt="2024-08-06T07:31:31.446" v="32"/>
        <pc:sldMkLst>
          <pc:docMk/>
          <pc:sldMk cId="1555921968" sldId="463"/>
        </pc:sldMkLst>
        <pc:spChg chg="add mod">
          <ac:chgData name="Huy Pham" userId="918db3a1909f15e0" providerId="LiveId" clId="{B9832443-FAE3-42CA-B322-CC50F56853D7}" dt="2024-08-06T07:31:31.446" v="32"/>
          <ac:spMkLst>
            <pc:docMk/>
            <pc:sldMk cId="1555921968" sldId="463"/>
            <ac:spMk id="3" creationId="{41D19D50-616D-1F82-C922-D083097E7C1C}"/>
          </ac:spMkLst>
        </pc:spChg>
      </pc:sldChg>
      <pc:sldMasterChg chg="modSldLayout">
        <pc:chgData name="Huy Pham" userId="918db3a1909f15e0" providerId="LiveId" clId="{B9832443-FAE3-42CA-B322-CC50F56853D7}" dt="2024-08-06T07:31:41.515" v="34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B9832443-FAE3-42CA-B322-CC50F56853D7}" dt="2024-08-06T07:31:41.515" v="34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B9832443-FAE3-42CA-B322-CC50F56853D7}" dt="2024-08-06T07:31:41.515" v="34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B9832443-FAE3-42CA-B322-CC50F56853D7}" dt="2024-08-06T07:31:40.386" v="33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1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9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4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14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2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8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77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710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730.png"/><Relationship Id="rId10" Type="http://schemas.openxmlformats.org/officeDocument/2006/relationships/image" Target="../media/image121.png"/><Relationship Id="rId4" Type="http://schemas.openxmlformats.org/officeDocument/2006/relationships/image" Target="../media/image720.png"/><Relationship Id="rId9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5" Type="http://schemas.openxmlformats.org/officeDocument/2006/relationships/image" Target="../media/image760.png"/><Relationship Id="rId10" Type="http://schemas.openxmlformats.org/officeDocument/2006/relationships/image" Target="../media/image81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10" Type="http://schemas.microsoft.com/office/2007/relationships/hdphoto" Target="../media/hdphoto1.wdp"/><Relationship Id="rId4" Type="http://schemas.openxmlformats.org/officeDocument/2006/relationships/image" Target="../media/image1100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0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0.png"/><Relationship Id="rId9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21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220.png"/><Relationship Id="rId9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BEC4DEC-E324-3D37-0A52-E9F9902BA3AE}"/>
              </a:ext>
            </a:extLst>
          </p:cNvPr>
          <p:cNvSpPr/>
          <p:nvPr/>
        </p:nvSpPr>
        <p:spPr>
          <a:xfrm>
            <a:off x="953777" y="1965486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940165-634A-FFFF-28E4-744F4B01A745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B1674D-970F-1B4A-8954-08619B1C47C9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750B007C-F456-EB48-B84D-12FE3C4ADAE3}"/>
              </a:ext>
            </a:extLst>
          </p:cNvPr>
          <p:cNvSpPr/>
          <p:nvPr/>
        </p:nvSpPr>
        <p:spPr>
          <a:xfrm>
            <a:off x="5228600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4A467990-8075-709B-961D-7B79CB67E9F2}"/>
              </a:ext>
            </a:extLst>
          </p:cNvPr>
          <p:cNvSpPr/>
          <p:nvPr/>
        </p:nvSpPr>
        <p:spPr>
          <a:xfrm>
            <a:off x="5170810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697F075D-5711-CCAE-C689-658198E4E99B}"/>
              </a:ext>
            </a:extLst>
          </p:cNvPr>
          <p:cNvSpPr/>
          <p:nvPr/>
        </p:nvSpPr>
        <p:spPr>
          <a:xfrm>
            <a:off x="5116062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D3A3520F-5080-F46A-F864-B3EFDF9DB8D4}"/>
              </a:ext>
            </a:extLst>
          </p:cNvPr>
          <p:cNvSpPr/>
          <p:nvPr/>
        </p:nvSpPr>
        <p:spPr>
          <a:xfrm>
            <a:off x="5058479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34FDFAE4-9425-73CD-DB9D-35F2A4C12055}"/>
              </a:ext>
            </a:extLst>
          </p:cNvPr>
          <p:cNvSpPr/>
          <p:nvPr/>
        </p:nvSpPr>
        <p:spPr>
          <a:xfrm>
            <a:off x="5009812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FED42-E33F-417D-F217-2C78A3B354BC}"/>
              </a:ext>
            </a:extLst>
          </p:cNvPr>
          <p:cNvSpPr txBox="1"/>
          <p:nvPr/>
        </p:nvSpPr>
        <p:spPr>
          <a:xfrm>
            <a:off x="1323855" y="191460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NGANG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3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BADB1B7-9B78-9B24-6409-669583F16919}"/>
              </a:ext>
            </a:extLst>
          </p:cNvPr>
          <p:cNvSpPr/>
          <p:nvPr/>
        </p:nvSpPr>
        <p:spPr>
          <a:xfrm>
            <a:off x="953776" y="3244706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B42BA8-FD7D-C9B1-E84F-554C45A1AC5B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BB136-A76F-7DC8-00D1-59F4B4EA61DC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5353C3D-DB0F-AF2E-645F-0B3194220037}"/>
              </a:ext>
            </a:extLst>
          </p:cNvPr>
          <p:cNvSpPr/>
          <p:nvPr/>
        </p:nvSpPr>
        <p:spPr>
          <a:xfrm>
            <a:off x="5228599" y="326290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27690E6-208D-ACF0-CDB3-1FA9BCB3ABBA}"/>
              </a:ext>
            </a:extLst>
          </p:cNvPr>
          <p:cNvSpPr/>
          <p:nvPr/>
        </p:nvSpPr>
        <p:spPr>
          <a:xfrm>
            <a:off x="5170809" y="326363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75AE06E-8073-E914-F002-370A6F7D47F3}"/>
              </a:ext>
            </a:extLst>
          </p:cNvPr>
          <p:cNvSpPr/>
          <p:nvPr/>
        </p:nvSpPr>
        <p:spPr>
          <a:xfrm>
            <a:off x="5116061" y="326186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CF76AC8-076E-CFF1-3EB7-9185F991189B}"/>
              </a:ext>
            </a:extLst>
          </p:cNvPr>
          <p:cNvSpPr/>
          <p:nvPr/>
        </p:nvSpPr>
        <p:spPr>
          <a:xfrm>
            <a:off x="5058478" y="326186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41731A9-1DBE-E9F1-8397-55D6CD0D463A}"/>
              </a:ext>
            </a:extLst>
          </p:cNvPr>
          <p:cNvSpPr/>
          <p:nvPr/>
        </p:nvSpPr>
        <p:spPr>
          <a:xfrm>
            <a:off x="5009811" y="326539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E389E-7A7C-29B8-13DE-080029904446}"/>
              </a:ext>
            </a:extLst>
          </p:cNvPr>
          <p:cNvSpPr txBox="1"/>
          <p:nvPr/>
        </p:nvSpPr>
        <p:spPr>
          <a:xfrm>
            <a:off x="1323854" y="319382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ĐỨNG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943C9C3-F9A6-AB92-E508-A855DC0F00E7}"/>
              </a:ext>
            </a:extLst>
          </p:cNvPr>
          <p:cNvSpPr/>
          <p:nvPr/>
        </p:nvSpPr>
        <p:spPr>
          <a:xfrm>
            <a:off x="1028356" y="4582294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1C1C87-F819-22EF-C3B9-BF099D4EDBE1}"/>
              </a:ext>
            </a:extLst>
          </p:cNvPr>
          <p:cNvSpPr/>
          <p:nvPr/>
        </p:nvSpPr>
        <p:spPr>
          <a:xfrm rot="18719252">
            <a:off x="703619" y="4592389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D1EC7-EBFA-01DC-9F7B-A6092A9D7BD6}"/>
              </a:ext>
            </a:extLst>
          </p:cNvPr>
          <p:cNvSpPr txBox="1"/>
          <p:nvPr/>
        </p:nvSpPr>
        <p:spPr>
          <a:xfrm>
            <a:off x="771939" y="4516502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CE2299B-5222-0EED-0102-3800FBAF04B4}"/>
              </a:ext>
            </a:extLst>
          </p:cNvPr>
          <p:cNvSpPr/>
          <p:nvPr/>
        </p:nvSpPr>
        <p:spPr>
          <a:xfrm>
            <a:off x="5303179" y="4600491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A940A524-0B39-C15F-6F03-439C6B05160B}"/>
              </a:ext>
            </a:extLst>
          </p:cNvPr>
          <p:cNvSpPr/>
          <p:nvPr/>
        </p:nvSpPr>
        <p:spPr>
          <a:xfrm>
            <a:off x="5245389" y="460121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2E332C2-29BD-0DEB-2985-C3D693489670}"/>
              </a:ext>
            </a:extLst>
          </p:cNvPr>
          <p:cNvSpPr/>
          <p:nvPr/>
        </p:nvSpPr>
        <p:spPr>
          <a:xfrm>
            <a:off x="5190641" y="4599452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BD592F5-0E49-92C7-2827-824B943052FD}"/>
              </a:ext>
            </a:extLst>
          </p:cNvPr>
          <p:cNvSpPr/>
          <p:nvPr/>
        </p:nvSpPr>
        <p:spPr>
          <a:xfrm>
            <a:off x="5133058" y="4599452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BD8947F-563C-7BC9-2CB8-D17C1B9E9076}"/>
              </a:ext>
            </a:extLst>
          </p:cNvPr>
          <p:cNvSpPr/>
          <p:nvPr/>
        </p:nvSpPr>
        <p:spPr>
          <a:xfrm>
            <a:off x="5084391" y="4602986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0A5D1-7E82-4164-FC36-97A762FA88BB}"/>
              </a:ext>
            </a:extLst>
          </p:cNvPr>
          <p:cNvSpPr txBox="1"/>
          <p:nvPr/>
        </p:nvSpPr>
        <p:spPr>
          <a:xfrm>
            <a:off x="1398434" y="4531417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XIÊN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1FE2C5D1-7056-7BEF-ECCF-156505A67C2F}"/>
              </a:ext>
            </a:extLst>
          </p:cNvPr>
          <p:cNvSpPr/>
          <p:nvPr/>
        </p:nvSpPr>
        <p:spPr>
          <a:xfrm>
            <a:off x="1028355" y="5840231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0746A66-1D1E-3B17-892E-D097E8D17584}"/>
              </a:ext>
            </a:extLst>
          </p:cNvPr>
          <p:cNvSpPr/>
          <p:nvPr/>
        </p:nvSpPr>
        <p:spPr>
          <a:xfrm rot="18719252">
            <a:off x="703618" y="5850326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2DED2A89-223F-89D5-EED7-11347DB301C6}"/>
              </a:ext>
            </a:extLst>
          </p:cNvPr>
          <p:cNvSpPr/>
          <p:nvPr/>
        </p:nvSpPr>
        <p:spPr>
          <a:xfrm>
            <a:off x="5303178" y="5858428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6B47CA0B-4A9A-53FB-50A9-D141A50CFB8A}"/>
              </a:ext>
            </a:extLst>
          </p:cNvPr>
          <p:cNvSpPr/>
          <p:nvPr/>
        </p:nvSpPr>
        <p:spPr>
          <a:xfrm>
            <a:off x="5245388" y="5859156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9870D10D-ED55-312D-F6A9-BAE1569E094F}"/>
              </a:ext>
            </a:extLst>
          </p:cNvPr>
          <p:cNvSpPr/>
          <p:nvPr/>
        </p:nvSpPr>
        <p:spPr>
          <a:xfrm>
            <a:off x="5190640" y="5857389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9027D825-2751-582D-82F9-595F01070BC7}"/>
              </a:ext>
            </a:extLst>
          </p:cNvPr>
          <p:cNvSpPr/>
          <p:nvPr/>
        </p:nvSpPr>
        <p:spPr>
          <a:xfrm>
            <a:off x="5133057" y="585738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B8A4244F-4E98-BFB2-48FF-FAA431E624CD}"/>
              </a:ext>
            </a:extLst>
          </p:cNvPr>
          <p:cNvSpPr/>
          <p:nvPr/>
        </p:nvSpPr>
        <p:spPr>
          <a:xfrm>
            <a:off x="5084390" y="5860923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25A4DE-043B-B19D-5E5F-3B9CB3C714B4}"/>
              </a:ext>
            </a:extLst>
          </p:cNvPr>
          <p:cNvSpPr txBox="1"/>
          <p:nvPr/>
        </p:nvSpPr>
        <p:spPr>
          <a:xfrm>
            <a:off x="1398433" y="5789354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BÀI TẬP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6" grpId="0"/>
      <p:bldP spid="40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1B45D8-3941-5640-CBAF-2414477FE674}"/>
              </a:ext>
            </a:extLst>
          </p:cNvPr>
          <p:cNvSpPr/>
          <p:nvPr/>
        </p:nvSpPr>
        <p:spPr>
          <a:xfrm>
            <a:off x="8493384" y="3099409"/>
            <a:ext cx="1283970" cy="683921"/>
          </a:xfrm>
          <a:custGeom>
            <a:avLst/>
            <a:gdLst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41070 w 1283970"/>
              <a:gd name="connsiteY3" fmla="*/ 19885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38530 w 1283970"/>
              <a:gd name="connsiteY3" fmla="*/ 20647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121 h 693541"/>
              <a:gd name="connsiteX1" fmla="*/ 243840 w 1283970"/>
              <a:gd name="connsiteY1" fmla="*/ 21711 h 693541"/>
              <a:gd name="connsiteX2" fmla="*/ 621030 w 1283970"/>
              <a:gd name="connsiteY2" fmla="*/ 83941 h 693541"/>
              <a:gd name="connsiteX3" fmla="*/ 938530 w 1283970"/>
              <a:gd name="connsiteY3" fmla="*/ 205861 h 693541"/>
              <a:gd name="connsiteX4" fmla="*/ 1181100 w 1283970"/>
              <a:gd name="connsiteY4" fmla="*/ 419221 h 693541"/>
              <a:gd name="connsiteX5" fmla="*/ 1283970 w 1283970"/>
              <a:gd name="connsiteY5" fmla="*/ 693541 h 693541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81100 w 1283970"/>
              <a:gd name="connsiteY4" fmla="*/ 409425 h 683745"/>
              <a:gd name="connsiteX5" fmla="*/ 1283970 w 1283970"/>
              <a:gd name="connsiteY5" fmla="*/ 683745 h 683745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78560 w 1283970"/>
              <a:gd name="connsiteY4" fmla="*/ 417045 h 683745"/>
              <a:gd name="connsiteX5" fmla="*/ 1283970 w 1283970"/>
              <a:gd name="connsiteY5" fmla="*/ 683745 h 683745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8530 w 1283970"/>
              <a:gd name="connsiteY3" fmla="*/ 19624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0910 w 1283970"/>
              <a:gd name="connsiteY3" fmla="*/ 20386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970" h="683921">
                <a:moveTo>
                  <a:pt x="0" y="661"/>
                </a:moveTo>
                <a:cubicBezTo>
                  <a:pt x="70167" y="-609"/>
                  <a:pt x="140335" y="-1456"/>
                  <a:pt x="243840" y="12091"/>
                </a:cubicBezTo>
                <a:cubicBezTo>
                  <a:pt x="347345" y="25638"/>
                  <a:pt x="506518" y="49979"/>
                  <a:pt x="621030" y="81941"/>
                </a:cubicBezTo>
                <a:cubicBezTo>
                  <a:pt x="735542" y="113903"/>
                  <a:pt x="837988" y="147981"/>
                  <a:pt x="930910" y="203861"/>
                </a:cubicBezTo>
                <a:cubicBezTo>
                  <a:pt x="1023832" y="259741"/>
                  <a:pt x="1121410" y="334671"/>
                  <a:pt x="1178560" y="417221"/>
                </a:cubicBezTo>
                <a:cubicBezTo>
                  <a:pt x="1235710" y="499771"/>
                  <a:pt x="1261110" y="588036"/>
                  <a:pt x="1283970" y="6839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807ECE7-94BC-2E0C-3E4F-CEC52F73059C}"/>
              </a:ext>
            </a:extLst>
          </p:cNvPr>
          <p:cNvSpPr/>
          <p:nvPr/>
        </p:nvSpPr>
        <p:spPr>
          <a:xfrm>
            <a:off x="10143114" y="1689735"/>
            <a:ext cx="1211580" cy="1133475"/>
          </a:xfrm>
          <a:custGeom>
            <a:avLst/>
            <a:gdLst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9120 w 1215390"/>
              <a:gd name="connsiteY4" fmla="*/ 102489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35255 w 1215390"/>
              <a:gd name="connsiteY2" fmla="*/ 622935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81940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1070 w 1211580"/>
              <a:gd name="connsiteY5" fmla="*/ 1108710 h 1133475"/>
              <a:gd name="connsiteX6" fmla="*/ 1211580 w 1211580"/>
              <a:gd name="connsiteY6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80" h="1133475">
                <a:moveTo>
                  <a:pt x="0" y="0"/>
                </a:moveTo>
                <a:cubicBezTo>
                  <a:pt x="12700" y="97155"/>
                  <a:pt x="20003" y="185420"/>
                  <a:pt x="41910" y="287655"/>
                </a:cubicBezTo>
                <a:cubicBezTo>
                  <a:pt x="63817" y="389890"/>
                  <a:pt x="92393" y="520065"/>
                  <a:pt x="131445" y="613410"/>
                </a:cubicBezTo>
                <a:cubicBezTo>
                  <a:pt x="170497" y="706755"/>
                  <a:pt x="202883" y="779463"/>
                  <a:pt x="276225" y="847725"/>
                </a:cubicBezTo>
                <a:cubicBezTo>
                  <a:pt x="349567" y="915987"/>
                  <a:pt x="460693" y="979488"/>
                  <a:pt x="571500" y="1022985"/>
                </a:cubicBezTo>
                <a:cubicBezTo>
                  <a:pt x="682307" y="1066482"/>
                  <a:pt x="835025" y="1089025"/>
                  <a:pt x="941070" y="1108710"/>
                </a:cubicBezTo>
                <a:cubicBezTo>
                  <a:pt x="1047115" y="1128395"/>
                  <a:pt x="1131252" y="1128077"/>
                  <a:pt x="1211580" y="11334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031978-5950-86B5-C318-33ECF9F707A6}"/>
              </a:ext>
            </a:extLst>
          </p:cNvPr>
          <p:cNvCxnSpPr>
            <a:cxnSpLocks/>
          </p:cNvCxnSpPr>
          <p:nvPr/>
        </p:nvCxnSpPr>
        <p:spPr>
          <a:xfrm flipV="1">
            <a:off x="9578358" y="1689735"/>
            <a:ext cx="0" cy="21027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067A11-FFB6-11C0-35E3-55FBCE2038EF}"/>
              </a:ext>
            </a:extLst>
          </p:cNvPr>
          <p:cNvCxnSpPr>
            <a:cxnSpLocks/>
          </p:cNvCxnSpPr>
          <p:nvPr/>
        </p:nvCxnSpPr>
        <p:spPr>
          <a:xfrm>
            <a:off x="8451278" y="3399012"/>
            <a:ext cx="299104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73A043-9E73-45D3-4114-093B13AB5FA2}"/>
              </a:ext>
            </a:extLst>
          </p:cNvPr>
          <p:cNvSpPr txBox="1"/>
          <p:nvPr/>
        </p:nvSpPr>
        <p:spPr>
          <a:xfrm>
            <a:off x="11180248" y="339901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3E15A7-1AA4-F554-1CCB-D8622B008D22}"/>
              </a:ext>
            </a:extLst>
          </p:cNvPr>
          <p:cNvSpPr txBox="1"/>
          <p:nvPr/>
        </p:nvSpPr>
        <p:spPr>
          <a:xfrm>
            <a:off x="9196524" y="150144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FE7A76-B281-6053-DA40-AE87D01DE171}"/>
              </a:ext>
            </a:extLst>
          </p:cNvPr>
          <p:cNvSpPr txBox="1"/>
          <p:nvPr/>
        </p:nvSpPr>
        <p:spPr>
          <a:xfrm>
            <a:off x="9185490" y="33558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34DEE6-C6DF-8E7D-ED3B-D5D2B6BE9002}"/>
              </a:ext>
            </a:extLst>
          </p:cNvPr>
          <p:cNvCxnSpPr>
            <a:cxnSpLocks/>
          </p:cNvCxnSpPr>
          <p:nvPr/>
        </p:nvCxnSpPr>
        <p:spPr>
          <a:xfrm>
            <a:off x="9976941" y="1690371"/>
            <a:ext cx="0" cy="2102103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35A5CF-8043-079F-598A-396A40B06227}"/>
              </a:ext>
            </a:extLst>
          </p:cNvPr>
          <p:cNvSpPr txBox="1"/>
          <p:nvPr/>
        </p:nvSpPr>
        <p:spPr>
          <a:xfrm>
            <a:off x="10069132" y="329429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2E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1419E0-9ECC-9774-361E-209E977E0B83}"/>
              </a:ext>
            </a:extLst>
          </p:cNvPr>
          <p:cNvCxnSpPr>
            <a:cxnSpLocks/>
          </p:cNvCxnSpPr>
          <p:nvPr/>
        </p:nvCxnSpPr>
        <p:spPr>
          <a:xfrm flipH="1">
            <a:off x="9976941" y="2074419"/>
            <a:ext cx="231190" cy="0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3C3F55-9DDD-8E71-E785-A2278D20D049}"/>
              </a:ext>
            </a:extLst>
          </p:cNvPr>
          <p:cNvSpPr txBox="1"/>
          <p:nvPr/>
        </p:nvSpPr>
        <p:spPr>
          <a:xfrm>
            <a:off x="9642580" y="18449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27CA1A-B6B2-16A7-3431-F96880437D16}"/>
              </a:ext>
            </a:extLst>
          </p:cNvPr>
          <p:cNvSpPr txBox="1"/>
          <p:nvPr/>
        </p:nvSpPr>
        <p:spPr>
          <a:xfrm>
            <a:off x="10193545" y="18449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A1C3D273-21E5-F135-9856-27E92E1A9BDB}"/>
              </a:ext>
            </a:extLst>
          </p:cNvPr>
          <p:cNvSpPr/>
          <p:nvPr/>
        </p:nvSpPr>
        <p:spPr>
          <a:xfrm>
            <a:off x="9537553" y="336565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D61CEFCE-1B85-CF06-A346-25516B97E2FB}"/>
              </a:ext>
            </a:extLst>
          </p:cNvPr>
          <p:cNvSpPr/>
          <p:nvPr/>
        </p:nvSpPr>
        <p:spPr>
          <a:xfrm>
            <a:off x="9940025" y="20366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306965-EE83-B7AB-B672-3B3D575851B7}"/>
              </a:ext>
            </a:extLst>
          </p:cNvPr>
          <p:cNvCxnSpPr>
            <a:cxnSpLocks/>
          </p:cNvCxnSpPr>
          <p:nvPr/>
        </p:nvCxnSpPr>
        <p:spPr>
          <a:xfrm>
            <a:off x="10200095" y="2060389"/>
            <a:ext cx="19017" cy="13264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487C2DA-526B-A165-8A66-7D6581A0E6FB}"/>
              </a:ext>
            </a:extLst>
          </p:cNvPr>
          <p:cNvSpPr/>
          <p:nvPr/>
        </p:nvSpPr>
        <p:spPr>
          <a:xfrm>
            <a:off x="10167677" y="204035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/>
              <p:nvPr/>
            </p:nvSpPr>
            <p:spPr>
              <a:xfrm rot="16200000">
                <a:off x="9432028" y="2500732"/>
                <a:ext cx="772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32028" y="2500732"/>
                <a:ext cx="7724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/>
              <p:nvPr/>
            </p:nvSpPr>
            <p:spPr>
              <a:xfrm>
                <a:off x="10741513" y="2352644"/>
                <a:ext cx="3810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513" y="2352644"/>
                <a:ext cx="381059" cy="369332"/>
              </a:xfrm>
              <a:prstGeom prst="rect">
                <a:avLst/>
              </a:prstGeom>
              <a:blipFill>
                <a:blip r:embed="rId4"/>
                <a:stretch>
                  <a:fillRect l="-4762" r="-41270" b="-13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5DC6F4C-D703-8AF6-CBFA-885B26C0A2CE}"/>
              </a:ext>
            </a:extLst>
          </p:cNvPr>
          <p:cNvSpPr txBox="1"/>
          <p:nvPr/>
        </p:nvSpPr>
        <p:spPr>
          <a:xfrm>
            <a:off x="9292191" y="385842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1.22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B3277-58D4-CADF-3E69-E35F23306676}"/>
              </a:ext>
            </a:extLst>
          </p:cNvPr>
          <p:cNvSpPr/>
          <p:nvPr/>
        </p:nvSpPr>
        <p:spPr>
          <a:xfrm>
            <a:off x="277968" y="1494582"/>
            <a:ext cx="7241514" cy="244536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07801B-3E47-DD35-1A65-09D97AD76660}"/>
                  </a:ext>
                </a:extLst>
              </p:cNvPr>
              <p:cNvSpPr txBox="1"/>
              <p:nvPr/>
            </p:nvSpPr>
            <p:spPr>
              <a:xfrm>
                <a:off x="447242" y="1501441"/>
                <a:ext cx="6771694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07801B-3E47-DD35-1A65-09D97AD76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2" y="1501441"/>
                <a:ext cx="6771694" cy="1251240"/>
              </a:xfrm>
              <a:prstGeom prst="rect">
                <a:avLst/>
              </a:prstGeom>
              <a:blipFill>
                <a:blip r:embed="rId5"/>
                <a:stretch>
                  <a:fillRect l="-1350" t="-3883" r="-144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91B864-16EE-393F-5A52-88E84B09239F}"/>
                  </a:ext>
                </a:extLst>
              </p:cNvPr>
              <p:cNvSpPr txBox="1"/>
              <p:nvPr/>
            </p:nvSpPr>
            <p:spPr>
              <a:xfrm>
                <a:off x="474864" y="3260399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91B864-16EE-393F-5A52-88E84B092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4" y="3260399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BC5A-E8F9-3585-58F0-BCE585865198}"/>
                  </a:ext>
                </a:extLst>
              </p:cNvPr>
              <p:cNvSpPr txBox="1"/>
              <p:nvPr/>
            </p:nvSpPr>
            <p:spPr>
              <a:xfrm>
                <a:off x="447242" y="2654639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BC5A-E8F9-3585-58F0-BCE585865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2" y="2654639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78BB99-7BF3-CC7F-C98C-CEF944D91499}"/>
                  </a:ext>
                </a:extLst>
              </p:cNvPr>
              <p:cNvSpPr txBox="1"/>
              <p:nvPr/>
            </p:nvSpPr>
            <p:spPr>
              <a:xfrm>
                <a:off x="3927906" y="2724730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78BB99-7BF3-CC7F-C98C-CEF944D91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906" y="2724730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AAB77D-D230-2A03-B5FD-ACD7E1EB4B5A}"/>
                  </a:ext>
                </a:extLst>
              </p:cNvPr>
              <p:cNvSpPr txBox="1"/>
              <p:nvPr/>
            </p:nvSpPr>
            <p:spPr>
              <a:xfrm>
                <a:off x="3906432" y="3275816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AAB77D-D230-2A03-B5FD-ACD7E1EB4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32" y="3275816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826849" y="25036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2" grpId="0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E03354A-801A-8DD5-2CE0-ED4984B822E7}"/>
              </a:ext>
            </a:extLst>
          </p:cNvPr>
          <p:cNvSpPr/>
          <p:nvPr/>
        </p:nvSpPr>
        <p:spPr>
          <a:xfrm>
            <a:off x="1363472" y="1832864"/>
            <a:ext cx="2238248" cy="2142744"/>
          </a:xfrm>
          <a:custGeom>
            <a:avLst/>
            <a:gdLst>
              <a:gd name="connsiteX0" fmla="*/ 0 w 2243328"/>
              <a:gd name="connsiteY0" fmla="*/ 2011680 h 2157998"/>
              <a:gd name="connsiteX1" fmla="*/ 140208 w 2243328"/>
              <a:gd name="connsiteY1" fmla="*/ 1786128 h 2157998"/>
              <a:gd name="connsiteX2" fmla="*/ 335280 w 2243328"/>
              <a:gd name="connsiteY2" fmla="*/ 1694688 h 2157998"/>
              <a:gd name="connsiteX3" fmla="*/ 609600 w 2243328"/>
              <a:gd name="connsiteY3" fmla="*/ 1834896 h 2157998"/>
              <a:gd name="connsiteX4" fmla="*/ 816864 w 2243328"/>
              <a:gd name="connsiteY4" fmla="*/ 2054352 h 2157998"/>
              <a:gd name="connsiteX5" fmla="*/ 1085088 w 2243328"/>
              <a:gd name="connsiteY5" fmla="*/ 2157984 h 2157998"/>
              <a:gd name="connsiteX6" fmla="*/ 1377696 w 2243328"/>
              <a:gd name="connsiteY6" fmla="*/ 2048256 h 2157998"/>
              <a:gd name="connsiteX7" fmla="*/ 1621536 w 2243328"/>
              <a:gd name="connsiteY7" fmla="*/ 1883664 h 2157998"/>
              <a:gd name="connsiteX8" fmla="*/ 1859280 w 2243328"/>
              <a:gd name="connsiteY8" fmla="*/ 1597152 h 2157998"/>
              <a:gd name="connsiteX9" fmla="*/ 2036064 w 2243328"/>
              <a:gd name="connsiteY9" fmla="*/ 1207008 h 2157998"/>
              <a:gd name="connsiteX10" fmla="*/ 2182368 w 2243328"/>
              <a:gd name="connsiteY10" fmla="*/ 640080 h 2157998"/>
              <a:gd name="connsiteX11" fmla="*/ 2243328 w 2243328"/>
              <a:gd name="connsiteY11" fmla="*/ 0 h 2157998"/>
              <a:gd name="connsiteX0" fmla="*/ 0 w 2243328"/>
              <a:gd name="connsiteY0" fmla="*/ 2011680 h 2157998"/>
              <a:gd name="connsiteX1" fmla="*/ 150368 w 2243328"/>
              <a:gd name="connsiteY1" fmla="*/ 1788668 h 2157998"/>
              <a:gd name="connsiteX2" fmla="*/ 335280 w 2243328"/>
              <a:gd name="connsiteY2" fmla="*/ 1694688 h 2157998"/>
              <a:gd name="connsiteX3" fmla="*/ 609600 w 2243328"/>
              <a:gd name="connsiteY3" fmla="*/ 1834896 h 2157998"/>
              <a:gd name="connsiteX4" fmla="*/ 816864 w 2243328"/>
              <a:gd name="connsiteY4" fmla="*/ 2054352 h 2157998"/>
              <a:gd name="connsiteX5" fmla="*/ 1085088 w 2243328"/>
              <a:gd name="connsiteY5" fmla="*/ 2157984 h 2157998"/>
              <a:gd name="connsiteX6" fmla="*/ 1377696 w 2243328"/>
              <a:gd name="connsiteY6" fmla="*/ 2048256 h 2157998"/>
              <a:gd name="connsiteX7" fmla="*/ 1621536 w 2243328"/>
              <a:gd name="connsiteY7" fmla="*/ 1883664 h 2157998"/>
              <a:gd name="connsiteX8" fmla="*/ 1859280 w 2243328"/>
              <a:gd name="connsiteY8" fmla="*/ 1597152 h 2157998"/>
              <a:gd name="connsiteX9" fmla="*/ 2036064 w 2243328"/>
              <a:gd name="connsiteY9" fmla="*/ 1207008 h 2157998"/>
              <a:gd name="connsiteX10" fmla="*/ 2182368 w 2243328"/>
              <a:gd name="connsiteY10" fmla="*/ 640080 h 2157998"/>
              <a:gd name="connsiteX11" fmla="*/ 2243328 w 224332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25120 w 2233168"/>
              <a:gd name="connsiteY2" fmla="*/ 1694688 h 2157998"/>
              <a:gd name="connsiteX3" fmla="*/ 599440 w 2233168"/>
              <a:gd name="connsiteY3" fmla="*/ 183489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55600 w 2233168"/>
              <a:gd name="connsiteY2" fmla="*/ 1702308 h 2157998"/>
              <a:gd name="connsiteX3" fmla="*/ 599440 w 2233168"/>
              <a:gd name="connsiteY3" fmla="*/ 183489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55600 w 2233168"/>
              <a:gd name="connsiteY2" fmla="*/ 1702308 h 2157998"/>
              <a:gd name="connsiteX3" fmla="*/ 599440 w 2233168"/>
              <a:gd name="connsiteY3" fmla="*/ 185267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50368 w 2233168"/>
              <a:gd name="connsiteY1" fmla="*/ 1791208 h 2157998"/>
              <a:gd name="connsiteX2" fmla="*/ 355600 w 2233168"/>
              <a:gd name="connsiteY2" fmla="*/ 1702308 h 2157998"/>
              <a:gd name="connsiteX3" fmla="*/ 599440 w 2233168"/>
              <a:gd name="connsiteY3" fmla="*/ 185267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84"/>
              <a:gd name="connsiteX1" fmla="*/ 150368 w 2233168"/>
              <a:gd name="connsiteY1" fmla="*/ 1791208 h 2157984"/>
              <a:gd name="connsiteX2" fmla="*/ 355600 w 2233168"/>
              <a:gd name="connsiteY2" fmla="*/ 1702308 h 2157984"/>
              <a:gd name="connsiteX3" fmla="*/ 599440 w 2233168"/>
              <a:gd name="connsiteY3" fmla="*/ 1852676 h 2157984"/>
              <a:gd name="connsiteX4" fmla="*/ 811784 w 2233168"/>
              <a:gd name="connsiteY4" fmla="*/ 2046732 h 2157984"/>
              <a:gd name="connsiteX5" fmla="*/ 1074928 w 2233168"/>
              <a:gd name="connsiteY5" fmla="*/ 2157984 h 2157984"/>
              <a:gd name="connsiteX6" fmla="*/ 1367536 w 2233168"/>
              <a:gd name="connsiteY6" fmla="*/ 2048256 h 2157984"/>
              <a:gd name="connsiteX7" fmla="*/ 1611376 w 2233168"/>
              <a:gd name="connsiteY7" fmla="*/ 1883664 h 2157984"/>
              <a:gd name="connsiteX8" fmla="*/ 1849120 w 2233168"/>
              <a:gd name="connsiteY8" fmla="*/ 1597152 h 2157984"/>
              <a:gd name="connsiteX9" fmla="*/ 2025904 w 2233168"/>
              <a:gd name="connsiteY9" fmla="*/ 1207008 h 2157984"/>
              <a:gd name="connsiteX10" fmla="*/ 2172208 w 2233168"/>
              <a:gd name="connsiteY10" fmla="*/ 640080 h 2157984"/>
              <a:gd name="connsiteX11" fmla="*/ 2233168 w 2233168"/>
              <a:gd name="connsiteY11" fmla="*/ 0 h 215798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99440 w 2233168"/>
              <a:gd name="connsiteY3" fmla="*/ 1852676 h 2152904"/>
              <a:gd name="connsiteX4" fmla="*/ 811784 w 2233168"/>
              <a:gd name="connsiteY4" fmla="*/ 2046732 h 2152904"/>
              <a:gd name="connsiteX5" fmla="*/ 1044448 w 2233168"/>
              <a:gd name="connsiteY5" fmla="*/ 2152904 h 2152904"/>
              <a:gd name="connsiteX6" fmla="*/ 1367536 w 2233168"/>
              <a:gd name="connsiteY6" fmla="*/ 2048256 h 2152904"/>
              <a:gd name="connsiteX7" fmla="*/ 1611376 w 2233168"/>
              <a:gd name="connsiteY7" fmla="*/ 1883664 h 2152904"/>
              <a:gd name="connsiteX8" fmla="*/ 1849120 w 2233168"/>
              <a:gd name="connsiteY8" fmla="*/ 1597152 h 2152904"/>
              <a:gd name="connsiteX9" fmla="*/ 2025904 w 2233168"/>
              <a:gd name="connsiteY9" fmla="*/ 1207008 h 2152904"/>
              <a:gd name="connsiteX10" fmla="*/ 2172208 w 2233168"/>
              <a:gd name="connsiteY10" fmla="*/ 640080 h 2152904"/>
              <a:gd name="connsiteX11" fmla="*/ 2233168 w 2233168"/>
              <a:gd name="connsiteY11" fmla="*/ 0 h 2152904"/>
              <a:gd name="connsiteX0" fmla="*/ 0 w 2233168"/>
              <a:gd name="connsiteY0" fmla="*/ 2014220 h 2152919"/>
              <a:gd name="connsiteX1" fmla="*/ 150368 w 2233168"/>
              <a:gd name="connsiteY1" fmla="*/ 1791208 h 2152919"/>
              <a:gd name="connsiteX2" fmla="*/ 355600 w 2233168"/>
              <a:gd name="connsiteY2" fmla="*/ 1702308 h 2152919"/>
              <a:gd name="connsiteX3" fmla="*/ 599440 w 2233168"/>
              <a:gd name="connsiteY3" fmla="*/ 1852676 h 2152919"/>
              <a:gd name="connsiteX4" fmla="*/ 814324 w 2233168"/>
              <a:gd name="connsiteY4" fmla="*/ 2054352 h 2152919"/>
              <a:gd name="connsiteX5" fmla="*/ 1044448 w 2233168"/>
              <a:gd name="connsiteY5" fmla="*/ 2152904 h 2152919"/>
              <a:gd name="connsiteX6" fmla="*/ 1367536 w 2233168"/>
              <a:gd name="connsiteY6" fmla="*/ 2048256 h 2152919"/>
              <a:gd name="connsiteX7" fmla="*/ 1611376 w 2233168"/>
              <a:gd name="connsiteY7" fmla="*/ 1883664 h 2152919"/>
              <a:gd name="connsiteX8" fmla="*/ 1849120 w 2233168"/>
              <a:gd name="connsiteY8" fmla="*/ 1597152 h 2152919"/>
              <a:gd name="connsiteX9" fmla="*/ 2025904 w 2233168"/>
              <a:gd name="connsiteY9" fmla="*/ 1207008 h 2152919"/>
              <a:gd name="connsiteX10" fmla="*/ 2172208 w 2233168"/>
              <a:gd name="connsiteY10" fmla="*/ 640080 h 2152919"/>
              <a:gd name="connsiteX11" fmla="*/ 2233168 w 2233168"/>
              <a:gd name="connsiteY11" fmla="*/ 0 h 2152919"/>
              <a:gd name="connsiteX0" fmla="*/ 0 w 2233168"/>
              <a:gd name="connsiteY0" fmla="*/ 2014220 h 2152919"/>
              <a:gd name="connsiteX1" fmla="*/ 150368 w 2233168"/>
              <a:gd name="connsiteY1" fmla="*/ 1791208 h 2152919"/>
              <a:gd name="connsiteX2" fmla="*/ 355600 w 2233168"/>
              <a:gd name="connsiteY2" fmla="*/ 1702308 h 2152919"/>
              <a:gd name="connsiteX3" fmla="*/ 612140 w 2233168"/>
              <a:gd name="connsiteY3" fmla="*/ 1855216 h 2152919"/>
              <a:gd name="connsiteX4" fmla="*/ 814324 w 2233168"/>
              <a:gd name="connsiteY4" fmla="*/ 2054352 h 2152919"/>
              <a:gd name="connsiteX5" fmla="*/ 1044448 w 2233168"/>
              <a:gd name="connsiteY5" fmla="*/ 2152904 h 2152919"/>
              <a:gd name="connsiteX6" fmla="*/ 1367536 w 2233168"/>
              <a:gd name="connsiteY6" fmla="*/ 2048256 h 2152919"/>
              <a:gd name="connsiteX7" fmla="*/ 1611376 w 2233168"/>
              <a:gd name="connsiteY7" fmla="*/ 1883664 h 2152919"/>
              <a:gd name="connsiteX8" fmla="*/ 1849120 w 2233168"/>
              <a:gd name="connsiteY8" fmla="*/ 1597152 h 2152919"/>
              <a:gd name="connsiteX9" fmla="*/ 2025904 w 2233168"/>
              <a:gd name="connsiteY9" fmla="*/ 1207008 h 2152919"/>
              <a:gd name="connsiteX10" fmla="*/ 2172208 w 2233168"/>
              <a:gd name="connsiteY10" fmla="*/ 640080 h 2152919"/>
              <a:gd name="connsiteX11" fmla="*/ 2233168 w 2233168"/>
              <a:gd name="connsiteY11" fmla="*/ 0 h 2152919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612140 w 2233168"/>
              <a:gd name="connsiteY3" fmla="*/ 1862836 h 2152918"/>
              <a:gd name="connsiteX4" fmla="*/ 814324 w 2233168"/>
              <a:gd name="connsiteY4" fmla="*/ 2054352 h 2152918"/>
              <a:gd name="connsiteX5" fmla="*/ 1044448 w 2233168"/>
              <a:gd name="connsiteY5" fmla="*/ 2152904 h 2152918"/>
              <a:gd name="connsiteX6" fmla="*/ 1367536 w 2233168"/>
              <a:gd name="connsiteY6" fmla="*/ 2048256 h 2152918"/>
              <a:gd name="connsiteX7" fmla="*/ 1611376 w 2233168"/>
              <a:gd name="connsiteY7" fmla="*/ 1883664 h 2152918"/>
              <a:gd name="connsiteX8" fmla="*/ 1849120 w 2233168"/>
              <a:gd name="connsiteY8" fmla="*/ 1597152 h 2152918"/>
              <a:gd name="connsiteX9" fmla="*/ 2025904 w 2233168"/>
              <a:gd name="connsiteY9" fmla="*/ 1207008 h 2152918"/>
              <a:gd name="connsiteX10" fmla="*/ 2172208 w 2233168"/>
              <a:gd name="connsiteY10" fmla="*/ 640080 h 2152918"/>
              <a:gd name="connsiteX11" fmla="*/ 2233168 w 2233168"/>
              <a:gd name="connsiteY11" fmla="*/ 0 h 2152918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503428 w 2233168"/>
              <a:gd name="connsiteY3" fmla="*/ 1773936 h 2152918"/>
              <a:gd name="connsiteX4" fmla="*/ 612140 w 2233168"/>
              <a:gd name="connsiteY4" fmla="*/ 1862836 h 2152918"/>
              <a:gd name="connsiteX5" fmla="*/ 814324 w 2233168"/>
              <a:gd name="connsiteY5" fmla="*/ 2054352 h 2152918"/>
              <a:gd name="connsiteX6" fmla="*/ 1044448 w 2233168"/>
              <a:gd name="connsiteY6" fmla="*/ 2152904 h 2152918"/>
              <a:gd name="connsiteX7" fmla="*/ 1367536 w 2233168"/>
              <a:gd name="connsiteY7" fmla="*/ 2048256 h 2152918"/>
              <a:gd name="connsiteX8" fmla="*/ 1611376 w 2233168"/>
              <a:gd name="connsiteY8" fmla="*/ 1883664 h 2152918"/>
              <a:gd name="connsiteX9" fmla="*/ 1849120 w 2233168"/>
              <a:gd name="connsiteY9" fmla="*/ 1597152 h 2152918"/>
              <a:gd name="connsiteX10" fmla="*/ 2025904 w 2233168"/>
              <a:gd name="connsiteY10" fmla="*/ 1207008 h 2152918"/>
              <a:gd name="connsiteX11" fmla="*/ 2172208 w 2233168"/>
              <a:gd name="connsiteY11" fmla="*/ 640080 h 2152918"/>
              <a:gd name="connsiteX12" fmla="*/ 2233168 w 2233168"/>
              <a:gd name="connsiteY12" fmla="*/ 0 h 2152918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505968 w 2233168"/>
              <a:gd name="connsiteY3" fmla="*/ 1763776 h 2152918"/>
              <a:gd name="connsiteX4" fmla="*/ 612140 w 2233168"/>
              <a:gd name="connsiteY4" fmla="*/ 1862836 h 2152918"/>
              <a:gd name="connsiteX5" fmla="*/ 814324 w 2233168"/>
              <a:gd name="connsiteY5" fmla="*/ 2054352 h 2152918"/>
              <a:gd name="connsiteX6" fmla="*/ 1044448 w 2233168"/>
              <a:gd name="connsiteY6" fmla="*/ 2152904 h 2152918"/>
              <a:gd name="connsiteX7" fmla="*/ 1367536 w 2233168"/>
              <a:gd name="connsiteY7" fmla="*/ 2048256 h 2152918"/>
              <a:gd name="connsiteX8" fmla="*/ 1611376 w 2233168"/>
              <a:gd name="connsiteY8" fmla="*/ 1883664 h 2152918"/>
              <a:gd name="connsiteX9" fmla="*/ 1849120 w 2233168"/>
              <a:gd name="connsiteY9" fmla="*/ 1597152 h 2152918"/>
              <a:gd name="connsiteX10" fmla="*/ 2025904 w 2233168"/>
              <a:gd name="connsiteY10" fmla="*/ 1207008 h 2152918"/>
              <a:gd name="connsiteX11" fmla="*/ 2172208 w 2233168"/>
              <a:gd name="connsiteY11" fmla="*/ 640080 h 2152918"/>
              <a:gd name="connsiteX12" fmla="*/ 2233168 w 2233168"/>
              <a:gd name="connsiteY12" fmla="*/ 0 h 2152918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83664 h 2152904"/>
              <a:gd name="connsiteX9" fmla="*/ 1849120 w 2233168"/>
              <a:gd name="connsiteY9" fmla="*/ 15971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70964 h 2152904"/>
              <a:gd name="connsiteX9" fmla="*/ 1849120 w 2233168"/>
              <a:gd name="connsiteY9" fmla="*/ 15971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70964 h 2152904"/>
              <a:gd name="connsiteX9" fmla="*/ 1846580 w 2233168"/>
              <a:gd name="connsiteY9" fmla="*/ 15844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8248"/>
              <a:gd name="connsiteY0" fmla="*/ 2004060 h 2142744"/>
              <a:gd name="connsiteX1" fmla="*/ 150368 w 2238248"/>
              <a:gd name="connsiteY1" fmla="*/ 1781048 h 2142744"/>
              <a:gd name="connsiteX2" fmla="*/ 355600 w 2238248"/>
              <a:gd name="connsiteY2" fmla="*/ 1692148 h 2142744"/>
              <a:gd name="connsiteX3" fmla="*/ 505968 w 2238248"/>
              <a:gd name="connsiteY3" fmla="*/ 1753616 h 2142744"/>
              <a:gd name="connsiteX4" fmla="*/ 612140 w 2238248"/>
              <a:gd name="connsiteY4" fmla="*/ 1852676 h 2142744"/>
              <a:gd name="connsiteX5" fmla="*/ 814324 w 2238248"/>
              <a:gd name="connsiteY5" fmla="*/ 2044192 h 2142744"/>
              <a:gd name="connsiteX6" fmla="*/ 1044448 w 2238248"/>
              <a:gd name="connsiteY6" fmla="*/ 2142744 h 2142744"/>
              <a:gd name="connsiteX7" fmla="*/ 1372616 w 2238248"/>
              <a:gd name="connsiteY7" fmla="*/ 2045716 h 2142744"/>
              <a:gd name="connsiteX8" fmla="*/ 1611376 w 2238248"/>
              <a:gd name="connsiteY8" fmla="*/ 1860804 h 2142744"/>
              <a:gd name="connsiteX9" fmla="*/ 1846580 w 2238248"/>
              <a:gd name="connsiteY9" fmla="*/ 1574292 h 2142744"/>
              <a:gd name="connsiteX10" fmla="*/ 2025904 w 2238248"/>
              <a:gd name="connsiteY10" fmla="*/ 1196848 h 2142744"/>
              <a:gd name="connsiteX11" fmla="*/ 2172208 w 2238248"/>
              <a:gd name="connsiteY11" fmla="*/ 629920 h 2142744"/>
              <a:gd name="connsiteX12" fmla="*/ 2238248 w 2238248"/>
              <a:gd name="connsiteY12" fmla="*/ 0 h 214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8248" h="2142744">
                <a:moveTo>
                  <a:pt x="0" y="2004060"/>
                </a:moveTo>
                <a:cubicBezTo>
                  <a:pt x="42164" y="1917700"/>
                  <a:pt x="91101" y="1833033"/>
                  <a:pt x="150368" y="1781048"/>
                </a:cubicBezTo>
                <a:cubicBezTo>
                  <a:pt x="209635" y="1729063"/>
                  <a:pt x="296333" y="1696720"/>
                  <a:pt x="355600" y="1692148"/>
                </a:cubicBezTo>
                <a:cubicBezTo>
                  <a:pt x="414867" y="1687576"/>
                  <a:pt x="463211" y="1726861"/>
                  <a:pt x="505968" y="1753616"/>
                </a:cubicBezTo>
                <a:cubicBezTo>
                  <a:pt x="548725" y="1780371"/>
                  <a:pt x="560747" y="1804247"/>
                  <a:pt x="612140" y="1852676"/>
                </a:cubicBezTo>
                <a:cubicBezTo>
                  <a:pt x="663533" y="1901105"/>
                  <a:pt x="742273" y="1995847"/>
                  <a:pt x="814324" y="2044192"/>
                </a:cubicBezTo>
                <a:cubicBezTo>
                  <a:pt x="886375" y="2092537"/>
                  <a:pt x="951399" y="2142490"/>
                  <a:pt x="1044448" y="2142744"/>
                </a:cubicBezTo>
                <a:cubicBezTo>
                  <a:pt x="1137497" y="2142998"/>
                  <a:pt x="1278128" y="2092706"/>
                  <a:pt x="1372616" y="2045716"/>
                </a:cubicBezTo>
                <a:cubicBezTo>
                  <a:pt x="1467104" y="1998726"/>
                  <a:pt x="1532382" y="1939375"/>
                  <a:pt x="1611376" y="1860804"/>
                </a:cubicBezTo>
                <a:cubicBezTo>
                  <a:pt x="1690370" y="1782233"/>
                  <a:pt x="1777492" y="1684951"/>
                  <a:pt x="1846580" y="1574292"/>
                </a:cubicBezTo>
                <a:cubicBezTo>
                  <a:pt x="1915668" y="1463633"/>
                  <a:pt x="1971633" y="1354243"/>
                  <a:pt x="2025904" y="1196848"/>
                </a:cubicBezTo>
                <a:cubicBezTo>
                  <a:pt x="2080175" y="1039453"/>
                  <a:pt x="2137664" y="831088"/>
                  <a:pt x="2172208" y="629920"/>
                </a:cubicBezTo>
                <a:cubicBezTo>
                  <a:pt x="2206752" y="428752"/>
                  <a:pt x="2225040" y="219456"/>
                  <a:pt x="223824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A0E69EE-8DE8-F73E-F08C-E01B426A734C}"/>
              </a:ext>
            </a:extLst>
          </p:cNvPr>
          <p:cNvSpPr/>
          <p:nvPr/>
        </p:nvSpPr>
        <p:spPr>
          <a:xfrm>
            <a:off x="6595872" y="3408988"/>
            <a:ext cx="2586736" cy="1884372"/>
          </a:xfrm>
          <a:custGeom>
            <a:avLst/>
            <a:gdLst>
              <a:gd name="connsiteX0" fmla="*/ 0 w 2596896"/>
              <a:gd name="connsiteY0" fmla="*/ 341646 h 1896126"/>
              <a:gd name="connsiteX1" fmla="*/ 262128 w 2596896"/>
              <a:gd name="connsiteY1" fmla="*/ 475758 h 1896126"/>
              <a:gd name="connsiteX2" fmla="*/ 627888 w 2596896"/>
              <a:gd name="connsiteY2" fmla="*/ 506238 h 1896126"/>
              <a:gd name="connsiteX3" fmla="*/ 914400 w 2596896"/>
              <a:gd name="connsiteY3" fmla="*/ 43308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646 h 1896126"/>
              <a:gd name="connsiteX1" fmla="*/ 264668 w 2596896"/>
              <a:gd name="connsiteY1" fmla="*/ 468138 h 1896126"/>
              <a:gd name="connsiteX2" fmla="*/ 627888 w 2596896"/>
              <a:gd name="connsiteY2" fmla="*/ 506238 h 1896126"/>
              <a:gd name="connsiteX3" fmla="*/ 914400 w 2596896"/>
              <a:gd name="connsiteY3" fmla="*/ 43308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646 h 1896126"/>
              <a:gd name="connsiteX1" fmla="*/ 264668 w 2596896"/>
              <a:gd name="connsiteY1" fmla="*/ 468138 h 1896126"/>
              <a:gd name="connsiteX2" fmla="*/ 627888 w 2596896"/>
              <a:gd name="connsiteY2" fmla="*/ 506238 h 1896126"/>
              <a:gd name="connsiteX3" fmla="*/ 914400 w 2596896"/>
              <a:gd name="connsiteY3" fmla="*/ 41530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972 h 1896452"/>
              <a:gd name="connsiteX1" fmla="*/ 264668 w 2596896"/>
              <a:gd name="connsiteY1" fmla="*/ 468464 h 1896452"/>
              <a:gd name="connsiteX2" fmla="*/ 627888 w 2596896"/>
              <a:gd name="connsiteY2" fmla="*/ 506564 h 1896452"/>
              <a:gd name="connsiteX3" fmla="*/ 914400 w 2596896"/>
              <a:gd name="connsiteY3" fmla="*/ 415632 h 1896452"/>
              <a:gd name="connsiteX4" fmla="*/ 1276604 w 2596896"/>
              <a:gd name="connsiteY4" fmla="*/ 178904 h 1896452"/>
              <a:gd name="connsiteX5" fmla="*/ 1597152 w 2596896"/>
              <a:gd name="connsiteY5" fmla="*/ 24980 h 1896452"/>
              <a:gd name="connsiteX6" fmla="*/ 1865376 w 2596896"/>
              <a:gd name="connsiteY6" fmla="*/ 6692 h 1896452"/>
              <a:gd name="connsiteX7" fmla="*/ 2066544 w 2596896"/>
              <a:gd name="connsiteY7" fmla="*/ 92036 h 1896452"/>
              <a:gd name="connsiteX8" fmla="*/ 2261616 w 2596896"/>
              <a:gd name="connsiteY8" fmla="*/ 317588 h 1896452"/>
              <a:gd name="connsiteX9" fmla="*/ 2444496 w 2596896"/>
              <a:gd name="connsiteY9" fmla="*/ 768692 h 1896452"/>
              <a:gd name="connsiteX10" fmla="*/ 2542032 w 2596896"/>
              <a:gd name="connsiteY10" fmla="*/ 1341716 h 1896452"/>
              <a:gd name="connsiteX11" fmla="*/ 2596896 w 2596896"/>
              <a:gd name="connsiteY11" fmla="*/ 1896452 h 1896452"/>
              <a:gd name="connsiteX0" fmla="*/ 0 w 2596896"/>
              <a:gd name="connsiteY0" fmla="*/ 339499 h 1893979"/>
              <a:gd name="connsiteX1" fmla="*/ 264668 w 2596896"/>
              <a:gd name="connsiteY1" fmla="*/ 465991 h 1893979"/>
              <a:gd name="connsiteX2" fmla="*/ 627888 w 2596896"/>
              <a:gd name="connsiteY2" fmla="*/ 504091 h 1893979"/>
              <a:gd name="connsiteX3" fmla="*/ 914400 w 2596896"/>
              <a:gd name="connsiteY3" fmla="*/ 413159 h 1893979"/>
              <a:gd name="connsiteX4" fmla="*/ 1276604 w 2596896"/>
              <a:gd name="connsiteY4" fmla="*/ 176431 h 1893979"/>
              <a:gd name="connsiteX5" fmla="*/ 1602232 w 2596896"/>
              <a:gd name="connsiteY5" fmla="*/ 30127 h 1893979"/>
              <a:gd name="connsiteX6" fmla="*/ 1865376 w 2596896"/>
              <a:gd name="connsiteY6" fmla="*/ 4219 h 1893979"/>
              <a:gd name="connsiteX7" fmla="*/ 2066544 w 2596896"/>
              <a:gd name="connsiteY7" fmla="*/ 89563 h 1893979"/>
              <a:gd name="connsiteX8" fmla="*/ 2261616 w 2596896"/>
              <a:gd name="connsiteY8" fmla="*/ 315115 h 1893979"/>
              <a:gd name="connsiteX9" fmla="*/ 2444496 w 2596896"/>
              <a:gd name="connsiteY9" fmla="*/ 766219 h 1893979"/>
              <a:gd name="connsiteX10" fmla="*/ 2542032 w 2596896"/>
              <a:gd name="connsiteY10" fmla="*/ 1339243 h 1893979"/>
              <a:gd name="connsiteX11" fmla="*/ 2596896 w 2596896"/>
              <a:gd name="connsiteY11" fmla="*/ 1893979 h 1893979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61616 w 2596896"/>
              <a:gd name="connsiteY8" fmla="*/ 315668 h 1894532"/>
              <a:gd name="connsiteX9" fmla="*/ 2444496 w 2596896"/>
              <a:gd name="connsiteY9" fmla="*/ 76677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61616 w 2596896"/>
              <a:gd name="connsiteY8" fmla="*/ 315668 h 1894532"/>
              <a:gd name="connsiteX9" fmla="*/ 2436876 w 2596896"/>
              <a:gd name="connsiteY9" fmla="*/ 78709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56536 w 2596896"/>
              <a:gd name="connsiteY8" fmla="*/ 330908 h 1894532"/>
              <a:gd name="connsiteX9" fmla="*/ 2436876 w 2596896"/>
              <a:gd name="connsiteY9" fmla="*/ 78709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56536 w 2596896"/>
              <a:gd name="connsiteY8" fmla="*/ 330908 h 1894532"/>
              <a:gd name="connsiteX9" fmla="*/ 2436876 w 2596896"/>
              <a:gd name="connsiteY9" fmla="*/ 787092 h 1894532"/>
              <a:gd name="connsiteX10" fmla="*/ 2526792 w 2596896"/>
              <a:gd name="connsiteY10" fmla="*/ 1355036 h 1894532"/>
              <a:gd name="connsiteX11" fmla="*/ 2596896 w 2596896"/>
              <a:gd name="connsiteY11" fmla="*/ 1894532 h 1894532"/>
              <a:gd name="connsiteX0" fmla="*/ 0 w 2586736"/>
              <a:gd name="connsiteY0" fmla="*/ 340052 h 1884372"/>
              <a:gd name="connsiteX1" fmla="*/ 264668 w 2586736"/>
              <a:gd name="connsiteY1" fmla="*/ 466544 h 1884372"/>
              <a:gd name="connsiteX2" fmla="*/ 627888 w 2586736"/>
              <a:gd name="connsiteY2" fmla="*/ 504644 h 1884372"/>
              <a:gd name="connsiteX3" fmla="*/ 914400 w 2586736"/>
              <a:gd name="connsiteY3" fmla="*/ 413712 h 1884372"/>
              <a:gd name="connsiteX4" fmla="*/ 1276604 w 2586736"/>
              <a:gd name="connsiteY4" fmla="*/ 176984 h 1884372"/>
              <a:gd name="connsiteX5" fmla="*/ 1602232 w 2586736"/>
              <a:gd name="connsiteY5" fmla="*/ 30680 h 1884372"/>
              <a:gd name="connsiteX6" fmla="*/ 1865376 w 2586736"/>
              <a:gd name="connsiteY6" fmla="*/ 4772 h 1884372"/>
              <a:gd name="connsiteX7" fmla="*/ 2066544 w 2586736"/>
              <a:gd name="connsiteY7" fmla="*/ 97736 h 1884372"/>
              <a:gd name="connsiteX8" fmla="*/ 2256536 w 2586736"/>
              <a:gd name="connsiteY8" fmla="*/ 330908 h 1884372"/>
              <a:gd name="connsiteX9" fmla="*/ 2436876 w 2586736"/>
              <a:gd name="connsiteY9" fmla="*/ 787092 h 1884372"/>
              <a:gd name="connsiteX10" fmla="*/ 2526792 w 2586736"/>
              <a:gd name="connsiteY10" fmla="*/ 1355036 h 1884372"/>
              <a:gd name="connsiteX11" fmla="*/ 2586736 w 2586736"/>
              <a:gd name="connsiteY11" fmla="*/ 1884372 h 18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736" h="1884372">
                <a:moveTo>
                  <a:pt x="0" y="340052"/>
                </a:moveTo>
                <a:cubicBezTo>
                  <a:pt x="78740" y="393392"/>
                  <a:pt x="160020" y="439112"/>
                  <a:pt x="264668" y="466544"/>
                </a:cubicBezTo>
                <a:cubicBezTo>
                  <a:pt x="369316" y="493976"/>
                  <a:pt x="519599" y="513449"/>
                  <a:pt x="627888" y="504644"/>
                </a:cubicBezTo>
                <a:cubicBezTo>
                  <a:pt x="736177" y="495839"/>
                  <a:pt x="806281" y="468322"/>
                  <a:pt x="914400" y="413712"/>
                </a:cubicBezTo>
                <a:cubicBezTo>
                  <a:pt x="1022519" y="359102"/>
                  <a:pt x="1161965" y="240823"/>
                  <a:pt x="1276604" y="176984"/>
                </a:cubicBezTo>
                <a:cubicBezTo>
                  <a:pt x="1391243" y="113145"/>
                  <a:pt x="1504103" y="59382"/>
                  <a:pt x="1602232" y="30680"/>
                </a:cubicBezTo>
                <a:cubicBezTo>
                  <a:pt x="1700361" y="1978"/>
                  <a:pt x="1787991" y="-6404"/>
                  <a:pt x="1865376" y="4772"/>
                </a:cubicBezTo>
                <a:cubicBezTo>
                  <a:pt x="1942761" y="15948"/>
                  <a:pt x="2001351" y="43380"/>
                  <a:pt x="2066544" y="97736"/>
                </a:cubicBezTo>
                <a:cubicBezTo>
                  <a:pt x="2131737" y="152092"/>
                  <a:pt x="2194814" y="216015"/>
                  <a:pt x="2256536" y="330908"/>
                </a:cubicBezTo>
                <a:cubicBezTo>
                  <a:pt x="2318258" y="445801"/>
                  <a:pt x="2391833" y="616404"/>
                  <a:pt x="2436876" y="787092"/>
                </a:cubicBezTo>
                <a:cubicBezTo>
                  <a:pt x="2481919" y="957780"/>
                  <a:pt x="2501392" y="1167076"/>
                  <a:pt x="2526792" y="1355036"/>
                </a:cubicBezTo>
                <a:cubicBezTo>
                  <a:pt x="2552192" y="1542996"/>
                  <a:pt x="2572004" y="1700984"/>
                  <a:pt x="2586736" y="188437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99174-C7CC-6ACC-495E-C37C8F533186}"/>
              </a:ext>
            </a:extLst>
          </p:cNvPr>
          <p:cNvCxnSpPr>
            <a:cxnSpLocks/>
          </p:cNvCxnSpPr>
          <p:nvPr/>
        </p:nvCxnSpPr>
        <p:spPr>
          <a:xfrm>
            <a:off x="3673696" y="1729429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03B98C-A317-3D0E-921F-1900F79BBDCB}"/>
              </a:ext>
            </a:extLst>
          </p:cNvPr>
          <p:cNvCxnSpPr>
            <a:cxnSpLocks/>
          </p:cNvCxnSpPr>
          <p:nvPr/>
        </p:nvCxnSpPr>
        <p:spPr>
          <a:xfrm flipV="1">
            <a:off x="2734926" y="1690371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02425A0-6B22-9C8D-A309-AD0D7962AE3B}"/>
              </a:ext>
            </a:extLst>
          </p:cNvPr>
          <p:cNvCxnSpPr>
            <a:cxnSpLocks/>
          </p:cNvCxnSpPr>
          <p:nvPr/>
        </p:nvCxnSpPr>
        <p:spPr>
          <a:xfrm>
            <a:off x="1280160" y="4217972"/>
            <a:ext cx="331873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2DBAC4B-19C1-D0BD-D3D5-EA8D133CAA0D}"/>
              </a:ext>
            </a:extLst>
          </p:cNvPr>
          <p:cNvSpPr txBox="1"/>
          <p:nvPr/>
        </p:nvSpPr>
        <p:spPr>
          <a:xfrm>
            <a:off x="4336816" y="421797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D5DE94-E425-630E-FB06-F4E508C483F3}"/>
              </a:ext>
            </a:extLst>
          </p:cNvPr>
          <p:cNvSpPr txBox="1"/>
          <p:nvPr/>
        </p:nvSpPr>
        <p:spPr>
          <a:xfrm>
            <a:off x="2391750" y="148085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35AAFA-8627-B594-6462-69DA04A88208}"/>
              </a:ext>
            </a:extLst>
          </p:cNvPr>
          <p:cNvSpPr txBox="1"/>
          <p:nvPr/>
        </p:nvSpPr>
        <p:spPr>
          <a:xfrm>
            <a:off x="2342058" y="417481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605F4A1-E167-6EA3-42E9-1244AF6D76D8}"/>
              </a:ext>
            </a:extLst>
          </p:cNvPr>
          <p:cNvSpPr/>
          <p:nvPr/>
        </p:nvSpPr>
        <p:spPr>
          <a:xfrm>
            <a:off x="2694121" y="418461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/>
              <p:nvPr/>
            </p:nvSpPr>
            <p:spPr>
              <a:xfrm rot="16200000">
                <a:off x="2991745" y="3321124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91745" y="3321124"/>
                <a:ext cx="9945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/>
              <p:nvPr/>
            </p:nvSpPr>
            <p:spPr>
              <a:xfrm>
                <a:off x="3600067" y="4141421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67" y="4141421"/>
                <a:ext cx="480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/>
              <p:nvPr/>
            </p:nvSpPr>
            <p:spPr>
              <a:xfrm rot="16886912">
                <a:off x="2725348" y="2318324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86912">
                <a:off x="2725348" y="2318324"/>
                <a:ext cx="1086868" cy="369332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78192B-21BF-B9FF-0895-9F914F89EF46}"/>
              </a:ext>
            </a:extLst>
          </p:cNvPr>
          <p:cNvCxnSpPr>
            <a:cxnSpLocks/>
          </p:cNvCxnSpPr>
          <p:nvPr/>
        </p:nvCxnSpPr>
        <p:spPr>
          <a:xfrm flipV="1">
            <a:off x="8447537" y="1700275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260001F-819F-7F49-D9AE-616420ABAAE9}"/>
              </a:ext>
            </a:extLst>
          </p:cNvPr>
          <p:cNvCxnSpPr>
            <a:cxnSpLocks/>
          </p:cNvCxnSpPr>
          <p:nvPr/>
        </p:nvCxnSpPr>
        <p:spPr>
          <a:xfrm>
            <a:off x="6477000" y="2863896"/>
            <a:ext cx="365924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BC62D39-B6CE-28A7-C2CA-C9C1D0D71E7F}"/>
              </a:ext>
            </a:extLst>
          </p:cNvPr>
          <p:cNvSpPr txBox="1"/>
          <p:nvPr/>
        </p:nvSpPr>
        <p:spPr>
          <a:xfrm>
            <a:off x="10049427" y="2863896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671BC5-060E-4877-0F68-98951A1BB138}"/>
              </a:ext>
            </a:extLst>
          </p:cNvPr>
          <p:cNvSpPr txBox="1"/>
          <p:nvPr/>
        </p:nvSpPr>
        <p:spPr>
          <a:xfrm>
            <a:off x="8054669" y="282073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25A9A82C-6357-A5CE-ADF6-34797777BE99}"/>
              </a:ext>
            </a:extLst>
          </p:cNvPr>
          <p:cNvSpPr/>
          <p:nvPr/>
        </p:nvSpPr>
        <p:spPr>
          <a:xfrm>
            <a:off x="8406732" y="28305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13D951-8A61-CF74-3EC2-2F7FB3C785D9}"/>
              </a:ext>
            </a:extLst>
          </p:cNvPr>
          <p:cNvCxnSpPr>
            <a:cxnSpLocks/>
          </p:cNvCxnSpPr>
          <p:nvPr/>
        </p:nvCxnSpPr>
        <p:spPr>
          <a:xfrm>
            <a:off x="9282016" y="1739333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/>
              <p:nvPr/>
            </p:nvSpPr>
            <p:spPr>
              <a:xfrm rot="16200000">
                <a:off x="8917896" y="3430621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17896" y="3430621"/>
                <a:ext cx="994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/>
              <p:nvPr/>
            </p:nvSpPr>
            <p:spPr>
              <a:xfrm>
                <a:off x="9255752" y="249264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752" y="2492644"/>
                <a:ext cx="48023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/>
              <p:nvPr/>
            </p:nvSpPr>
            <p:spPr>
              <a:xfrm rot="19790410">
                <a:off x="6943430" y="3214418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0410">
                <a:off x="6943430" y="3214418"/>
                <a:ext cx="1086868" cy="369332"/>
              </a:xfrm>
              <a:prstGeom prst="rect">
                <a:avLst/>
              </a:prstGeom>
              <a:blipFill>
                <a:blip r:embed="rId8"/>
                <a:stretch>
                  <a:fillRect r="-2688" b="-13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D6C57F6C-77B7-F872-3553-52662802AA5C}"/>
              </a:ext>
            </a:extLst>
          </p:cNvPr>
          <p:cNvSpPr txBox="1"/>
          <p:nvPr/>
        </p:nvSpPr>
        <p:spPr>
          <a:xfrm>
            <a:off x="8151224" y="148085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3DEAC6E-CF70-FE5D-84B4-4664ECB8D082}"/>
                  </a:ext>
                </a:extLst>
              </p:cNvPr>
              <p:cNvSpPr txBox="1"/>
              <p:nvPr/>
            </p:nvSpPr>
            <p:spPr>
              <a:xfrm>
                <a:off x="1363472" y="5963595"/>
                <a:ext cx="9339519" cy="46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và c).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đứng của đồ thị (khi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3DEAC6E-CF70-FE5D-84B4-4664ECB8D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72" y="5963595"/>
                <a:ext cx="9339519" cy="463268"/>
              </a:xfrm>
              <a:prstGeom prst="rect">
                <a:avLst/>
              </a:prstGeom>
              <a:blipFill>
                <a:blip r:embed="rId9"/>
                <a:stretch>
                  <a:fillRect l="-1044" t="-128947" r="-3198" b="-196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060F5B51-3E49-179D-AC12-0F6F91C8F674}"/>
              </a:ext>
            </a:extLst>
          </p:cNvPr>
          <p:cNvSpPr txBox="1"/>
          <p:nvPr/>
        </p:nvSpPr>
        <p:spPr>
          <a:xfrm>
            <a:off x="2565780" y="5375011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C43B32-4F78-E35A-510D-2BAF3481551A}"/>
              </a:ext>
            </a:extLst>
          </p:cNvPr>
          <p:cNvSpPr txBox="1"/>
          <p:nvPr/>
        </p:nvSpPr>
        <p:spPr>
          <a:xfrm>
            <a:off x="8343685" y="5284039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C873A4-ABB5-7F59-356B-EB7DF7ED7199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074633" y="36754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/>
      <p:bldP spid="58" grpId="0"/>
      <p:bldP spid="59" grpId="0"/>
      <p:bldP spid="60" grpId="0" animBg="1"/>
      <p:bldP spid="66" grpId="0"/>
      <p:bldP spid="67" grpId="0"/>
      <p:bldP spid="68" grpId="0"/>
      <p:bldP spid="71" grpId="0"/>
      <p:bldP spid="73" grpId="0"/>
      <p:bldP spid="74" grpId="0" animBg="1"/>
      <p:bldP spid="77" grpId="0"/>
      <p:bldP spid="78" grpId="0"/>
      <p:bldP spid="79" grpId="0"/>
      <p:bldP spid="81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13D951-8A61-CF74-3EC2-2F7FB3C785D9}"/>
              </a:ext>
            </a:extLst>
          </p:cNvPr>
          <p:cNvCxnSpPr>
            <a:cxnSpLocks/>
          </p:cNvCxnSpPr>
          <p:nvPr/>
        </p:nvCxnSpPr>
        <p:spPr>
          <a:xfrm>
            <a:off x="8366701" y="1695347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/>
              <p:nvPr/>
            </p:nvSpPr>
            <p:spPr>
              <a:xfrm rot="16200000">
                <a:off x="7607076" y="3592385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07076" y="3592385"/>
                <a:ext cx="9945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/>
              <p:nvPr/>
            </p:nvSpPr>
            <p:spPr>
              <a:xfrm>
                <a:off x="8349096" y="2732542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096" y="2732542"/>
                <a:ext cx="480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/>
              <p:nvPr/>
            </p:nvSpPr>
            <p:spPr>
              <a:xfrm>
                <a:off x="9871057" y="3917932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057" y="3917932"/>
                <a:ext cx="1086868" cy="369332"/>
              </a:xfrm>
              <a:prstGeom prst="rect">
                <a:avLst/>
              </a:prstGeom>
              <a:blipFill>
                <a:blip r:embed="rId5"/>
                <a:stretch>
                  <a:fillRect r="-559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060F5B51-3E49-179D-AC12-0F6F91C8F674}"/>
              </a:ext>
            </a:extLst>
          </p:cNvPr>
          <p:cNvSpPr txBox="1"/>
          <p:nvPr/>
        </p:nvSpPr>
        <p:spPr>
          <a:xfrm>
            <a:off x="2386767" y="5466711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C43B32-4F78-E35A-510D-2BAF3481551A}"/>
              </a:ext>
            </a:extLst>
          </p:cNvPr>
          <p:cNvSpPr txBox="1"/>
          <p:nvPr/>
        </p:nvSpPr>
        <p:spPr>
          <a:xfrm>
            <a:off x="8297747" y="5379070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018BD-A882-4AF4-F952-95C331E7B72B}"/>
              </a:ext>
            </a:extLst>
          </p:cNvPr>
          <p:cNvSpPr/>
          <p:nvPr/>
        </p:nvSpPr>
        <p:spPr>
          <a:xfrm>
            <a:off x="2793480" y="1874520"/>
            <a:ext cx="2305569" cy="2757170"/>
          </a:xfrm>
          <a:custGeom>
            <a:avLst/>
            <a:gdLst>
              <a:gd name="connsiteX0" fmla="*/ 2271 w 2303511"/>
              <a:gd name="connsiteY0" fmla="*/ 0 h 2738120"/>
              <a:gd name="connsiteX1" fmla="*/ 7351 w 2303511"/>
              <a:gd name="connsiteY1" fmla="*/ 345440 h 2738120"/>
              <a:gd name="connsiteX2" fmla="*/ 63231 w 2303511"/>
              <a:gd name="connsiteY2" fmla="*/ 833120 h 2738120"/>
              <a:gd name="connsiteX3" fmla="*/ 164831 w 2303511"/>
              <a:gd name="connsiteY3" fmla="*/ 1325880 h 2738120"/>
              <a:gd name="connsiteX4" fmla="*/ 312151 w 2303511"/>
              <a:gd name="connsiteY4" fmla="*/ 1676400 h 2738120"/>
              <a:gd name="connsiteX5" fmla="*/ 495031 w 2303511"/>
              <a:gd name="connsiteY5" fmla="*/ 1930400 h 2738120"/>
              <a:gd name="connsiteX6" fmla="*/ 870951 w 2303511"/>
              <a:gd name="connsiteY6" fmla="*/ 2098040 h 2738120"/>
              <a:gd name="connsiteX7" fmla="*/ 1206231 w 2303511"/>
              <a:gd name="connsiteY7" fmla="*/ 2118360 h 2738120"/>
              <a:gd name="connsiteX8" fmla="*/ 1444991 w 2303511"/>
              <a:gd name="connsiteY8" fmla="*/ 2113280 h 2738120"/>
              <a:gd name="connsiteX9" fmla="*/ 1678671 w 2303511"/>
              <a:gd name="connsiteY9" fmla="*/ 2255520 h 2738120"/>
              <a:gd name="connsiteX10" fmla="*/ 1947911 w 2303511"/>
              <a:gd name="connsiteY10" fmla="*/ 2514600 h 2738120"/>
              <a:gd name="connsiteX11" fmla="*/ 2135871 w 2303511"/>
              <a:gd name="connsiteY11" fmla="*/ 2677160 h 2738120"/>
              <a:gd name="connsiteX12" fmla="*/ 2303511 w 2303511"/>
              <a:gd name="connsiteY12" fmla="*/ 2738120 h 2738120"/>
              <a:gd name="connsiteX0" fmla="*/ 263 w 2301503"/>
              <a:gd name="connsiteY0" fmla="*/ 0 h 2738120"/>
              <a:gd name="connsiteX1" fmla="*/ 24393 w 2301503"/>
              <a:gd name="connsiteY1" fmla="*/ 349250 h 2738120"/>
              <a:gd name="connsiteX2" fmla="*/ 61223 w 2301503"/>
              <a:gd name="connsiteY2" fmla="*/ 833120 h 2738120"/>
              <a:gd name="connsiteX3" fmla="*/ 162823 w 2301503"/>
              <a:gd name="connsiteY3" fmla="*/ 1325880 h 2738120"/>
              <a:gd name="connsiteX4" fmla="*/ 310143 w 2301503"/>
              <a:gd name="connsiteY4" fmla="*/ 1676400 h 2738120"/>
              <a:gd name="connsiteX5" fmla="*/ 493023 w 2301503"/>
              <a:gd name="connsiteY5" fmla="*/ 1930400 h 2738120"/>
              <a:gd name="connsiteX6" fmla="*/ 868943 w 2301503"/>
              <a:gd name="connsiteY6" fmla="*/ 2098040 h 2738120"/>
              <a:gd name="connsiteX7" fmla="*/ 1204223 w 2301503"/>
              <a:gd name="connsiteY7" fmla="*/ 2118360 h 2738120"/>
              <a:gd name="connsiteX8" fmla="*/ 1442983 w 2301503"/>
              <a:gd name="connsiteY8" fmla="*/ 2113280 h 2738120"/>
              <a:gd name="connsiteX9" fmla="*/ 1676663 w 2301503"/>
              <a:gd name="connsiteY9" fmla="*/ 2255520 h 2738120"/>
              <a:gd name="connsiteX10" fmla="*/ 1945903 w 2301503"/>
              <a:gd name="connsiteY10" fmla="*/ 2514600 h 2738120"/>
              <a:gd name="connsiteX11" fmla="*/ 2133863 w 2301503"/>
              <a:gd name="connsiteY11" fmla="*/ 2677160 h 2738120"/>
              <a:gd name="connsiteX12" fmla="*/ 2301503 w 2301503"/>
              <a:gd name="connsiteY12" fmla="*/ 2738120 h 2738120"/>
              <a:gd name="connsiteX0" fmla="*/ 438 w 2301678"/>
              <a:gd name="connsiteY0" fmla="*/ 0 h 2738120"/>
              <a:gd name="connsiteX1" fmla="*/ 16948 w 2301678"/>
              <a:gd name="connsiteY1" fmla="*/ 364490 h 2738120"/>
              <a:gd name="connsiteX2" fmla="*/ 61398 w 2301678"/>
              <a:gd name="connsiteY2" fmla="*/ 833120 h 2738120"/>
              <a:gd name="connsiteX3" fmla="*/ 162998 w 2301678"/>
              <a:gd name="connsiteY3" fmla="*/ 1325880 h 2738120"/>
              <a:gd name="connsiteX4" fmla="*/ 310318 w 2301678"/>
              <a:gd name="connsiteY4" fmla="*/ 1676400 h 2738120"/>
              <a:gd name="connsiteX5" fmla="*/ 493198 w 2301678"/>
              <a:gd name="connsiteY5" fmla="*/ 1930400 h 2738120"/>
              <a:gd name="connsiteX6" fmla="*/ 869118 w 2301678"/>
              <a:gd name="connsiteY6" fmla="*/ 2098040 h 2738120"/>
              <a:gd name="connsiteX7" fmla="*/ 1204398 w 2301678"/>
              <a:gd name="connsiteY7" fmla="*/ 2118360 h 2738120"/>
              <a:gd name="connsiteX8" fmla="*/ 1443158 w 2301678"/>
              <a:gd name="connsiteY8" fmla="*/ 2113280 h 2738120"/>
              <a:gd name="connsiteX9" fmla="*/ 1676838 w 2301678"/>
              <a:gd name="connsiteY9" fmla="*/ 2255520 h 2738120"/>
              <a:gd name="connsiteX10" fmla="*/ 1946078 w 2301678"/>
              <a:gd name="connsiteY10" fmla="*/ 2514600 h 2738120"/>
              <a:gd name="connsiteX11" fmla="*/ 2134038 w 2301678"/>
              <a:gd name="connsiteY11" fmla="*/ 2677160 h 2738120"/>
              <a:gd name="connsiteX12" fmla="*/ 2301678 w 2301678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63079 w 2301759"/>
              <a:gd name="connsiteY3" fmla="*/ 1325880 h 2738120"/>
              <a:gd name="connsiteX4" fmla="*/ 310399 w 2301759"/>
              <a:gd name="connsiteY4" fmla="*/ 1676400 h 2738120"/>
              <a:gd name="connsiteX5" fmla="*/ 49327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49327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50859 w 2301759"/>
              <a:gd name="connsiteY8" fmla="*/ 213233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62289 w 2301759"/>
              <a:gd name="connsiteY8" fmla="*/ 212471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62289 w 2301759"/>
              <a:gd name="connsiteY8" fmla="*/ 2124710 h 2738120"/>
              <a:gd name="connsiteX9" fmla="*/ 1676919 w 2301759"/>
              <a:gd name="connsiteY9" fmla="*/ 2255520 h 2738120"/>
              <a:gd name="connsiteX10" fmla="*/ 1938539 w 2301759"/>
              <a:gd name="connsiteY10" fmla="*/ 252603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5569"/>
              <a:gd name="connsiteY0" fmla="*/ 0 h 2757170"/>
              <a:gd name="connsiteX1" fmla="*/ 17029 w 2305569"/>
              <a:gd name="connsiteY1" fmla="*/ 364490 h 2757170"/>
              <a:gd name="connsiteX2" fmla="*/ 72909 w 2305569"/>
              <a:gd name="connsiteY2" fmla="*/ 825500 h 2757170"/>
              <a:gd name="connsiteX3" fmla="*/ 174509 w 2305569"/>
              <a:gd name="connsiteY3" fmla="*/ 1325880 h 2757170"/>
              <a:gd name="connsiteX4" fmla="*/ 310399 w 2305569"/>
              <a:gd name="connsiteY4" fmla="*/ 1676400 h 2757170"/>
              <a:gd name="connsiteX5" fmla="*/ 512329 w 2305569"/>
              <a:gd name="connsiteY5" fmla="*/ 1930400 h 2757170"/>
              <a:gd name="connsiteX6" fmla="*/ 789189 w 2305569"/>
              <a:gd name="connsiteY6" fmla="*/ 2086610 h 2757170"/>
              <a:gd name="connsiteX7" fmla="*/ 1204479 w 2305569"/>
              <a:gd name="connsiteY7" fmla="*/ 2118360 h 2757170"/>
              <a:gd name="connsiteX8" fmla="*/ 1462289 w 2305569"/>
              <a:gd name="connsiteY8" fmla="*/ 2124710 h 2757170"/>
              <a:gd name="connsiteX9" fmla="*/ 1676919 w 2305569"/>
              <a:gd name="connsiteY9" fmla="*/ 2255520 h 2757170"/>
              <a:gd name="connsiteX10" fmla="*/ 1938539 w 2305569"/>
              <a:gd name="connsiteY10" fmla="*/ 2526030 h 2757170"/>
              <a:gd name="connsiteX11" fmla="*/ 2134119 w 2305569"/>
              <a:gd name="connsiteY11" fmla="*/ 2677160 h 2757170"/>
              <a:gd name="connsiteX12" fmla="*/ 2305569 w 2305569"/>
              <a:gd name="connsiteY12" fmla="*/ 2757170 h 2757170"/>
              <a:gd name="connsiteX0" fmla="*/ 519 w 2305569"/>
              <a:gd name="connsiteY0" fmla="*/ 0 h 2757170"/>
              <a:gd name="connsiteX1" fmla="*/ 17029 w 2305569"/>
              <a:gd name="connsiteY1" fmla="*/ 364490 h 2757170"/>
              <a:gd name="connsiteX2" fmla="*/ 72909 w 2305569"/>
              <a:gd name="connsiteY2" fmla="*/ 825500 h 2757170"/>
              <a:gd name="connsiteX3" fmla="*/ 174509 w 2305569"/>
              <a:gd name="connsiteY3" fmla="*/ 1325880 h 2757170"/>
              <a:gd name="connsiteX4" fmla="*/ 310399 w 2305569"/>
              <a:gd name="connsiteY4" fmla="*/ 1676400 h 2757170"/>
              <a:gd name="connsiteX5" fmla="*/ 512329 w 2305569"/>
              <a:gd name="connsiteY5" fmla="*/ 1930400 h 2757170"/>
              <a:gd name="connsiteX6" fmla="*/ 789189 w 2305569"/>
              <a:gd name="connsiteY6" fmla="*/ 2086610 h 2757170"/>
              <a:gd name="connsiteX7" fmla="*/ 1204479 w 2305569"/>
              <a:gd name="connsiteY7" fmla="*/ 2118360 h 2757170"/>
              <a:gd name="connsiteX8" fmla="*/ 1462289 w 2305569"/>
              <a:gd name="connsiteY8" fmla="*/ 2124710 h 2757170"/>
              <a:gd name="connsiteX9" fmla="*/ 1676919 w 2305569"/>
              <a:gd name="connsiteY9" fmla="*/ 2255520 h 2757170"/>
              <a:gd name="connsiteX10" fmla="*/ 1938539 w 2305569"/>
              <a:gd name="connsiteY10" fmla="*/ 2526030 h 2757170"/>
              <a:gd name="connsiteX11" fmla="*/ 2145549 w 2305569"/>
              <a:gd name="connsiteY11" fmla="*/ 2669540 h 2757170"/>
              <a:gd name="connsiteX12" fmla="*/ 2305569 w 2305569"/>
              <a:gd name="connsiteY12" fmla="*/ 2757170 h 275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569" h="2757170">
                <a:moveTo>
                  <a:pt x="519" y="0"/>
                </a:moveTo>
                <a:cubicBezTo>
                  <a:pt x="-2021" y="103293"/>
                  <a:pt x="4964" y="226907"/>
                  <a:pt x="17029" y="364490"/>
                </a:cubicBezTo>
                <a:cubicBezTo>
                  <a:pt x="29094" y="502073"/>
                  <a:pt x="46662" y="665268"/>
                  <a:pt x="72909" y="825500"/>
                </a:cubicBezTo>
                <a:cubicBezTo>
                  <a:pt x="99156" y="985732"/>
                  <a:pt x="134927" y="1184063"/>
                  <a:pt x="174509" y="1325880"/>
                </a:cubicBezTo>
                <a:cubicBezTo>
                  <a:pt x="214091" y="1467697"/>
                  <a:pt x="254096" y="1575647"/>
                  <a:pt x="310399" y="1676400"/>
                </a:cubicBezTo>
                <a:cubicBezTo>
                  <a:pt x="366702" y="1777153"/>
                  <a:pt x="432531" y="1862032"/>
                  <a:pt x="512329" y="1930400"/>
                </a:cubicBezTo>
                <a:cubicBezTo>
                  <a:pt x="592127" y="1998768"/>
                  <a:pt x="673831" y="2055283"/>
                  <a:pt x="789189" y="2086610"/>
                </a:cubicBezTo>
                <a:cubicBezTo>
                  <a:pt x="904547" y="2117937"/>
                  <a:pt x="1092296" y="2112010"/>
                  <a:pt x="1204479" y="2118360"/>
                </a:cubicBezTo>
                <a:cubicBezTo>
                  <a:pt x="1316662" y="2124710"/>
                  <a:pt x="1383549" y="2101850"/>
                  <a:pt x="1462289" y="2124710"/>
                </a:cubicBezTo>
                <a:cubicBezTo>
                  <a:pt x="1541029" y="2147570"/>
                  <a:pt x="1597544" y="2188633"/>
                  <a:pt x="1676919" y="2255520"/>
                </a:cubicBezTo>
                <a:cubicBezTo>
                  <a:pt x="1756294" y="2322407"/>
                  <a:pt x="1860434" y="2457027"/>
                  <a:pt x="1938539" y="2526030"/>
                </a:cubicBezTo>
                <a:cubicBezTo>
                  <a:pt x="2016644" y="2595033"/>
                  <a:pt x="2086283" y="2632287"/>
                  <a:pt x="2145549" y="2669540"/>
                </a:cubicBezTo>
                <a:cubicBezTo>
                  <a:pt x="2204815" y="2706793"/>
                  <a:pt x="2251382" y="2745316"/>
                  <a:pt x="2305569" y="275717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A99174-C7CC-6ACC-495E-C37C8F533186}"/>
              </a:ext>
            </a:extLst>
          </p:cNvPr>
          <p:cNvCxnSpPr>
            <a:cxnSpLocks/>
          </p:cNvCxnSpPr>
          <p:nvPr/>
        </p:nvCxnSpPr>
        <p:spPr>
          <a:xfrm>
            <a:off x="2588544" y="1828952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03B98C-A317-3D0E-921F-1900F79BBDCB}"/>
              </a:ext>
            </a:extLst>
          </p:cNvPr>
          <p:cNvCxnSpPr>
            <a:cxnSpLocks/>
          </p:cNvCxnSpPr>
          <p:nvPr/>
        </p:nvCxnSpPr>
        <p:spPr>
          <a:xfrm flipV="1">
            <a:off x="1649774" y="1789894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2425A0-6B22-9C8D-A309-AD0D7962AE3B}"/>
              </a:ext>
            </a:extLst>
          </p:cNvPr>
          <p:cNvCxnSpPr>
            <a:cxnSpLocks/>
          </p:cNvCxnSpPr>
          <p:nvPr/>
        </p:nvCxnSpPr>
        <p:spPr>
          <a:xfrm>
            <a:off x="903668" y="4317495"/>
            <a:ext cx="436724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2DBAC4B-19C1-D0BD-D3D5-EA8D133CAA0D}"/>
              </a:ext>
            </a:extLst>
          </p:cNvPr>
          <p:cNvSpPr txBox="1"/>
          <p:nvPr/>
        </p:nvSpPr>
        <p:spPr>
          <a:xfrm>
            <a:off x="5160812" y="428413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D5DE94-E425-630E-FB06-F4E508C483F3}"/>
              </a:ext>
            </a:extLst>
          </p:cNvPr>
          <p:cNvSpPr txBox="1"/>
          <p:nvPr/>
        </p:nvSpPr>
        <p:spPr>
          <a:xfrm>
            <a:off x="1306598" y="1580373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35AAFA-8627-B594-6462-69DA04A88208}"/>
              </a:ext>
            </a:extLst>
          </p:cNvPr>
          <p:cNvSpPr txBox="1"/>
          <p:nvPr/>
        </p:nvSpPr>
        <p:spPr>
          <a:xfrm>
            <a:off x="1256906" y="42743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605F4A1-E167-6EA3-42E9-1244AF6D76D8}"/>
              </a:ext>
            </a:extLst>
          </p:cNvPr>
          <p:cNvSpPr/>
          <p:nvPr/>
        </p:nvSpPr>
        <p:spPr>
          <a:xfrm>
            <a:off x="1608969" y="428413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/>
              <p:nvPr/>
            </p:nvSpPr>
            <p:spPr>
              <a:xfrm rot="16200000">
                <a:off x="1906593" y="3420647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06593" y="3420647"/>
                <a:ext cx="994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/>
              <p:nvPr/>
            </p:nvSpPr>
            <p:spPr>
              <a:xfrm>
                <a:off x="2514915" y="424094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915" y="4240944"/>
                <a:ext cx="48023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/>
              <p:nvPr/>
            </p:nvSpPr>
            <p:spPr>
              <a:xfrm rot="4663105">
                <a:off x="2669493" y="245537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63105">
                <a:off x="2669493" y="2455377"/>
                <a:ext cx="1086868" cy="369332"/>
              </a:xfrm>
              <a:prstGeom prst="rect">
                <a:avLst/>
              </a:prstGeom>
              <a:blipFill>
                <a:blip r:embed="rId8"/>
                <a:stretch>
                  <a:fillRect l="-4082" b="-15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96E0F6-4E22-CC9B-0534-3679470EDB80}"/>
              </a:ext>
            </a:extLst>
          </p:cNvPr>
          <p:cNvSpPr/>
          <p:nvPr/>
        </p:nvSpPr>
        <p:spPr>
          <a:xfrm>
            <a:off x="8473440" y="3434841"/>
            <a:ext cx="2514600" cy="1822148"/>
          </a:xfrm>
          <a:custGeom>
            <a:avLst/>
            <a:gdLst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99060 w 2499360"/>
              <a:gd name="connsiteY2" fmla="*/ 884283 h 1836783"/>
              <a:gd name="connsiteX3" fmla="*/ 236220 w 2499360"/>
              <a:gd name="connsiteY3" fmla="*/ 45756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114300 w 2499360"/>
              <a:gd name="connsiteY2" fmla="*/ 849993 h 1836783"/>
              <a:gd name="connsiteX3" fmla="*/ 236220 w 2499360"/>
              <a:gd name="connsiteY3" fmla="*/ 45756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114300 w 2499360"/>
              <a:gd name="connsiteY2" fmla="*/ 849993 h 1836783"/>
              <a:gd name="connsiteX3" fmla="*/ 262890 w 2499360"/>
              <a:gd name="connsiteY3" fmla="*/ 44994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21798 h 1821798"/>
              <a:gd name="connsiteX1" fmla="*/ 30480 w 2499360"/>
              <a:gd name="connsiteY1" fmla="*/ 1372218 h 1821798"/>
              <a:gd name="connsiteX2" fmla="*/ 114300 w 2499360"/>
              <a:gd name="connsiteY2" fmla="*/ 835008 h 1821798"/>
              <a:gd name="connsiteX3" fmla="*/ 262890 w 2499360"/>
              <a:gd name="connsiteY3" fmla="*/ 434958 h 1821798"/>
              <a:gd name="connsiteX4" fmla="*/ 449580 w 2499360"/>
              <a:gd name="connsiteY4" fmla="*/ 168258 h 1821798"/>
              <a:gd name="connsiteX5" fmla="*/ 640080 w 2499360"/>
              <a:gd name="connsiteY5" fmla="*/ 38718 h 1821798"/>
              <a:gd name="connsiteX6" fmla="*/ 895350 w 2499360"/>
              <a:gd name="connsiteY6" fmla="*/ 618 h 1821798"/>
              <a:gd name="connsiteX7" fmla="*/ 1181100 w 2499360"/>
              <a:gd name="connsiteY7" fmla="*/ 61578 h 1821798"/>
              <a:gd name="connsiteX8" fmla="*/ 1417320 w 2499360"/>
              <a:gd name="connsiteY8" fmla="*/ 259698 h 1821798"/>
              <a:gd name="connsiteX9" fmla="*/ 1615440 w 2499360"/>
              <a:gd name="connsiteY9" fmla="*/ 419718 h 1821798"/>
              <a:gd name="connsiteX10" fmla="*/ 1874520 w 2499360"/>
              <a:gd name="connsiteY10" fmla="*/ 450198 h 1821798"/>
              <a:gd name="connsiteX11" fmla="*/ 2186940 w 2499360"/>
              <a:gd name="connsiteY11" fmla="*/ 335898 h 1821798"/>
              <a:gd name="connsiteX12" fmla="*/ 2377440 w 2499360"/>
              <a:gd name="connsiteY12" fmla="*/ 229218 h 1821798"/>
              <a:gd name="connsiteX13" fmla="*/ 2499360 w 2499360"/>
              <a:gd name="connsiteY13" fmla="*/ 221598 h 1821798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874520 w 2499360"/>
              <a:gd name="connsiteY10" fmla="*/ 451139 h 1822739"/>
              <a:gd name="connsiteX11" fmla="*/ 2186940 w 2499360"/>
              <a:gd name="connsiteY11" fmla="*/ 33683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87452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91643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3510 w 2499360"/>
              <a:gd name="connsiteY8" fmla="*/ 245399 h 1822739"/>
              <a:gd name="connsiteX9" fmla="*/ 1615440 w 2499360"/>
              <a:gd name="connsiteY9" fmla="*/ 420659 h 1822739"/>
              <a:gd name="connsiteX10" fmla="*/ 191643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186940 w 2499360"/>
              <a:gd name="connsiteY11" fmla="*/ 32100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2180 w 2499360"/>
              <a:gd name="connsiteY11" fmla="*/ 33624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5990 w 2499360"/>
              <a:gd name="connsiteY11" fmla="*/ 32481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5990 w 2499360"/>
              <a:gd name="connsiteY11" fmla="*/ 324818 h 1822148"/>
              <a:gd name="connsiteX12" fmla="*/ 2400300 w 2499360"/>
              <a:gd name="connsiteY12" fmla="*/ 229568 h 1822148"/>
              <a:gd name="connsiteX13" fmla="*/ 2499360 w 2499360"/>
              <a:gd name="connsiteY13" fmla="*/ 221948 h 1822148"/>
              <a:gd name="connsiteX0" fmla="*/ 0 w 2514600"/>
              <a:gd name="connsiteY0" fmla="*/ 1822148 h 1822148"/>
              <a:gd name="connsiteX1" fmla="*/ 30480 w 2514600"/>
              <a:gd name="connsiteY1" fmla="*/ 1372568 h 1822148"/>
              <a:gd name="connsiteX2" fmla="*/ 114300 w 2514600"/>
              <a:gd name="connsiteY2" fmla="*/ 835358 h 1822148"/>
              <a:gd name="connsiteX3" fmla="*/ 262890 w 2514600"/>
              <a:gd name="connsiteY3" fmla="*/ 435308 h 1822148"/>
              <a:gd name="connsiteX4" fmla="*/ 449580 w 2514600"/>
              <a:gd name="connsiteY4" fmla="*/ 168608 h 1822148"/>
              <a:gd name="connsiteX5" fmla="*/ 640080 w 2514600"/>
              <a:gd name="connsiteY5" fmla="*/ 39068 h 1822148"/>
              <a:gd name="connsiteX6" fmla="*/ 895350 w 2514600"/>
              <a:gd name="connsiteY6" fmla="*/ 968 h 1822148"/>
              <a:gd name="connsiteX7" fmla="*/ 1188720 w 2514600"/>
              <a:gd name="connsiteY7" fmla="*/ 69548 h 1822148"/>
              <a:gd name="connsiteX8" fmla="*/ 1413510 w 2514600"/>
              <a:gd name="connsiteY8" fmla="*/ 244808 h 1822148"/>
              <a:gd name="connsiteX9" fmla="*/ 1615440 w 2514600"/>
              <a:gd name="connsiteY9" fmla="*/ 420068 h 1822148"/>
              <a:gd name="connsiteX10" fmla="*/ 1916430 w 2514600"/>
              <a:gd name="connsiteY10" fmla="*/ 450548 h 1822148"/>
              <a:gd name="connsiteX11" fmla="*/ 2205990 w 2514600"/>
              <a:gd name="connsiteY11" fmla="*/ 324818 h 1822148"/>
              <a:gd name="connsiteX12" fmla="*/ 2400300 w 2514600"/>
              <a:gd name="connsiteY12" fmla="*/ 229568 h 1822148"/>
              <a:gd name="connsiteX13" fmla="*/ 2514600 w 2514600"/>
              <a:gd name="connsiteY13" fmla="*/ 218138 h 1822148"/>
              <a:gd name="connsiteX0" fmla="*/ 0 w 2514600"/>
              <a:gd name="connsiteY0" fmla="*/ 1822148 h 1822148"/>
              <a:gd name="connsiteX1" fmla="*/ 30480 w 2514600"/>
              <a:gd name="connsiteY1" fmla="*/ 1372568 h 1822148"/>
              <a:gd name="connsiteX2" fmla="*/ 114300 w 2514600"/>
              <a:gd name="connsiteY2" fmla="*/ 835358 h 1822148"/>
              <a:gd name="connsiteX3" fmla="*/ 262890 w 2514600"/>
              <a:gd name="connsiteY3" fmla="*/ 435308 h 1822148"/>
              <a:gd name="connsiteX4" fmla="*/ 449580 w 2514600"/>
              <a:gd name="connsiteY4" fmla="*/ 168608 h 1822148"/>
              <a:gd name="connsiteX5" fmla="*/ 640080 w 2514600"/>
              <a:gd name="connsiteY5" fmla="*/ 39068 h 1822148"/>
              <a:gd name="connsiteX6" fmla="*/ 895350 w 2514600"/>
              <a:gd name="connsiteY6" fmla="*/ 968 h 1822148"/>
              <a:gd name="connsiteX7" fmla="*/ 1188720 w 2514600"/>
              <a:gd name="connsiteY7" fmla="*/ 69548 h 1822148"/>
              <a:gd name="connsiteX8" fmla="*/ 1413510 w 2514600"/>
              <a:gd name="connsiteY8" fmla="*/ 256238 h 1822148"/>
              <a:gd name="connsiteX9" fmla="*/ 1615440 w 2514600"/>
              <a:gd name="connsiteY9" fmla="*/ 420068 h 1822148"/>
              <a:gd name="connsiteX10" fmla="*/ 1916430 w 2514600"/>
              <a:gd name="connsiteY10" fmla="*/ 450548 h 1822148"/>
              <a:gd name="connsiteX11" fmla="*/ 2205990 w 2514600"/>
              <a:gd name="connsiteY11" fmla="*/ 324818 h 1822148"/>
              <a:gd name="connsiteX12" fmla="*/ 2400300 w 2514600"/>
              <a:gd name="connsiteY12" fmla="*/ 229568 h 1822148"/>
              <a:gd name="connsiteX13" fmla="*/ 2514600 w 2514600"/>
              <a:gd name="connsiteY13" fmla="*/ 218138 h 182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600" h="1822148">
                <a:moveTo>
                  <a:pt x="0" y="1822148"/>
                </a:moveTo>
                <a:cubicBezTo>
                  <a:pt x="6985" y="1676733"/>
                  <a:pt x="11430" y="1537033"/>
                  <a:pt x="30480" y="1372568"/>
                </a:cubicBezTo>
                <a:cubicBezTo>
                  <a:pt x="49530" y="1208103"/>
                  <a:pt x="75565" y="991568"/>
                  <a:pt x="114300" y="835358"/>
                </a:cubicBezTo>
                <a:cubicBezTo>
                  <a:pt x="153035" y="679148"/>
                  <a:pt x="207010" y="546433"/>
                  <a:pt x="262890" y="435308"/>
                </a:cubicBezTo>
                <a:cubicBezTo>
                  <a:pt x="318770" y="324183"/>
                  <a:pt x="386715" y="234648"/>
                  <a:pt x="449580" y="168608"/>
                </a:cubicBezTo>
                <a:cubicBezTo>
                  <a:pt x="512445" y="102568"/>
                  <a:pt x="565785" y="67008"/>
                  <a:pt x="640080" y="39068"/>
                </a:cubicBezTo>
                <a:cubicBezTo>
                  <a:pt x="714375" y="11128"/>
                  <a:pt x="803910" y="-4112"/>
                  <a:pt x="895350" y="968"/>
                </a:cubicBezTo>
                <a:cubicBezTo>
                  <a:pt x="986790" y="6048"/>
                  <a:pt x="1102360" y="27003"/>
                  <a:pt x="1188720" y="69548"/>
                </a:cubicBezTo>
                <a:cubicBezTo>
                  <a:pt x="1275080" y="112093"/>
                  <a:pt x="1342390" y="197818"/>
                  <a:pt x="1413510" y="256238"/>
                </a:cubicBezTo>
                <a:cubicBezTo>
                  <a:pt x="1484630" y="314658"/>
                  <a:pt x="1531620" y="387683"/>
                  <a:pt x="1615440" y="420068"/>
                </a:cubicBezTo>
                <a:cubicBezTo>
                  <a:pt x="1699260" y="452453"/>
                  <a:pt x="1818005" y="466423"/>
                  <a:pt x="1916430" y="450548"/>
                </a:cubicBezTo>
                <a:cubicBezTo>
                  <a:pt x="2014855" y="434673"/>
                  <a:pt x="2125345" y="361648"/>
                  <a:pt x="2205990" y="324818"/>
                </a:cubicBezTo>
                <a:cubicBezTo>
                  <a:pt x="2286635" y="287988"/>
                  <a:pt x="2348230" y="248618"/>
                  <a:pt x="2400300" y="229568"/>
                </a:cubicBezTo>
                <a:cubicBezTo>
                  <a:pt x="2452370" y="210518"/>
                  <a:pt x="2479675" y="212423"/>
                  <a:pt x="2514600" y="218138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78192B-21BF-B9FF-0895-9F914F89EF46}"/>
              </a:ext>
            </a:extLst>
          </p:cNvPr>
          <p:cNvCxnSpPr>
            <a:cxnSpLocks/>
          </p:cNvCxnSpPr>
          <p:nvPr/>
        </p:nvCxnSpPr>
        <p:spPr>
          <a:xfrm flipV="1">
            <a:off x="7515928" y="1648592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60001F-819F-7F49-D9AE-616420ABAAE9}"/>
              </a:ext>
            </a:extLst>
          </p:cNvPr>
          <p:cNvCxnSpPr>
            <a:cxnSpLocks/>
          </p:cNvCxnSpPr>
          <p:nvPr/>
        </p:nvCxnSpPr>
        <p:spPr>
          <a:xfrm>
            <a:off x="6926719" y="2812213"/>
            <a:ext cx="414335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C62D39-B6CE-28A7-C2CA-C9C1D0D71E7F}"/>
              </a:ext>
            </a:extLst>
          </p:cNvPr>
          <p:cNvSpPr txBox="1"/>
          <p:nvPr/>
        </p:nvSpPr>
        <p:spPr>
          <a:xfrm>
            <a:off x="10997215" y="2678681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671BC5-060E-4877-0F68-98951A1BB138}"/>
              </a:ext>
            </a:extLst>
          </p:cNvPr>
          <p:cNvSpPr txBox="1"/>
          <p:nvPr/>
        </p:nvSpPr>
        <p:spPr>
          <a:xfrm>
            <a:off x="7123060" y="276905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25A9A82C-6357-A5CE-ADF6-34797777BE99}"/>
              </a:ext>
            </a:extLst>
          </p:cNvPr>
          <p:cNvSpPr/>
          <p:nvPr/>
        </p:nvSpPr>
        <p:spPr>
          <a:xfrm>
            <a:off x="7475123" y="2778856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C57F6C-77B7-F872-3553-52662802AA5C}"/>
              </a:ext>
            </a:extLst>
          </p:cNvPr>
          <p:cNvSpPr txBox="1"/>
          <p:nvPr/>
        </p:nvSpPr>
        <p:spPr>
          <a:xfrm>
            <a:off x="7219615" y="1429167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62AF0C-34A1-E59A-F61D-FF3E0EDDC162}"/>
                  </a:ext>
                </a:extLst>
              </p:cNvPr>
              <p:cNvSpPr txBox="1"/>
              <p:nvPr/>
            </p:nvSpPr>
            <p:spPr>
              <a:xfrm>
                <a:off x="1467059" y="5969258"/>
                <a:ext cx="9051189" cy="4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và d).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đứng của đồ thị (khi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62AF0C-34A1-E59A-F61D-FF3E0EDD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59" y="5969258"/>
                <a:ext cx="9051189" cy="479106"/>
              </a:xfrm>
              <a:prstGeom prst="rect">
                <a:avLst/>
              </a:prstGeom>
              <a:blipFill>
                <a:blip r:embed="rId9"/>
                <a:stretch>
                  <a:fillRect l="-1078" t="-121519" r="-7008" b="-187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B2D211-1344-2CB8-B0F0-259676F3C19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871057" y="313968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5" grpId="0"/>
      <p:bldP spid="86" grpId="0"/>
      <p:bldP spid="20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3" grpId="0" animBg="1"/>
      <p:bldP spid="36" grpId="0"/>
      <p:bldP spid="37" grpId="0"/>
      <p:bldP spid="38" grpId="0" animBg="1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8365939" cy="9081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/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blipFill>
                <a:blip r:embed="rId3"/>
                <a:stretch>
                  <a:fillRect l="-11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/>
              <p:nvPr/>
            </p:nvSpPr>
            <p:spPr>
              <a:xfrm>
                <a:off x="7458196" y="1498130"/>
                <a:ext cx="98282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96" y="1498130"/>
                <a:ext cx="982828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72FBB9-5562-A9AD-BD27-6FEC5B442BC1}"/>
              </a:ext>
            </a:extLst>
          </p:cNvPr>
          <p:cNvSpPr/>
          <p:nvPr/>
        </p:nvSpPr>
        <p:spPr>
          <a:xfrm>
            <a:off x="269476" y="2871939"/>
            <a:ext cx="5384997" cy="307274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/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blipFill>
                <a:blip r:embed="rId5"/>
                <a:stretch>
                  <a:fillRect l="-1893" t="-2963" r="-1775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/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/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/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/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FF53425-BC13-2826-B607-D7C6FBEA654B}"/>
              </a:ext>
            </a:extLst>
          </p:cNvPr>
          <p:cNvSpPr txBox="1"/>
          <p:nvPr/>
        </p:nvSpPr>
        <p:spPr>
          <a:xfrm>
            <a:off x="129981" y="23668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/>
              <p:nvPr/>
            </p:nvSpPr>
            <p:spPr>
              <a:xfrm>
                <a:off x="6096000" y="2828478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28478"/>
                <a:ext cx="1822315" cy="58310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/>
              <p:nvPr/>
            </p:nvSpPr>
            <p:spPr>
              <a:xfrm>
                <a:off x="7539694" y="2654019"/>
                <a:ext cx="2308872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654019"/>
                <a:ext cx="2308872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/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/>
              <p:nvPr/>
            </p:nvSpPr>
            <p:spPr>
              <a:xfrm>
                <a:off x="6096000" y="3891616"/>
                <a:ext cx="1822315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91616"/>
                <a:ext cx="1822315" cy="573106"/>
              </a:xfrm>
              <a:prstGeom prst="rect">
                <a:avLst/>
              </a:prstGeom>
              <a:blipFill>
                <a:blip r:embed="rId1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/>
              <p:nvPr/>
            </p:nvSpPr>
            <p:spPr>
              <a:xfrm>
                <a:off x="7539694" y="3717157"/>
                <a:ext cx="2308872" cy="81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3717157"/>
                <a:ext cx="2308872" cy="8109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/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/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blipFill>
                <a:blip r:embed="rId16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8365939" cy="9081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/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4.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blipFill>
                <a:blip r:embed="rId3"/>
                <a:stretch>
                  <a:fillRect l="-11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/>
              <p:nvPr/>
            </p:nvSpPr>
            <p:spPr>
              <a:xfrm>
                <a:off x="7458196" y="1459218"/>
                <a:ext cx="982828" cy="8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96" y="1459218"/>
                <a:ext cx="982828" cy="842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72FBB9-5562-A9AD-BD27-6FEC5B442BC1}"/>
              </a:ext>
            </a:extLst>
          </p:cNvPr>
          <p:cNvSpPr/>
          <p:nvPr/>
        </p:nvSpPr>
        <p:spPr>
          <a:xfrm>
            <a:off x="269476" y="2871939"/>
            <a:ext cx="5384997" cy="307274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/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blipFill>
                <a:blip r:embed="rId5"/>
                <a:stretch>
                  <a:fillRect l="-1893" t="-2963" r="-1775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/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/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/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/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FF53425-BC13-2826-B607-D7C6FBEA654B}"/>
              </a:ext>
            </a:extLst>
          </p:cNvPr>
          <p:cNvSpPr txBox="1"/>
          <p:nvPr/>
        </p:nvSpPr>
        <p:spPr>
          <a:xfrm>
            <a:off x="129981" y="23668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/>
              <p:nvPr/>
            </p:nvSpPr>
            <p:spPr>
              <a:xfrm>
                <a:off x="6096000" y="2828478"/>
                <a:ext cx="1822315" cy="583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28478"/>
                <a:ext cx="1822315" cy="583429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/>
              <p:nvPr/>
            </p:nvSpPr>
            <p:spPr>
              <a:xfrm>
                <a:off x="7539694" y="2615300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615300"/>
                <a:ext cx="2308872" cy="833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/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/>
              <p:nvPr/>
            </p:nvSpPr>
            <p:spPr>
              <a:xfrm>
                <a:off x="6096000" y="3891616"/>
                <a:ext cx="1822315" cy="59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91616"/>
                <a:ext cx="1822315" cy="591765"/>
              </a:xfrm>
              <a:prstGeom prst="rect">
                <a:avLst/>
              </a:prstGeom>
              <a:blipFill>
                <a:blip r:embed="rId1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/>
              <p:nvPr/>
            </p:nvSpPr>
            <p:spPr>
              <a:xfrm>
                <a:off x="7539694" y="3687973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3687973"/>
                <a:ext cx="2308872" cy="833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/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/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blipFill>
                <a:blip r:embed="rId16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741437" cy="90284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A12BD7-1978-3F8B-3DAF-FBDB7A8F7A99}"/>
                  </a:ext>
                </a:extLst>
              </p:cNvPr>
              <p:cNvSpPr txBox="1"/>
              <p:nvPr/>
            </p:nvSpPr>
            <p:spPr>
              <a:xfrm>
                <a:off x="161977" y="1649316"/>
                <a:ext cx="113024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ngang và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A12BD7-1978-3F8B-3DAF-FBDB7A8F7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7" y="1649316"/>
                <a:ext cx="11302400" cy="460895"/>
              </a:xfrm>
              <a:prstGeom prst="rect">
                <a:avLst/>
              </a:prstGeom>
              <a:blipFill>
                <a:blip r:embed="rId3"/>
                <a:stretch>
                  <a:fillRect l="-86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A9961-9AC4-5BA8-6A31-427620042AEA}"/>
                  </a:ext>
                </a:extLst>
              </p:cNvPr>
              <p:cNvSpPr txBox="1"/>
              <p:nvPr/>
            </p:nvSpPr>
            <p:spPr>
              <a:xfrm>
                <a:off x="10453180" y="1494551"/>
                <a:ext cx="1738820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A9961-9AC4-5BA8-6A31-427620042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180" y="1494551"/>
                <a:ext cx="1738820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D1760F2-8C9D-B6A4-1B5E-9B3ECF227B02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2A15A-7002-3167-74A2-EAB235FBC48C}"/>
                  </a:ext>
                </a:extLst>
              </p:cNvPr>
              <p:cNvSpPr txBox="1"/>
              <p:nvPr/>
            </p:nvSpPr>
            <p:spPr>
              <a:xfrm>
                <a:off x="63218" y="3192415"/>
                <a:ext cx="1726549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2A15A-7002-3167-74A2-EAB235FB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8" y="3192415"/>
                <a:ext cx="1726549" cy="577402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B0C377-669F-34C8-C840-CCE6D7678C49}"/>
                  </a:ext>
                </a:extLst>
              </p:cNvPr>
              <p:cNvSpPr txBox="1"/>
              <p:nvPr/>
            </p:nvSpPr>
            <p:spPr>
              <a:xfrm>
                <a:off x="1512514" y="3026712"/>
                <a:ext cx="221228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B0C377-669F-34C8-C840-CCE6D7678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14" y="3026712"/>
                <a:ext cx="2212281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E868A4-9ADC-B5B6-A080-886486531BAB}"/>
                  </a:ext>
                </a:extLst>
              </p:cNvPr>
              <p:cNvSpPr txBox="1"/>
              <p:nvPr/>
            </p:nvSpPr>
            <p:spPr>
              <a:xfrm>
                <a:off x="3513116" y="3221099"/>
                <a:ext cx="788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E868A4-9ADC-B5B6-A080-88648653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6" y="3221099"/>
                <a:ext cx="78854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89AE95-85A4-5894-21B0-9CAD09000506}"/>
                  </a:ext>
                </a:extLst>
              </p:cNvPr>
              <p:cNvSpPr txBox="1"/>
              <p:nvPr/>
            </p:nvSpPr>
            <p:spPr>
              <a:xfrm>
                <a:off x="63845" y="4193486"/>
                <a:ext cx="1726549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89AE95-85A4-5894-21B0-9CAD0900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" y="4193486"/>
                <a:ext cx="1726549" cy="577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ADFF5F-C869-E59D-5A50-8A2A494FF822}"/>
                  </a:ext>
                </a:extLst>
              </p:cNvPr>
              <p:cNvSpPr txBox="1"/>
              <p:nvPr/>
            </p:nvSpPr>
            <p:spPr>
              <a:xfrm>
                <a:off x="1513141" y="4027783"/>
                <a:ext cx="221228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ADFF5F-C869-E59D-5A50-8A2A494F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41" y="4027783"/>
                <a:ext cx="2212281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4CE7B4-4B78-522F-6D62-612B27749C39}"/>
                  </a:ext>
                </a:extLst>
              </p:cNvPr>
              <p:cNvSpPr txBox="1"/>
              <p:nvPr/>
            </p:nvSpPr>
            <p:spPr>
              <a:xfrm>
                <a:off x="3513743" y="4222170"/>
                <a:ext cx="788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4CE7B4-4B78-522F-6D62-612B2774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43" y="4222170"/>
                <a:ext cx="788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74B409-CAD2-95E6-27A7-2F04B94114A9}"/>
                  </a:ext>
                </a:extLst>
              </p:cNvPr>
              <p:cNvSpPr txBox="1"/>
              <p:nvPr/>
            </p:nvSpPr>
            <p:spPr>
              <a:xfrm>
                <a:off x="220333" y="5022688"/>
                <a:ext cx="40441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hai tiệm cận ngang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74B409-CAD2-95E6-27A7-2F04B9411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3" y="5022688"/>
                <a:ext cx="4044146" cy="830997"/>
              </a:xfrm>
              <a:prstGeom prst="rect">
                <a:avLst/>
              </a:prstGeom>
              <a:blipFill>
                <a:blip r:embed="rId11"/>
                <a:stretch>
                  <a:fillRect l="-2259" t="-5882" r="-753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A7E40-7A5A-3C00-2859-CE3C2B7A0805}"/>
                  </a:ext>
                </a:extLst>
              </p:cNvPr>
              <p:cNvSpPr txBox="1"/>
              <p:nvPr/>
            </p:nvSpPr>
            <p:spPr>
              <a:xfrm>
                <a:off x="6096000" y="3166950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A7E40-7A5A-3C00-2859-CE3C2B7A0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66950"/>
                <a:ext cx="1822315" cy="583108"/>
              </a:xfrm>
              <a:prstGeom prst="rect">
                <a:avLst/>
              </a:prstGeom>
              <a:blipFill>
                <a:blip r:embed="rId1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5565EB-B509-5173-1E48-9389E0249935}"/>
                  </a:ext>
                </a:extLst>
              </p:cNvPr>
              <p:cNvSpPr txBox="1"/>
              <p:nvPr/>
            </p:nvSpPr>
            <p:spPr>
              <a:xfrm>
                <a:off x="7539694" y="2953772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5565EB-B509-5173-1E48-9389E024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953772"/>
                <a:ext cx="2308872" cy="833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063E04-CD0C-CE19-1840-C332A3448438}"/>
                  </a:ext>
                </a:extLst>
              </p:cNvPr>
              <p:cNvSpPr txBox="1"/>
              <p:nvPr/>
            </p:nvSpPr>
            <p:spPr>
              <a:xfrm>
                <a:off x="9657415" y="3210411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063E04-CD0C-CE19-1840-C332A344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210411"/>
                <a:ext cx="11702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0E1A7A-70CD-97AF-BAD3-82CCA585E207}"/>
                  </a:ext>
                </a:extLst>
              </p:cNvPr>
              <p:cNvSpPr txBox="1"/>
              <p:nvPr/>
            </p:nvSpPr>
            <p:spPr>
              <a:xfrm>
                <a:off x="6096000" y="4230088"/>
                <a:ext cx="1822315" cy="59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0E1A7A-70CD-97AF-BAD3-82CCA585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30088"/>
                <a:ext cx="1822315" cy="5917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7A9A82-F7F2-BFE0-7471-325FF4F1CE40}"/>
                  </a:ext>
                </a:extLst>
              </p:cNvPr>
              <p:cNvSpPr txBox="1"/>
              <p:nvPr/>
            </p:nvSpPr>
            <p:spPr>
              <a:xfrm>
                <a:off x="7539694" y="4026445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7A9A82-F7F2-BFE0-7471-325FF4F1C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4026445"/>
                <a:ext cx="2308872" cy="8334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5BF23E-F7DA-78D7-1336-ACD1919A5857}"/>
                  </a:ext>
                </a:extLst>
              </p:cNvPr>
              <p:cNvSpPr txBox="1"/>
              <p:nvPr/>
            </p:nvSpPr>
            <p:spPr>
              <a:xfrm>
                <a:off x="9657415" y="427354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5BF23E-F7DA-78D7-1336-ACD1919A5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4273549"/>
                <a:ext cx="11702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1D8B82-2867-D757-5397-5ACB0D3AACDF}"/>
                  </a:ext>
                </a:extLst>
              </p:cNvPr>
              <p:cNvSpPr txBox="1"/>
              <p:nvPr/>
            </p:nvSpPr>
            <p:spPr>
              <a:xfrm>
                <a:off x="6350238" y="503330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1D8B82-2867-D757-5397-5ACB0D3A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238" y="5033302"/>
                <a:ext cx="4477405" cy="853952"/>
              </a:xfrm>
              <a:prstGeom prst="rect">
                <a:avLst/>
              </a:prstGeom>
              <a:blipFill>
                <a:blip r:embed="rId18"/>
                <a:stretch>
                  <a:fillRect l="-2180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612837" cy="15502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/>
              <p:nvPr/>
            </p:nvSpPr>
            <p:spPr>
              <a:xfrm>
                <a:off x="293817" y="1534310"/>
                <a:ext cx="11612837" cy="14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Vận dụng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Để loại bỏ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một loài tảo độc khỏi một hồ nước, người ta ước tính chi phí bỏ ra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(triệu đồng), với 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nêu ý nghĩa thực tiễn của đường tiệm cận này.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" y="1534310"/>
                <a:ext cx="11612837" cy="1415324"/>
              </a:xfrm>
              <a:prstGeom prst="rect">
                <a:avLst/>
              </a:prstGeom>
              <a:blipFill>
                <a:blip r:embed="rId3"/>
                <a:stretch>
                  <a:fillRect l="-787" t="-3448" r="-157" b="-90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86A5337-50BE-5F46-9BDE-F4C65001ACB7}"/>
              </a:ext>
            </a:extLst>
          </p:cNvPr>
          <p:cNvSpPr txBox="1"/>
          <p:nvPr/>
        </p:nvSpPr>
        <p:spPr>
          <a:xfrm>
            <a:off x="100797" y="300884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C8BF74-BDA6-210A-BCCC-CE5D8765ED03}"/>
                  </a:ext>
                </a:extLst>
              </p:cNvPr>
              <p:cNvSpPr txBox="1"/>
              <p:nvPr/>
            </p:nvSpPr>
            <p:spPr>
              <a:xfrm>
                <a:off x="521659" y="3691792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C8BF74-BDA6-210A-BCCC-CE5D8765E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3691792"/>
                <a:ext cx="1822315" cy="583108"/>
              </a:xfrm>
              <a:prstGeom prst="rect">
                <a:avLst/>
              </a:prstGeom>
              <a:blipFill>
                <a:blip r:embed="rId4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338055-1331-91E5-7384-66CA9E40B531}"/>
                  </a:ext>
                </a:extLst>
              </p:cNvPr>
              <p:cNvSpPr txBox="1"/>
              <p:nvPr/>
            </p:nvSpPr>
            <p:spPr>
              <a:xfrm>
                <a:off x="2187571" y="3519580"/>
                <a:ext cx="2308872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338055-1331-91E5-7384-66CA9E40B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71" y="3519580"/>
                <a:ext cx="2308872" cy="855940"/>
              </a:xfrm>
              <a:prstGeom prst="rect">
                <a:avLst/>
              </a:prstGeom>
              <a:blipFill>
                <a:blip r:embed="rId5"/>
                <a:stretch>
                  <a:fillRect r="-1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8DDE5F-D862-62D2-5095-989AF065E8A2}"/>
                  </a:ext>
                </a:extLst>
              </p:cNvPr>
              <p:cNvSpPr txBox="1"/>
              <p:nvPr/>
            </p:nvSpPr>
            <p:spPr>
              <a:xfrm>
                <a:off x="4544386" y="3742448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8DDE5F-D862-62D2-5095-989AF065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86" y="3742448"/>
                <a:ext cx="11702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D450C1-3E91-A8A0-E359-D6C06385A742}"/>
                  </a:ext>
                </a:extLst>
              </p:cNvPr>
              <p:cNvSpPr txBox="1"/>
              <p:nvPr/>
            </p:nvSpPr>
            <p:spPr>
              <a:xfrm>
                <a:off x="355035" y="552656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D450C1-3E91-A8A0-E359-D6C06385A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35" y="5526562"/>
                <a:ext cx="4477405" cy="853952"/>
              </a:xfrm>
              <a:prstGeom prst="rect">
                <a:avLst/>
              </a:prstGeom>
              <a:blipFill>
                <a:blip r:embed="rId7"/>
                <a:stretch>
                  <a:fillRect l="-2041" t="-5714" r="-122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4BFDDA-3FBD-EA0F-0065-1B6BE3665E7A}"/>
                  </a:ext>
                </a:extLst>
              </p:cNvPr>
              <p:cNvSpPr txBox="1"/>
              <p:nvPr/>
            </p:nvSpPr>
            <p:spPr>
              <a:xfrm>
                <a:off x="521659" y="4668632"/>
                <a:ext cx="1822315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4BFDDA-3FBD-EA0F-0065-1B6BE3665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4668632"/>
                <a:ext cx="1822315" cy="573427"/>
              </a:xfrm>
              <a:prstGeom prst="rect">
                <a:avLst/>
              </a:prstGeom>
              <a:blipFill>
                <a:blip r:embed="rId8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74482C-10B3-F97E-30AE-6B7137195C42}"/>
                  </a:ext>
                </a:extLst>
              </p:cNvPr>
              <p:cNvSpPr txBox="1"/>
              <p:nvPr/>
            </p:nvSpPr>
            <p:spPr>
              <a:xfrm>
                <a:off x="2187571" y="4496420"/>
                <a:ext cx="2308872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74482C-10B3-F97E-30AE-6B713719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71" y="4496420"/>
                <a:ext cx="2308872" cy="855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A4482D-CDFE-F512-9BB8-1BB062314734}"/>
                  </a:ext>
                </a:extLst>
              </p:cNvPr>
              <p:cNvSpPr txBox="1"/>
              <p:nvPr/>
            </p:nvSpPr>
            <p:spPr>
              <a:xfrm>
                <a:off x="4544386" y="4719288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A4482D-CDFE-F512-9BB8-1BB06231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86" y="4719288"/>
                <a:ext cx="11702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F12F8-F177-46D5-3B19-1A5945075C66}"/>
                  </a:ext>
                </a:extLst>
              </p:cNvPr>
              <p:cNvSpPr txBox="1"/>
              <p:nvPr/>
            </p:nvSpPr>
            <p:spPr>
              <a:xfrm>
                <a:off x="6278812" y="3440493"/>
                <a:ext cx="558962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ý nghĩa thực tiễn của đường tiệm cận này cho ta biết không thể loại bỏ được  </a:t>
                </a:r>
                <a14:m>
                  <m:oMath xmlns:m="http://schemas.openxmlformats.org/officeDocument/2006/math">
                    <m:r>
                      <a:rPr lang="vi-VN" sz="2400" b="0" i="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loài tảo độc khỏi một hồ nước</a:t>
                </a:r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F12F8-F177-46D5-3B19-1A594507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12" y="3440493"/>
                <a:ext cx="5589622" cy="1200329"/>
              </a:xfrm>
              <a:prstGeom prst="rect">
                <a:avLst/>
              </a:prstGeom>
              <a:blipFill>
                <a:blip r:embed="rId11"/>
                <a:stretch>
                  <a:fillRect l="-1745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7" grpId="0"/>
      <p:bldP spid="29" grpId="0"/>
      <p:bldP spid="30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B75E5C-3C20-6162-5244-1F5FF5984311}"/>
                  </a:ext>
                </a:extLst>
              </p:cNvPr>
              <p:cNvSpPr txBox="1"/>
              <p:nvPr/>
            </p:nvSpPr>
            <p:spPr>
              <a:xfrm>
                <a:off x="386422" y="1514007"/>
                <a:ext cx="7337339" cy="3700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biết đường tiệm cận xiên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1.24.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(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). Gọi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Có nhận xét gì về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Chứng tỏ rằng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chất này thể hiện trên Hình 1.24 như thế nào?</a:t>
                </a:r>
              </a:p>
              <a:p>
                <a:pPr algn="just"/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B75E5C-3C20-6162-5244-1F5FF5984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2" y="1514007"/>
                <a:ext cx="7337339" cy="3700757"/>
              </a:xfrm>
              <a:prstGeom prst="rect">
                <a:avLst/>
              </a:prstGeom>
              <a:blipFill>
                <a:blip r:embed="rId3"/>
                <a:stretch>
                  <a:fillRect l="-1246" t="-1318" r="-12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D89FDAB-626B-CFB7-85F7-A1575938E625}"/>
              </a:ext>
            </a:extLst>
          </p:cNvPr>
          <p:cNvSpPr/>
          <p:nvPr/>
        </p:nvSpPr>
        <p:spPr>
          <a:xfrm>
            <a:off x="184674" y="1475094"/>
            <a:ext cx="11537156" cy="33692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26574CD-34C1-D3AE-4617-5BCAA8A232AA}"/>
              </a:ext>
            </a:extLst>
          </p:cNvPr>
          <p:cNvSpPr/>
          <p:nvPr/>
        </p:nvSpPr>
        <p:spPr>
          <a:xfrm>
            <a:off x="9448800" y="1640840"/>
            <a:ext cx="1473200" cy="1026517"/>
          </a:xfrm>
          <a:custGeom>
            <a:avLst/>
            <a:gdLst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5560 w 1473200"/>
              <a:gd name="connsiteY2" fmla="*/ 64008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0480 w 1473200"/>
              <a:gd name="connsiteY2" fmla="*/ 65024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25922"/>
              <a:gd name="connsiteX1" fmla="*/ 10160 w 1473200"/>
              <a:gd name="connsiteY1" fmla="*/ 309880 h 1025922"/>
              <a:gd name="connsiteX2" fmla="*/ 30480 w 1473200"/>
              <a:gd name="connsiteY2" fmla="*/ 650240 h 1025922"/>
              <a:gd name="connsiteX3" fmla="*/ 91440 w 1473200"/>
              <a:gd name="connsiteY3" fmla="*/ 914400 h 1025922"/>
              <a:gd name="connsiteX4" fmla="*/ 198120 w 1473200"/>
              <a:gd name="connsiteY4" fmla="*/ 1021080 h 1025922"/>
              <a:gd name="connsiteX5" fmla="*/ 320040 w 1473200"/>
              <a:gd name="connsiteY5" fmla="*/ 995680 h 1025922"/>
              <a:gd name="connsiteX6" fmla="*/ 497840 w 1473200"/>
              <a:gd name="connsiteY6" fmla="*/ 889000 h 1025922"/>
              <a:gd name="connsiteX7" fmla="*/ 741680 w 1473200"/>
              <a:gd name="connsiteY7" fmla="*/ 695960 h 1025922"/>
              <a:gd name="connsiteX8" fmla="*/ 1087120 w 1473200"/>
              <a:gd name="connsiteY8" fmla="*/ 396240 h 1025922"/>
              <a:gd name="connsiteX9" fmla="*/ 1473200 w 1473200"/>
              <a:gd name="connsiteY9" fmla="*/ 0 h 1025922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2004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3020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576"/>
              <a:gd name="connsiteX1" fmla="*/ 10160 w 1473200"/>
              <a:gd name="connsiteY1" fmla="*/ 309880 h 1026576"/>
              <a:gd name="connsiteX2" fmla="*/ 30480 w 1473200"/>
              <a:gd name="connsiteY2" fmla="*/ 650240 h 1026576"/>
              <a:gd name="connsiteX3" fmla="*/ 96520 w 1473200"/>
              <a:gd name="connsiteY3" fmla="*/ 904240 h 1026576"/>
              <a:gd name="connsiteX4" fmla="*/ 198120 w 1473200"/>
              <a:gd name="connsiteY4" fmla="*/ 1021080 h 1026576"/>
              <a:gd name="connsiteX5" fmla="*/ 330200 w 1473200"/>
              <a:gd name="connsiteY5" fmla="*/ 995680 h 1026576"/>
              <a:gd name="connsiteX6" fmla="*/ 518160 w 1473200"/>
              <a:gd name="connsiteY6" fmla="*/ 891540 h 1026576"/>
              <a:gd name="connsiteX7" fmla="*/ 741680 w 1473200"/>
              <a:gd name="connsiteY7" fmla="*/ 695960 h 1026576"/>
              <a:gd name="connsiteX8" fmla="*/ 1087120 w 1473200"/>
              <a:gd name="connsiteY8" fmla="*/ 396240 h 1026576"/>
              <a:gd name="connsiteX9" fmla="*/ 1473200 w 1473200"/>
              <a:gd name="connsiteY9" fmla="*/ 0 h 1026576"/>
              <a:gd name="connsiteX0" fmla="*/ 0 w 1473200"/>
              <a:gd name="connsiteY0" fmla="*/ 0 h 1026344"/>
              <a:gd name="connsiteX1" fmla="*/ 10160 w 1473200"/>
              <a:gd name="connsiteY1" fmla="*/ 309880 h 1026344"/>
              <a:gd name="connsiteX2" fmla="*/ 30480 w 1473200"/>
              <a:gd name="connsiteY2" fmla="*/ 650240 h 1026344"/>
              <a:gd name="connsiteX3" fmla="*/ 96520 w 1473200"/>
              <a:gd name="connsiteY3" fmla="*/ 904240 h 1026344"/>
              <a:gd name="connsiteX4" fmla="*/ 198120 w 1473200"/>
              <a:gd name="connsiteY4" fmla="*/ 1021080 h 1026344"/>
              <a:gd name="connsiteX5" fmla="*/ 330200 w 1473200"/>
              <a:gd name="connsiteY5" fmla="*/ 995680 h 1026344"/>
              <a:gd name="connsiteX6" fmla="*/ 508000 w 1473200"/>
              <a:gd name="connsiteY6" fmla="*/ 901700 h 1026344"/>
              <a:gd name="connsiteX7" fmla="*/ 741680 w 1473200"/>
              <a:gd name="connsiteY7" fmla="*/ 695960 h 1026344"/>
              <a:gd name="connsiteX8" fmla="*/ 1087120 w 1473200"/>
              <a:gd name="connsiteY8" fmla="*/ 396240 h 1026344"/>
              <a:gd name="connsiteX9" fmla="*/ 1473200 w 1473200"/>
              <a:gd name="connsiteY9" fmla="*/ 0 h 1026344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41680 w 1473200"/>
              <a:gd name="connsiteY7" fmla="*/ 69596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54380 w 1473200"/>
              <a:gd name="connsiteY7" fmla="*/ 70612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200" h="1026517">
                <a:moveTo>
                  <a:pt x="0" y="0"/>
                </a:moveTo>
                <a:cubicBezTo>
                  <a:pt x="2116" y="101600"/>
                  <a:pt x="5080" y="201507"/>
                  <a:pt x="10160" y="309880"/>
                </a:cubicBezTo>
                <a:cubicBezTo>
                  <a:pt x="15240" y="418253"/>
                  <a:pt x="16087" y="551180"/>
                  <a:pt x="30480" y="650240"/>
                </a:cubicBezTo>
                <a:cubicBezTo>
                  <a:pt x="44873" y="749300"/>
                  <a:pt x="68580" y="842433"/>
                  <a:pt x="96520" y="904240"/>
                </a:cubicBezTo>
                <a:cubicBezTo>
                  <a:pt x="124460" y="966047"/>
                  <a:pt x="159173" y="1005840"/>
                  <a:pt x="198120" y="1021080"/>
                </a:cubicBezTo>
                <a:cubicBezTo>
                  <a:pt x="237067" y="1036320"/>
                  <a:pt x="278553" y="1016847"/>
                  <a:pt x="330200" y="995680"/>
                </a:cubicBezTo>
                <a:cubicBezTo>
                  <a:pt x="381847" y="974513"/>
                  <a:pt x="437303" y="942340"/>
                  <a:pt x="508000" y="894080"/>
                </a:cubicBezTo>
                <a:cubicBezTo>
                  <a:pt x="578697" y="845820"/>
                  <a:pt x="657860" y="789093"/>
                  <a:pt x="754380" y="706120"/>
                </a:cubicBezTo>
                <a:cubicBezTo>
                  <a:pt x="850900" y="623147"/>
                  <a:pt x="965200" y="512233"/>
                  <a:pt x="1087120" y="396240"/>
                </a:cubicBezTo>
                <a:cubicBezTo>
                  <a:pt x="1209040" y="280247"/>
                  <a:pt x="1341120" y="140123"/>
                  <a:pt x="14732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3C40FAC-DD49-3424-489B-F249224D30BE}"/>
              </a:ext>
            </a:extLst>
          </p:cNvPr>
          <p:cNvSpPr/>
          <p:nvPr/>
        </p:nvSpPr>
        <p:spPr>
          <a:xfrm>
            <a:off x="8392160" y="3809705"/>
            <a:ext cx="924560" cy="528615"/>
          </a:xfrm>
          <a:custGeom>
            <a:avLst/>
            <a:gdLst>
              <a:gd name="connsiteX0" fmla="*/ 0 w 924560"/>
              <a:gd name="connsiteY0" fmla="*/ 527026 h 527026"/>
              <a:gd name="connsiteX1" fmla="*/ 157480 w 924560"/>
              <a:gd name="connsiteY1" fmla="*/ 379706 h 527026"/>
              <a:gd name="connsiteX2" fmla="*/ 396240 w 924560"/>
              <a:gd name="connsiteY2" fmla="*/ 166346 h 527026"/>
              <a:gd name="connsiteX3" fmla="*/ 553720 w 924560"/>
              <a:gd name="connsiteY3" fmla="*/ 54586 h 527026"/>
              <a:gd name="connsiteX4" fmla="*/ 645160 w 924560"/>
              <a:gd name="connsiteY4" fmla="*/ 3786 h 527026"/>
              <a:gd name="connsiteX5" fmla="*/ 762000 w 924560"/>
              <a:gd name="connsiteY5" fmla="*/ 13946 h 527026"/>
              <a:gd name="connsiteX6" fmla="*/ 833120 w 924560"/>
              <a:gd name="connsiteY6" fmla="*/ 95226 h 527026"/>
              <a:gd name="connsiteX7" fmla="*/ 894080 w 924560"/>
              <a:gd name="connsiteY7" fmla="*/ 278106 h 527026"/>
              <a:gd name="connsiteX8" fmla="*/ 924560 w 924560"/>
              <a:gd name="connsiteY8" fmla="*/ 516866 h 527026"/>
              <a:gd name="connsiteX0" fmla="*/ 0 w 924560"/>
              <a:gd name="connsiteY0" fmla="*/ 526653 h 526653"/>
              <a:gd name="connsiteX1" fmla="*/ 157480 w 924560"/>
              <a:gd name="connsiteY1" fmla="*/ 379333 h 526653"/>
              <a:gd name="connsiteX2" fmla="*/ 396240 w 924560"/>
              <a:gd name="connsiteY2" fmla="*/ 165973 h 526653"/>
              <a:gd name="connsiteX3" fmla="*/ 556260 w 924560"/>
              <a:gd name="connsiteY3" fmla="*/ 49133 h 526653"/>
              <a:gd name="connsiteX4" fmla="*/ 645160 w 924560"/>
              <a:gd name="connsiteY4" fmla="*/ 3413 h 526653"/>
              <a:gd name="connsiteX5" fmla="*/ 762000 w 924560"/>
              <a:gd name="connsiteY5" fmla="*/ 13573 h 526653"/>
              <a:gd name="connsiteX6" fmla="*/ 833120 w 924560"/>
              <a:gd name="connsiteY6" fmla="*/ 94853 h 526653"/>
              <a:gd name="connsiteX7" fmla="*/ 894080 w 924560"/>
              <a:gd name="connsiteY7" fmla="*/ 277733 h 526653"/>
              <a:gd name="connsiteX8" fmla="*/ 924560 w 924560"/>
              <a:gd name="connsiteY8" fmla="*/ 516493 h 526653"/>
              <a:gd name="connsiteX0" fmla="*/ 0 w 924560"/>
              <a:gd name="connsiteY0" fmla="*/ 528615 h 528615"/>
              <a:gd name="connsiteX1" fmla="*/ 157480 w 924560"/>
              <a:gd name="connsiteY1" fmla="*/ 381295 h 528615"/>
              <a:gd name="connsiteX2" fmla="*/ 396240 w 924560"/>
              <a:gd name="connsiteY2" fmla="*/ 167935 h 528615"/>
              <a:gd name="connsiteX3" fmla="*/ 556260 w 924560"/>
              <a:gd name="connsiteY3" fmla="*/ 51095 h 528615"/>
              <a:gd name="connsiteX4" fmla="*/ 655320 w 924560"/>
              <a:gd name="connsiteY4" fmla="*/ 2835 h 528615"/>
              <a:gd name="connsiteX5" fmla="*/ 762000 w 924560"/>
              <a:gd name="connsiteY5" fmla="*/ 15535 h 528615"/>
              <a:gd name="connsiteX6" fmla="*/ 833120 w 924560"/>
              <a:gd name="connsiteY6" fmla="*/ 96815 h 528615"/>
              <a:gd name="connsiteX7" fmla="*/ 894080 w 924560"/>
              <a:gd name="connsiteY7" fmla="*/ 279695 h 528615"/>
              <a:gd name="connsiteX8" fmla="*/ 924560 w 924560"/>
              <a:gd name="connsiteY8" fmla="*/ 518455 h 5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560" h="528615">
                <a:moveTo>
                  <a:pt x="0" y="528615"/>
                </a:moveTo>
                <a:cubicBezTo>
                  <a:pt x="45720" y="485011"/>
                  <a:pt x="91440" y="441408"/>
                  <a:pt x="157480" y="381295"/>
                </a:cubicBezTo>
                <a:cubicBezTo>
                  <a:pt x="223520" y="321182"/>
                  <a:pt x="329777" y="222968"/>
                  <a:pt x="396240" y="167935"/>
                </a:cubicBezTo>
                <a:cubicBezTo>
                  <a:pt x="462703" y="112902"/>
                  <a:pt x="513080" y="78612"/>
                  <a:pt x="556260" y="51095"/>
                </a:cubicBezTo>
                <a:cubicBezTo>
                  <a:pt x="599440" y="23578"/>
                  <a:pt x="621030" y="8762"/>
                  <a:pt x="655320" y="2835"/>
                </a:cubicBezTo>
                <a:cubicBezTo>
                  <a:pt x="689610" y="-3092"/>
                  <a:pt x="732367" y="-128"/>
                  <a:pt x="762000" y="15535"/>
                </a:cubicBezTo>
                <a:cubicBezTo>
                  <a:pt x="791633" y="31198"/>
                  <a:pt x="811107" y="52788"/>
                  <a:pt x="833120" y="96815"/>
                </a:cubicBezTo>
                <a:cubicBezTo>
                  <a:pt x="855133" y="140842"/>
                  <a:pt x="878840" y="209422"/>
                  <a:pt x="894080" y="279695"/>
                </a:cubicBezTo>
                <a:cubicBezTo>
                  <a:pt x="909320" y="349968"/>
                  <a:pt x="916940" y="434211"/>
                  <a:pt x="924560" y="51845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5A1DED-BF2A-A177-BA32-E0B1E17777EE}"/>
              </a:ext>
            </a:extLst>
          </p:cNvPr>
          <p:cNvCxnSpPr>
            <a:cxnSpLocks/>
          </p:cNvCxnSpPr>
          <p:nvPr/>
        </p:nvCxnSpPr>
        <p:spPr>
          <a:xfrm>
            <a:off x="9325896" y="1565482"/>
            <a:ext cx="61370" cy="27743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/>
              <p:nvPr/>
            </p:nvSpPr>
            <p:spPr>
              <a:xfrm rot="18967857">
                <a:off x="8075611" y="3272847"/>
                <a:ext cx="1266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dirty="0">
                    <a:solidFill>
                      <a:srgbClr val="12E0F6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7857">
                <a:off x="8075611" y="3272847"/>
                <a:ext cx="1266370" cy="369332"/>
              </a:xfrm>
              <a:prstGeom prst="rect">
                <a:avLst/>
              </a:prstGeom>
              <a:blipFill>
                <a:blip r:embed="rId4"/>
                <a:stretch>
                  <a:fillRect l="-4663" b="-9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FCE7B3-0F34-D362-D151-BA8AD85B8A44}"/>
              </a:ext>
            </a:extLst>
          </p:cNvPr>
          <p:cNvCxnSpPr>
            <a:cxnSpLocks/>
          </p:cNvCxnSpPr>
          <p:nvPr/>
        </p:nvCxnSpPr>
        <p:spPr>
          <a:xfrm flipH="1" flipV="1">
            <a:off x="9604103" y="1546026"/>
            <a:ext cx="24609" cy="27922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F17264-5DE4-7A98-82AC-DDE70A4B92AD}"/>
              </a:ext>
            </a:extLst>
          </p:cNvPr>
          <p:cNvCxnSpPr>
            <a:cxnSpLocks/>
          </p:cNvCxnSpPr>
          <p:nvPr/>
        </p:nvCxnSpPr>
        <p:spPr>
          <a:xfrm>
            <a:off x="8264822" y="2836107"/>
            <a:ext cx="32105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9080B01-70A0-23CF-9E40-3D1B5A6467C9}"/>
              </a:ext>
            </a:extLst>
          </p:cNvPr>
          <p:cNvSpPr txBox="1"/>
          <p:nvPr/>
        </p:nvSpPr>
        <p:spPr>
          <a:xfrm>
            <a:off x="11402500" y="270257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0726AF-A83F-FAEB-EDE5-D2964E8264C3}"/>
              </a:ext>
            </a:extLst>
          </p:cNvPr>
          <p:cNvSpPr txBox="1"/>
          <p:nvPr/>
        </p:nvSpPr>
        <p:spPr>
          <a:xfrm>
            <a:off x="9308159" y="27783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B9B7B5F-2A7C-820A-E1EE-9557AFCEC0B4}"/>
              </a:ext>
            </a:extLst>
          </p:cNvPr>
          <p:cNvSpPr/>
          <p:nvPr/>
        </p:nvSpPr>
        <p:spPr>
          <a:xfrm>
            <a:off x="9563298" y="28027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9ABAE-8696-C353-9848-0E97850AAE4D}"/>
              </a:ext>
            </a:extLst>
          </p:cNvPr>
          <p:cNvSpPr txBox="1"/>
          <p:nvPr/>
        </p:nvSpPr>
        <p:spPr>
          <a:xfrm>
            <a:off x="9604103" y="1388428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FB252B-47C7-BCC3-76A8-4D5B15B55E0F}"/>
              </a:ext>
            </a:extLst>
          </p:cNvPr>
          <p:cNvCxnSpPr>
            <a:cxnSpLocks/>
          </p:cNvCxnSpPr>
          <p:nvPr/>
        </p:nvCxnSpPr>
        <p:spPr>
          <a:xfrm flipH="1">
            <a:off x="8264822" y="1705233"/>
            <a:ext cx="2733213" cy="259299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B3D47FE-7963-6505-9D14-AA6F93AC4A0C}"/>
              </a:ext>
            </a:extLst>
          </p:cNvPr>
          <p:cNvCxnSpPr>
            <a:cxnSpLocks/>
          </p:cNvCxnSpPr>
          <p:nvPr/>
        </p:nvCxnSpPr>
        <p:spPr>
          <a:xfrm>
            <a:off x="9900447" y="2578398"/>
            <a:ext cx="75576" cy="88959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47CBCF-0A0D-2D12-0958-581107FDA1AC}"/>
              </a:ext>
            </a:extLst>
          </p:cNvPr>
          <p:cNvCxnSpPr>
            <a:cxnSpLocks/>
          </p:cNvCxnSpPr>
          <p:nvPr/>
        </p:nvCxnSpPr>
        <p:spPr>
          <a:xfrm flipV="1">
            <a:off x="9941918" y="2586018"/>
            <a:ext cx="55303" cy="44479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C7DE12C-F68A-C098-E764-1B906F09C501}"/>
              </a:ext>
            </a:extLst>
          </p:cNvPr>
          <p:cNvCxnSpPr>
            <a:cxnSpLocks/>
          </p:cNvCxnSpPr>
          <p:nvPr/>
        </p:nvCxnSpPr>
        <p:spPr>
          <a:xfrm>
            <a:off x="9988021" y="2580815"/>
            <a:ext cx="38998" cy="42062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2E34F46-16F6-53D5-3C99-8F929D56C95C}"/>
              </a:ext>
            </a:extLst>
          </p:cNvPr>
          <p:cNvSpPr txBox="1"/>
          <p:nvPr/>
        </p:nvSpPr>
        <p:spPr>
          <a:xfrm>
            <a:off x="9626076" y="2259041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FF0BD5-3CFA-2261-1B17-0EF5E470E44E}"/>
              </a:ext>
            </a:extLst>
          </p:cNvPr>
          <p:cNvSpPr txBox="1"/>
          <p:nvPr/>
        </p:nvSpPr>
        <p:spPr>
          <a:xfrm>
            <a:off x="9954434" y="2539325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D656E6E-0A54-0447-8877-CE8E1CB82847}"/>
              </a:ext>
            </a:extLst>
          </p:cNvPr>
          <p:cNvSpPr txBox="1"/>
          <p:nvPr/>
        </p:nvSpPr>
        <p:spPr>
          <a:xfrm>
            <a:off x="9780807" y="2770620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2CA6A5-8C25-A2BF-34CE-C2801FD74AF2}"/>
              </a:ext>
            </a:extLst>
          </p:cNvPr>
          <p:cNvCxnSpPr>
            <a:cxnSpLocks/>
          </p:cNvCxnSpPr>
          <p:nvPr/>
        </p:nvCxnSpPr>
        <p:spPr>
          <a:xfrm>
            <a:off x="9897931" y="2577471"/>
            <a:ext cx="9959" cy="2586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E57EC375-B901-FB7F-9C44-814FA87A68D4}"/>
              </a:ext>
            </a:extLst>
          </p:cNvPr>
          <p:cNvSpPr/>
          <p:nvPr/>
        </p:nvSpPr>
        <p:spPr>
          <a:xfrm>
            <a:off x="9953163" y="2639689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2322C1D2-6E7F-5E4C-2C48-758BBC1D3CF4}"/>
              </a:ext>
            </a:extLst>
          </p:cNvPr>
          <p:cNvSpPr/>
          <p:nvPr/>
        </p:nvSpPr>
        <p:spPr>
          <a:xfrm>
            <a:off x="9874945" y="2547373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/>
              <p:nvPr/>
            </p:nvSpPr>
            <p:spPr>
              <a:xfrm>
                <a:off x="10176950" y="1548945"/>
                <a:ext cx="678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950" y="1548945"/>
                <a:ext cx="678472" cy="369332"/>
              </a:xfrm>
              <a:prstGeom prst="rect">
                <a:avLst/>
              </a:prstGeom>
              <a:blipFill>
                <a:blip r:embed="rId5"/>
                <a:stretch>
                  <a:fillRect l="-2679" b="-14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122A2BBF-EC7B-94EB-C66C-F660B9D758D8}"/>
              </a:ext>
            </a:extLst>
          </p:cNvPr>
          <p:cNvSpPr txBox="1"/>
          <p:nvPr/>
        </p:nvSpPr>
        <p:spPr>
          <a:xfrm>
            <a:off x="8905663" y="4335588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</a:t>
            </a:r>
            <a:r>
              <a:rPr lang="en-US" kern="100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D639B-7920-410A-DE4F-A5A4841C2C05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E22DD-FD04-25D0-33D3-85F298AAAFF9}"/>
              </a:ext>
            </a:extLst>
          </p:cNvPr>
          <p:cNvSpPr txBox="1"/>
          <p:nvPr/>
        </p:nvSpPr>
        <p:spPr>
          <a:xfrm>
            <a:off x="175023" y="479873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9F3FE2-3D73-276C-8EB0-FE6DC67BD518}"/>
                  </a:ext>
                </a:extLst>
              </p:cNvPr>
              <p:cNvSpPr txBox="1"/>
              <p:nvPr/>
            </p:nvSpPr>
            <p:spPr>
              <a:xfrm>
                <a:off x="312189" y="5253677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dirty="0">
                    <a:latin typeface="+mj-lt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thì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9F3FE2-3D73-276C-8EB0-FE6DC67B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253677"/>
                <a:ext cx="6094378" cy="461665"/>
              </a:xfrm>
              <a:prstGeom prst="rect">
                <a:avLst/>
              </a:prstGeom>
              <a:blipFill>
                <a:blip r:embed="rId6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66D259-5BDC-F36B-5627-7544E3A122CF}"/>
                  </a:ext>
                </a:extLst>
              </p:cNvPr>
              <p:cNvSpPr txBox="1"/>
              <p:nvPr/>
            </p:nvSpPr>
            <p:spPr>
              <a:xfrm>
                <a:off x="9798465" y="5844064"/>
                <a:ext cx="9537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66D259-5BDC-F36B-5627-7544E3A12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465" y="5844064"/>
                <a:ext cx="9537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B46E55-8FEE-C152-3D56-6764E4638E91}"/>
                  </a:ext>
                </a:extLst>
              </p:cNvPr>
              <p:cNvSpPr txBox="1"/>
              <p:nvPr/>
            </p:nvSpPr>
            <p:spPr>
              <a:xfrm>
                <a:off x="312190" y="5838101"/>
                <a:ext cx="3414650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1)]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B46E55-8FEE-C152-3D56-6764E46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5838101"/>
                <a:ext cx="3414650" cy="573106"/>
              </a:xfrm>
              <a:prstGeom prst="rect">
                <a:avLst/>
              </a:prstGeom>
              <a:blipFill>
                <a:blip r:embed="rId8"/>
                <a:stretch>
                  <a:fillRect l="-2679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31E3B-9D43-CCEC-222E-CD528AD35EBF}"/>
                  </a:ext>
                </a:extLst>
              </p:cNvPr>
              <p:cNvSpPr txBox="1"/>
              <p:nvPr/>
            </p:nvSpPr>
            <p:spPr>
              <a:xfrm>
                <a:off x="3436252" y="5659243"/>
                <a:ext cx="4828570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1)]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31E3B-9D43-CCEC-222E-CD528AD3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52" y="5659243"/>
                <a:ext cx="482857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423728-B868-F53D-B65C-A0EE5F2DFD07}"/>
                  </a:ext>
                </a:extLst>
              </p:cNvPr>
              <p:cNvSpPr txBox="1"/>
              <p:nvPr/>
            </p:nvSpPr>
            <p:spPr>
              <a:xfrm>
                <a:off x="7767249" y="5676591"/>
                <a:ext cx="2499693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423728-B868-F53D-B65C-A0EE5F2DF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49" y="5676591"/>
                <a:ext cx="2499693" cy="792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910974" y="189384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26574CD-34C1-D3AE-4617-5BCAA8A232AA}"/>
              </a:ext>
            </a:extLst>
          </p:cNvPr>
          <p:cNvSpPr/>
          <p:nvPr/>
        </p:nvSpPr>
        <p:spPr>
          <a:xfrm>
            <a:off x="9430353" y="1283129"/>
            <a:ext cx="1473200" cy="1026517"/>
          </a:xfrm>
          <a:custGeom>
            <a:avLst/>
            <a:gdLst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5560 w 1473200"/>
              <a:gd name="connsiteY2" fmla="*/ 64008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0480 w 1473200"/>
              <a:gd name="connsiteY2" fmla="*/ 65024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25922"/>
              <a:gd name="connsiteX1" fmla="*/ 10160 w 1473200"/>
              <a:gd name="connsiteY1" fmla="*/ 309880 h 1025922"/>
              <a:gd name="connsiteX2" fmla="*/ 30480 w 1473200"/>
              <a:gd name="connsiteY2" fmla="*/ 650240 h 1025922"/>
              <a:gd name="connsiteX3" fmla="*/ 91440 w 1473200"/>
              <a:gd name="connsiteY3" fmla="*/ 914400 h 1025922"/>
              <a:gd name="connsiteX4" fmla="*/ 198120 w 1473200"/>
              <a:gd name="connsiteY4" fmla="*/ 1021080 h 1025922"/>
              <a:gd name="connsiteX5" fmla="*/ 320040 w 1473200"/>
              <a:gd name="connsiteY5" fmla="*/ 995680 h 1025922"/>
              <a:gd name="connsiteX6" fmla="*/ 497840 w 1473200"/>
              <a:gd name="connsiteY6" fmla="*/ 889000 h 1025922"/>
              <a:gd name="connsiteX7" fmla="*/ 741680 w 1473200"/>
              <a:gd name="connsiteY7" fmla="*/ 695960 h 1025922"/>
              <a:gd name="connsiteX8" fmla="*/ 1087120 w 1473200"/>
              <a:gd name="connsiteY8" fmla="*/ 396240 h 1025922"/>
              <a:gd name="connsiteX9" fmla="*/ 1473200 w 1473200"/>
              <a:gd name="connsiteY9" fmla="*/ 0 h 1025922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2004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3020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576"/>
              <a:gd name="connsiteX1" fmla="*/ 10160 w 1473200"/>
              <a:gd name="connsiteY1" fmla="*/ 309880 h 1026576"/>
              <a:gd name="connsiteX2" fmla="*/ 30480 w 1473200"/>
              <a:gd name="connsiteY2" fmla="*/ 650240 h 1026576"/>
              <a:gd name="connsiteX3" fmla="*/ 96520 w 1473200"/>
              <a:gd name="connsiteY3" fmla="*/ 904240 h 1026576"/>
              <a:gd name="connsiteX4" fmla="*/ 198120 w 1473200"/>
              <a:gd name="connsiteY4" fmla="*/ 1021080 h 1026576"/>
              <a:gd name="connsiteX5" fmla="*/ 330200 w 1473200"/>
              <a:gd name="connsiteY5" fmla="*/ 995680 h 1026576"/>
              <a:gd name="connsiteX6" fmla="*/ 518160 w 1473200"/>
              <a:gd name="connsiteY6" fmla="*/ 891540 h 1026576"/>
              <a:gd name="connsiteX7" fmla="*/ 741680 w 1473200"/>
              <a:gd name="connsiteY7" fmla="*/ 695960 h 1026576"/>
              <a:gd name="connsiteX8" fmla="*/ 1087120 w 1473200"/>
              <a:gd name="connsiteY8" fmla="*/ 396240 h 1026576"/>
              <a:gd name="connsiteX9" fmla="*/ 1473200 w 1473200"/>
              <a:gd name="connsiteY9" fmla="*/ 0 h 1026576"/>
              <a:gd name="connsiteX0" fmla="*/ 0 w 1473200"/>
              <a:gd name="connsiteY0" fmla="*/ 0 h 1026344"/>
              <a:gd name="connsiteX1" fmla="*/ 10160 w 1473200"/>
              <a:gd name="connsiteY1" fmla="*/ 309880 h 1026344"/>
              <a:gd name="connsiteX2" fmla="*/ 30480 w 1473200"/>
              <a:gd name="connsiteY2" fmla="*/ 650240 h 1026344"/>
              <a:gd name="connsiteX3" fmla="*/ 96520 w 1473200"/>
              <a:gd name="connsiteY3" fmla="*/ 904240 h 1026344"/>
              <a:gd name="connsiteX4" fmla="*/ 198120 w 1473200"/>
              <a:gd name="connsiteY4" fmla="*/ 1021080 h 1026344"/>
              <a:gd name="connsiteX5" fmla="*/ 330200 w 1473200"/>
              <a:gd name="connsiteY5" fmla="*/ 995680 h 1026344"/>
              <a:gd name="connsiteX6" fmla="*/ 508000 w 1473200"/>
              <a:gd name="connsiteY6" fmla="*/ 901700 h 1026344"/>
              <a:gd name="connsiteX7" fmla="*/ 741680 w 1473200"/>
              <a:gd name="connsiteY7" fmla="*/ 695960 h 1026344"/>
              <a:gd name="connsiteX8" fmla="*/ 1087120 w 1473200"/>
              <a:gd name="connsiteY8" fmla="*/ 396240 h 1026344"/>
              <a:gd name="connsiteX9" fmla="*/ 1473200 w 1473200"/>
              <a:gd name="connsiteY9" fmla="*/ 0 h 1026344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41680 w 1473200"/>
              <a:gd name="connsiteY7" fmla="*/ 69596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54380 w 1473200"/>
              <a:gd name="connsiteY7" fmla="*/ 70612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200" h="1026517">
                <a:moveTo>
                  <a:pt x="0" y="0"/>
                </a:moveTo>
                <a:cubicBezTo>
                  <a:pt x="2116" y="101600"/>
                  <a:pt x="5080" y="201507"/>
                  <a:pt x="10160" y="309880"/>
                </a:cubicBezTo>
                <a:cubicBezTo>
                  <a:pt x="15240" y="418253"/>
                  <a:pt x="16087" y="551180"/>
                  <a:pt x="30480" y="650240"/>
                </a:cubicBezTo>
                <a:cubicBezTo>
                  <a:pt x="44873" y="749300"/>
                  <a:pt x="68580" y="842433"/>
                  <a:pt x="96520" y="904240"/>
                </a:cubicBezTo>
                <a:cubicBezTo>
                  <a:pt x="124460" y="966047"/>
                  <a:pt x="159173" y="1005840"/>
                  <a:pt x="198120" y="1021080"/>
                </a:cubicBezTo>
                <a:cubicBezTo>
                  <a:pt x="237067" y="1036320"/>
                  <a:pt x="278553" y="1016847"/>
                  <a:pt x="330200" y="995680"/>
                </a:cubicBezTo>
                <a:cubicBezTo>
                  <a:pt x="381847" y="974513"/>
                  <a:pt x="437303" y="942340"/>
                  <a:pt x="508000" y="894080"/>
                </a:cubicBezTo>
                <a:cubicBezTo>
                  <a:pt x="578697" y="845820"/>
                  <a:pt x="657860" y="789093"/>
                  <a:pt x="754380" y="706120"/>
                </a:cubicBezTo>
                <a:cubicBezTo>
                  <a:pt x="850900" y="623147"/>
                  <a:pt x="965200" y="512233"/>
                  <a:pt x="1087120" y="396240"/>
                </a:cubicBezTo>
                <a:cubicBezTo>
                  <a:pt x="1209040" y="280247"/>
                  <a:pt x="1341120" y="140123"/>
                  <a:pt x="14732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3C40FAC-DD49-3424-489B-F249224D30BE}"/>
              </a:ext>
            </a:extLst>
          </p:cNvPr>
          <p:cNvSpPr/>
          <p:nvPr/>
        </p:nvSpPr>
        <p:spPr>
          <a:xfrm>
            <a:off x="8373713" y="3451994"/>
            <a:ext cx="924560" cy="528615"/>
          </a:xfrm>
          <a:custGeom>
            <a:avLst/>
            <a:gdLst>
              <a:gd name="connsiteX0" fmla="*/ 0 w 924560"/>
              <a:gd name="connsiteY0" fmla="*/ 527026 h 527026"/>
              <a:gd name="connsiteX1" fmla="*/ 157480 w 924560"/>
              <a:gd name="connsiteY1" fmla="*/ 379706 h 527026"/>
              <a:gd name="connsiteX2" fmla="*/ 396240 w 924560"/>
              <a:gd name="connsiteY2" fmla="*/ 166346 h 527026"/>
              <a:gd name="connsiteX3" fmla="*/ 553720 w 924560"/>
              <a:gd name="connsiteY3" fmla="*/ 54586 h 527026"/>
              <a:gd name="connsiteX4" fmla="*/ 645160 w 924560"/>
              <a:gd name="connsiteY4" fmla="*/ 3786 h 527026"/>
              <a:gd name="connsiteX5" fmla="*/ 762000 w 924560"/>
              <a:gd name="connsiteY5" fmla="*/ 13946 h 527026"/>
              <a:gd name="connsiteX6" fmla="*/ 833120 w 924560"/>
              <a:gd name="connsiteY6" fmla="*/ 95226 h 527026"/>
              <a:gd name="connsiteX7" fmla="*/ 894080 w 924560"/>
              <a:gd name="connsiteY7" fmla="*/ 278106 h 527026"/>
              <a:gd name="connsiteX8" fmla="*/ 924560 w 924560"/>
              <a:gd name="connsiteY8" fmla="*/ 516866 h 527026"/>
              <a:gd name="connsiteX0" fmla="*/ 0 w 924560"/>
              <a:gd name="connsiteY0" fmla="*/ 526653 h 526653"/>
              <a:gd name="connsiteX1" fmla="*/ 157480 w 924560"/>
              <a:gd name="connsiteY1" fmla="*/ 379333 h 526653"/>
              <a:gd name="connsiteX2" fmla="*/ 396240 w 924560"/>
              <a:gd name="connsiteY2" fmla="*/ 165973 h 526653"/>
              <a:gd name="connsiteX3" fmla="*/ 556260 w 924560"/>
              <a:gd name="connsiteY3" fmla="*/ 49133 h 526653"/>
              <a:gd name="connsiteX4" fmla="*/ 645160 w 924560"/>
              <a:gd name="connsiteY4" fmla="*/ 3413 h 526653"/>
              <a:gd name="connsiteX5" fmla="*/ 762000 w 924560"/>
              <a:gd name="connsiteY5" fmla="*/ 13573 h 526653"/>
              <a:gd name="connsiteX6" fmla="*/ 833120 w 924560"/>
              <a:gd name="connsiteY6" fmla="*/ 94853 h 526653"/>
              <a:gd name="connsiteX7" fmla="*/ 894080 w 924560"/>
              <a:gd name="connsiteY7" fmla="*/ 277733 h 526653"/>
              <a:gd name="connsiteX8" fmla="*/ 924560 w 924560"/>
              <a:gd name="connsiteY8" fmla="*/ 516493 h 526653"/>
              <a:gd name="connsiteX0" fmla="*/ 0 w 924560"/>
              <a:gd name="connsiteY0" fmla="*/ 528615 h 528615"/>
              <a:gd name="connsiteX1" fmla="*/ 157480 w 924560"/>
              <a:gd name="connsiteY1" fmla="*/ 381295 h 528615"/>
              <a:gd name="connsiteX2" fmla="*/ 396240 w 924560"/>
              <a:gd name="connsiteY2" fmla="*/ 167935 h 528615"/>
              <a:gd name="connsiteX3" fmla="*/ 556260 w 924560"/>
              <a:gd name="connsiteY3" fmla="*/ 51095 h 528615"/>
              <a:gd name="connsiteX4" fmla="*/ 655320 w 924560"/>
              <a:gd name="connsiteY4" fmla="*/ 2835 h 528615"/>
              <a:gd name="connsiteX5" fmla="*/ 762000 w 924560"/>
              <a:gd name="connsiteY5" fmla="*/ 15535 h 528615"/>
              <a:gd name="connsiteX6" fmla="*/ 833120 w 924560"/>
              <a:gd name="connsiteY6" fmla="*/ 96815 h 528615"/>
              <a:gd name="connsiteX7" fmla="*/ 894080 w 924560"/>
              <a:gd name="connsiteY7" fmla="*/ 279695 h 528615"/>
              <a:gd name="connsiteX8" fmla="*/ 924560 w 924560"/>
              <a:gd name="connsiteY8" fmla="*/ 518455 h 5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560" h="528615">
                <a:moveTo>
                  <a:pt x="0" y="528615"/>
                </a:moveTo>
                <a:cubicBezTo>
                  <a:pt x="45720" y="485011"/>
                  <a:pt x="91440" y="441408"/>
                  <a:pt x="157480" y="381295"/>
                </a:cubicBezTo>
                <a:cubicBezTo>
                  <a:pt x="223520" y="321182"/>
                  <a:pt x="329777" y="222968"/>
                  <a:pt x="396240" y="167935"/>
                </a:cubicBezTo>
                <a:cubicBezTo>
                  <a:pt x="462703" y="112902"/>
                  <a:pt x="513080" y="78612"/>
                  <a:pt x="556260" y="51095"/>
                </a:cubicBezTo>
                <a:cubicBezTo>
                  <a:pt x="599440" y="23578"/>
                  <a:pt x="621030" y="8762"/>
                  <a:pt x="655320" y="2835"/>
                </a:cubicBezTo>
                <a:cubicBezTo>
                  <a:pt x="689610" y="-3092"/>
                  <a:pt x="732367" y="-128"/>
                  <a:pt x="762000" y="15535"/>
                </a:cubicBezTo>
                <a:cubicBezTo>
                  <a:pt x="791633" y="31198"/>
                  <a:pt x="811107" y="52788"/>
                  <a:pt x="833120" y="96815"/>
                </a:cubicBezTo>
                <a:cubicBezTo>
                  <a:pt x="855133" y="140842"/>
                  <a:pt x="878840" y="209422"/>
                  <a:pt x="894080" y="279695"/>
                </a:cubicBezTo>
                <a:cubicBezTo>
                  <a:pt x="909320" y="349968"/>
                  <a:pt x="916940" y="434211"/>
                  <a:pt x="924560" y="51845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5A1DED-BF2A-A177-BA32-E0B1E17777EE}"/>
              </a:ext>
            </a:extLst>
          </p:cNvPr>
          <p:cNvCxnSpPr>
            <a:cxnSpLocks/>
          </p:cNvCxnSpPr>
          <p:nvPr/>
        </p:nvCxnSpPr>
        <p:spPr>
          <a:xfrm>
            <a:off x="9307449" y="1207771"/>
            <a:ext cx="61370" cy="27743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/>
              <p:nvPr/>
            </p:nvSpPr>
            <p:spPr>
              <a:xfrm rot="18967857">
                <a:off x="8057164" y="2915136"/>
                <a:ext cx="1266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dirty="0">
                    <a:solidFill>
                      <a:srgbClr val="12E0F6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7857">
                <a:off x="8057164" y="2915136"/>
                <a:ext cx="1266370" cy="369332"/>
              </a:xfrm>
              <a:prstGeom prst="rect">
                <a:avLst/>
              </a:prstGeom>
              <a:blipFill>
                <a:blip r:embed="rId3"/>
                <a:stretch>
                  <a:fillRect l="-4663" b="-84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FCE7B3-0F34-D362-D151-BA8AD85B8A44}"/>
              </a:ext>
            </a:extLst>
          </p:cNvPr>
          <p:cNvCxnSpPr>
            <a:cxnSpLocks/>
          </p:cNvCxnSpPr>
          <p:nvPr/>
        </p:nvCxnSpPr>
        <p:spPr>
          <a:xfrm flipH="1" flipV="1">
            <a:off x="9585656" y="1188315"/>
            <a:ext cx="24609" cy="27922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F17264-5DE4-7A98-82AC-DDE70A4B92AD}"/>
              </a:ext>
            </a:extLst>
          </p:cNvPr>
          <p:cNvCxnSpPr>
            <a:cxnSpLocks/>
          </p:cNvCxnSpPr>
          <p:nvPr/>
        </p:nvCxnSpPr>
        <p:spPr>
          <a:xfrm>
            <a:off x="8246375" y="2478396"/>
            <a:ext cx="32105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9080B01-70A0-23CF-9E40-3D1B5A6467C9}"/>
              </a:ext>
            </a:extLst>
          </p:cNvPr>
          <p:cNvSpPr txBox="1"/>
          <p:nvPr/>
        </p:nvSpPr>
        <p:spPr>
          <a:xfrm>
            <a:off x="11384053" y="234486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0726AF-A83F-FAEB-EDE5-D2964E8264C3}"/>
              </a:ext>
            </a:extLst>
          </p:cNvPr>
          <p:cNvSpPr txBox="1"/>
          <p:nvPr/>
        </p:nvSpPr>
        <p:spPr>
          <a:xfrm>
            <a:off x="9289712" y="242067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B9B7B5F-2A7C-820A-E1EE-9557AFCEC0B4}"/>
              </a:ext>
            </a:extLst>
          </p:cNvPr>
          <p:cNvSpPr/>
          <p:nvPr/>
        </p:nvSpPr>
        <p:spPr>
          <a:xfrm>
            <a:off x="9544851" y="24450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9ABAE-8696-C353-9848-0E97850AAE4D}"/>
              </a:ext>
            </a:extLst>
          </p:cNvPr>
          <p:cNvSpPr txBox="1"/>
          <p:nvPr/>
        </p:nvSpPr>
        <p:spPr>
          <a:xfrm>
            <a:off x="9585656" y="1030717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FB252B-47C7-BCC3-76A8-4D5B15B55E0F}"/>
              </a:ext>
            </a:extLst>
          </p:cNvPr>
          <p:cNvCxnSpPr>
            <a:cxnSpLocks/>
          </p:cNvCxnSpPr>
          <p:nvPr/>
        </p:nvCxnSpPr>
        <p:spPr>
          <a:xfrm flipH="1">
            <a:off x="8246375" y="1347522"/>
            <a:ext cx="2733213" cy="259299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B3D47FE-7963-6505-9D14-AA6F93AC4A0C}"/>
              </a:ext>
            </a:extLst>
          </p:cNvPr>
          <p:cNvCxnSpPr>
            <a:cxnSpLocks/>
          </p:cNvCxnSpPr>
          <p:nvPr/>
        </p:nvCxnSpPr>
        <p:spPr>
          <a:xfrm>
            <a:off x="9882000" y="2220687"/>
            <a:ext cx="75576" cy="88959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47CBCF-0A0D-2D12-0958-581107FDA1AC}"/>
              </a:ext>
            </a:extLst>
          </p:cNvPr>
          <p:cNvCxnSpPr>
            <a:cxnSpLocks/>
          </p:cNvCxnSpPr>
          <p:nvPr/>
        </p:nvCxnSpPr>
        <p:spPr>
          <a:xfrm flipV="1">
            <a:off x="9923471" y="2228307"/>
            <a:ext cx="55303" cy="44479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C7DE12C-F68A-C098-E764-1B906F09C501}"/>
              </a:ext>
            </a:extLst>
          </p:cNvPr>
          <p:cNvCxnSpPr>
            <a:cxnSpLocks/>
          </p:cNvCxnSpPr>
          <p:nvPr/>
        </p:nvCxnSpPr>
        <p:spPr>
          <a:xfrm>
            <a:off x="9969574" y="2223104"/>
            <a:ext cx="38998" cy="42062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2E34F46-16F6-53D5-3C99-8F929D56C95C}"/>
              </a:ext>
            </a:extLst>
          </p:cNvPr>
          <p:cNvSpPr txBox="1"/>
          <p:nvPr/>
        </p:nvSpPr>
        <p:spPr>
          <a:xfrm>
            <a:off x="9607629" y="1901330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FF0BD5-3CFA-2261-1B17-0EF5E470E44E}"/>
              </a:ext>
            </a:extLst>
          </p:cNvPr>
          <p:cNvSpPr txBox="1"/>
          <p:nvPr/>
        </p:nvSpPr>
        <p:spPr>
          <a:xfrm>
            <a:off x="9935987" y="218161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D656E6E-0A54-0447-8877-CE8E1CB82847}"/>
              </a:ext>
            </a:extLst>
          </p:cNvPr>
          <p:cNvSpPr txBox="1"/>
          <p:nvPr/>
        </p:nvSpPr>
        <p:spPr>
          <a:xfrm>
            <a:off x="9762360" y="2412909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2CA6A5-8C25-A2BF-34CE-C2801FD74AF2}"/>
              </a:ext>
            </a:extLst>
          </p:cNvPr>
          <p:cNvCxnSpPr>
            <a:cxnSpLocks/>
          </p:cNvCxnSpPr>
          <p:nvPr/>
        </p:nvCxnSpPr>
        <p:spPr>
          <a:xfrm>
            <a:off x="9879484" y="2219760"/>
            <a:ext cx="9959" cy="2586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E57EC375-B901-FB7F-9C44-814FA87A68D4}"/>
              </a:ext>
            </a:extLst>
          </p:cNvPr>
          <p:cNvSpPr/>
          <p:nvPr/>
        </p:nvSpPr>
        <p:spPr>
          <a:xfrm>
            <a:off x="9934716" y="2281978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2322C1D2-6E7F-5E4C-2C48-758BBC1D3CF4}"/>
              </a:ext>
            </a:extLst>
          </p:cNvPr>
          <p:cNvSpPr/>
          <p:nvPr/>
        </p:nvSpPr>
        <p:spPr>
          <a:xfrm>
            <a:off x="9856498" y="2189662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/>
              <p:nvPr/>
            </p:nvSpPr>
            <p:spPr>
              <a:xfrm>
                <a:off x="10158503" y="1191234"/>
                <a:ext cx="678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503" y="1191234"/>
                <a:ext cx="678472" cy="369332"/>
              </a:xfrm>
              <a:prstGeom prst="rect">
                <a:avLst/>
              </a:prstGeom>
              <a:blipFill>
                <a:blip r:embed="rId4"/>
                <a:stretch>
                  <a:fillRect l="-2679" b="-14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122A2BBF-EC7B-94EB-C66C-F660B9D758D8}"/>
              </a:ext>
            </a:extLst>
          </p:cNvPr>
          <p:cNvSpPr txBox="1"/>
          <p:nvPr/>
        </p:nvSpPr>
        <p:spPr>
          <a:xfrm>
            <a:off x="8887216" y="3977877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</a:t>
            </a:r>
            <a:r>
              <a:rPr lang="en-US" kern="100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8C49F-6B96-9992-1C14-36D23671E77A}"/>
                  </a:ext>
                </a:extLst>
              </p:cNvPr>
              <p:cNvSpPr txBox="1"/>
              <p:nvPr/>
            </p:nvSpPr>
            <p:spPr>
              <a:xfrm>
                <a:off x="6956483" y="4265670"/>
                <a:ext cx="5176735" cy="1249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xiên (gọi tắt là tiệm cận xiên)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8C49F-6B96-9992-1C14-36D23671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83" y="4265670"/>
                <a:ext cx="5176735" cy="1249125"/>
              </a:xfrm>
              <a:prstGeom prst="rect">
                <a:avLst/>
              </a:prstGeom>
              <a:blipFill>
                <a:blip r:embed="rId5"/>
                <a:stretch>
                  <a:fillRect l="-1767" t="-3902" r="-1885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F26F1-1817-9DBD-478E-0C893739CA61}"/>
                  </a:ext>
                </a:extLst>
              </p:cNvPr>
              <p:cNvSpPr txBox="1"/>
              <p:nvPr/>
            </p:nvSpPr>
            <p:spPr>
              <a:xfrm>
                <a:off x="7259154" y="6102322"/>
                <a:ext cx="4542531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</a:rPr>
                  <a:t>hoặc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vi-VN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F26F1-1817-9DBD-478E-0C893739C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54" y="6102322"/>
                <a:ext cx="4542531" cy="573106"/>
              </a:xfrm>
              <a:prstGeom prst="rect">
                <a:avLst/>
              </a:prstGeom>
              <a:blipFill>
                <a:blip r:embed="rId6"/>
                <a:stretch>
                  <a:fillRect l="-2148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0F0B7EE-947D-4341-DDA3-C92983001866}"/>
                  </a:ext>
                </a:extLst>
              </p:cNvPr>
              <p:cNvSpPr txBox="1"/>
              <p:nvPr/>
            </p:nvSpPr>
            <p:spPr>
              <a:xfrm>
                <a:off x="7684733" y="5484556"/>
                <a:ext cx="4122768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0F0B7EE-947D-4341-DDA3-C92983001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33" y="5484556"/>
                <a:ext cx="4122768" cy="573106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5B71B4-E6DC-29E4-1DB9-1CEFD25AF5FD}"/>
              </a:ext>
            </a:extLst>
          </p:cNvPr>
          <p:cNvCxnSpPr>
            <a:cxnSpLocks/>
          </p:cNvCxnSpPr>
          <p:nvPr/>
        </p:nvCxnSpPr>
        <p:spPr>
          <a:xfrm flipH="1">
            <a:off x="100797" y="2926562"/>
            <a:ext cx="3136057" cy="135327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9288F3-7397-59D0-A5F0-3A151F93ECC1}"/>
              </a:ext>
            </a:extLst>
          </p:cNvPr>
          <p:cNvCxnSpPr>
            <a:cxnSpLocks/>
          </p:cNvCxnSpPr>
          <p:nvPr/>
        </p:nvCxnSpPr>
        <p:spPr>
          <a:xfrm flipV="1">
            <a:off x="1538214" y="1484854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E2B269-3CF2-EBFF-AB4F-71D4287B6386}"/>
              </a:ext>
            </a:extLst>
          </p:cNvPr>
          <p:cNvCxnSpPr>
            <a:cxnSpLocks/>
          </p:cNvCxnSpPr>
          <p:nvPr/>
        </p:nvCxnSpPr>
        <p:spPr>
          <a:xfrm>
            <a:off x="83448" y="4012455"/>
            <a:ext cx="331873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FE2B68A-DE84-65E4-BD7E-D70827378BE6}"/>
              </a:ext>
            </a:extLst>
          </p:cNvPr>
          <p:cNvSpPr txBox="1"/>
          <p:nvPr/>
        </p:nvSpPr>
        <p:spPr>
          <a:xfrm>
            <a:off x="3140104" y="401245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A3ED94-27AE-6CF8-22BC-0C6B077802B7}"/>
              </a:ext>
            </a:extLst>
          </p:cNvPr>
          <p:cNvSpPr txBox="1"/>
          <p:nvPr/>
        </p:nvSpPr>
        <p:spPr>
          <a:xfrm>
            <a:off x="1176487" y="123685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114D1C-DADE-79F0-885A-E7669DF3E9C2}"/>
              </a:ext>
            </a:extLst>
          </p:cNvPr>
          <p:cNvSpPr txBox="1"/>
          <p:nvPr/>
        </p:nvSpPr>
        <p:spPr>
          <a:xfrm>
            <a:off x="1145346" y="39692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8A8473EA-890F-7274-85CA-B898F5E481B9}"/>
              </a:ext>
            </a:extLst>
          </p:cNvPr>
          <p:cNvSpPr/>
          <p:nvPr/>
        </p:nvSpPr>
        <p:spPr>
          <a:xfrm>
            <a:off x="1497409" y="397909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AFDEC2-4731-B30D-937B-CA2113B0DCF8}"/>
                  </a:ext>
                </a:extLst>
              </p:cNvPr>
              <p:cNvSpPr txBox="1"/>
              <p:nvPr/>
            </p:nvSpPr>
            <p:spPr>
              <a:xfrm>
                <a:off x="2403355" y="393590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AFDEC2-4731-B30D-937B-CA2113B0D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55" y="3935904"/>
                <a:ext cx="480239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1F385-700D-74EE-0727-DF86B9BFA473}"/>
                  </a:ext>
                </a:extLst>
              </p:cNvPr>
              <p:cNvSpPr txBox="1"/>
              <p:nvPr/>
            </p:nvSpPr>
            <p:spPr>
              <a:xfrm>
                <a:off x="260133" y="2295270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1F385-700D-74EE-0727-DF86B9BFA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3" y="2295270"/>
                <a:ext cx="1086868" cy="369332"/>
              </a:xfrm>
              <a:prstGeom prst="rect">
                <a:avLst/>
              </a:prstGeom>
              <a:blipFill>
                <a:blip r:embed="rId9"/>
                <a:stretch>
                  <a:fillRect r="-1124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F2724E-7D54-11F1-F16C-C6C08A928089}"/>
              </a:ext>
            </a:extLst>
          </p:cNvPr>
          <p:cNvCxnSpPr>
            <a:cxnSpLocks/>
          </p:cNvCxnSpPr>
          <p:nvPr/>
        </p:nvCxnSpPr>
        <p:spPr>
          <a:xfrm flipV="1">
            <a:off x="5705749" y="1509771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582F922-EAB4-6E55-57CB-4956B46BCDC2}"/>
              </a:ext>
            </a:extLst>
          </p:cNvPr>
          <p:cNvCxnSpPr>
            <a:cxnSpLocks/>
          </p:cNvCxnSpPr>
          <p:nvPr/>
        </p:nvCxnSpPr>
        <p:spPr>
          <a:xfrm flipV="1">
            <a:off x="3641383" y="3979098"/>
            <a:ext cx="3013624" cy="582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020C2AE-E68D-6CBE-E2FB-45DAF8220744}"/>
              </a:ext>
            </a:extLst>
          </p:cNvPr>
          <p:cNvSpPr txBox="1"/>
          <p:nvPr/>
        </p:nvSpPr>
        <p:spPr>
          <a:xfrm>
            <a:off x="6377346" y="403164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2B3E09-290C-66C0-3D53-F8A2574D2555}"/>
              </a:ext>
            </a:extLst>
          </p:cNvPr>
          <p:cNvSpPr txBox="1"/>
          <p:nvPr/>
        </p:nvSpPr>
        <p:spPr>
          <a:xfrm>
            <a:off x="5364425" y="132020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8D3C91-D933-ADAB-B872-5C204ED7E447}"/>
              </a:ext>
            </a:extLst>
          </p:cNvPr>
          <p:cNvSpPr txBox="1"/>
          <p:nvPr/>
        </p:nvSpPr>
        <p:spPr>
          <a:xfrm>
            <a:off x="5327790" y="401968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C829FA2D-17CA-CA76-FCF2-A30A7D1C3B77}"/>
              </a:ext>
            </a:extLst>
          </p:cNvPr>
          <p:cNvSpPr/>
          <p:nvPr/>
        </p:nvSpPr>
        <p:spPr>
          <a:xfrm>
            <a:off x="5664944" y="400401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E15D32-6577-41F1-8C87-1F3174ECA91B}"/>
              </a:ext>
            </a:extLst>
          </p:cNvPr>
          <p:cNvCxnSpPr>
            <a:cxnSpLocks/>
          </p:cNvCxnSpPr>
          <p:nvPr/>
        </p:nvCxnSpPr>
        <p:spPr>
          <a:xfrm flipH="1">
            <a:off x="3629151" y="2014596"/>
            <a:ext cx="3002464" cy="2248862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FC6AC89-E58A-EB69-3FA2-AC8A8BA2D2A7}"/>
              </a:ext>
            </a:extLst>
          </p:cNvPr>
          <p:cNvSpPr/>
          <p:nvPr/>
        </p:nvSpPr>
        <p:spPr>
          <a:xfrm>
            <a:off x="3687888" y="3424606"/>
            <a:ext cx="2914650" cy="916727"/>
          </a:xfrm>
          <a:custGeom>
            <a:avLst/>
            <a:gdLst>
              <a:gd name="connsiteX0" fmla="*/ 0 w 2922270"/>
              <a:gd name="connsiteY0" fmla="*/ 926252 h 926252"/>
              <a:gd name="connsiteX1" fmla="*/ 289560 w 2922270"/>
              <a:gd name="connsiteY1" fmla="*/ 701462 h 926252"/>
              <a:gd name="connsiteX2" fmla="*/ 617220 w 2922270"/>
              <a:gd name="connsiteY2" fmla="*/ 491912 h 926252"/>
              <a:gd name="connsiteX3" fmla="*/ 925830 w 2922270"/>
              <a:gd name="connsiteY3" fmla="*/ 312842 h 926252"/>
              <a:gd name="connsiteX4" fmla="*/ 1306830 w 2922270"/>
              <a:gd name="connsiteY4" fmla="*/ 129962 h 926252"/>
              <a:gd name="connsiteX5" fmla="*/ 1699260 w 2922270"/>
              <a:gd name="connsiteY5" fmla="*/ 15662 h 926252"/>
              <a:gd name="connsiteX6" fmla="*/ 1985010 w 2922270"/>
              <a:gd name="connsiteY6" fmla="*/ 4232 h 926252"/>
              <a:gd name="connsiteX7" fmla="*/ 2118360 w 2922270"/>
              <a:gd name="connsiteY7" fmla="*/ 46142 h 926252"/>
              <a:gd name="connsiteX8" fmla="*/ 2278380 w 2922270"/>
              <a:gd name="connsiteY8" fmla="*/ 164252 h 926252"/>
              <a:gd name="connsiteX9" fmla="*/ 2449830 w 2922270"/>
              <a:gd name="connsiteY9" fmla="*/ 369992 h 926252"/>
              <a:gd name="connsiteX10" fmla="*/ 2594610 w 2922270"/>
              <a:gd name="connsiteY10" fmla="*/ 423332 h 926252"/>
              <a:gd name="connsiteX11" fmla="*/ 2796540 w 2922270"/>
              <a:gd name="connsiteY11" fmla="*/ 362372 h 926252"/>
              <a:gd name="connsiteX12" fmla="*/ 2922270 w 2922270"/>
              <a:gd name="connsiteY12" fmla="*/ 282362 h 926252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64252 h 916727"/>
              <a:gd name="connsiteX9" fmla="*/ 2449830 w 2922270"/>
              <a:gd name="connsiteY9" fmla="*/ 369992 h 916727"/>
              <a:gd name="connsiteX10" fmla="*/ 2594610 w 2922270"/>
              <a:gd name="connsiteY10" fmla="*/ 42333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594610 w 2922270"/>
              <a:gd name="connsiteY10" fmla="*/ 42333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4135 w 2922270"/>
              <a:gd name="connsiteY10" fmla="*/ 41571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6040 w 2922270"/>
              <a:gd name="connsiteY10" fmla="*/ 421427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6040 w 2922270"/>
              <a:gd name="connsiteY10" fmla="*/ 421427 h 916727"/>
              <a:gd name="connsiteX11" fmla="*/ 2796540 w 2922270"/>
              <a:gd name="connsiteY11" fmla="*/ 354752 h 916727"/>
              <a:gd name="connsiteX12" fmla="*/ 2922270 w 2922270"/>
              <a:gd name="connsiteY12" fmla="*/ 282362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96540 w 2914650"/>
              <a:gd name="connsiteY11" fmla="*/ 354752 h 916727"/>
              <a:gd name="connsiteX12" fmla="*/ 2914650 w 2914650"/>
              <a:gd name="connsiteY12" fmla="*/ 280457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83205 w 2914650"/>
              <a:gd name="connsiteY11" fmla="*/ 364277 h 916727"/>
              <a:gd name="connsiteX12" fmla="*/ 2914650 w 2914650"/>
              <a:gd name="connsiteY12" fmla="*/ 280457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60345 w 2914650"/>
              <a:gd name="connsiteY11" fmla="*/ 373802 h 916727"/>
              <a:gd name="connsiteX12" fmla="*/ 2914650 w 2914650"/>
              <a:gd name="connsiteY12" fmla="*/ 280457 h 9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4650" h="916727">
                <a:moveTo>
                  <a:pt x="0" y="916727"/>
                </a:moveTo>
                <a:cubicBezTo>
                  <a:pt x="93345" y="840527"/>
                  <a:pt x="186690" y="772265"/>
                  <a:pt x="289560" y="701462"/>
                </a:cubicBezTo>
                <a:cubicBezTo>
                  <a:pt x="392430" y="630659"/>
                  <a:pt x="511175" y="556682"/>
                  <a:pt x="617220" y="491912"/>
                </a:cubicBezTo>
                <a:cubicBezTo>
                  <a:pt x="723265" y="427142"/>
                  <a:pt x="810895" y="373167"/>
                  <a:pt x="925830" y="312842"/>
                </a:cubicBezTo>
                <a:cubicBezTo>
                  <a:pt x="1040765" y="252517"/>
                  <a:pt x="1177925" y="179492"/>
                  <a:pt x="1306830" y="129962"/>
                </a:cubicBezTo>
                <a:cubicBezTo>
                  <a:pt x="1435735" y="80432"/>
                  <a:pt x="1586230" y="36617"/>
                  <a:pt x="1699260" y="15662"/>
                </a:cubicBezTo>
                <a:cubicBezTo>
                  <a:pt x="1812290" y="-5293"/>
                  <a:pt x="1915160" y="-848"/>
                  <a:pt x="1985010" y="4232"/>
                </a:cubicBezTo>
                <a:cubicBezTo>
                  <a:pt x="2054860" y="9312"/>
                  <a:pt x="2069465" y="17567"/>
                  <a:pt x="2118360" y="46142"/>
                </a:cubicBezTo>
                <a:cubicBezTo>
                  <a:pt x="2167255" y="74717"/>
                  <a:pt x="2223135" y="121707"/>
                  <a:pt x="2278380" y="175682"/>
                </a:cubicBezTo>
                <a:cubicBezTo>
                  <a:pt x="2333625" y="229657"/>
                  <a:pt x="2395220" y="329035"/>
                  <a:pt x="2449830" y="369992"/>
                </a:cubicBezTo>
                <a:cubicBezTo>
                  <a:pt x="2504440" y="410950"/>
                  <a:pt x="2554288" y="420792"/>
                  <a:pt x="2606040" y="421427"/>
                </a:cubicBezTo>
                <a:cubicBezTo>
                  <a:pt x="2657792" y="422062"/>
                  <a:pt x="2705735" y="397297"/>
                  <a:pt x="2760345" y="373802"/>
                </a:cubicBezTo>
                <a:cubicBezTo>
                  <a:pt x="2814955" y="350307"/>
                  <a:pt x="2879090" y="308714"/>
                  <a:pt x="2914650" y="2804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8085A53-ADAD-B039-CFD1-EA24F32881EE}"/>
              </a:ext>
            </a:extLst>
          </p:cNvPr>
          <p:cNvSpPr/>
          <p:nvPr/>
        </p:nvSpPr>
        <p:spPr>
          <a:xfrm>
            <a:off x="217170" y="2727725"/>
            <a:ext cx="2987040" cy="495374"/>
          </a:xfrm>
          <a:custGeom>
            <a:avLst/>
            <a:gdLst>
              <a:gd name="connsiteX0" fmla="*/ 0 w 2983230"/>
              <a:gd name="connsiteY0" fmla="*/ 503602 h 503602"/>
              <a:gd name="connsiteX1" fmla="*/ 114300 w 2983230"/>
              <a:gd name="connsiteY1" fmla="*/ 313102 h 503602"/>
              <a:gd name="connsiteX2" fmla="*/ 247650 w 2983230"/>
              <a:gd name="connsiteY2" fmla="*/ 160702 h 503602"/>
              <a:gd name="connsiteX3" fmla="*/ 384810 w 2983230"/>
              <a:gd name="connsiteY3" fmla="*/ 61642 h 503602"/>
              <a:gd name="connsiteX4" fmla="*/ 518160 w 2983230"/>
              <a:gd name="connsiteY4" fmla="*/ 682 h 503602"/>
              <a:gd name="connsiteX5" fmla="*/ 697230 w 2983230"/>
              <a:gd name="connsiteY5" fmla="*/ 38782 h 503602"/>
              <a:gd name="connsiteX6" fmla="*/ 914400 w 2983230"/>
              <a:gd name="connsiteY6" fmla="*/ 179752 h 503602"/>
              <a:gd name="connsiteX7" fmla="*/ 1165860 w 2983230"/>
              <a:gd name="connsiteY7" fmla="*/ 351202 h 503602"/>
              <a:gd name="connsiteX8" fmla="*/ 1390650 w 2983230"/>
              <a:gd name="connsiteY8" fmla="*/ 446452 h 503602"/>
              <a:gd name="connsiteX9" fmla="*/ 1619250 w 2983230"/>
              <a:gd name="connsiteY9" fmla="*/ 499792 h 503602"/>
              <a:gd name="connsiteX10" fmla="*/ 1973580 w 2983230"/>
              <a:gd name="connsiteY10" fmla="*/ 476932 h 503602"/>
              <a:gd name="connsiteX11" fmla="*/ 2308860 w 2983230"/>
              <a:gd name="connsiteY11" fmla="*/ 389302 h 503602"/>
              <a:gd name="connsiteX12" fmla="*/ 2983230 w 2983230"/>
              <a:gd name="connsiteY12" fmla="*/ 137842 h 503602"/>
              <a:gd name="connsiteX0" fmla="*/ 0 w 2987040"/>
              <a:gd name="connsiteY0" fmla="*/ 495982 h 501148"/>
              <a:gd name="connsiteX1" fmla="*/ 118110 w 2987040"/>
              <a:gd name="connsiteY1" fmla="*/ 313102 h 501148"/>
              <a:gd name="connsiteX2" fmla="*/ 251460 w 2987040"/>
              <a:gd name="connsiteY2" fmla="*/ 160702 h 501148"/>
              <a:gd name="connsiteX3" fmla="*/ 388620 w 2987040"/>
              <a:gd name="connsiteY3" fmla="*/ 61642 h 501148"/>
              <a:gd name="connsiteX4" fmla="*/ 521970 w 2987040"/>
              <a:gd name="connsiteY4" fmla="*/ 682 h 501148"/>
              <a:gd name="connsiteX5" fmla="*/ 701040 w 2987040"/>
              <a:gd name="connsiteY5" fmla="*/ 38782 h 501148"/>
              <a:gd name="connsiteX6" fmla="*/ 918210 w 2987040"/>
              <a:gd name="connsiteY6" fmla="*/ 179752 h 501148"/>
              <a:gd name="connsiteX7" fmla="*/ 1169670 w 2987040"/>
              <a:gd name="connsiteY7" fmla="*/ 351202 h 501148"/>
              <a:gd name="connsiteX8" fmla="*/ 1394460 w 2987040"/>
              <a:gd name="connsiteY8" fmla="*/ 446452 h 501148"/>
              <a:gd name="connsiteX9" fmla="*/ 1623060 w 2987040"/>
              <a:gd name="connsiteY9" fmla="*/ 499792 h 501148"/>
              <a:gd name="connsiteX10" fmla="*/ 1977390 w 2987040"/>
              <a:gd name="connsiteY10" fmla="*/ 476932 h 501148"/>
              <a:gd name="connsiteX11" fmla="*/ 2312670 w 2987040"/>
              <a:gd name="connsiteY11" fmla="*/ 389302 h 501148"/>
              <a:gd name="connsiteX12" fmla="*/ 2987040 w 2987040"/>
              <a:gd name="connsiteY12" fmla="*/ 137842 h 501148"/>
              <a:gd name="connsiteX0" fmla="*/ 0 w 2987040"/>
              <a:gd name="connsiteY0" fmla="*/ 495982 h 501148"/>
              <a:gd name="connsiteX1" fmla="*/ 118110 w 2987040"/>
              <a:gd name="connsiteY1" fmla="*/ 313102 h 501148"/>
              <a:gd name="connsiteX2" fmla="*/ 253365 w 2987040"/>
              <a:gd name="connsiteY2" fmla="*/ 168322 h 501148"/>
              <a:gd name="connsiteX3" fmla="*/ 388620 w 2987040"/>
              <a:gd name="connsiteY3" fmla="*/ 61642 h 501148"/>
              <a:gd name="connsiteX4" fmla="*/ 521970 w 2987040"/>
              <a:gd name="connsiteY4" fmla="*/ 682 h 501148"/>
              <a:gd name="connsiteX5" fmla="*/ 701040 w 2987040"/>
              <a:gd name="connsiteY5" fmla="*/ 38782 h 501148"/>
              <a:gd name="connsiteX6" fmla="*/ 918210 w 2987040"/>
              <a:gd name="connsiteY6" fmla="*/ 179752 h 501148"/>
              <a:gd name="connsiteX7" fmla="*/ 1169670 w 2987040"/>
              <a:gd name="connsiteY7" fmla="*/ 351202 h 501148"/>
              <a:gd name="connsiteX8" fmla="*/ 1394460 w 2987040"/>
              <a:gd name="connsiteY8" fmla="*/ 446452 h 501148"/>
              <a:gd name="connsiteX9" fmla="*/ 1623060 w 2987040"/>
              <a:gd name="connsiteY9" fmla="*/ 499792 h 501148"/>
              <a:gd name="connsiteX10" fmla="*/ 1977390 w 2987040"/>
              <a:gd name="connsiteY10" fmla="*/ 476932 h 501148"/>
              <a:gd name="connsiteX11" fmla="*/ 2312670 w 2987040"/>
              <a:gd name="connsiteY11" fmla="*/ 389302 h 501148"/>
              <a:gd name="connsiteX12" fmla="*/ 2987040 w 2987040"/>
              <a:gd name="connsiteY12" fmla="*/ 137842 h 501148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53365 w 2987040"/>
              <a:gd name="connsiteY2" fmla="*/ 167928 h 500754"/>
              <a:gd name="connsiteX3" fmla="*/ 384810 w 2987040"/>
              <a:gd name="connsiteY3" fmla="*/ 51723 h 500754"/>
              <a:gd name="connsiteX4" fmla="*/ 521970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47650 w 2987040"/>
              <a:gd name="connsiteY2" fmla="*/ 164118 h 500754"/>
              <a:gd name="connsiteX3" fmla="*/ 384810 w 2987040"/>
              <a:gd name="connsiteY3" fmla="*/ 51723 h 500754"/>
              <a:gd name="connsiteX4" fmla="*/ 521970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47650 w 2987040"/>
              <a:gd name="connsiteY2" fmla="*/ 164118 h 500754"/>
              <a:gd name="connsiteX3" fmla="*/ 384810 w 2987040"/>
              <a:gd name="connsiteY3" fmla="*/ 51723 h 500754"/>
              <a:gd name="connsiteX4" fmla="*/ 535305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374 h 500540"/>
              <a:gd name="connsiteX1" fmla="*/ 118110 w 2987040"/>
              <a:gd name="connsiteY1" fmla="*/ 312494 h 500540"/>
              <a:gd name="connsiteX2" fmla="*/ 247650 w 2987040"/>
              <a:gd name="connsiteY2" fmla="*/ 163904 h 500540"/>
              <a:gd name="connsiteX3" fmla="*/ 384810 w 2987040"/>
              <a:gd name="connsiteY3" fmla="*/ 51509 h 500540"/>
              <a:gd name="connsiteX4" fmla="*/ 535305 w 2987040"/>
              <a:gd name="connsiteY4" fmla="*/ 74 h 500540"/>
              <a:gd name="connsiteX5" fmla="*/ 702945 w 2987040"/>
              <a:gd name="connsiteY5" fmla="*/ 43889 h 500540"/>
              <a:gd name="connsiteX6" fmla="*/ 918210 w 2987040"/>
              <a:gd name="connsiteY6" fmla="*/ 179144 h 500540"/>
              <a:gd name="connsiteX7" fmla="*/ 1169670 w 2987040"/>
              <a:gd name="connsiteY7" fmla="*/ 350594 h 500540"/>
              <a:gd name="connsiteX8" fmla="*/ 1394460 w 2987040"/>
              <a:gd name="connsiteY8" fmla="*/ 445844 h 500540"/>
              <a:gd name="connsiteX9" fmla="*/ 1623060 w 2987040"/>
              <a:gd name="connsiteY9" fmla="*/ 499184 h 500540"/>
              <a:gd name="connsiteX10" fmla="*/ 1977390 w 2987040"/>
              <a:gd name="connsiteY10" fmla="*/ 476324 h 500540"/>
              <a:gd name="connsiteX11" fmla="*/ 2312670 w 2987040"/>
              <a:gd name="connsiteY11" fmla="*/ 388694 h 500540"/>
              <a:gd name="connsiteX12" fmla="*/ 2987040 w 2987040"/>
              <a:gd name="connsiteY12" fmla="*/ 137234 h 500540"/>
              <a:gd name="connsiteX0" fmla="*/ 0 w 2987040"/>
              <a:gd name="connsiteY0" fmla="*/ 495374 h 500540"/>
              <a:gd name="connsiteX1" fmla="*/ 118110 w 2987040"/>
              <a:gd name="connsiteY1" fmla="*/ 312494 h 500540"/>
              <a:gd name="connsiteX2" fmla="*/ 247650 w 2987040"/>
              <a:gd name="connsiteY2" fmla="*/ 163904 h 500540"/>
              <a:gd name="connsiteX3" fmla="*/ 384810 w 2987040"/>
              <a:gd name="connsiteY3" fmla="*/ 51509 h 500540"/>
              <a:gd name="connsiteX4" fmla="*/ 535305 w 2987040"/>
              <a:gd name="connsiteY4" fmla="*/ 74 h 500540"/>
              <a:gd name="connsiteX5" fmla="*/ 702945 w 2987040"/>
              <a:gd name="connsiteY5" fmla="*/ 43889 h 500540"/>
              <a:gd name="connsiteX6" fmla="*/ 918210 w 2987040"/>
              <a:gd name="connsiteY6" fmla="*/ 179144 h 500540"/>
              <a:gd name="connsiteX7" fmla="*/ 1186815 w 2987040"/>
              <a:gd name="connsiteY7" fmla="*/ 344879 h 500540"/>
              <a:gd name="connsiteX8" fmla="*/ 1394460 w 2987040"/>
              <a:gd name="connsiteY8" fmla="*/ 445844 h 500540"/>
              <a:gd name="connsiteX9" fmla="*/ 1623060 w 2987040"/>
              <a:gd name="connsiteY9" fmla="*/ 499184 h 500540"/>
              <a:gd name="connsiteX10" fmla="*/ 1977390 w 2987040"/>
              <a:gd name="connsiteY10" fmla="*/ 476324 h 500540"/>
              <a:gd name="connsiteX11" fmla="*/ 2312670 w 2987040"/>
              <a:gd name="connsiteY11" fmla="*/ 388694 h 500540"/>
              <a:gd name="connsiteX12" fmla="*/ 2987040 w 2987040"/>
              <a:gd name="connsiteY12" fmla="*/ 137234 h 500540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77390 w 2987040"/>
              <a:gd name="connsiteY10" fmla="*/ 476324 h 495374"/>
              <a:gd name="connsiteX11" fmla="*/ 2312670 w 2987040"/>
              <a:gd name="connsiteY11" fmla="*/ 38869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5010 w 2987040"/>
              <a:gd name="connsiteY10" fmla="*/ 468704 h 495374"/>
              <a:gd name="connsiteX11" fmla="*/ 2312670 w 2987040"/>
              <a:gd name="connsiteY11" fmla="*/ 38869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5010 w 2987040"/>
              <a:gd name="connsiteY10" fmla="*/ 468704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3105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50720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50720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7040" h="495374">
                <a:moveTo>
                  <a:pt x="0" y="495374"/>
                </a:moveTo>
                <a:cubicBezTo>
                  <a:pt x="36512" y="428699"/>
                  <a:pt x="76835" y="367739"/>
                  <a:pt x="118110" y="312494"/>
                </a:cubicBezTo>
                <a:cubicBezTo>
                  <a:pt x="159385" y="257249"/>
                  <a:pt x="203200" y="207401"/>
                  <a:pt x="247650" y="163904"/>
                </a:cubicBezTo>
                <a:cubicBezTo>
                  <a:pt x="292100" y="120407"/>
                  <a:pt x="336868" y="78814"/>
                  <a:pt x="384810" y="51509"/>
                </a:cubicBezTo>
                <a:cubicBezTo>
                  <a:pt x="432752" y="24204"/>
                  <a:pt x="482283" y="1344"/>
                  <a:pt x="535305" y="74"/>
                </a:cubicBezTo>
                <a:cubicBezTo>
                  <a:pt x="588327" y="-1196"/>
                  <a:pt x="639128" y="14044"/>
                  <a:pt x="702945" y="43889"/>
                </a:cubicBezTo>
                <a:cubicBezTo>
                  <a:pt x="766762" y="73734"/>
                  <a:pt x="837565" y="128979"/>
                  <a:pt x="918210" y="179144"/>
                </a:cubicBezTo>
                <a:cubicBezTo>
                  <a:pt x="998855" y="229309"/>
                  <a:pt x="1107440" y="300429"/>
                  <a:pt x="1186815" y="344879"/>
                </a:cubicBezTo>
                <a:cubicBezTo>
                  <a:pt x="1266190" y="389329"/>
                  <a:pt x="1320483" y="421397"/>
                  <a:pt x="1394460" y="445844"/>
                </a:cubicBezTo>
                <a:cubicBezTo>
                  <a:pt x="1468437" y="470291"/>
                  <a:pt x="1537970" y="486802"/>
                  <a:pt x="1630680" y="491564"/>
                </a:cubicBezTo>
                <a:cubicBezTo>
                  <a:pt x="1723390" y="496326"/>
                  <a:pt x="1842453" y="490294"/>
                  <a:pt x="1950720" y="474419"/>
                </a:cubicBezTo>
                <a:cubicBezTo>
                  <a:pt x="2058987" y="458544"/>
                  <a:pt x="2108200" y="445209"/>
                  <a:pt x="2280285" y="396314"/>
                </a:cubicBezTo>
                <a:cubicBezTo>
                  <a:pt x="2448560" y="339799"/>
                  <a:pt x="2733992" y="234706"/>
                  <a:pt x="2987040" y="13723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AC6509-6E74-49A3-9131-0371A7DA576E}"/>
                  </a:ext>
                </a:extLst>
              </p:cNvPr>
              <p:cNvSpPr txBox="1"/>
              <p:nvPr/>
            </p:nvSpPr>
            <p:spPr>
              <a:xfrm rot="20123672">
                <a:off x="1770783" y="3285223"/>
                <a:ext cx="14669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AC6509-6E74-49A3-9131-0371A7DA5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23672">
                <a:off x="1770783" y="3285223"/>
                <a:ext cx="1466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471DB6-28A7-39B4-741B-1C2B548F5A11}"/>
                  </a:ext>
                </a:extLst>
              </p:cNvPr>
              <p:cNvSpPr txBox="1"/>
              <p:nvPr/>
            </p:nvSpPr>
            <p:spPr>
              <a:xfrm rot="19297833">
                <a:off x="5482603" y="2347601"/>
                <a:ext cx="14669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471DB6-28A7-39B4-741B-1C2B548F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7833">
                <a:off x="5482603" y="2347601"/>
                <a:ext cx="14669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0C0FBE-504D-C3DD-1623-2B2052716F7F}"/>
                  </a:ext>
                </a:extLst>
              </p:cNvPr>
              <p:cNvSpPr txBox="1"/>
              <p:nvPr/>
            </p:nvSpPr>
            <p:spPr>
              <a:xfrm>
                <a:off x="5692904" y="3047440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0C0FBE-504D-C3DD-1623-2B2052716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904" y="3047440"/>
                <a:ext cx="1086868" cy="369332"/>
              </a:xfrm>
              <a:prstGeom prst="rect">
                <a:avLst/>
              </a:prstGeom>
              <a:blipFill>
                <a:blip r:embed="rId12"/>
                <a:stretch>
                  <a:fillRect r="-1124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CC329B-6555-BD65-EC80-B32A819891BD}"/>
                  </a:ext>
                </a:extLst>
              </p:cNvPr>
              <p:cNvSpPr txBox="1"/>
              <p:nvPr/>
            </p:nvSpPr>
            <p:spPr>
              <a:xfrm>
                <a:off x="127480" y="5202027"/>
                <a:ext cx="3338922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𝑘h𝑖𝑥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CC329B-6555-BD65-EC80-B32A8198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0" y="5202027"/>
                <a:ext cx="3338922" cy="1251240"/>
              </a:xfrm>
              <a:prstGeom prst="rect">
                <a:avLst/>
              </a:prstGeom>
              <a:blipFill>
                <a:blip r:embed="rId13"/>
                <a:stretch>
                  <a:fillRect l="-2920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C690743-46E0-F4BE-96DB-C4429FA7C162}"/>
                  </a:ext>
                </a:extLst>
              </p:cNvPr>
              <p:cNvSpPr txBox="1"/>
              <p:nvPr/>
            </p:nvSpPr>
            <p:spPr>
              <a:xfrm>
                <a:off x="3556075" y="5242553"/>
                <a:ext cx="3358886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𝑘h𝑖𝑥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→−∞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C690743-46E0-F4BE-96DB-C4429FA7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75" y="5242553"/>
                <a:ext cx="3358886" cy="1251240"/>
              </a:xfrm>
              <a:prstGeom prst="rect">
                <a:avLst/>
              </a:prstGeom>
              <a:blipFill>
                <a:blip r:embed="rId14"/>
                <a:stretch>
                  <a:fillRect l="-2722" t="-39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E71B72-50BD-A6A2-4C58-7EC486DF76FE}"/>
              </a:ext>
            </a:extLst>
          </p:cNvPr>
          <p:cNvCxnSpPr>
            <a:cxnSpLocks/>
          </p:cNvCxnSpPr>
          <p:nvPr/>
        </p:nvCxnSpPr>
        <p:spPr>
          <a:xfrm flipH="1">
            <a:off x="6894508" y="1414812"/>
            <a:ext cx="3233" cy="5341074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215BC90-F228-BA17-8970-F7582CAAD758}"/>
              </a:ext>
            </a:extLst>
          </p:cNvPr>
          <p:cNvCxnSpPr>
            <a:cxnSpLocks/>
          </p:cNvCxnSpPr>
          <p:nvPr/>
        </p:nvCxnSpPr>
        <p:spPr>
          <a:xfrm flipH="1">
            <a:off x="3467103" y="1411302"/>
            <a:ext cx="3233" cy="5341074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553C52-88A0-403D-4412-CED8EF622B5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62006" y="311742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4" grpId="0"/>
      <p:bldP spid="43" grpId="0"/>
      <p:bldP spid="48" grpId="0"/>
      <p:bldP spid="49" grpId="0"/>
      <p:bldP spid="56" grpId="0" animBg="1"/>
      <p:bldP spid="58" grpId="0"/>
      <p:bldP spid="63" grpId="0"/>
      <p:bldP spid="67" grpId="0"/>
      <p:bldP spid="68" grpId="0"/>
      <p:bldP spid="69" grpId="0"/>
      <p:bldP spid="70" grpId="0" animBg="1"/>
      <p:bldP spid="77" grpId="0" animBg="1"/>
      <p:bldP spid="78" grpId="0" animBg="1"/>
      <p:bldP spid="79" grpId="0"/>
      <p:bldP spid="83" grpId="0"/>
      <p:bldP spid="84" grpId="0"/>
      <p:bldP spid="88" grpId="0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612837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/>
              <p:nvPr/>
            </p:nvSpPr>
            <p:spPr>
              <a:xfrm>
                <a:off x="293817" y="1631582"/>
                <a:ext cx="116128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B050"/>
                    </a:solidFill>
                    <a:latin typeface="+mj-lt"/>
                  </a:rPr>
                  <a:t>Ví dụ 5.</a:t>
                </a:r>
                <a:r>
                  <a:rPr lang="vi-VN" sz="240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          . 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" y="1631582"/>
                <a:ext cx="11612837" cy="461665"/>
              </a:xfrm>
              <a:prstGeom prst="rect">
                <a:avLst/>
              </a:prstGeom>
              <a:blipFill>
                <a:blip r:embed="rId3"/>
                <a:stretch>
                  <a:fillRect l="-78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65FAC-CA40-1AE4-1A1E-6D937232F057}"/>
                  </a:ext>
                </a:extLst>
              </p:cNvPr>
              <p:cNvSpPr txBox="1"/>
              <p:nvPr/>
            </p:nvSpPr>
            <p:spPr>
              <a:xfrm>
                <a:off x="5077072" y="1468946"/>
                <a:ext cx="715186" cy="79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65FAC-CA40-1AE4-1A1E-6D937232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72" y="1468946"/>
                <a:ext cx="715186" cy="79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840F875-3629-590E-716D-16108ED0152E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5D4D6C-CEE2-44AF-6CC5-9E82F8E28CA0}"/>
                  </a:ext>
                </a:extLst>
              </p:cNvPr>
              <p:cNvSpPr txBox="1"/>
              <p:nvPr/>
            </p:nvSpPr>
            <p:spPr>
              <a:xfrm>
                <a:off x="172228" y="2955781"/>
                <a:ext cx="2247276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5D4D6C-CEE2-44AF-6CC5-9E82F8E2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8" y="2955781"/>
                <a:ext cx="2247276" cy="577402"/>
              </a:xfrm>
              <a:prstGeom prst="rect">
                <a:avLst/>
              </a:prstGeom>
              <a:blipFill>
                <a:blip r:embed="rId5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3527F1-2C78-3FDF-93C5-33FAC66C67EA}"/>
                  </a:ext>
                </a:extLst>
              </p:cNvPr>
              <p:cNvSpPr txBox="1"/>
              <p:nvPr/>
            </p:nvSpPr>
            <p:spPr>
              <a:xfrm>
                <a:off x="312189" y="3689670"/>
                <a:ext cx="4172262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3527F1-2C78-3FDF-93C5-33FAC66C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3689670"/>
                <a:ext cx="4172262" cy="572849"/>
              </a:xfrm>
              <a:prstGeom prst="rect">
                <a:avLst/>
              </a:prstGeom>
              <a:blipFill>
                <a:blip r:embed="rId6"/>
                <a:stretch>
                  <a:fillRect l="-2190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04E98D-9303-53EC-0895-CFD3508C8B50}"/>
                  </a:ext>
                </a:extLst>
              </p:cNvPr>
              <p:cNvSpPr txBox="1"/>
              <p:nvPr/>
            </p:nvSpPr>
            <p:spPr>
              <a:xfrm>
                <a:off x="2150958" y="2776662"/>
                <a:ext cx="2791839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04E98D-9303-53EC-0895-CFD3508C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58" y="2776662"/>
                <a:ext cx="2791839" cy="792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3E17C4-7528-E8A6-68FB-3FAD2A12F0E6}"/>
                  </a:ext>
                </a:extLst>
              </p:cNvPr>
              <p:cNvSpPr txBox="1"/>
              <p:nvPr/>
            </p:nvSpPr>
            <p:spPr>
              <a:xfrm>
                <a:off x="312189" y="4528953"/>
                <a:ext cx="4541913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3E17C4-7528-E8A6-68FB-3FAD2A12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4528953"/>
                <a:ext cx="4541913" cy="853952"/>
              </a:xfrm>
              <a:prstGeom prst="rect">
                <a:avLst/>
              </a:prstGeom>
              <a:blipFill>
                <a:blip r:embed="rId8"/>
                <a:stretch>
                  <a:fillRect l="-2013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cartoon of a child with her hands out&#10;&#10;Description automatically generated">
            <a:extLst>
              <a:ext uri="{FF2B5EF4-FFF2-40B4-BE49-F238E27FC236}">
                <a16:creationId xmlns:a16="http://schemas.microsoft.com/office/drawing/2014/main" id="{60B6DBD1-1C46-E94B-CFC8-31271882E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" b="92394" l="9644" r="89518">
                        <a14:foregroundMark x1="15094" y1="3579" x2="25996" y2="23266"/>
                        <a14:foregroundMark x1="25996" y1="23266" x2="47170" y2="25056"/>
                        <a14:foregroundMark x1="47170" y1="25056" x2="83229" y2="21924"/>
                        <a14:foregroundMark x1="83229" y1="21924" x2="70440" y2="14541"/>
                        <a14:foregroundMark x1="70440" y1="14541" x2="37945" y2="7606"/>
                        <a14:foregroundMark x1="16562" y1="5817" x2="49895" y2="4698"/>
                        <a14:foregroundMark x1="49895" y1="4698" x2="75891" y2="5369"/>
                        <a14:foregroundMark x1="72746" y1="34676" x2="72746" y2="36913"/>
                        <a14:foregroundMark x1="72117" y1="36689" x2="69811" y2="38926"/>
                        <a14:foregroundMark x1="53040" y1="42058" x2="53249" y2="73826"/>
                        <a14:foregroundMark x1="53249" y1="73826" x2="49895" y2="56152"/>
                        <a14:foregroundMark x1="58491" y1="42953" x2="64361" y2="56152"/>
                        <a14:foregroundMark x1="64361" y1="56152" x2="64361" y2="57271"/>
                        <a14:foregroundMark x1="48008" y1="42953" x2="37526" y2="57047"/>
                        <a14:foregroundMark x1="37945" y1="70022" x2="43187" y2="77629"/>
                        <a14:foregroundMark x1="66876" y1="67785" x2="58281" y2="75168"/>
                        <a14:foregroundMark x1="61426" y1="61745" x2="55556" y2="71588"/>
                        <a14:foregroundMark x1="35639" y1="62416" x2="36897" y2="64206"/>
                        <a14:foregroundMark x1="66038" y1="64206" x2="65409" y2="65772"/>
                        <a14:foregroundMark x1="57442" y1="59508" x2="57442" y2="61074"/>
                        <a14:foregroundMark x1="44235" y1="58613" x2="45073" y2="61745"/>
                        <a14:foregroundMark x1="36059" y1="86353" x2="54927" y2="84787"/>
                        <a14:foregroundMark x1="54927" y1="84787" x2="36478" y2="87472"/>
                        <a14:foregroundMark x1="60587" y1="86577" x2="74843" y2="87919"/>
                        <a14:foregroundMark x1="80084" y1="78300" x2="80084" y2="83893"/>
                        <a14:foregroundMark x1="80713" y1="87025" x2="75262" y2="89709"/>
                        <a14:foregroundMark x1="74004" y1="90380" x2="38994" y2="91723"/>
                        <a14:foregroundMark x1="17191" y1="16779" x2="17191" y2="24609"/>
                        <a14:foregroundMark x1="32495" y1="27293" x2="67925" y2="27293"/>
                        <a14:foregroundMark x1="67925" y1="27293" x2="75891" y2="32438"/>
                        <a14:foregroundMark x1="81761" y1="25503" x2="75681" y2="30201"/>
                        <a14:foregroundMark x1="78826" y1="8501" x2="78826" y2="15884"/>
                        <a14:foregroundMark x1="25367" y1="27069" x2="67925" y2="28635"/>
                        <a14:foregroundMark x1="15933" y1="9843" x2="16562" y2="27740"/>
                        <a14:foregroundMark x1="20126" y1="28412" x2="50734" y2="30649"/>
                        <a14:foregroundMark x1="50734" y1="30649" x2="69182" y2="29754"/>
                        <a14:foregroundMark x1="18658" y1="2908" x2="39623" y2="5593"/>
                        <a14:foregroundMark x1="39623" y1="5593" x2="43606" y2="5369"/>
                        <a14:foregroundMark x1="24948" y1="89262" x2="13836" y2="86353"/>
                        <a14:foregroundMark x1="23480" y1="83221" x2="26415" y2="9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19" y="2791110"/>
            <a:ext cx="3634740" cy="3406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3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29B41F-3736-686D-B7E9-C541E38916A6}"/>
                  </a:ext>
                </a:extLst>
              </p:cNvPr>
              <p:cNvSpPr txBox="1"/>
              <p:nvPr/>
            </p:nvSpPr>
            <p:spPr>
              <a:xfrm>
                <a:off x="383389" y="1972912"/>
                <a:ext cx="639535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ngày phân rã được cho bởi hàm số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29B41F-3736-686D-B7E9-C541E3891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9" y="1972912"/>
                <a:ext cx="6395354" cy="856068"/>
              </a:xfrm>
              <a:prstGeom prst="rect">
                <a:avLst/>
              </a:prstGeom>
              <a:blipFill>
                <a:blip r:embed="rId3"/>
                <a:stretch>
                  <a:fillRect l="-1525" t="-5714" r="-143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788B12-C78F-B9E3-0DAB-B0100B06D49C}"/>
                  </a:ext>
                </a:extLst>
              </p:cNvPr>
              <p:cNvSpPr txBox="1"/>
              <p:nvPr/>
            </p:nvSpPr>
            <p:spPr>
              <a:xfrm>
                <a:off x="229953" y="2833465"/>
                <a:ext cx="6094378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)=15</m:t>
                      </m:r>
                      <m:sSup>
                        <m:sSup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−0,012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788B12-C78F-B9E3-0DAB-B0100B06D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3" y="2833465"/>
                <a:ext cx="6094378" cy="599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FEBB3D-1DDD-995B-A4C7-9E8E1EB280A7}"/>
                  </a:ext>
                </a:extLst>
              </p:cNvPr>
              <p:cNvSpPr txBox="1"/>
              <p:nvPr/>
            </p:nvSpPr>
            <p:spPr>
              <a:xfrm>
                <a:off x="383389" y="3526991"/>
                <a:ext cx="609437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ra sao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 Điều này thể hiên trên Hình 1.18 như thế nào?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FEBB3D-1DDD-995B-A4C7-9E8E1EB28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9" y="3526991"/>
                <a:ext cx="6094378" cy="856068"/>
              </a:xfrm>
              <a:prstGeom prst="rect">
                <a:avLst/>
              </a:prstGeom>
              <a:blipFill>
                <a:blip r:embed="rId5"/>
                <a:stretch>
                  <a:fillRect l="-1600" t="-5714" r="-15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8DD38FD-5202-DE91-DB5A-0C4E5B0D1DCD}"/>
              </a:ext>
            </a:extLst>
          </p:cNvPr>
          <p:cNvSpPr/>
          <p:nvPr/>
        </p:nvSpPr>
        <p:spPr>
          <a:xfrm>
            <a:off x="7607030" y="3745150"/>
            <a:ext cx="3998500" cy="689160"/>
          </a:xfrm>
          <a:custGeom>
            <a:avLst/>
            <a:gdLst>
              <a:gd name="connsiteX0" fmla="*/ 0 w 3988340"/>
              <a:gd name="connsiteY0" fmla="*/ 0 h 671626"/>
              <a:gd name="connsiteX1" fmla="*/ 924127 w 3988340"/>
              <a:gd name="connsiteY1" fmla="*/ 321013 h 671626"/>
              <a:gd name="connsiteX2" fmla="*/ 1682885 w 3988340"/>
              <a:gd name="connsiteY2" fmla="*/ 486383 h 671626"/>
              <a:gd name="connsiteX3" fmla="*/ 2558374 w 3988340"/>
              <a:gd name="connsiteY3" fmla="*/ 603115 h 671626"/>
              <a:gd name="connsiteX4" fmla="*/ 3375498 w 3988340"/>
              <a:gd name="connsiteY4" fmla="*/ 661481 h 671626"/>
              <a:gd name="connsiteX5" fmla="*/ 3988340 w 3988340"/>
              <a:gd name="connsiteY5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4127 w 3988340"/>
              <a:gd name="connsiteY2" fmla="*/ 321013 h 671626"/>
              <a:gd name="connsiteX3" fmla="*/ 1682885 w 3988340"/>
              <a:gd name="connsiteY3" fmla="*/ 48638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8638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9654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96543 h 671626"/>
              <a:gd name="connsiteX4" fmla="*/ 2563454 w 3988340"/>
              <a:gd name="connsiteY4" fmla="*/ 62089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80765"/>
              <a:gd name="connsiteX1" fmla="*/ 452390 w 3988340"/>
              <a:gd name="connsiteY1" fmla="*/ 184231 h 680765"/>
              <a:gd name="connsiteX2" fmla="*/ 921587 w 3988340"/>
              <a:gd name="connsiteY2" fmla="*/ 333713 h 680765"/>
              <a:gd name="connsiteX3" fmla="*/ 1682885 w 3988340"/>
              <a:gd name="connsiteY3" fmla="*/ 496543 h 680765"/>
              <a:gd name="connsiteX4" fmla="*/ 2563454 w 3988340"/>
              <a:gd name="connsiteY4" fmla="*/ 620895 h 680765"/>
              <a:gd name="connsiteX5" fmla="*/ 3385658 w 3988340"/>
              <a:gd name="connsiteY5" fmla="*/ 676721 h 680765"/>
              <a:gd name="connsiteX6" fmla="*/ 3988340 w 3988340"/>
              <a:gd name="connsiteY6" fmla="*/ 671208 h 680765"/>
              <a:gd name="connsiteX0" fmla="*/ 0 w 3998500"/>
              <a:gd name="connsiteY0" fmla="*/ 0 h 689160"/>
              <a:gd name="connsiteX1" fmla="*/ 452390 w 3998500"/>
              <a:gd name="connsiteY1" fmla="*/ 184231 h 689160"/>
              <a:gd name="connsiteX2" fmla="*/ 921587 w 3998500"/>
              <a:gd name="connsiteY2" fmla="*/ 333713 h 689160"/>
              <a:gd name="connsiteX3" fmla="*/ 1682885 w 3998500"/>
              <a:gd name="connsiteY3" fmla="*/ 496543 h 689160"/>
              <a:gd name="connsiteX4" fmla="*/ 2563454 w 3998500"/>
              <a:gd name="connsiteY4" fmla="*/ 620895 h 689160"/>
              <a:gd name="connsiteX5" fmla="*/ 3385658 w 3998500"/>
              <a:gd name="connsiteY5" fmla="*/ 676721 h 689160"/>
              <a:gd name="connsiteX6" fmla="*/ 3998500 w 3998500"/>
              <a:gd name="connsiteY6" fmla="*/ 688988 h 689160"/>
              <a:gd name="connsiteX0" fmla="*/ 0 w 3998500"/>
              <a:gd name="connsiteY0" fmla="*/ 0 h 689160"/>
              <a:gd name="connsiteX1" fmla="*/ 399050 w 3998500"/>
              <a:gd name="connsiteY1" fmla="*/ 166451 h 689160"/>
              <a:gd name="connsiteX2" fmla="*/ 921587 w 3998500"/>
              <a:gd name="connsiteY2" fmla="*/ 333713 h 689160"/>
              <a:gd name="connsiteX3" fmla="*/ 1682885 w 3998500"/>
              <a:gd name="connsiteY3" fmla="*/ 496543 h 689160"/>
              <a:gd name="connsiteX4" fmla="*/ 2563454 w 3998500"/>
              <a:gd name="connsiteY4" fmla="*/ 620895 h 689160"/>
              <a:gd name="connsiteX5" fmla="*/ 3385658 w 3998500"/>
              <a:gd name="connsiteY5" fmla="*/ 676721 h 689160"/>
              <a:gd name="connsiteX6" fmla="*/ 3998500 w 3998500"/>
              <a:gd name="connsiteY6" fmla="*/ 688988 h 68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8500" h="689160">
                <a:moveTo>
                  <a:pt x="0" y="0"/>
                </a:moveTo>
                <a:cubicBezTo>
                  <a:pt x="75398" y="28588"/>
                  <a:pt x="245029" y="112949"/>
                  <a:pt x="399050" y="166451"/>
                </a:cubicBezTo>
                <a:cubicBezTo>
                  <a:pt x="553071" y="219953"/>
                  <a:pt x="707615" y="278698"/>
                  <a:pt x="921587" y="333713"/>
                </a:cubicBezTo>
                <a:cubicBezTo>
                  <a:pt x="1135560" y="388728"/>
                  <a:pt x="1409241" y="448679"/>
                  <a:pt x="1682885" y="496543"/>
                </a:cubicBezTo>
                <a:cubicBezTo>
                  <a:pt x="1956530" y="544407"/>
                  <a:pt x="2279659" y="590865"/>
                  <a:pt x="2563454" y="620895"/>
                </a:cubicBezTo>
                <a:cubicBezTo>
                  <a:pt x="2847249" y="650925"/>
                  <a:pt x="3147331" y="665372"/>
                  <a:pt x="3385658" y="676721"/>
                </a:cubicBezTo>
                <a:cubicBezTo>
                  <a:pt x="3623985" y="688070"/>
                  <a:pt x="3811242" y="689799"/>
                  <a:pt x="3998500" y="688988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F32962-84E7-E492-4406-46C277AAC40F}"/>
              </a:ext>
            </a:extLst>
          </p:cNvPr>
          <p:cNvCxnSpPr>
            <a:cxnSpLocks/>
          </p:cNvCxnSpPr>
          <p:nvPr/>
        </p:nvCxnSpPr>
        <p:spPr>
          <a:xfrm flipH="1" flipV="1">
            <a:off x="7589529" y="2942702"/>
            <a:ext cx="28848" cy="21643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E385AC4-7E4F-C7F0-6ABF-212E59762AE9}"/>
              </a:ext>
            </a:extLst>
          </p:cNvPr>
          <p:cNvCxnSpPr>
            <a:cxnSpLocks/>
          </p:cNvCxnSpPr>
          <p:nvPr/>
        </p:nvCxnSpPr>
        <p:spPr>
          <a:xfrm>
            <a:off x="7212382" y="4561203"/>
            <a:ext cx="451917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8DD1A5A-76EB-2F39-C00E-683823950B8D}"/>
              </a:ext>
            </a:extLst>
          </p:cNvPr>
          <p:cNvSpPr txBox="1"/>
          <p:nvPr/>
        </p:nvSpPr>
        <p:spPr>
          <a:xfrm>
            <a:off x="11568408" y="4561203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D832BF-CF59-0E10-7BED-A3B1DEB83F15}"/>
              </a:ext>
            </a:extLst>
          </p:cNvPr>
          <p:cNvSpPr txBox="1"/>
          <p:nvPr/>
        </p:nvSpPr>
        <p:spPr>
          <a:xfrm>
            <a:off x="7297455" y="26144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25D8A8-046F-3318-A90F-797C0C55CE70}"/>
              </a:ext>
            </a:extLst>
          </p:cNvPr>
          <p:cNvSpPr txBox="1"/>
          <p:nvPr/>
        </p:nvSpPr>
        <p:spPr>
          <a:xfrm>
            <a:off x="7154550" y="519049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1.18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39301B-852B-C21E-EFF1-11B516C89FC6}"/>
              </a:ext>
            </a:extLst>
          </p:cNvPr>
          <p:cNvSpPr txBox="1"/>
          <p:nvPr/>
        </p:nvSpPr>
        <p:spPr>
          <a:xfrm>
            <a:off x="7154550" y="45723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53AD75-6B07-CD2E-8787-9E1E1C22C702}"/>
              </a:ext>
            </a:extLst>
          </p:cNvPr>
          <p:cNvSpPr txBox="1"/>
          <p:nvPr/>
        </p:nvSpPr>
        <p:spPr>
          <a:xfrm>
            <a:off x="7051233" y="35143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FBF518-AFF4-888F-11B4-E680850F7199}"/>
                  </a:ext>
                </a:extLst>
              </p:cNvPr>
              <p:cNvSpPr txBox="1"/>
              <p:nvPr/>
            </p:nvSpPr>
            <p:spPr>
              <a:xfrm>
                <a:off x="8377903" y="3576095"/>
                <a:ext cx="17680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FBF518-AFF4-888F-11B4-E680850F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903" y="3576095"/>
                <a:ext cx="1768045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95874C-2E27-6898-9A38-CF45504742F5}"/>
                  </a:ext>
                </a:extLst>
              </p:cNvPr>
              <p:cNvSpPr txBox="1"/>
              <p:nvPr/>
            </p:nvSpPr>
            <p:spPr>
              <a:xfrm>
                <a:off x="232434" y="1490422"/>
                <a:ext cx="10964360" cy="1006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i="1" kern="100" dirty="0">
                    <a:solidFill>
                      <a:srgbClr val="FFFF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Chú ý.</a:t>
                </a:r>
                <a:r>
                  <a:rPr lang="vi-VN" sz="2400" i="1" kern="100" dirty="0">
                    <a:solidFill>
                      <a:srgbClr val="FFFF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biết rằng nếu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95874C-2E27-6898-9A38-CF455047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34" y="1490422"/>
                <a:ext cx="10964360" cy="1006558"/>
              </a:xfrm>
              <a:prstGeom prst="rect">
                <a:avLst/>
              </a:prstGeom>
              <a:blipFill>
                <a:blip r:embed="rId3"/>
                <a:stretch>
                  <a:fillRect l="-834" t="-4819" r="-834" b="-1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A0520F-6BBD-B206-87B8-633F14D6BC06}"/>
                  </a:ext>
                </a:extLst>
              </p:cNvPr>
              <p:cNvSpPr txBox="1"/>
              <p:nvPr/>
            </p:nvSpPr>
            <p:spPr>
              <a:xfrm>
                <a:off x="312189" y="2493317"/>
                <a:ext cx="10008586" cy="701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A0520F-6BBD-B206-87B8-633F14D6B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2493317"/>
                <a:ext cx="10008586" cy="701795"/>
              </a:xfrm>
              <a:prstGeom prst="rect">
                <a:avLst/>
              </a:prstGeom>
              <a:blipFill>
                <a:blip r:embed="rId4"/>
                <a:stretch>
                  <a:fillRect l="-914" b="-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7FFC03-C9A4-E412-CBAF-CB16903DD597}"/>
                  </a:ext>
                </a:extLst>
              </p:cNvPr>
              <p:cNvSpPr txBox="1"/>
              <p:nvPr/>
            </p:nvSpPr>
            <p:spPr>
              <a:xfrm>
                <a:off x="312190" y="3349535"/>
                <a:ext cx="7139198" cy="709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Từ đây suy ra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7FFC03-C9A4-E412-CBAF-CB16903D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3349535"/>
                <a:ext cx="7139198" cy="709233"/>
              </a:xfrm>
              <a:prstGeom prst="rect">
                <a:avLst/>
              </a:prstGeom>
              <a:blipFill>
                <a:blip r:embed="rId5"/>
                <a:stretch>
                  <a:fillRect l="-1281" b="-17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4452C-7D23-277A-C6E2-7C210A4A520D}"/>
                  </a:ext>
                </a:extLst>
              </p:cNvPr>
              <p:cNvSpPr txBox="1"/>
              <p:nvPr/>
            </p:nvSpPr>
            <p:spPr>
              <a:xfrm>
                <a:off x="312188" y="4197624"/>
                <a:ext cx="10329871" cy="61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Khi đó, ta có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4452C-7D23-277A-C6E2-7C210A4A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4197624"/>
                <a:ext cx="10329871" cy="611386"/>
              </a:xfrm>
              <a:prstGeom prst="rect">
                <a:avLst/>
              </a:prstGeom>
              <a:blipFill>
                <a:blip r:embed="rId6"/>
                <a:stretch>
                  <a:fillRect l="-885" t="-3000" b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F10982-2213-7DE0-72D0-ED70FD2524EC}"/>
                  </a:ext>
                </a:extLst>
              </p:cNvPr>
              <p:cNvSpPr txBox="1"/>
              <p:nvPr/>
            </p:nvSpPr>
            <p:spPr>
              <a:xfrm>
                <a:off x="312187" y="4988315"/>
                <a:ext cx="1141936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Ngược lại,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xác định như trên,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một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Đặc biệt, nếu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đồ thị hàm số có tiệm cận ngang.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F10982-2213-7DE0-72D0-ED70FD252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7" y="4988315"/>
                <a:ext cx="11419369" cy="856068"/>
              </a:xfrm>
              <a:prstGeom prst="rect">
                <a:avLst/>
              </a:prstGeom>
              <a:blipFill>
                <a:blip r:embed="rId7"/>
                <a:stretch>
                  <a:fillRect l="-801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49286" y="32569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9" grpId="0"/>
      <p:bldP spid="32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55639"/>
            <a:ext cx="8888949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0F875-3629-590E-716D-16108ED0152E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/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6.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blipFill>
                <a:blip r:embed="rId3"/>
                <a:stretch>
                  <a:fillRect l="-13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/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BD4415-D08E-6709-DBFF-0EB9CA090597}"/>
                  </a:ext>
                </a:extLst>
              </p:cNvPr>
              <p:cNvSpPr txBox="1"/>
              <p:nvPr/>
            </p:nvSpPr>
            <p:spPr>
              <a:xfrm>
                <a:off x="-114300" y="2755598"/>
                <a:ext cx="2919537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BD4415-D08E-6709-DBFF-0EB9CA09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0" y="2755598"/>
                <a:ext cx="2919537" cy="809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8DAE21-9F56-B7C4-3E02-D44D62D80676}"/>
                  </a:ext>
                </a:extLst>
              </p:cNvPr>
              <p:cNvSpPr txBox="1"/>
              <p:nvPr/>
            </p:nvSpPr>
            <p:spPr>
              <a:xfrm>
                <a:off x="200752" y="4002250"/>
                <a:ext cx="310912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8DAE21-9F56-B7C4-3E02-D44D62D8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2" y="4002250"/>
                <a:ext cx="3109120" cy="577402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1D29C5-C027-30C8-F08E-542B598B259B}"/>
                  </a:ext>
                </a:extLst>
              </p:cNvPr>
              <p:cNvSpPr txBox="1"/>
              <p:nvPr/>
            </p:nvSpPr>
            <p:spPr>
              <a:xfrm>
                <a:off x="401224" y="4854098"/>
                <a:ext cx="3297719" cy="664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1D29C5-C027-30C8-F08E-542B598B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24" y="4854098"/>
                <a:ext cx="3297719" cy="664349"/>
              </a:xfrm>
              <a:prstGeom prst="rect">
                <a:avLst/>
              </a:prstGeom>
              <a:blipFill>
                <a:blip r:embed="rId7"/>
                <a:stretch>
                  <a:fillRect l="-2957" b="-2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83AC64-C0A0-0BFB-B14E-6D60B184B1CA}"/>
                  </a:ext>
                </a:extLst>
              </p:cNvPr>
              <p:cNvSpPr txBox="1"/>
              <p:nvPr/>
            </p:nvSpPr>
            <p:spPr>
              <a:xfrm>
                <a:off x="430407" y="5821412"/>
                <a:ext cx="890378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83AC64-C0A0-0BFB-B14E-6D60B184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07" y="5821412"/>
                <a:ext cx="8903781" cy="460895"/>
              </a:xfrm>
              <a:prstGeom prst="rect">
                <a:avLst/>
              </a:prstGeom>
              <a:blipFill>
                <a:blip r:embed="rId8"/>
                <a:stretch>
                  <a:fillRect l="-109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8CDBC4-27DD-2961-29DA-F431BCC1FE76}"/>
                  </a:ext>
                </a:extLst>
              </p:cNvPr>
              <p:cNvSpPr txBox="1"/>
              <p:nvPr/>
            </p:nvSpPr>
            <p:spPr>
              <a:xfrm>
                <a:off x="2229250" y="2735202"/>
                <a:ext cx="2786122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8CDBC4-27DD-2961-29DA-F431BCC1F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735202"/>
                <a:ext cx="2786122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4DBE3A-098B-9167-1950-54C04AEEC005}"/>
                  </a:ext>
                </a:extLst>
              </p:cNvPr>
              <p:cNvSpPr txBox="1"/>
              <p:nvPr/>
            </p:nvSpPr>
            <p:spPr>
              <a:xfrm>
                <a:off x="4629148" y="2967335"/>
                <a:ext cx="10967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4DBE3A-098B-9167-1950-54C04AEEC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48" y="2967335"/>
                <a:ext cx="109679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A0C888-7549-E086-8AC2-A458CCFFECAD}"/>
                  </a:ext>
                </a:extLst>
              </p:cNvPr>
              <p:cNvSpPr txBox="1"/>
              <p:nvPr/>
            </p:nvSpPr>
            <p:spPr>
              <a:xfrm>
                <a:off x="2992688" y="3828756"/>
                <a:ext cx="239989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A0C888-7549-E086-8AC2-A458CCFFE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688" y="3828756"/>
                <a:ext cx="2399898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F863E6E-ACE7-AC6D-0C71-6BD67BCDB314}"/>
                  </a:ext>
                </a:extLst>
              </p:cNvPr>
              <p:cNvSpPr txBox="1"/>
              <p:nvPr/>
            </p:nvSpPr>
            <p:spPr>
              <a:xfrm>
                <a:off x="5166217" y="3994121"/>
                <a:ext cx="10967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F863E6E-ACE7-AC6D-0C71-6BD67BCDB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17" y="3994121"/>
                <a:ext cx="109679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A9C6F1-BC1E-A124-69D2-0E504A2BBB4E}"/>
                  </a:ext>
                </a:extLst>
              </p:cNvPr>
              <p:cNvSpPr txBox="1"/>
              <p:nvPr/>
            </p:nvSpPr>
            <p:spPr>
              <a:xfrm>
                <a:off x="3543257" y="4924117"/>
                <a:ext cx="3297719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A9C6F1-BC1E-A124-69D2-0E504A2B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57" y="4924117"/>
                <a:ext cx="3297719" cy="572849"/>
              </a:xfrm>
              <a:prstGeom prst="rect">
                <a:avLst/>
              </a:prstGeom>
              <a:blipFill>
                <a:blip r:embed="rId13"/>
                <a:stretch>
                  <a:fillRect t="-8511" r="-185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5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55639"/>
            <a:ext cx="8888949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/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6.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blipFill>
                <a:blip r:embed="rId3"/>
                <a:stretch>
                  <a:fillRect l="-13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/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377DB3C-2C7D-5E20-79BE-E79A4FAD148F}"/>
              </a:ext>
            </a:extLst>
          </p:cNvPr>
          <p:cNvSpPr txBox="1"/>
          <p:nvPr/>
        </p:nvSpPr>
        <p:spPr>
          <a:xfrm>
            <a:off x="213156" y="2626498"/>
            <a:ext cx="1138221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xét.</a:t>
            </a:r>
            <a:r>
              <a:rPr lang="vi-VN" sz="2400" kern="100" dirty="0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 thực hành, để tìm tiệm cận xiên của hàm phân thức trong Ví dụ 6 , ta viết: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E3D861-A074-1FAC-2847-371F3107A14F}"/>
                  </a:ext>
                </a:extLst>
              </p:cNvPr>
              <p:cNvSpPr txBox="1"/>
              <p:nvPr/>
            </p:nvSpPr>
            <p:spPr>
              <a:xfrm>
                <a:off x="0" y="3153010"/>
                <a:ext cx="3647872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E3D861-A074-1FAC-2847-371F3107A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3010"/>
                <a:ext cx="3647872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03CD5A-AE8C-3455-55DE-8F1E6BE15935}"/>
                  </a:ext>
                </a:extLst>
              </p:cNvPr>
              <p:cNvSpPr txBox="1"/>
              <p:nvPr/>
            </p:nvSpPr>
            <p:spPr>
              <a:xfrm>
                <a:off x="197593" y="4273800"/>
                <a:ext cx="4052834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03CD5A-AE8C-3455-55DE-8F1E6BE1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273800"/>
                <a:ext cx="4052834" cy="577402"/>
              </a:xfrm>
              <a:prstGeom prst="rect">
                <a:avLst/>
              </a:prstGeom>
              <a:blipFill>
                <a:blip r:embed="rId6"/>
                <a:stretch>
                  <a:fillRect l="-2256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6A7515-1F3C-AE30-CB3A-9707266E7B41}"/>
                  </a:ext>
                </a:extLst>
              </p:cNvPr>
              <p:cNvSpPr txBox="1"/>
              <p:nvPr/>
            </p:nvSpPr>
            <p:spPr>
              <a:xfrm>
                <a:off x="892209" y="5277789"/>
                <a:ext cx="321731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6A7515-1F3C-AE30-CB3A-9707266E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9" y="5277789"/>
                <a:ext cx="3217310" cy="572849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C7BD15-63E0-7DA7-7FF1-67079E874453}"/>
                  </a:ext>
                </a:extLst>
              </p:cNvPr>
              <p:cNvSpPr txBox="1"/>
              <p:nvPr/>
            </p:nvSpPr>
            <p:spPr>
              <a:xfrm>
                <a:off x="294390" y="6004691"/>
                <a:ext cx="930681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C7BD15-63E0-7DA7-7FF1-67079E874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6004691"/>
                <a:ext cx="9306810" cy="460895"/>
              </a:xfrm>
              <a:prstGeom prst="rect">
                <a:avLst/>
              </a:prstGeom>
              <a:blipFill>
                <a:blip r:embed="rId8"/>
                <a:stretch>
                  <a:fillRect l="-98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39CB2A-5A09-F571-6A95-235A5E01F696}"/>
                  </a:ext>
                </a:extLst>
              </p:cNvPr>
              <p:cNvSpPr txBox="1"/>
              <p:nvPr/>
            </p:nvSpPr>
            <p:spPr>
              <a:xfrm>
                <a:off x="3103936" y="3219659"/>
                <a:ext cx="2610678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39CB2A-5A09-F571-6A95-235A5E01F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936" y="3219659"/>
                <a:ext cx="2610678" cy="791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2CA06D-A60F-C3FB-5DB7-0CE5A4FCFC6F}"/>
                  </a:ext>
                </a:extLst>
              </p:cNvPr>
              <p:cNvSpPr txBox="1"/>
              <p:nvPr/>
            </p:nvSpPr>
            <p:spPr>
              <a:xfrm>
                <a:off x="3887837" y="4111254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2CA06D-A60F-C3FB-5DB7-0CE5A4FCF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4111254"/>
                <a:ext cx="1648119" cy="791050"/>
              </a:xfrm>
              <a:prstGeom prst="rect">
                <a:avLst/>
              </a:prstGeom>
              <a:blipFill>
                <a:blip r:embed="rId10"/>
                <a:stretch>
                  <a:fillRect r="-10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097297-069D-2C36-5301-56AFFE3A6546}"/>
                  </a:ext>
                </a:extLst>
              </p:cNvPr>
              <p:cNvSpPr txBox="1"/>
              <p:nvPr/>
            </p:nvSpPr>
            <p:spPr>
              <a:xfrm>
                <a:off x="5535956" y="4275946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097297-069D-2C36-5301-56AFFE3A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956" y="4275946"/>
                <a:ext cx="103382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7C78D6-2261-EB3F-9525-A0D8090E089F}"/>
                  </a:ext>
                </a:extLst>
              </p:cNvPr>
              <p:cNvSpPr txBox="1"/>
              <p:nvPr/>
            </p:nvSpPr>
            <p:spPr>
              <a:xfrm>
                <a:off x="3887837" y="5098508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7C78D6-2261-EB3F-9525-A0D8090E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5098508"/>
                <a:ext cx="1648119" cy="791050"/>
              </a:xfrm>
              <a:prstGeom prst="rect">
                <a:avLst/>
              </a:prstGeom>
              <a:blipFill>
                <a:blip r:embed="rId12"/>
                <a:stretch>
                  <a:fillRect r="-103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90F186-8215-7906-7049-B400C531EED8}"/>
                  </a:ext>
                </a:extLst>
              </p:cNvPr>
              <p:cNvSpPr txBox="1"/>
              <p:nvPr/>
            </p:nvSpPr>
            <p:spPr>
              <a:xfrm>
                <a:off x="5535956" y="5263200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90F186-8215-7906-7049-B400C531E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956" y="5263200"/>
                <a:ext cx="103382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1" grpId="0"/>
      <p:bldP spid="34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67938" y="1416727"/>
            <a:ext cx="12023544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0F875-3629-590E-716D-16108ED0152E}"/>
              </a:ext>
            </a:extLst>
          </p:cNvPr>
          <p:cNvSpPr txBox="1"/>
          <p:nvPr/>
        </p:nvSpPr>
        <p:spPr>
          <a:xfrm>
            <a:off x="120253" y="231817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0867E8-C28F-86B8-6D25-CC7C4E85C8DB}"/>
                  </a:ext>
                </a:extLst>
              </p:cNvPr>
              <p:cNvSpPr txBox="1"/>
              <p:nvPr/>
            </p:nvSpPr>
            <p:spPr>
              <a:xfrm>
                <a:off x="13245" y="1609662"/>
                <a:ext cx="1059962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đứng và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0867E8-C28F-86B8-6D25-CC7C4E85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" y="1609662"/>
                <a:ext cx="10599628" cy="460895"/>
              </a:xfrm>
              <a:prstGeom prst="rect">
                <a:avLst/>
              </a:prstGeom>
              <a:blipFill>
                <a:blip r:embed="rId3"/>
                <a:stretch>
                  <a:fillRect l="-8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320694-14F6-CC0E-8A67-3373879C457B}"/>
                  </a:ext>
                </a:extLst>
              </p:cNvPr>
              <p:cNvSpPr txBox="1"/>
              <p:nvPr/>
            </p:nvSpPr>
            <p:spPr>
              <a:xfrm>
                <a:off x="10381569" y="1384551"/>
                <a:ext cx="176800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320694-14F6-CC0E-8A67-3373879C4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569" y="1384551"/>
                <a:ext cx="1768002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26A1E4-661F-3E34-E073-B5BDAB2952D6}"/>
                  </a:ext>
                </a:extLst>
              </p:cNvPr>
              <p:cNvSpPr txBox="1"/>
              <p:nvPr/>
            </p:nvSpPr>
            <p:spPr>
              <a:xfrm>
                <a:off x="-143936" y="2975567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26A1E4-661F-3E34-E073-B5BDAB295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36" y="2975567"/>
                <a:ext cx="1822315" cy="583108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25D7D4-F0F2-34A5-2926-EB3A3529C7FA}"/>
                  </a:ext>
                </a:extLst>
              </p:cNvPr>
              <p:cNvSpPr txBox="1"/>
              <p:nvPr/>
            </p:nvSpPr>
            <p:spPr>
              <a:xfrm>
                <a:off x="780446" y="2779483"/>
                <a:ext cx="3865629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25D7D4-F0F2-34A5-2926-EB3A3529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46" y="2779483"/>
                <a:ext cx="3865629" cy="833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F04F85-4667-39BD-7E2C-CD5D4F64F085}"/>
                  </a:ext>
                </a:extLst>
              </p:cNvPr>
              <p:cNvSpPr txBox="1"/>
              <p:nvPr/>
            </p:nvSpPr>
            <p:spPr>
              <a:xfrm>
                <a:off x="4031639" y="3031524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F04F85-4667-39BD-7E2C-CD5D4F64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3031524"/>
                <a:ext cx="11702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F8578-05A9-516F-4D11-C354CAAF423E}"/>
                  </a:ext>
                </a:extLst>
              </p:cNvPr>
              <p:cNvSpPr txBox="1"/>
              <p:nvPr/>
            </p:nvSpPr>
            <p:spPr>
              <a:xfrm>
                <a:off x="197593" y="4756371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F8578-05A9-516F-4D11-C354CAAF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756371"/>
                <a:ext cx="4477405" cy="853952"/>
              </a:xfrm>
              <a:prstGeom prst="rect">
                <a:avLst/>
              </a:prstGeom>
              <a:blipFill>
                <a:blip r:embed="rId8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9DF52-ADC1-671B-09EB-EB337EED02BF}"/>
                  </a:ext>
                </a:extLst>
              </p:cNvPr>
              <p:cNvSpPr txBox="1"/>
              <p:nvPr/>
            </p:nvSpPr>
            <p:spPr>
              <a:xfrm>
                <a:off x="-143936" y="3853626"/>
                <a:ext cx="1822315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9DF52-ADC1-671B-09EB-EB337EED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36" y="3853626"/>
                <a:ext cx="1822315" cy="573106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BE8B5C-DD2C-2216-619B-8ABDF47C1D2A}"/>
                  </a:ext>
                </a:extLst>
              </p:cNvPr>
              <p:cNvSpPr txBox="1"/>
              <p:nvPr/>
            </p:nvSpPr>
            <p:spPr>
              <a:xfrm>
                <a:off x="780446" y="3657542"/>
                <a:ext cx="3865629" cy="858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BE8B5C-DD2C-2216-619B-8ABDF47C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46" y="3657542"/>
                <a:ext cx="3865629" cy="8581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2EACF6-B4D2-7256-D191-F8D520C1404E}"/>
                  </a:ext>
                </a:extLst>
              </p:cNvPr>
              <p:cNvSpPr txBox="1"/>
              <p:nvPr/>
            </p:nvSpPr>
            <p:spPr>
              <a:xfrm>
                <a:off x="4031639" y="3909583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2EACF6-B4D2-7256-D191-F8D520C14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3909583"/>
                <a:ext cx="117022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80BAA7-5091-5DA8-10CA-B950DA1A66C9}"/>
                  </a:ext>
                </a:extLst>
              </p:cNvPr>
              <p:cNvSpPr txBox="1"/>
              <p:nvPr/>
            </p:nvSpPr>
            <p:spPr>
              <a:xfrm>
                <a:off x="5313059" y="2362734"/>
                <a:ext cx="2791838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80BAA7-5091-5DA8-10CA-B950DA1A6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59" y="2362734"/>
                <a:ext cx="2791838" cy="833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9ABA34-57F7-305C-3C62-CCF0050B88C4}"/>
                  </a:ext>
                </a:extLst>
              </p:cNvPr>
              <p:cNvSpPr txBox="1"/>
              <p:nvPr/>
            </p:nvSpPr>
            <p:spPr>
              <a:xfrm>
                <a:off x="7633715" y="2419890"/>
                <a:ext cx="2610678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9ABA34-57F7-305C-3C62-CCF0050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15" y="2419890"/>
                <a:ext cx="2610678" cy="7910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A29E6C-EB6B-782A-5B9D-C8436B339475}"/>
                  </a:ext>
                </a:extLst>
              </p:cNvPr>
              <p:cNvSpPr txBox="1"/>
              <p:nvPr/>
            </p:nvSpPr>
            <p:spPr>
              <a:xfrm>
                <a:off x="5502583" y="3487923"/>
                <a:ext cx="4052834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A29E6C-EB6B-782A-5B9D-C8436B339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83" y="3487923"/>
                <a:ext cx="4052834" cy="577402"/>
              </a:xfrm>
              <a:prstGeom prst="rect">
                <a:avLst/>
              </a:prstGeom>
              <a:blipFill>
                <a:blip r:embed="rId14"/>
                <a:stretch>
                  <a:fillRect l="-241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BB9009-2729-E9DC-1CC0-106ED43BC1E8}"/>
                  </a:ext>
                </a:extLst>
              </p:cNvPr>
              <p:cNvSpPr txBox="1"/>
              <p:nvPr/>
            </p:nvSpPr>
            <p:spPr>
              <a:xfrm>
                <a:off x="6197199" y="4491912"/>
                <a:ext cx="321731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BB9009-2729-E9DC-1CC0-106ED43BC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199" y="4491912"/>
                <a:ext cx="3217310" cy="572849"/>
              </a:xfrm>
              <a:prstGeom prst="rect">
                <a:avLst/>
              </a:prstGeom>
              <a:blipFill>
                <a:blip r:embed="rId1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38FC24-03A4-CBA1-A236-281A4F3E970C}"/>
                  </a:ext>
                </a:extLst>
              </p:cNvPr>
              <p:cNvSpPr txBox="1"/>
              <p:nvPr/>
            </p:nvSpPr>
            <p:spPr>
              <a:xfrm>
                <a:off x="5627945" y="5453020"/>
                <a:ext cx="57138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38FC24-03A4-CBA1-A236-281A4F3E9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5" y="5453020"/>
                <a:ext cx="5713888" cy="856068"/>
              </a:xfrm>
              <a:prstGeom prst="rect">
                <a:avLst/>
              </a:prstGeom>
              <a:blipFill>
                <a:blip r:embed="rId16"/>
                <a:stretch>
                  <a:fillRect l="-1599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102F43-E984-44BE-EE50-F3151A698901}"/>
                  </a:ext>
                </a:extLst>
              </p:cNvPr>
              <p:cNvSpPr txBox="1"/>
              <p:nvPr/>
            </p:nvSpPr>
            <p:spPr>
              <a:xfrm>
                <a:off x="9192827" y="3325377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102F43-E984-44BE-EE50-F3151A698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27" y="3325377"/>
                <a:ext cx="1648119" cy="791050"/>
              </a:xfrm>
              <a:prstGeom prst="rect">
                <a:avLst/>
              </a:prstGeom>
              <a:blipFill>
                <a:blip r:embed="rId17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4D3DBE-2B94-DD17-59CD-452B74ACBA4E}"/>
                  </a:ext>
                </a:extLst>
              </p:cNvPr>
              <p:cNvSpPr txBox="1"/>
              <p:nvPr/>
            </p:nvSpPr>
            <p:spPr>
              <a:xfrm>
                <a:off x="10840946" y="3490069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4D3DBE-2B94-DD17-59CD-452B74AC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946" y="3490069"/>
                <a:ext cx="103382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64A4EB-1178-8070-41C3-428E64C521CB}"/>
                  </a:ext>
                </a:extLst>
              </p:cNvPr>
              <p:cNvSpPr txBox="1"/>
              <p:nvPr/>
            </p:nvSpPr>
            <p:spPr>
              <a:xfrm>
                <a:off x="9192827" y="4312631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64A4EB-1178-8070-41C3-428E64C5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27" y="4312631"/>
                <a:ext cx="1648119" cy="791050"/>
              </a:xfrm>
              <a:prstGeom prst="rect">
                <a:avLst/>
              </a:prstGeom>
              <a:blipFill>
                <a:blip r:embed="rId19"/>
                <a:stretch>
                  <a:fillRect r="-10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83BABB-AE86-FF1D-7D3A-6845E90463F5}"/>
                  </a:ext>
                </a:extLst>
              </p:cNvPr>
              <p:cNvSpPr txBox="1"/>
              <p:nvPr/>
            </p:nvSpPr>
            <p:spPr>
              <a:xfrm>
                <a:off x="10840946" y="4477323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83BABB-AE86-FF1D-7D3A-6845E9046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946" y="4477323"/>
                <a:ext cx="103382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3ABA407-0294-09BC-84A9-53A598BF061D}"/>
              </a:ext>
            </a:extLst>
          </p:cNvPr>
          <p:cNvCxnSpPr>
            <a:cxnSpLocks/>
          </p:cNvCxnSpPr>
          <p:nvPr/>
        </p:nvCxnSpPr>
        <p:spPr>
          <a:xfrm>
            <a:off x="5163374" y="2557494"/>
            <a:ext cx="20403" cy="3891944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712253" cy="32111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FA963E-3786-2EBC-C998-FD534ED8C026}"/>
              </a:ext>
            </a:extLst>
          </p:cNvPr>
          <p:cNvSpPr txBox="1"/>
          <p:nvPr/>
        </p:nvSpPr>
        <p:spPr>
          <a:xfrm>
            <a:off x="9327387" y="4182671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1.19 </a:t>
            </a:r>
            <a:endParaRPr lang="vi-VN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C058A2-60A8-AA10-2ADC-BBB29DFB27A2}"/>
                  </a:ext>
                </a:extLst>
              </p:cNvPr>
              <p:cNvSpPr txBox="1"/>
              <p:nvPr/>
            </p:nvSpPr>
            <p:spPr>
              <a:xfrm>
                <a:off x="428146" y="1459258"/>
                <a:ext cx="7135482" cy="2463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biết đường tiệm cận ngang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(H.1.19).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Tính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Có nhận xét gì về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C058A2-60A8-AA10-2ADC-BBB29DFB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6" y="1459258"/>
                <a:ext cx="7135482" cy="2463303"/>
              </a:xfrm>
              <a:prstGeom prst="rect">
                <a:avLst/>
              </a:prstGeom>
              <a:blipFill>
                <a:blip r:embed="rId3"/>
                <a:stretch>
                  <a:fillRect l="-1281" t="-1980" r="-1281" b="-47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20C6AA0-D5BA-8C21-F845-9C57BF9D25EE}"/>
              </a:ext>
            </a:extLst>
          </p:cNvPr>
          <p:cNvSpPr/>
          <p:nvPr/>
        </p:nvSpPr>
        <p:spPr>
          <a:xfrm>
            <a:off x="9982184" y="1788160"/>
            <a:ext cx="1275095" cy="1264920"/>
          </a:xfrm>
          <a:custGeom>
            <a:avLst/>
            <a:gdLst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57480 w 1275080"/>
              <a:gd name="connsiteY3" fmla="*/ 97536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62560 w 1275080"/>
              <a:gd name="connsiteY3" fmla="*/ 96774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069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323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95" h="1264920">
                <a:moveTo>
                  <a:pt x="15" y="0"/>
                </a:moveTo>
                <a:cubicBezTo>
                  <a:pt x="15" y="115993"/>
                  <a:pt x="-832" y="232410"/>
                  <a:pt x="10175" y="350520"/>
                </a:cubicBezTo>
                <a:cubicBezTo>
                  <a:pt x="21182" y="468630"/>
                  <a:pt x="40655" y="605790"/>
                  <a:pt x="66055" y="708660"/>
                </a:cubicBezTo>
                <a:cubicBezTo>
                  <a:pt x="91455" y="811530"/>
                  <a:pt x="113045" y="897043"/>
                  <a:pt x="162575" y="967740"/>
                </a:cubicBezTo>
                <a:cubicBezTo>
                  <a:pt x="212105" y="1038437"/>
                  <a:pt x="263328" y="1090083"/>
                  <a:pt x="363235" y="1132840"/>
                </a:cubicBezTo>
                <a:cubicBezTo>
                  <a:pt x="463142" y="1175597"/>
                  <a:pt x="609615" y="1202267"/>
                  <a:pt x="762015" y="1224280"/>
                </a:cubicBezTo>
                <a:cubicBezTo>
                  <a:pt x="914415" y="1246293"/>
                  <a:pt x="1094755" y="1255606"/>
                  <a:pt x="1275095" y="126492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713048-4E1D-A4F8-BBEA-B53B4DFDD35B}"/>
              </a:ext>
            </a:extLst>
          </p:cNvPr>
          <p:cNvCxnSpPr>
            <a:cxnSpLocks/>
          </p:cNvCxnSpPr>
          <p:nvPr/>
        </p:nvCxnSpPr>
        <p:spPr>
          <a:xfrm flipH="1" flipV="1">
            <a:off x="9888579" y="1661160"/>
            <a:ext cx="28424" cy="24439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1553A5-B9A7-FF21-C4CB-CAF88B57FEF7}"/>
              </a:ext>
            </a:extLst>
          </p:cNvPr>
          <p:cNvCxnSpPr>
            <a:cxnSpLocks/>
          </p:cNvCxnSpPr>
          <p:nvPr/>
        </p:nvCxnSpPr>
        <p:spPr>
          <a:xfrm>
            <a:off x="8185269" y="3835960"/>
            <a:ext cx="318643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8C2B91-5285-2F05-4BF1-E5DF563DF390}"/>
              </a:ext>
            </a:extLst>
          </p:cNvPr>
          <p:cNvSpPr txBox="1"/>
          <p:nvPr/>
        </p:nvSpPr>
        <p:spPr>
          <a:xfrm>
            <a:off x="11151441" y="3767757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520194-3421-183C-423A-484584CE6D82}"/>
              </a:ext>
            </a:extLst>
          </p:cNvPr>
          <p:cNvSpPr txBox="1"/>
          <p:nvPr/>
        </p:nvSpPr>
        <p:spPr>
          <a:xfrm>
            <a:off x="9529040" y="1459258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8E92D-B5F6-5561-D8EE-911282DF1DE2}"/>
              </a:ext>
            </a:extLst>
          </p:cNvPr>
          <p:cNvSpPr txBox="1"/>
          <p:nvPr/>
        </p:nvSpPr>
        <p:spPr>
          <a:xfrm>
            <a:off x="9857728" y="37620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C1F6AE-358C-DE82-EE83-A0B892B48978}"/>
              </a:ext>
            </a:extLst>
          </p:cNvPr>
          <p:cNvCxnSpPr>
            <a:cxnSpLocks/>
          </p:cNvCxnSpPr>
          <p:nvPr/>
        </p:nvCxnSpPr>
        <p:spPr>
          <a:xfrm>
            <a:off x="8275507" y="3113593"/>
            <a:ext cx="2975676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75AB38-10C4-5AA7-183E-CAE36FA8EFC5}"/>
              </a:ext>
            </a:extLst>
          </p:cNvPr>
          <p:cNvCxnSpPr>
            <a:cxnSpLocks/>
          </p:cNvCxnSpPr>
          <p:nvPr/>
        </p:nvCxnSpPr>
        <p:spPr>
          <a:xfrm>
            <a:off x="10299379" y="2904678"/>
            <a:ext cx="0" cy="2150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5888635-DAAD-2BBA-266C-C7964646A996}"/>
              </a:ext>
            </a:extLst>
          </p:cNvPr>
          <p:cNvSpPr txBox="1"/>
          <p:nvPr/>
        </p:nvSpPr>
        <p:spPr>
          <a:xfrm>
            <a:off x="10213185" y="249321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A9F8C5-E7E1-049C-E916-F64FCE0AFF46}"/>
              </a:ext>
            </a:extLst>
          </p:cNvPr>
          <p:cNvSpPr txBox="1"/>
          <p:nvPr/>
        </p:nvSpPr>
        <p:spPr>
          <a:xfrm>
            <a:off x="10299166" y="30596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EA32DC5-701E-4210-F8A3-D97DBCAD6354}"/>
              </a:ext>
            </a:extLst>
          </p:cNvPr>
          <p:cNvSpPr/>
          <p:nvPr/>
        </p:nvSpPr>
        <p:spPr>
          <a:xfrm>
            <a:off x="10257784" y="2865767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3A0448-6C85-0499-4FF1-225EB6E6CF33}"/>
              </a:ext>
            </a:extLst>
          </p:cNvPr>
          <p:cNvSpPr txBox="1"/>
          <p:nvPr/>
        </p:nvSpPr>
        <p:spPr>
          <a:xfrm>
            <a:off x="10021239" y="156376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C9BBD-D862-F2D6-9625-1AFA58832115}"/>
              </a:ext>
            </a:extLst>
          </p:cNvPr>
          <p:cNvSpPr txBox="1"/>
          <p:nvPr/>
        </p:nvSpPr>
        <p:spPr>
          <a:xfrm>
            <a:off x="10156824" y="3749793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83A34CE-A058-092D-08DF-D6ED9ED13C66}"/>
              </a:ext>
            </a:extLst>
          </p:cNvPr>
          <p:cNvCxnSpPr>
            <a:cxnSpLocks/>
          </p:cNvCxnSpPr>
          <p:nvPr/>
        </p:nvCxnSpPr>
        <p:spPr>
          <a:xfrm>
            <a:off x="10299859" y="3134616"/>
            <a:ext cx="0" cy="73182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/>
              <p:nvPr/>
            </p:nvSpPr>
            <p:spPr>
              <a:xfrm>
                <a:off x="8199644" y="2687539"/>
                <a:ext cx="8976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44" y="2687539"/>
                <a:ext cx="897627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F507D220-743E-E134-CDA0-D6890394F2ED}"/>
              </a:ext>
            </a:extLst>
          </p:cNvPr>
          <p:cNvSpPr/>
          <p:nvPr/>
        </p:nvSpPr>
        <p:spPr>
          <a:xfrm>
            <a:off x="9871633" y="3793347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C34761D8-68F3-96D0-9763-EC29FDB4F51F}"/>
              </a:ext>
            </a:extLst>
          </p:cNvPr>
          <p:cNvSpPr/>
          <p:nvPr/>
        </p:nvSpPr>
        <p:spPr>
          <a:xfrm>
            <a:off x="10253974" y="306738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0FEE6D9-0284-C183-8FAB-3CAF2F888B65}"/>
              </a:ext>
            </a:extLst>
          </p:cNvPr>
          <p:cNvSpPr/>
          <p:nvPr/>
        </p:nvSpPr>
        <p:spPr>
          <a:xfrm>
            <a:off x="8280400" y="3173598"/>
            <a:ext cx="1539240" cy="931042"/>
          </a:xfrm>
          <a:custGeom>
            <a:avLst/>
            <a:gdLst>
              <a:gd name="connsiteX0" fmla="*/ 0 w 1539240"/>
              <a:gd name="connsiteY0" fmla="*/ 4888 h 934528"/>
              <a:gd name="connsiteX1" fmla="*/ 386080 w 1539240"/>
              <a:gd name="connsiteY1" fmla="*/ 4888 h 934528"/>
              <a:gd name="connsiteX2" fmla="*/ 807720 w 1539240"/>
              <a:gd name="connsiteY2" fmla="*/ 55688 h 934528"/>
              <a:gd name="connsiteX3" fmla="*/ 1203960 w 1539240"/>
              <a:gd name="connsiteY3" fmla="*/ 147128 h 934528"/>
              <a:gd name="connsiteX4" fmla="*/ 1407160 w 1539240"/>
              <a:gd name="connsiteY4" fmla="*/ 324928 h 934528"/>
              <a:gd name="connsiteX5" fmla="*/ 1498600 w 1539240"/>
              <a:gd name="connsiteY5" fmla="*/ 614488 h 934528"/>
              <a:gd name="connsiteX6" fmla="*/ 1539240 w 1539240"/>
              <a:gd name="connsiteY6" fmla="*/ 934528 h 934528"/>
              <a:gd name="connsiteX0" fmla="*/ 0 w 1539240"/>
              <a:gd name="connsiteY0" fmla="*/ 12780 h 942420"/>
              <a:gd name="connsiteX1" fmla="*/ 391160 w 1539240"/>
              <a:gd name="connsiteY1" fmla="*/ 2620 h 942420"/>
              <a:gd name="connsiteX2" fmla="*/ 807720 w 1539240"/>
              <a:gd name="connsiteY2" fmla="*/ 63580 h 942420"/>
              <a:gd name="connsiteX3" fmla="*/ 1203960 w 1539240"/>
              <a:gd name="connsiteY3" fmla="*/ 155020 h 942420"/>
              <a:gd name="connsiteX4" fmla="*/ 1407160 w 1539240"/>
              <a:gd name="connsiteY4" fmla="*/ 332820 h 942420"/>
              <a:gd name="connsiteX5" fmla="*/ 1498600 w 1539240"/>
              <a:gd name="connsiteY5" fmla="*/ 622380 h 942420"/>
              <a:gd name="connsiteX6" fmla="*/ 1539240 w 1539240"/>
              <a:gd name="connsiteY6" fmla="*/ 942420 h 942420"/>
              <a:gd name="connsiteX0" fmla="*/ 0 w 1539240"/>
              <a:gd name="connsiteY0" fmla="*/ 1402 h 931042"/>
              <a:gd name="connsiteX1" fmla="*/ 391160 w 1539240"/>
              <a:gd name="connsiteY1" fmla="*/ 11562 h 931042"/>
              <a:gd name="connsiteX2" fmla="*/ 807720 w 1539240"/>
              <a:gd name="connsiteY2" fmla="*/ 52202 h 931042"/>
              <a:gd name="connsiteX3" fmla="*/ 1203960 w 1539240"/>
              <a:gd name="connsiteY3" fmla="*/ 143642 h 931042"/>
              <a:gd name="connsiteX4" fmla="*/ 1407160 w 1539240"/>
              <a:gd name="connsiteY4" fmla="*/ 321442 h 931042"/>
              <a:gd name="connsiteX5" fmla="*/ 1498600 w 1539240"/>
              <a:gd name="connsiteY5" fmla="*/ 611002 h 931042"/>
              <a:gd name="connsiteX6" fmla="*/ 1539240 w 1539240"/>
              <a:gd name="connsiteY6" fmla="*/ 931042 h 93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240" h="931042">
                <a:moveTo>
                  <a:pt x="0" y="1402"/>
                </a:moveTo>
                <a:cubicBezTo>
                  <a:pt x="125730" y="-2832"/>
                  <a:pt x="256540" y="3095"/>
                  <a:pt x="391160" y="11562"/>
                </a:cubicBezTo>
                <a:cubicBezTo>
                  <a:pt x="525780" y="20029"/>
                  <a:pt x="672253" y="30189"/>
                  <a:pt x="807720" y="52202"/>
                </a:cubicBezTo>
                <a:cubicBezTo>
                  <a:pt x="943187" y="74215"/>
                  <a:pt x="1104054" y="98769"/>
                  <a:pt x="1203960" y="143642"/>
                </a:cubicBezTo>
                <a:cubicBezTo>
                  <a:pt x="1303866" y="188515"/>
                  <a:pt x="1358053" y="243549"/>
                  <a:pt x="1407160" y="321442"/>
                </a:cubicBezTo>
                <a:cubicBezTo>
                  <a:pt x="1456267" y="399335"/>
                  <a:pt x="1476587" y="509402"/>
                  <a:pt x="1498600" y="611002"/>
                </a:cubicBezTo>
                <a:cubicBezTo>
                  <a:pt x="1520613" y="712602"/>
                  <a:pt x="1529926" y="821822"/>
                  <a:pt x="1539240" y="93104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985CF-1522-7B6C-E7A1-46A3A0FB2401}"/>
              </a:ext>
            </a:extLst>
          </p:cNvPr>
          <p:cNvSpPr txBox="1"/>
          <p:nvPr/>
        </p:nvSpPr>
        <p:spPr>
          <a:xfrm>
            <a:off x="284791" y="458389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1360C-6109-5F12-33DF-E70EB48425A8}"/>
                  </a:ext>
                </a:extLst>
              </p:cNvPr>
              <p:cNvSpPr txBox="1"/>
              <p:nvPr/>
            </p:nvSpPr>
            <p:spPr>
              <a:xfrm>
                <a:off x="275087" y="5073578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24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1360C-6109-5F12-33DF-E70EB4842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7" y="5073578"/>
                <a:ext cx="6094378" cy="461665"/>
              </a:xfrm>
              <a:prstGeom prst="rect">
                <a:avLst/>
              </a:prstGeom>
              <a:blipFill>
                <a:blip r:embed="rId5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900F19-7B04-7451-BADE-F242B407CB0F}"/>
                  </a:ext>
                </a:extLst>
              </p:cNvPr>
              <p:cNvSpPr txBox="1"/>
              <p:nvPr/>
            </p:nvSpPr>
            <p:spPr>
              <a:xfrm>
                <a:off x="275087" y="5657087"/>
                <a:ext cx="41509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900F19-7B04-7451-BADE-F242B407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7" y="5657087"/>
                <a:ext cx="4150998" cy="461665"/>
              </a:xfrm>
              <a:prstGeom prst="rect">
                <a:avLst/>
              </a:prstGeom>
              <a:blipFill>
                <a:blip r:embed="rId6"/>
                <a:stretch>
                  <a:fillRect l="-220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FA963E-3786-2EBC-C998-FD534ED8C026}"/>
              </a:ext>
            </a:extLst>
          </p:cNvPr>
          <p:cNvSpPr txBox="1"/>
          <p:nvPr/>
        </p:nvSpPr>
        <p:spPr>
          <a:xfrm>
            <a:off x="9632126" y="3615943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1.19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20C6AA0-D5BA-8C21-F845-9C57BF9D25EE}"/>
              </a:ext>
            </a:extLst>
          </p:cNvPr>
          <p:cNvSpPr/>
          <p:nvPr/>
        </p:nvSpPr>
        <p:spPr>
          <a:xfrm>
            <a:off x="10286923" y="1221432"/>
            <a:ext cx="1275095" cy="1264920"/>
          </a:xfrm>
          <a:custGeom>
            <a:avLst/>
            <a:gdLst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57480 w 1275080"/>
              <a:gd name="connsiteY3" fmla="*/ 97536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62560 w 1275080"/>
              <a:gd name="connsiteY3" fmla="*/ 96774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069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323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95" h="1264920">
                <a:moveTo>
                  <a:pt x="15" y="0"/>
                </a:moveTo>
                <a:cubicBezTo>
                  <a:pt x="15" y="115993"/>
                  <a:pt x="-832" y="232410"/>
                  <a:pt x="10175" y="350520"/>
                </a:cubicBezTo>
                <a:cubicBezTo>
                  <a:pt x="21182" y="468630"/>
                  <a:pt x="40655" y="605790"/>
                  <a:pt x="66055" y="708660"/>
                </a:cubicBezTo>
                <a:cubicBezTo>
                  <a:pt x="91455" y="811530"/>
                  <a:pt x="113045" y="897043"/>
                  <a:pt x="162575" y="967740"/>
                </a:cubicBezTo>
                <a:cubicBezTo>
                  <a:pt x="212105" y="1038437"/>
                  <a:pt x="263328" y="1090083"/>
                  <a:pt x="363235" y="1132840"/>
                </a:cubicBezTo>
                <a:cubicBezTo>
                  <a:pt x="463142" y="1175597"/>
                  <a:pt x="609615" y="1202267"/>
                  <a:pt x="762015" y="1224280"/>
                </a:cubicBezTo>
                <a:cubicBezTo>
                  <a:pt x="914415" y="1246293"/>
                  <a:pt x="1094755" y="1255606"/>
                  <a:pt x="1275095" y="126492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713048-4E1D-A4F8-BBEA-B53B4DFDD35B}"/>
              </a:ext>
            </a:extLst>
          </p:cNvPr>
          <p:cNvCxnSpPr>
            <a:cxnSpLocks/>
          </p:cNvCxnSpPr>
          <p:nvPr/>
        </p:nvCxnSpPr>
        <p:spPr>
          <a:xfrm flipH="1" flipV="1">
            <a:off x="10193318" y="1094432"/>
            <a:ext cx="28424" cy="24439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1553A5-B9A7-FF21-C4CB-CAF88B57FEF7}"/>
              </a:ext>
            </a:extLst>
          </p:cNvPr>
          <p:cNvCxnSpPr>
            <a:cxnSpLocks/>
          </p:cNvCxnSpPr>
          <p:nvPr/>
        </p:nvCxnSpPr>
        <p:spPr>
          <a:xfrm>
            <a:off x="8490008" y="3269232"/>
            <a:ext cx="318643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8C2B91-5285-2F05-4BF1-E5DF563DF390}"/>
              </a:ext>
            </a:extLst>
          </p:cNvPr>
          <p:cNvSpPr txBox="1"/>
          <p:nvPr/>
        </p:nvSpPr>
        <p:spPr>
          <a:xfrm>
            <a:off x="11456180" y="3201029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520194-3421-183C-423A-484584CE6D82}"/>
              </a:ext>
            </a:extLst>
          </p:cNvPr>
          <p:cNvSpPr txBox="1"/>
          <p:nvPr/>
        </p:nvSpPr>
        <p:spPr>
          <a:xfrm>
            <a:off x="9833779" y="89253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8E92D-B5F6-5561-D8EE-911282DF1DE2}"/>
              </a:ext>
            </a:extLst>
          </p:cNvPr>
          <p:cNvSpPr txBox="1"/>
          <p:nvPr/>
        </p:nvSpPr>
        <p:spPr>
          <a:xfrm>
            <a:off x="10162467" y="31952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C1F6AE-358C-DE82-EE83-A0B892B48978}"/>
              </a:ext>
            </a:extLst>
          </p:cNvPr>
          <p:cNvCxnSpPr>
            <a:cxnSpLocks/>
          </p:cNvCxnSpPr>
          <p:nvPr/>
        </p:nvCxnSpPr>
        <p:spPr>
          <a:xfrm>
            <a:off x="8580246" y="2546865"/>
            <a:ext cx="2975676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75AB38-10C4-5AA7-183E-CAE36FA8EFC5}"/>
              </a:ext>
            </a:extLst>
          </p:cNvPr>
          <p:cNvCxnSpPr>
            <a:cxnSpLocks/>
          </p:cNvCxnSpPr>
          <p:nvPr/>
        </p:nvCxnSpPr>
        <p:spPr>
          <a:xfrm>
            <a:off x="10604118" y="2337950"/>
            <a:ext cx="0" cy="2150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5888635-DAAD-2BBA-266C-C7964646A996}"/>
              </a:ext>
            </a:extLst>
          </p:cNvPr>
          <p:cNvSpPr txBox="1"/>
          <p:nvPr/>
        </p:nvSpPr>
        <p:spPr>
          <a:xfrm>
            <a:off x="10517924" y="192648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A9F8C5-E7E1-049C-E916-F64FCE0AFF46}"/>
              </a:ext>
            </a:extLst>
          </p:cNvPr>
          <p:cNvSpPr txBox="1"/>
          <p:nvPr/>
        </p:nvSpPr>
        <p:spPr>
          <a:xfrm>
            <a:off x="10603905" y="24929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EA32DC5-701E-4210-F8A3-D97DBCAD6354}"/>
              </a:ext>
            </a:extLst>
          </p:cNvPr>
          <p:cNvSpPr/>
          <p:nvPr/>
        </p:nvSpPr>
        <p:spPr>
          <a:xfrm>
            <a:off x="10562523" y="22990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3A0448-6C85-0499-4FF1-225EB6E6CF33}"/>
              </a:ext>
            </a:extLst>
          </p:cNvPr>
          <p:cNvSpPr txBox="1"/>
          <p:nvPr/>
        </p:nvSpPr>
        <p:spPr>
          <a:xfrm>
            <a:off x="10325978" y="99703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C9BBD-D862-F2D6-9625-1AFA58832115}"/>
              </a:ext>
            </a:extLst>
          </p:cNvPr>
          <p:cNvSpPr txBox="1"/>
          <p:nvPr/>
        </p:nvSpPr>
        <p:spPr>
          <a:xfrm>
            <a:off x="10461563" y="318306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83A34CE-A058-092D-08DF-D6ED9ED13C66}"/>
              </a:ext>
            </a:extLst>
          </p:cNvPr>
          <p:cNvCxnSpPr>
            <a:cxnSpLocks/>
          </p:cNvCxnSpPr>
          <p:nvPr/>
        </p:nvCxnSpPr>
        <p:spPr>
          <a:xfrm>
            <a:off x="10604598" y="2567888"/>
            <a:ext cx="0" cy="73182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/>
              <p:nvPr/>
            </p:nvSpPr>
            <p:spPr>
              <a:xfrm>
                <a:off x="8504383" y="2120811"/>
                <a:ext cx="8976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383" y="2120811"/>
                <a:ext cx="897627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F507D220-743E-E134-CDA0-D6890394F2ED}"/>
              </a:ext>
            </a:extLst>
          </p:cNvPr>
          <p:cNvSpPr/>
          <p:nvPr/>
        </p:nvSpPr>
        <p:spPr>
          <a:xfrm>
            <a:off x="10176372" y="322661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C34761D8-68F3-96D0-9763-EC29FDB4F51F}"/>
              </a:ext>
            </a:extLst>
          </p:cNvPr>
          <p:cNvSpPr/>
          <p:nvPr/>
        </p:nvSpPr>
        <p:spPr>
          <a:xfrm>
            <a:off x="10558713" y="2500661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0FEE6D9-0284-C183-8FAB-3CAF2F888B65}"/>
              </a:ext>
            </a:extLst>
          </p:cNvPr>
          <p:cNvSpPr/>
          <p:nvPr/>
        </p:nvSpPr>
        <p:spPr>
          <a:xfrm>
            <a:off x="8585139" y="2606870"/>
            <a:ext cx="1539240" cy="931042"/>
          </a:xfrm>
          <a:custGeom>
            <a:avLst/>
            <a:gdLst>
              <a:gd name="connsiteX0" fmla="*/ 0 w 1539240"/>
              <a:gd name="connsiteY0" fmla="*/ 4888 h 934528"/>
              <a:gd name="connsiteX1" fmla="*/ 386080 w 1539240"/>
              <a:gd name="connsiteY1" fmla="*/ 4888 h 934528"/>
              <a:gd name="connsiteX2" fmla="*/ 807720 w 1539240"/>
              <a:gd name="connsiteY2" fmla="*/ 55688 h 934528"/>
              <a:gd name="connsiteX3" fmla="*/ 1203960 w 1539240"/>
              <a:gd name="connsiteY3" fmla="*/ 147128 h 934528"/>
              <a:gd name="connsiteX4" fmla="*/ 1407160 w 1539240"/>
              <a:gd name="connsiteY4" fmla="*/ 324928 h 934528"/>
              <a:gd name="connsiteX5" fmla="*/ 1498600 w 1539240"/>
              <a:gd name="connsiteY5" fmla="*/ 614488 h 934528"/>
              <a:gd name="connsiteX6" fmla="*/ 1539240 w 1539240"/>
              <a:gd name="connsiteY6" fmla="*/ 934528 h 934528"/>
              <a:gd name="connsiteX0" fmla="*/ 0 w 1539240"/>
              <a:gd name="connsiteY0" fmla="*/ 12780 h 942420"/>
              <a:gd name="connsiteX1" fmla="*/ 391160 w 1539240"/>
              <a:gd name="connsiteY1" fmla="*/ 2620 h 942420"/>
              <a:gd name="connsiteX2" fmla="*/ 807720 w 1539240"/>
              <a:gd name="connsiteY2" fmla="*/ 63580 h 942420"/>
              <a:gd name="connsiteX3" fmla="*/ 1203960 w 1539240"/>
              <a:gd name="connsiteY3" fmla="*/ 155020 h 942420"/>
              <a:gd name="connsiteX4" fmla="*/ 1407160 w 1539240"/>
              <a:gd name="connsiteY4" fmla="*/ 332820 h 942420"/>
              <a:gd name="connsiteX5" fmla="*/ 1498600 w 1539240"/>
              <a:gd name="connsiteY5" fmla="*/ 622380 h 942420"/>
              <a:gd name="connsiteX6" fmla="*/ 1539240 w 1539240"/>
              <a:gd name="connsiteY6" fmla="*/ 942420 h 942420"/>
              <a:gd name="connsiteX0" fmla="*/ 0 w 1539240"/>
              <a:gd name="connsiteY0" fmla="*/ 1402 h 931042"/>
              <a:gd name="connsiteX1" fmla="*/ 391160 w 1539240"/>
              <a:gd name="connsiteY1" fmla="*/ 11562 h 931042"/>
              <a:gd name="connsiteX2" fmla="*/ 807720 w 1539240"/>
              <a:gd name="connsiteY2" fmla="*/ 52202 h 931042"/>
              <a:gd name="connsiteX3" fmla="*/ 1203960 w 1539240"/>
              <a:gd name="connsiteY3" fmla="*/ 143642 h 931042"/>
              <a:gd name="connsiteX4" fmla="*/ 1407160 w 1539240"/>
              <a:gd name="connsiteY4" fmla="*/ 321442 h 931042"/>
              <a:gd name="connsiteX5" fmla="*/ 1498600 w 1539240"/>
              <a:gd name="connsiteY5" fmla="*/ 611002 h 931042"/>
              <a:gd name="connsiteX6" fmla="*/ 1539240 w 1539240"/>
              <a:gd name="connsiteY6" fmla="*/ 931042 h 93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240" h="931042">
                <a:moveTo>
                  <a:pt x="0" y="1402"/>
                </a:moveTo>
                <a:cubicBezTo>
                  <a:pt x="125730" y="-2832"/>
                  <a:pt x="256540" y="3095"/>
                  <a:pt x="391160" y="11562"/>
                </a:cubicBezTo>
                <a:cubicBezTo>
                  <a:pt x="525780" y="20029"/>
                  <a:pt x="672253" y="30189"/>
                  <a:pt x="807720" y="52202"/>
                </a:cubicBezTo>
                <a:cubicBezTo>
                  <a:pt x="943187" y="74215"/>
                  <a:pt x="1104054" y="98769"/>
                  <a:pt x="1203960" y="143642"/>
                </a:cubicBezTo>
                <a:cubicBezTo>
                  <a:pt x="1303866" y="188515"/>
                  <a:pt x="1358053" y="243549"/>
                  <a:pt x="1407160" y="321442"/>
                </a:cubicBezTo>
                <a:cubicBezTo>
                  <a:pt x="1456267" y="399335"/>
                  <a:pt x="1476587" y="509402"/>
                  <a:pt x="1498600" y="611002"/>
                </a:cubicBezTo>
                <a:cubicBezTo>
                  <a:pt x="1520613" y="712602"/>
                  <a:pt x="1529926" y="821822"/>
                  <a:pt x="1539240" y="93104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585C5E8-FCAE-119D-11F6-DDB476FF3E3B}"/>
              </a:ext>
            </a:extLst>
          </p:cNvPr>
          <p:cNvSpPr/>
          <p:nvPr/>
        </p:nvSpPr>
        <p:spPr>
          <a:xfrm>
            <a:off x="266700" y="2838451"/>
            <a:ext cx="3649980" cy="1120176"/>
          </a:xfrm>
          <a:custGeom>
            <a:avLst/>
            <a:gdLst>
              <a:gd name="connsiteX0" fmla="*/ 0 w 3665220"/>
              <a:gd name="connsiteY0" fmla="*/ 872490 h 1120163"/>
              <a:gd name="connsiteX1" fmla="*/ 156210 w 3665220"/>
              <a:gd name="connsiteY1" fmla="*/ 640080 h 1120163"/>
              <a:gd name="connsiteX2" fmla="*/ 396240 w 3665220"/>
              <a:gd name="connsiteY2" fmla="*/ 468630 h 1120163"/>
              <a:gd name="connsiteX3" fmla="*/ 54102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68630 h 1120163"/>
              <a:gd name="connsiteX3" fmla="*/ 54102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6863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8006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42900 w 3665220"/>
              <a:gd name="connsiteY2" fmla="*/ 49530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49980"/>
              <a:gd name="connsiteY0" fmla="*/ 891540 h 1120163"/>
              <a:gd name="connsiteX1" fmla="*/ 140970 w 3649980"/>
              <a:gd name="connsiteY1" fmla="*/ 659130 h 1120163"/>
              <a:gd name="connsiteX2" fmla="*/ 327660 w 3649980"/>
              <a:gd name="connsiteY2" fmla="*/ 495300 h 1120163"/>
              <a:gd name="connsiteX3" fmla="*/ 544830 w 3649980"/>
              <a:gd name="connsiteY3" fmla="*/ 441960 h 1120163"/>
              <a:gd name="connsiteX4" fmla="*/ 712470 w 3649980"/>
              <a:gd name="connsiteY4" fmla="*/ 506730 h 1120163"/>
              <a:gd name="connsiteX5" fmla="*/ 922020 w 3649980"/>
              <a:gd name="connsiteY5" fmla="*/ 727710 h 1120163"/>
              <a:gd name="connsiteX6" fmla="*/ 1120140 w 3649980"/>
              <a:gd name="connsiteY6" fmla="*/ 1005840 h 1120163"/>
              <a:gd name="connsiteX7" fmla="*/ 1249680 w 3649980"/>
              <a:gd name="connsiteY7" fmla="*/ 1089660 h 1120163"/>
              <a:gd name="connsiteX8" fmla="*/ 1367790 w 3649980"/>
              <a:gd name="connsiteY8" fmla="*/ 1120140 h 1120163"/>
              <a:gd name="connsiteX9" fmla="*/ 1501140 w 3649980"/>
              <a:gd name="connsiteY9" fmla="*/ 1085850 h 1120163"/>
              <a:gd name="connsiteX10" fmla="*/ 1684020 w 3649980"/>
              <a:gd name="connsiteY10" fmla="*/ 914400 h 1120163"/>
              <a:gd name="connsiteX11" fmla="*/ 1878330 w 3649980"/>
              <a:gd name="connsiteY11" fmla="*/ 640080 h 1120163"/>
              <a:gd name="connsiteX12" fmla="*/ 2045970 w 3649980"/>
              <a:gd name="connsiteY12" fmla="*/ 438150 h 1120163"/>
              <a:gd name="connsiteX13" fmla="*/ 2270760 w 3649980"/>
              <a:gd name="connsiteY13" fmla="*/ 243840 h 1120163"/>
              <a:gd name="connsiteX14" fmla="*/ 2571750 w 3649980"/>
              <a:gd name="connsiteY14" fmla="*/ 121920 h 1120163"/>
              <a:gd name="connsiteX15" fmla="*/ 2960370 w 3649980"/>
              <a:gd name="connsiteY15" fmla="*/ 41910 h 1120163"/>
              <a:gd name="connsiteX16" fmla="*/ 3649980 w 3649980"/>
              <a:gd name="connsiteY16" fmla="*/ 0 h 1120163"/>
              <a:gd name="connsiteX0" fmla="*/ 0 w 3649980"/>
              <a:gd name="connsiteY0" fmla="*/ 891540 h 1120163"/>
              <a:gd name="connsiteX1" fmla="*/ 140970 w 3649980"/>
              <a:gd name="connsiteY1" fmla="*/ 659130 h 1120163"/>
              <a:gd name="connsiteX2" fmla="*/ 327660 w 3649980"/>
              <a:gd name="connsiteY2" fmla="*/ 495300 h 1120163"/>
              <a:gd name="connsiteX3" fmla="*/ 544830 w 3649980"/>
              <a:gd name="connsiteY3" fmla="*/ 441960 h 1120163"/>
              <a:gd name="connsiteX4" fmla="*/ 735330 w 3649980"/>
              <a:gd name="connsiteY4" fmla="*/ 521970 h 1120163"/>
              <a:gd name="connsiteX5" fmla="*/ 922020 w 3649980"/>
              <a:gd name="connsiteY5" fmla="*/ 727710 h 1120163"/>
              <a:gd name="connsiteX6" fmla="*/ 1120140 w 3649980"/>
              <a:gd name="connsiteY6" fmla="*/ 1005840 h 1120163"/>
              <a:gd name="connsiteX7" fmla="*/ 1249680 w 3649980"/>
              <a:gd name="connsiteY7" fmla="*/ 1089660 h 1120163"/>
              <a:gd name="connsiteX8" fmla="*/ 1367790 w 3649980"/>
              <a:gd name="connsiteY8" fmla="*/ 1120140 h 1120163"/>
              <a:gd name="connsiteX9" fmla="*/ 1501140 w 3649980"/>
              <a:gd name="connsiteY9" fmla="*/ 1085850 h 1120163"/>
              <a:gd name="connsiteX10" fmla="*/ 1684020 w 3649980"/>
              <a:gd name="connsiteY10" fmla="*/ 914400 h 1120163"/>
              <a:gd name="connsiteX11" fmla="*/ 1878330 w 3649980"/>
              <a:gd name="connsiteY11" fmla="*/ 640080 h 1120163"/>
              <a:gd name="connsiteX12" fmla="*/ 2045970 w 3649980"/>
              <a:gd name="connsiteY12" fmla="*/ 438150 h 1120163"/>
              <a:gd name="connsiteX13" fmla="*/ 2270760 w 3649980"/>
              <a:gd name="connsiteY13" fmla="*/ 243840 h 1120163"/>
              <a:gd name="connsiteX14" fmla="*/ 2571750 w 3649980"/>
              <a:gd name="connsiteY14" fmla="*/ 121920 h 1120163"/>
              <a:gd name="connsiteX15" fmla="*/ 2960370 w 3649980"/>
              <a:gd name="connsiteY15" fmla="*/ 41910 h 1120163"/>
              <a:gd name="connsiteX16" fmla="*/ 3649980 w 3649980"/>
              <a:gd name="connsiteY16" fmla="*/ 0 h 1120163"/>
              <a:gd name="connsiteX0" fmla="*/ 0 w 3649980"/>
              <a:gd name="connsiteY0" fmla="*/ 891540 h 1120168"/>
              <a:gd name="connsiteX1" fmla="*/ 140970 w 3649980"/>
              <a:gd name="connsiteY1" fmla="*/ 659130 h 1120168"/>
              <a:gd name="connsiteX2" fmla="*/ 327660 w 3649980"/>
              <a:gd name="connsiteY2" fmla="*/ 495300 h 1120168"/>
              <a:gd name="connsiteX3" fmla="*/ 544830 w 3649980"/>
              <a:gd name="connsiteY3" fmla="*/ 441960 h 1120168"/>
              <a:gd name="connsiteX4" fmla="*/ 735330 w 3649980"/>
              <a:gd name="connsiteY4" fmla="*/ 521970 h 1120168"/>
              <a:gd name="connsiteX5" fmla="*/ 922020 w 3649980"/>
              <a:gd name="connsiteY5" fmla="*/ 727710 h 1120168"/>
              <a:gd name="connsiteX6" fmla="*/ 1120140 w 3649980"/>
              <a:gd name="connsiteY6" fmla="*/ 994410 h 1120168"/>
              <a:gd name="connsiteX7" fmla="*/ 1249680 w 3649980"/>
              <a:gd name="connsiteY7" fmla="*/ 1089660 h 1120168"/>
              <a:gd name="connsiteX8" fmla="*/ 1367790 w 3649980"/>
              <a:gd name="connsiteY8" fmla="*/ 1120140 h 1120168"/>
              <a:gd name="connsiteX9" fmla="*/ 1501140 w 3649980"/>
              <a:gd name="connsiteY9" fmla="*/ 1085850 h 1120168"/>
              <a:gd name="connsiteX10" fmla="*/ 1684020 w 3649980"/>
              <a:gd name="connsiteY10" fmla="*/ 914400 h 1120168"/>
              <a:gd name="connsiteX11" fmla="*/ 1878330 w 3649980"/>
              <a:gd name="connsiteY11" fmla="*/ 640080 h 1120168"/>
              <a:gd name="connsiteX12" fmla="*/ 2045970 w 3649980"/>
              <a:gd name="connsiteY12" fmla="*/ 438150 h 1120168"/>
              <a:gd name="connsiteX13" fmla="*/ 2270760 w 3649980"/>
              <a:gd name="connsiteY13" fmla="*/ 243840 h 1120168"/>
              <a:gd name="connsiteX14" fmla="*/ 2571750 w 3649980"/>
              <a:gd name="connsiteY14" fmla="*/ 121920 h 1120168"/>
              <a:gd name="connsiteX15" fmla="*/ 2960370 w 3649980"/>
              <a:gd name="connsiteY15" fmla="*/ 41910 h 1120168"/>
              <a:gd name="connsiteX16" fmla="*/ 3649980 w 3649980"/>
              <a:gd name="connsiteY16" fmla="*/ 0 h 1120168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14400 h 1120176"/>
              <a:gd name="connsiteX11" fmla="*/ 1878330 w 3649980"/>
              <a:gd name="connsiteY11" fmla="*/ 64008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4008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08860 w 3649980"/>
              <a:gd name="connsiteY13" fmla="*/ 22860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43150 w 3649980"/>
              <a:gd name="connsiteY13" fmla="*/ 23241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24100 w 3649980"/>
              <a:gd name="connsiteY13" fmla="*/ 22098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50770 w 3649980"/>
              <a:gd name="connsiteY13" fmla="*/ 22098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50770 w 3649980"/>
              <a:gd name="connsiteY13" fmla="*/ 22098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57200 h 1120176"/>
              <a:gd name="connsiteX13" fmla="*/ 2350770 w 3649980"/>
              <a:gd name="connsiteY13" fmla="*/ 22098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5720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7244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02230 w 3649980"/>
              <a:gd name="connsiteY14" fmla="*/ 10668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13660 w 3649980"/>
              <a:gd name="connsiteY14" fmla="*/ 11430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8860 w 3649980"/>
              <a:gd name="connsiteY13" fmla="*/ 247650 h 1120176"/>
              <a:gd name="connsiteX14" fmla="*/ 2613660 w 3649980"/>
              <a:gd name="connsiteY14" fmla="*/ 11430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49980" h="1120176">
                <a:moveTo>
                  <a:pt x="0" y="891540"/>
                </a:moveTo>
                <a:cubicBezTo>
                  <a:pt x="45085" y="808990"/>
                  <a:pt x="86360" y="725170"/>
                  <a:pt x="140970" y="659130"/>
                </a:cubicBezTo>
                <a:cubicBezTo>
                  <a:pt x="195580" y="593090"/>
                  <a:pt x="260350" y="531495"/>
                  <a:pt x="327660" y="495300"/>
                </a:cubicBezTo>
                <a:cubicBezTo>
                  <a:pt x="394970" y="459105"/>
                  <a:pt x="476885" y="437515"/>
                  <a:pt x="544830" y="441960"/>
                </a:cubicBezTo>
                <a:cubicBezTo>
                  <a:pt x="612775" y="446405"/>
                  <a:pt x="672465" y="474345"/>
                  <a:pt x="735330" y="521970"/>
                </a:cubicBezTo>
                <a:cubicBezTo>
                  <a:pt x="798195" y="569595"/>
                  <a:pt x="857885" y="651510"/>
                  <a:pt x="922020" y="727710"/>
                </a:cubicBezTo>
                <a:cubicBezTo>
                  <a:pt x="986155" y="803910"/>
                  <a:pt x="1065530" y="918845"/>
                  <a:pt x="1120140" y="979170"/>
                </a:cubicBezTo>
                <a:cubicBezTo>
                  <a:pt x="1174750" y="1039495"/>
                  <a:pt x="1208405" y="1066165"/>
                  <a:pt x="1249680" y="1089660"/>
                </a:cubicBezTo>
                <a:cubicBezTo>
                  <a:pt x="1290955" y="1113155"/>
                  <a:pt x="1325880" y="1120775"/>
                  <a:pt x="1367790" y="1120140"/>
                </a:cubicBezTo>
                <a:cubicBezTo>
                  <a:pt x="1409700" y="1119505"/>
                  <a:pt x="1448435" y="1118235"/>
                  <a:pt x="1501140" y="1085850"/>
                </a:cubicBezTo>
                <a:cubicBezTo>
                  <a:pt x="1553845" y="1053465"/>
                  <a:pt x="1621155" y="997585"/>
                  <a:pt x="1684020" y="925830"/>
                </a:cubicBezTo>
                <a:cubicBezTo>
                  <a:pt x="1746885" y="854075"/>
                  <a:pt x="1818005" y="735330"/>
                  <a:pt x="1878330" y="655320"/>
                </a:cubicBezTo>
                <a:cubicBezTo>
                  <a:pt x="1938655" y="575310"/>
                  <a:pt x="1974215" y="513715"/>
                  <a:pt x="2045970" y="445770"/>
                </a:cubicBezTo>
                <a:cubicBezTo>
                  <a:pt x="2117725" y="377825"/>
                  <a:pt x="2214245" y="302895"/>
                  <a:pt x="2308860" y="247650"/>
                </a:cubicBezTo>
                <a:cubicBezTo>
                  <a:pt x="2403475" y="192405"/>
                  <a:pt x="2505075" y="148590"/>
                  <a:pt x="2613660" y="114300"/>
                </a:cubicBezTo>
                <a:cubicBezTo>
                  <a:pt x="2722245" y="80010"/>
                  <a:pt x="2780665" y="62230"/>
                  <a:pt x="2960370" y="41910"/>
                </a:cubicBezTo>
                <a:cubicBezTo>
                  <a:pt x="3140075" y="21590"/>
                  <a:pt x="3395027" y="10795"/>
                  <a:pt x="364998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AE16F7-034E-8026-3671-0B75382FD93B}"/>
              </a:ext>
            </a:extLst>
          </p:cNvPr>
          <p:cNvCxnSpPr>
            <a:cxnSpLocks/>
          </p:cNvCxnSpPr>
          <p:nvPr/>
        </p:nvCxnSpPr>
        <p:spPr>
          <a:xfrm>
            <a:off x="197593" y="3537912"/>
            <a:ext cx="36902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E3044D-A24C-65E5-3B91-5587FE223ADF}"/>
              </a:ext>
            </a:extLst>
          </p:cNvPr>
          <p:cNvCxnSpPr>
            <a:cxnSpLocks/>
          </p:cNvCxnSpPr>
          <p:nvPr/>
        </p:nvCxnSpPr>
        <p:spPr>
          <a:xfrm flipV="1">
            <a:off x="1517123" y="1701800"/>
            <a:ext cx="0" cy="2625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22DFE06-8B3F-EC17-D916-79904DE8B40B}"/>
              </a:ext>
            </a:extLst>
          </p:cNvPr>
          <p:cNvCxnSpPr>
            <a:cxnSpLocks/>
          </p:cNvCxnSpPr>
          <p:nvPr/>
        </p:nvCxnSpPr>
        <p:spPr>
          <a:xfrm>
            <a:off x="197593" y="2743850"/>
            <a:ext cx="3719087" cy="0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4A1263C-E944-D979-2E60-EE6ED9954E69}"/>
              </a:ext>
            </a:extLst>
          </p:cNvPr>
          <p:cNvCxnSpPr>
            <a:cxnSpLocks/>
          </p:cNvCxnSpPr>
          <p:nvPr/>
        </p:nvCxnSpPr>
        <p:spPr>
          <a:xfrm flipV="1">
            <a:off x="1517123" y="1701800"/>
            <a:ext cx="0" cy="26256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0434312-1904-E3DE-A69D-D693ED1B3B73}"/>
              </a:ext>
            </a:extLst>
          </p:cNvPr>
          <p:cNvSpPr txBox="1"/>
          <p:nvPr/>
        </p:nvSpPr>
        <p:spPr>
          <a:xfrm>
            <a:off x="1453514" y="346263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8234A1F-7E33-3392-5E54-8510EEBCDE49}"/>
                  </a:ext>
                </a:extLst>
              </p:cNvPr>
              <p:cNvSpPr txBox="1"/>
              <p:nvPr/>
            </p:nvSpPr>
            <p:spPr>
              <a:xfrm>
                <a:off x="2881916" y="2318331"/>
                <a:ext cx="1002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8234A1F-7E33-3392-5E54-8510EEBC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16" y="2318331"/>
                <a:ext cx="1002410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D3A6C87-B4DC-372C-A016-534155AF5059}"/>
                  </a:ext>
                </a:extLst>
              </p:cNvPr>
              <p:cNvSpPr txBox="1"/>
              <p:nvPr/>
            </p:nvSpPr>
            <p:spPr>
              <a:xfrm>
                <a:off x="1099967" y="2331469"/>
                <a:ext cx="525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kern="100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D3A6C87-B4DC-372C-A016-534155AF5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67" y="2331469"/>
                <a:ext cx="52527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C9BEBAEB-E010-E2B9-6995-4EFCC5BDC304}"/>
              </a:ext>
            </a:extLst>
          </p:cNvPr>
          <p:cNvSpPr txBox="1"/>
          <p:nvPr/>
        </p:nvSpPr>
        <p:spPr>
          <a:xfrm>
            <a:off x="3603131" y="348489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8FE40F7-4426-F5B8-0A1E-11AEA8FB2262}"/>
              </a:ext>
            </a:extLst>
          </p:cNvPr>
          <p:cNvSpPr txBox="1"/>
          <p:nvPr/>
        </p:nvSpPr>
        <p:spPr>
          <a:xfrm>
            <a:off x="1183453" y="1431782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29D785-04C1-9114-1DB9-C16D10A68297}"/>
                  </a:ext>
                </a:extLst>
              </p:cNvPr>
              <p:cNvSpPr txBox="1"/>
              <p:nvPr/>
            </p:nvSpPr>
            <p:spPr>
              <a:xfrm>
                <a:off x="2574574" y="290002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29D785-04C1-9114-1DB9-C16D10A68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74" y="2900027"/>
                <a:ext cx="1086868" cy="369332"/>
              </a:xfrm>
              <a:prstGeom prst="rect">
                <a:avLst/>
              </a:prstGeom>
              <a:blipFill>
                <a:blip r:embed="rId9"/>
                <a:stretch>
                  <a:fillRect r="-559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0295C0E-156B-8DEA-DDFE-6862703C2D3D}"/>
              </a:ext>
            </a:extLst>
          </p:cNvPr>
          <p:cNvSpPr/>
          <p:nvPr/>
        </p:nvSpPr>
        <p:spPr>
          <a:xfrm>
            <a:off x="4377690" y="1851637"/>
            <a:ext cx="3577590" cy="1070743"/>
          </a:xfrm>
          <a:custGeom>
            <a:avLst/>
            <a:gdLst>
              <a:gd name="connsiteX0" fmla="*/ 0 w 3577590"/>
              <a:gd name="connsiteY0" fmla="*/ 1066826 h 1066826"/>
              <a:gd name="connsiteX1" fmla="*/ 327660 w 3577590"/>
              <a:gd name="connsiteY1" fmla="*/ 1063016 h 1066826"/>
              <a:gd name="connsiteX2" fmla="*/ 704850 w 3577590"/>
              <a:gd name="connsiteY2" fmla="*/ 1028726 h 1066826"/>
              <a:gd name="connsiteX3" fmla="*/ 1074420 w 3577590"/>
              <a:gd name="connsiteY3" fmla="*/ 937286 h 1066826"/>
              <a:gd name="connsiteX4" fmla="*/ 1394460 w 3577590"/>
              <a:gd name="connsiteY4" fmla="*/ 777266 h 1066826"/>
              <a:gd name="connsiteX5" fmla="*/ 1645920 w 3577590"/>
              <a:gd name="connsiteY5" fmla="*/ 556286 h 1066826"/>
              <a:gd name="connsiteX6" fmla="*/ 1874520 w 3577590"/>
              <a:gd name="connsiteY6" fmla="*/ 342926 h 1066826"/>
              <a:gd name="connsiteX7" fmla="*/ 2076450 w 3577590"/>
              <a:gd name="connsiteY7" fmla="*/ 160046 h 1066826"/>
              <a:gd name="connsiteX8" fmla="*/ 2274570 w 3577590"/>
              <a:gd name="connsiteY8" fmla="*/ 41936 h 1066826"/>
              <a:gd name="connsiteX9" fmla="*/ 2461260 w 3577590"/>
              <a:gd name="connsiteY9" fmla="*/ 26 h 1066826"/>
              <a:gd name="connsiteX10" fmla="*/ 2586990 w 3577590"/>
              <a:gd name="connsiteY10" fmla="*/ 38126 h 1066826"/>
              <a:gd name="connsiteX11" fmla="*/ 2712720 w 3577590"/>
              <a:gd name="connsiteY11" fmla="*/ 167666 h 1066826"/>
              <a:gd name="connsiteX12" fmla="*/ 2872740 w 3577590"/>
              <a:gd name="connsiteY12" fmla="*/ 426746 h 1066826"/>
              <a:gd name="connsiteX13" fmla="*/ 3078480 w 3577590"/>
              <a:gd name="connsiteY13" fmla="*/ 636296 h 1066826"/>
              <a:gd name="connsiteX14" fmla="*/ 3314700 w 3577590"/>
              <a:gd name="connsiteY14" fmla="*/ 762026 h 1066826"/>
              <a:gd name="connsiteX15" fmla="*/ 3577590 w 3577590"/>
              <a:gd name="connsiteY15" fmla="*/ 819176 h 106682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28726 h 1074556"/>
              <a:gd name="connsiteX3" fmla="*/ 107442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7442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9730 w 3577590"/>
              <a:gd name="connsiteY5" fmla="*/ 57152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2110 w 3577590"/>
              <a:gd name="connsiteY5" fmla="*/ 56009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2110 w 3577590"/>
              <a:gd name="connsiteY5" fmla="*/ 57152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3027 h 1070757"/>
              <a:gd name="connsiteX1" fmla="*/ 327660 w 3577590"/>
              <a:gd name="connsiteY1" fmla="*/ 1070647 h 1070757"/>
              <a:gd name="connsiteX2" fmla="*/ 704850 w 3577590"/>
              <a:gd name="connsiteY2" fmla="*/ 1036357 h 1070757"/>
              <a:gd name="connsiteX3" fmla="*/ 1085850 w 3577590"/>
              <a:gd name="connsiteY3" fmla="*/ 933487 h 1070757"/>
              <a:gd name="connsiteX4" fmla="*/ 1394460 w 3577590"/>
              <a:gd name="connsiteY4" fmla="*/ 773467 h 1070757"/>
              <a:gd name="connsiteX5" fmla="*/ 1642110 w 3577590"/>
              <a:gd name="connsiteY5" fmla="*/ 567727 h 1070757"/>
              <a:gd name="connsiteX6" fmla="*/ 1863090 w 3577590"/>
              <a:gd name="connsiteY6" fmla="*/ 339127 h 1070757"/>
              <a:gd name="connsiteX7" fmla="*/ 2076450 w 3577590"/>
              <a:gd name="connsiteY7" fmla="*/ 156247 h 1070757"/>
              <a:gd name="connsiteX8" fmla="*/ 2274570 w 3577590"/>
              <a:gd name="connsiteY8" fmla="*/ 38137 h 1070757"/>
              <a:gd name="connsiteX9" fmla="*/ 2457450 w 3577590"/>
              <a:gd name="connsiteY9" fmla="*/ 37 h 1070757"/>
              <a:gd name="connsiteX10" fmla="*/ 2586990 w 3577590"/>
              <a:gd name="connsiteY10" fmla="*/ 34327 h 1070757"/>
              <a:gd name="connsiteX11" fmla="*/ 2712720 w 3577590"/>
              <a:gd name="connsiteY11" fmla="*/ 163867 h 1070757"/>
              <a:gd name="connsiteX12" fmla="*/ 2872740 w 3577590"/>
              <a:gd name="connsiteY12" fmla="*/ 422947 h 1070757"/>
              <a:gd name="connsiteX13" fmla="*/ 3078480 w 3577590"/>
              <a:gd name="connsiteY13" fmla="*/ 632497 h 1070757"/>
              <a:gd name="connsiteX14" fmla="*/ 3314700 w 3577590"/>
              <a:gd name="connsiteY14" fmla="*/ 758227 h 1070757"/>
              <a:gd name="connsiteX15" fmla="*/ 3577590 w 3577590"/>
              <a:gd name="connsiteY15" fmla="*/ 815377 h 1070757"/>
              <a:gd name="connsiteX0" fmla="*/ 0 w 3577590"/>
              <a:gd name="connsiteY0" fmla="*/ 1063274 h 1071004"/>
              <a:gd name="connsiteX1" fmla="*/ 327660 w 3577590"/>
              <a:gd name="connsiteY1" fmla="*/ 1070894 h 1071004"/>
              <a:gd name="connsiteX2" fmla="*/ 704850 w 3577590"/>
              <a:gd name="connsiteY2" fmla="*/ 1036604 h 1071004"/>
              <a:gd name="connsiteX3" fmla="*/ 1085850 w 3577590"/>
              <a:gd name="connsiteY3" fmla="*/ 933734 h 1071004"/>
              <a:gd name="connsiteX4" fmla="*/ 1394460 w 3577590"/>
              <a:gd name="connsiteY4" fmla="*/ 773714 h 1071004"/>
              <a:gd name="connsiteX5" fmla="*/ 1642110 w 3577590"/>
              <a:gd name="connsiteY5" fmla="*/ 567974 h 1071004"/>
              <a:gd name="connsiteX6" fmla="*/ 1863090 w 3577590"/>
              <a:gd name="connsiteY6" fmla="*/ 339374 h 1071004"/>
              <a:gd name="connsiteX7" fmla="*/ 2076450 w 3577590"/>
              <a:gd name="connsiteY7" fmla="*/ 156494 h 1071004"/>
              <a:gd name="connsiteX8" fmla="*/ 2274570 w 3577590"/>
              <a:gd name="connsiteY8" fmla="*/ 38384 h 1071004"/>
              <a:gd name="connsiteX9" fmla="*/ 2457450 w 3577590"/>
              <a:gd name="connsiteY9" fmla="*/ 284 h 1071004"/>
              <a:gd name="connsiteX10" fmla="*/ 2586990 w 3577590"/>
              <a:gd name="connsiteY10" fmla="*/ 53624 h 1071004"/>
              <a:gd name="connsiteX11" fmla="*/ 2712720 w 3577590"/>
              <a:gd name="connsiteY11" fmla="*/ 164114 h 1071004"/>
              <a:gd name="connsiteX12" fmla="*/ 2872740 w 3577590"/>
              <a:gd name="connsiteY12" fmla="*/ 423194 h 1071004"/>
              <a:gd name="connsiteX13" fmla="*/ 3078480 w 3577590"/>
              <a:gd name="connsiteY13" fmla="*/ 632744 h 1071004"/>
              <a:gd name="connsiteX14" fmla="*/ 3314700 w 3577590"/>
              <a:gd name="connsiteY14" fmla="*/ 758474 h 1071004"/>
              <a:gd name="connsiteX15" fmla="*/ 3577590 w 3577590"/>
              <a:gd name="connsiteY15" fmla="*/ 815624 h 1071004"/>
              <a:gd name="connsiteX0" fmla="*/ 0 w 3577590"/>
              <a:gd name="connsiteY0" fmla="*/ 1063013 h 1070743"/>
              <a:gd name="connsiteX1" fmla="*/ 327660 w 3577590"/>
              <a:gd name="connsiteY1" fmla="*/ 1070633 h 1070743"/>
              <a:gd name="connsiteX2" fmla="*/ 704850 w 3577590"/>
              <a:gd name="connsiteY2" fmla="*/ 1036343 h 1070743"/>
              <a:gd name="connsiteX3" fmla="*/ 1085850 w 3577590"/>
              <a:gd name="connsiteY3" fmla="*/ 933473 h 1070743"/>
              <a:gd name="connsiteX4" fmla="*/ 1394460 w 3577590"/>
              <a:gd name="connsiteY4" fmla="*/ 773453 h 1070743"/>
              <a:gd name="connsiteX5" fmla="*/ 1642110 w 3577590"/>
              <a:gd name="connsiteY5" fmla="*/ 567713 h 1070743"/>
              <a:gd name="connsiteX6" fmla="*/ 1863090 w 3577590"/>
              <a:gd name="connsiteY6" fmla="*/ 339113 h 1070743"/>
              <a:gd name="connsiteX7" fmla="*/ 2076450 w 3577590"/>
              <a:gd name="connsiteY7" fmla="*/ 156233 h 1070743"/>
              <a:gd name="connsiteX8" fmla="*/ 2274570 w 3577590"/>
              <a:gd name="connsiteY8" fmla="*/ 38123 h 1070743"/>
              <a:gd name="connsiteX9" fmla="*/ 2457450 w 3577590"/>
              <a:gd name="connsiteY9" fmla="*/ 23 h 1070743"/>
              <a:gd name="connsiteX10" fmla="*/ 2586990 w 3577590"/>
              <a:gd name="connsiteY10" fmla="*/ 41933 h 1070743"/>
              <a:gd name="connsiteX11" fmla="*/ 2712720 w 3577590"/>
              <a:gd name="connsiteY11" fmla="*/ 163853 h 1070743"/>
              <a:gd name="connsiteX12" fmla="*/ 2872740 w 3577590"/>
              <a:gd name="connsiteY12" fmla="*/ 422933 h 1070743"/>
              <a:gd name="connsiteX13" fmla="*/ 3078480 w 3577590"/>
              <a:gd name="connsiteY13" fmla="*/ 632483 h 1070743"/>
              <a:gd name="connsiteX14" fmla="*/ 3314700 w 3577590"/>
              <a:gd name="connsiteY14" fmla="*/ 758213 h 1070743"/>
              <a:gd name="connsiteX15" fmla="*/ 3577590 w 3577590"/>
              <a:gd name="connsiteY15" fmla="*/ 815363 h 10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7590" h="1070743">
                <a:moveTo>
                  <a:pt x="0" y="1063013"/>
                </a:moveTo>
                <a:cubicBezTo>
                  <a:pt x="109220" y="1061743"/>
                  <a:pt x="218440" y="1071903"/>
                  <a:pt x="327660" y="1070633"/>
                </a:cubicBezTo>
                <a:cubicBezTo>
                  <a:pt x="445135" y="1064283"/>
                  <a:pt x="578485" y="1059203"/>
                  <a:pt x="704850" y="1036343"/>
                </a:cubicBezTo>
                <a:cubicBezTo>
                  <a:pt x="831215" y="1013483"/>
                  <a:pt x="970915" y="977288"/>
                  <a:pt x="1085850" y="933473"/>
                </a:cubicBezTo>
                <a:cubicBezTo>
                  <a:pt x="1200785" y="889658"/>
                  <a:pt x="1301750" y="834413"/>
                  <a:pt x="1394460" y="773453"/>
                </a:cubicBezTo>
                <a:cubicBezTo>
                  <a:pt x="1487170" y="712493"/>
                  <a:pt x="1564005" y="640103"/>
                  <a:pt x="1642110" y="567713"/>
                </a:cubicBezTo>
                <a:cubicBezTo>
                  <a:pt x="1720215" y="495323"/>
                  <a:pt x="1790700" y="407693"/>
                  <a:pt x="1863090" y="339113"/>
                </a:cubicBezTo>
                <a:cubicBezTo>
                  <a:pt x="1935480" y="270533"/>
                  <a:pt x="2007870" y="206398"/>
                  <a:pt x="2076450" y="156233"/>
                </a:cubicBezTo>
                <a:cubicBezTo>
                  <a:pt x="2145030" y="106068"/>
                  <a:pt x="2211070" y="64158"/>
                  <a:pt x="2274570" y="38123"/>
                </a:cubicBezTo>
                <a:cubicBezTo>
                  <a:pt x="2338070" y="12088"/>
                  <a:pt x="2405380" y="-612"/>
                  <a:pt x="2457450" y="23"/>
                </a:cubicBezTo>
                <a:cubicBezTo>
                  <a:pt x="2509520" y="658"/>
                  <a:pt x="2544445" y="14628"/>
                  <a:pt x="2586990" y="41933"/>
                </a:cubicBezTo>
                <a:cubicBezTo>
                  <a:pt x="2629535" y="69238"/>
                  <a:pt x="2665095" y="100353"/>
                  <a:pt x="2712720" y="163853"/>
                </a:cubicBezTo>
                <a:cubicBezTo>
                  <a:pt x="2760345" y="227353"/>
                  <a:pt x="2811780" y="344828"/>
                  <a:pt x="2872740" y="422933"/>
                </a:cubicBezTo>
                <a:cubicBezTo>
                  <a:pt x="2933700" y="501038"/>
                  <a:pt x="3004820" y="576603"/>
                  <a:pt x="3078480" y="632483"/>
                </a:cubicBezTo>
                <a:cubicBezTo>
                  <a:pt x="3152140" y="688363"/>
                  <a:pt x="3231515" y="727733"/>
                  <a:pt x="3314700" y="758213"/>
                </a:cubicBezTo>
                <a:cubicBezTo>
                  <a:pt x="3397885" y="788693"/>
                  <a:pt x="3487737" y="802028"/>
                  <a:pt x="3577590" y="8153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889E60C-7DE6-CE62-B0BB-B25CDE7F8FAF}"/>
              </a:ext>
            </a:extLst>
          </p:cNvPr>
          <p:cNvCxnSpPr>
            <a:cxnSpLocks/>
          </p:cNvCxnSpPr>
          <p:nvPr/>
        </p:nvCxnSpPr>
        <p:spPr>
          <a:xfrm>
            <a:off x="4331270" y="3513144"/>
            <a:ext cx="36902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DA6F69-112A-B413-9DC0-6D9BE08FA2FA}"/>
              </a:ext>
            </a:extLst>
          </p:cNvPr>
          <p:cNvCxnSpPr>
            <a:cxnSpLocks/>
          </p:cNvCxnSpPr>
          <p:nvPr/>
        </p:nvCxnSpPr>
        <p:spPr>
          <a:xfrm flipV="1">
            <a:off x="6424992" y="1677032"/>
            <a:ext cx="0" cy="26256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3AA279-1871-A2D0-8FBD-E4330FBD58D9}"/>
              </a:ext>
            </a:extLst>
          </p:cNvPr>
          <p:cNvSpPr txBox="1"/>
          <p:nvPr/>
        </p:nvSpPr>
        <p:spPr>
          <a:xfrm>
            <a:off x="6361383" y="343787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218CCBD-EF54-B4DC-FC9C-5E13FC19427B}"/>
              </a:ext>
            </a:extLst>
          </p:cNvPr>
          <p:cNvSpPr txBox="1"/>
          <p:nvPr/>
        </p:nvSpPr>
        <p:spPr>
          <a:xfrm>
            <a:off x="8511000" y="346012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7D8255-40AA-96CC-2AF0-9D7DC5FB8287}"/>
              </a:ext>
            </a:extLst>
          </p:cNvPr>
          <p:cNvSpPr txBox="1"/>
          <p:nvPr/>
        </p:nvSpPr>
        <p:spPr>
          <a:xfrm>
            <a:off x="6091322" y="140701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BAC8AC1-B72F-759B-8294-D33A8748DFC1}"/>
              </a:ext>
            </a:extLst>
          </p:cNvPr>
          <p:cNvCxnSpPr>
            <a:cxnSpLocks/>
          </p:cNvCxnSpPr>
          <p:nvPr/>
        </p:nvCxnSpPr>
        <p:spPr>
          <a:xfrm>
            <a:off x="4315441" y="3014646"/>
            <a:ext cx="3719087" cy="0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CC55695-D37B-84ED-5BE0-7A73C9008836}"/>
                  </a:ext>
                </a:extLst>
              </p:cNvPr>
              <p:cNvSpPr txBox="1"/>
              <p:nvPr/>
            </p:nvSpPr>
            <p:spPr>
              <a:xfrm>
                <a:off x="7223200" y="2653785"/>
                <a:ext cx="1002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CC55695-D37B-84ED-5BE0-7A73C900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200" y="2653785"/>
                <a:ext cx="1002410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447AC2-F1FA-7D2A-2629-29E0B8FDFF07}"/>
                  </a:ext>
                </a:extLst>
              </p:cNvPr>
              <p:cNvSpPr txBox="1"/>
              <p:nvPr/>
            </p:nvSpPr>
            <p:spPr>
              <a:xfrm>
                <a:off x="6025587" y="2660445"/>
                <a:ext cx="525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kern="100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447AC2-F1FA-7D2A-2629-29E0B8FDF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87" y="2660445"/>
                <a:ext cx="525276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9E081CA-4257-42A6-81AE-66EAB2D5FBB6}"/>
                  </a:ext>
                </a:extLst>
              </p:cNvPr>
              <p:cNvSpPr txBox="1"/>
              <p:nvPr/>
            </p:nvSpPr>
            <p:spPr>
              <a:xfrm rot="2228245">
                <a:off x="6938924" y="184693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9E081CA-4257-42A6-81AE-66EAB2D5F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28245">
                <a:off x="6938924" y="1846937"/>
                <a:ext cx="1086868" cy="369332"/>
              </a:xfrm>
              <a:prstGeom prst="rect">
                <a:avLst/>
              </a:prstGeom>
              <a:blipFill>
                <a:blip r:embed="rId12"/>
                <a:stretch>
                  <a:fillRect b="-4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6BDE53-BBE1-95F2-1F7E-5B8ADF1C6EA6}"/>
                  </a:ext>
                </a:extLst>
              </p:cNvPr>
              <p:cNvSpPr txBox="1"/>
              <p:nvPr/>
            </p:nvSpPr>
            <p:spPr>
              <a:xfrm>
                <a:off x="175642" y="4519878"/>
                <a:ext cx="346599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ngang của đồ thị (khi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6BDE53-BBE1-95F2-1F7E-5B8ADF1C6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2" y="4519878"/>
                <a:ext cx="3465990" cy="1251240"/>
              </a:xfrm>
              <a:prstGeom prst="rect">
                <a:avLst/>
              </a:prstGeom>
              <a:blipFill>
                <a:blip r:embed="rId13"/>
                <a:stretch>
                  <a:fillRect l="-2817" t="-3883" r="-2817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8688A13-9C21-86D2-2D94-FA2657EABFEC}"/>
                  </a:ext>
                </a:extLst>
              </p:cNvPr>
              <p:cNvSpPr txBox="1"/>
              <p:nvPr/>
            </p:nvSpPr>
            <p:spPr>
              <a:xfrm>
                <a:off x="4239576" y="4544059"/>
                <a:ext cx="3719087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ngang của đồ thị (khi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).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8688A13-9C21-86D2-2D94-FA2657EA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76" y="4544059"/>
                <a:ext cx="3719087" cy="1251240"/>
              </a:xfrm>
              <a:prstGeom prst="rect">
                <a:avLst/>
              </a:prstGeom>
              <a:blipFill>
                <a:blip r:embed="rId14"/>
                <a:stretch>
                  <a:fillRect l="-2455" t="-3883" r="-2455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197A188-0384-33B3-06CA-DA858F036194}"/>
              </a:ext>
            </a:extLst>
          </p:cNvPr>
          <p:cNvCxnSpPr>
            <a:cxnSpLocks/>
          </p:cNvCxnSpPr>
          <p:nvPr/>
        </p:nvCxnSpPr>
        <p:spPr>
          <a:xfrm>
            <a:off x="4137889" y="1465312"/>
            <a:ext cx="0" cy="52206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9D8F98D-10A9-B88D-2189-2510ECC84832}"/>
              </a:ext>
            </a:extLst>
          </p:cNvPr>
          <p:cNvCxnSpPr>
            <a:cxnSpLocks/>
          </p:cNvCxnSpPr>
          <p:nvPr/>
        </p:nvCxnSpPr>
        <p:spPr>
          <a:xfrm>
            <a:off x="8150285" y="1487170"/>
            <a:ext cx="0" cy="52206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09B216-19E3-9251-8274-9EFB2368169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890FA5-DAC2-870E-28A5-96B765691475}"/>
              </a:ext>
            </a:extLst>
          </p:cNvPr>
          <p:cNvSpPr/>
          <p:nvPr/>
        </p:nvSpPr>
        <p:spPr>
          <a:xfrm>
            <a:off x="8245066" y="3997764"/>
            <a:ext cx="3825201" cy="2736828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5147F9-CA89-D7AC-F54F-A43CEB219A83}"/>
                  </a:ext>
                </a:extLst>
              </p:cNvPr>
              <p:cNvSpPr txBox="1"/>
              <p:nvPr/>
            </p:nvSpPr>
            <p:spPr>
              <a:xfrm>
                <a:off x="8278045" y="4028440"/>
                <a:ext cx="379222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5147F9-CA89-D7AC-F54F-A43CEB21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5" y="4028440"/>
                <a:ext cx="3792223" cy="1569660"/>
              </a:xfrm>
              <a:prstGeom prst="rect">
                <a:avLst/>
              </a:prstGeom>
              <a:blipFill>
                <a:blip r:embed="rId15"/>
                <a:stretch>
                  <a:fillRect l="-2572" t="-3113" r="-2412" b="-81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6CB126-707D-99C8-F6A2-80BD797346CB}"/>
                  </a:ext>
                </a:extLst>
              </p:cNvPr>
              <p:cNvSpPr txBox="1"/>
              <p:nvPr/>
            </p:nvSpPr>
            <p:spPr>
              <a:xfrm>
                <a:off x="8861342" y="5533205"/>
                <a:ext cx="230470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6CB126-707D-99C8-F6A2-80BD79734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42" y="5533205"/>
                <a:ext cx="2304707" cy="573106"/>
              </a:xfrm>
              <a:prstGeom prst="rect">
                <a:avLst/>
              </a:prstGeom>
              <a:blipFill>
                <a:blip r:embed="rId1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E818CD-873D-B659-44CE-B9BEB8F5EC6F}"/>
                  </a:ext>
                </a:extLst>
              </p:cNvPr>
              <p:cNvSpPr txBox="1"/>
              <p:nvPr/>
            </p:nvSpPr>
            <p:spPr>
              <a:xfrm>
                <a:off x="8286948" y="6161486"/>
                <a:ext cx="293146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E818CD-873D-B659-44CE-B9BEB8F5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8" y="6161486"/>
                <a:ext cx="2931467" cy="573106"/>
              </a:xfrm>
              <a:prstGeom prst="rect">
                <a:avLst/>
              </a:prstGeom>
              <a:blipFill>
                <a:blip r:embed="rId17"/>
                <a:stretch>
                  <a:fillRect l="-3119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9" grpId="0"/>
      <p:bldP spid="71" grpId="0"/>
      <p:bldP spid="72" grpId="0"/>
      <p:bldP spid="73" grpId="0"/>
      <p:bldP spid="74" grpId="0"/>
      <p:bldP spid="75" grpId="0"/>
      <p:bldP spid="76" grpId="0" animBg="1"/>
      <p:bldP spid="85" grpId="0"/>
      <p:bldP spid="87" grpId="0"/>
      <p:bldP spid="89" grpId="0"/>
      <p:bldP spid="90" grpId="0"/>
      <p:bldP spid="91" grpId="0"/>
      <p:bldP spid="94" grpId="0"/>
      <p:bldP spid="97" grpId="0"/>
      <p:bldP spid="3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7" y="1532856"/>
            <a:ext cx="8577800" cy="7083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83615" y="224118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1146D-201A-488C-F2AA-01C3BF4F01BA}"/>
                  </a:ext>
                </a:extLst>
              </p:cNvPr>
              <p:cNvSpPr txBox="1"/>
              <p:nvPr/>
            </p:nvSpPr>
            <p:spPr>
              <a:xfrm>
                <a:off x="336023" y="1490162"/>
                <a:ext cx="8737600" cy="66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1146D-201A-488C-F2AA-01C3BF4F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3" y="1490162"/>
                <a:ext cx="8737600" cy="668003"/>
              </a:xfrm>
              <a:prstGeom prst="rect">
                <a:avLst/>
              </a:prstGeom>
              <a:blipFill>
                <a:blip r:embed="rId3"/>
                <a:stretch>
                  <a:fillRect l="-1047" b="-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/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blipFill>
                <a:blip r:embed="rId4"/>
                <a:stretch>
                  <a:fillRect l="-320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/>
              <p:nvPr/>
            </p:nvSpPr>
            <p:spPr>
              <a:xfrm>
                <a:off x="246959" y="4019626"/>
                <a:ext cx="6096000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9" y="4019626"/>
                <a:ext cx="6096000" cy="573106"/>
              </a:xfrm>
              <a:prstGeom prst="rect">
                <a:avLst/>
              </a:prstGeom>
              <a:blipFill>
                <a:blip r:embed="rId5"/>
                <a:stretch>
                  <a:fillRect l="-1600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/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ngang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blipFill>
                <a:blip r:embed="rId6"/>
                <a:stretch>
                  <a:fillRect l="-110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/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/>
              <p:nvPr/>
            </p:nvSpPr>
            <p:spPr>
              <a:xfrm>
                <a:off x="4419248" y="2584722"/>
                <a:ext cx="1703333" cy="13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48" y="2584722"/>
                <a:ext cx="1703333" cy="1325812"/>
              </a:xfrm>
              <a:prstGeom prst="rect">
                <a:avLst/>
              </a:prstGeom>
              <a:blipFill>
                <a:blip r:embed="rId8"/>
                <a:stretch>
                  <a:fillRect r="-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/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4E77F1A-7578-0055-FC99-DFDE07255B39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489486" y="375193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3615" y="1407607"/>
            <a:ext cx="9781853" cy="75191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83615" y="21308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624EB8-AB3C-2FF5-5F03-F0D4A37F7F26}"/>
                  </a:ext>
                </a:extLst>
              </p:cNvPr>
              <p:cNvSpPr txBox="1"/>
              <p:nvPr/>
            </p:nvSpPr>
            <p:spPr>
              <a:xfrm>
                <a:off x="192284" y="1373116"/>
                <a:ext cx="9234705" cy="765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24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400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624EB8-AB3C-2FF5-5F03-F0D4A37F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4" y="1373116"/>
                <a:ext cx="9234705" cy="765146"/>
              </a:xfrm>
              <a:prstGeom prst="rect">
                <a:avLst/>
              </a:prstGeom>
              <a:blipFill>
                <a:blip r:embed="rId3"/>
                <a:stretch>
                  <a:fillRect l="-1057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9433F3-175B-474C-189B-FE3F9C4086BA}"/>
                  </a:ext>
                </a:extLst>
              </p:cNvPr>
              <p:cNvSpPr txBox="1"/>
              <p:nvPr/>
            </p:nvSpPr>
            <p:spPr>
              <a:xfrm>
                <a:off x="181734" y="2566476"/>
                <a:ext cx="2759506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9433F3-175B-474C-189B-FE3F9C408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4" y="2566476"/>
                <a:ext cx="2759506" cy="577402"/>
              </a:xfrm>
              <a:prstGeom prst="rect">
                <a:avLst/>
              </a:prstGeom>
              <a:blipFill>
                <a:blip r:embed="rId4"/>
                <a:stretch>
                  <a:fillRect l="-354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BF9B7A8-F3E9-2A43-DA78-D103A6FF0102}"/>
                  </a:ext>
                </a:extLst>
              </p:cNvPr>
              <p:cNvSpPr txBox="1"/>
              <p:nvPr/>
            </p:nvSpPr>
            <p:spPr>
              <a:xfrm>
                <a:off x="282500" y="4569882"/>
                <a:ext cx="193040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BF9B7A8-F3E9-2A43-DA78-D103A6FF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0" y="4569882"/>
                <a:ext cx="1930400" cy="572849"/>
              </a:xfrm>
              <a:prstGeom prst="rect">
                <a:avLst/>
              </a:prstGeom>
              <a:blipFill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D462E7-EC4E-D014-3A30-02003B9DE83F}"/>
                  </a:ext>
                </a:extLst>
              </p:cNvPr>
              <p:cNvSpPr txBox="1"/>
              <p:nvPr/>
            </p:nvSpPr>
            <p:spPr>
              <a:xfrm>
                <a:off x="282500" y="6332334"/>
                <a:ext cx="9408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hai tiệm cận ngang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D462E7-EC4E-D014-3A30-02003B9DE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0" y="6332334"/>
                <a:ext cx="9408695" cy="461665"/>
              </a:xfrm>
              <a:prstGeom prst="rect">
                <a:avLst/>
              </a:prstGeom>
              <a:blipFill>
                <a:blip r:embed="rId6"/>
                <a:stretch>
                  <a:fillRect l="-9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2155C0-A57C-37AE-C907-01D745F3F8B5}"/>
                  </a:ext>
                </a:extLst>
              </p:cNvPr>
              <p:cNvSpPr txBox="1"/>
              <p:nvPr/>
            </p:nvSpPr>
            <p:spPr>
              <a:xfrm>
                <a:off x="2182285" y="2267201"/>
                <a:ext cx="2656690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2155C0-A57C-37AE-C907-01D745F3F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85" y="2267201"/>
                <a:ext cx="2656690" cy="927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4C2761-0F28-12EE-FB67-1999EE121CCB}"/>
                  </a:ext>
                </a:extLst>
              </p:cNvPr>
              <p:cNvSpPr txBox="1"/>
              <p:nvPr/>
            </p:nvSpPr>
            <p:spPr>
              <a:xfrm>
                <a:off x="433905" y="3144191"/>
                <a:ext cx="2759506" cy="1201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4C2761-0F28-12EE-FB67-1999EE12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5" y="3144191"/>
                <a:ext cx="2759506" cy="1201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8325-9E14-AED9-E0BD-9B03A9349E3F}"/>
                  </a:ext>
                </a:extLst>
              </p:cNvPr>
              <p:cNvSpPr txBox="1"/>
              <p:nvPr/>
            </p:nvSpPr>
            <p:spPr>
              <a:xfrm>
                <a:off x="2794393" y="3113285"/>
                <a:ext cx="2444976" cy="1201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8325-9E14-AED9-E0BD-9B03A9349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93" y="3113285"/>
                <a:ext cx="2444976" cy="12016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75EF4D-8F54-0BD9-8863-C2FAF0229A15}"/>
                  </a:ext>
                </a:extLst>
              </p:cNvPr>
              <p:cNvSpPr txBox="1"/>
              <p:nvPr/>
            </p:nvSpPr>
            <p:spPr>
              <a:xfrm>
                <a:off x="5051962" y="3548086"/>
                <a:ext cx="7184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75EF4D-8F54-0BD9-8863-C2FAF022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62" y="3548086"/>
                <a:ext cx="71846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7B75FB-795A-631A-593D-547B30EEB08B}"/>
                  </a:ext>
                </a:extLst>
              </p:cNvPr>
              <p:cNvSpPr txBox="1"/>
              <p:nvPr/>
            </p:nvSpPr>
            <p:spPr>
              <a:xfrm>
                <a:off x="1831321" y="4259747"/>
                <a:ext cx="2231067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7B75FB-795A-631A-593D-547B30EEB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21" y="4259747"/>
                <a:ext cx="2231067" cy="9274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CB8D64-598C-6614-BC15-58F3EAF1BB81}"/>
                  </a:ext>
                </a:extLst>
              </p:cNvPr>
              <p:cNvSpPr txBox="1"/>
              <p:nvPr/>
            </p:nvSpPr>
            <p:spPr>
              <a:xfrm>
                <a:off x="4031639" y="4129068"/>
                <a:ext cx="2956560" cy="1308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CB8D64-598C-6614-BC15-58F3EAF1B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4129068"/>
                <a:ext cx="2956560" cy="13088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CEF6E5-3A1D-3910-4ADA-C48063688FFD}"/>
                  </a:ext>
                </a:extLst>
              </p:cNvPr>
              <p:cNvSpPr txBox="1"/>
              <p:nvPr/>
            </p:nvSpPr>
            <p:spPr>
              <a:xfrm>
                <a:off x="1814768" y="5124347"/>
                <a:ext cx="2994868" cy="129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CEF6E5-3A1D-3910-4ADA-C4806368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68" y="5124347"/>
                <a:ext cx="2994868" cy="12906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3E3BC2-A9F3-E527-30FA-B8D8A8EAF4E7}"/>
                  </a:ext>
                </a:extLst>
              </p:cNvPr>
              <p:cNvSpPr txBox="1"/>
              <p:nvPr/>
            </p:nvSpPr>
            <p:spPr>
              <a:xfrm>
                <a:off x="4544622" y="5548221"/>
                <a:ext cx="11699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3E3BC2-A9F3-E527-30FA-B8D8A8EAF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22" y="5548221"/>
                <a:ext cx="116999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0AEA70-DEAD-8FCC-6DD1-1E61FBDB3E62}"/>
                  </a:ext>
                </a:extLst>
              </p:cNvPr>
              <p:cNvSpPr txBox="1"/>
              <p:nvPr/>
            </p:nvSpPr>
            <p:spPr>
              <a:xfrm>
                <a:off x="7623959" y="2231051"/>
                <a:ext cx="49878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i="1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xét. 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1.21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0AEA70-DEAD-8FCC-6DD1-1E61FBDB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959" y="2231051"/>
                <a:ext cx="4987817" cy="830997"/>
              </a:xfrm>
              <a:prstGeom prst="rect">
                <a:avLst/>
              </a:prstGeom>
              <a:blipFill>
                <a:blip r:embed="rId15"/>
                <a:stretch>
                  <a:fillRect l="-1956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52B2555-ECCA-FD5A-8A71-136BEA2AFE04}"/>
              </a:ext>
            </a:extLst>
          </p:cNvPr>
          <p:cNvSpPr/>
          <p:nvPr/>
        </p:nvSpPr>
        <p:spPr>
          <a:xfrm>
            <a:off x="8419592" y="5097322"/>
            <a:ext cx="1264920" cy="643077"/>
          </a:xfrm>
          <a:custGeom>
            <a:avLst/>
            <a:gdLst>
              <a:gd name="connsiteX0" fmla="*/ 0 w 1264920"/>
              <a:gd name="connsiteY0" fmla="*/ 5377 h 645457"/>
              <a:gd name="connsiteX1" fmla="*/ 350520 w 1264920"/>
              <a:gd name="connsiteY1" fmla="*/ 5377 h 645457"/>
              <a:gd name="connsiteX2" fmla="*/ 767080 w 1264920"/>
              <a:gd name="connsiteY2" fmla="*/ 61257 h 645457"/>
              <a:gd name="connsiteX3" fmla="*/ 1102360 w 1264920"/>
              <a:gd name="connsiteY3" fmla="*/ 289857 h 645457"/>
              <a:gd name="connsiteX4" fmla="*/ 1264920 w 1264920"/>
              <a:gd name="connsiteY4" fmla="*/ 645457 h 645457"/>
              <a:gd name="connsiteX0" fmla="*/ 0 w 1264920"/>
              <a:gd name="connsiteY0" fmla="*/ 6462 h 646542"/>
              <a:gd name="connsiteX1" fmla="*/ 350520 w 1264920"/>
              <a:gd name="connsiteY1" fmla="*/ 6462 h 646542"/>
              <a:gd name="connsiteX2" fmla="*/ 767080 w 1264920"/>
              <a:gd name="connsiteY2" fmla="*/ 77582 h 646542"/>
              <a:gd name="connsiteX3" fmla="*/ 1102360 w 1264920"/>
              <a:gd name="connsiteY3" fmla="*/ 290942 h 646542"/>
              <a:gd name="connsiteX4" fmla="*/ 1264920 w 1264920"/>
              <a:gd name="connsiteY4" fmla="*/ 646542 h 646542"/>
              <a:gd name="connsiteX0" fmla="*/ 0 w 1264920"/>
              <a:gd name="connsiteY0" fmla="*/ 6462 h 646542"/>
              <a:gd name="connsiteX1" fmla="*/ 350520 w 1264920"/>
              <a:gd name="connsiteY1" fmla="*/ 6462 h 646542"/>
              <a:gd name="connsiteX2" fmla="*/ 767080 w 1264920"/>
              <a:gd name="connsiteY2" fmla="*/ 77582 h 646542"/>
              <a:gd name="connsiteX3" fmla="*/ 1092835 w 1264920"/>
              <a:gd name="connsiteY3" fmla="*/ 298562 h 646542"/>
              <a:gd name="connsiteX4" fmla="*/ 1264920 w 1264920"/>
              <a:gd name="connsiteY4" fmla="*/ 646542 h 646542"/>
              <a:gd name="connsiteX0" fmla="*/ 0 w 1264920"/>
              <a:gd name="connsiteY0" fmla="*/ 2762 h 642842"/>
              <a:gd name="connsiteX1" fmla="*/ 350520 w 1264920"/>
              <a:gd name="connsiteY1" fmla="*/ 10382 h 642842"/>
              <a:gd name="connsiteX2" fmla="*/ 767080 w 1264920"/>
              <a:gd name="connsiteY2" fmla="*/ 73882 h 642842"/>
              <a:gd name="connsiteX3" fmla="*/ 1092835 w 1264920"/>
              <a:gd name="connsiteY3" fmla="*/ 294862 h 642842"/>
              <a:gd name="connsiteX4" fmla="*/ 1264920 w 1264920"/>
              <a:gd name="connsiteY4" fmla="*/ 642842 h 642842"/>
              <a:gd name="connsiteX0" fmla="*/ 0 w 1264920"/>
              <a:gd name="connsiteY0" fmla="*/ 3201 h 643281"/>
              <a:gd name="connsiteX1" fmla="*/ 350520 w 1264920"/>
              <a:gd name="connsiteY1" fmla="*/ 10821 h 643281"/>
              <a:gd name="connsiteX2" fmla="*/ 776605 w 1264920"/>
              <a:gd name="connsiteY2" fmla="*/ 83846 h 643281"/>
              <a:gd name="connsiteX3" fmla="*/ 1092835 w 1264920"/>
              <a:gd name="connsiteY3" fmla="*/ 295301 h 643281"/>
              <a:gd name="connsiteX4" fmla="*/ 1264920 w 1264920"/>
              <a:gd name="connsiteY4" fmla="*/ 643281 h 643281"/>
              <a:gd name="connsiteX0" fmla="*/ 0 w 1264920"/>
              <a:gd name="connsiteY0" fmla="*/ 3688 h 643768"/>
              <a:gd name="connsiteX1" fmla="*/ 350520 w 1264920"/>
              <a:gd name="connsiteY1" fmla="*/ 11308 h 643768"/>
              <a:gd name="connsiteX2" fmla="*/ 776605 w 1264920"/>
              <a:gd name="connsiteY2" fmla="*/ 93858 h 643768"/>
              <a:gd name="connsiteX3" fmla="*/ 1092835 w 1264920"/>
              <a:gd name="connsiteY3" fmla="*/ 295788 h 643768"/>
              <a:gd name="connsiteX4" fmla="*/ 1264920 w 1264920"/>
              <a:gd name="connsiteY4" fmla="*/ 643768 h 643768"/>
              <a:gd name="connsiteX0" fmla="*/ 0 w 1264920"/>
              <a:gd name="connsiteY0" fmla="*/ 7838 h 647918"/>
              <a:gd name="connsiteX1" fmla="*/ 350520 w 1264920"/>
              <a:gd name="connsiteY1" fmla="*/ 7838 h 647918"/>
              <a:gd name="connsiteX2" fmla="*/ 776605 w 1264920"/>
              <a:gd name="connsiteY2" fmla="*/ 98008 h 647918"/>
              <a:gd name="connsiteX3" fmla="*/ 1092835 w 1264920"/>
              <a:gd name="connsiteY3" fmla="*/ 299938 h 647918"/>
              <a:gd name="connsiteX4" fmla="*/ 1264920 w 1264920"/>
              <a:gd name="connsiteY4" fmla="*/ 647918 h 647918"/>
              <a:gd name="connsiteX0" fmla="*/ 0 w 1264920"/>
              <a:gd name="connsiteY0" fmla="*/ 2997 h 643077"/>
              <a:gd name="connsiteX1" fmla="*/ 350520 w 1264920"/>
              <a:gd name="connsiteY1" fmla="*/ 12522 h 643077"/>
              <a:gd name="connsiteX2" fmla="*/ 776605 w 1264920"/>
              <a:gd name="connsiteY2" fmla="*/ 93167 h 643077"/>
              <a:gd name="connsiteX3" fmla="*/ 1092835 w 1264920"/>
              <a:gd name="connsiteY3" fmla="*/ 295097 h 643077"/>
              <a:gd name="connsiteX4" fmla="*/ 1264920 w 1264920"/>
              <a:gd name="connsiteY4" fmla="*/ 643077 h 64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920" h="643077">
                <a:moveTo>
                  <a:pt x="0" y="2997"/>
                </a:moveTo>
                <a:cubicBezTo>
                  <a:pt x="111336" y="-1660"/>
                  <a:pt x="221086" y="-2506"/>
                  <a:pt x="350520" y="12522"/>
                </a:cubicBezTo>
                <a:cubicBezTo>
                  <a:pt x="479954" y="27550"/>
                  <a:pt x="652886" y="46071"/>
                  <a:pt x="776605" y="93167"/>
                </a:cubicBezTo>
                <a:cubicBezTo>
                  <a:pt x="900324" y="140263"/>
                  <a:pt x="1009862" y="197730"/>
                  <a:pt x="1092835" y="295097"/>
                </a:cubicBezTo>
                <a:cubicBezTo>
                  <a:pt x="1175808" y="392464"/>
                  <a:pt x="1225126" y="513960"/>
                  <a:pt x="1264920" y="64307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6B8AE26-AB14-9F99-E56D-F69D98940460}"/>
              </a:ext>
            </a:extLst>
          </p:cNvPr>
          <p:cNvSpPr/>
          <p:nvPr/>
        </p:nvSpPr>
        <p:spPr>
          <a:xfrm>
            <a:off x="10118344" y="3205480"/>
            <a:ext cx="1264920" cy="817880"/>
          </a:xfrm>
          <a:custGeom>
            <a:avLst/>
            <a:gdLst>
              <a:gd name="connsiteX0" fmla="*/ 0 w 1264920"/>
              <a:gd name="connsiteY0" fmla="*/ 0 h 817880"/>
              <a:gd name="connsiteX1" fmla="*/ 66040 w 1264920"/>
              <a:gd name="connsiteY1" fmla="*/ 320040 h 817880"/>
              <a:gd name="connsiteX2" fmla="*/ 193040 w 1264920"/>
              <a:gd name="connsiteY2" fmla="*/ 548640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193040 w 1264920"/>
              <a:gd name="connsiteY2" fmla="*/ 548640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204470 w 1264920"/>
              <a:gd name="connsiteY2" fmla="*/ 542925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204470 w 1264920"/>
              <a:gd name="connsiteY2" fmla="*/ 542925 h 817880"/>
              <a:gd name="connsiteX3" fmla="*/ 438785 w 1264920"/>
              <a:gd name="connsiteY3" fmla="*/ 706755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920" h="817880">
                <a:moveTo>
                  <a:pt x="0" y="0"/>
                </a:moveTo>
                <a:cubicBezTo>
                  <a:pt x="16933" y="114300"/>
                  <a:pt x="39582" y="229553"/>
                  <a:pt x="73660" y="320040"/>
                </a:cubicBezTo>
                <a:cubicBezTo>
                  <a:pt x="107738" y="410527"/>
                  <a:pt x="143616" y="478473"/>
                  <a:pt x="204470" y="542925"/>
                </a:cubicBezTo>
                <a:cubicBezTo>
                  <a:pt x="265324" y="607377"/>
                  <a:pt x="347557" y="665162"/>
                  <a:pt x="438785" y="706755"/>
                </a:cubicBezTo>
                <a:cubicBezTo>
                  <a:pt x="530013" y="748348"/>
                  <a:pt x="616373" y="773007"/>
                  <a:pt x="751840" y="792480"/>
                </a:cubicBezTo>
                <a:cubicBezTo>
                  <a:pt x="887307" y="811953"/>
                  <a:pt x="1076113" y="814916"/>
                  <a:pt x="1264920" y="81788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F0FB77-D527-81ED-E43D-CCA9DBAE7452}"/>
              </a:ext>
            </a:extLst>
          </p:cNvPr>
          <p:cNvSpPr txBox="1"/>
          <p:nvPr/>
        </p:nvSpPr>
        <p:spPr>
          <a:xfrm>
            <a:off x="9329317" y="5851700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1.21 </a:t>
            </a:r>
            <a:endParaRPr lang="vi-VN" dirty="0">
              <a:solidFill>
                <a:srgbClr val="FFC00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CEEA81-C044-B5A0-A56F-885ABEA591B4}"/>
              </a:ext>
            </a:extLst>
          </p:cNvPr>
          <p:cNvCxnSpPr>
            <a:cxnSpLocks/>
          </p:cNvCxnSpPr>
          <p:nvPr/>
        </p:nvCxnSpPr>
        <p:spPr>
          <a:xfrm flipH="1" flipV="1">
            <a:off x="9939425" y="3108154"/>
            <a:ext cx="5181" cy="26797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F31310-FFD7-4FE2-6353-DE1D3B4BFF15}"/>
              </a:ext>
            </a:extLst>
          </p:cNvPr>
          <p:cNvCxnSpPr>
            <a:cxnSpLocks/>
          </p:cNvCxnSpPr>
          <p:nvPr/>
        </p:nvCxnSpPr>
        <p:spPr>
          <a:xfrm flipV="1">
            <a:off x="8407400" y="4561647"/>
            <a:ext cx="2991908" cy="82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844041A-957B-9029-CC17-4E96091C7356}"/>
              </a:ext>
            </a:extLst>
          </p:cNvPr>
          <p:cNvSpPr txBox="1"/>
          <p:nvPr/>
        </p:nvSpPr>
        <p:spPr>
          <a:xfrm>
            <a:off x="11179044" y="449344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0FDF6E-015C-FD2C-0433-B3821C55B70B}"/>
              </a:ext>
            </a:extLst>
          </p:cNvPr>
          <p:cNvSpPr txBox="1"/>
          <p:nvPr/>
        </p:nvSpPr>
        <p:spPr>
          <a:xfrm>
            <a:off x="9885331" y="448771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E96BB40-B48F-305F-B1FE-F9DB7B5424D7}"/>
              </a:ext>
            </a:extLst>
          </p:cNvPr>
          <p:cNvCxnSpPr>
            <a:cxnSpLocks/>
          </p:cNvCxnSpPr>
          <p:nvPr/>
        </p:nvCxnSpPr>
        <p:spPr>
          <a:xfrm>
            <a:off x="8406826" y="5003616"/>
            <a:ext cx="29756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625A2B3A-48C6-06CC-269D-A4D86651F876}"/>
              </a:ext>
            </a:extLst>
          </p:cNvPr>
          <p:cNvSpPr/>
          <p:nvPr/>
        </p:nvSpPr>
        <p:spPr>
          <a:xfrm>
            <a:off x="9899236" y="4519034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793365-7F7D-2597-9C73-E859DF3D7DB4}"/>
              </a:ext>
            </a:extLst>
          </p:cNvPr>
          <p:cNvCxnSpPr>
            <a:cxnSpLocks/>
          </p:cNvCxnSpPr>
          <p:nvPr/>
        </p:nvCxnSpPr>
        <p:spPr>
          <a:xfrm>
            <a:off x="8406826" y="4129068"/>
            <a:ext cx="29756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8C8DA01-4B1F-0CF4-1E04-D024402EB42C}"/>
              </a:ext>
            </a:extLst>
          </p:cNvPr>
          <p:cNvCxnSpPr>
            <a:cxnSpLocks/>
          </p:cNvCxnSpPr>
          <p:nvPr/>
        </p:nvCxnSpPr>
        <p:spPr>
          <a:xfrm>
            <a:off x="9875638" y="3710103"/>
            <a:ext cx="127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ABBA4E-4B5A-4AB6-AA12-6F3471542EC6}"/>
              </a:ext>
            </a:extLst>
          </p:cNvPr>
          <p:cNvCxnSpPr>
            <a:cxnSpLocks/>
          </p:cNvCxnSpPr>
          <p:nvPr/>
        </p:nvCxnSpPr>
        <p:spPr>
          <a:xfrm>
            <a:off x="9876376" y="5418860"/>
            <a:ext cx="127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24770C0-C242-A1D6-85BF-7559584DD1A4}"/>
              </a:ext>
            </a:extLst>
          </p:cNvPr>
          <p:cNvCxnSpPr>
            <a:cxnSpLocks/>
          </p:cNvCxnSpPr>
          <p:nvPr/>
        </p:nvCxnSpPr>
        <p:spPr>
          <a:xfrm flipV="1">
            <a:off x="10393356" y="4483178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4FD9A0F-30D0-BECC-5611-3D7021E7AF94}"/>
              </a:ext>
            </a:extLst>
          </p:cNvPr>
          <p:cNvCxnSpPr>
            <a:cxnSpLocks/>
          </p:cNvCxnSpPr>
          <p:nvPr/>
        </p:nvCxnSpPr>
        <p:spPr>
          <a:xfrm flipV="1">
            <a:off x="10848476" y="4480172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CBDCA3-02CA-135E-FA0F-22CFB4FFA601}"/>
              </a:ext>
            </a:extLst>
          </p:cNvPr>
          <p:cNvCxnSpPr>
            <a:cxnSpLocks/>
          </p:cNvCxnSpPr>
          <p:nvPr/>
        </p:nvCxnSpPr>
        <p:spPr>
          <a:xfrm flipV="1">
            <a:off x="9497244" y="4488023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069ECD-7D3A-BA18-B570-F3E827A167DC}"/>
              </a:ext>
            </a:extLst>
          </p:cNvPr>
          <p:cNvCxnSpPr>
            <a:cxnSpLocks/>
          </p:cNvCxnSpPr>
          <p:nvPr/>
        </p:nvCxnSpPr>
        <p:spPr>
          <a:xfrm flipV="1">
            <a:off x="9039881" y="4490162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4C9CC55-9CD1-793D-0FE1-9E1DA73DBA05}"/>
              </a:ext>
            </a:extLst>
          </p:cNvPr>
          <p:cNvSpPr txBox="1"/>
          <p:nvPr/>
        </p:nvSpPr>
        <p:spPr>
          <a:xfrm>
            <a:off x="9568367" y="2822986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CD07AB-66BA-5434-EBE7-41C99D4AE61B}"/>
              </a:ext>
            </a:extLst>
          </p:cNvPr>
          <p:cNvSpPr txBox="1"/>
          <p:nvPr/>
        </p:nvSpPr>
        <p:spPr>
          <a:xfrm>
            <a:off x="10248466" y="4577829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F41517-2985-2736-1132-AF70A6251CC0}"/>
              </a:ext>
            </a:extLst>
          </p:cNvPr>
          <p:cNvSpPr txBox="1"/>
          <p:nvPr/>
        </p:nvSpPr>
        <p:spPr>
          <a:xfrm>
            <a:off x="10654922" y="4563281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66E8BC-3F18-5D69-5E3B-C31A894E94E5}"/>
              </a:ext>
            </a:extLst>
          </p:cNvPr>
          <p:cNvSpPr txBox="1"/>
          <p:nvPr/>
        </p:nvSpPr>
        <p:spPr>
          <a:xfrm>
            <a:off x="9228460" y="4564595"/>
            <a:ext cx="4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8297C17-D969-593C-6EDA-BB4F4CD97A47}"/>
              </a:ext>
            </a:extLst>
          </p:cNvPr>
          <p:cNvSpPr txBox="1"/>
          <p:nvPr/>
        </p:nvSpPr>
        <p:spPr>
          <a:xfrm>
            <a:off x="8802070" y="4561647"/>
            <a:ext cx="3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9713CBF-C6E7-CE9B-5513-327B362F6A72}"/>
              </a:ext>
            </a:extLst>
          </p:cNvPr>
          <p:cNvSpPr txBox="1"/>
          <p:nvPr/>
        </p:nvSpPr>
        <p:spPr>
          <a:xfrm>
            <a:off x="9605447" y="4693593"/>
            <a:ext cx="3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CE12B2-41B2-3E44-1015-BC49DA2C269D}"/>
              </a:ext>
            </a:extLst>
          </p:cNvPr>
          <p:cNvSpPr txBox="1"/>
          <p:nvPr/>
        </p:nvSpPr>
        <p:spPr>
          <a:xfrm>
            <a:off x="9568835" y="5188332"/>
            <a:ext cx="41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AA21A6-763D-EB4B-B3C4-D552987489A4}"/>
              </a:ext>
            </a:extLst>
          </p:cNvPr>
          <p:cNvSpPr txBox="1"/>
          <p:nvPr/>
        </p:nvSpPr>
        <p:spPr>
          <a:xfrm>
            <a:off x="9684512" y="4071770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0BF03B-D060-2A23-5D7A-C2D8ACC97B22}"/>
              </a:ext>
            </a:extLst>
          </p:cNvPr>
          <p:cNvSpPr txBox="1"/>
          <p:nvPr/>
        </p:nvSpPr>
        <p:spPr>
          <a:xfrm>
            <a:off x="9625297" y="3494626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4AAAFA-D28B-2B4E-9693-48418828EAFB}"/>
              </a:ext>
            </a:extLst>
          </p:cNvPr>
          <p:cNvCxnSpPr>
            <a:cxnSpLocks/>
          </p:cNvCxnSpPr>
          <p:nvPr/>
        </p:nvCxnSpPr>
        <p:spPr>
          <a:xfrm>
            <a:off x="7472144" y="2231051"/>
            <a:ext cx="0" cy="4101283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8898306-9932-D584-88AB-9CDF4C62FBC9}"/>
              </a:ext>
            </a:extLst>
          </p:cNvPr>
          <p:cNvCxnSpPr>
            <a:cxnSpLocks/>
          </p:cNvCxnSpPr>
          <p:nvPr/>
        </p:nvCxnSpPr>
        <p:spPr>
          <a:xfrm flipH="1">
            <a:off x="7457920" y="6326957"/>
            <a:ext cx="4577953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C5D22C-8FE0-04B7-1CFD-BB8C484DE68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139751" y="333558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" grpId="0"/>
      <p:bldP spid="35" grpId="0"/>
      <p:bldP spid="36" grpId="0"/>
      <p:bldP spid="38" grpId="0"/>
      <p:bldP spid="39" grpId="0"/>
      <p:bldP spid="45" grpId="0"/>
      <p:bldP spid="46" grpId="0"/>
      <p:bldP spid="47" grpId="0"/>
      <p:bldP spid="48" grpId="0"/>
      <p:bldP spid="52" grpId="0"/>
      <p:bldP spid="54" grpId="0" animBg="1"/>
      <p:bldP spid="55" grpId="0" animBg="1"/>
      <p:bldP spid="56" grpId="0"/>
      <p:bldP spid="59" grpId="0"/>
      <p:bldP spid="61" grpId="0"/>
      <p:bldP spid="63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7" y="1532856"/>
            <a:ext cx="9202518" cy="7083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83615" y="224118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/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blipFill>
                <a:blip r:embed="rId3"/>
                <a:stretch>
                  <a:fillRect l="-320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/>
              <p:nvPr/>
            </p:nvSpPr>
            <p:spPr>
              <a:xfrm>
                <a:off x="246959" y="4019626"/>
                <a:ext cx="352854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9" y="4019626"/>
                <a:ext cx="3528547" cy="573106"/>
              </a:xfrm>
              <a:prstGeom prst="rect">
                <a:avLst/>
              </a:prstGeom>
              <a:blipFill>
                <a:blip r:embed="rId4"/>
                <a:stretch>
                  <a:fillRect l="-2768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/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ngang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blipFill>
                <a:blip r:embed="rId5"/>
                <a:stretch>
                  <a:fillRect l="-110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/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/>
              <p:nvPr/>
            </p:nvSpPr>
            <p:spPr>
              <a:xfrm>
                <a:off x="4419248" y="2584722"/>
                <a:ext cx="2020463" cy="1357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48" y="2584722"/>
                <a:ext cx="2020463" cy="1357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/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BDED32-EED0-7677-1F2E-F2CB4E46EE21}"/>
                  </a:ext>
                </a:extLst>
              </p:cNvPr>
              <p:cNvSpPr txBox="1"/>
              <p:nvPr/>
            </p:nvSpPr>
            <p:spPr>
              <a:xfrm>
                <a:off x="334082" y="1532659"/>
                <a:ext cx="9752392" cy="663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BDED32-EED0-7677-1F2E-F2CB4E46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2" y="1532659"/>
                <a:ext cx="9752392" cy="663130"/>
              </a:xfrm>
              <a:prstGeom prst="rect">
                <a:avLst/>
              </a:prstGeom>
              <a:blipFill>
                <a:blip r:embed="rId9"/>
                <a:stretch>
                  <a:fillRect l="-1000" b="-7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4C8EF86-B552-889C-F322-B9F22F9B882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19248" y="378740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722511" cy="22502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03357" y="369458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C7D0A5-BD03-1BD1-E848-C1CB43EE0B43}"/>
              </a:ext>
            </a:extLst>
          </p:cNvPr>
          <p:cNvSpPr txBox="1"/>
          <p:nvPr/>
        </p:nvSpPr>
        <p:spPr>
          <a:xfrm>
            <a:off x="284814" y="1514584"/>
            <a:ext cx="754595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Vận dụng 1.</a:t>
            </a:r>
            <a:r>
              <a:rPr lang="vi-VN" sz="2400" kern="1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Giải bài toán trong tình huống mở đầu.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948A6A-D750-5CF3-F982-3F65EB7D4EBB}"/>
                  </a:ext>
                </a:extLst>
              </p:cNvPr>
              <p:cNvSpPr txBox="1"/>
              <p:nvPr/>
            </p:nvSpPr>
            <p:spPr>
              <a:xfrm>
                <a:off x="321917" y="1896946"/>
                <a:ext cx="7726911" cy="1749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)=15</m:t>
                    </m:r>
                    <m:sSup>
                      <m:sSup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vi-VN" sz="2400" kern="100" dirty="0">
                  <a:solidFill>
                    <a:schemeClr val="bg1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ra sao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 Điều này thể hiên trên Hình 1.18 như thế nào?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948A6A-D750-5CF3-F982-3F65EB7D4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7" y="1896946"/>
                <a:ext cx="7726911" cy="1749005"/>
              </a:xfrm>
              <a:prstGeom prst="rect">
                <a:avLst/>
              </a:prstGeom>
              <a:blipFill>
                <a:blip r:embed="rId3"/>
                <a:stretch>
                  <a:fillRect l="-1263" t="-2787" r="-1263" b="-69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4DEE8DF-3C80-B01A-64B0-AFE8A3C74F9A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1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449607" cy="27856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00797" y="427214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7221C-00A7-798C-B5FD-73512A3FF337}"/>
                  </a:ext>
                </a:extLst>
              </p:cNvPr>
              <p:cNvSpPr txBox="1"/>
              <p:nvPr/>
            </p:nvSpPr>
            <p:spPr>
              <a:xfrm>
                <a:off x="391823" y="1461316"/>
                <a:ext cx="7497313" cy="279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Nhận biết đường tiệm cận đứng</a:t>
                </a:r>
              </a:p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.1.22)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Tính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trên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dần đến 0 , có nhận xét gì về tung độ của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7221C-00A7-798C-B5FD-73512A3F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3" y="1461316"/>
                <a:ext cx="7497313" cy="2797048"/>
              </a:xfrm>
              <a:prstGeom prst="rect">
                <a:avLst/>
              </a:prstGeom>
              <a:blipFill>
                <a:blip r:embed="rId3"/>
                <a:stretch>
                  <a:fillRect l="-1220" t="-1743" r="-2276" b="-4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1B45D8-3941-5640-CBAF-2414477FE674}"/>
              </a:ext>
            </a:extLst>
          </p:cNvPr>
          <p:cNvSpPr/>
          <p:nvPr/>
        </p:nvSpPr>
        <p:spPr>
          <a:xfrm>
            <a:off x="8084820" y="3099409"/>
            <a:ext cx="1283970" cy="683921"/>
          </a:xfrm>
          <a:custGeom>
            <a:avLst/>
            <a:gdLst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41070 w 1283970"/>
              <a:gd name="connsiteY3" fmla="*/ 19885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38530 w 1283970"/>
              <a:gd name="connsiteY3" fmla="*/ 20647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121 h 693541"/>
              <a:gd name="connsiteX1" fmla="*/ 243840 w 1283970"/>
              <a:gd name="connsiteY1" fmla="*/ 21711 h 693541"/>
              <a:gd name="connsiteX2" fmla="*/ 621030 w 1283970"/>
              <a:gd name="connsiteY2" fmla="*/ 83941 h 693541"/>
              <a:gd name="connsiteX3" fmla="*/ 938530 w 1283970"/>
              <a:gd name="connsiteY3" fmla="*/ 205861 h 693541"/>
              <a:gd name="connsiteX4" fmla="*/ 1181100 w 1283970"/>
              <a:gd name="connsiteY4" fmla="*/ 419221 h 693541"/>
              <a:gd name="connsiteX5" fmla="*/ 1283970 w 1283970"/>
              <a:gd name="connsiteY5" fmla="*/ 693541 h 693541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81100 w 1283970"/>
              <a:gd name="connsiteY4" fmla="*/ 409425 h 683745"/>
              <a:gd name="connsiteX5" fmla="*/ 1283970 w 1283970"/>
              <a:gd name="connsiteY5" fmla="*/ 683745 h 683745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78560 w 1283970"/>
              <a:gd name="connsiteY4" fmla="*/ 417045 h 683745"/>
              <a:gd name="connsiteX5" fmla="*/ 1283970 w 1283970"/>
              <a:gd name="connsiteY5" fmla="*/ 683745 h 683745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8530 w 1283970"/>
              <a:gd name="connsiteY3" fmla="*/ 19624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0910 w 1283970"/>
              <a:gd name="connsiteY3" fmla="*/ 20386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970" h="683921">
                <a:moveTo>
                  <a:pt x="0" y="661"/>
                </a:moveTo>
                <a:cubicBezTo>
                  <a:pt x="70167" y="-609"/>
                  <a:pt x="140335" y="-1456"/>
                  <a:pt x="243840" y="12091"/>
                </a:cubicBezTo>
                <a:cubicBezTo>
                  <a:pt x="347345" y="25638"/>
                  <a:pt x="506518" y="49979"/>
                  <a:pt x="621030" y="81941"/>
                </a:cubicBezTo>
                <a:cubicBezTo>
                  <a:pt x="735542" y="113903"/>
                  <a:pt x="837988" y="147981"/>
                  <a:pt x="930910" y="203861"/>
                </a:cubicBezTo>
                <a:cubicBezTo>
                  <a:pt x="1023832" y="259741"/>
                  <a:pt x="1121410" y="334671"/>
                  <a:pt x="1178560" y="417221"/>
                </a:cubicBezTo>
                <a:cubicBezTo>
                  <a:pt x="1235710" y="499771"/>
                  <a:pt x="1261110" y="588036"/>
                  <a:pt x="1283970" y="6839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807ECE7-94BC-2E0C-3E4F-CEC52F73059C}"/>
              </a:ext>
            </a:extLst>
          </p:cNvPr>
          <p:cNvSpPr/>
          <p:nvPr/>
        </p:nvSpPr>
        <p:spPr>
          <a:xfrm>
            <a:off x="9734550" y="1689735"/>
            <a:ext cx="1211580" cy="1133475"/>
          </a:xfrm>
          <a:custGeom>
            <a:avLst/>
            <a:gdLst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9120 w 1215390"/>
              <a:gd name="connsiteY4" fmla="*/ 102489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35255 w 1215390"/>
              <a:gd name="connsiteY2" fmla="*/ 622935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81940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1070 w 1211580"/>
              <a:gd name="connsiteY5" fmla="*/ 1108710 h 1133475"/>
              <a:gd name="connsiteX6" fmla="*/ 1211580 w 1211580"/>
              <a:gd name="connsiteY6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80" h="1133475">
                <a:moveTo>
                  <a:pt x="0" y="0"/>
                </a:moveTo>
                <a:cubicBezTo>
                  <a:pt x="12700" y="97155"/>
                  <a:pt x="20003" y="185420"/>
                  <a:pt x="41910" y="287655"/>
                </a:cubicBezTo>
                <a:cubicBezTo>
                  <a:pt x="63817" y="389890"/>
                  <a:pt x="92393" y="520065"/>
                  <a:pt x="131445" y="613410"/>
                </a:cubicBezTo>
                <a:cubicBezTo>
                  <a:pt x="170497" y="706755"/>
                  <a:pt x="202883" y="779463"/>
                  <a:pt x="276225" y="847725"/>
                </a:cubicBezTo>
                <a:cubicBezTo>
                  <a:pt x="349567" y="915987"/>
                  <a:pt x="460693" y="979488"/>
                  <a:pt x="571500" y="1022985"/>
                </a:cubicBezTo>
                <a:cubicBezTo>
                  <a:pt x="682307" y="1066482"/>
                  <a:pt x="835025" y="1089025"/>
                  <a:pt x="941070" y="1108710"/>
                </a:cubicBezTo>
                <a:cubicBezTo>
                  <a:pt x="1047115" y="1128395"/>
                  <a:pt x="1131252" y="1128077"/>
                  <a:pt x="1211580" y="11334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031978-5950-86B5-C318-33ECF9F707A6}"/>
              </a:ext>
            </a:extLst>
          </p:cNvPr>
          <p:cNvCxnSpPr>
            <a:cxnSpLocks/>
          </p:cNvCxnSpPr>
          <p:nvPr/>
        </p:nvCxnSpPr>
        <p:spPr>
          <a:xfrm flipV="1">
            <a:off x="9169794" y="1689735"/>
            <a:ext cx="0" cy="21027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067A11-FFB6-11C0-35E3-55FBCE2038EF}"/>
              </a:ext>
            </a:extLst>
          </p:cNvPr>
          <p:cNvCxnSpPr>
            <a:cxnSpLocks/>
          </p:cNvCxnSpPr>
          <p:nvPr/>
        </p:nvCxnSpPr>
        <p:spPr>
          <a:xfrm>
            <a:off x="8042714" y="3399012"/>
            <a:ext cx="299104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73A043-9E73-45D3-4114-093B13AB5FA2}"/>
              </a:ext>
            </a:extLst>
          </p:cNvPr>
          <p:cNvSpPr txBox="1"/>
          <p:nvPr/>
        </p:nvSpPr>
        <p:spPr>
          <a:xfrm>
            <a:off x="10771684" y="339901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3E15A7-1AA4-F554-1CCB-D8622B008D22}"/>
              </a:ext>
            </a:extLst>
          </p:cNvPr>
          <p:cNvSpPr txBox="1"/>
          <p:nvPr/>
        </p:nvSpPr>
        <p:spPr>
          <a:xfrm>
            <a:off x="8787960" y="150144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FE7A76-B281-6053-DA40-AE87D01DE171}"/>
              </a:ext>
            </a:extLst>
          </p:cNvPr>
          <p:cNvSpPr txBox="1"/>
          <p:nvPr/>
        </p:nvSpPr>
        <p:spPr>
          <a:xfrm>
            <a:off x="8776926" y="33558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34DEE6-C6DF-8E7D-ED3B-D5D2B6BE9002}"/>
              </a:ext>
            </a:extLst>
          </p:cNvPr>
          <p:cNvCxnSpPr>
            <a:cxnSpLocks/>
          </p:cNvCxnSpPr>
          <p:nvPr/>
        </p:nvCxnSpPr>
        <p:spPr>
          <a:xfrm>
            <a:off x="9568377" y="1690371"/>
            <a:ext cx="0" cy="2102103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35A5CF-8043-079F-598A-396A40B06227}"/>
              </a:ext>
            </a:extLst>
          </p:cNvPr>
          <p:cNvSpPr txBox="1"/>
          <p:nvPr/>
        </p:nvSpPr>
        <p:spPr>
          <a:xfrm>
            <a:off x="9660568" y="329429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2E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1419E0-9ECC-9774-361E-209E977E0B83}"/>
              </a:ext>
            </a:extLst>
          </p:cNvPr>
          <p:cNvCxnSpPr>
            <a:cxnSpLocks/>
          </p:cNvCxnSpPr>
          <p:nvPr/>
        </p:nvCxnSpPr>
        <p:spPr>
          <a:xfrm flipH="1">
            <a:off x="9568377" y="2074419"/>
            <a:ext cx="231190" cy="0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3C3F55-9DDD-8E71-E785-A2278D20D049}"/>
              </a:ext>
            </a:extLst>
          </p:cNvPr>
          <p:cNvSpPr txBox="1"/>
          <p:nvPr/>
        </p:nvSpPr>
        <p:spPr>
          <a:xfrm>
            <a:off x="9234016" y="18449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27CA1A-B6B2-16A7-3431-F96880437D16}"/>
              </a:ext>
            </a:extLst>
          </p:cNvPr>
          <p:cNvSpPr txBox="1"/>
          <p:nvPr/>
        </p:nvSpPr>
        <p:spPr>
          <a:xfrm>
            <a:off x="9784981" y="18449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A1C3D273-21E5-F135-9856-27E92E1A9BDB}"/>
              </a:ext>
            </a:extLst>
          </p:cNvPr>
          <p:cNvSpPr/>
          <p:nvPr/>
        </p:nvSpPr>
        <p:spPr>
          <a:xfrm>
            <a:off x="9128989" y="336565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D61CEFCE-1B85-CF06-A346-25516B97E2FB}"/>
              </a:ext>
            </a:extLst>
          </p:cNvPr>
          <p:cNvSpPr/>
          <p:nvPr/>
        </p:nvSpPr>
        <p:spPr>
          <a:xfrm>
            <a:off x="9531461" y="20366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306965-EE83-B7AB-B672-3B3D575851B7}"/>
              </a:ext>
            </a:extLst>
          </p:cNvPr>
          <p:cNvCxnSpPr>
            <a:cxnSpLocks/>
          </p:cNvCxnSpPr>
          <p:nvPr/>
        </p:nvCxnSpPr>
        <p:spPr>
          <a:xfrm>
            <a:off x="9791531" y="2060389"/>
            <a:ext cx="19017" cy="13264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487C2DA-526B-A165-8A66-7D6581A0E6FB}"/>
              </a:ext>
            </a:extLst>
          </p:cNvPr>
          <p:cNvSpPr/>
          <p:nvPr/>
        </p:nvSpPr>
        <p:spPr>
          <a:xfrm>
            <a:off x="9759113" y="204035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/>
              <p:nvPr/>
            </p:nvSpPr>
            <p:spPr>
              <a:xfrm rot="16200000">
                <a:off x="9023464" y="2500732"/>
                <a:ext cx="772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023464" y="2500732"/>
                <a:ext cx="7724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/>
              <p:nvPr/>
            </p:nvSpPr>
            <p:spPr>
              <a:xfrm>
                <a:off x="10332949" y="2352644"/>
                <a:ext cx="3810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949" y="2352644"/>
                <a:ext cx="381059" cy="369332"/>
              </a:xfrm>
              <a:prstGeom prst="rect">
                <a:avLst/>
              </a:prstGeom>
              <a:blipFill>
                <a:blip r:embed="rId5"/>
                <a:stretch>
                  <a:fillRect l="-4762" r="-41270" b="-13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5DC6F4C-D703-8AF6-CBFA-885B26C0A2CE}"/>
              </a:ext>
            </a:extLst>
          </p:cNvPr>
          <p:cNvSpPr txBox="1"/>
          <p:nvPr/>
        </p:nvSpPr>
        <p:spPr>
          <a:xfrm>
            <a:off x="8883627" y="385842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1.22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B82438-1E2A-65EA-38DA-08F8E53F29A0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8729A-DA48-70E8-4A72-8E573A849AE3}"/>
                  </a:ext>
                </a:extLst>
              </p:cNvPr>
              <p:cNvSpPr txBox="1"/>
              <p:nvPr/>
            </p:nvSpPr>
            <p:spPr>
              <a:xfrm>
                <a:off x="197593" y="4839670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8729A-DA48-70E8-4A72-8E573A84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839670"/>
                <a:ext cx="6094378" cy="461665"/>
              </a:xfrm>
              <a:prstGeom prst="rect">
                <a:avLst/>
              </a:prstGeom>
              <a:blipFill>
                <a:blip r:embed="rId6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7A8B7-BEF5-2E86-25E5-B71F204688FC}"/>
                  </a:ext>
                </a:extLst>
              </p:cNvPr>
              <p:cNvSpPr txBox="1"/>
              <p:nvPr/>
            </p:nvSpPr>
            <p:spPr>
              <a:xfrm>
                <a:off x="197593" y="5333324"/>
                <a:ext cx="117674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trên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dần đến 0 khi đó tung độ của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7A8B7-BEF5-2E86-25E5-B71F2046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5333324"/>
                <a:ext cx="11767428" cy="830997"/>
              </a:xfrm>
              <a:prstGeom prst="rect">
                <a:avLst/>
              </a:prstGeom>
              <a:blipFill>
                <a:blip r:embed="rId7"/>
                <a:stretch>
                  <a:fillRect l="-77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73796" y="301748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7498</TotalTime>
  <Words>2756</Words>
  <Application>Microsoft Office PowerPoint</Application>
  <PresentationFormat>Widescreen</PresentationFormat>
  <Paragraphs>456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.VnBook-Antiqua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Huy Pham</cp:lastModifiedBy>
  <cp:revision>318</cp:revision>
  <dcterms:created xsi:type="dcterms:W3CDTF">2022-01-12T21:49:46Z</dcterms:created>
  <dcterms:modified xsi:type="dcterms:W3CDTF">2024-08-06T07:32:12Z</dcterms:modified>
</cp:coreProperties>
</file>