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754" r:id="rId1"/>
    <p:sldMasterId id="2147483783" r:id="rId2"/>
    <p:sldMasterId id="2147483797" r:id="rId3"/>
  </p:sldMasterIdLst>
  <p:notesMasterIdLst>
    <p:notesMasterId r:id="rId17"/>
  </p:notesMasterIdLst>
  <p:sldIdLst>
    <p:sldId id="344" r:id="rId4"/>
    <p:sldId id="343" r:id="rId5"/>
    <p:sldId id="345" r:id="rId6"/>
    <p:sldId id="337" r:id="rId7"/>
    <p:sldId id="346" r:id="rId8"/>
    <p:sldId id="317" r:id="rId9"/>
    <p:sldId id="347" r:id="rId10"/>
    <p:sldId id="348" r:id="rId11"/>
    <p:sldId id="320" r:id="rId12"/>
    <p:sldId id="321" r:id="rId13"/>
    <p:sldId id="323" r:id="rId14"/>
    <p:sldId id="324" r:id="rId15"/>
    <p:sldId id="327" r:id="rId16"/>
  </p:sldIdLst>
  <p:sldSz cx="24384000" cy="13716000"/>
  <p:notesSz cx="6858000" cy="9144000"/>
  <p:custDataLst>
    <p:tags r:id="rId18"/>
  </p:custDataLst>
  <p:defaultTextStyle>
    <a:defPPr>
      <a:defRPr lang="en-US"/>
    </a:defPPr>
    <a:lvl1pPr marL="0" algn="l" defTabSz="2177170" rtl="0" eaLnBrk="1" latinLnBrk="0" hangingPunct="1">
      <a:defRPr sz="4300" kern="1200">
        <a:solidFill>
          <a:schemeClr val="tx1"/>
        </a:solidFill>
        <a:latin typeface="+mn-lt"/>
        <a:ea typeface="+mn-ea"/>
        <a:cs typeface="+mn-cs"/>
      </a:defRPr>
    </a:lvl1pPr>
    <a:lvl2pPr marL="1088586" algn="l" defTabSz="2177170" rtl="0" eaLnBrk="1" latinLnBrk="0" hangingPunct="1">
      <a:defRPr sz="4300" kern="1200">
        <a:solidFill>
          <a:schemeClr val="tx1"/>
        </a:solidFill>
        <a:latin typeface="+mn-lt"/>
        <a:ea typeface="+mn-ea"/>
        <a:cs typeface="+mn-cs"/>
      </a:defRPr>
    </a:lvl2pPr>
    <a:lvl3pPr marL="2177170" algn="l" defTabSz="2177170" rtl="0" eaLnBrk="1" latinLnBrk="0" hangingPunct="1">
      <a:defRPr sz="4300" kern="1200">
        <a:solidFill>
          <a:schemeClr val="tx1"/>
        </a:solidFill>
        <a:latin typeface="+mn-lt"/>
        <a:ea typeface="+mn-ea"/>
        <a:cs typeface="+mn-cs"/>
      </a:defRPr>
    </a:lvl3pPr>
    <a:lvl4pPr marL="3265756" algn="l" defTabSz="2177170" rtl="0" eaLnBrk="1" latinLnBrk="0" hangingPunct="1">
      <a:defRPr sz="4300" kern="1200">
        <a:solidFill>
          <a:schemeClr val="tx1"/>
        </a:solidFill>
        <a:latin typeface="+mn-lt"/>
        <a:ea typeface="+mn-ea"/>
        <a:cs typeface="+mn-cs"/>
      </a:defRPr>
    </a:lvl4pPr>
    <a:lvl5pPr marL="4354339" algn="l" defTabSz="2177170" rtl="0" eaLnBrk="1" latinLnBrk="0" hangingPunct="1">
      <a:defRPr sz="4300" kern="1200">
        <a:solidFill>
          <a:schemeClr val="tx1"/>
        </a:solidFill>
        <a:latin typeface="+mn-lt"/>
        <a:ea typeface="+mn-ea"/>
        <a:cs typeface="+mn-cs"/>
      </a:defRPr>
    </a:lvl5pPr>
    <a:lvl6pPr marL="5442923" algn="l" defTabSz="2177170" rtl="0" eaLnBrk="1" latinLnBrk="0" hangingPunct="1">
      <a:defRPr sz="4300" kern="1200">
        <a:solidFill>
          <a:schemeClr val="tx1"/>
        </a:solidFill>
        <a:latin typeface="+mn-lt"/>
        <a:ea typeface="+mn-ea"/>
        <a:cs typeface="+mn-cs"/>
      </a:defRPr>
    </a:lvl6pPr>
    <a:lvl7pPr marL="6531509" algn="l" defTabSz="2177170" rtl="0" eaLnBrk="1" latinLnBrk="0" hangingPunct="1">
      <a:defRPr sz="4300" kern="1200">
        <a:solidFill>
          <a:schemeClr val="tx1"/>
        </a:solidFill>
        <a:latin typeface="+mn-lt"/>
        <a:ea typeface="+mn-ea"/>
        <a:cs typeface="+mn-cs"/>
      </a:defRPr>
    </a:lvl7pPr>
    <a:lvl8pPr marL="7620089" algn="l" defTabSz="2177170" rtl="0" eaLnBrk="1" latinLnBrk="0" hangingPunct="1">
      <a:defRPr sz="4300" kern="1200">
        <a:solidFill>
          <a:schemeClr val="tx1"/>
        </a:solidFill>
        <a:latin typeface="+mn-lt"/>
        <a:ea typeface="+mn-ea"/>
        <a:cs typeface="+mn-cs"/>
      </a:defRPr>
    </a:lvl8pPr>
    <a:lvl9pPr marL="8708676" algn="l" defTabSz="217717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D6F7FE"/>
    <a:srgbClr val="E7F7FF"/>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6698" autoAdjust="0"/>
    <p:restoredTop sz="94139" autoAdjust="0"/>
  </p:normalViewPr>
  <p:slideViewPr>
    <p:cSldViewPr>
      <p:cViewPr varScale="1">
        <p:scale>
          <a:sx n="37" d="100"/>
          <a:sy n="37" d="100"/>
        </p:scale>
        <p:origin x="918" y="5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170" rtl="0" eaLnBrk="1" latinLnBrk="0" hangingPunct="1">
      <a:defRPr sz="2900" kern="1200">
        <a:solidFill>
          <a:schemeClr val="tx1"/>
        </a:solidFill>
        <a:latin typeface="+mn-lt"/>
        <a:ea typeface="+mn-ea"/>
        <a:cs typeface="+mn-cs"/>
      </a:defRPr>
    </a:lvl1pPr>
    <a:lvl2pPr marL="1088586" algn="l" defTabSz="2177170" rtl="0" eaLnBrk="1" latinLnBrk="0" hangingPunct="1">
      <a:defRPr sz="2900" kern="1200">
        <a:solidFill>
          <a:schemeClr val="tx1"/>
        </a:solidFill>
        <a:latin typeface="+mn-lt"/>
        <a:ea typeface="+mn-ea"/>
        <a:cs typeface="+mn-cs"/>
      </a:defRPr>
    </a:lvl2pPr>
    <a:lvl3pPr marL="2177170" algn="l" defTabSz="2177170" rtl="0" eaLnBrk="1" latinLnBrk="0" hangingPunct="1">
      <a:defRPr sz="2900" kern="1200">
        <a:solidFill>
          <a:schemeClr val="tx1"/>
        </a:solidFill>
        <a:latin typeface="+mn-lt"/>
        <a:ea typeface="+mn-ea"/>
        <a:cs typeface="+mn-cs"/>
      </a:defRPr>
    </a:lvl3pPr>
    <a:lvl4pPr marL="3265756" algn="l" defTabSz="2177170" rtl="0" eaLnBrk="1" latinLnBrk="0" hangingPunct="1">
      <a:defRPr sz="2900" kern="1200">
        <a:solidFill>
          <a:schemeClr val="tx1"/>
        </a:solidFill>
        <a:latin typeface="+mn-lt"/>
        <a:ea typeface="+mn-ea"/>
        <a:cs typeface="+mn-cs"/>
      </a:defRPr>
    </a:lvl4pPr>
    <a:lvl5pPr marL="4354339" algn="l" defTabSz="2177170" rtl="0" eaLnBrk="1" latinLnBrk="0" hangingPunct="1">
      <a:defRPr sz="2900" kern="1200">
        <a:solidFill>
          <a:schemeClr val="tx1"/>
        </a:solidFill>
        <a:latin typeface="+mn-lt"/>
        <a:ea typeface="+mn-ea"/>
        <a:cs typeface="+mn-cs"/>
      </a:defRPr>
    </a:lvl5pPr>
    <a:lvl6pPr marL="5442923" algn="l" defTabSz="2177170" rtl="0" eaLnBrk="1" latinLnBrk="0" hangingPunct="1">
      <a:defRPr sz="2900" kern="1200">
        <a:solidFill>
          <a:schemeClr val="tx1"/>
        </a:solidFill>
        <a:latin typeface="+mn-lt"/>
        <a:ea typeface="+mn-ea"/>
        <a:cs typeface="+mn-cs"/>
      </a:defRPr>
    </a:lvl6pPr>
    <a:lvl7pPr marL="6531509" algn="l" defTabSz="2177170" rtl="0" eaLnBrk="1" latinLnBrk="0" hangingPunct="1">
      <a:defRPr sz="2900" kern="1200">
        <a:solidFill>
          <a:schemeClr val="tx1"/>
        </a:solidFill>
        <a:latin typeface="+mn-lt"/>
        <a:ea typeface="+mn-ea"/>
        <a:cs typeface="+mn-cs"/>
      </a:defRPr>
    </a:lvl7pPr>
    <a:lvl8pPr marL="7620089" algn="l" defTabSz="2177170" rtl="0" eaLnBrk="1" latinLnBrk="0" hangingPunct="1">
      <a:defRPr sz="2900" kern="1200">
        <a:solidFill>
          <a:schemeClr val="tx1"/>
        </a:solidFill>
        <a:latin typeface="+mn-lt"/>
        <a:ea typeface="+mn-ea"/>
        <a:cs typeface="+mn-cs"/>
      </a:defRPr>
    </a:lvl8pPr>
    <a:lvl9pPr marL="8708676" algn="l" defTabSz="2177170"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47674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13552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274661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236142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e0a7835d13_3_5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e0a7835d13_3_5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258468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58468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3103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3103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6636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lIns="91435" tIns="45719" rIns="91435" bIns="45719"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lIns="91435" tIns="45719" rIns="91435" bIns="45719"/>
          <a:lstStyle>
            <a:lvl1pPr marL="0" indent="0" algn="ctr">
              <a:buNone/>
              <a:defRPr sz="4800"/>
            </a:lvl1pPr>
            <a:lvl2pPr marL="914353" indent="0" algn="ctr">
              <a:buNone/>
              <a:defRPr sz="4000"/>
            </a:lvl2pPr>
            <a:lvl3pPr marL="1828709" indent="0" algn="ctr">
              <a:buNone/>
              <a:defRPr sz="3700"/>
            </a:lvl3pPr>
            <a:lvl4pPr marL="2743062" indent="0" algn="ctr">
              <a:buNone/>
              <a:defRPr sz="3200"/>
            </a:lvl4pPr>
            <a:lvl5pPr marL="3657418" indent="0" algn="ctr">
              <a:buNone/>
              <a:defRPr sz="3200"/>
            </a:lvl5pPr>
            <a:lvl6pPr marL="4571771" indent="0" algn="ctr">
              <a:buNone/>
              <a:defRPr sz="3200"/>
            </a:lvl6pPr>
            <a:lvl7pPr marL="5486127" indent="0" algn="ctr">
              <a:buNone/>
              <a:defRPr sz="3200"/>
            </a:lvl7pPr>
            <a:lvl8pPr marL="6400480" indent="0" algn="ctr">
              <a:buNone/>
              <a:defRPr sz="3200"/>
            </a:lvl8pPr>
            <a:lvl9pPr marL="7314833"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5" name="Footer Placeholder 4"/>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5"/>
          </a:xfrm>
          <a:prstGeom prst="rect">
            <a:avLst/>
          </a:prstGeom>
        </p:spPr>
        <p:txBody>
          <a:bodyPr lIns="91435" tIns="45719" rIns="91435" bIns="45719"/>
          <a:lstStyle/>
          <a:p>
            <a:r>
              <a:rPr lang="en-US"/>
              <a:t>Click to edit Master title style</a:t>
            </a:r>
          </a:p>
        </p:txBody>
      </p:sp>
      <p:sp>
        <p:nvSpPr>
          <p:cNvPr id="3" name="Vertical Text Placeholder 2"/>
          <p:cNvSpPr>
            <a:spLocks noGrp="1"/>
          </p:cNvSpPr>
          <p:nvPr>
            <p:ph type="body" orient="vert" idx="1"/>
          </p:nvPr>
        </p:nvSpPr>
        <p:spPr>
          <a:xfrm>
            <a:off x="1676400" y="3651248"/>
            <a:ext cx="21031200" cy="8702677"/>
          </a:xfrm>
          <a:prstGeom prst="rect">
            <a:avLst/>
          </a:prstGeom>
        </p:spPr>
        <p:txBody>
          <a:bodyPr vert="eaVert" lIns="91435" tIns="45719" rIns="91435" bIns="45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5" name="Footer Placeholder 4"/>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730252"/>
            <a:ext cx="5257800" cy="11623677"/>
          </a:xfrm>
          <a:prstGeom prst="rect">
            <a:avLst/>
          </a:prstGeom>
        </p:spPr>
        <p:txBody>
          <a:bodyPr vert="eaVert" lIns="91435" tIns="45719" rIns="91435" bIns="45719"/>
          <a:lstStyle/>
          <a:p>
            <a:r>
              <a:rPr lang="en-US"/>
              <a:t>Click to edit Master title style</a:t>
            </a:r>
          </a:p>
        </p:txBody>
      </p:sp>
      <p:sp>
        <p:nvSpPr>
          <p:cNvPr id="4" name="Date Placeholder 3"/>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5" name="Footer Placeholder 4"/>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7"/>
            <a:ext cx="5689600" cy="730251"/>
          </a:xfrm>
          <a:prstGeom prst="rect">
            <a:avLst/>
          </a:prstGeom>
        </p:spPr>
        <p:txBody>
          <a:bodyPr lIns="91422" tIns="45711" rIns="91422" bIns="45711"/>
          <a:lstStyle/>
          <a:p>
            <a:fld id="{D15044BE-B3F3-4258-B55D-9238C2EBFDF1}" type="datetimeFigureOut">
              <a:rPr lang="en-US" smtClean="0"/>
              <a:pPr/>
              <a:t>10/4/2024</a:t>
            </a:fld>
            <a:endParaRPr lang="en-US"/>
          </a:p>
        </p:txBody>
      </p:sp>
      <p:sp>
        <p:nvSpPr>
          <p:cNvPr id="5" name="Footer Placeholder 4"/>
          <p:cNvSpPr>
            <a:spLocks noGrp="1"/>
          </p:cNvSpPr>
          <p:nvPr>
            <p:ph type="ftr" sz="quarter" idx="11"/>
          </p:nvPr>
        </p:nvSpPr>
        <p:spPr>
          <a:xfrm>
            <a:off x="8331205" y="12712707"/>
            <a:ext cx="7721600" cy="730251"/>
          </a:xfrm>
          <a:prstGeom prst="rect">
            <a:avLst/>
          </a:prstGeom>
        </p:spPr>
        <p:txBody>
          <a:bodyPr lIns="91422" tIns="45711" rIns="91422" bIns="45711"/>
          <a:lstStyle/>
          <a:p>
            <a:endParaRPr lang="en-US"/>
          </a:p>
        </p:txBody>
      </p:sp>
      <p:sp>
        <p:nvSpPr>
          <p:cNvPr id="6" name="Slide Number Placeholder 5"/>
          <p:cNvSpPr>
            <a:spLocks noGrp="1"/>
          </p:cNvSpPr>
          <p:nvPr>
            <p:ph type="sldNum" sz="quarter" idx="12"/>
          </p:nvPr>
        </p:nvSpPr>
        <p:spPr>
          <a:xfrm>
            <a:off x="17475205" y="12712707"/>
            <a:ext cx="5689600" cy="730251"/>
          </a:xfrm>
          <a:prstGeom prst="rect">
            <a:avLst/>
          </a:prstGeom>
        </p:spPr>
        <p:txBody>
          <a:bodyPr lIns="91422" tIns="45711" rIns="91422" bIns="45711"/>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3" y="12712701"/>
            <a:ext cx="5689600" cy="730251"/>
          </a:xfrm>
          <a:prstGeom prst="rect">
            <a:avLst/>
          </a:prstGeom>
        </p:spPr>
        <p:txBody>
          <a:bodyPr lIns="91435" tIns="45719" rIns="91435" bIns="45719"/>
          <a:lstStyle/>
          <a:p>
            <a:fld id="{D15044BE-B3F3-4258-B55D-9238C2EBFDF1}" type="datetimeFigureOut">
              <a:rPr lang="en-US" smtClean="0"/>
              <a:pPr/>
              <a:t>10/4/2024</a:t>
            </a:fld>
            <a:endParaRPr lang="en-US"/>
          </a:p>
        </p:txBody>
      </p:sp>
      <p:sp>
        <p:nvSpPr>
          <p:cNvPr id="5" name="Footer Placeholder 4"/>
          <p:cNvSpPr>
            <a:spLocks noGrp="1"/>
          </p:cNvSpPr>
          <p:nvPr>
            <p:ph type="ftr" sz="quarter" idx="11"/>
          </p:nvPr>
        </p:nvSpPr>
        <p:spPr>
          <a:xfrm>
            <a:off x="8331200" y="12712701"/>
            <a:ext cx="7721600" cy="730251"/>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17475200" y="12712701"/>
            <a:ext cx="5689600" cy="730251"/>
          </a:xfrm>
          <a:prstGeom prst="rect">
            <a:avLst/>
          </a:prstGeom>
        </p:spPr>
        <p:txBody>
          <a:bodyPr lIns="91435" tIns="45719" rIns="91435" bIns="45719"/>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1"/>
            <a:ext cx="5689600" cy="730251"/>
          </a:xfrm>
          <a:prstGeom prst="rect">
            <a:avLst/>
          </a:prstGeom>
        </p:spPr>
        <p:txBody>
          <a:bodyPr lIns="91435" tIns="45719" rIns="91435" bIns="45719"/>
          <a:lstStyle/>
          <a:p>
            <a:fld id="{D15044BE-B3F3-4258-B55D-9238C2EBFDF1}" type="datetimeFigureOut">
              <a:rPr lang="en-US" smtClean="0"/>
              <a:pPr/>
              <a:t>10/4/2024</a:t>
            </a:fld>
            <a:endParaRPr lang="en-US"/>
          </a:p>
        </p:txBody>
      </p:sp>
      <p:sp>
        <p:nvSpPr>
          <p:cNvPr id="5" name="Footer Placeholder 4"/>
          <p:cNvSpPr>
            <a:spLocks noGrp="1"/>
          </p:cNvSpPr>
          <p:nvPr>
            <p:ph type="ftr" sz="quarter" idx="11"/>
          </p:nvPr>
        </p:nvSpPr>
        <p:spPr>
          <a:xfrm>
            <a:off x="8331200" y="12712701"/>
            <a:ext cx="7721600" cy="730251"/>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17475200" y="12712701"/>
            <a:ext cx="5689600" cy="730251"/>
          </a:xfrm>
          <a:prstGeom prst="rect">
            <a:avLst/>
          </a:prstGeom>
        </p:spPr>
        <p:txBody>
          <a:bodyPr lIns="91435" tIns="45719" rIns="91435" bIns="45719"/>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1"/>
            <a:ext cx="5689600" cy="730251"/>
          </a:xfrm>
          <a:prstGeom prst="rect">
            <a:avLst/>
          </a:prstGeom>
        </p:spPr>
        <p:txBody>
          <a:bodyPr lIns="91435" tIns="45719" rIns="91435" bIns="45719"/>
          <a:lstStyle/>
          <a:p>
            <a:fld id="{D15044BE-B3F3-4258-B55D-9238C2EBFDF1}" type="datetimeFigureOut">
              <a:rPr lang="en-US" smtClean="0"/>
              <a:pPr/>
              <a:t>10/4/2024</a:t>
            </a:fld>
            <a:endParaRPr lang="en-US"/>
          </a:p>
        </p:txBody>
      </p:sp>
      <p:sp>
        <p:nvSpPr>
          <p:cNvPr id="5" name="Footer Placeholder 4"/>
          <p:cNvSpPr>
            <a:spLocks noGrp="1"/>
          </p:cNvSpPr>
          <p:nvPr>
            <p:ph type="ftr" sz="quarter" idx="11"/>
          </p:nvPr>
        </p:nvSpPr>
        <p:spPr>
          <a:xfrm>
            <a:off x="8331200" y="12712701"/>
            <a:ext cx="7721600" cy="730251"/>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17475200" y="12712701"/>
            <a:ext cx="5689600" cy="730251"/>
          </a:xfrm>
          <a:prstGeom prst="rect">
            <a:avLst/>
          </a:prstGeom>
        </p:spPr>
        <p:txBody>
          <a:bodyPr lIns="91435" tIns="45719" rIns="91435" bIns="45719"/>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24384000" cy="13716000"/>
          </a:xfrm>
          <a:prstGeom prst="rect">
            <a:avLst/>
          </a:prstGeom>
          <a:noFill/>
          <a:ln>
            <a:noFill/>
          </a:ln>
        </p:spPr>
      </p:pic>
      <p:sp>
        <p:nvSpPr>
          <p:cNvPr id="10" name="Google Shape;10;p2"/>
          <p:cNvSpPr txBox="1">
            <a:spLocks noGrp="1"/>
          </p:cNvSpPr>
          <p:nvPr>
            <p:ph type="ctrTitle"/>
          </p:nvPr>
        </p:nvSpPr>
        <p:spPr>
          <a:xfrm>
            <a:off x="5178800" y="3730864"/>
            <a:ext cx="14026400" cy="4351200"/>
          </a:xfrm>
          <a:prstGeom prst="rect">
            <a:avLst/>
          </a:prstGeom>
        </p:spPr>
        <p:txBody>
          <a:bodyPr spcFirstLastPara="1" wrap="square" lIns="243783" tIns="243783" rIns="243783" bIns="243783" anchor="ctr" anchorCtr="0">
            <a:noAutofit/>
          </a:bodyPr>
          <a:lstStyle>
            <a:lvl1pPr lvl="0" rtl="0">
              <a:spcBef>
                <a:spcPts val="0"/>
              </a:spcBef>
              <a:spcAft>
                <a:spcPts val="0"/>
              </a:spcAft>
              <a:buSzPts val="5200"/>
              <a:buNone/>
              <a:defRPr sz="13300"/>
            </a:lvl1pPr>
            <a:lvl2pPr lvl="1" algn="ctr" rtl="0">
              <a:spcBef>
                <a:spcPts val="0"/>
              </a:spcBef>
              <a:spcAft>
                <a:spcPts val="0"/>
              </a:spcAft>
              <a:buSzPts val="5200"/>
              <a:buNone/>
              <a:defRPr sz="13900"/>
            </a:lvl2pPr>
            <a:lvl3pPr lvl="2" algn="ctr" rtl="0">
              <a:spcBef>
                <a:spcPts val="0"/>
              </a:spcBef>
              <a:spcAft>
                <a:spcPts val="0"/>
              </a:spcAft>
              <a:buSzPts val="5200"/>
              <a:buNone/>
              <a:defRPr sz="13900"/>
            </a:lvl3pPr>
            <a:lvl4pPr lvl="3" algn="ctr" rtl="0">
              <a:spcBef>
                <a:spcPts val="0"/>
              </a:spcBef>
              <a:spcAft>
                <a:spcPts val="0"/>
              </a:spcAft>
              <a:buSzPts val="5200"/>
              <a:buNone/>
              <a:defRPr sz="13900"/>
            </a:lvl4pPr>
            <a:lvl5pPr lvl="4" algn="ctr" rtl="0">
              <a:spcBef>
                <a:spcPts val="0"/>
              </a:spcBef>
              <a:spcAft>
                <a:spcPts val="0"/>
              </a:spcAft>
              <a:buSzPts val="5200"/>
              <a:buNone/>
              <a:defRPr sz="13900"/>
            </a:lvl5pPr>
            <a:lvl6pPr lvl="5" algn="ctr" rtl="0">
              <a:spcBef>
                <a:spcPts val="0"/>
              </a:spcBef>
              <a:spcAft>
                <a:spcPts val="0"/>
              </a:spcAft>
              <a:buSzPts val="5200"/>
              <a:buNone/>
              <a:defRPr sz="13900"/>
            </a:lvl6pPr>
            <a:lvl7pPr lvl="6" algn="ctr" rtl="0">
              <a:spcBef>
                <a:spcPts val="0"/>
              </a:spcBef>
              <a:spcAft>
                <a:spcPts val="0"/>
              </a:spcAft>
              <a:buSzPts val="5200"/>
              <a:buNone/>
              <a:defRPr sz="13900"/>
            </a:lvl7pPr>
            <a:lvl8pPr lvl="7" algn="ctr" rtl="0">
              <a:spcBef>
                <a:spcPts val="0"/>
              </a:spcBef>
              <a:spcAft>
                <a:spcPts val="0"/>
              </a:spcAft>
              <a:buSzPts val="5200"/>
              <a:buNone/>
              <a:defRPr sz="13900"/>
            </a:lvl8pPr>
            <a:lvl9pPr lvl="8" algn="ctr" rtl="0">
              <a:spcBef>
                <a:spcPts val="0"/>
              </a:spcBef>
              <a:spcAft>
                <a:spcPts val="0"/>
              </a:spcAft>
              <a:buSzPts val="5200"/>
              <a:buNone/>
              <a:defRPr sz="13900"/>
            </a:lvl9pPr>
          </a:lstStyle>
          <a:p>
            <a:endParaRPr/>
          </a:p>
        </p:txBody>
      </p:sp>
      <p:sp>
        <p:nvSpPr>
          <p:cNvPr id="11" name="Google Shape;11;p2"/>
          <p:cNvSpPr txBox="1">
            <a:spLocks noGrp="1"/>
          </p:cNvSpPr>
          <p:nvPr>
            <p:ph type="subTitle" idx="1"/>
          </p:nvPr>
        </p:nvSpPr>
        <p:spPr>
          <a:xfrm>
            <a:off x="5491200" y="9117536"/>
            <a:ext cx="13401600" cy="5400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SzPts val="2800"/>
              <a:buFont typeface="Dosis"/>
              <a:buNone/>
              <a:defRPr sz="48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7500"/>
            </a:lvl2pPr>
            <a:lvl3pPr lvl="2" algn="ctr" rtl="0">
              <a:lnSpc>
                <a:spcPct val="100000"/>
              </a:lnSpc>
              <a:spcBef>
                <a:spcPts val="0"/>
              </a:spcBef>
              <a:spcAft>
                <a:spcPts val="0"/>
              </a:spcAft>
              <a:buSzPts val="2800"/>
              <a:buNone/>
              <a:defRPr sz="7500"/>
            </a:lvl3pPr>
            <a:lvl4pPr lvl="3" algn="ctr" rtl="0">
              <a:lnSpc>
                <a:spcPct val="100000"/>
              </a:lnSpc>
              <a:spcBef>
                <a:spcPts val="0"/>
              </a:spcBef>
              <a:spcAft>
                <a:spcPts val="0"/>
              </a:spcAft>
              <a:buSzPts val="2800"/>
              <a:buNone/>
              <a:defRPr sz="7500"/>
            </a:lvl4pPr>
            <a:lvl5pPr lvl="4" algn="ctr" rtl="0">
              <a:lnSpc>
                <a:spcPct val="100000"/>
              </a:lnSpc>
              <a:spcBef>
                <a:spcPts val="0"/>
              </a:spcBef>
              <a:spcAft>
                <a:spcPts val="0"/>
              </a:spcAft>
              <a:buSzPts val="2800"/>
              <a:buNone/>
              <a:defRPr sz="7500"/>
            </a:lvl5pPr>
            <a:lvl6pPr lvl="5" algn="ctr" rtl="0">
              <a:lnSpc>
                <a:spcPct val="100000"/>
              </a:lnSpc>
              <a:spcBef>
                <a:spcPts val="0"/>
              </a:spcBef>
              <a:spcAft>
                <a:spcPts val="0"/>
              </a:spcAft>
              <a:buSzPts val="2800"/>
              <a:buNone/>
              <a:defRPr sz="7500"/>
            </a:lvl6pPr>
            <a:lvl7pPr lvl="6" algn="ctr" rtl="0">
              <a:lnSpc>
                <a:spcPct val="100000"/>
              </a:lnSpc>
              <a:spcBef>
                <a:spcPts val="0"/>
              </a:spcBef>
              <a:spcAft>
                <a:spcPts val="0"/>
              </a:spcAft>
              <a:buSzPts val="2800"/>
              <a:buNone/>
              <a:defRPr sz="7500"/>
            </a:lvl7pPr>
            <a:lvl8pPr lvl="7" algn="ctr" rtl="0">
              <a:lnSpc>
                <a:spcPct val="100000"/>
              </a:lnSpc>
              <a:spcBef>
                <a:spcPts val="0"/>
              </a:spcBef>
              <a:spcAft>
                <a:spcPts val="0"/>
              </a:spcAft>
              <a:buSzPts val="2800"/>
              <a:buNone/>
              <a:defRPr sz="7500"/>
            </a:lvl8pPr>
            <a:lvl9pPr lvl="8" algn="ctr" rtl="0">
              <a:lnSpc>
                <a:spcPct val="100000"/>
              </a:lnSpc>
              <a:spcBef>
                <a:spcPts val="0"/>
              </a:spcBef>
              <a:spcAft>
                <a:spcPts val="0"/>
              </a:spcAft>
              <a:buSzPts val="2800"/>
              <a:buNone/>
              <a:defRPr sz="7500"/>
            </a:lvl9pPr>
          </a:lstStyle>
          <a:p>
            <a:endParaRPr/>
          </a:p>
        </p:txBody>
      </p:sp>
      <p:grpSp>
        <p:nvGrpSpPr>
          <p:cNvPr id="12" name="Google Shape;12;p2"/>
          <p:cNvGrpSpPr/>
          <p:nvPr/>
        </p:nvGrpSpPr>
        <p:grpSpPr>
          <a:xfrm>
            <a:off x="14113293" y="10347578"/>
            <a:ext cx="10270539" cy="3368349"/>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5" name="Google Shape;15;p2"/>
          <p:cNvGrpSpPr/>
          <p:nvPr/>
        </p:nvGrpSpPr>
        <p:grpSpPr>
          <a:xfrm rot="10800000" flipH="1">
            <a:off x="14113475" y="30002"/>
            <a:ext cx="10270539" cy="3368349"/>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8" name="Google Shape;18;p2"/>
          <p:cNvGrpSpPr/>
          <p:nvPr/>
        </p:nvGrpSpPr>
        <p:grpSpPr>
          <a:xfrm>
            <a:off x="942235" y="10347601"/>
            <a:ext cx="1919333" cy="21046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35" name="Google Shape;35;p2"/>
          <p:cNvGrpSpPr/>
          <p:nvPr/>
        </p:nvGrpSpPr>
        <p:grpSpPr>
          <a:xfrm rot="-949166">
            <a:off x="933753" y="4572360"/>
            <a:ext cx="1178184" cy="217378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42" name="Google Shape;42;p2"/>
          <p:cNvSpPr/>
          <p:nvPr/>
        </p:nvSpPr>
        <p:spPr>
          <a:xfrm rot="2700000" flipH="1">
            <a:off x="-1186391" y="-2807143"/>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43" name="Google Shape;43;p2"/>
          <p:cNvGrpSpPr/>
          <p:nvPr/>
        </p:nvGrpSpPr>
        <p:grpSpPr>
          <a:xfrm>
            <a:off x="11460375" y="516933"/>
            <a:ext cx="1463267" cy="1596267"/>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52" name="Google Shape;52;p2"/>
          <p:cNvGrpSpPr/>
          <p:nvPr/>
        </p:nvGrpSpPr>
        <p:grpSpPr>
          <a:xfrm rot="699672">
            <a:off x="21715436" y="5792084"/>
            <a:ext cx="1533341" cy="2131885"/>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67" name="Google Shape;67;p2"/>
          <p:cNvGrpSpPr/>
          <p:nvPr/>
        </p:nvGrpSpPr>
        <p:grpSpPr>
          <a:xfrm>
            <a:off x="21745575" y="9097502"/>
            <a:ext cx="2128333" cy="2918533"/>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71" name="Google Shape;71;p2"/>
          <p:cNvGrpSpPr/>
          <p:nvPr/>
        </p:nvGrpSpPr>
        <p:grpSpPr>
          <a:xfrm>
            <a:off x="9896067" y="11541340"/>
            <a:ext cx="4591867" cy="4351533"/>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97" name="Google Shape;97;p2"/>
          <p:cNvSpPr/>
          <p:nvPr/>
        </p:nvSpPr>
        <p:spPr>
          <a:xfrm rot="3022529">
            <a:off x="21839106" y="4157122"/>
            <a:ext cx="1285965" cy="1335357"/>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spTree>
    <p:extLst>
      <p:ext uri="{BB962C8B-B14F-4D97-AF65-F5344CB8AC3E}">
        <p14:creationId xmlns:p14="http://schemas.microsoft.com/office/powerpoint/2010/main" val="400828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67" y="0"/>
            <a:ext cx="24384000" cy="13716000"/>
          </a:xfrm>
          <a:prstGeom prst="rect">
            <a:avLst/>
          </a:prstGeom>
          <a:noFill/>
          <a:ln>
            <a:noFill/>
          </a:ln>
        </p:spPr>
      </p:pic>
      <p:sp>
        <p:nvSpPr>
          <p:cNvPr id="100" name="Google Shape;100;p3"/>
          <p:cNvSpPr txBox="1">
            <a:spLocks noGrp="1"/>
          </p:cNvSpPr>
          <p:nvPr>
            <p:ph type="title"/>
          </p:nvPr>
        </p:nvSpPr>
        <p:spPr>
          <a:xfrm>
            <a:off x="5486400" y="7098779"/>
            <a:ext cx="13411200" cy="1097600"/>
          </a:xfrm>
          <a:prstGeom prst="rect">
            <a:avLst/>
          </a:prstGeom>
        </p:spPr>
        <p:txBody>
          <a:bodyPr spcFirstLastPara="1" wrap="square" lIns="243783" tIns="243783" rIns="243783" bIns="243783" anchor="ctr" anchorCtr="0">
            <a:noAutofit/>
          </a:bodyPr>
          <a:lstStyle>
            <a:lvl1pPr lvl="0">
              <a:spcBef>
                <a:spcPts val="0"/>
              </a:spcBef>
              <a:spcAft>
                <a:spcPts val="0"/>
              </a:spcAft>
              <a:buSzPts val="3600"/>
              <a:buNone/>
              <a:defRPr sz="12000">
                <a:solidFill>
                  <a:schemeClr val="accent5"/>
                </a:solidFill>
              </a:defRPr>
            </a:lvl1pPr>
            <a:lvl2pPr lvl="1" algn="ctr">
              <a:spcBef>
                <a:spcPts val="0"/>
              </a:spcBef>
              <a:spcAft>
                <a:spcPts val="0"/>
              </a:spcAft>
              <a:buSzPts val="3600"/>
              <a:buNone/>
              <a:defRPr sz="9600"/>
            </a:lvl2pPr>
            <a:lvl3pPr lvl="2" algn="ctr">
              <a:spcBef>
                <a:spcPts val="0"/>
              </a:spcBef>
              <a:spcAft>
                <a:spcPts val="0"/>
              </a:spcAft>
              <a:buSzPts val="3600"/>
              <a:buNone/>
              <a:defRPr sz="9600"/>
            </a:lvl3pPr>
            <a:lvl4pPr lvl="3" algn="ctr">
              <a:spcBef>
                <a:spcPts val="0"/>
              </a:spcBef>
              <a:spcAft>
                <a:spcPts val="0"/>
              </a:spcAft>
              <a:buSzPts val="3600"/>
              <a:buNone/>
              <a:defRPr sz="9600"/>
            </a:lvl4pPr>
            <a:lvl5pPr lvl="4" algn="ctr">
              <a:spcBef>
                <a:spcPts val="0"/>
              </a:spcBef>
              <a:spcAft>
                <a:spcPts val="0"/>
              </a:spcAft>
              <a:buSzPts val="3600"/>
              <a:buNone/>
              <a:defRPr sz="9600"/>
            </a:lvl5pPr>
            <a:lvl6pPr lvl="5" algn="ctr">
              <a:spcBef>
                <a:spcPts val="0"/>
              </a:spcBef>
              <a:spcAft>
                <a:spcPts val="0"/>
              </a:spcAft>
              <a:buSzPts val="3600"/>
              <a:buNone/>
              <a:defRPr sz="9600"/>
            </a:lvl6pPr>
            <a:lvl7pPr lvl="6" algn="ctr">
              <a:spcBef>
                <a:spcPts val="0"/>
              </a:spcBef>
              <a:spcAft>
                <a:spcPts val="0"/>
              </a:spcAft>
              <a:buSzPts val="3600"/>
              <a:buNone/>
              <a:defRPr sz="9600"/>
            </a:lvl7pPr>
            <a:lvl8pPr lvl="7" algn="ctr">
              <a:spcBef>
                <a:spcPts val="0"/>
              </a:spcBef>
              <a:spcAft>
                <a:spcPts val="0"/>
              </a:spcAft>
              <a:buSzPts val="3600"/>
              <a:buNone/>
              <a:defRPr sz="9600"/>
            </a:lvl8pPr>
            <a:lvl9pPr lvl="8" algn="ctr">
              <a:spcBef>
                <a:spcPts val="0"/>
              </a:spcBef>
              <a:spcAft>
                <a:spcPts val="0"/>
              </a:spcAft>
              <a:buSzPts val="3600"/>
              <a:buNone/>
              <a:defRPr sz="9600"/>
            </a:lvl9pPr>
          </a:lstStyle>
          <a:p>
            <a:endParaRPr/>
          </a:p>
        </p:txBody>
      </p:sp>
      <p:sp>
        <p:nvSpPr>
          <p:cNvPr id="101" name="Google Shape;101;p3"/>
          <p:cNvSpPr txBox="1">
            <a:spLocks noGrp="1"/>
          </p:cNvSpPr>
          <p:nvPr>
            <p:ph type="subTitle" idx="1"/>
          </p:nvPr>
        </p:nvSpPr>
        <p:spPr>
          <a:xfrm>
            <a:off x="8099200" y="9132859"/>
            <a:ext cx="8185600" cy="1053600"/>
          </a:xfrm>
          <a:prstGeom prst="rect">
            <a:avLst/>
          </a:prstGeom>
        </p:spPr>
        <p:txBody>
          <a:bodyPr spcFirstLastPara="1" wrap="square" lIns="243783" tIns="243783" rIns="243783" bIns="243783" anchor="ctr" anchorCtr="0">
            <a:noAutofit/>
          </a:bodyPr>
          <a:lstStyle>
            <a:lvl1pPr lvl="0" algn="ctr">
              <a:spcBef>
                <a:spcPts val="0"/>
              </a:spcBef>
              <a:spcAft>
                <a:spcPts val="0"/>
              </a:spcAft>
              <a:buSzPts val="1600"/>
              <a:buNone/>
              <a:defRPr sz="43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11069168" y="4211941"/>
            <a:ext cx="2380000" cy="1268000"/>
          </a:xfrm>
          <a:prstGeom prst="rect">
            <a:avLst/>
          </a:prstGeom>
        </p:spPr>
        <p:txBody>
          <a:bodyPr spcFirstLastPara="1" wrap="square" lIns="243783" tIns="243783" rIns="243783" bIns="243783" anchor="ctr" anchorCtr="0">
            <a:noAutofit/>
          </a:bodyPr>
          <a:lstStyle>
            <a:lvl1pPr lvl="0" algn="ctr" rtl="0">
              <a:spcBef>
                <a:spcPts val="0"/>
              </a:spcBef>
              <a:spcAft>
                <a:spcPts val="0"/>
              </a:spcAft>
              <a:buSzPts val="6000"/>
              <a:buNone/>
              <a:defRPr sz="9300"/>
            </a:lvl1pPr>
            <a:lvl2pPr lvl="1" algn="ctr" rtl="0">
              <a:spcBef>
                <a:spcPts val="0"/>
              </a:spcBef>
              <a:spcAft>
                <a:spcPts val="0"/>
              </a:spcAft>
              <a:buClr>
                <a:schemeClr val="dk2"/>
              </a:buClr>
              <a:buSzPts val="6000"/>
              <a:buNone/>
              <a:defRPr sz="16000">
                <a:solidFill>
                  <a:schemeClr val="dk2"/>
                </a:solidFill>
              </a:defRPr>
            </a:lvl2pPr>
            <a:lvl3pPr lvl="2" algn="ctr" rtl="0">
              <a:spcBef>
                <a:spcPts val="0"/>
              </a:spcBef>
              <a:spcAft>
                <a:spcPts val="0"/>
              </a:spcAft>
              <a:buClr>
                <a:schemeClr val="dk2"/>
              </a:buClr>
              <a:buSzPts val="6000"/>
              <a:buNone/>
              <a:defRPr sz="16000">
                <a:solidFill>
                  <a:schemeClr val="dk2"/>
                </a:solidFill>
              </a:defRPr>
            </a:lvl3pPr>
            <a:lvl4pPr lvl="3" algn="ctr" rtl="0">
              <a:spcBef>
                <a:spcPts val="0"/>
              </a:spcBef>
              <a:spcAft>
                <a:spcPts val="0"/>
              </a:spcAft>
              <a:buClr>
                <a:schemeClr val="dk2"/>
              </a:buClr>
              <a:buSzPts val="6000"/>
              <a:buNone/>
              <a:defRPr sz="16000">
                <a:solidFill>
                  <a:schemeClr val="dk2"/>
                </a:solidFill>
              </a:defRPr>
            </a:lvl4pPr>
            <a:lvl5pPr lvl="4" algn="ctr" rtl="0">
              <a:spcBef>
                <a:spcPts val="0"/>
              </a:spcBef>
              <a:spcAft>
                <a:spcPts val="0"/>
              </a:spcAft>
              <a:buClr>
                <a:schemeClr val="dk2"/>
              </a:buClr>
              <a:buSzPts val="6000"/>
              <a:buNone/>
              <a:defRPr sz="16000">
                <a:solidFill>
                  <a:schemeClr val="dk2"/>
                </a:solidFill>
              </a:defRPr>
            </a:lvl5pPr>
            <a:lvl6pPr lvl="5" algn="ctr" rtl="0">
              <a:spcBef>
                <a:spcPts val="0"/>
              </a:spcBef>
              <a:spcAft>
                <a:spcPts val="0"/>
              </a:spcAft>
              <a:buClr>
                <a:schemeClr val="dk2"/>
              </a:buClr>
              <a:buSzPts val="6000"/>
              <a:buNone/>
              <a:defRPr sz="16000">
                <a:solidFill>
                  <a:schemeClr val="dk2"/>
                </a:solidFill>
              </a:defRPr>
            </a:lvl6pPr>
            <a:lvl7pPr lvl="6" algn="ctr" rtl="0">
              <a:spcBef>
                <a:spcPts val="0"/>
              </a:spcBef>
              <a:spcAft>
                <a:spcPts val="0"/>
              </a:spcAft>
              <a:buClr>
                <a:schemeClr val="dk2"/>
              </a:buClr>
              <a:buSzPts val="6000"/>
              <a:buNone/>
              <a:defRPr sz="16000">
                <a:solidFill>
                  <a:schemeClr val="dk2"/>
                </a:solidFill>
              </a:defRPr>
            </a:lvl7pPr>
            <a:lvl8pPr lvl="7" algn="ctr" rtl="0">
              <a:spcBef>
                <a:spcPts val="0"/>
              </a:spcBef>
              <a:spcAft>
                <a:spcPts val="0"/>
              </a:spcAft>
              <a:buClr>
                <a:schemeClr val="dk2"/>
              </a:buClr>
              <a:buSzPts val="6000"/>
              <a:buNone/>
              <a:defRPr sz="16000">
                <a:solidFill>
                  <a:schemeClr val="dk2"/>
                </a:solidFill>
              </a:defRPr>
            </a:lvl8pPr>
            <a:lvl9pPr lvl="8" algn="ctr" rtl="0">
              <a:spcBef>
                <a:spcPts val="0"/>
              </a:spcBef>
              <a:spcAft>
                <a:spcPts val="0"/>
              </a:spcAft>
              <a:buClr>
                <a:schemeClr val="dk2"/>
              </a:buClr>
              <a:buSzPts val="6000"/>
              <a:buNone/>
              <a:defRPr sz="16000">
                <a:solidFill>
                  <a:schemeClr val="dk2"/>
                </a:solidFill>
              </a:defRPr>
            </a:lvl9pPr>
          </a:lstStyle>
          <a:p>
            <a:r>
              <a:t>xx%</a:t>
            </a:r>
          </a:p>
        </p:txBody>
      </p:sp>
      <p:grpSp>
        <p:nvGrpSpPr>
          <p:cNvPr id="103" name="Google Shape;103;p3"/>
          <p:cNvGrpSpPr/>
          <p:nvPr/>
        </p:nvGrpSpPr>
        <p:grpSpPr>
          <a:xfrm rot="5400000">
            <a:off x="-3451070" y="6921044"/>
            <a:ext cx="10270539" cy="3368349"/>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06" name="Google Shape;106;p3"/>
          <p:cNvGrpSpPr/>
          <p:nvPr/>
        </p:nvGrpSpPr>
        <p:grpSpPr>
          <a:xfrm rot="10800000">
            <a:off x="14113464" y="-23"/>
            <a:ext cx="10270539" cy="3368349"/>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109" name="Google Shape;109;p3"/>
          <p:cNvSpPr/>
          <p:nvPr/>
        </p:nvSpPr>
        <p:spPr>
          <a:xfrm rot="5952801" flipH="1">
            <a:off x="10170642" y="-3967987"/>
            <a:ext cx="4042733" cy="824529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110" name="Google Shape;110;p3"/>
          <p:cNvGrpSpPr/>
          <p:nvPr/>
        </p:nvGrpSpPr>
        <p:grpSpPr>
          <a:xfrm rot="693926">
            <a:off x="21752100" y="10541776"/>
            <a:ext cx="1460003" cy="2099051"/>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19" name="Google Shape;119;p3"/>
          <p:cNvGrpSpPr/>
          <p:nvPr/>
        </p:nvGrpSpPr>
        <p:grpSpPr>
          <a:xfrm>
            <a:off x="688975" y="610968"/>
            <a:ext cx="2128333" cy="2918533"/>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23" name="Google Shape;123;p3"/>
          <p:cNvGrpSpPr/>
          <p:nvPr/>
        </p:nvGrpSpPr>
        <p:grpSpPr>
          <a:xfrm>
            <a:off x="1156108" y="4734441"/>
            <a:ext cx="1194067" cy="1192467"/>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29" name="Google Shape;129;p3"/>
          <p:cNvGrpSpPr/>
          <p:nvPr/>
        </p:nvGrpSpPr>
        <p:grpSpPr>
          <a:xfrm rot="-395414">
            <a:off x="1067543" y="10738649"/>
            <a:ext cx="1371219" cy="21118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38" name="Google Shape;138;p3"/>
          <p:cNvGrpSpPr/>
          <p:nvPr/>
        </p:nvGrpSpPr>
        <p:grpSpPr>
          <a:xfrm>
            <a:off x="11460375" y="11467000"/>
            <a:ext cx="1463267" cy="1596267"/>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47" name="Google Shape;147;p3"/>
          <p:cNvGrpSpPr/>
          <p:nvPr/>
        </p:nvGrpSpPr>
        <p:grpSpPr>
          <a:xfrm>
            <a:off x="21155000" y="610968"/>
            <a:ext cx="2654133" cy="1867067"/>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315821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67" y="0"/>
            <a:ext cx="24384000" cy="13716000"/>
          </a:xfrm>
          <a:prstGeom prst="rect">
            <a:avLst/>
          </a:prstGeom>
          <a:noFill/>
          <a:ln>
            <a:noFill/>
          </a:ln>
        </p:spPr>
      </p:pic>
      <p:sp>
        <p:nvSpPr>
          <p:cNvPr id="158" name="Google Shape;158;p4"/>
          <p:cNvSpPr txBox="1">
            <a:spLocks noGrp="1"/>
          </p:cNvSpPr>
          <p:nvPr>
            <p:ph type="title"/>
          </p:nvPr>
        </p:nvSpPr>
        <p:spPr>
          <a:xfrm>
            <a:off x="1901933" y="1463040"/>
            <a:ext cx="20580000" cy="785600"/>
          </a:xfrm>
          <a:prstGeom prst="rect">
            <a:avLst/>
          </a:prstGeom>
        </p:spPr>
        <p:txBody>
          <a:bodyPr spcFirstLastPara="1" wrap="square" lIns="243783" tIns="243783" rIns="243783" bIns="243783"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1901933" y="2724400"/>
            <a:ext cx="20580000" cy="9540800"/>
          </a:xfrm>
          <a:prstGeom prst="rect">
            <a:avLst/>
          </a:prstGeom>
        </p:spPr>
        <p:txBody>
          <a:bodyPr spcFirstLastPara="1" wrap="square" lIns="243783" tIns="243783" rIns="243783" bIns="243783" anchor="t" anchorCtr="0">
            <a:noAutofit/>
          </a:bodyPr>
          <a:lstStyle>
            <a:lvl1pPr marL="1219111" lvl="0" indent="-812740" rtl="0">
              <a:spcBef>
                <a:spcPts val="0"/>
              </a:spcBef>
              <a:spcAft>
                <a:spcPts val="0"/>
              </a:spcAft>
              <a:buSzPts val="1200"/>
              <a:buAutoNum type="arabicPeriod"/>
              <a:defRPr sz="3500"/>
            </a:lvl1pPr>
            <a:lvl2pPr marL="2438216" lvl="1" indent="-880469" rtl="0">
              <a:spcBef>
                <a:spcPts val="0"/>
              </a:spcBef>
              <a:spcAft>
                <a:spcPts val="0"/>
              </a:spcAft>
              <a:buSzPts val="1600"/>
              <a:buAutoNum type="alphaLcPeriod"/>
              <a:defRPr/>
            </a:lvl2pPr>
            <a:lvl3pPr marL="3657327" lvl="2" indent="-880469" rtl="0">
              <a:spcBef>
                <a:spcPts val="0"/>
              </a:spcBef>
              <a:spcAft>
                <a:spcPts val="0"/>
              </a:spcAft>
              <a:buSzPts val="1600"/>
              <a:buAutoNum type="romanLcPeriod"/>
              <a:defRPr/>
            </a:lvl3pPr>
            <a:lvl4pPr marL="4876433" lvl="3" indent="-880469" rtl="0">
              <a:spcBef>
                <a:spcPts val="0"/>
              </a:spcBef>
              <a:spcAft>
                <a:spcPts val="0"/>
              </a:spcAft>
              <a:buSzPts val="1600"/>
              <a:buAutoNum type="arabicPeriod"/>
              <a:defRPr/>
            </a:lvl4pPr>
            <a:lvl5pPr marL="6095544" lvl="4" indent="-880469" rtl="0">
              <a:spcBef>
                <a:spcPts val="0"/>
              </a:spcBef>
              <a:spcAft>
                <a:spcPts val="0"/>
              </a:spcAft>
              <a:buSzPts val="1600"/>
              <a:buAutoNum type="alphaLcPeriod"/>
              <a:defRPr/>
            </a:lvl5pPr>
            <a:lvl6pPr marL="7314649" lvl="5" indent="-880469" rtl="0">
              <a:spcBef>
                <a:spcPts val="0"/>
              </a:spcBef>
              <a:spcAft>
                <a:spcPts val="0"/>
              </a:spcAft>
              <a:buSzPts val="1600"/>
              <a:buAutoNum type="romanLcPeriod"/>
              <a:defRPr/>
            </a:lvl6pPr>
            <a:lvl7pPr marL="8533760" lvl="6" indent="-880469" rtl="0">
              <a:spcBef>
                <a:spcPts val="0"/>
              </a:spcBef>
              <a:spcAft>
                <a:spcPts val="0"/>
              </a:spcAft>
              <a:buSzPts val="1600"/>
              <a:buAutoNum type="arabicPeriod"/>
              <a:defRPr/>
            </a:lvl7pPr>
            <a:lvl8pPr marL="9752868" lvl="7" indent="-880469" rtl="0">
              <a:spcBef>
                <a:spcPts val="0"/>
              </a:spcBef>
              <a:spcAft>
                <a:spcPts val="0"/>
              </a:spcAft>
              <a:buSzPts val="1600"/>
              <a:buAutoNum type="alphaLcPeriod"/>
              <a:defRPr/>
            </a:lvl8pPr>
            <a:lvl9pPr marL="10971976" lvl="8" indent="-880469"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363489" y="4893838"/>
            <a:ext cx="1610936" cy="2117349"/>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75" name="Google Shape;175;p4"/>
          <p:cNvGrpSpPr/>
          <p:nvPr/>
        </p:nvGrpSpPr>
        <p:grpSpPr>
          <a:xfrm rot="-669090">
            <a:off x="490528" y="10782577"/>
            <a:ext cx="1450571" cy="176089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204" name="Google Shape;204;p4"/>
          <p:cNvSpPr/>
          <p:nvPr/>
        </p:nvSpPr>
        <p:spPr>
          <a:xfrm rot="7888966" flipH="1">
            <a:off x="22563448" y="-2477118"/>
            <a:ext cx="4042165" cy="824413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205" name="Google Shape;205;p4"/>
          <p:cNvGrpSpPr/>
          <p:nvPr/>
        </p:nvGrpSpPr>
        <p:grpSpPr>
          <a:xfrm rot="693926">
            <a:off x="22458367" y="5247043"/>
            <a:ext cx="1460003" cy="2099051"/>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14" name="Google Shape;214;p4"/>
          <p:cNvGrpSpPr/>
          <p:nvPr/>
        </p:nvGrpSpPr>
        <p:grpSpPr>
          <a:xfrm>
            <a:off x="21750407" y="11467000"/>
            <a:ext cx="1463267" cy="1596267"/>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23" name="Google Shape;223;p4"/>
          <p:cNvGrpSpPr/>
          <p:nvPr/>
        </p:nvGrpSpPr>
        <p:grpSpPr>
          <a:xfrm flipH="1">
            <a:off x="7056731" y="12236978"/>
            <a:ext cx="10270539" cy="3368349"/>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26" name="Google Shape;226;p4"/>
          <p:cNvGrpSpPr/>
          <p:nvPr/>
        </p:nvGrpSpPr>
        <p:grpSpPr>
          <a:xfrm>
            <a:off x="717267" y="505101"/>
            <a:ext cx="2654133" cy="1867067"/>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353367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237" name="Google Shape;237;p5"/>
          <p:cNvSpPr txBox="1">
            <a:spLocks noGrp="1"/>
          </p:cNvSpPr>
          <p:nvPr>
            <p:ph type="title"/>
          </p:nvPr>
        </p:nvSpPr>
        <p:spPr>
          <a:xfrm>
            <a:off x="1901933" y="1463040"/>
            <a:ext cx="20580000" cy="780000"/>
          </a:xfrm>
          <a:prstGeom prst="rect">
            <a:avLst/>
          </a:prstGeom>
        </p:spPr>
        <p:txBody>
          <a:bodyPr spcFirstLastPara="1" wrap="square" lIns="243783" tIns="243783" rIns="243783" bIns="243783"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3609000" y="7687837"/>
            <a:ext cx="6876000" cy="478400"/>
          </a:xfrm>
          <a:prstGeom prst="rect">
            <a:avLst/>
          </a:prstGeom>
        </p:spPr>
        <p:txBody>
          <a:bodyPr spcFirstLastPara="1" wrap="square" lIns="243783" tIns="243783" rIns="243783" bIns="243783" anchor="ctr" anchorCtr="0">
            <a:noAutofit/>
          </a:bodyPr>
          <a:lstStyle>
            <a:lvl1pPr lvl="0" algn="ctr" rtl="0">
              <a:spcBef>
                <a:spcPts val="0"/>
              </a:spcBef>
              <a:spcAft>
                <a:spcPts val="0"/>
              </a:spcAft>
              <a:buClr>
                <a:schemeClr val="accent5"/>
              </a:buClr>
              <a:buSzPts val="1600"/>
              <a:buFont typeface="Alef"/>
              <a:buNone/>
              <a:defRPr sz="5300">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13903000" y="7687837"/>
            <a:ext cx="6868000" cy="478400"/>
          </a:xfrm>
          <a:prstGeom prst="rect">
            <a:avLst/>
          </a:prstGeom>
        </p:spPr>
        <p:txBody>
          <a:bodyPr spcFirstLastPara="1" wrap="square" lIns="243783" tIns="243783" rIns="243783" bIns="243783" anchor="ctr" anchorCtr="0">
            <a:noAutofit/>
          </a:bodyPr>
          <a:lstStyle>
            <a:lvl1pPr lvl="0" algn="ctr" rtl="0">
              <a:spcBef>
                <a:spcPts val="0"/>
              </a:spcBef>
              <a:spcAft>
                <a:spcPts val="0"/>
              </a:spcAft>
              <a:buClr>
                <a:schemeClr val="accent5"/>
              </a:buClr>
              <a:buSzPts val="1600"/>
              <a:buFont typeface="Alef"/>
              <a:buNone/>
              <a:defRPr sz="5300">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3613000" y="8732771"/>
            <a:ext cx="6868000" cy="975200"/>
          </a:xfrm>
          <a:prstGeom prst="rect">
            <a:avLst/>
          </a:prstGeom>
        </p:spPr>
        <p:txBody>
          <a:bodyPr spcFirstLastPara="1" wrap="square" lIns="243783" tIns="243783" rIns="243783" bIns="243783" anchor="ctr" anchorCtr="0">
            <a:noAutofit/>
          </a:bodyPr>
          <a:lstStyle>
            <a:lvl1pPr lvl="0" algn="ctr" rtl="0">
              <a:spcBef>
                <a:spcPts val="0"/>
              </a:spcBef>
              <a:spcAft>
                <a:spcPts val="0"/>
              </a:spcAft>
              <a:buSzPts val="1600"/>
              <a:buNone/>
              <a:defRPr sz="43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13899000" y="8739104"/>
            <a:ext cx="6876000" cy="975200"/>
          </a:xfrm>
          <a:prstGeom prst="rect">
            <a:avLst/>
          </a:prstGeom>
        </p:spPr>
        <p:txBody>
          <a:bodyPr spcFirstLastPara="1" wrap="square" lIns="243783" tIns="243783" rIns="243783" bIns="243783" anchor="ctr" anchorCtr="0">
            <a:noAutofit/>
          </a:bodyPr>
          <a:lstStyle>
            <a:lvl1pPr lvl="0" algn="ctr" rtl="0">
              <a:spcBef>
                <a:spcPts val="0"/>
              </a:spcBef>
              <a:spcAft>
                <a:spcPts val="0"/>
              </a:spcAft>
              <a:buSzPts val="1600"/>
              <a:buNone/>
              <a:defRPr sz="43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15923397" y="128441"/>
            <a:ext cx="10270539" cy="3368349"/>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45" name="Google Shape;245;p5"/>
          <p:cNvGrpSpPr/>
          <p:nvPr/>
        </p:nvGrpSpPr>
        <p:grpSpPr>
          <a:xfrm>
            <a:off x="22481908" y="9128600"/>
            <a:ext cx="1578867" cy="19272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352" name="Google Shape;352;p5"/>
          <p:cNvGrpSpPr/>
          <p:nvPr/>
        </p:nvGrpSpPr>
        <p:grpSpPr>
          <a:xfrm rot="-521539">
            <a:off x="22174385" y="6284414"/>
            <a:ext cx="1479843" cy="2141443"/>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363" name="Google Shape;363;p5"/>
          <p:cNvGrpSpPr/>
          <p:nvPr/>
        </p:nvGrpSpPr>
        <p:grpSpPr>
          <a:xfrm rot="1306702">
            <a:off x="1044713" y="10487641"/>
            <a:ext cx="1611032" cy="212025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375" name="Google Shape;375;p5"/>
          <p:cNvSpPr/>
          <p:nvPr/>
        </p:nvSpPr>
        <p:spPr>
          <a:xfrm rot="4920286">
            <a:off x="9474599" y="9042456"/>
            <a:ext cx="4732499" cy="965209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376" name="Google Shape;376;p5"/>
          <p:cNvGrpSpPr/>
          <p:nvPr/>
        </p:nvGrpSpPr>
        <p:grpSpPr>
          <a:xfrm>
            <a:off x="837740" y="800168"/>
            <a:ext cx="2128333" cy="2918533"/>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148714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5"/>
          </a:xfrm>
          <a:prstGeom prst="rect">
            <a:avLst/>
          </a:prstGeom>
        </p:spPr>
        <p:txBody>
          <a:bodyPr lIns="91435" tIns="45719" rIns="91435" bIns="45719"/>
          <a:lstStyle/>
          <a:p>
            <a:r>
              <a:rPr lang="en-US"/>
              <a:t>Click to edit Master title style</a:t>
            </a:r>
          </a:p>
        </p:txBody>
      </p:sp>
      <p:sp>
        <p:nvSpPr>
          <p:cNvPr id="3" name="Content Placeholder 2"/>
          <p:cNvSpPr>
            <a:spLocks noGrp="1"/>
          </p:cNvSpPr>
          <p:nvPr>
            <p:ph idx="1"/>
          </p:nvPr>
        </p:nvSpPr>
        <p:spPr>
          <a:xfrm>
            <a:off x="1676400" y="3651248"/>
            <a:ext cx="21031200" cy="8702677"/>
          </a:xfrm>
          <a:prstGeom prst="rect">
            <a:avLst/>
          </a:prstGeom>
        </p:spPr>
        <p:txBody>
          <a:bodyPr lIns="91435" tIns="45719" rIns="91435" bIns="45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5" name="Footer Placeholder 4"/>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382" name="Google Shape;382;p6"/>
          <p:cNvSpPr txBox="1">
            <a:spLocks noGrp="1"/>
          </p:cNvSpPr>
          <p:nvPr>
            <p:ph type="title"/>
          </p:nvPr>
        </p:nvSpPr>
        <p:spPr>
          <a:xfrm>
            <a:off x="1901933" y="1463040"/>
            <a:ext cx="20580000" cy="780000"/>
          </a:xfrm>
          <a:prstGeom prst="rect">
            <a:avLst/>
          </a:prstGeom>
        </p:spPr>
        <p:txBody>
          <a:bodyPr spcFirstLastPara="1" wrap="square" lIns="243783" tIns="243783" rIns="243783" bIns="243783"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83" name="Google Shape;383;p6"/>
          <p:cNvGrpSpPr/>
          <p:nvPr/>
        </p:nvGrpSpPr>
        <p:grpSpPr>
          <a:xfrm rot="-533913">
            <a:off x="524573" y="706387"/>
            <a:ext cx="1191627" cy="1723627"/>
            <a:chOff x="1088850" y="238125"/>
            <a:chExt cx="1221250" cy="1766475"/>
          </a:xfrm>
        </p:grpSpPr>
        <p:sp>
          <p:nvSpPr>
            <p:cNvPr id="384" name="Google Shape;384;p6"/>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85" name="Google Shape;385;p6"/>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86" name="Google Shape;386;p6"/>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87" name="Google Shape;387;p6"/>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88" name="Google Shape;388;p6"/>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89" name="Google Shape;389;p6"/>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90" name="Google Shape;390;p6"/>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91" name="Google Shape;391;p6"/>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92" name="Google Shape;392;p6"/>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93" name="Google Shape;393;p6"/>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394" name="Google Shape;394;p6"/>
          <p:cNvSpPr/>
          <p:nvPr/>
        </p:nvSpPr>
        <p:spPr>
          <a:xfrm rot="-2046458">
            <a:off x="1897597" y="765824"/>
            <a:ext cx="1139504" cy="118326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395" name="Google Shape;395;p6"/>
          <p:cNvGrpSpPr/>
          <p:nvPr/>
        </p:nvGrpSpPr>
        <p:grpSpPr>
          <a:xfrm rot="-534048">
            <a:off x="3388145" y="437024"/>
            <a:ext cx="1032008" cy="1391019"/>
            <a:chOff x="3000200" y="318325"/>
            <a:chExt cx="1296075" cy="1746950"/>
          </a:xfrm>
        </p:grpSpPr>
        <p:sp>
          <p:nvSpPr>
            <p:cNvPr id="396" name="Google Shape;396;p6"/>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97" name="Google Shape;397;p6"/>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98" name="Google Shape;398;p6"/>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399" name="Google Shape;399;p6"/>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00" name="Google Shape;400;p6"/>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01" name="Google Shape;401;p6"/>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02" name="Google Shape;402;p6"/>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403" name="Google Shape;403;p6"/>
          <p:cNvGrpSpPr/>
          <p:nvPr/>
        </p:nvGrpSpPr>
        <p:grpSpPr>
          <a:xfrm rot="10800000" flipH="1">
            <a:off x="18634675" y="4602"/>
            <a:ext cx="10270539" cy="3368349"/>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406" name="Google Shape;406;p6"/>
          <p:cNvSpPr/>
          <p:nvPr/>
        </p:nvSpPr>
        <p:spPr>
          <a:xfrm rot="8100000">
            <a:off x="-1160991" y="8955724"/>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spTree>
    <p:extLst>
      <p:ext uri="{BB962C8B-B14F-4D97-AF65-F5344CB8AC3E}">
        <p14:creationId xmlns:p14="http://schemas.microsoft.com/office/powerpoint/2010/main" val="1389504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409" name="Google Shape;409;p7"/>
          <p:cNvSpPr txBox="1">
            <a:spLocks noGrp="1"/>
          </p:cNvSpPr>
          <p:nvPr>
            <p:ph type="title"/>
          </p:nvPr>
        </p:nvSpPr>
        <p:spPr>
          <a:xfrm>
            <a:off x="1901952" y="1463040"/>
            <a:ext cx="20580000" cy="780000"/>
          </a:xfrm>
          <a:prstGeom prst="rect">
            <a:avLst/>
          </a:prstGeom>
        </p:spPr>
        <p:txBody>
          <a:bodyPr spcFirstLastPara="1" wrap="square" lIns="243783" tIns="243783" rIns="243783" bIns="243783"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11200"/>
            </a:lvl2pPr>
            <a:lvl3pPr lvl="2" algn="ctr" rtl="0">
              <a:spcBef>
                <a:spcPts val="0"/>
              </a:spcBef>
              <a:spcAft>
                <a:spcPts val="0"/>
              </a:spcAft>
              <a:buSzPts val="4200"/>
              <a:buNone/>
              <a:defRPr sz="11200"/>
            </a:lvl3pPr>
            <a:lvl4pPr lvl="3" algn="ctr" rtl="0">
              <a:spcBef>
                <a:spcPts val="0"/>
              </a:spcBef>
              <a:spcAft>
                <a:spcPts val="0"/>
              </a:spcAft>
              <a:buSzPts val="4200"/>
              <a:buNone/>
              <a:defRPr sz="11200"/>
            </a:lvl4pPr>
            <a:lvl5pPr lvl="4" algn="ctr" rtl="0">
              <a:spcBef>
                <a:spcPts val="0"/>
              </a:spcBef>
              <a:spcAft>
                <a:spcPts val="0"/>
              </a:spcAft>
              <a:buSzPts val="4200"/>
              <a:buNone/>
              <a:defRPr sz="11200"/>
            </a:lvl5pPr>
            <a:lvl6pPr lvl="5" algn="ctr" rtl="0">
              <a:spcBef>
                <a:spcPts val="0"/>
              </a:spcBef>
              <a:spcAft>
                <a:spcPts val="0"/>
              </a:spcAft>
              <a:buSzPts val="4200"/>
              <a:buNone/>
              <a:defRPr sz="11200"/>
            </a:lvl6pPr>
            <a:lvl7pPr lvl="6" algn="ctr" rtl="0">
              <a:spcBef>
                <a:spcPts val="0"/>
              </a:spcBef>
              <a:spcAft>
                <a:spcPts val="0"/>
              </a:spcAft>
              <a:buSzPts val="4200"/>
              <a:buNone/>
              <a:defRPr sz="11200"/>
            </a:lvl7pPr>
            <a:lvl8pPr lvl="7" algn="ctr" rtl="0">
              <a:spcBef>
                <a:spcPts val="0"/>
              </a:spcBef>
              <a:spcAft>
                <a:spcPts val="0"/>
              </a:spcAft>
              <a:buSzPts val="4200"/>
              <a:buNone/>
              <a:defRPr sz="11200"/>
            </a:lvl8pPr>
            <a:lvl9pPr lvl="8" algn="ctr" rtl="0">
              <a:spcBef>
                <a:spcPts val="0"/>
              </a:spcBef>
              <a:spcAft>
                <a:spcPts val="0"/>
              </a:spcAft>
              <a:buSzPts val="4200"/>
              <a:buNone/>
              <a:defRPr sz="11200"/>
            </a:lvl9pPr>
          </a:lstStyle>
          <a:p>
            <a:endParaRPr/>
          </a:p>
        </p:txBody>
      </p:sp>
      <p:sp>
        <p:nvSpPr>
          <p:cNvPr id="410" name="Google Shape;410;p7"/>
          <p:cNvSpPr txBox="1">
            <a:spLocks noGrp="1"/>
          </p:cNvSpPr>
          <p:nvPr>
            <p:ph type="subTitle" idx="1"/>
          </p:nvPr>
        </p:nvSpPr>
        <p:spPr>
          <a:xfrm>
            <a:off x="8830725" y="6004400"/>
            <a:ext cx="10100800" cy="1707200"/>
          </a:xfrm>
          <a:prstGeom prst="rect">
            <a:avLst/>
          </a:prstGeom>
        </p:spPr>
        <p:txBody>
          <a:bodyPr spcFirstLastPara="1" wrap="square" lIns="243783" tIns="243783" rIns="243783" bIns="243783" anchor="ctr" anchorCtr="0">
            <a:noAutofit/>
          </a:bodyPr>
          <a:lstStyle>
            <a:lvl1pPr lvl="0" rtl="0">
              <a:lnSpc>
                <a:spcPct val="100000"/>
              </a:lnSpc>
              <a:spcBef>
                <a:spcPts val="0"/>
              </a:spcBef>
              <a:spcAft>
                <a:spcPts val="0"/>
              </a:spcAft>
              <a:buSzPts val="2100"/>
              <a:buNone/>
              <a:defRPr sz="4300"/>
            </a:lvl1pPr>
            <a:lvl2pPr lvl="1" algn="ctr" rtl="0">
              <a:lnSpc>
                <a:spcPct val="100000"/>
              </a:lnSpc>
              <a:spcBef>
                <a:spcPts val="0"/>
              </a:spcBef>
              <a:spcAft>
                <a:spcPts val="0"/>
              </a:spcAft>
              <a:buSzPts val="2100"/>
              <a:buNone/>
              <a:defRPr sz="5600"/>
            </a:lvl2pPr>
            <a:lvl3pPr lvl="2" algn="ctr" rtl="0">
              <a:lnSpc>
                <a:spcPct val="100000"/>
              </a:lnSpc>
              <a:spcBef>
                <a:spcPts val="0"/>
              </a:spcBef>
              <a:spcAft>
                <a:spcPts val="0"/>
              </a:spcAft>
              <a:buSzPts val="2100"/>
              <a:buNone/>
              <a:defRPr sz="5600"/>
            </a:lvl3pPr>
            <a:lvl4pPr lvl="3" algn="ctr" rtl="0">
              <a:lnSpc>
                <a:spcPct val="100000"/>
              </a:lnSpc>
              <a:spcBef>
                <a:spcPts val="0"/>
              </a:spcBef>
              <a:spcAft>
                <a:spcPts val="0"/>
              </a:spcAft>
              <a:buSzPts val="2100"/>
              <a:buNone/>
              <a:defRPr sz="5600"/>
            </a:lvl4pPr>
            <a:lvl5pPr lvl="4" algn="ctr" rtl="0">
              <a:lnSpc>
                <a:spcPct val="100000"/>
              </a:lnSpc>
              <a:spcBef>
                <a:spcPts val="0"/>
              </a:spcBef>
              <a:spcAft>
                <a:spcPts val="0"/>
              </a:spcAft>
              <a:buSzPts val="2100"/>
              <a:buNone/>
              <a:defRPr sz="5600"/>
            </a:lvl5pPr>
            <a:lvl6pPr lvl="5" algn="ctr" rtl="0">
              <a:lnSpc>
                <a:spcPct val="100000"/>
              </a:lnSpc>
              <a:spcBef>
                <a:spcPts val="0"/>
              </a:spcBef>
              <a:spcAft>
                <a:spcPts val="0"/>
              </a:spcAft>
              <a:buSzPts val="2100"/>
              <a:buNone/>
              <a:defRPr sz="5600"/>
            </a:lvl6pPr>
            <a:lvl7pPr lvl="6" algn="ctr" rtl="0">
              <a:lnSpc>
                <a:spcPct val="100000"/>
              </a:lnSpc>
              <a:spcBef>
                <a:spcPts val="0"/>
              </a:spcBef>
              <a:spcAft>
                <a:spcPts val="0"/>
              </a:spcAft>
              <a:buSzPts val="2100"/>
              <a:buNone/>
              <a:defRPr sz="5600"/>
            </a:lvl7pPr>
            <a:lvl8pPr lvl="7" algn="ctr" rtl="0">
              <a:lnSpc>
                <a:spcPct val="100000"/>
              </a:lnSpc>
              <a:spcBef>
                <a:spcPts val="0"/>
              </a:spcBef>
              <a:spcAft>
                <a:spcPts val="0"/>
              </a:spcAft>
              <a:buSzPts val="2100"/>
              <a:buNone/>
              <a:defRPr sz="5600"/>
            </a:lvl8pPr>
            <a:lvl9pPr lvl="8" algn="ctr" rtl="0">
              <a:lnSpc>
                <a:spcPct val="100000"/>
              </a:lnSpc>
              <a:spcBef>
                <a:spcPts val="0"/>
              </a:spcBef>
              <a:spcAft>
                <a:spcPts val="0"/>
              </a:spcAft>
              <a:buSzPts val="2100"/>
              <a:buNone/>
              <a:defRPr sz="5600"/>
            </a:lvl9pPr>
          </a:lstStyle>
          <a:p>
            <a:endParaRPr/>
          </a:p>
        </p:txBody>
      </p:sp>
      <p:grpSp>
        <p:nvGrpSpPr>
          <p:cNvPr id="411" name="Google Shape;411;p7"/>
          <p:cNvGrpSpPr/>
          <p:nvPr/>
        </p:nvGrpSpPr>
        <p:grpSpPr>
          <a:xfrm flipH="1">
            <a:off x="-3" y="10347644"/>
            <a:ext cx="10270539" cy="3368349"/>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414" name="Google Shape;414;p7"/>
          <p:cNvSpPr/>
          <p:nvPr/>
        </p:nvSpPr>
        <p:spPr>
          <a:xfrm rot="-4892589" flipH="1">
            <a:off x="9837359" y="8320267"/>
            <a:ext cx="4042755" cy="824533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415" name="Google Shape;415;p7"/>
          <p:cNvGrpSpPr/>
          <p:nvPr/>
        </p:nvGrpSpPr>
        <p:grpSpPr>
          <a:xfrm rot="-648422">
            <a:off x="21757409" y="712825"/>
            <a:ext cx="1627880" cy="210745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428" name="Google Shape;428;p7"/>
          <p:cNvGrpSpPr/>
          <p:nvPr/>
        </p:nvGrpSpPr>
        <p:grpSpPr>
          <a:xfrm>
            <a:off x="21443667" y="3450701"/>
            <a:ext cx="2654133" cy="1867067"/>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437" name="Google Shape;437;p7"/>
          <p:cNvGrpSpPr/>
          <p:nvPr/>
        </p:nvGrpSpPr>
        <p:grpSpPr>
          <a:xfrm rot="-949166">
            <a:off x="1162353" y="636360"/>
            <a:ext cx="1178184" cy="217378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444" name="Google Shape;444;p7"/>
          <p:cNvGrpSpPr/>
          <p:nvPr/>
        </p:nvGrpSpPr>
        <p:grpSpPr>
          <a:xfrm>
            <a:off x="970175" y="3209333"/>
            <a:ext cx="1463267" cy="1596267"/>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3586712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565" name="Google Shape;565;p9"/>
          <p:cNvSpPr txBox="1">
            <a:spLocks noGrp="1"/>
          </p:cNvSpPr>
          <p:nvPr>
            <p:ph type="title"/>
          </p:nvPr>
        </p:nvSpPr>
        <p:spPr>
          <a:xfrm>
            <a:off x="8221600" y="5197899"/>
            <a:ext cx="7940800" cy="1592800"/>
          </a:xfrm>
          <a:prstGeom prst="rect">
            <a:avLst/>
          </a:prstGeom>
        </p:spPr>
        <p:txBody>
          <a:bodyPr spcFirstLastPara="1" wrap="square" lIns="243783" tIns="243783" rIns="243783" bIns="243783" anchor="ctr" anchorCtr="0">
            <a:noAutofit/>
          </a:bodyPr>
          <a:lstStyle>
            <a:lvl1pPr lvl="0">
              <a:spcBef>
                <a:spcPts val="0"/>
              </a:spcBef>
              <a:spcAft>
                <a:spcPts val="0"/>
              </a:spcAft>
              <a:buSzPts val="4200"/>
              <a:buNone/>
              <a:defRPr sz="13300">
                <a:solidFill>
                  <a:schemeClr val="accent5"/>
                </a:solidFill>
              </a:defRPr>
            </a:lvl1pPr>
            <a:lvl2pPr lvl="1" algn="ctr">
              <a:spcBef>
                <a:spcPts val="0"/>
              </a:spcBef>
              <a:spcAft>
                <a:spcPts val="0"/>
              </a:spcAft>
              <a:buSzPts val="4200"/>
              <a:buNone/>
              <a:defRPr sz="11200"/>
            </a:lvl2pPr>
            <a:lvl3pPr lvl="2" algn="ctr">
              <a:spcBef>
                <a:spcPts val="0"/>
              </a:spcBef>
              <a:spcAft>
                <a:spcPts val="0"/>
              </a:spcAft>
              <a:buSzPts val="4200"/>
              <a:buNone/>
              <a:defRPr sz="11200"/>
            </a:lvl3pPr>
            <a:lvl4pPr lvl="3" algn="ctr">
              <a:spcBef>
                <a:spcPts val="0"/>
              </a:spcBef>
              <a:spcAft>
                <a:spcPts val="0"/>
              </a:spcAft>
              <a:buSzPts val="4200"/>
              <a:buNone/>
              <a:defRPr sz="11200"/>
            </a:lvl4pPr>
            <a:lvl5pPr lvl="4" algn="ctr">
              <a:spcBef>
                <a:spcPts val="0"/>
              </a:spcBef>
              <a:spcAft>
                <a:spcPts val="0"/>
              </a:spcAft>
              <a:buSzPts val="4200"/>
              <a:buNone/>
              <a:defRPr sz="11200"/>
            </a:lvl5pPr>
            <a:lvl6pPr lvl="5" algn="ctr">
              <a:spcBef>
                <a:spcPts val="0"/>
              </a:spcBef>
              <a:spcAft>
                <a:spcPts val="0"/>
              </a:spcAft>
              <a:buSzPts val="4200"/>
              <a:buNone/>
              <a:defRPr sz="11200"/>
            </a:lvl6pPr>
            <a:lvl7pPr lvl="6" algn="ctr">
              <a:spcBef>
                <a:spcPts val="0"/>
              </a:spcBef>
              <a:spcAft>
                <a:spcPts val="0"/>
              </a:spcAft>
              <a:buSzPts val="4200"/>
              <a:buNone/>
              <a:defRPr sz="11200"/>
            </a:lvl7pPr>
            <a:lvl8pPr lvl="7" algn="ctr">
              <a:spcBef>
                <a:spcPts val="0"/>
              </a:spcBef>
              <a:spcAft>
                <a:spcPts val="0"/>
              </a:spcAft>
              <a:buSzPts val="4200"/>
              <a:buNone/>
              <a:defRPr sz="11200"/>
            </a:lvl8pPr>
            <a:lvl9pPr lvl="8" algn="ctr">
              <a:spcBef>
                <a:spcPts val="0"/>
              </a:spcBef>
              <a:spcAft>
                <a:spcPts val="0"/>
              </a:spcAft>
              <a:buSzPts val="4200"/>
              <a:buNone/>
              <a:defRPr sz="11200"/>
            </a:lvl9pPr>
          </a:lstStyle>
          <a:p>
            <a:endParaRPr/>
          </a:p>
        </p:txBody>
      </p:sp>
      <p:sp>
        <p:nvSpPr>
          <p:cNvPr id="566" name="Google Shape;566;p9"/>
          <p:cNvSpPr txBox="1">
            <a:spLocks noGrp="1"/>
          </p:cNvSpPr>
          <p:nvPr>
            <p:ph type="subTitle" idx="1"/>
          </p:nvPr>
        </p:nvSpPr>
        <p:spPr>
          <a:xfrm>
            <a:off x="5730400" y="7128501"/>
            <a:ext cx="12923200" cy="1592800"/>
          </a:xfrm>
          <a:prstGeom prst="rect">
            <a:avLst/>
          </a:prstGeom>
        </p:spPr>
        <p:txBody>
          <a:bodyPr spcFirstLastPara="1" wrap="square" lIns="243783" tIns="243783" rIns="243783" bIns="243783" anchor="ctr" anchorCtr="0">
            <a:noAutofit/>
          </a:bodyPr>
          <a:lstStyle>
            <a:lvl1pPr lvl="0" algn="ctr">
              <a:lnSpc>
                <a:spcPct val="100000"/>
              </a:lnSpc>
              <a:spcBef>
                <a:spcPts val="0"/>
              </a:spcBef>
              <a:spcAft>
                <a:spcPts val="0"/>
              </a:spcAft>
              <a:buSzPts val="2100"/>
              <a:buNone/>
              <a:defRPr sz="4300"/>
            </a:lvl1pPr>
            <a:lvl2pPr lvl="1" algn="ctr">
              <a:lnSpc>
                <a:spcPct val="100000"/>
              </a:lnSpc>
              <a:spcBef>
                <a:spcPts val="0"/>
              </a:spcBef>
              <a:spcAft>
                <a:spcPts val="0"/>
              </a:spcAft>
              <a:buSzPts val="2100"/>
              <a:buNone/>
              <a:defRPr sz="5600"/>
            </a:lvl2pPr>
            <a:lvl3pPr lvl="2" algn="ctr">
              <a:lnSpc>
                <a:spcPct val="100000"/>
              </a:lnSpc>
              <a:spcBef>
                <a:spcPts val="0"/>
              </a:spcBef>
              <a:spcAft>
                <a:spcPts val="0"/>
              </a:spcAft>
              <a:buSzPts val="2100"/>
              <a:buNone/>
              <a:defRPr sz="5600"/>
            </a:lvl3pPr>
            <a:lvl4pPr lvl="3" algn="ctr">
              <a:lnSpc>
                <a:spcPct val="100000"/>
              </a:lnSpc>
              <a:spcBef>
                <a:spcPts val="0"/>
              </a:spcBef>
              <a:spcAft>
                <a:spcPts val="0"/>
              </a:spcAft>
              <a:buSzPts val="2100"/>
              <a:buNone/>
              <a:defRPr sz="5600"/>
            </a:lvl4pPr>
            <a:lvl5pPr lvl="4" algn="ctr">
              <a:lnSpc>
                <a:spcPct val="100000"/>
              </a:lnSpc>
              <a:spcBef>
                <a:spcPts val="0"/>
              </a:spcBef>
              <a:spcAft>
                <a:spcPts val="0"/>
              </a:spcAft>
              <a:buSzPts val="2100"/>
              <a:buNone/>
              <a:defRPr sz="5600"/>
            </a:lvl5pPr>
            <a:lvl6pPr lvl="5" algn="ctr">
              <a:lnSpc>
                <a:spcPct val="100000"/>
              </a:lnSpc>
              <a:spcBef>
                <a:spcPts val="0"/>
              </a:spcBef>
              <a:spcAft>
                <a:spcPts val="0"/>
              </a:spcAft>
              <a:buSzPts val="2100"/>
              <a:buNone/>
              <a:defRPr sz="5600"/>
            </a:lvl6pPr>
            <a:lvl7pPr lvl="6" algn="ctr">
              <a:lnSpc>
                <a:spcPct val="100000"/>
              </a:lnSpc>
              <a:spcBef>
                <a:spcPts val="0"/>
              </a:spcBef>
              <a:spcAft>
                <a:spcPts val="0"/>
              </a:spcAft>
              <a:buSzPts val="2100"/>
              <a:buNone/>
              <a:defRPr sz="5600"/>
            </a:lvl7pPr>
            <a:lvl8pPr lvl="7" algn="ctr">
              <a:lnSpc>
                <a:spcPct val="100000"/>
              </a:lnSpc>
              <a:spcBef>
                <a:spcPts val="0"/>
              </a:spcBef>
              <a:spcAft>
                <a:spcPts val="0"/>
              </a:spcAft>
              <a:buSzPts val="2100"/>
              <a:buNone/>
              <a:defRPr sz="5600"/>
            </a:lvl8pPr>
            <a:lvl9pPr lvl="8" algn="ctr">
              <a:lnSpc>
                <a:spcPct val="100000"/>
              </a:lnSpc>
              <a:spcBef>
                <a:spcPts val="0"/>
              </a:spcBef>
              <a:spcAft>
                <a:spcPts val="0"/>
              </a:spcAft>
              <a:buSzPts val="2100"/>
              <a:buNone/>
              <a:defRPr sz="5600"/>
            </a:lvl9pPr>
          </a:lstStyle>
          <a:p>
            <a:endParaRPr/>
          </a:p>
        </p:txBody>
      </p:sp>
      <p:grpSp>
        <p:nvGrpSpPr>
          <p:cNvPr id="567" name="Google Shape;567;p9"/>
          <p:cNvGrpSpPr/>
          <p:nvPr/>
        </p:nvGrpSpPr>
        <p:grpSpPr>
          <a:xfrm rot="10800000" flipH="1">
            <a:off x="-50803" y="-25423"/>
            <a:ext cx="10270539" cy="3368349"/>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570" name="Google Shape;570;p9"/>
          <p:cNvGrpSpPr/>
          <p:nvPr/>
        </p:nvGrpSpPr>
        <p:grpSpPr>
          <a:xfrm flipH="1">
            <a:off x="14113464" y="10347644"/>
            <a:ext cx="10270539" cy="3368349"/>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573" name="Google Shape;573;p9"/>
          <p:cNvGrpSpPr/>
          <p:nvPr/>
        </p:nvGrpSpPr>
        <p:grpSpPr>
          <a:xfrm>
            <a:off x="9896067" y="10322140"/>
            <a:ext cx="4591867" cy="4351533"/>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599" name="Google Shape;599;p9"/>
          <p:cNvGrpSpPr/>
          <p:nvPr/>
        </p:nvGrpSpPr>
        <p:grpSpPr>
          <a:xfrm rot="583086">
            <a:off x="22155201" y="3648785"/>
            <a:ext cx="1412776" cy="1904707"/>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607" name="Google Shape;607;p9"/>
          <p:cNvGrpSpPr/>
          <p:nvPr/>
        </p:nvGrpSpPr>
        <p:grpSpPr>
          <a:xfrm>
            <a:off x="21799196" y="6275881"/>
            <a:ext cx="1919331" cy="1904648"/>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611" name="Google Shape;611;p9"/>
          <p:cNvSpPr/>
          <p:nvPr/>
        </p:nvSpPr>
        <p:spPr>
          <a:xfrm rot="2700000" flipH="1">
            <a:off x="-1186391" y="-2807143"/>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612" name="Google Shape;612;p9"/>
          <p:cNvGrpSpPr/>
          <p:nvPr/>
        </p:nvGrpSpPr>
        <p:grpSpPr>
          <a:xfrm>
            <a:off x="21901867" y="821801"/>
            <a:ext cx="1919333" cy="21046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629" name="Google Shape;629;p9"/>
          <p:cNvGrpSpPr/>
          <p:nvPr/>
        </p:nvGrpSpPr>
        <p:grpSpPr>
          <a:xfrm rot="-669090">
            <a:off x="619763" y="11151377"/>
            <a:ext cx="1450571" cy="176089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658" name="Google Shape;658;p9"/>
          <p:cNvGrpSpPr/>
          <p:nvPr/>
        </p:nvGrpSpPr>
        <p:grpSpPr>
          <a:xfrm>
            <a:off x="10879734" y="658501"/>
            <a:ext cx="2654133" cy="1867067"/>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2774954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110335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24384000" cy="13716000"/>
          </a:xfrm>
          <a:prstGeom prst="rect">
            <a:avLst/>
          </a:prstGeom>
          <a:noFill/>
          <a:ln>
            <a:noFill/>
          </a:ln>
        </p:spPr>
      </p:pic>
      <p:sp>
        <p:nvSpPr>
          <p:cNvPr id="832" name="Google Shape;832;p13"/>
          <p:cNvSpPr txBox="1">
            <a:spLocks noGrp="1"/>
          </p:cNvSpPr>
          <p:nvPr>
            <p:ph type="subTitle" idx="1"/>
          </p:nvPr>
        </p:nvSpPr>
        <p:spPr>
          <a:xfrm>
            <a:off x="5335469" y="4048040"/>
            <a:ext cx="6023200" cy="609600"/>
          </a:xfrm>
          <a:prstGeom prst="rect">
            <a:avLst/>
          </a:prstGeom>
        </p:spPr>
        <p:txBody>
          <a:bodyPr spcFirstLastPara="1" wrap="square" lIns="243783" tIns="243783" rIns="243783" bIns="243783" anchor="ctr" anchorCtr="0">
            <a:noAutofit/>
          </a:bodyPr>
          <a:lstStyle>
            <a:lvl1pPr lvl="0" rtl="0">
              <a:lnSpc>
                <a:spcPct val="100000"/>
              </a:lnSpc>
              <a:spcBef>
                <a:spcPts val="0"/>
              </a:spcBef>
              <a:spcAft>
                <a:spcPts val="0"/>
              </a:spcAft>
              <a:buSzPts val="1400"/>
              <a:buNone/>
              <a:defRPr sz="5300">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5335469" y="5029101"/>
            <a:ext cx="6015200" cy="1061600"/>
          </a:xfrm>
          <a:prstGeom prst="rect">
            <a:avLst/>
          </a:prstGeom>
        </p:spPr>
        <p:txBody>
          <a:bodyPr spcFirstLastPara="1" wrap="square" lIns="243783" tIns="243783" rIns="243783" bIns="243783" anchor="ctr" anchorCtr="0">
            <a:noAutofit/>
          </a:bodyPr>
          <a:lstStyle>
            <a:lvl1pPr lvl="0" rtl="0">
              <a:lnSpc>
                <a:spcPct val="100000"/>
              </a:lnSpc>
              <a:spcBef>
                <a:spcPts val="0"/>
              </a:spcBef>
              <a:spcAft>
                <a:spcPts val="0"/>
              </a:spcAft>
              <a:buSzPts val="1400"/>
              <a:buNone/>
              <a:defRPr sz="4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5335467" y="8000075"/>
            <a:ext cx="6015200" cy="609600"/>
          </a:xfrm>
          <a:prstGeom prst="rect">
            <a:avLst/>
          </a:prstGeom>
        </p:spPr>
        <p:txBody>
          <a:bodyPr spcFirstLastPara="1" wrap="square" lIns="243783" tIns="243783" rIns="243783" bIns="243783" anchor="ctr" anchorCtr="0">
            <a:noAutofit/>
          </a:bodyPr>
          <a:lstStyle>
            <a:lvl1pPr lvl="0" rtl="0">
              <a:lnSpc>
                <a:spcPct val="100000"/>
              </a:lnSpc>
              <a:spcBef>
                <a:spcPts val="0"/>
              </a:spcBef>
              <a:spcAft>
                <a:spcPts val="0"/>
              </a:spcAft>
              <a:buSzPts val="1400"/>
              <a:buNone/>
              <a:defRPr sz="5300">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5335469" y="8971880"/>
            <a:ext cx="6015200" cy="1072800"/>
          </a:xfrm>
          <a:prstGeom prst="rect">
            <a:avLst/>
          </a:prstGeom>
        </p:spPr>
        <p:txBody>
          <a:bodyPr spcFirstLastPara="1" wrap="square" lIns="243783" tIns="243783" rIns="243783" bIns="243783" anchor="ctr" anchorCtr="0">
            <a:noAutofit/>
          </a:bodyPr>
          <a:lstStyle>
            <a:lvl1pPr lvl="0" rtl="0">
              <a:lnSpc>
                <a:spcPct val="100000"/>
              </a:lnSpc>
              <a:spcBef>
                <a:spcPts val="0"/>
              </a:spcBef>
              <a:spcAft>
                <a:spcPts val="0"/>
              </a:spcAft>
              <a:buSzPts val="1400"/>
              <a:buNone/>
              <a:defRPr sz="4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2312197" y="4603067"/>
            <a:ext cx="2648800" cy="969600"/>
          </a:xfrm>
          <a:prstGeom prst="rect">
            <a:avLst/>
          </a:prstGeom>
        </p:spPr>
        <p:txBody>
          <a:bodyPr spcFirstLastPara="1" wrap="square" lIns="243783" tIns="243783" rIns="243783" bIns="243783" anchor="ctr" anchorCtr="0">
            <a:noAutofit/>
          </a:bodyPr>
          <a:lstStyle>
            <a:lvl1pPr lvl="0" rtl="0">
              <a:spcBef>
                <a:spcPts val="0"/>
              </a:spcBef>
              <a:spcAft>
                <a:spcPts val="0"/>
              </a:spcAft>
              <a:buSzPts val="1400"/>
              <a:buFont typeface="Arial"/>
              <a:buNone/>
              <a:defRPr sz="6700"/>
            </a:lvl1pPr>
            <a:lvl2pPr lvl="1" algn="ctr" rtl="0">
              <a:spcBef>
                <a:spcPts val="0"/>
              </a:spcBef>
              <a:spcAft>
                <a:spcPts val="0"/>
              </a:spcAft>
              <a:buSzPts val="1400"/>
              <a:buNone/>
              <a:defRPr sz="3700"/>
            </a:lvl2pPr>
            <a:lvl3pPr lvl="2" algn="ctr" rtl="0">
              <a:spcBef>
                <a:spcPts val="0"/>
              </a:spcBef>
              <a:spcAft>
                <a:spcPts val="0"/>
              </a:spcAft>
              <a:buSzPts val="1400"/>
              <a:buNone/>
              <a:defRPr sz="3700"/>
            </a:lvl3pPr>
            <a:lvl4pPr lvl="3" algn="ctr" rtl="0">
              <a:spcBef>
                <a:spcPts val="0"/>
              </a:spcBef>
              <a:spcAft>
                <a:spcPts val="0"/>
              </a:spcAft>
              <a:buSzPts val="1400"/>
              <a:buNone/>
              <a:defRPr sz="3700"/>
            </a:lvl4pPr>
            <a:lvl5pPr lvl="4" algn="ctr" rtl="0">
              <a:spcBef>
                <a:spcPts val="0"/>
              </a:spcBef>
              <a:spcAft>
                <a:spcPts val="0"/>
              </a:spcAft>
              <a:buSzPts val="1400"/>
              <a:buNone/>
              <a:defRPr sz="3700"/>
            </a:lvl5pPr>
            <a:lvl6pPr lvl="5" algn="ctr" rtl="0">
              <a:spcBef>
                <a:spcPts val="0"/>
              </a:spcBef>
              <a:spcAft>
                <a:spcPts val="0"/>
              </a:spcAft>
              <a:buSzPts val="1400"/>
              <a:buNone/>
              <a:defRPr sz="3700"/>
            </a:lvl6pPr>
            <a:lvl7pPr lvl="6" algn="ctr" rtl="0">
              <a:spcBef>
                <a:spcPts val="0"/>
              </a:spcBef>
              <a:spcAft>
                <a:spcPts val="0"/>
              </a:spcAft>
              <a:buSzPts val="1400"/>
              <a:buNone/>
              <a:defRPr sz="3700"/>
            </a:lvl7pPr>
            <a:lvl8pPr lvl="7" algn="ctr" rtl="0">
              <a:spcBef>
                <a:spcPts val="0"/>
              </a:spcBef>
              <a:spcAft>
                <a:spcPts val="0"/>
              </a:spcAft>
              <a:buSzPts val="1400"/>
              <a:buNone/>
              <a:defRPr sz="3700"/>
            </a:lvl8pPr>
            <a:lvl9pPr lvl="8" algn="ctr" rtl="0">
              <a:spcBef>
                <a:spcPts val="0"/>
              </a:spcBef>
              <a:spcAft>
                <a:spcPts val="0"/>
              </a:spcAft>
              <a:buSzPts val="1400"/>
              <a:buNone/>
              <a:defRPr sz="3700"/>
            </a:lvl9pPr>
          </a:lstStyle>
          <a:p>
            <a:r>
              <a:t>xx%</a:t>
            </a:r>
          </a:p>
        </p:txBody>
      </p:sp>
      <p:sp>
        <p:nvSpPr>
          <p:cNvPr id="837" name="Google Shape;837;p13"/>
          <p:cNvSpPr txBox="1">
            <a:spLocks noGrp="1"/>
          </p:cNvSpPr>
          <p:nvPr>
            <p:ph type="title" idx="5" hasCustomPrompt="1"/>
          </p:nvPr>
        </p:nvSpPr>
        <p:spPr>
          <a:xfrm>
            <a:off x="2575797" y="8637667"/>
            <a:ext cx="2121600" cy="780000"/>
          </a:xfrm>
          <a:prstGeom prst="rect">
            <a:avLst/>
          </a:prstGeom>
        </p:spPr>
        <p:txBody>
          <a:bodyPr spcFirstLastPara="1" wrap="square" lIns="243783" tIns="243783" rIns="243783" bIns="243783" anchor="ctr" anchorCtr="0">
            <a:noAutofit/>
          </a:bodyPr>
          <a:lstStyle>
            <a:lvl1pPr lvl="0" rtl="0">
              <a:spcBef>
                <a:spcPts val="0"/>
              </a:spcBef>
              <a:spcAft>
                <a:spcPts val="0"/>
              </a:spcAft>
              <a:buSzPts val="1400"/>
              <a:buFont typeface="Arial"/>
              <a:buNone/>
              <a:defRPr sz="6700"/>
            </a:lvl1pPr>
            <a:lvl2pPr lvl="1" algn="ctr" rtl="0">
              <a:spcBef>
                <a:spcPts val="0"/>
              </a:spcBef>
              <a:spcAft>
                <a:spcPts val="0"/>
              </a:spcAft>
              <a:buSzPts val="1400"/>
              <a:buNone/>
              <a:defRPr sz="3700"/>
            </a:lvl2pPr>
            <a:lvl3pPr lvl="2" algn="ctr" rtl="0">
              <a:spcBef>
                <a:spcPts val="0"/>
              </a:spcBef>
              <a:spcAft>
                <a:spcPts val="0"/>
              </a:spcAft>
              <a:buSzPts val="1400"/>
              <a:buNone/>
              <a:defRPr sz="3700"/>
            </a:lvl3pPr>
            <a:lvl4pPr lvl="3" algn="ctr" rtl="0">
              <a:spcBef>
                <a:spcPts val="0"/>
              </a:spcBef>
              <a:spcAft>
                <a:spcPts val="0"/>
              </a:spcAft>
              <a:buSzPts val="1400"/>
              <a:buNone/>
              <a:defRPr sz="3700"/>
            </a:lvl4pPr>
            <a:lvl5pPr lvl="4" algn="ctr" rtl="0">
              <a:spcBef>
                <a:spcPts val="0"/>
              </a:spcBef>
              <a:spcAft>
                <a:spcPts val="0"/>
              </a:spcAft>
              <a:buSzPts val="1400"/>
              <a:buNone/>
              <a:defRPr sz="3700"/>
            </a:lvl5pPr>
            <a:lvl6pPr lvl="5" algn="ctr" rtl="0">
              <a:spcBef>
                <a:spcPts val="0"/>
              </a:spcBef>
              <a:spcAft>
                <a:spcPts val="0"/>
              </a:spcAft>
              <a:buSzPts val="1400"/>
              <a:buNone/>
              <a:defRPr sz="3700"/>
            </a:lvl6pPr>
            <a:lvl7pPr lvl="6" algn="ctr" rtl="0">
              <a:spcBef>
                <a:spcPts val="0"/>
              </a:spcBef>
              <a:spcAft>
                <a:spcPts val="0"/>
              </a:spcAft>
              <a:buSzPts val="1400"/>
              <a:buNone/>
              <a:defRPr sz="3700"/>
            </a:lvl7pPr>
            <a:lvl8pPr lvl="7" algn="ctr" rtl="0">
              <a:spcBef>
                <a:spcPts val="0"/>
              </a:spcBef>
              <a:spcAft>
                <a:spcPts val="0"/>
              </a:spcAft>
              <a:buSzPts val="1400"/>
              <a:buNone/>
              <a:defRPr sz="3700"/>
            </a:lvl8pPr>
            <a:lvl9pPr lvl="8" algn="ctr" rtl="0">
              <a:spcBef>
                <a:spcPts val="0"/>
              </a:spcBef>
              <a:spcAft>
                <a:spcPts val="0"/>
              </a:spcAft>
              <a:buSzPts val="1400"/>
              <a:buNone/>
              <a:defRPr sz="3700"/>
            </a:lvl9pPr>
          </a:lstStyle>
          <a:p>
            <a:r>
              <a:t>xx%</a:t>
            </a:r>
          </a:p>
        </p:txBody>
      </p:sp>
      <p:sp>
        <p:nvSpPr>
          <p:cNvPr id="838" name="Google Shape;838;p13"/>
          <p:cNvSpPr txBox="1">
            <a:spLocks noGrp="1"/>
          </p:cNvSpPr>
          <p:nvPr>
            <p:ph type="title" idx="6"/>
          </p:nvPr>
        </p:nvSpPr>
        <p:spPr>
          <a:xfrm>
            <a:off x="1901933" y="1463040"/>
            <a:ext cx="20580000" cy="780000"/>
          </a:xfrm>
          <a:prstGeom prst="rect">
            <a:avLst/>
          </a:prstGeom>
        </p:spPr>
        <p:txBody>
          <a:bodyPr spcFirstLastPara="1" wrap="square" lIns="243783" tIns="243783" rIns="243783" bIns="243783"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7500">
                <a:solidFill>
                  <a:schemeClr val="dk1"/>
                </a:solidFill>
              </a:defRPr>
            </a:lvl2pPr>
            <a:lvl3pPr lvl="2" algn="ctr" rtl="0">
              <a:spcBef>
                <a:spcPts val="0"/>
              </a:spcBef>
              <a:spcAft>
                <a:spcPts val="0"/>
              </a:spcAft>
              <a:buClr>
                <a:schemeClr val="dk1"/>
              </a:buClr>
              <a:buSzPts val="2800"/>
              <a:buNone/>
              <a:defRPr sz="7500">
                <a:solidFill>
                  <a:schemeClr val="dk1"/>
                </a:solidFill>
              </a:defRPr>
            </a:lvl3pPr>
            <a:lvl4pPr lvl="3" algn="ctr" rtl="0">
              <a:spcBef>
                <a:spcPts val="0"/>
              </a:spcBef>
              <a:spcAft>
                <a:spcPts val="0"/>
              </a:spcAft>
              <a:buClr>
                <a:schemeClr val="dk1"/>
              </a:buClr>
              <a:buSzPts val="2800"/>
              <a:buNone/>
              <a:defRPr sz="7500">
                <a:solidFill>
                  <a:schemeClr val="dk1"/>
                </a:solidFill>
              </a:defRPr>
            </a:lvl4pPr>
            <a:lvl5pPr lvl="4" algn="ctr" rtl="0">
              <a:spcBef>
                <a:spcPts val="0"/>
              </a:spcBef>
              <a:spcAft>
                <a:spcPts val="0"/>
              </a:spcAft>
              <a:buClr>
                <a:schemeClr val="dk1"/>
              </a:buClr>
              <a:buSzPts val="2800"/>
              <a:buNone/>
              <a:defRPr sz="7500">
                <a:solidFill>
                  <a:schemeClr val="dk1"/>
                </a:solidFill>
              </a:defRPr>
            </a:lvl5pPr>
            <a:lvl6pPr lvl="5" algn="ctr" rtl="0">
              <a:spcBef>
                <a:spcPts val="0"/>
              </a:spcBef>
              <a:spcAft>
                <a:spcPts val="0"/>
              </a:spcAft>
              <a:buClr>
                <a:schemeClr val="dk1"/>
              </a:buClr>
              <a:buSzPts val="2800"/>
              <a:buNone/>
              <a:defRPr sz="7500">
                <a:solidFill>
                  <a:schemeClr val="dk1"/>
                </a:solidFill>
              </a:defRPr>
            </a:lvl6pPr>
            <a:lvl7pPr lvl="6" algn="ctr" rtl="0">
              <a:spcBef>
                <a:spcPts val="0"/>
              </a:spcBef>
              <a:spcAft>
                <a:spcPts val="0"/>
              </a:spcAft>
              <a:buClr>
                <a:schemeClr val="dk1"/>
              </a:buClr>
              <a:buSzPts val="2800"/>
              <a:buNone/>
              <a:defRPr sz="7500">
                <a:solidFill>
                  <a:schemeClr val="dk1"/>
                </a:solidFill>
              </a:defRPr>
            </a:lvl7pPr>
            <a:lvl8pPr lvl="7" algn="ctr" rtl="0">
              <a:spcBef>
                <a:spcPts val="0"/>
              </a:spcBef>
              <a:spcAft>
                <a:spcPts val="0"/>
              </a:spcAft>
              <a:buClr>
                <a:schemeClr val="dk1"/>
              </a:buClr>
              <a:buSzPts val="2800"/>
              <a:buNone/>
              <a:defRPr sz="7500">
                <a:solidFill>
                  <a:schemeClr val="dk1"/>
                </a:solidFill>
              </a:defRPr>
            </a:lvl8pPr>
            <a:lvl9pPr lvl="8" algn="ctr" rtl="0">
              <a:spcBef>
                <a:spcPts val="0"/>
              </a:spcBef>
              <a:spcAft>
                <a:spcPts val="0"/>
              </a:spcAft>
              <a:buClr>
                <a:schemeClr val="dk1"/>
              </a:buClr>
              <a:buSzPts val="2800"/>
              <a:buNone/>
              <a:defRPr sz="7500">
                <a:solidFill>
                  <a:schemeClr val="dk1"/>
                </a:solidFill>
              </a:defRPr>
            </a:lvl9pPr>
          </a:lstStyle>
          <a:p>
            <a:endParaRPr/>
          </a:p>
        </p:txBody>
      </p:sp>
      <p:sp>
        <p:nvSpPr>
          <p:cNvPr id="839" name="Google Shape;839;p13"/>
          <p:cNvSpPr txBox="1">
            <a:spLocks noGrp="1"/>
          </p:cNvSpPr>
          <p:nvPr>
            <p:ph type="subTitle" idx="7"/>
          </p:nvPr>
        </p:nvSpPr>
        <p:spPr>
          <a:xfrm>
            <a:off x="16088675" y="4048040"/>
            <a:ext cx="6023200" cy="609600"/>
          </a:xfrm>
          <a:prstGeom prst="rect">
            <a:avLst/>
          </a:prstGeom>
        </p:spPr>
        <p:txBody>
          <a:bodyPr spcFirstLastPara="1" wrap="square" lIns="243783" tIns="243783" rIns="243783" bIns="243783" anchor="ctr" anchorCtr="0">
            <a:noAutofit/>
          </a:bodyPr>
          <a:lstStyle>
            <a:lvl1pPr lvl="0" rtl="0">
              <a:lnSpc>
                <a:spcPct val="100000"/>
              </a:lnSpc>
              <a:spcBef>
                <a:spcPts val="0"/>
              </a:spcBef>
              <a:spcAft>
                <a:spcPts val="0"/>
              </a:spcAft>
              <a:buSzPts val="1400"/>
              <a:buNone/>
              <a:defRPr sz="5300">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16088675" y="5029101"/>
            <a:ext cx="6015200" cy="1061600"/>
          </a:xfrm>
          <a:prstGeom prst="rect">
            <a:avLst/>
          </a:prstGeom>
        </p:spPr>
        <p:txBody>
          <a:bodyPr spcFirstLastPara="1" wrap="square" lIns="243783" tIns="243783" rIns="243783" bIns="243783" anchor="ctr" anchorCtr="0">
            <a:noAutofit/>
          </a:bodyPr>
          <a:lstStyle>
            <a:lvl1pPr lvl="0" rtl="0">
              <a:lnSpc>
                <a:spcPct val="100000"/>
              </a:lnSpc>
              <a:spcBef>
                <a:spcPts val="0"/>
              </a:spcBef>
              <a:spcAft>
                <a:spcPts val="0"/>
              </a:spcAft>
              <a:buSzPts val="1400"/>
              <a:buNone/>
              <a:defRPr sz="4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16088675" y="8000053"/>
            <a:ext cx="6023200" cy="609600"/>
          </a:xfrm>
          <a:prstGeom prst="rect">
            <a:avLst/>
          </a:prstGeom>
        </p:spPr>
        <p:txBody>
          <a:bodyPr spcFirstLastPara="1" wrap="square" lIns="243783" tIns="243783" rIns="243783" bIns="243783" anchor="ctr" anchorCtr="0">
            <a:noAutofit/>
          </a:bodyPr>
          <a:lstStyle>
            <a:lvl1pPr lvl="0" rtl="0">
              <a:lnSpc>
                <a:spcPct val="100000"/>
              </a:lnSpc>
              <a:spcBef>
                <a:spcPts val="0"/>
              </a:spcBef>
              <a:spcAft>
                <a:spcPts val="0"/>
              </a:spcAft>
              <a:buSzPts val="1400"/>
              <a:buNone/>
              <a:defRPr sz="5300">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16088675" y="8971880"/>
            <a:ext cx="6015200" cy="1072800"/>
          </a:xfrm>
          <a:prstGeom prst="rect">
            <a:avLst/>
          </a:prstGeom>
        </p:spPr>
        <p:txBody>
          <a:bodyPr spcFirstLastPara="1" wrap="square" lIns="243783" tIns="243783" rIns="243783" bIns="243783" anchor="ctr" anchorCtr="0">
            <a:noAutofit/>
          </a:bodyPr>
          <a:lstStyle>
            <a:lvl1pPr lvl="0" rtl="0">
              <a:lnSpc>
                <a:spcPct val="100000"/>
              </a:lnSpc>
              <a:spcBef>
                <a:spcPts val="0"/>
              </a:spcBef>
              <a:spcAft>
                <a:spcPts val="0"/>
              </a:spcAft>
              <a:buSzPts val="1400"/>
              <a:buNone/>
              <a:defRPr sz="4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13338992" y="4697867"/>
            <a:ext cx="2125600" cy="780000"/>
          </a:xfrm>
          <a:prstGeom prst="rect">
            <a:avLst/>
          </a:prstGeom>
        </p:spPr>
        <p:txBody>
          <a:bodyPr spcFirstLastPara="1" wrap="square" lIns="243783" tIns="243783" rIns="243783" bIns="243783" anchor="ctr" anchorCtr="0">
            <a:noAutofit/>
          </a:bodyPr>
          <a:lstStyle>
            <a:lvl1pPr lvl="0" rtl="0">
              <a:spcBef>
                <a:spcPts val="0"/>
              </a:spcBef>
              <a:spcAft>
                <a:spcPts val="0"/>
              </a:spcAft>
              <a:buSzPts val="1400"/>
              <a:buFont typeface="Arial"/>
              <a:buNone/>
              <a:defRPr sz="6700"/>
            </a:lvl1pPr>
            <a:lvl2pPr lvl="1" algn="ctr" rtl="0">
              <a:spcBef>
                <a:spcPts val="0"/>
              </a:spcBef>
              <a:spcAft>
                <a:spcPts val="0"/>
              </a:spcAft>
              <a:buSzPts val="1400"/>
              <a:buNone/>
              <a:defRPr sz="3700"/>
            </a:lvl2pPr>
            <a:lvl3pPr lvl="2" algn="ctr" rtl="0">
              <a:spcBef>
                <a:spcPts val="0"/>
              </a:spcBef>
              <a:spcAft>
                <a:spcPts val="0"/>
              </a:spcAft>
              <a:buSzPts val="1400"/>
              <a:buNone/>
              <a:defRPr sz="3700"/>
            </a:lvl3pPr>
            <a:lvl4pPr lvl="3" algn="ctr" rtl="0">
              <a:spcBef>
                <a:spcPts val="0"/>
              </a:spcBef>
              <a:spcAft>
                <a:spcPts val="0"/>
              </a:spcAft>
              <a:buSzPts val="1400"/>
              <a:buNone/>
              <a:defRPr sz="3700"/>
            </a:lvl4pPr>
            <a:lvl5pPr lvl="4" algn="ctr" rtl="0">
              <a:spcBef>
                <a:spcPts val="0"/>
              </a:spcBef>
              <a:spcAft>
                <a:spcPts val="0"/>
              </a:spcAft>
              <a:buSzPts val="1400"/>
              <a:buNone/>
              <a:defRPr sz="3700"/>
            </a:lvl5pPr>
            <a:lvl6pPr lvl="5" algn="ctr" rtl="0">
              <a:spcBef>
                <a:spcPts val="0"/>
              </a:spcBef>
              <a:spcAft>
                <a:spcPts val="0"/>
              </a:spcAft>
              <a:buSzPts val="1400"/>
              <a:buNone/>
              <a:defRPr sz="3700"/>
            </a:lvl6pPr>
            <a:lvl7pPr lvl="6" algn="ctr" rtl="0">
              <a:spcBef>
                <a:spcPts val="0"/>
              </a:spcBef>
              <a:spcAft>
                <a:spcPts val="0"/>
              </a:spcAft>
              <a:buSzPts val="1400"/>
              <a:buNone/>
              <a:defRPr sz="3700"/>
            </a:lvl7pPr>
            <a:lvl8pPr lvl="7" algn="ctr" rtl="0">
              <a:spcBef>
                <a:spcPts val="0"/>
              </a:spcBef>
              <a:spcAft>
                <a:spcPts val="0"/>
              </a:spcAft>
              <a:buSzPts val="1400"/>
              <a:buNone/>
              <a:defRPr sz="3700"/>
            </a:lvl8pPr>
            <a:lvl9pPr lvl="8" algn="ctr" rtl="0">
              <a:spcBef>
                <a:spcPts val="0"/>
              </a:spcBef>
              <a:spcAft>
                <a:spcPts val="0"/>
              </a:spcAft>
              <a:buSzPts val="1400"/>
              <a:buNone/>
              <a:defRPr sz="3700"/>
            </a:lvl9pPr>
          </a:lstStyle>
          <a:p>
            <a:r>
              <a:t>xx%</a:t>
            </a:r>
          </a:p>
        </p:txBody>
      </p:sp>
      <p:sp>
        <p:nvSpPr>
          <p:cNvPr id="844" name="Google Shape;844;p13"/>
          <p:cNvSpPr txBox="1">
            <a:spLocks noGrp="1"/>
          </p:cNvSpPr>
          <p:nvPr>
            <p:ph type="title" idx="15" hasCustomPrompt="1"/>
          </p:nvPr>
        </p:nvSpPr>
        <p:spPr>
          <a:xfrm>
            <a:off x="13336592" y="8637667"/>
            <a:ext cx="2130400" cy="780000"/>
          </a:xfrm>
          <a:prstGeom prst="rect">
            <a:avLst/>
          </a:prstGeom>
        </p:spPr>
        <p:txBody>
          <a:bodyPr spcFirstLastPara="1" wrap="square" lIns="243783" tIns="243783" rIns="243783" bIns="243783" anchor="ctr" anchorCtr="0">
            <a:noAutofit/>
          </a:bodyPr>
          <a:lstStyle>
            <a:lvl1pPr lvl="0" rtl="0">
              <a:spcBef>
                <a:spcPts val="0"/>
              </a:spcBef>
              <a:spcAft>
                <a:spcPts val="0"/>
              </a:spcAft>
              <a:buSzPts val="1400"/>
              <a:buFont typeface="Arial"/>
              <a:buNone/>
              <a:defRPr sz="6700">
                <a:solidFill>
                  <a:schemeClr val="lt2"/>
                </a:solidFill>
              </a:defRPr>
            </a:lvl1pPr>
            <a:lvl2pPr lvl="1" algn="ctr" rtl="0">
              <a:spcBef>
                <a:spcPts val="0"/>
              </a:spcBef>
              <a:spcAft>
                <a:spcPts val="0"/>
              </a:spcAft>
              <a:buSzPts val="1400"/>
              <a:buNone/>
              <a:defRPr sz="3700"/>
            </a:lvl2pPr>
            <a:lvl3pPr lvl="2" algn="ctr" rtl="0">
              <a:spcBef>
                <a:spcPts val="0"/>
              </a:spcBef>
              <a:spcAft>
                <a:spcPts val="0"/>
              </a:spcAft>
              <a:buSzPts val="1400"/>
              <a:buNone/>
              <a:defRPr sz="3700"/>
            </a:lvl3pPr>
            <a:lvl4pPr lvl="3" algn="ctr" rtl="0">
              <a:spcBef>
                <a:spcPts val="0"/>
              </a:spcBef>
              <a:spcAft>
                <a:spcPts val="0"/>
              </a:spcAft>
              <a:buSzPts val="1400"/>
              <a:buNone/>
              <a:defRPr sz="3700"/>
            </a:lvl4pPr>
            <a:lvl5pPr lvl="4" algn="ctr" rtl="0">
              <a:spcBef>
                <a:spcPts val="0"/>
              </a:spcBef>
              <a:spcAft>
                <a:spcPts val="0"/>
              </a:spcAft>
              <a:buSzPts val="1400"/>
              <a:buNone/>
              <a:defRPr sz="3700"/>
            </a:lvl5pPr>
            <a:lvl6pPr lvl="5" algn="ctr" rtl="0">
              <a:spcBef>
                <a:spcPts val="0"/>
              </a:spcBef>
              <a:spcAft>
                <a:spcPts val="0"/>
              </a:spcAft>
              <a:buSzPts val="1400"/>
              <a:buNone/>
              <a:defRPr sz="3700"/>
            </a:lvl6pPr>
            <a:lvl7pPr lvl="6" algn="ctr" rtl="0">
              <a:spcBef>
                <a:spcPts val="0"/>
              </a:spcBef>
              <a:spcAft>
                <a:spcPts val="0"/>
              </a:spcAft>
              <a:buSzPts val="1400"/>
              <a:buNone/>
              <a:defRPr sz="3700"/>
            </a:lvl7pPr>
            <a:lvl8pPr lvl="7" algn="ctr" rtl="0">
              <a:spcBef>
                <a:spcPts val="0"/>
              </a:spcBef>
              <a:spcAft>
                <a:spcPts val="0"/>
              </a:spcAft>
              <a:buSzPts val="1400"/>
              <a:buNone/>
              <a:defRPr sz="3700"/>
            </a:lvl8pPr>
            <a:lvl9pPr lvl="8" algn="ctr" rtl="0">
              <a:spcBef>
                <a:spcPts val="0"/>
              </a:spcBef>
              <a:spcAft>
                <a:spcPts val="0"/>
              </a:spcAft>
              <a:buSzPts val="1400"/>
              <a:buNone/>
              <a:defRPr sz="3700"/>
            </a:lvl9pPr>
          </a:lstStyle>
          <a:p>
            <a:r>
              <a:t>xx%</a:t>
            </a:r>
          </a:p>
        </p:txBody>
      </p:sp>
      <p:grpSp>
        <p:nvGrpSpPr>
          <p:cNvPr id="845" name="Google Shape;845;p13"/>
          <p:cNvGrpSpPr/>
          <p:nvPr/>
        </p:nvGrpSpPr>
        <p:grpSpPr>
          <a:xfrm rot="-395414">
            <a:off x="884711" y="737249"/>
            <a:ext cx="1371219" cy="21118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854" name="Google Shape;854;p13"/>
          <p:cNvGrpSpPr/>
          <p:nvPr/>
        </p:nvGrpSpPr>
        <p:grpSpPr>
          <a:xfrm rot="-648422">
            <a:off x="21757409" y="712825"/>
            <a:ext cx="1627880" cy="210745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867" name="Google Shape;867;p13"/>
          <p:cNvSpPr/>
          <p:nvPr/>
        </p:nvSpPr>
        <p:spPr>
          <a:xfrm rot="341940">
            <a:off x="21719592" y="8345973"/>
            <a:ext cx="4042064" cy="8243931"/>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868" name="Google Shape;868;p13"/>
          <p:cNvGrpSpPr/>
          <p:nvPr/>
        </p:nvGrpSpPr>
        <p:grpSpPr>
          <a:xfrm>
            <a:off x="-3251203" y="10326186"/>
            <a:ext cx="10270539" cy="3368349"/>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871" name="Google Shape;871;p13"/>
          <p:cNvGrpSpPr/>
          <p:nvPr/>
        </p:nvGrpSpPr>
        <p:grpSpPr>
          <a:xfrm>
            <a:off x="942235" y="10958073"/>
            <a:ext cx="1919333" cy="21046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888" name="Google Shape;888;p13"/>
          <p:cNvGrpSpPr/>
          <p:nvPr/>
        </p:nvGrpSpPr>
        <p:grpSpPr>
          <a:xfrm>
            <a:off x="22756375" y="5166241"/>
            <a:ext cx="1194067" cy="1192467"/>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978695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1537" name="Google Shape;1537;p23"/>
          <p:cNvSpPr txBox="1">
            <a:spLocks noGrp="1"/>
          </p:cNvSpPr>
          <p:nvPr>
            <p:ph type="subTitle" idx="1"/>
          </p:nvPr>
        </p:nvSpPr>
        <p:spPr>
          <a:xfrm>
            <a:off x="2405933" y="8087360"/>
            <a:ext cx="5852000" cy="4880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None/>
              <a:defRPr sz="5300">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5300">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5300">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5300">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5300">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5300">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5300">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5300">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5300">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2649533" y="9135872"/>
            <a:ext cx="5364800" cy="9752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None/>
              <a:defRPr sz="4300"/>
            </a:lvl1pPr>
            <a:lvl2pPr lvl="1" algn="ctr" rtl="0">
              <a:lnSpc>
                <a:spcPct val="100000"/>
              </a:lnSpc>
              <a:spcBef>
                <a:spcPts val="0"/>
              </a:spcBef>
              <a:spcAft>
                <a:spcPts val="0"/>
              </a:spcAft>
              <a:buNone/>
              <a:defRPr sz="4300"/>
            </a:lvl2pPr>
            <a:lvl3pPr lvl="2" algn="ctr" rtl="0">
              <a:lnSpc>
                <a:spcPct val="100000"/>
              </a:lnSpc>
              <a:spcBef>
                <a:spcPts val="0"/>
              </a:spcBef>
              <a:spcAft>
                <a:spcPts val="0"/>
              </a:spcAft>
              <a:buNone/>
              <a:defRPr sz="4300"/>
            </a:lvl3pPr>
            <a:lvl4pPr lvl="3" algn="ctr" rtl="0">
              <a:lnSpc>
                <a:spcPct val="100000"/>
              </a:lnSpc>
              <a:spcBef>
                <a:spcPts val="0"/>
              </a:spcBef>
              <a:spcAft>
                <a:spcPts val="0"/>
              </a:spcAft>
              <a:buNone/>
              <a:defRPr sz="4300"/>
            </a:lvl4pPr>
            <a:lvl5pPr lvl="4" algn="ctr" rtl="0">
              <a:lnSpc>
                <a:spcPct val="100000"/>
              </a:lnSpc>
              <a:spcBef>
                <a:spcPts val="0"/>
              </a:spcBef>
              <a:spcAft>
                <a:spcPts val="0"/>
              </a:spcAft>
              <a:buNone/>
              <a:defRPr sz="4300"/>
            </a:lvl5pPr>
            <a:lvl6pPr lvl="5" algn="ctr" rtl="0">
              <a:lnSpc>
                <a:spcPct val="100000"/>
              </a:lnSpc>
              <a:spcBef>
                <a:spcPts val="0"/>
              </a:spcBef>
              <a:spcAft>
                <a:spcPts val="0"/>
              </a:spcAft>
              <a:buNone/>
              <a:defRPr sz="4300"/>
            </a:lvl6pPr>
            <a:lvl7pPr lvl="6" algn="ctr" rtl="0">
              <a:lnSpc>
                <a:spcPct val="100000"/>
              </a:lnSpc>
              <a:spcBef>
                <a:spcPts val="0"/>
              </a:spcBef>
              <a:spcAft>
                <a:spcPts val="0"/>
              </a:spcAft>
              <a:buNone/>
              <a:defRPr sz="4300"/>
            </a:lvl7pPr>
            <a:lvl8pPr lvl="7" algn="ctr" rtl="0">
              <a:lnSpc>
                <a:spcPct val="100000"/>
              </a:lnSpc>
              <a:spcBef>
                <a:spcPts val="0"/>
              </a:spcBef>
              <a:spcAft>
                <a:spcPts val="0"/>
              </a:spcAft>
              <a:buNone/>
              <a:defRPr sz="4300"/>
            </a:lvl8pPr>
            <a:lvl9pPr lvl="8" algn="ctr" rtl="0">
              <a:lnSpc>
                <a:spcPct val="100000"/>
              </a:lnSpc>
              <a:spcBef>
                <a:spcPts val="0"/>
              </a:spcBef>
              <a:spcAft>
                <a:spcPts val="0"/>
              </a:spcAft>
              <a:buNone/>
              <a:defRPr sz="4300"/>
            </a:lvl9pPr>
          </a:lstStyle>
          <a:p>
            <a:endParaRPr/>
          </a:p>
        </p:txBody>
      </p:sp>
      <p:sp>
        <p:nvSpPr>
          <p:cNvPr id="1539" name="Google Shape;1539;p23"/>
          <p:cNvSpPr txBox="1">
            <a:spLocks noGrp="1"/>
          </p:cNvSpPr>
          <p:nvPr>
            <p:ph type="subTitle" idx="3"/>
          </p:nvPr>
        </p:nvSpPr>
        <p:spPr>
          <a:xfrm>
            <a:off x="9265933" y="8087360"/>
            <a:ext cx="5852000" cy="4880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None/>
              <a:defRPr sz="5300">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5300">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5300">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5300">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5300">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5300">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5300">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5300">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5300">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9509533" y="9135872"/>
            <a:ext cx="5364800" cy="9752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None/>
              <a:defRPr sz="4300"/>
            </a:lvl1pPr>
            <a:lvl2pPr lvl="1" algn="ctr" rtl="0">
              <a:lnSpc>
                <a:spcPct val="100000"/>
              </a:lnSpc>
              <a:spcBef>
                <a:spcPts val="0"/>
              </a:spcBef>
              <a:spcAft>
                <a:spcPts val="0"/>
              </a:spcAft>
              <a:buNone/>
              <a:defRPr sz="4300"/>
            </a:lvl2pPr>
            <a:lvl3pPr lvl="2" algn="ctr" rtl="0">
              <a:lnSpc>
                <a:spcPct val="100000"/>
              </a:lnSpc>
              <a:spcBef>
                <a:spcPts val="0"/>
              </a:spcBef>
              <a:spcAft>
                <a:spcPts val="0"/>
              </a:spcAft>
              <a:buNone/>
              <a:defRPr sz="4300"/>
            </a:lvl3pPr>
            <a:lvl4pPr lvl="3" algn="ctr" rtl="0">
              <a:lnSpc>
                <a:spcPct val="100000"/>
              </a:lnSpc>
              <a:spcBef>
                <a:spcPts val="0"/>
              </a:spcBef>
              <a:spcAft>
                <a:spcPts val="0"/>
              </a:spcAft>
              <a:buNone/>
              <a:defRPr sz="4300"/>
            </a:lvl4pPr>
            <a:lvl5pPr lvl="4" algn="ctr" rtl="0">
              <a:lnSpc>
                <a:spcPct val="100000"/>
              </a:lnSpc>
              <a:spcBef>
                <a:spcPts val="0"/>
              </a:spcBef>
              <a:spcAft>
                <a:spcPts val="0"/>
              </a:spcAft>
              <a:buNone/>
              <a:defRPr sz="4300"/>
            </a:lvl5pPr>
            <a:lvl6pPr lvl="5" algn="ctr" rtl="0">
              <a:lnSpc>
                <a:spcPct val="100000"/>
              </a:lnSpc>
              <a:spcBef>
                <a:spcPts val="0"/>
              </a:spcBef>
              <a:spcAft>
                <a:spcPts val="0"/>
              </a:spcAft>
              <a:buNone/>
              <a:defRPr sz="4300"/>
            </a:lvl6pPr>
            <a:lvl7pPr lvl="6" algn="ctr" rtl="0">
              <a:lnSpc>
                <a:spcPct val="100000"/>
              </a:lnSpc>
              <a:spcBef>
                <a:spcPts val="0"/>
              </a:spcBef>
              <a:spcAft>
                <a:spcPts val="0"/>
              </a:spcAft>
              <a:buNone/>
              <a:defRPr sz="4300"/>
            </a:lvl7pPr>
            <a:lvl8pPr lvl="7" algn="ctr" rtl="0">
              <a:lnSpc>
                <a:spcPct val="100000"/>
              </a:lnSpc>
              <a:spcBef>
                <a:spcPts val="0"/>
              </a:spcBef>
              <a:spcAft>
                <a:spcPts val="0"/>
              </a:spcAft>
              <a:buNone/>
              <a:defRPr sz="4300"/>
            </a:lvl8pPr>
            <a:lvl9pPr lvl="8" algn="ctr" rtl="0">
              <a:lnSpc>
                <a:spcPct val="100000"/>
              </a:lnSpc>
              <a:spcBef>
                <a:spcPts val="0"/>
              </a:spcBef>
              <a:spcAft>
                <a:spcPts val="0"/>
              </a:spcAft>
              <a:buNone/>
              <a:defRPr sz="4300"/>
            </a:lvl9pPr>
          </a:lstStyle>
          <a:p>
            <a:endParaRPr/>
          </a:p>
        </p:txBody>
      </p:sp>
      <p:sp>
        <p:nvSpPr>
          <p:cNvPr id="1541" name="Google Shape;1541;p23"/>
          <p:cNvSpPr txBox="1">
            <a:spLocks noGrp="1"/>
          </p:cNvSpPr>
          <p:nvPr>
            <p:ph type="subTitle" idx="5"/>
          </p:nvPr>
        </p:nvSpPr>
        <p:spPr>
          <a:xfrm>
            <a:off x="16125933" y="8087360"/>
            <a:ext cx="5852000" cy="4880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None/>
              <a:defRPr sz="5300">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5300">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5300">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5300">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5300">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5300">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5300">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5300">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5300">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16369533" y="9135872"/>
            <a:ext cx="5364800" cy="9752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None/>
              <a:defRPr sz="4300"/>
            </a:lvl1pPr>
            <a:lvl2pPr lvl="1" algn="ctr" rtl="0">
              <a:lnSpc>
                <a:spcPct val="100000"/>
              </a:lnSpc>
              <a:spcBef>
                <a:spcPts val="0"/>
              </a:spcBef>
              <a:spcAft>
                <a:spcPts val="0"/>
              </a:spcAft>
              <a:buNone/>
              <a:defRPr sz="4300"/>
            </a:lvl2pPr>
            <a:lvl3pPr lvl="2" algn="ctr" rtl="0">
              <a:lnSpc>
                <a:spcPct val="100000"/>
              </a:lnSpc>
              <a:spcBef>
                <a:spcPts val="0"/>
              </a:spcBef>
              <a:spcAft>
                <a:spcPts val="0"/>
              </a:spcAft>
              <a:buNone/>
              <a:defRPr sz="4300"/>
            </a:lvl3pPr>
            <a:lvl4pPr lvl="3" algn="ctr" rtl="0">
              <a:lnSpc>
                <a:spcPct val="100000"/>
              </a:lnSpc>
              <a:spcBef>
                <a:spcPts val="0"/>
              </a:spcBef>
              <a:spcAft>
                <a:spcPts val="0"/>
              </a:spcAft>
              <a:buNone/>
              <a:defRPr sz="4300"/>
            </a:lvl4pPr>
            <a:lvl5pPr lvl="4" algn="ctr" rtl="0">
              <a:lnSpc>
                <a:spcPct val="100000"/>
              </a:lnSpc>
              <a:spcBef>
                <a:spcPts val="0"/>
              </a:spcBef>
              <a:spcAft>
                <a:spcPts val="0"/>
              </a:spcAft>
              <a:buNone/>
              <a:defRPr sz="4300"/>
            </a:lvl5pPr>
            <a:lvl6pPr lvl="5" algn="ctr" rtl="0">
              <a:lnSpc>
                <a:spcPct val="100000"/>
              </a:lnSpc>
              <a:spcBef>
                <a:spcPts val="0"/>
              </a:spcBef>
              <a:spcAft>
                <a:spcPts val="0"/>
              </a:spcAft>
              <a:buNone/>
              <a:defRPr sz="4300"/>
            </a:lvl6pPr>
            <a:lvl7pPr lvl="6" algn="ctr" rtl="0">
              <a:lnSpc>
                <a:spcPct val="100000"/>
              </a:lnSpc>
              <a:spcBef>
                <a:spcPts val="0"/>
              </a:spcBef>
              <a:spcAft>
                <a:spcPts val="0"/>
              </a:spcAft>
              <a:buNone/>
              <a:defRPr sz="4300"/>
            </a:lvl7pPr>
            <a:lvl8pPr lvl="7" algn="ctr" rtl="0">
              <a:lnSpc>
                <a:spcPct val="100000"/>
              </a:lnSpc>
              <a:spcBef>
                <a:spcPts val="0"/>
              </a:spcBef>
              <a:spcAft>
                <a:spcPts val="0"/>
              </a:spcAft>
              <a:buNone/>
              <a:defRPr sz="4300"/>
            </a:lvl8pPr>
            <a:lvl9pPr lvl="8" algn="ctr" rtl="0">
              <a:lnSpc>
                <a:spcPct val="100000"/>
              </a:lnSpc>
              <a:spcBef>
                <a:spcPts val="0"/>
              </a:spcBef>
              <a:spcAft>
                <a:spcPts val="0"/>
              </a:spcAft>
              <a:buNone/>
              <a:defRPr sz="4300"/>
            </a:lvl9pPr>
          </a:lstStyle>
          <a:p>
            <a:endParaRPr/>
          </a:p>
        </p:txBody>
      </p:sp>
      <p:sp>
        <p:nvSpPr>
          <p:cNvPr id="1543" name="Google Shape;1543;p23"/>
          <p:cNvSpPr txBox="1">
            <a:spLocks noGrp="1"/>
          </p:cNvSpPr>
          <p:nvPr>
            <p:ph type="title"/>
          </p:nvPr>
        </p:nvSpPr>
        <p:spPr>
          <a:xfrm>
            <a:off x="1901933" y="1463040"/>
            <a:ext cx="20580000" cy="780000"/>
          </a:xfrm>
          <a:prstGeom prst="rect">
            <a:avLst/>
          </a:prstGeom>
        </p:spPr>
        <p:txBody>
          <a:bodyPr spcFirstLastPara="1" wrap="square" lIns="243783" tIns="243783" rIns="243783" bIns="243783"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7500">
                <a:solidFill>
                  <a:schemeClr val="dk1"/>
                </a:solidFill>
              </a:defRPr>
            </a:lvl2pPr>
            <a:lvl3pPr lvl="2" algn="ctr" rtl="0">
              <a:spcBef>
                <a:spcPts val="0"/>
              </a:spcBef>
              <a:spcAft>
                <a:spcPts val="0"/>
              </a:spcAft>
              <a:buClr>
                <a:schemeClr val="dk1"/>
              </a:buClr>
              <a:buSzPts val="2800"/>
              <a:buNone/>
              <a:defRPr sz="7500">
                <a:solidFill>
                  <a:schemeClr val="dk1"/>
                </a:solidFill>
              </a:defRPr>
            </a:lvl3pPr>
            <a:lvl4pPr lvl="3" algn="ctr" rtl="0">
              <a:spcBef>
                <a:spcPts val="0"/>
              </a:spcBef>
              <a:spcAft>
                <a:spcPts val="0"/>
              </a:spcAft>
              <a:buClr>
                <a:schemeClr val="dk1"/>
              </a:buClr>
              <a:buSzPts val="2800"/>
              <a:buNone/>
              <a:defRPr sz="7500">
                <a:solidFill>
                  <a:schemeClr val="dk1"/>
                </a:solidFill>
              </a:defRPr>
            </a:lvl4pPr>
            <a:lvl5pPr lvl="4" algn="ctr" rtl="0">
              <a:spcBef>
                <a:spcPts val="0"/>
              </a:spcBef>
              <a:spcAft>
                <a:spcPts val="0"/>
              </a:spcAft>
              <a:buClr>
                <a:schemeClr val="dk1"/>
              </a:buClr>
              <a:buSzPts val="2800"/>
              <a:buNone/>
              <a:defRPr sz="7500">
                <a:solidFill>
                  <a:schemeClr val="dk1"/>
                </a:solidFill>
              </a:defRPr>
            </a:lvl5pPr>
            <a:lvl6pPr lvl="5" algn="ctr" rtl="0">
              <a:spcBef>
                <a:spcPts val="0"/>
              </a:spcBef>
              <a:spcAft>
                <a:spcPts val="0"/>
              </a:spcAft>
              <a:buClr>
                <a:schemeClr val="dk1"/>
              </a:buClr>
              <a:buSzPts val="2800"/>
              <a:buNone/>
              <a:defRPr sz="7500">
                <a:solidFill>
                  <a:schemeClr val="dk1"/>
                </a:solidFill>
              </a:defRPr>
            </a:lvl6pPr>
            <a:lvl7pPr lvl="6" algn="ctr" rtl="0">
              <a:spcBef>
                <a:spcPts val="0"/>
              </a:spcBef>
              <a:spcAft>
                <a:spcPts val="0"/>
              </a:spcAft>
              <a:buClr>
                <a:schemeClr val="dk1"/>
              </a:buClr>
              <a:buSzPts val="2800"/>
              <a:buNone/>
              <a:defRPr sz="7500">
                <a:solidFill>
                  <a:schemeClr val="dk1"/>
                </a:solidFill>
              </a:defRPr>
            </a:lvl7pPr>
            <a:lvl8pPr lvl="7" algn="ctr" rtl="0">
              <a:spcBef>
                <a:spcPts val="0"/>
              </a:spcBef>
              <a:spcAft>
                <a:spcPts val="0"/>
              </a:spcAft>
              <a:buClr>
                <a:schemeClr val="dk1"/>
              </a:buClr>
              <a:buSzPts val="2800"/>
              <a:buNone/>
              <a:defRPr sz="7500">
                <a:solidFill>
                  <a:schemeClr val="dk1"/>
                </a:solidFill>
              </a:defRPr>
            </a:lvl8pPr>
            <a:lvl9pPr lvl="8" algn="ctr" rtl="0">
              <a:spcBef>
                <a:spcPts val="0"/>
              </a:spcBef>
              <a:spcAft>
                <a:spcPts val="0"/>
              </a:spcAft>
              <a:buClr>
                <a:schemeClr val="dk1"/>
              </a:buClr>
              <a:buSzPts val="2800"/>
              <a:buNone/>
              <a:defRPr sz="7500">
                <a:solidFill>
                  <a:schemeClr val="dk1"/>
                </a:solidFill>
              </a:defRPr>
            </a:lvl9pPr>
          </a:lstStyle>
          <a:p>
            <a:endParaRPr/>
          </a:p>
        </p:txBody>
      </p:sp>
      <p:sp>
        <p:nvSpPr>
          <p:cNvPr id="1544" name="Google Shape;1544;p23"/>
          <p:cNvSpPr/>
          <p:nvPr/>
        </p:nvSpPr>
        <p:spPr>
          <a:xfrm rot="2700000" flipH="1">
            <a:off x="-1186391" y="-2807143"/>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1545" name="Google Shape;1545;p23"/>
          <p:cNvGrpSpPr/>
          <p:nvPr/>
        </p:nvGrpSpPr>
        <p:grpSpPr>
          <a:xfrm>
            <a:off x="20641275" y="10347668"/>
            <a:ext cx="10270539" cy="3368349"/>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548" name="Google Shape;1548;p23"/>
          <p:cNvGrpSpPr/>
          <p:nvPr/>
        </p:nvGrpSpPr>
        <p:grpSpPr>
          <a:xfrm rot="-713879">
            <a:off x="817484" y="10897539"/>
            <a:ext cx="1460013" cy="2099067"/>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557" name="Google Shape;1557;p23"/>
          <p:cNvGrpSpPr/>
          <p:nvPr/>
        </p:nvGrpSpPr>
        <p:grpSpPr>
          <a:xfrm rot="699672">
            <a:off x="22375836" y="585084"/>
            <a:ext cx="1533341" cy="2131885"/>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2362857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1574" name="Google Shape;1574;p24"/>
          <p:cNvSpPr txBox="1">
            <a:spLocks noGrp="1"/>
          </p:cNvSpPr>
          <p:nvPr>
            <p:ph type="subTitle" idx="1"/>
          </p:nvPr>
        </p:nvSpPr>
        <p:spPr>
          <a:xfrm>
            <a:off x="12850333" y="7680960"/>
            <a:ext cx="3828000" cy="5984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SzPts val="1400"/>
              <a:buFont typeface="Pacifico"/>
              <a:buNone/>
              <a:defRPr sz="53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12508733" y="8729472"/>
            <a:ext cx="4511200" cy="12192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SzPts val="1400"/>
              <a:buNone/>
              <a:defRPr sz="43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1901933" y="1463040"/>
            <a:ext cx="20580000" cy="780000"/>
          </a:xfrm>
          <a:prstGeom prst="rect">
            <a:avLst/>
          </a:prstGeom>
        </p:spPr>
        <p:txBody>
          <a:bodyPr spcFirstLastPara="1" wrap="square" lIns="243783" tIns="243783" rIns="243783" bIns="243783"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7500">
                <a:solidFill>
                  <a:schemeClr val="dk1"/>
                </a:solidFill>
              </a:defRPr>
            </a:lvl2pPr>
            <a:lvl3pPr lvl="2" algn="ctr" rtl="0">
              <a:spcBef>
                <a:spcPts val="0"/>
              </a:spcBef>
              <a:spcAft>
                <a:spcPts val="0"/>
              </a:spcAft>
              <a:buClr>
                <a:schemeClr val="dk1"/>
              </a:buClr>
              <a:buSzPts val="2800"/>
              <a:buNone/>
              <a:defRPr sz="7500">
                <a:solidFill>
                  <a:schemeClr val="dk1"/>
                </a:solidFill>
              </a:defRPr>
            </a:lvl3pPr>
            <a:lvl4pPr lvl="3" algn="ctr" rtl="0">
              <a:spcBef>
                <a:spcPts val="0"/>
              </a:spcBef>
              <a:spcAft>
                <a:spcPts val="0"/>
              </a:spcAft>
              <a:buClr>
                <a:schemeClr val="dk1"/>
              </a:buClr>
              <a:buSzPts val="2800"/>
              <a:buNone/>
              <a:defRPr sz="7500">
                <a:solidFill>
                  <a:schemeClr val="dk1"/>
                </a:solidFill>
              </a:defRPr>
            </a:lvl4pPr>
            <a:lvl5pPr lvl="4" algn="ctr" rtl="0">
              <a:spcBef>
                <a:spcPts val="0"/>
              </a:spcBef>
              <a:spcAft>
                <a:spcPts val="0"/>
              </a:spcAft>
              <a:buClr>
                <a:schemeClr val="dk1"/>
              </a:buClr>
              <a:buSzPts val="2800"/>
              <a:buNone/>
              <a:defRPr sz="7500">
                <a:solidFill>
                  <a:schemeClr val="dk1"/>
                </a:solidFill>
              </a:defRPr>
            </a:lvl5pPr>
            <a:lvl6pPr lvl="5" algn="ctr" rtl="0">
              <a:spcBef>
                <a:spcPts val="0"/>
              </a:spcBef>
              <a:spcAft>
                <a:spcPts val="0"/>
              </a:spcAft>
              <a:buClr>
                <a:schemeClr val="dk1"/>
              </a:buClr>
              <a:buSzPts val="2800"/>
              <a:buNone/>
              <a:defRPr sz="7500">
                <a:solidFill>
                  <a:schemeClr val="dk1"/>
                </a:solidFill>
              </a:defRPr>
            </a:lvl6pPr>
            <a:lvl7pPr lvl="6" algn="ctr" rtl="0">
              <a:spcBef>
                <a:spcPts val="0"/>
              </a:spcBef>
              <a:spcAft>
                <a:spcPts val="0"/>
              </a:spcAft>
              <a:buClr>
                <a:schemeClr val="dk1"/>
              </a:buClr>
              <a:buSzPts val="2800"/>
              <a:buNone/>
              <a:defRPr sz="7500">
                <a:solidFill>
                  <a:schemeClr val="dk1"/>
                </a:solidFill>
              </a:defRPr>
            </a:lvl7pPr>
            <a:lvl8pPr lvl="7" algn="ctr" rtl="0">
              <a:spcBef>
                <a:spcPts val="0"/>
              </a:spcBef>
              <a:spcAft>
                <a:spcPts val="0"/>
              </a:spcAft>
              <a:buClr>
                <a:schemeClr val="dk1"/>
              </a:buClr>
              <a:buSzPts val="2800"/>
              <a:buNone/>
              <a:defRPr sz="7500">
                <a:solidFill>
                  <a:schemeClr val="dk1"/>
                </a:solidFill>
              </a:defRPr>
            </a:lvl8pPr>
            <a:lvl9pPr lvl="8" algn="ctr" rtl="0">
              <a:spcBef>
                <a:spcPts val="0"/>
              </a:spcBef>
              <a:spcAft>
                <a:spcPts val="0"/>
              </a:spcAft>
              <a:buClr>
                <a:schemeClr val="dk1"/>
              </a:buClr>
              <a:buSzPts val="2800"/>
              <a:buNone/>
              <a:defRPr sz="7500">
                <a:solidFill>
                  <a:schemeClr val="dk1"/>
                </a:solidFill>
              </a:defRPr>
            </a:lvl9pPr>
          </a:lstStyle>
          <a:p>
            <a:endParaRPr/>
          </a:p>
        </p:txBody>
      </p:sp>
      <p:sp>
        <p:nvSpPr>
          <p:cNvPr id="1577" name="Google Shape;1577;p24"/>
          <p:cNvSpPr txBox="1">
            <a:spLocks noGrp="1"/>
          </p:cNvSpPr>
          <p:nvPr>
            <p:ph type="subTitle" idx="3"/>
          </p:nvPr>
        </p:nvSpPr>
        <p:spPr>
          <a:xfrm>
            <a:off x="17995333" y="7680960"/>
            <a:ext cx="3828000" cy="5984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SzPts val="1400"/>
              <a:buFont typeface="Pacifico"/>
              <a:buNone/>
              <a:defRPr sz="53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17653733" y="8729472"/>
            <a:ext cx="4511200" cy="12192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SzPts val="1400"/>
              <a:buNone/>
              <a:defRPr sz="43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2560333" y="7680960"/>
            <a:ext cx="3828000" cy="5984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SzPts val="1400"/>
              <a:buFont typeface="Pacifico"/>
              <a:buNone/>
              <a:defRPr sz="53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2218733" y="8729472"/>
            <a:ext cx="4511200" cy="12192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SzPts val="1400"/>
              <a:buNone/>
              <a:defRPr sz="43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7302933" y="7680960"/>
            <a:ext cx="4632800" cy="5824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SzPts val="1400"/>
              <a:buFont typeface="Pacifico"/>
              <a:buNone/>
              <a:defRPr sz="53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7363733" y="8729472"/>
            <a:ext cx="4511200" cy="1219200"/>
          </a:xfrm>
          <a:prstGeom prst="rect">
            <a:avLst/>
          </a:prstGeom>
        </p:spPr>
        <p:txBody>
          <a:bodyPr spcFirstLastPara="1" wrap="square" lIns="243783" tIns="243783" rIns="243783" bIns="243783" anchor="ctr" anchorCtr="0">
            <a:noAutofit/>
          </a:bodyPr>
          <a:lstStyle>
            <a:lvl1pPr lvl="0" algn="ctr" rtl="0">
              <a:lnSpc>
                <a:spcPct val="100000"/>
              </a:lnSpc>
              <a:spcBef>
                <a:spcPts val="0"/>
              </a:spcBef>
              <a:spcAft>
                <a:spcPts val="0"/>
              </a:spcAft>
              <a:buSzPts val="1400"/>
              <a:buNone/>
              <a:defRPr sz="43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22281577" y="10810649"/>
            <a:ext cx="1371219" cy="21118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592" name="Google Shape;1592;p24"/>
          <p:cNvGrpSpPr/>
          <p:nvPr/>
        </p:nvGrpSpPr>
        <p:grpSpPr>
          <a:xfrm rot="-669090">
            <a:off x="22776829" y="8458609"/>
            <a:ext cx="1450571" cy="176089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621" name="Google Shape;1621;p24"/>
          <p:cNvGrpSpPr/>
          <p:nvPr/>
        </p:nvGrpSpPr>
        <p:grpSpPr>
          <a:xfrm rot="-949166">
            <a:off x="959153" y="119427"/>
            <a:ext cx="1178184" cy="217378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628" name="Google Shape;1628;p24"/>
          <p:cNvGrpSpPr/>
          <p:nvPr/>
        </p:nvGrpSpPr>
        <p:grpSpPr>
          <a:xfrm>
            <a:off x="563775" y="2929933"/>
            <a:ext cx="1463267" cy="1596267"/>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637" name="Google Shape;1637;p24"/>
          <p:cNvGrpSpPr/>
          <p:nvPr/>
        </p:nvGrpSpPr>
        <p:grpSpPr>
          <a:xfrm flipH="1">
            <a:off x="7386931" y="11020244"/>
            <a:ext cx="10270539" cy="3368349"/>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1640" name="Google Shape;1640;p24"/>
          <p:cNvSpPr/>
          <p:nvPr/>
        </p:nvSpPr>
        <p:spPr>
          <a:xfrm rot="3676830">
            <a:off x="2706989" y="194524"/>
            <a:ext cx="842283" cy="1613149"/>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spTree>
    <p:extLst>
      <p:ext uri="{BB962C8B-B14F-4D97-AF65-F5344CB8AC3E}">
        <p14:creationId xmlns:p14="http://schemas.microsoft.com/office/powerpoint/2010/main" val="1347600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216664" y="10347578"/>
            <a:ext cx="10270539" cy="3368349"/>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pic>
        <p:nvPicPr>
          <p:cNvPr id="1907" name="Google Shape;1907;p31"/>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1908" name="Google Shape;1908;p31"/>
          <p:cNvSpPr/>
          <p:nvPr/>
        </p:nvSpPr>
        <p:spPr>
          <a:xfrm rot="2700000" flipH="1">
            <a:off x="-1186391" y="-2807143"/>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1909" name="Google Shape;1909;p31"/>
          <p:cNvGrpSpPr/>
          <p:nvPr/>
        </p:nvGrpSpPr>
        <p:grpSpPr>
          <a:xfrm rot="-948958">
            <a:off x="739352" y="4639776"/>
            <a:ext cx="856837" cy="1580837"/>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916" name="Google Shape;1916;p31"/>
          <p:cNvGrpSpPr/>
          <p:nvPr/>
        </p:nvGrpSpPr>
        <p:grpSpPr>
          <a:xfrm>
            <a:off x="739035" y="10347601"/>
            <a:ext cx="1919333" cy="21046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933" name="Google Shape;1933;p31"/>
          <p:cNvGrpSpPr/>
          <p:nvPr/>
        </p:nvGrpSpPr>
        <p:grpSpPr>
          <a:xfrm>
            <a:off x="11460375" y="516933"/>
            <a:ext cx="1463267" cy="1596267"/>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942" name="Google Shape;1942;p31"/>
          <p:cNvGrpSpPr/>
          <p:nvPr/>
        </p:nvGrpSpPr>
        <p:grpSpPr>
          <a:xfrm>
            <a:off x="21745575" y="9097502"/>
            <a:ext cx="2128333" cy="2918533"/>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946" name="Google Shape;1946;p31"/>
          <p:cNvGrpSpPr/>
          <p:nvPr/>
        </p:nvGrpSpPr>
        <p:grpSpPr>
          <a:xfrm rot="10800000" flipH="1">
            <a:off x="17974275" y="30002"/>
            <a:ext cx="10270539" cy="3368349"/>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949" name="Google Shape;1949;p31"/>
          <p:cNvGrpSpPr/>
          <p:nvPr/>
        </p:nvGrpSpPr>
        <p:grpSpPr>
          <a:xfrm rot="-420730">
            <a:off x="306283" y="6733020"/>
            <a:ext cx="1171589" cy="1539891"/>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964" name="Google Shape;1964;p31"/>
          <p:cNvGrpSpPr/>
          <p:nvPr/>
        </p:nvGrpSpPr>
        <p:grpSpPr>
          <a:xfrm rot="-648422">
            <a:off x="21757409" y="712825"/>
            <a:ext cx="1627880" cy="210745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977" name="Google Shape;1977;p31"/>
          <p:cNvGrpSpPr/>
          <p:nvPr/>
        </p:nvGrpSpPr>
        <p:grpSpPr>
          <a:xfrm>
            <a:off x="22832575" y="3636108"/>
            <a:ext cx="1194067" cy="1192467"/>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983" name="Google Shape;1983;p31"/>
          <p:cNvGrpSpPr/>
          <p:nvPr/>
        </p:nvGrpSpPr>
        <p:grpSpPr>
          <a:xfrm>
            <a:off x="21972073" y="5890200"/>
            <a:ext cx="1675400" cy="2145733"/>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1998" name="Google Shape;1998;p31"/>
          <p:cNvGrpSpPr/>
          <p:nvPr/>
        </p:nvGrpSpPr>
        <p:grpSpPr>
          <a:xfrm rot="2368234">
            <a:off x="11914252" y="11312273"/>
            <a:ext cx="2464845" cy="2312136"/>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237015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67" y="0"/>
            <a:ext cx="24384000" cy="13716000"/>
          </a:xfrm>
          <a:prstGeom prst="rect">
            <a:avLst/>
          </a:prstGeom>
          <a:noFill/>
          <a:ln>
            <a:noFill/>
          </a:ln>
        </p:spPr>
      </p:pic>
      <p:grpSp>
        <p:nvGrpSpPr>
          <p:cNvPr id="2024" name="Google Shape;2024;p32"/>
          <p:cNvGrpSpPr/>
          <p:nvPr/>
        </p:nvGrpSpPr>
        <p:grpSpPr>
          <a:xfrm rot="-669090">
            <a:off x="1176629" y="6806609"/>
            <a:ext cx="1450571" cy="176089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2053" name="Google Shape;2053;p32"/>
          <p:cNvSpPr/>
          <p:nvPr/>
        </p:nvSpPr>
        <p:spPr>
          <a:xfrm>
            <a:off x="402641" y="2397134"/>
            <a:ext cx="1234835" cy="128226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2054" name="Google Shape;2054;p32"/>
          <p:cNvGrpSpPr/>
          <p:nvPr/>
        </p:nvGrpSpPr>
        <p:grpSpPr>
          <a:xfrm rot="-534048">
            <a:off x="504081" y="743157"/>
            <a:ext cx="1032008" cy="139101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062" name="Google Shape;2062;p32"/>
          <p:cNvGrpSpPr/>
          <p:nvPr/>
        </p:nvGrpSpPr>
        <p:grpSpPr>
          <a:xfrm rot="-420499">
            <a:off x="484592" y="4220997"/>
            <a:ext cx="1070971" cy="1407643"/>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077" name="Google Shape;2077;p32"/>
          <p:cNvGrpSpPr/>
          <p:nvPr/>
        </p:nvGrpSpPr>
        <p:grpSpPr>
          <a:xfrm rot="-5400000" flipH="1">
            <a:off x="17586840" y="3451068"/>
            <a:ext cx="10270539" cy="3368349"/>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080" name="Google Shape;2080;p32"/>
          <p:cNvGrpSpPr/>
          <p:nvPr/>
        </p:nvGrpSpPr>
        <p:grpSpPr>
          <a:xfrm rot="699803">
            <a:off x="22923997" y="11592534"/>
            <a:ext cx="1162496" cy="1616277"/>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095" name="Google Shape;2095;p32"/>
          <p:cNvGrpSpPr/>
          <p:nvPr/>
        </p:nvGrpSpPr>
        <p:grpSpPr>
          <a:xfrm rot="-648264">
            <a:off x="22003478" y="8199033"/>
            <a:ext cx="1234133" cy="1597715"/>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108" name="Google Shape;2108;p32"/>
          <p:cNvGrpSpPr/>
          <p:nvPr/>
        </p:nvGrpSpPr>
        <p:grpSpPr>
          <a:xfrm>
            <a:off x="22777720" y="9898251"/>
            <a:ext cx="1455104" cy="1443973"/>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grpSp>
        <p:nvGrpSpPr>
          <p:cNvPr id="2112" name="Google Shape;2112;p32"/>
          <p:cNvGrpSpPr/>
          <p:nvPr/>
        </p:nvGrpSpPr>
        <p:grpSpPr>
          <a:xfrm>
            <a:off x="22482041" y="6682902"/>
            <a:ext cx="1194067" cy="1192467"/>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2118" name="Google Shape;2118;p32"/>
          <p:cNvSpPr/>
          <p:nvPr/>
        </p:nvSpPr>
        <p:spPr>
          <a:xfrm rot="8100000">
            <a:off x="-1548119" y="8278458"/>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nvGrpSpPr>
          <p:cNvPr id="2119" name="Google Shape;2119;p32"/>
          <p:cNvGrpSpPr/>
          <p:nvPr/>
        </p:nvGrpSpPr>
        <p:grpSpPr>
          <a:xfrm rot="389517" flipH="1">
            <a:off x="7792265" y="11438723"/>
            <a:ext cx="10270451" cy="33683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353">
                <a:buClr>
                  <a:srgbClr val="000000"/>
                </a:buClr>
                <a:buFont typeface="Arial"/>
                <a:buNone/>
              </a:pPr>
              <a:endParaRPr sz="3700" kern="0">
                <a:solidFill>
                  <a:srgbClr val="000000"/>
                </a:solidFill>
                <a:cs typeface="Arial"/>
                <a:sym typeface="Arial"/>
              </a:endParaRPr>
            </a:p>
          </p:txBody>
        </p:sp>
      </p:grpSp>
      <p:sp>
        <p:nvSpPr>
          <p:cNvPr id="2122" name="Google Shape;2122;p32"/>
          <p:cNvSpPr/>
          <p:nvPr/>
        </p:nvSpPr>
        <p:spPr>
          <a:xfrm rot="2179724">
            <a:off x="10710227" y="-300991"/>
            <a:ext cx="2963547" cy="2621469"/>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83" tIns="243783" rIns="243783" bIns="243783" anchor="ctr" anchorCtr="0">
            <a:noAutofit/>
          </a:bodyPr>
          <a:lstStyle/>
          <a:p>
            <a:pPr defTabSz="914353">
              <a:buClr>
                <a:srgbClr val="000000"/>
              </a:buClr>
              <a:buFont typeface="Arial"/>
              <a:buNone/>
            </a:pPr>
            <a:endParaRPr sz="3700" kern="0">
              <a:solidFill>
                <a:srgbClr val="000000"/>
              </a:solidFill>
              <a:cs typeface="Arial"/>
              <a:sym typeface="Arial"/>
            </a:endParaRPr>
          </a:p>
        </p:txBody>
      </p:sp>
    </p:spTree>
    <p:extLst>
      <p:ext uri="{BB962C8B-B14F-4D97-AF65-F5344CB8AC3E}">
        <p14:creationId xmlns:p14="http://schemas.microsoft.com/office/powerpoint/2010/main" val="902625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24384000" cy="13716000"/>
          </a:xfrm>
          <a:prstGeom prst="rect">
            <a:avLst/>
          </a:prstGeom>
          <a:noFill/>
          <a:ln>
            <a:noFill/>
          </a:ln>
        </p:spPr>
      </p:pic>
      <p:sp>
        <p:nvSpPr>
          <p:cNvPr id="10" name="Google Shape;10;p2"/>
          <p:cNvSpPr txBox="1">
            <a:spLocks noGrp="1"/>
          </p:cNvSpPr>
          <p:nvPr>
            <p:ph type="ctrTitle"/>
          </p:nvPr>
        </p:nvSpPr>
        <p:spPr>
          <a:xfrm>
            <a:off x="5178800" y="3730864"/>
            <a:ext cx="14026400" cy="4351200"/>
          </a:xfrm>
          <a:prstGeom prst="rect">
            <a:avLst/>
          </a:prstGeom>
        </p:spPr>
        <p:txBody>
          <a:bodyPr spcFirstLastPara="1" wrap="square" lIns="243794" tIns="243794" rIns="243794" bIns="243794" anchor="ctr" anchorCtr="0">
            <a:noAutofit/>
          </a:bodyPr>
          <a:lstStyle>
            <a:lvl1pPr lvl="0" rtl="0">
              <a:spcBef>
                <a:spcPts val="0"/>
              </a:spcBef>
              <a:spcAft>
                <a:spcPts val="0"/>
              </a:spcAft>
              <a:buSzPts val="5200"/>
              <a:buNone/>
              <a:defRPr sz="13300"/>
            </a:lvl1pPr>
            <a:lvl2pPr lvl="1" algn="ctr" rtl="0">
              <a:spcBef>
                <a:spcPts val="0"/>
              </a:spcBef>
              <a:spcAft>
                <a:spcPts val="0"/>
              </a:spcAft>
              <a:buSzPts val="5200"/>
              <a:buNone/>
              <a:defRPr sz="13900"/>
            </a:lvl2pPr>
            <a:lvl3pPr lvl="2" algn="ctr" rtl="0">
              <a:spcBef>
                <a:spcPts val="0"/>
              </a:spcBef>
              <a:spcAft>
                <a:spcPts val="0"/>
              </a:spcAft>
              <a:buSzPts val="5200"/>
              <a:buNone/>
              <a:defRPr sz="13900"/>
            </a:lvl3pPr>
            <a:lvl4pPr lvl="3" algn="ctr" rtl="0">
              <a:spcBef>
                <a:spcPts val="0"/>
              </a:spcBef>
              <a:spcAft>
                <a:spcPts val="0"/>
              </a:spcAft>
              <a:buSzPts val="5200"/>
              <a:buNone/>
              <a:defRPr sz="13900"/>
            </a:lvl4pPr>
            <a:lvl5pPr lvl="4" algn="ctr" rtl="0">
              <a:spcBef>
                <a:spcPts val="0"/>
              </a:spcBef>
              <a:spcAft>
                <a:spcPts val="0"/>
              </a:spcAft>
              <a:buSzPts val="5200"/>
              <a:buNone/>
              <a:defRPr sz="13900"/>
            </a:lvl5pPr>
            <a:lvl6pPr lvl="5" algn="ctr" rtl="0">
              <a:spcBef>
                <a:spcPts val="0"/>
              </a:spcBef>
              <a:spcAft>
                <a:spcPts val="0"/>
              </a:spcAft>
              <a:buSzPts val="5200"/>
              <a:buNone/>
              <a:defRPr sz="13900"/>
            </a:lvl6pPr>
            <a:lvl7pPr lvl="6" algn="ctr" rtl="0">
              <a:spcBef>
                <a:spcPts val="0"/>
              </a:spcBef>
              <a:spcAft>
                <a:spcPts val="0"/>
              </a:spcAft>
              <a:buSzPts val="5200"/>
              <a:buNone/>
              <a:defRPr sz="13900"/>
            </a:lvl7pPr>
            <a:lvl8pPr lvl="7" algn="ctr" rtl="0">
              <a:spcBef>
                <a:spcPts val="0"/>
              </a:spcBef>
              <a:spcAft>
                <a:spcPts val="0"/>
              </a:spcAft>
              <a:buSzPts val="5200"/>
              <a:buNone/>
              <a:defRPr sz="13900"/>
            </a:lvl8pPr>
            <a:lvl9pPr lvl="8" algn="ctr" rtl="0">
              <a:spcBef>
                <a:spcPts val="0"/>
              </a:spcBef>
              <a:spcAft>
                <a:spcPts val="0"/>
              </a:spcAft>
              <a:buSzPts val="5200"/>
              <a:buNone/>
              <a:defRPr sz="13900"/>
            </a:lvl9pPr>
          </a:lstStyle>
          <a:p>
            <a:endParaRPr/>
          </a:p>
        </p:txBody>
      </p:sp>
      <p:sp>
        <p:nvSpPr>
          <p:cNvPr id="11" name="Google Shape;11;p2"/>
          <p:cNvSpPr txBox="1">
            <a:spLocks noGrp="1"/>
          </p:cNvSpPr>
          <p:nvPr>
            <p:ph type="subTitle" idx="1"/>
          </p:nvPr>
        </p:nvSpPr>
        <p:spPr>
          <a:xfrm>
            <a:off x="5491200" y="9117536"/>
            <a:ext cx="13401600" cy="5400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SzPts val="2800"/>
              <a:buFont typeface="Dosis"/>
              <a:buNone/>
              <a:defRPr sz="48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7500"/>
            </a:lvl2pPr>
            <a:lvl3pPr lvl="2" algn="ctr" rtl="0">
              <a:lnSpc>
                <a:spcPct val="100000"/>
              </a:lnSpc>
              <a:spcBef>
                <a:spcPts val="0"/>
              </a:spcBef>
              <a:spcAft>
                <a:spcPts val="0"/>
              </a:spcAft>
              <a:buSzPts val="2800"/>
              <a:buNone/>
              <a:defRPr sz="7500"/>
            </a:lvl3pPr>
            <a:lvl4pPr lvl="3" algn="ctr" rtl="0">
              <a:lnSpc>
                <a:spcPct val="100000"/>
              </a:lnSpc>
              <a:spcBef>
                <a:spcPts val="0"/>
              </a:spcBef>
              <a:spcAft>
                <a:spcPts val="0"/>
              </a:spcAft>
              <a:buSzPts val="2800"/>
              <a:buNone/>
              <a:defRPr sz="7500"/>
            </a:lvl4pPr>
            <a:lvl5pPr lvl="4" algn="ctr" rtl="0">
              <a:lnSpc>
                <a:spcPct val="100000"/>
              </a:lnSpc>
              <a:spcBef>
                <a:spcPts val="0"/>
              </a:spcBef>
              <a:spcAft>
                <a:spcPts val="0"/>
              </a:spcAft>
              <a:buSzPts val="2800"/>
              <a:buNone/>
              <a:defRPr sz="7500"/>
            </a:lvl5pPr>
            <a:lvl6pPr lvl="5" algn="ctr" rtl="0">
              <a:lnSpc>
                <a:spcPct val="100000"/>
              </a:lnSpc>
              <a:spcBef>
                <a:spcPts val="0"/>
              </a:spcBef>
              <a:spcAft>
                <a:spcPts val="0"/>
              </a:spcAft>
              <a:buSzPts val="2800"/>
              <a:buNone/>
              <a:defRPr sz="7500"/>
            </a:lvl6pPr>
            <a:lvl7pPr lvl="6" algn="ctr" rtl="0">
              <a:lnSpc>
                <a:spcPct val="100000"/>
              </a:lnSpc>
              <a:spcBef>
                <a:spcPts val="0"/>
              </a:spcBef>
              <a:spcAft>
                <a:spcPts val="0"/>
              </a:spcAft>
              <a:buSzPts val="2800"/>
              <a:buNone/>
              <a:defRPr sz="7500"/>
            </a:lvl7pPr>
            <a:lvl8pPr lvl="7" algn="ctr" rtl="0">
              <a:lnSpc>
                <a:spcPct val="100000"/>
              </a:lnSpc>
              <a:spcBef>
                <a:spcPts val="0"/>
              </a:spcBef>
              <a:spcAft>
                <a:spcPts val="0"/>
              </a:spcAft>
              <a:buSzPts val="2800"/>
              <a:buNone/>
              <a:defRPr sz="7500"/>
            </a:lvl8pPr>
            <a:lvl9pPr lvl="8" algn="ctr" rtl="0">
              <a:lnSpc>
                <a:spcPct val="100000"/>
              </a:lnSpc>
              <a:spcBef>
                <a:spcPts val="0"/>
              </a:spcBef>
              <a:spcAft>
                <a:spcPts val="0"/>
              </a:spcAft>
              <a:buSzPts val="2800"/>
              <a:buNone/>
              <a:defRPr sz="7500"/>
            </a:lvl9pPr>
          </a:lstStyle>
          <a:p>
            <a:endParaRPr/>
          </a:p>
        </p:txBody>
      </p:sp>
      <p:grpSp>
        <p:nvGrpSpPr>
          <p:cNvPr id="12" name="Google Shape;12;p2"/>
          <p:cNvGrpSpPr/>
          <p:nvPr/>
        </p:nvGrpSpPr>
        <p:grpSpPr>
          <a:xfrm>
            <a:off x="14113293" y="10347572"/>
            <a:ext cx="10270539" cy="3368349"/>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5" name="Google Shape;15;p2"/>
          <p:cNvGrpSpPr/>
          <p:nvPr/>
        </p:nvGrpSpPr>
        <p:grpSpPr>
          <a:xfrm rot="10800000" flipH="1">
            <a:off x="14113475" y="29996"/>
            <a:ext cx="10270539" cy="3368349"/>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8" name="Google Shape;18;p2"/>
          <p:cNvGrpSpPr/>
          <p:nvPr/>
        </p:nvGrpSpPr>
        <p:grpSpPr>
          <a:xfrm>
            <a:off x="942235" y="10347601"/>
            <a:ext cx="1919333" cy="21046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35" name="Google Shape;35;p2"/>
          <p:cNvGrpSpPr/>
          <p:nvPr/>
        </p:nvGrpSpPr>
        <p:grpSpPr>
          <a:xfrm rot="-949166">
            <a:off x="933753" y="4572360"/>
            <a:ext cx="1178184" cy="217378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42" name="Google Shape;42;p2"/>
          <p:cNvSpPr/>
          <p:nvPr/>
        </p:nvSpPr>
        <p:spPr>
          <a:xfrm rot="2700000" flipH="1">
            <a:off x="-1186391" y="-2807148"/>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43" name="Google Shape;43;p2"/>
          <p:cNvGrpSpPr/>
          <p:nvPr/>
        </p:nvGrpSpPr>
        <p:grpSpPr>
          <a:xfrm>
            <a:off x="11460369" y="516933"/>
            <a:ext cx="1463267" cy="1596267"/>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52" name="Google Shape;52;p2"/>
          <p:cNvGrpSpPr/>
          <p:nvPr/>
        </p:nvGrpSpPr>
        <p:grpSpPr>
          <a:xfrm rot="699672">
            <a:off x="21715431" y="5792079"/>
            <a:ext cx="1533341" cy="2131885"/>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67" name="Google Shape;67;p2"/>
          <p:cNvGrpSpPr/>
          <p:nvPr/>
        </p:nvGrpSpPr>
        <p:grpSpPr>
          <a:xfrm>
            <a:off x="21745570" y="9097502"/>
            <a:ext cx="2128333" cy="2918533"/>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71" name="Google Shape;71;p2"/>
          <p:cNvGrpSpPr/>
          <p:nvPr/>
        </p:nvGrpSpPr>
        <p:grpSpPr>
          <a:xfrm>
            <a:off x="9896067" y="11541335"/>
            <a:ext cx="4591867" cy="4351533"/>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97" name="Google Shape;97;p2"/>
          <p:cNvSpPr/>
          <p:nvPr/>
        </p:nvSpPr>
        <p:spPr>
          <a:xfrm rot="3022529">
            <a:off x="21839100" y="4157116"/>
            <a:ext cx="1285965" cy="1335357"/>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spTree>
    <p:extLst>
      <p:ext uri="{BB962C8B-B14F-4D97-AF65-F5344CB8AC3E}">
        <p14:creationId xmlns:p14="http://schemas.microsoft.com/office/powerpoint/2010/main" val="213413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699" y="3419481"/>
            <a:ext cx="21031200" cy="5705475"/>
          </a:xfrm>
          <a:prstGeom prst="rect">
            <a:avLst/>
          </a:prstGeom>
        </p:spPr>
        <p:txBody>
          <a:bodyPr lIns="91435" tIns="45719" rIns="91435" bIns="45719" anchor="b"/>
          <a:lstStyle>
            <a:lvl1pPr>
              <a:defRPr sz="12000"/>
            </a:lvl1pPr>
          </a:lstStyle>
          <a:p>
            <a:r>
              <a:rPr lang="en-US"/>
              <a:t>Click to edit Master title style</a:t>
            </a:r>
          </a:p>
        </p:txBody>
      </p:sp>
      <p:sp>
        <p:nvSpPr>
          <p:cNvPr id="3" name="Text Placeholder 2"/>
          <p:cNvSpPr>
            <a:spLocks noGrp="1"/>
          </p:cNvSpPr>
          <p:nvPr>
            <p:ph type="body" idx="1"/>
          </p:nvPr>
        </p:nvSpPr>
        <p:spPr>
          <a:xfrm>
            <a:off x="1663699" y="9178928"/>
            <a:ext cx="21031200" cy="3000373"/>
          </a:xfrm>
          <a:prstGeom prst="rect">
            <a:avLst/>
          </a:prstGeom>
        </p:spPr>
        <p:txBody>
          <a:bodyPr lIns="91435" tIns="45719" rIns="91435" bIns="45719"/>
          <a:lstStyle>
            <a:lvl1pPr marL="0" indent="0">
              <a:buNone/>
              <a:defRPr sz="4800">
                <a:solidFill>
                  <a:schemeClr val="tx1">
                    <a:tint val="75000"/>
                  </a:schemeClr>
                </a:solidFill>
              </a:defRPr>
            </a:lvl1pPr>
            <a:lvl2pPr marL="914353" indent="0">
              <a:buNone/>
              <a:defRPr sz="4000">
                <a:solidFill>
                  <a:schemeClr val="tx1">
                    <a:tint val="75000"/>
                  </a:schemeClr>
                </a:solidFill>
              </a:defRPr>
            </a:lvl2pPr>
            <a:lvl3pPr marL="1828709" indent="0">
              <a:buNone/>
              <a:defRPr sz="3700">
                <a:solidFill>
                  <a:schemeClr val="tx1">
                    <a:tint val="75000"/>
                  </a:schemeClr>
                </a:solidFill>
              </a:defRPr>
            </a:lvl3pPr>
            <a:lvl4pPr marL="2743062" indent="0">
              <a:buNone/>
              <a:defRPr sz="3200">
                <a:solidFill>
                  <a:schemeClr val="tx1">
                    <a:tint val="75000"/>
                  </a:schemeClr>
                </a:solidFill>
              </a:defRPr>
            </a:lvl4pPr>
            <a:lvl5pPr marL="3657418" indent="0">
              <a:buNone/>
              <a:defRPr sz="3200">
                <a:solidFill>
                  <a:schemeClr val="tx1">
                    <a:tint val="75000"/>
                  </a:schemeClr>
                </a:solidFill>
              </a:defRPr>
            </a:lvl5pPr>
            <a:lvl6pPr marL="4571771" indent="0">
              <a:buNone/>
              <a:defRPr sz="3200">
                <a:solidFill>
                  <a:schemeClr val="tx1">
                    <a:tint val="75000"/>
                  </a:schemeClr>
                </a:solidFill>
              </a:defRPr>
            </a:lvl6pPr>
            <a:lvl7pPr marL="5486127" indent="0">
              <a:buNone/>
              <a:defRPr sz="3200">
                <a:solidFill>
                  <a:schemeClr val="tx1">
                    <a:tint val="75000"/>
                  </a:schemeClr>
                </a:solidFill>
              </a:defRPr>
            </a:lvl7pPr>
            <a:lvl8pPr marL="6400480" indent="0">
              <a:buNone/>
              <a:defRPr sz="3200">
                <a:solidFill>
                  <a:schemeClr val="tx1">
                    <a:tint val="75000"/>
                  </a:schemeClr>
                </a:solidFill>
              </a:defRPr>
            </a:lvl8pPr>
            <a:lvl9pPr marL="7314833"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5" name="Footer Placeholder 4"/>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6" name="Slide Number Placeholder 5"/>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67" y="0"/>
            <a:ext cx="24384000" cy="13716000"/>
          </a:xfrm>
          <a:prstGeom prst="rect">
            <a:avLst/>
          </a:prstGeom>
          <a:noFill/>
          <a:ln>
            <a:noFill/>
          </a:ln>
        </p:spPr>
      </p:pic>
      <p:sp>
        <p:nvSpPr>
          <p:cNvPr id="100" name="Google Shape;100;p3"/>
          <p:cNvSpPr txBox="1">
            <a:spLocks noGrp="1"/>
          </p:cNvSpPr>
          <p:nvPr>
            <p:ph type="title"/>
          </p:nvPr>
        </p:nvSpPr>
        <p:spPr>
          <a:xfrm>
            <a:off x="5486400" y="7098779"/>
            <a:ext cx="13411200" cy="1097600"/>
          </a:xfrm>
          <a:prstGeom prst="rect">
            <a:avLst/>
          </a:prstGeom>
        </p:spPr>
        <p:txBody>
          <a:bodyPr spcFirstLastPara="1" wrap="square" lIns="243794" tIns="243794" rIns="243794" bIns="243794" anchor="ctr" anchorCtr="0">
            <a:noAutofit/>
          </a:bodyPr>
          <a:lstStyle>
            <a:lvl1pPr lvl="0">
              <a:spcBef>
                <a:spcPts val="0"/>
              </a:spcBef>
              <a:spcAft>
                <a:spcPts val="0"/>
              </a:spcAft>
              <a:buSzPts val="3600"/>
              <a:buNone/>
              <a:defRPr sz="12000">
                <a:solidFill>
                  <a:schemeClr val="accent5"/>
                </a:solidFill>
              </a:defRPr>
            </a:lvl1pPr>
            <a:lvl2pPr lvl="1" algn="ctr">
              <a:spcBef>
                <a:spcPts val="0"/>
              </a:spcBef>
              <a:spcAft>
                <a:spcPts val="0"/>
              </a:spcAft>
              <a:buSzPts val="3600"/>
              <a:buNone/>
              <a:defRPr sz="9600"/>
            </a:lvl2pPr>
            <a:lvl3pPr lvl="2" algn="ctr">
              <a:spcBef>
                <a:spcPts val="0"/>
              </a:spcBef>
              <a:spcAft>
                <a:spcPts val="0"/>
              </a:spcAft>
              <a:buSzPts val="3600"/>
              <a:buNone/>
              <a:defRPr sz="9600"/>
            </a:lvl3pPr>
            <a:lvl4pPr lvl="3" algn="ctr">
              <a:spcBef>
                <a:spcPts val="0"/>
              </a:spcBef>
              <a:spcAft>
                <a:spcPts val="0"/>
              </a:spcAft>
              <a:buSzPts val="3600"/>
              <a:buNone/>
              <a:defRPr sz="9600"/>
            </a:lvl4pPr>
            <a:lvl5pPr lvl="4" algn="ctr">
              <a:spcBef>
                <a:spcPts val="0"/>
              </a:spcBef>
              <a:spcAft>
                <a:spcPts val="0"/>
              </a:spcAft>
              <a:buSzPts val="3600"/>
              <a:buNone/>
              <a:defRPr sz="9600"/>
            </a:lvl5pPr>
            <a:lvl6pPr lvl="5" algn="ctr">
              <a:spcBef>
                <a:spcPts val="0"/>
              </a:spcBef>
              <a:spcAft>
                <a:spcPts val="0"/>
              </a:spcAft>
              <a:buSzPts val="3600"/>
              <a:buNone/>
              <a:defRPr sz="9600"/>
            </a:lvl6pPr>
            <a:lvl7pPr lvl="6" algn="ctr">
              <a:spcBef>
                <a:spcPts val="0"/>
              </a:spcBef>
              <a:spcAft>
                <a:spcPts val="0"/>
              </a:spcAft>
              <a:buSzPts val="3600"/>
              <a:buNone/>
              <a:defRPr sz="9600"/>
            </a:lvl7pPr>
            <a:lvl8pPr lvl="7" algn="ctr">
              <a:spcBef>
                <a:spcPts val="0"/>
              </a:spcBef>
              <a:spcAft>
                <a:spcPts val="0"/>
              </a:spcAft>
              <a:buSzPts val="3600"/>
              <a:buNone/>
              <a:defRPr sz="9600"/>
            </a:lvl8pPr>
            <a:lvl9pPr lvl="8" algn="ctr">
              <a:spcBef>
                <a:spcPts val="0"/>
              </a:spcBef>
              <a:spcAft>
                <a:spcPts val="0"/>
              </a:spcAft>
              <a:buSzPts val="3600"/>
              <a:buNone/>
              <a:defRPr sz="9600"/>
            </a:lvl9pPr>
          </a:lstStyle>
          <a:p>
            <a:endParaRPr/>
          </a:p>
        </p:txBody>
      </p:sp>
      <p:sp>
        <p:nvSpPr>
          <p:cNvPr id="101" name="Google Shape;101;p3"/>
          <p:cNvSpPr txBox="1">
            <a:spLocks noGrp="1"/>
          </p:cNvSpPr>
          <p:nvPr>
            <p:ph type="subTitle" idx="1"/>
          </p:nvPr>
        </p:nvSpPr>
        <p:spPr>
          <a:xfrm>
            <a:off x="8099200" y="9132859"/>
            <a:ext cx="8185600" cy="1053600"/>
          </a:xfrm>
          <a:prstGeom prst="rect">
            <a:avLst/>
          </a:prstGeom>
        </p:spPr>
        <p:txBody>
          <a:bodyPr spcFirstLastPara="1" wrap="square" lIns="243794" tIns="243794" rIns="243794" bIns="243794" anchor="ctr" anchorCtr="0">
            <a:noAutofit/>
          </a:bodyPr>
          <a:lstStyle>
            <a:lvl1pPr lvl="0" algn="ctr">
              <a:spcBef>
                <a:spcPts val="0"/>
              </a:spcBef>
              <a:spcAft>
                <a:spcPts val="0"/>
              </a:spcAft>
              <a:buSzPts val="1600"/>
              <a:buNone/>
              <a:defRPr sz="43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11069168" y="4211941"/>
            <a:ext cx="2380000" cy="1268000"/>
          </a:xfrm>
          <a:prstGeom prst="rect">
            <a:avLst/>
          </a:prstGeom>
        </p:spPr>
        <p:txBody>
          <a:bodyPr spcFirstLastPara="1" wrap="square" lIns="243794" tIns="243794" rIns="243794" bIns="243794" anchor="ctr" anchorCtr="0">
            <a:noAutofit/>
          </a:bodyPr>
          <a:lstStyle>
            <a:lvl1pPr lvl="0" algn="ctr" rtl="0">
              <a:spcBef>
                <a:spcPts val="0"/>
              </a:spcBef>
              <a:spcAft>
                <a:spcPts val="0"/>
              </a:spcAft>
              <a:buSzPts val="6000"/>
              <a:buNone/>
              <a:defRPr sz="9300"/>
            </a:lvl1pPr>
            <a:lvl2pPr lvl="1" algn="ctr" rtl="0">
              <a:spcBef>
                <a:spcPts val="0"/>
              </a:spcBef>
              <a:spcAft>
                <a:spcPts val="0"/>
              </a:spcAft>
              <a:buClr>
                <a:schemeClr val="dk2"/>
              </a:buClr>
              <a:buSzPts val="6000"/>
              <a:buNone/>
              <a:defRPr sz="16000">
                <a:solidFill>
                  <a:schemeClr val="dk2"/>
                </a:solidFill>
              </a:defRPr>
            </a:lvl2pPr>
            <a:lvl3pPr lvl="2" algn="ctr" rtl="0">
              <a:spcBef>
                <a:spcPts val="0"/>
              </a:spcBef>
              <a:spcAft>
                <a:spcPts val="0"/>
              </a:spcAft>
              <a:buClr>
                <a:schemeClr val="dk2"/>
              </a:buClr>
              <a:buSzPts val="6000"/>
              <a:buNone/>
              <a:defRPr sz="16000">
                <a:solidFill>
                  <a:schemeClr val="dk2"/>
                </a:solidFill>
              </a:defRPr>
            </a:lvl3pPr>
            <a:lvl4pPr lvl="3" algn="ctr" rtl="0">
              <a:spcBef>
                <a:spcPts val="0"/>
              </a:spcBef>
              <a:spcAft>
                <a:spcPts val="0"/>
              </a:spcAft>
              <a:buClr>
                <a:schemeClr val="dk2"/>
              </a:buClr>
              <a:buSzPts val="6000"/>
              <a:buNone/>
              <a:defRPr sz="16000">
                <a:solidFill>
                  <a:schemeClr val="dk2"/>
                </a:solidFill>
              </a:defRPr>
            </a:lvl4pPr>
            <a:lvl5pPr lvl="4" algn="ctr" rtl="0">
              <a:spcBef>
                <a:spcPts val="0"/>
              </a:spcBef>
              <a:spcAft>
                <a:spcPts val="0"/>
              </a:spcAft>
              <a:buClr>
                <a:schemeClr val="dk2"/>
              </a:buClr>
              <a:buSzPts val="6000"/>
              <a:buNone/>
              <a:defRPr sz="16000">
                <a:solidFill>
                  <a:schemeClr val="dk2"/>
                </a:solidFill>
              </a:defRPr>
            </a:lvl5pPr>
            <a:lvl6pPr lvl="5" algn="ctr" rtl="0">
              <a:spcBef>
                <a:spcPts val="0"/>
              </a:spcBef>
              <a:spcAft>
                <a:spcPts val="0"/>
              </a:spcAft>
              <a:buClr>
                <a:schemeClr val="dk2"/>
              </a:buClr>
              <a:buSzPts val="6000"/>
              <a:buNone/>
              <a:defRPr sz="16000">
                <a:solidFill>
                  <a:schemeClr val="dk2"/>
                </a:solidFill>
              </a:defRPr>
            </a:lvl6pPr>
            <a:lvl7pPr lvl="6" algn="ctr" rtl="0">
              <a:spcBef>
                <a:spcPts val="0"/>
              </a:spcBef>
              <a:spcAft>
                <a:spcPts val="0"/>
              </a:spcAft>
              <a:buClr>
                <a:schemeClr val="dk2"/>
              </a:buClr>
              <a:buSzPts val="6000"/>
              <a:buNone/>
              <a:defRPr sz="16000">
                <a:solidFill>
                  <a:schemeClr val="dk2"/>
                </a:solidFill>
              </a:defRPr>
            </a:lvl7pPr>
            <a:lvl8pPr lvl="7" algn="ctr" rtl="0">
              <a:spcBef>
                <a:spcPts val="0"/>
              </a:spcBef>
              <a:spcAft>
                <a:spcPts val="0"/>
              </a:spcAft>
              <a:buClr>
                <a:schemeClr val="dk2"/>
              </a:buClr>
              <a:buSzPts val="6000"/>
              <a:buNone/>
              <a:defRPr sz="16000">
                <a:solidFill>
                  <a:schemeClr val="dk2"/>
                </a:solidFill>
              </a:defRPr>
            </a:lvl8pPr>
            <a:lvl9pPr lvl="8" algn="ctr" rtl="0">
              <a:spcBef>
                <a:spcPts val="0"/>
              </a:spcBef>
              <a:spcAft>
                <a:spcPts val="0"/>
              </a:spcAft>
              <a:buClr>
                <a:schemeClr val="dk2"/>
              </a:buClr>
              <a:buSzPts val="6000"/>
              <a:buNone/>
              <a:defRPr sz="16000">
                <a:solidFill>
                  <a:schemeClr val="dk2"/>
                </a:solidFill>
              </a:defRPr>
            </a:lvl9pPr>
          </a:lstStyle>
          <a:p>
            <a:r>
              <a:t>xx%</a:t>
            </a:r>
          </a:p>
        </p:txBody>
      </p:sp>
      <p:grpSp>
        <p:nvGrpSpPr>
          <p:cNvPr id="103" name="Google Shape;103;p3"/>
          <p:cNvGrpSpPr/>
          <p:nvPr/>
        </p:nvGrpSpPr>
        <p:grpSpPr>
          <a:xfrm rot="5400000">
            <a:off x="-3451070" y="6921039"/>
            <a:ext cx="10270539" cy="3368349"/>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06" name="Google Shape;106;p3"/>
          <p:cNvGrpSpPr/>
          <p:nvPr/>
        </p:nvGrpSpPr>
        <p:grpSpPr>
          <a:xfrm rot="10800000">
            <a:off x="14113464" y="-28"/>
            <a:ext cx="10270539" cy="3368349"/>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109" name="Google Shape;109;p3"/>
          <p:cNvSpPr/>
          <p:nvPr/>
        </p:nvSpPr>
        <p:spPr>
          <a:xfrm rot="5952801" flipH="1">
            <a:off x="10170636" y="-3967987"/>
            <a:ext cx="4042733" cy="824529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110" name="Google Shape;110;p3"/>
          <p:cNvGrpSpPr/>
          <p:nvPr/>
        </p:nvGrpSpPr>
        <p:grpSpPr>
          <a:xfrm rot="693926">
            <a:off x="21752095" y="10541776"/>
            <a:ext cx="1460003" cy="2099051"/>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19" name="Google Shape;119;p3"/>
          <p:cNvGrpSpPr/>
          <p:nvPr/>
        </p:nvGrpSpPr>
        <p:grpSpPr>
          <a:xfrm>
            <a:off x="688970" y="610968"/>
            <a:ext cx="2128333" cy="2918533"/>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23" name="Google Shape;123;p3"/>
          <p:cNvGrpSpPr/>
          <p:nvPr/>
        </p:nvGrpSpPr>
        <p:grpSpPr>
          <a:xfrm>
            <a:off x="1156103" y="4734436"/>
            <a:ext cx="1194067" cy="1192467"/>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29" name="Google Shape;129;p3"/>
          <p:cNvGrpSpPr/>
          <p:nvPr/>
        </p:nvGrpSpPr>
        <p:grpSpPr>
          <a:xfrm rot="-395414">
            <a:off x="1067537" y="10738649"/>
            <a:ext cx="1371219" cy="21118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38" name="Google Shape;138;p3"/>
          <p:cNvGrpSpPr/>
          <p:nvPr/>
        </p:nvGrpSpPr>
        <p:grpSpPr>
          <a:xfrm>
            <a:off x="11460369" y="11467000"/>
            <a:ext cx="1463267" cy="1596267"/>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47" name="Google Shape;147;p3"/>
          <p:cNvGrpSpPr/>
          <p:nvPr/>
        </p:nvGrpSpPr>
        <p:grpSpPr>
          <a:xfrm>
            <a:off x="21155000" y="610968"/>
            <a:ext cx="2654133" cy="1867067"/>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5326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67" y="0"/>
            <a:ext cx="24384000" cy="13716000"/>
          </a:xfrm>
          <a:prstGeom prst="rect">
            <a:avLst/>
          </a:prstGeom>
          <a:noFill/>
          <a:ln>
            <a:noFill/>
          </a:ln>
        </p:spPr>
      </p:pic>
      <p:sp>
        <p:nvSpPr>
          <p:cNvPr id="158" name="Google Shape;158;p4"/>
          <p:cNvSpPr txBox="1">
            <a:spLocks noGrp="1"/>
          </p:cNvSpPr>
          <p:nvPr>
            <p:ph type="title"/>
          </p:nvPr>
        </p:nvSpPr>
        <p:spPr>
          <a:xfrm>
            <a:off x="1901933" y="1463040"/>
            <a:ext cx="20580000" cy="785600"/>
          </a:xfrm>
          <a:prstGeom prst="rect">
            <a:avLst/>
          </a:prstGeom>
        </p:spPr>
        <p:txBody>
          <a:bodyPr spcFirstLastPara="1" wrap="square" lIns="243794" tIns="243794" rIns="243794" bIns="243794"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1901933" y="2724400"/>
            <a:ext cx="20580000" cy="9540800"/>
          </a:xfrm>
          <a:prstGeom prst="rect">
            <a:avLst/>
          </a:prstGeom>
        </p:spPr>
        <p:txBody>
          <a:bodyPr spcFirstLastPara="1" wrap="square" lIns="243794" tIns="243794" rIns="243794" bIns="243794" anchor="t" anchorCtr="0">
            <a:noAutofit/>
          </a:bodyPr>
          <a:lstStyle>
            <a:lvl1pPr marL="1219170" lvl="0" indent="-812780" rtl="0">
              <a:spcBef>
                <a:spcPts val="0"/>
              </a:spcBef>
              <a:spcAft>
                <a:spcPts val="0"/>
              </a:spcAft>
              <a:buSzPts val="1200"/>
              <a:buAutoNum type="arabicPeriod"/>
              <a:defRPr sz="3500"/>
            </a:lvl1pPr>
            <a:lvl2pPr marL="2438339" lvl="1" indent="-880511" rtl="0">
              <a:spcBef>
                <a:spcPts val="0"/>
              </a:spcBef>
              <a:spcAft>
                <a:spcPts val="0"/>
              </a:spcAft>
              <a:buSzPts val="1600"/>
              <a:buAutoNum type="alphaLcPeriod"/>
              <a:defRPr/>
            </a:lvl2pPr>
            <a:lvl3pPr marL="3657509" lvl="2" indent="-880511" rtl="0">
              <a:spcBef>
                <a:spcPts val="0"/>
              </a:spcBef>
              <a:spcAft>
                <a:spcPts val="0"/>
              </a:spcAft>
              <a:buSzPts val="1600"/>
              <a:buAutoNum type="romanLcPeriod"/>
              <a:defRPr/>
            </a:lvl3pPr>
            <a:lvl4pPr marL="4876678" lvl="3" indent="-880511" rtl="0">
              <a:spcBef>
                <a:spcPts val="0"/>
              </a:spcBef>
              <a:spcAft>
                <a:spcPts val="0"/>
              </a:spcAft>
              <a:buSzPts val="1600"/>
              <a:buAutoNum type="arabicPeriod"/>
              <a:defRPr/>
            </a:lvl4pPr>
            <a:lvl5pPr marL="6095848" lvl="4" indent="-880511" rtl="0">
              <a:spcBef>
                <a:spcPts val="0"/>
              </a:spcBef>
              <a:spcAft>
                <a:spcPts val="0"/>
              </a:spcAft>
              <a:buSzPts val="1600"/>
              <a:buAutoNum type="alphaLcPeriod"/>
              <a:defRPr/>
            </a:lvl5pPr>
            <a:lvl6pPr marL="7315017" lvl="5" indent="-880511" rtl="0">
              <a:spcBef>
                <a:spcPts val="0"/>
              </a:spcBef>
              <a:spcAft>
                <a:spcPts val="0"/>
              </a:spcAft>
              <a:buSzPts val="1600"/>
              <a:buAutoNum type="romanLcPeriod"/>
              <a:defRPr/>
            </a:lvl6pPr>
            <a:lvl7pPr marL="8534187" lvl="6" indent="-880511" rtl="0">
              <a:spcBef>
                <a:spcPts val="0"/>
              </a:spcBef>
              <a:spcAft>
                <a:spcPts val="0"/>
              </a:spcAft>
              <a:buSzPts val="1600"/>
              <a:buAutoNum type="arabicPeriod"/>
              <a:defRPr/>
            </a:lvl7pPr>
            <a:lvl8pPr marL="9753356" lvl="7" indent="-880511" rtl="0">
              <a:spcBef>
                <a:spcPts val="0"/>
              </a:spcBef>
              <a:spcAft>
                <a:spcPts val="0"/>
              </a:spcAft>
              <a:buSzPts val="1600"/>
              <a:buAutoNum type="alphaLcPeriod"/>
              <a:defRPr/>
            </a:lvl8pPr>
            <a:lvl9pPr marL="10972526" lvl="8" indent="-880511"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363487" y="4893838"/>
            <a:ext cx="1610936" cy="2117349"/>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75" name="Google Shape;175;p4"/>
          <p:cNvGrpSpPr/>
          <p:nvPr/>
        </p:nvGrpSpPr>
        <p:grpSpPr>
          <a:xfrm rot="-669090">
            <a:off x="490528" y="10782572"/>
            <a:ext cx="1450571" cy="176089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204" name="Google Shape;204;p4"/>
          <p:cNvSpPr/>
          <p:nvPr/>
        </p:nvSpPr>
        <p:spPr>
          <a:xfrm rot="7888966" flipH="1">
            <a:off x="22563448" y="-2477118"/>
            <a:ext cx="4042165" cy="824413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205" name="Google Shape;205;p4"/>
          <p:cNvGrpSpPr/>
          <p:nvPr/>
        </p:nvGrpSpPr>
        <p:grpSpPr>
          <a:xfrm rot="693926">
            <a:off x="22458361" y="5247043"/>
            <a:ext cx="1460003" cy="2099051"/>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14" name="Google Shape;214;p4"/>
          <p:cNvGrpSpPr/>
          <p:nvPr/>
        </p:nvGrpSpPr>
        <p:grpSpPr>
          <a:xfrm>
            <a:off x="21750401" y="11467000"/>
            <a:ext cx="1463267" cy="1596267"/>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23" name="Google Shape;223;p4"/>
          <p:cNvGrpSpPr/>
          <p:nvPr/>
        </p:nvGrpSpPr>
        <p:grpSpPr>
          <a:xfrm flipH="1">
            <a:off x="7056731" y="12236972"/>
            <a:ext cx="10270539" cy="3368349"/>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26" name="Google Shape;226;p4"/>
          <p:cNvGrpSpPr/>
          <p:nvPr/>
        </p:nvGrpSpPr>
        <p:grpSpPr>
          <a:xfrm>
            <a:off x="717267" y="505101"/>
            <a:ext cx="2654133" cy="1867067"/>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697386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237" name="Google Shape;237;p5"/>
          <p:cNvSpPr txBox="1">
            <a:spLocks noGrp="1"/>
          </p:cNvSpPr>
          <p:nvPr>
            <p:ph type="title"/>
          </p:nvPr>
        </p:nvSpPr>
        <p:spPr>
          <a:xfrm>
            <a:off x="1901933" y="1463040"/>
            <a:ext cx="20580000" cy="780000"/>
          </a:xfrm>
          <a:prstGeom prst="rect">
            <a:avLst/>
          </a:prstGeom>
        </p:spPr>
        <p:txBody>
          <a:bodyPr spcFirstLastPara="1" wrap="square" lIns="243794" tIns="243794" rIns="243794" bIns="243794"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3609000" y="7687837"/>
            <a:ext cx="6876000" cy="478400"/>
          </a:xfrm>
          <a:prstGeom prst="rect">
            <a:avLst/>
          </a:prstGeom>
        </p:spPr>
        <p:txBody>
          <a:bodyPr spcFirstLastPara="1" wrap="square" lIns="243794" tIns="243794" rIns="243794" bIns="243794" anchor="ctr" anchorCtr="0">
            <a:noAutofit/>
          </a:bodyPr>
          <a:lstStyle>
            <a:lvl1pPr lvl="0" algn="ctr" rtl="0">
              <a:spcBef>
                <a:spcPts val="0"/>
              </a:spcBef>
              <a:spcAft>
                <a:spcPts val="0"/>
              </a:spcAft>
              <a:buClr>
                <a:schemeClr val="accent5"/>
              </a:buClr>
              <a:buSzPts val="1600"/>
              <a:buFont typeface="Alef"/>
              <a:buNone/>
              <a:defRPr sz="5300">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13903000" y="7687837"/>
            <a:ext cx="6868000" cy="478400"/>
          </a:xfrm>
          <a:prstGeom prst="rect">
            <a:avLst/>
          </a:prstGeom>
        </p:spPr>
        <p:txBody>
          <a:bodyPr spcFirstLastPara="1" wrap="square" lIns="243794" tIns="243794" rIns="243794" bIns="243794" anchor="ctr" anchorCtr="0">
            <a:noAutofit/>
          </a:bodyPr>
          <a:lstStyle>
            <a:lvl1pPr lvl="0" algn="ctr" rtl="0">
              <a:spcBef>
                <a:spcPts val="0"/>
              </a:spcBef>
              <a:spcAft>
                <a:spcPts val="0"/>
              </a:spcAft>
              <a:buClr>
                <a:schemeClr val="accent5"/>
              </a:buClr>
              <a:buSzPts val="1600"/>
              <a:buFont typeface="Alef"/>
              <a:buNone/>
              <a:defRPr sz="5300">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3613000" y="8732771"/>
            <a:ext cx="6868000" cy="975200"/>
          </a:xfrm>
          <a:prstGeom prst="rect">
            <a:avLst/>
          </a:prstGeom>
        </p:spPr>
        <p:txBody>
          <a:bodyPr spcFirstLastPara="1" wrap="square" lIns="243794" tIns="243794" rIns="243794" bIns="243794" anchor="ctr" anchorCtr="0">
            <a:noAutofit/>
          </a:bodyPr>
          <a:lstStyle>
            <a:lvl1pPr lvl="0" algn="ctr" rtl="0">
              <a:spcBef>
                <a:spcPts val="0"/>
              </a:spcBef>
              <a:spcAft>
                <a:spcPts val="0"/>
              </a:spcAft>
              <a:buSzPts val="1600"/>
              <a:buNone/>
              <a:defRPr sz="43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13899000" y="8739104"/>
            <a:ext cx="6876000" cy="975200"/>
          </a:xfrm>
          <a:prstGeom prst="rect">
            <a:avLst/>
          </a:prstGeom>
        </p:spPr>
        <p:txBody>
          <a:bodyPr spcFirstLastPara="1" wrap="square" lIns="243794" tIns="243794" rIns="243794" bIns="243794" anchor="ctr" anchorCtr="0">
            <a:noAutofit/>
          </a:bodyPr>
          <a:lstStyle>
            <a:lvl1pPr lvl="0" algn="ctr" rtl="0">
              <a:spcBef>
                <a:spcPts val="0"/>
              </a:spcBef>
              <a:spcAft>
                <a:spcPts val="0"/>
              </a:spcAft>
              <a:buSzPts val="1600"/>
              <a:buNone/>
              <a:defRPr sz="43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15923397" y="128439"/>
            <a:ext cx="10270539" cy="3368349"/>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45" name="Google Shape;245;p5"/>
          <p:cNvGrpSpPr/>
          <p:nvPr/>
        </p:nvGrpSpPr>
        <p:grpSpPr>
          <a:xfrm>
            <a:off x="22481903" y="9128600"/>
            <a:ext cx="1578867" cy="19272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352" name="Google Shape;352;p5"/>
          <p:cNvGrpSpPr/>
          <p:nvPr/>
        </p:nvGrpSpPr>
        <p:grpSpPr>
          <a:xfrm rot="-521539">
            <a:off x="22174380" y="6284409"/>
            <a:ext cx="1479843" cy="2141443"/>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363" name="Google Shape;363;p5"/>
          <p:cNvGrpSpPr/>
          <p:nvPr/>
        </p:nvGrpSpPr>
        <p:grpSpPr>
          <a:xfrm rot="1306702">
            <a:off x="1044713" y="10487636"/>
            <a:ext cx="1611032" cy="212025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375" name="Google Shape;375;p5"/>
          <p:cNvSpPr/>
          <p:nvPr/>
        </p:nvSpPr>
        <p:spPr>
          <a:xfrm rot="4920286">
            <a:off x="9474593" y="9042456"/>
            <a:ext cx="4732499" cy="965209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376" name="Google Shape;376;p5"/>
          <p:cNvGrpSpPr/>
          <p:nvPr/>
        </p:nvGrpSpPr>
        <p:grpSpPr>
          <a:xfrm>
            <a:off x="837735" y="800168"/>
            <a:ext cx="2128333" cy="2918533"/>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10210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382" name="Google Shape;382;p6"/>
          <p:cNvSpPr txBox="1">
            <a:spLocks noGrp="1"/>
          </p:cNvSpPr>
          <p:nvPr>
            <p:ph type="title"/>
          </p:nvPr>
        </p:nvSpPr>
        <p:spPr>
          <a:xfrm>
            <a:off x="1901933" y="1463040"/>
            <a:ext cx="20580000" cy="780000"/>
          </a:xfrm>
          <a:prstGeom prst="rect">
            <a:avLst/>
          </a:prstGeom>
        </p:spPr>
        <p:txBody>
          <a:bodyPr spcFirstLastPara="1" wrap="square" lIns="243794" tIns="243794" rIns="243794" bIns="243794"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83" name="Google Shape;383;p6"/>
          <p:cNvGrpSpPr/>
          <p:nvPr/>
        </p:nvGrpSpPr>
        <p:grpSpPr>
          <a:xfrm rot="-533913">
            <a:off x="524573" y="706387"/>
            <a:ext cx="1191627" cy="1723627"/>
            <a:chOff x="1088850" y="238125"/>
            <a:chExt cx="1221250" cy="1766475"/>
          </a:xfrm>
        </p:grpSpPr>
        <p:sp>
          <p:nvSpPr>
            <p:cNvPr id="384" name="Google Shape;384;p6"/>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85" name="Google Shape;385;p6"/>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86" name="Google Shape;386;p6"/>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87" name="Google Shape;387;p6"/>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88" name="Google Shape;388;p6"/>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89" name="Google Shape;389;p6"/>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90" name="Google Shape;390;p6"/>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91" name="Google Shape;391;p6"/>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92" name="Google Shape;392;p6"/>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93" name="Google Shape;393;p6"/>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394" name="Google Shape;394;p6"/>
          <p:cNvSpPr/>
          <p:nvPr/>
        </p:nvSpPr>
        <p:spPr>
          <a:xfrm rot="-2046458">
            <a:off x="1897597" y="765824"/>
            <a:ext cx="1139504" cy="118326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395" name="Google Shape;395;p6"/>
          <p:cNvGrpSpPr/>
          <p:nvPr/>
        </p:nvGrpSpPr>
        <p:grpSpPr>
          <a:xfrm rot="-534048">
            <a:off x="3388145" y="437024"/>
            <a:ext cx="1032008" cy="1391019"/>
            <a:chOff x="3000200" y="318325"/>
            <a:chExt cx="1296075" cy="1746950"/>
          </a:xfrm>
        </p:grpSpPr>
        <p:sp>
          <p:nvSpPr>
            <p:cNvPr id="396" name="Google Shape;396;p6"/>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97" name="Google Shape;397;p6"/>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98" name="Google Shape;398;p6"/>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399" name="Google Shape;399;p6"/>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00" name="Google Shape;400;p6"/>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01" name="Google Shape;401;p6"/>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02" name="Google Shape;402;p6"/>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403" name="Google Shape;403;p6"/>
          <p:cNvGrpSpPr/>
          <p:nvPr/>
        </p:nvGrpSpPr>
        <p:grpSpPr>
          <a:xfrm rot="10800000" flipH="1">
            <a:off x="18634675" y="4596"/>
            <a:ext cx="10270539" cy="3368349"/>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406" name="Google Shape;406;p6"/>
          <p:cNvSpPr/>
          <p:nvPr/>
        </p:nvSpPr>
        <p:spPr>
          <a:xfrm rot="8100000">
            <a:off x="-1160991" y="8955719"/>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spTree>
    <p:extLst>
      <p:ext uri="{BB962C8B-B14F-4D97-AF65-F5344CB8AC3E}">
        <p14:creationId xmlns:p14="http://schemas.microsoft.com/office/powerpoint/2010/main" val="2432609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409" name="Google Shape;409;p7"/>
          <p:cNvSpPr txBox="1">
            <a:spLocks noGrp="1"/>
          </p:cNvSpPr>
          <p:nvPr>
            <p:ph type="title"/>
          </p:nvPr>
        </p:nvSpPr>
        <p:spPr>
          <a:xfrm>
            <a:off x="1901952" y="1463040"/>
            <a:ext cx="20580000" cy="780000"/>
          </a:xfrm>
          <a:prstGeom prst="rect">
            <a:avLst/>
          </a:prstGeom>
        </p:spPr>
        <p:txBody>
          <a:bodyPr spcFirstLastPara="1" wrap="square" lIns="243794" tIns="243794" rIns="243794" bIns="243794"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11200"/>
            </a:lvl2pPr>
            <a:lvl3pPr lvl="2" algn="ctr" rtl="0">
              <a:spcBef>
                <a:spcPts val="0"/>
              </a:spcBef>
              <a:spcAft>
                <a:spcPts val="0"/>
              </a:spcAft>
              <a:buSzPts val="4200"/>
              <a:buNone/>
              <a:defRPr sz="11200"/>
            </a:lvl3pPr>
            <a:lvl4pPr lvl="3" algn="ctr" rtl="0">
              <a:spcBef>
                <a:spcPts val="0"/>
              </a:spcBef>
              <a:spcAft>
                <a:spcPts val="0"/>
              </a:spcAft>
              <a:buSzPts val="4200"/>
              <a:buNone/>
              <a:defRPr sz="11200"/>
            </a:lvl4pPr>
            <a:lvl5pPr lvl="4" algn="ctr" rtl="0">
              <a:spcBef>
                <a:spcPts val="0"/>
              </a:spcBef>
              <a:spcAft>
                <a:spcPts val="0"/>
              </a:spcAft>
              <a:buSzPts val="4200"/>
              <a:buNone/>
              <a:defRPr sz="11200"/>
            </a:lvl5pPr>
            <a:lvl6pPr lvl="5" algn="ctr" rtl="0">
              <a:spcBef>
                <a:spcPts val="0"/>
              </a:spcBef>
              <a:spcAft>
                <a:spcPts val="0"/>
              </a:spcAft>
              <a:buSzPts val="4200"/>
              <a:buNone/>
              <a:defRPr sz="11200"/>
            </a:lvl6pPr>
            <a:lvl7pPr lvl="6" algn="ctr" rtl="0">
              <a:spcBef>
                <a:spcPts val="0"/>
              </a:spcBef>
              <a:spcAft>
                <a:spcPts val="0"/>
              </a:spcAft>
              <a:buSzPts val="4200"/>
              <a:buNone/>
              <a:defRPr sz="11200"/>
            </a:lvl7pPr>
            <a:lvl8pPr lvl="7" algn="ctr" rtl="0">
              <a:spcBef>
                <a:spcPts val="0"/>
              </a:spcBef>
              <a:spcAft>
                <a:spcPts val="0"/>
              </a:spcAft>
              <a:buSzPts val="4200"/>
              <a:buNone/>
              <a:defRPr sz="11200"/>
            </a:lvl8pPr>
            <a:lvl9pPr lvl="8" algn="ctr" rtl="0">
              <a:spcBef>
                <a:spcPts val="0"/>
              </a:spcBef>
              <a:spcAft>
                <a:spcPts val="0"/>
              </a:spcAft>
              <a:buSzPts val="4200"/>
              <a:buNone/>
              <a:defRPr sz="11200"/>
            </a:lvl9pPr>
          </a:lstStyle>
          <a:p>
            <a:endParaRPr/>
          </a:p>
        </p:txBody>
      </p:sp>
      <p:sp>
        <p:nvSpPr>
          <p:cNvPr id="410" name="Google Shape;410;p7"/>
          <p:cNvSpPr txBox="1">
            <a:spLocks noGrp="1"/>
          </p:cNvSpPr>
          <p:nvPr>
            <p:ph type="subTitle" idx="1"/>
          </p:nvPr>
        </p:nvSpPr>
        <p:spPr>
          <a:xfrm>
            <a:off x="8830725" y="6004400"/>
            <a:ext cx="10100800" cy="1707200"/>
          </a:xfrm>
          <a:prstGeom prst="rect">
            <a:avLst/>
          </a:prstGeom>
        </p:spPr>
        <p:txBody>
          <a:bodyPr spcFirstLastPara="1" wrap="square" lIns="243794" tIns="243794" rIns="243794" bIns="243794" anchor="ctr" anchorCtr="0">
            <a:noAutofit/>
          </a:bodyPr>
          <a:lstStyle>
            <a:lvl1pPr lvl="0" rtl="0">
              <a:lnSpc>
                <a:spcPct val="100000"/>
              </a:lnSpc>
              <a:spcBef>
                <a:spcPts val="0"/>
              </a:spcBef>
              <a:spcAft>
                <a:spcPts val="0"/>
              </a:spcAft>
              <a:buSzPts val="2100"/>
              <a:buNone/>
              <a:defRPr sz="4300"/>
            </a:lvl1pPr>
            <a:lvl2pPr lvl="1" algn="ctr" rtl="0">
              <a:lnSpc>
                <a:spcPct val="100000"/>
              </a:lnSpc>
              <a:spcBef>
                <a:spcPts val="0"/>
              </a:spcBef>
              <a:spcAft>
                <a:spcPts val="0"/>
              </a:spcAft>
              <a:buSzPts val="2100"/>
              <a:buNone/>
              <a:defRPr sz="5600"/>
            </a:lvl2pPr>
            <a:lvl3pPr lvl="2" algn="ctr" rtl="0">
              <a:lnSpc>
                <a:spcPct val="100000"/>
              </a:lnSpc>
              <a:spcBef>
                <a:spcPts val="0"/>
              </a:spcBef>
              <a:spcAft>
                <a:spcPts val="0"/>
              </a:spcAft>
              <a:buSzPts val="2100"/>
              <a:buNone/>
              <a:defRPr sz="5600"/>
            </a:lvl3pPr>
            <a:lvl4pPr lvl="3" algn="ctr" rtl="0">
              <a:lnSpc>
                <a:spcPct val="100000"/>
              </a:lnSpc>
              <a:spcBef>
                <a:spcPts val="0"/>
              </a:spcBef>
              <a:spcAft>
                <a:spcPts val="0"/>
              </a:spcAft>
              <a:buSzPts val="2100"/>
              <a:buNone/>
              <a:defRPr sz="5600"/>
            </a:lvl4pPr>
            <a:lvl5pPr lvl="4" algn="ctr" rtl="0">
              <a:lnSpc>
                <a:spcPct val="100000"/>
              </a:lnSpc>
              <a:spcBef>
                <a:spcPts val="0"/>
              </a:spcBef>
              <a:spcAft>
                <a:spcPts val="0"/>
              </a:spcAft>
              <a:buSzPts val="2100"/>
              <a:buNone/>
              <a:defRPr sz="5600"/>
            </a:lvl5pPr>
            <a:lvl6pPr lvl="5" algn="ctr" rtl="0">
              <a:lnSpc>
                <a:spcPct val="100000"/>
              </a:lnSpc>
              <a:spcBef>
                <a:spcPts val="0"/>
              </a:spcBef>
              <a:spcAft>
                <a:spcPts val="0"/>
              </a:spcAft>
              <a:buSzPts val="2100"/>
              <a:buNone/>
              <a:defRPr sz="5600"/>
            </a:lvl6pPr>
            <a:lvl7pPr lvl="6" algn="ctr" rtl="0">
              <a:lnSpc>
                <a:spcPct val="100000"/>
              </a:lnSpc>
              <a:spcBef>
                <a:spcPts val="0"/>
              </a:spcBef>
              <a:spcAft>
                <a:spcPts val="0"/>
              </a:spcAft>
              <a:buSzPts val="2100"/>
              <a:buNone/>
              <a:defRPr sz="5600"/>
            </a:lvl7pPr>
            <a:lvl8pPr lvl="7" algn="ctr" rtl="0">
              <a:lnSpc>
                <a:spcPct val="100000"/>
              </a:lnSpc>
              <a:spcBef>
                <a:spcPts val="0"/>
              </a:spcBef>
              <a:spcAft>
                <a:spcPts val="0"/>
              </a:spcAft>
              <a:buSzPts val="2100"/>
              <a:buNone/>
              <a:defRPr sz="5600"/>
            </a:lvl8pPr>
            <a:lvl9pPr lvl="8" algn="ctr" rtl="0">
              <a:lnSpc>
                <a:spcPct val="100000"/>
              </a:lnSpc>
              <a:spcBef>
                <a:spcPts val="0"/>
              </a:spcBef>
              <a:spcAft>
                <a:spcPts val="0"/>
              </a:spcAft>
              <a:buSzPts val="2100"/>
              <a:buNone/>
              <a:defRPr sz="5600"/>
            </a:lvl9pPr>
          </a:lstStyle>
          <a:p>
            <a:endParaRPr/>
          </a:p>
        </p:txBody>
      </p:sp>
      <p:grpSp>
        <p:nvGrpSpPr>
          <p:cNvPr id="411" name="Google Shape;411;p7"/>
          <p:cNvGrpSpPr/>
          <p:nvPr/>
        </p:nvGrpSpPr>
        <p:grpSpPr>
          <a:xfrm flipH="1">
            <a:off x="-3" y="10347639"/>
            <a:ext cx="10270539" cy="3368349"/>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414" name="Google Shape;414;p7"/>
          <p:cNvSpPr/>
          <p:nvPr/>
        </p:nvSpPr>
        <p:spPr>
          <a:xfrm rot="-4892589" flipH="1">
            <a:off x="9837353" y="8320267"/>
            <a:ext cx="4042755" cy="824533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415" name="Google Shape;415;p7"/>
          <p:cNvGrpSpPr/>
          <p:nvPr/>
        </p:nvGrpSpPr>
        <p:grpSpPr>
          <a:xfrm rot="-648422">
            <a:off x="21757407" y="712820"/>
            <a:ext cx="1627880" cy="210745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428" name="Google Shape;428;p7"/>
          <p:cNvGrpSpPr/>
          <p:nvPr/>
        </p:nvGrpSpPr>
        <p:grpSpPr>
          <a:xfrm>
            <a:off x="21443667" y="3450701"/>
            <a:ext cx="2654133" cy="1867067"/>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437" name="Google Shape;437;p7"/>
          <p:cNvGrpSpPr/>
          <p:nvPr/>
        </p:nvGrpSpPr>
        <p:grpSpPr>
          <a:xfrm rot="-949166">
            <a:off x="1162353" y="636360"/>
            <a:ext cx="1178184" cy="217378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444" name="Google Shape;444;p7"/>
          <p:cNvGrpSpPr/>
          <p:nvPr/>
        </p:nvGrpSpPr>
        <p:grpSpPr>
          <a:xfrm>
            <a:off x="970169" y="3209333"/>
            <a:ext cx="1463267" cy="1596267"/>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3900987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565" name="Google Shape;565;p9"/>
          <p:cNvSpPr txBox="1">
            <a:spLocks noGrp="1"/>
          </p:cNvSpPr>
          <p:nvPr>
            <p:ph type="title"/>
          </p:nvPr>
        </p:nvSpPr>
        <p:spPr>
          <a:xfrm>
            <a:off x="8221600" y="5197899"/>
            <a:ext cx="7940800" cy="1592800"/>
          </a:xfrm>
          <a:prstGeom prst="rect">
            <a:avLst/>
          </a:prstGeom>
        </p:spPr>
        <p:txBody>
          <a:bodyPr spcFirstLastPara="1" wrap="square" lIns="243794" tIns="243794" rIns="243794" bIns="243794" anchor="ctr" anchorCtr="0">
            <a:noAutofit/>
          </a:bodyPr>
          <a:lstStyle>
            <a:lvl1pPr lvl="0">
              <a:spcBef>
                <a:spcPts val="0"/>
              </a:spcBef>
              <a:spcAft>
                <a:spcPts val="0"/>
              </a:spcAft>
              <a:buSzPts val="4200"/>
              <a:buNone/>
              <a:defRPr sz="13300">
                <a:solidFill>
                  <a:schemeClr val="accent5"/>
                </a:solidFill>
              </a:defRPr>
            </a:lvl1pPr>
            <a:lvl2pPr lvl="1" algn="ctr">
              <a:spcBef>
                <a:spcPts val="0"/>
              </a:spcBef>
              <a:spcAft>
                <a:spcPts val="0"/>
              </a:spcAft>
              <a:buSzPts val="4200"/>
              <a:buNone/>
              <a:defRPr sz="11200"/>
            </a:lvl2pPr>
            <a:lvl3pPr lvl="2" algn="ctr">
              <a:spcBef>
                <a:spcPts val="0"/>
              </a:spcBef>
              <a:spcAft>
                <a:spcPts val="0"/>
              </a:spcAft>
              <a:buSzPts val="4200"/>
              <a:buNone/>
              <a:defRPr sz="11200"/>
            </a:lvl3pPr>
            <a:lvl4pPr lvl="3" algn="ctr">
              <a:spcBef>
                <a:spcPts val="0"/>
              </a:spcBef>
              <a:spcAft>
                <a:spcPts val="0"/>
              </a:spcAft>
              <a:buSzPts val="4200"/>
              <a:buNone/>
              <a:defRPr sz="11200"/>
            </a:lvl4pPr>
            <a:lvl5pPr lvl="4" algn="ctr">
              <a:spcBef>
                <a:spcPts val="0"/>
              </a:spcBef>
              <a:spcAft>
                <a:spcPts val="0"/>
              </a:spcAft>
              <a:buSzPts val="4200"/>
              <a:buNone/>
              <a:defRPr sz="11200"/>
            </a:lvl5pPr>
            <a:lvl6pPr lvl="5" algn="ctr">
              <a:spcBef>
                <a:spcPts val="0"/>
              </a:spcBef>
              <a:spcAft>
                <a:spcPts val="0"/>
              </a:spcAft>
              <a:buSzPts val="4200"/>
              <a:buNone/>
              <a:defRPr sz="11200"/>
            </a:lvl6pPr>
            <a:lvl7pPr lvl="6" algn="ctr">
              <a:spcBef>
                <a:spcPts val="0"/>
              </a:spcBef>
              <a:spcAft>
                <a:spcPts val="0"/>
              </a:spcAft>
              <a:buSzPts val="4200"/>
              <a:buNone/>
              <a:defRPr sz="11200"/>
            </a:lvl7pPr>
            <a:lvl8pPr lvl="7" algn="ctr">
              <a:spcBef>
                <a:spcPts val="0"/>
              </a:spcBef>
              <a:spcAft>
                <a:spcPts val="0"/>
              </a:spcAft>
              <a:buSzPts val="4200"/>
              <a:buNone/>
              <a:defRPr sz="11200"/>
            </a:lvl8pPr>
            <a:lvl9pPr lvl="8" algn="ctr">
              <a:spcBef>
                <a:spcPts val="0"/>
              </a:spcBef>
              <a:spcAft>
                <a:spcPts val="0"/>
              </a:spcAft>
              <a:buSzPts val="4200"/>
              <a:buNone/>
              <a:defRPr sz="11200"/>
            </a:lvl9pPr>
          </a:lstStyle>
          <a:p>
            <a:endParaRPr/>
          </a:p>
        </p:txBody>
      </p:sp>
      <p:sp>
        <p:nvSpPr>
          <p:cNvPr id="566" name="Google Shape;566;p9"/>
          <p:cNvSpPr txBox="1">
            <a:spLocks noGrp="1"/>
          </p:cNvSpPr>
          <p:nvPr>
            <p:ph type="subTitle" idx="1"/>
          </p:nvPr>
        </p:nvSpPr>
        <p:spPr>
          <a:xfrm>
            <a:off x="5730400" y="7128501"/>
            <a:ext cx="12923200" cy="1592800"/>
          </a:xfrm>
          <a:prstGeom prst="rect">
            <a:avLst/>
          </a:prstGeom>
        </p:spPr>
        <p:txBody>
          <a:bodyPr spcFirstLastPara="1" wrap="square" lIns="243794" tIns="243794" rIns="243794" bIns="243794" anchor="ctr" anchorCtr="0">
            <a:noAutofit/>
          </a:bodyPr>
          <a:lstStyle>
            <a:lvl1pPr lvl="0" algn="ctr">
              <a:lnSpc>
                <a:spcPct val="100000"/>
              </a:lnSpc>
              <a:spcBef>
                <a:spcPts val="0"/>
              </a:spcBef>
              <a:spcAft>
                <a:spcPts val="0"/>
              </a:spcAft>
              <a:buSzPts val="2100"/>
              <a:buNone/>
              <a:defRPr sz="4300"/>
            </a:lvl1pPr>
            <a:lvl2pPr lvl="1" algn="ctr">
              <a:lnSpc>
                <a:spcPct val="100000"/>
              </a:lnSpc>
              <a:spcBef>
                <a:spcPts val="0"/>
              </a:spcBef>
              <a:spcAft>
                <a:spcPts val="0"/>
              </a:spcAft>
              <a:buSzPts val="2100"/>
              <a:buNone/>
              <a:defRPr sz="5600"/>
            </a:lvl2pPr>
            <a:lvl3pPr lvl="2" algn="ctr">
              <a:lnSpc>
                <a:spcPct val="100000"/>
              </a:lnSpc>
              <a:spcBef>
                <a:spcPts val="0"/>
              </a:spcBef>
              <a:spcAft>
                <a:spcPts val="0"/>
              </a:spcAft>
              <a:buSzPts val="2100"/>
              <a:buNone/>
              <a:defRPr sz="5600"/>
            </a:lvl3pPr>
            <a:lvl4pPr lvl="3" algn="ctr">
              <a:lnSpc>
                <a:spcPct val="100000"/>
              </a:lnSpc>
              <a:spcBef>
                <a:spcPts val="0"/>
              </a:spcBef>
              <a:spcAft>
                <a:spcPts val="0"/>
              </a:spcAft>
              <a:buSzPts val="2100"/>
              <a:buNone/>
              <a:defRPr sz="5600"/>
            </a:lvl4pPr>
            <a:lvl5pPr lvl="4" algn="ctr">
              <a:lnSpc>
                <a:spcPct val="100000"/>
              </a:lnSpc>
              <a:spcBef>
                <a:spcPts val="0"/>
              </a:spcBef>
              <a:spcAft>
                <a:spcPts val="0"/>
              </a:spcAft>
              <a:buSzPts val="2100"/>
              <a:buNone/>
              <a:defRPr sz="5600"/>
            </a:lvl5pPr>
            <a:lvl6pPr lvl="5" algn="ctr">
              <a:lnSpc>
                <a:spcPct val="100000"/>
              </a:lnSpc>
              <a:spcBef>
                <a:spcPts val="0"/>
              </a:spcBef>
              <a:spcAft>
                <a:spcPts val="0"/>
              </a:spcAft>
              <a:buSzPts val="2100"/>
              <a:buNone/>
              <a:defRPr sz="5600"/>
            </a:lvl6pPr>
            <a:lvl7pPr lvl="6" algn="ctr">
              <a:lnSpc>
                <a:spcPct val="100000"/>
              </a:lnSpc>
              <a:spcBef>
                <a:spcPts val="0"/>
              </a:spcBef>
              <a:spcAft>
                <a:spcPts val="0"/>
              </a:spcAft>
              <a:buSzPts val="2100"/>
              <a:buNone/>
              <a:defRPr sz="5600"/>
            </a:lvl7pPr>
            <a:lvl8pPr lvl="7" algn="ctr">
              <a:lnSpc>
                <a:spcPct val="100000"/>
              </a:lnSpc>
              <a:spcBef>
                <a:spcPts val="0"/>
              </a:spcBef>
              <a:spcAft>
                <a:spcPts val="0"/>
              </a:spcAft>
              <a:buSzPts val="2100"/>
              <a:buNone/>
              <a:defRPr sz="5600"/>
            </a:lvl8pPr>
            <a:lvl9pPr lvl="8" algn="ctr">
              <a:lnSpc>
                <a:spcPct val="100000"/>
              </a:lnSpc>
              <a:spcBef>
                <a:spcPts val="0"/>
              </a:spcBef>
              <a:spcAft>
                <a:spcPts val="0"/>
              </a:spcAft>
              <a:buSzPts val="2100"/>
              <a:buNone/>
              <a:defRPr sz="5600"/>
            </a:lvl9pPr>
          </a:lstStyle>
          <a:p>
            <a:endParaRPr/>
          </a:p>
        </p:txBody>
      </p:sp>
      <p:grpSp>
        <p:nvGrpSpPr>
          <p:cNvPr id="567" name="Google Shape;567;p9"/>
          <p:cNvGrpSpPr/>
          <p:nvPr/>
        </p:nvGrpSpPr>
        <p:grpSpPr>
          <a:xfrm rot="10800000" flipH="1">
            <a:off x="-50803" y="-25428"/>
            <a:ext cx="10270539" cy="3368349"/>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570" name="Google Shape;570;p9"/>
          <p:cNvGrpSpPr/>
          <p:nvPr/>
        </p:nvGrpSpPr>
        <p:grpSpPr>
          <a:xfrm flipH="1">
            <a:off x="14113464" y="10347639"/>
            <a:ext cx="10270539" cy="3368349"/>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573" name="Google Shape;573;p9"/>
          <p:cNvGrpSpPr/>
          <p:nvPr/>
        </p:nvGrpSpPr>
        <p:grpSpPr>
          <a:xfrm>
            <a:off x="9896067" y="10322135"/>
            <a:ext cx="4591867" cy="4351533"/>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599" name="Google Shape;599;p9"/>
          <p:cNvGrpSpPr/>
          <p:nvPr/>
        </p:nvGrpSpPr>
        <p:grpSpPr>
          <a:xfrm rot="583086">
            <a:off x="22155201" y="3648783"/>
            <a:ext cx="1412776" cy="1904707"/>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607" name="Google Shape;607;p9"/>
          <p:cNvGrpSpPr/>
          <p:nvPr/>
        </p:nvGrpSpPr>
        <p:grpSpPr>
          <a:xfrm>
            <a:off x="21799191" y="6275876"/>
            <a:ext cx="1919331" cy="1904648"/>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611" name="Google Shape;611;p9"/>
          <p:cNvSpPr/>
          <p:nvPr/>
        </p:nvSpPr>
        <p:spPr>
          <a:xfrm rot="2700000" flipH="1">
            <a:off x="-1186391" y="-2807148"/>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612" name="Google Shape;612;p9"/>
          <p:cNvGrpSpPr/>
          <p:nvPr/>
        </p:nvGrpSpPr>
        <p:grpSpPr>
          <a:xfrm>
            <a:off x="21901867" y="821801"/>
            <a:ext cx="1919333" cy="21046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629" name="Google Shape;629;p9"/>
          <p:cNvGrpSpPr/>
          <p:nvPr/>
        </p:nvGrpSpPr>
        <p:grpSpPr>
          <a:xfrm rot="-669090">
            <a:off x="619763" y="11151372"/>
            <a:ext cx="1450571" cy="176089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658" name="Google Shape;658;p9"/>
          <p:cNvGrpSpPr/>
          <p:nvPr/>
        </p:nvGrpSpPr>
        <p:grpSpPr>
          <a:xfrm>
            <a:off x="10879734" y="658501"/>
            <a:ext cx="2654133" cy="1867067"/>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497960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62576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24384000" cy="13716000"/>
          </a:xfrm>
          <a:prstGeom prst="rect">
            <a:avLst/>
          </a:prstGeom>
          <a:noFill/>
          <a:ln>
            <a:noFill/>
          </a:ln>
        </p:spPr>
      </p:pic>
      <p:sp>
        <p:nvSpPr>
          <p:cNvPr id="832" name="Google Shape;832;p13"/>
          <p:cNvSpPr txBox="1">
            <a:spLocks noGrp="1"/>
          </p:cNvSpPr>
          <p:nvPr>
            <p:ph type="subTitle" idx="1"/>
          </p:nvPr>
        </p:nvSpPr>
        <p:spPr>
          <a:xfrm>
            <a:off x="5335469" y="4048040"/>
            <a:ext cx="6023200" cy="609600"/>
          </a:xfrm>
          <a:prstGeom prst="rect">
            <a:avLst/>
          </a:prstGeom>
        </p:spPr>
        <p:txBody>
          <a:bodyPr spcFirstLastPara="1" wrap="square" lIns="243794" tIns="243794" rIns="243794" bIns="243794" anchor="ctr" anchorCtr="0">
            <a:noAutofit/>
          </a:bodyPr>
          <a:lstStyle>
            <a:lvl1pPr lvl="0" rtl="0">
              <a:lnSpc>
                <a:spcPct val="100000"/>
              </a:lnSpc>
              <a:spcBef>
                <a:spcPts val="0"/>
              </a:spcBef>
              <a:spcAft>
                <a:spcPts val="0"/>
              </a:spcAft>
              <a:buSzPts val="1400"/>
              <a:buNone/>
              <a:defRPr sz="5300">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5335469" y="5029101"/>
            <a:ext cx="6015200" cy="1061600"/>
          </a:xfrm>
          <a:prstGeom prst="rect">
            <a:avLst/>
          </a:prstGeom>
        </p:spPr>
        <p:txBody>
          <a:bodyPr spcFirstLastPara="1" wrap="square" lIns="243794" tIns="243794" rIns="243794" bIns="243794" anchor="ctr" anchorCtr="0">
            <a:noAutofit/>
          </a:bodyPr>
          <a:lstStyle>
            <a:lvl1pPr lvl="0" rtl="0">
              <a:lnSpc>
                <a:spcPct val="100000"/>
              </a:lnSpc>
              <a:spcBef>
                <a:spcPts val="0"/>
              </a:spcBef>
              <a:spcAft>
                <a:spcPts val="0"/>
              </a:spcAft>
              <a:buSzPts val="1400"/>
              <a:buNone/>
              <a:defRPr sz="4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5335467" y="8000075"/>
            <a:ext cx="6015200" cy="609600"/>
          </a:xfrm>
          <a:prstGeom prst="rect">
            <a:avLst/>
          </a:prstGeom>
        </p:spPr>
        <p:txBody>
          <a:bodyPr spcFirstLastPara="1" wrap="square" lIns="243794" tIns="243794" rIns="243794" bIns="243794" anchor="ctr" anchorCtr="0">
            <a:noAutofit/>
          </a:bodyPr>
          <a:lstStyle>
            <a:lvl1pPr lvl="0" rtl="0">
              <a:lnSpc>
                <a:spcPct val="100000"/>
              </a:lnSpc>
              <a:spcBef>
                <a:spcPts val="0"/>
              </a:spcBef>
              <a:spcAft>
                <a:spcPts val="0"/>
              </a:spcAft>
              <a:buSzPts val="1400"/>
              <a:buNone/>
              <a:defRPr sz="5300">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5335469" y="8971880"/>
            <a:ext cx="6015200" cy="1072800"/>
          </a:xfrm>
          <a:prstGeom prst="rect">
            <a:avLst/>
          </a:prstGeom>
        </p:spPr>
        <p:txBody>
          <a:bodyPr spcFirstLastPara="1" wrap="square" lIns="243794" tIns="243794" rIns="243794" bIns="243794" anchor="ctr" anchorCtr="0">
            <a:noAutofit/>
          </a:bodyPr>
          <a:lstStyle>
            <a:lvl1pPr lvl="0" rtl="0">
              <a:lnSpc>
                <a:spcPct val="100000"/>
              </a:lnSpc>
              <a:spcBef>
                <a:spcPts val="0"/>
              </a:spcBef>
              <a:spcAft>
                <a:spcPts val="0"/>
              </a:spcAft>
              <a:buSzPts val="1400"/>
              <a:buNone/>
              <a:defRPr sz="4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2312197" y="4603067"/>
            <a:ext cx="2648800" cy="969600"/>
          </a:xfrm>
          <a:prstGeom prst="rect">
            <a:avLst/>
          </a:prstGeom>
        </p:spPr>
        <p:txBody>
          <a:bodyPr spcFirstLastPara="1" wrap="square" lIns="243794" tIns="243794" rIns="243794" bIns="243794" anchor="ctr" anchorCtr="0">
            <a:noAutofit/>
          </a:bodyPr>
          <a:lstStyle>
            <a:lvl1pPr lvl="0" rtl="0">
              <a:spcBef>
                <a:spcPts val="0"/>
              </a:spcBef>
              <a:spcAft>
                <a:spcPts val="0"/>
              </a:spcAft>
              <a:buSzPts val="1400"/>
              <a:buFont typeface="Arial"/>
              <a:buNone/>
              <a:defRPr sz="6700"/>
            </a:lvl1pPr>
            <a:lvl2pPr lvl="1" algn="ctr" rtl="0">
              <a:spcBef>
                <a:spcPts val="0"/>
              </a:spcBef>
              <a:spcAft>
                <a:spcPts val="0"/>
              </a:spcAft>
              <a:buSzPts val="1400"/>
              <a:buNone/>
              <a:defRPr sz="3700"/>
            </a:lvl2pPr>
            <a:lvl3pPr lvl="2" algn="ctr" rtl="0">
              <a:spcBef>
                <a:spcPts val="0"/>
              </a:spcBef>
              <a:spcAft>
                <a:spcPts val="0"/>
              </a:spcAft>
              <a:buSzPts val="1400"/>
              <a:buNone/>
              <a:defRPr sz="3700"/>
            </a:lvl3pPr>
            <a:lvl4pPr lvl="3" algn="ctr" rtl="0">
              <a:spcBef>
                <a:spcPts val="0"/>
              </a:spcBef>
              <a:spcAft>
                <a:spcPts val="0"/>
              </a:spcAft>
              <a:buSzPts val="1400"/>
              <a:buNone/>
              <a:defRPr sz="3700"/>
            </a:lvl4pPr>
            <a:lvl5pPr lvl="4" algn="ctr" rtl="0">
              <a:spcBef>
                <a:spcPts val="0"/>
              </a:spcBef>
              <a:spcAft>
                <a:spcPts val="0"/>
              </a:spcAft>
              <a:buSzPts val="1400"/>
              <a:buNone/>
              <a:defRPr sz="3700"/>
            </a:lvl5pPr>
            <a:lvl6pPr lvl="5" algn="ctr" rtl="0">
              <a:spcBef>
                <a:spcPts val="0"/>
              </a:spcBef>
              <a:spcAft>
                <a:spcPts val="0"/>
              </a:spcAft>
              <a:buSzPts val="1400"/>
              <a:buNone/>
              <a:defRPr sz="3700"/>
            </a:lvl6pPr>
            <a:lvl7pPr lvl="6" algn="ctr" rtl="0">
              <a:spcBef>
                <a:spcPts val="0"/>
              </a:spcBef>
              <a:spcAft>
                <a:spcPts val="0"/>
              </a:spcAft>
              <a:buSzPts val="1400"/>
              <a:buNone/>
              <a:defRPr sz="3700"/>
            </a:lvl7pPr>
            <a:lvl8pPr lvl="7" algn="ctr" rtl="0">
              <a:spcBef>
                <a:spcPts val="0"/>
              </a:spcBef>
              <a:spcAft>
                <a:spcPts val="0"/>
              </a:spcAft>
              <a:buSzPts val="1400"/>
              <a:buNone/>
              <a:defRPr sz="3700"/>
            </a:lvl8pPr>
            <a:lvl9pPr lvl="8" algn="ctr" rtl="0">
              <a:spcBef>
                <a:spcPts val="0"/>
              </a:spcBef>
              <a:spcAft>
                <a:spcPts val="0"/>
              </a:spcAft>
              <a:buSzPts val="1400"/>
              <a:buNone/>
              <a:defRPr sz="3700"/>
            </a:lvl9pPr>
          </a:lstStyle>
          <a:p>
            <a:r>
              <a:t>xx%</a:t>
            </a:r>
          </a:p>
        </p:txBody>
      </p:sp>
      <p:sp>
        <p:nvSpPr>
          <p:cNvPr id="837" name="Google Shape;837;p13"/>
          <p:cNvSpPr txBox="1">
            <a:spLocks noGrp="1"/>
          </p:cNvSpPr>
          <p:nvPr>
            <p:ph type="title" idx="5" hasCustomPrompt="1"/>
          </p:nvPr>
        </p:nvSpPr>
        <p:spPr>
          <a:xfrm>
            <a:off x="2575797" y="8637667"/>
            <a:ext cx="2121600" cy="780000"/>
          </a:xfrm>
          <a:prstGeom prst="rect">
            <a:avLst/>
          </a:prstGeom>
        </p:spPr>
        <p:txBody>
          <a:bodyPr spcFirstLastPara="1" wrap="square" lIns="243794" tIns="243794" rIns="243794" bIns="243794" anchor="ctr" anchorCtr="0">
            <a:noAutofit/>
          </a:bodyPr>
          <a:lstStyle>
            <a:lvl1pPr lvl="0" rtl="0">
              <a:spcBef>
                <a:spcPts val="0"/>
              </a:spcBef>
              <a:spcAft>
                <a:spcPts val="0"/>
              </a:spcAft>
              <a:buSzPts val="1400"/>
              <a:buFont typeface="Arial"/>
              <a:buNone/>
              <a:defRPr sz="6700"/>
            </a:lvl1pPr>
            <a:lvl2pPr lvl="1" algn="ctr" rtl="0">
              <a:spcBef>
                <a:spcPts val="0"/>
              </a:spcBef>
              <a:spcAft>
                <a:spcPts val="0"/>
              </a:spcAft>
              <a:buSzPts val="1400"/>
              <a:buNone/>
              <a:defRPr sz="3700"/>
            </a:lvl2pPr>
            <a:lvl3pPr lvl="2" algn="ctr" rtl="0">
              <a:spcBef>
                <a:spcPts val="0"/>
              </a:spcBef>
              <a:spcAft>
                <a:spcPts val="0"/>
              </a:spcAft>
              <a:buSzPts val="1400"/>
              <a:buNone/>
              <a:defRPr sz="3700"/>
            </a:lvl3pPr>
            <a:lvl4pPr lvl="3" algn="ctr" rtl="0">
              <a:spcBef>
                <a:spcPts val="0"/>
              </a:spcBef>
              <a:spcAft>
                <a:spcPts val="0"/>
              </a:spcAft>
              <a:buSzPts val="1400"/>
              <a:buNone/>
              <a:defRPr sz="3700"/>
            </a:lvl4pPr>
            <a:lvl5pPr lvl="4" algn="ctr" rtl="0">
              <a:spcBef>
                <a:spcPts val="0"/>
              </a:spcBef>
              <a:spcAft>
                <a:spcPts val="0"/>
              </a:spcAft>
              <a:buSzPts val="1400"/>
              <a:buNone/>
              <a:defRPr sz="3700"/>
            </a:lvl5pPr>
            <a:lvl6pPr lvl="5" algn="ctr" rtl="0">
              <a:spcBef>
                <a:spcPts val="0"/>
              </a:spcBef>
              <a:spcAft>
                <a:spcPts val="0"/>
              </a:spcAft>
              <a:buSzPts val="1400"/>
              <a:buNone/>
              <a:defRPr sz="3700"/>
            </a:lvl6pPr>
            <a:lvl7pPr lvl="6" algn="ctr" rtl="0">
              <a:spcBef>
                <a:spcPts val="0"/>
              </a:spcBef>
              <a:spcAft>
                <a:spcPts val="0"/>
              </a:spcAft>
              <a:buSzPts val="1400"/>
              <a:buNone/>
              <a:defRPr sz="3700"/>
            </a:lvl7pPr>
            <a:lvl8pPr lvl="7" algn="ctr" rtl="0">
              <a:spcBef>
                <a:spcPts val="0"/>
              </a:spcBef>
              <a:spcAft>
                <a:spcPts val="0"/>
              </a:spcAft>
              <a:buSzPts val="1400"/>
              <a:buNone/>
              <a:defRPr sz="3700"/>
            </a:lvl8pPr>
            <a:lvl9pPr lvl="8" algn="ctr" rtl="0">
              <a:spcBef>
                <a:spcPts val="0"/>
              </a:spcBef>
              <a:spcAft>
                <a:spcPts val="0"/>
              </a:spcAft>
              <a:buSzPts val="1400"/>
              <a:buNone/>
              <a:defRPr sz="3700"/>
            </a:lvl9pPr>
          </a:lstStyle>
          <a:p>
            <a:r>
              <a:t>xx%</a:t>
            </a:r>
          </a:p>
        </p:txBody>
      </p:sp>
      <p:sp>
        <p:nvSpPr>
          <p:cNvPr id="838" name="Google Shape;838;p13"/>
          <p:cNvSpPr txBox="1">
            <a:spLocks noGrp="1"/>
          </p:cNvSpPr>
          <p:nvPr>
            <p:ph type="title" idx="6"/>
          </p:nvPr>
        </p:nvSpPr>
        <p:spPr>
          <a:xfrm>
            <a:off x="1901933" y="1463040"/>
            <a:ext cx="20580000" cy="780000"/>
          </a:xfrm>
          <a:prstGeom prst="rect">
            <a:avLst/>
          </a:prstGeom>
        </p:spPr>
        <p:txBody>
          <a:bodyPr spcFirstLastPara="1" wrap="square" lIns="243794" tIns="243794" rIns="243794" bIns="243794"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7500">
                <a:solidFill>
                  <a:schemeClr val="dk1"/>
                </a:solidFill>
              </a:defRPr>
            </a:lvl2pPr>
            <a:lvl3pPr lvl="2" algn="ctr" rtl="0">
              <a:spcBef>
                <a:spcPts val="0"/>
              </a:spcBef>
              <a:spcAft>
                <a:spcPts val="0"/>
              </a:spcAft>
              <a:buClr>
                <a:schemeClr val="dk1"/>
              </a:buClr>
              <a:buSzPts val="2800"/>
              <a:buNone/>
              <a:defRPr sz="7500">
                <a:solidFill>
                  <a:schemeClr val="dk1"/>
                </a:solidFill>
              </a:defRPr>
            </a:lvl3pPr>
            <a:lvl4pPr lvl="3" algn="ctr" rtl="0">
              <a:spcBef>
                <a:spcPts val="0"/>
              </a:spcBef>
              <a:spcAft>
                <a:spcPts val="0"/>
              </a:spcAft>
              <a:buClr>
                <a:schemeClr val="dk1"/>
              </a:buClr>
              <a:buSzPts val="2800"/>
              <a:buNone/>
              <a:defRPr sz="7500">
                <a:solidFill>
                  <a:schemeClr val="dk1"/>
                </a:solidFill>
              </a:defRPr>
            </a:lvl4pPr>
            <a:lvl5pPr lvl="4" algn="ctr" rtl="0">
              <a:spcBef>
                <a:spcPts val="0"/>
              </a:spcBef>
              <a:spcAft>
                <a:spcPts val="0"/>
              </a:spcAft>
              <a:buClr>
                <a:schemeClr val="dk1"/>
              </a:buClr>
              <a:buSzPts val="2800"/>
              <a:buNone/>
              <a:defRPr sz="7500">
                <a:solidFill>
                  <a:schemeClr val="dk1"/>
                </a:solidFill>
              </a:defRPr>
            </a:lvl5pPr>
            <a:lvl6pPr lvl="5" algn="ctr" rtl="0">
              <a:spcBef>
                <a:spcPts val="0"/>
              </a:spcBef>
              <a:spcAft>
                <a:spcPts val="0"/>
              </a:spcAft>
              <a:buClr>
                <a:schemeClr val="dk1"/>
              </a:buClr>
              <a:buSzPts val="2800"/>
              <a:buNone/>
              <a:defRPr sz="7500">
                <a:solidFill>
                  <a:schemeClr val="dk1"/>
                </a:solidFill>
              </a:defRPr>
            </a:lvl6pPr>
            <a:lvl7pPr lvl="6" algn="ctr" rtl="0">
              <a:spcBef>
                <a:spcPts val="0"/>
              </a:spcBef>
              <a:spcAft>
                <a:spcPts val="0"/>
              </a:spcAft>
              <a:buClr>
                <a:schemeClr val="dk1"/>
              </a:buClr>
              <a:buSzPts val="2800"/>
              <a:buNone/>
              <a:defRPr sz="7500">
                <a:solidFill>
                  <a:schemeClr val="dk1"/>
                </a:solidFill>
              </a:defRPr>
            </a:lvl7pPr>
            <a:lvl8pPr lvl="7" algn="ctr" rtl="0">
              <a:spcBef>
                <a:spcPts val="0"/>
              </a:spcBef>
              <a:spcAft>
                <a:spcPts val="0"/>
              </a:spcAft>
              <a:buClr>
                <a:schemeClr val="dk1"/>
              </a:buClr>
              <a:buSzPts val="2800"/>
              <a:buNone/>
              <a:defRPr sz="7500">
                <a:solidFill>
                  <a:schemeClr val="dk1"/>
                </a:solidFill>
              </a:defRPr>
            </a:lvl8pPr>
            <a:lvl9pPr lvl="8" algn="ctr" rtl="0">
              <a:spcBef>
                <a:spcPts val="0"/>
              </a:spcBef>
              <a:spcAft>
                <a:spcPts val="0"/>
              </a:spcAft>
              <a:buClr>
                <a:schemeClr val="dk1"/>
              </a:buClr>
              <a:buSzPts val="2800"/>
              <a:buNone/>
              <a:defRPr sz="7500">
                <a:solidFill>
                  <a:schemeClr val="dk1"/>
                </a:solidFill>
              </a:defRPr>
            </a:lvl9pPr>
          </a:lstStyle>
          <a:p>
            <a:endParaRPr/>
          </a:p>
        </p:txBody>
      </p:sp>
      <p:sp>
        <p:nvSpPr>
          <p:cNvPr id="839" name="Google Shape;839;p13"/>
          <p:cNvSpPr txBox="1">
            <a:spLocks noGrp="1"/>
          </p:cNvSpPr>
          <p:nvPr>
            <p:ph type="subTitle" idx="7"/>
          </p:nvPr>
        </p:nvSpPr>
        <p:spPr>
          <a:xfrm>
            <a:off x="16088675" y="4048040"/>
            <a:ext cx="6023200" cy="609600"/>
          </a:xfrm>
          <a:prstGeom prst="rect">
            <a:avLst/>
          </a:prstGeom>
        </p:spPr>
        <p:txBody>
          <a:bodyPr spcFirstLastPara="1" wrap="square" lIns="243794" tIns="243794" rIns="243794" bIns="243794" anchor="ctr" anchorCtr="0">
            <a:noAutofit/>
          </a:bodyPr>
          <a:lstStyle>
            <a:lvl1pPr lvl="0" rtl="0">
              <a:lnSpc>
                <a:spcPct val="100000"/>
              </a:lnSpc>
              <a:spcBef>
                <a:spcPts val="0"/>
              </a:spcBef>
              <a:spcAft>
                <a:spcPts val="0"/>
              </a:spcAft>
              <a:buSzPts val="1400"/>
              <a:buNone/>
              <a:defRPr sz="5300">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16088675" y="5029101"/>
            <a:ext cx="6015200" cy="1061600"/>
          </a:xfrm>
          <a:prstGeom prst="rect">
            <a:avLst/>
          </a:prstGeom>
        </p:spPr>
        <p:txBody>
          <a:bodyPr spcFirstLastPara="1" wrap="square" lIns="243794" tIns="243794" rIns="243794" bIns="243794" anchor="ctr" anchorCtr="0">
            <a:noAutofit/>
          </a:bodyPr>
          <a:lstStyle>
            <a:lvl1pPr lvl="0" rtl="0">
              <a:lnSpc>
                <a:spcPct val="100000"/>
              </a:lnSpc>
              <a:spcBef>
                <a:spcPts val="0"/>
              </a:spcBef>
              <a:spcAft>
                <a:spcPts val="0"/>
              </a:spcAft>
              <a:buSzPts val="1400"/>
              <a:buNone/>
              <a:defRPr sz="4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16088675" y="8000053"/>
            <a:ext cx="6023200" cy="609600"/>
          </a:xfrm>
          <a:prstGeom prst="rect">
            <a:avLst/>
          </a:prstGeom>
        </p:spPr>
        <p:txBody>
          <a:bodyPr spcFirstLastPara="1" wrap="square" lIns="243794" tIns="243794" rIns="243794" bIns="243794" anchor="ctr" anchorCtr="0">
            <a:noAutofit/>
          </a:bodyPr>
          <a:lstStyle>
            <a:lvl1pPr lvl="0" rtl="0">
              <a:lnSpc>
                <a:spcPct val="100000"/>
              </a:lnSpc>
              <a:spcBef>
                <a:spcPts val="0"/>
              </a:spcBef>
              <a:spcAft>
                <a:spcPts val="0"/>
              </a:spcAft>
              <a:buSzPts val="1400"/>
              <a:buNone/>
              <a:defRPr sz="5300">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16088675" y="8971880"/>
            <a:ext cx="6015200" cy="1072800"/>
          </a:xfrm>
          <a:prstGeom prst="rect">
            <a:avLst/>
          </a:prstGeom>
        </p:spPr>
        <p:txBody>
          <a:bodyPr spcFirstLastPara="1" wrap="square" lIns="243794" tIns="243794" rIns="243794" bIns="243794" anchor="ctr" anchorCtr="0">
            <a:noAutofit/>
          </a:bodyPr>
          <a:lstStyle>
            <a:lvl1pPr lvl="0" rtl="0">
              <a:lnSpc>
                <a:spcPct val="100000"/>
              </a:lnSpc>
              <a:spcBef>
                <a:spcPts val="0"/>
              </a:spcBef>
              <a:spcAft>
                <a:spcPts val="0"/>
              </a:spcAft>
              <a:buSzPts val="1400"/>
              <a:buNone/>
              <a:defRPr sz="43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13338992" y="4697867"/>
            <a:ext cx="2125600" cy="780000"/>
          </a:xfrm>
          <a:prstGeom prst="rect">
            <a:avLst/>
          </a:prstGeom>
        </p:spPr>
        <p:txBody>
          <a:bodyPr spcFirstLastPara="1" wrap="square" lIns="243794" tIns="243794" rIns="243794" bIns="243794" anchor="ctr" anchorCtr="0">
            <a:noAutofit/>
          </a:bodyPr>
          <a:lstStyle>
            <a:lvl1pPr lvl="0" rtl="0">
              <a:spcBef>
                <a:spcPts val="0"/>
              </a:spcBef>
              <a:spcAft>
                <a:spcPts val="0"/>
              </a:spcAft>
              <a:buSzPts val="1400"/>
              <a:buFont typeface="Arial"/>
              <a:buNone/>
              <a:defRPr sz="6700"/>
            </a:lvl1pPr>
            <a:lvl2pPr lvl="1" algn="ctr" rtl="0">
              <a:spcBef>
                <a:spcPts val="0"/>
              </a:spcBef>
              <a:spcAft>
                <a:spcPts val="0"/>
              </a:spcAft>
              <a:buSzPts val="1400"/>
              <a:buNone/>
              <a:defRPr sz="3700"/>
            </a:lvl2pPr>
            <a:lvl3pPr lvl="2" algn="ctr" rtl="0">
              <a:spcBef>
                <a:spcPts val="0"/>
              </a:spcBef>
              <a:spcAft>
                <a:spcPts val="0"/>
              </a:spcAft>
              <a:buSzPts val="1400"/>
              <a:buNone/>
              <a:defRPr sz="3700"/>
            </a:lvl3pPr>
            <a:lvl4pPr lvl="3" algn="ctr" rtl="0">
              <a:spcBef>
                <a:spcPts val="0"/>
              </a:spcBef>
              <a:spcAft>
                <a:spcPts val="0"/>
              </a:spcAft>
              <a:buSzPts val="1400"/>
              <a:buNone/>
              <a:defRPr sz="3700"/>
            </a:lvl4pPr>
            <a:lvl5pPr lvl="4" algn="ctr" rtl="0">
              <a:spcBef>
                <a:spcPts val="0"/>
              </a:spcBef>
              <a:spcAft>
                <a:spcPts val="0"/>
              </a:spcAft>
              <a:buSzPts val="1400"/>
              <a:buNone/>
              <a:defRPr sz="3700"/>
            </a:lvl5pPr>
            <a:lvl6pPr lvl="5" algn="ctr" rtl="0">
              <a:spcBef>
                <a:spcPts val="0"/>
              </a:spcBef>
              <a:spcAft>
                <a:spcPts val="0"/>
              </a:spcAft>
              <a:buSzPts val="1400"/>
              <a:buNone/>
              <a:defRPr sz="3700"/>
            </a:lvl6pPr>
            <a:lvl7pPr lvl="6" algn="ctr" rtl="0">
              <a:spcBef>
                <a:spcPts val="0"/>
              </a:spcBef>
              <a:spcAft>
                <a:spcPts val="0"/>
              </a:spcAft>
              <a:buSzPts val="1400"/>
              <a:buNone/>
              <a:defRPr sz="3700"/>
            </a:lvl7pPr>
            <a:lvl8pPr lvl="7" algn="ctr" rtl="0">
              <a:spcBef>
                <a:spcPts val="0"/>
              </a:spcBef>
              <a:spcAft>
                <a:spcPts val="0"/>
              </a:spcAft>
              <a:buSzPts val="1400"/>
              <a:buNone/>
              <a:defRPr sz="3700"/>
            </a:lvl8pPr>
            <a:lvl9pPr lvl="8" algn="ctr" rtl="0">
              <a:spcBef>
                <a:spcPts val="0"/>
              </a:spcBef>
              <a:spcAft>
                <a:spcPts val="0"/>
              </a:spcAft>
              <a:buSzPts val="1400"/>
              <a:buNone/>
              <a:defRPr sz="3700"/>
            </a:lvl9pPr>
          </a:lstStyle>
          <a:p>
            <a:r>
              <a:t>xx%</a:t>
            </a:r>
          </a:p>
        </p:txBody>
      </p:sp>
      <p:sp>
        <p:nvSpPr>
          <p:cNvPr id="844" name="Google Shape;844;p13"/>
          <p:cNvSpPr txBox="1">
            <a:spLocks noGrp="1"/>
          </p:cNvSpPr>
          <p:nvPr>
            <p:ph type="title" idx="15" hasCustomPrompt="1"/>
          </p:nvPr>
        </p:nvSpPr>
        <p:spPr>
          <a:xfrm>
            <a:off x="13336592" y="8637667"/>
            <a:ext cx="2130400" cy="780000"/>
          </a:xfrm>
          <a:prstGeom prst="rect">
            <a:avLst/>
          </a:prstGeom>
        </p:spPr>
        <p:txBody>
          <a:bodyPr spcFirstLastPara="1" wrap="square" lIns="243794" tIns="243794" rIns="243794" bIns="243794" anchor="ctr" anchorCtr="0">
            <a:noAutofit/>
          </a:bodyPr>
          <a:lstStyle>
            <a:lvl1pPr lvl="0" rtl="0">
              <a:spcBef>
                <a:spcPts val="0"/>
              </a:spcBef>
              <a:spcAft>
                <a:spcPts val="0"/>
              </a:spcAft>
              <a:buSzPts val="1400"/>
              <a:buFont typeface="Arial"/>
              <a:buNone/>
              <a:defRPr sz="6700">
                <a:solidFill>
                  <a:schemeClr val="lt2"/>
                </a:solidFill>
              </a:defRPr>
            </a:lvl1pPr>
            <a:lvl2pPr lvl="1" algn="ctr" rtl="0">
              <a:spcBef>
                <a:spcPts val="0"/>
              </a:spcBef>
              <a:spcAft>
                <a:spcPts val="0"/>
              </a:spcAft>
              <a:buSzPts val="1400"/>
              <a:buNone/>
              <a:defRPr sz="3700"/>
            </a:lvl2pPr>
            <a:lvl3pPr lvl="2" algn="ctr" rtl="0">
              <a:spcBef>
                <a:spcPts val="0"/>
              </a:spcBef>
              <a:spcAft>
                <a:spcPts val="0"/>
              </a:spcAft>
              <a:buSzPts val="1400"/>
              <a:buNone/>
              <a:defRPr sz="3700"/>
            </a:lvl3pPr>
            <a:lvl4pPr lvl="3" algn="ctr" rtl="0">
              <a:spcBef>
                <a:spcPts val="0"/>
              </a:spcBef>
              <a:spcAft>
                <a:spcPts val="0"/>
              </a:spcAft>
              <a:buSzPts val="1400"/>
              <a:buNone/>
              <a:defRPr sz="3700"/>
            </a:lvl4pPr>
            <a:lvl5pPr lvl="4" algn="ctr" rtl="0">
              <a:spcBef>
                <a:spcPts val="0"/>
              </a:spcBef>
              <a:spcAft>
                <a:spcPts val="0"/>
              </a:spcAft>
              <a:buSzPts val="1400"/>
              <a:buNone/>
              <a:defRPr sz="3700"/>
            </a:lvl5pPr>
            <a:lvl6pPr lvl="5" algn="ctr" rtl="0">
              <a:spcBef>
                <a:spcPts val="0"/>
              </a:spcBef>
              <a:spcAft>
                <a:spcPts val="0"/>
              </a:spcAft>
              <a:buSzPts val="1400"/>
              <a:buNone/>
              <a:defRPr sz="3700"/>
            </a:lvl6pPr>
            <a:lvl7pPr lvl="6" algn="ctr" rtl="0">
              <a:spcBef>
                <a:spcPts val="0"/>
              </a:spcBef>
              <a:spcAft>
                <a:spcPts val="0"/>
              </a:spcAft>
              <a:buSzPts val="1400"/>
              <a:buNone/>
              <a:defRPr sz="3700"/>
            </a:lvl7pPr>
            <a:lvl8pPr lvl="7" algn="ctr" rtl="0">
              <a:spcBef>
                <a:spcPts val="0"/>
              </a:spcBef>
              <a:spcAft>
                <a:spcPts val="0"/>
              </a:spcAft>
              <a:buSzPts val="1400"/>
              <a:buNone/>
              <a:defRPr sz="3700"/>
            </a:lvl8pPr>
            <a:lvl9pPr lvl="8" algn="ctr" rtl="0">
              <a:spcBef>
                <a:spcPts val="0"/>
              </a:spcBef>
              <a:spcAft>
                <a:spcPts val="0"/>
              </a:spcAft>
              <a:buSzPts val="1400"/>
              <a:buNone/>
              <a:defRPr sz="3700"/>
            </a:lvl9pPr>
          </a:lstStyle>
          <a:p>
            <a:r>
              <a:t>xx%</a:t>
            </a:r>
          </a:p>
        </p:txBody>
      </p:sp>
      <p:grpSp>
        <p:nvGrpSpPr>
          <p:cNvPr id="845" name="Google Shape;845;p13"/>
          <p:cNvGrpSpPr/>
          <p:nvPr/>
        </p:nvGrpSpPr>
        <p:grpSpPr>
          <a:xfrm rot="-395414">
            <a:off x="884705" y="737249"/>
            <a:ext cx="1371219" cy="21118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854" name="Google Shape;854;p13"/>
          <p:cNvGrpSpPr/>
          <p:nvPr/>
        </p:nvGrpSpPr>
        <p:grpSpPr>
          <a:xfrm rot="-648422">
            <a:off x="21757407" y="712820"/>
            <a:ext cx="1627880" cy="210745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867" name="Google Shape;867;p13"/>
          <p:cNvSpPr/>
          <p:nvPr/>
        </p:nvSpPr>
        <p:spPr>
          <a:xfrm rot="341940">
            <a:off x="21719592" y="8345973"/>
            <a:ext cx="4042064" cy="8243931"/>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868" name="Google Shape;868;p13"/>
          <p:cNvGrpSpPr/>
          <p:nvPr/>
        </p:nvGrpSpPr>
        <p:grpSpPr>
          <a:xfrm>
            <a:off x="-3251203" y="10326180"/>
            <a:ext cx="10270539" cy="3368349"/>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871" name="Google Shape;871;p13"/>
          <p:cNvGrpSpPr/>
          <p:nvPr/>
        </p:nvGrpSpPr>
        <p:grpSpPr>
          <a:xfrm>
            <a:off x="942235" y="10958068"/>
            <a:ext cx="1919333" cy="21046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888" name="Google Shape;888;p13"/>
          <p:cNvGrpSpPr/>
          <p:nvPr/>
        </p:nvGrpSpPr>
        <p:grpSpPr>
          <a:xfrm>
            <a:off x="22756369" y="5166236"/>
            <a:ext cx="1194067" cy="1192467"/>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2145725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1537" name="Google Shape;1537;p23"/>
          <p:cNvSpPr txBox="1">
            <a:spLocks noGrp="1"/>
          </p:cNvSpPr>
          <p:nvPr>
            <p:ph type="subTitle" idx="1"/>
          </p:nvPr>
        </p:nvSpPr>
        <p:spPr>
          <a:xfrm>
            <a:off x="2405933" y="8087360"/>
            <a:ext cx="5852000" cy="4880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None/>
              <a:defRPr sz="5300">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5300">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5300">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5300">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5300">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5300">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5300">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5300">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5300">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2649533" y="9135872"/>
            <a:ext cx="5364800" cy="9752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None/>
              <a:defRPr sz="4300"/>
            </a:lvl1pPr>
            <a:lvl2pPr lvl="1" algn="ctr" rtl="0">
              <a:lnSpc>
                <a:spcPct val="100000"/>
              </a:lnSpc>
              <a:spcBef>
                <a:spcPts val="0"/>
              </a:spcBef>
              <a:spcAft>
                <a:spcPts val="0"/>
              </a:spcAft>
              <a:buNone/>
              <a:defRPr sz="4300"/>
            </a:lvl2pPr>
            <a:lvl3pPr lvl="2" algn="ctr" rtl="0">
              <a:lnSpc>
                <a:spcPct val="100000"/>
              </a:lnSpc>
              <a:spcBef>
                <a:spcPts val="0"/>
              </a:spcBef>
              <a:spcAft>
                <a:spcPts val="0"/>
              </a:spcAft>
              <a:buNone/>
              <a:defRPr sz="4300"/>
            </a:lvl3pPr>
            <a:lvl4pPr lvl="3" algn="ctr" rtl="0">
              <a:lnSpc>
                <a:spcPct val="100000"/>
              </a:lnSpc>
              <a:spcBef>
                <a:spcPts val="0"/>
              </a:spcBef>
              <a:spcAft>
                <a:spcPts val="0"/>
              </a:spcAft>
              <a:buNone/>
              <a:defRPr sz="4300"/>
            </a:lvl4pPr>
            <a:lvl5pPr lvl="4" algn="ctr" rtl="0">
              <a:lnSpc>
                <a:spcPct val="100000"/>
              </a:lnSpc>
              <a:spcBef>
                <a:spcPts val="0"/>
              </a:spcBef>
              <a:spcAft>
                <a:spcPts val="0"/>
              </a:spcAft>
              <a:buNone/>
              <a:defRPr sz="4300"/>
            </a:lvl5pPr>
            <a:lvl6pPr lvl="5" algn="ctr" rtl="0">
              <a:lnSpc>
                <a:spcPct val="100000"/>
              </a:lnSpc>
              <a:spcBef>
                <a:spcPts val="0"/>
              </a:spcBef>
              <a:spcAft>
                <a:spcPts val="0"/>
              </a:spcAft>
              <a:buNone/>
              <a:defRPr sz="4300"/>
            </a:lvl6pPr>
            <a:lvl7pPr lvl="6" algn="ctr" rtl="0">
              <a:lnSpc>
                <a:spcPct val="100000"/>
              </a:lnSpc>
              <a:spcBef>
                <a:spcPts val="0"/>
              </a:spcBef>
              <a:spcAft>
                <a:spcPts val="0"/>
              </a:spcAft>
              <a:buNone/>
              <a:defRPr sz="4300"/>
            </a:lvl7pPr>
            <a:lvl8pPr lvl="7" algn="ctr" rtl="0">
              <a:lnSpc>
                <a:spcPct val="100000"/>
              </a:lnSpc>
              <a:spcBef>
                <a:spcPts val="0"/>
              </a:spcBef>
              <a:spcAft>
                <a:spcPts val="0"/>
              </a:spcAft>
              <a:buNone/>
              <a:defRPr sz="4300"/>
            </a:lvl8pPr>
            <a:lvl9pPr lvl="8" algn="ctr" rtl="0">
              <a:lnSpc>
                <a:spcPct val="100000"/>
              </a:lnSpc>
              <a:spcBef>
                <a:spcPts val="0"/>
              </a:spcBef>
              <a:spcAft>
                <a:spcPts val="0"/>
              </a:spcAft>
              <a:buNone/>
              <a:defRPr sz="4300"/>
            </a:lvl9pPr>
          </a:lstStyle>
          <a:p>
            <a:endParaRPr/>
          </a:p>
        </p:txBody>
      </p:sp>
      <p:sp>
        <p:nvSpPr>
          <p:cNvPr id="1539" name="Google Shape;1539;p23"/>
          <p:cNvSpPr txBox="1">
            <a:spLocks noGrp="1"/>
          </p:cNvSpPr>
          <p:nvPr>
            <p:ph type="subTitle" idx="3"/>
          </p:nvPr>
        </p:nvSpPr>
        <p:spPr>
          <a:xfrm>
            <a:off x="9265933" y="8087360"/>
            <a:ext cx="5852000" cy="4880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None/>
              <a:defRPr sz="5300">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5300">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5300">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5300">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5300">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5300">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5300">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5300">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5300">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9509533" y="9135872"/>
            <a:ext cx="5364800" cy="9752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None/>
              <a:defRPr sz="4300"/>
            </a:lvl1pPr>
            <a:lvl2pPr lvl="1" algn="ctr" rtl="0">
              <a:lnSpc>
                <a:spcPct val="100000"/>
              </a:lnSpc>
              <a:spcBef>
                <a:spcPts val="0"/>
              </a:spcBef>
              <a:spcAft>
                <a:spcPts val="0"/>
              </a:spcAft>
              <a:buNone/>
              <a:defRPr sz="4300"/>
            </a:lvl2pPr>
            <a:lvl3pPr lvl="2" algn="ctr" rtl="0">
              <a:lnSpc>
                <a:spcPct val="100000"/>
              </a:lnSpc>
              <a:spcBef>
                <a:spcPts val="0"/>
              </a:spcBef>
              <a:spcAft>
                <a:spcPts val="0"/>
              </a:spcAft>
              <a:buNone/>
              <a:defRPr sz="4300"/>
            </a:lvl3pPr>
            <a:lvl4pPr lvl="3" algn="ctr" rtl="0">
              <a:lnSpc>
                <a:spcPct val="100000"/>
              </a:lnSpc>
              <a:spcBef>
                <a:spcPts val="0"/>
              </a:spcBef>
              <a:spcAft>
                <a:spcPts val="0"/>
              </a:spcAft>
              <a:buNone/>
              <a:defRPr sz="4300"/>
            </a:lvl4pPr>
            <a:lvl5pPr lvl="4" algn="ctr" rtl="0">
              <a:lnSpc>
                <a:spcPct val="100000"/>
              </a:lnSpc>
              <a:spcBef>
                <a:spcPts val="0"/>
              </a:spcBef>
              <a:spcAft>
                <a:spcPts val="0"/>
              </a:spcAft>
              <a:buNone/>
              <a:defRPr sz="4300"/>
            </a:lvl5pPr>
            <a:lvl6pPr lvl="5" algn="ctr" rtl="0">
              <a:lnSpc>
                <a:spcPct val="100000"/>
              </a:lnSpc>
              <a:spcBef>
                <a:spcPts val="0"/>
              </a:spcBef>
              <a:spcAft>
                <a:spcPts val="0"/>
              </a:spcAft>
              <a:buNone/>
              <a:defRPr sz="4300"/>
            </a:lvl6pPr>
            <a:lvl7pPr lvl="6" algn="ctr" rtl="0">
              <a:lnSpc>
                <a:spcPct val="100000"/>
              </a:lnSpc>
              <a:spcBef>
                <a:spcPts val="0"/>
              </a:spcBef>
              <a:spcAft>
                <a:spcPts val="0"/>
              </a:spcAft>
              <a:buNone/>
              <a:defRPr sz="4300"/>
            </a:lvl7pPr>
            <a:lvl8pPr lvl="7" algn="ctr" rtl="0">
              <a:lnSpc>
                <a:spcPct val="100000"/>
              </a:lnSpc>
              <a:spcBef>
                <a:spcPts val="0"/>
              </a:spcBef>
              <a:spcAft>
                <a:spcPts val="0"/>
              </a:spcAft>
              <a:buNone/>
              <a:defRPr sz="4300"/>
            </a:lvl8pPr>
            <a:lvl9pPr lvl="8" algn="ctr" rtl="0">
              <a:lnSpc>
                <a:spcPct val="100000"/>
              </a:lnSpc>
              <a:spcBef>
                <a:spcPts val="0"/>
              </a:spcBef>
              <a:spcAft>
                <a:spcPts val="0"/>
              </a:spcAft>
              <a:buNone/>
              <a:defRPr sz="4300"/>
            </a:lvl9pPr>
          </a:lstStyle>
          <a:p>
            <a:endParaRPr/>
          </a:p>
        </p:txBody>
      </p:sp>
      <p:sp>
        <p:nvSpPr>
          <p:cNvPr id="1541" name="Google Shape;1541;p23"/>
          <p:cNvSpPr txBox="1">
            <a:spLocks noGrp="1"/>
          </p:cNvSpPr>
          <p:nvPr>
            <p:ph type="subTitle" idx="5"/>
          </p:nvPr>
        </p:nvSpPr>
        <p:spPr>
          <a:xfrm>
            <a:off x="16125933" y="8087360"/>
            <a:ext cx="5852000" cy="4880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None/>
              <a:defRPr sz="5300">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5300">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5300">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5300">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5300">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5300">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5300">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5300">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5300">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16369533" y="9135872"/>
            <a:ext cx="5364800" cy="9752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None/>
              <a:defRPr sz="4300"/>
            </a:lvl1pPr>
            <a:lvl2pPr lvl="1" algn="ctr" rtl="0">
              <a:lnSpc>
                <a:spcPct val="100000"/>
              </a:lnSpc>
              <a:spcBef>
                <a:spcPts val="0"/>
              </a:spcBef>
              <a:spcAft>
                <a:spcPts val="0"/>
              </a:spcAft>
              <a:buNone/>
              <a:defRPr sz="4300"/>
            </a:lvl2pPr>
            <a:lvl3pPr lvl="2" algn="ctr" rtl="0">
              <a:lnSpc>
                <a:spcPct val="100000"/>
              </a:lnSpc>
              <a:spcBef>
                <a:spcPts val="0"/>
              </a:spcBef>
              <a:spcAft>
                <a:spcPts val="0"/>
              </a:spcAft>
              <a:buNone/>
              <a:defRPr sz="4300"/>
            </a:lvl3pPr>
            <a:lvl4pPr lvl="3" algn="ctr" rtl="0">
              <a:lnSpc>
                <a:spcPct val="100000"/>
              </a:lnSpc>
              <a:spcBef>
                <a:spcPts val="0"/>
              </a:spcBef>
              <a:spcAft>
                <a:spcPts val="0"/>
              </a:spcAft>
              <a:buNone/>
              <a:defRPr sz="4300"/>
            </a:lvl4pPr>
            <a:lvl5pPr lvl="4" algn="ctr" rtl="0">
              <a:lnSpc>
                <a:spcPct val="100000"/>
              </a:lnSpc>
              <a:spcBef>
                <a:spcPts val="0"/>
              </a:spcBef>
              <a:spcAft>
                <a:spcPts val="0"/>
              </a:spcAft>
              <a:buNone/>
              <a:defRPr sz="4300"/>
            </a:lvl5pPr>
            <a:lvl6pPr lvl="5" algn="ctr" rtl="0">
              <a:lnSpc>
                <a:spcPct val="100000"/>
              </a:lnSpc>
              <a:spcBef>
                <a:spcPts val="0"/>
              </a:spcBef>
              <a:spcAft>
                <a:spcPts val="0"/>
              </a:spcAft>
              <a:buNone/>
              <a:defRPr sz="4300"/>
            </a:lvl6pPr>
            <a:lvl7pPr lvl="6" algn="ctr" rtl="0">
              <a:lnSpc>
                <a:spcPct val="100000"/>
              </a:lnSpc>
              <a:spcBef>
                <a:spcPts val="0"/>
              </a:spcBef>
              <a:spcAft>
                <a:spcPts val="0"/>
              </a:spcAft>
              <a:buNone/>
              <a:defRPr sz="4300"/>
            </a:lvl7pPr>
            <a:lvl8pPr lvl="7" algn="ctr" rtl="0">
              <a:lnSpc>
                <a:spcPct val="100000"/>
              </a:lnSpc>
              <a:spcBef>
                <a:spcPts val="0"/>
              </a:spcBef>
              <a:spcAft>
                <a:spcPts val="0"/>
              </a:spcAft>
              <a:buNone/>
              <a:defRPr sz="4300"/>
            </a:lvl8pPr>
            <a:lvl9pPr lvl="8" algn="ctr" rtl="0">
              <a:lnSpc>
                <a:spcPct val="100000"/>
              </a:lnSpc>
              <a:spcBef>
                <a:spcPts val="0"/>
              </a:spcBef>
              <a:spcAft>
                <a:spcPts val="0"/>
              </a:spcAft>
              <a:buNone/>
              <a:defRPr sz="4300"/>
            </a:lvl9pPr>
          </a:lstStyle>
          <a:p>
            <a:endParaRPr/>
          </a:p>
        </p:txBody>
      </p:sp>
      <p:sp>
        <p:nvSpPr>
          <p:cNvPr id="1543" name="Google Shape;1543;p23"/>
          <p:cNvSpPr txBox="1">
            <a:spLocks noGrp="1"/>
          </p:cNvSpPr>
          <p:nvPr>
            <p:ph type="title"/>
          </p:nvPr>
        </p:nvSpPr>
        <p:spPr>
          <a:xfrm>
            <a:off x="1901933" y="1463040"/>
            <a:ext cx="20580000" cy="780000"/>
          </a:xfrm>
          <a:prstGeom prst="rect">
            <a:avLst/>
          </a:prstGeom>
        </p:spPr>
        <p:txBody>
          <a:bodyPr spcFirstLastPara="1" wrap="square" lIns="243794" tIns="243794" rIns="243794" bIns="243794"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7500">
                <a:solidFill>
                  <a:schemeClr val="dk1"/>
                </a:solidFill>
              </a:defRPr>
            </a:lvl2pPr>
            <a:lvl3pPr lvl="2" algn="ctr" rtl="0">
              <a:spcBef>
                <a:spcPts val="0"/>
              </a:spcBef>
              <a:spcAft>
                <a:spcPts val="0"/>
              </a:spcAft>
              <a:buClr>
                <a:schemeClr val="dk1"/>
              </a:buClr>
              <a:buSzPts val="2800"/>
              <a:buNone/>
              <a:defRPr sz="7500">
                <a:solidFill>
                  <a:schemeClr val="dk1"/>
                </a:solidFill>
              </a:defRPr>
            </a:lvl3pPr>
            <a:lvl4pPr lvl="3" algn="ctr" rtl="0">
              <a:spcBef>
                <a:spcPts val="0"/>
              </a:spcBef>
              <a:spcAft>
                <a:spcPts val="0"/>
              </a:spcAft>
              <a:buClr>
                <a:schemeClr val="dk1"/>
              </a:buClr>
              <a:buSzPts val="2800"/>
              <a:buNone/>
              <a:defRPr sz="7500">
                <a:solidFill>
                  <a:schemeClr val="dk1"/>
                </a:solidFill>
              </a:defRPr>
            </a:lvl4pPr>
            <a:lvl5pPr lvl="4" algn="ctr" rtl="0">
              <a:spcBef>
                <a:spcPts val="0"/>
              </a:spcBef>
              <a:spcAft>
                <a:spcPts val="0"/>
              </a:spcAft>
              <a:buClr>
                <a:schemeClr val="dk1"/>
              </a:buClr>
              <a:buSzPts val="2800"/>
              <a:buNone/>
              <a:defRPr sz="7500">
                <a:solidFill>
                  <a:schemeClr val="dk1"/>
                </a:solidFill>
              </a:defRPr>
            </a:lvl5pPr>
            <a:lvl6pPr lvl="5" algn="ctr" rtl="0">
              <a:spcBef>
                <a:spcPts val="0"/>
              </a:spcBef>
              <a:spcAft>
                <a:spcPts val="0"/>
              </a:spcAft>
              <a:buClr>
                <a:schemeClr val="dk1"/>
              </a:buClr>
              <a:buSzPts val="2800"/>
              <a:buNone/>
              <a:defRPr sz="7500">
                <a:solidFill>
                  <a:schemeClr val="dk1"/>
                </a:solidFill>
              </a:defRPr>
            </a:lvl6pPr>
            <a:lvl7pPr lvl="6" algn="ctr" rtl="0">
              <a:spcBef>
                <a:spcPts val="0"/>
              </a:spcBef>
              <a:spcAft>
                <a:spcPts val="0"/>
              </a:spcAft>
              <a:buClr>
                <a:schemeClr val="dk1"/>
              </a:buClr>
              <a:buSzPts val="2800"/>
              <a:buNone/>
              <a:defRPr sz="7500">
                <a:solidFill>
                  <a:schemeClr val="dk1"/>
                </a:solidFill>
              </a:defRPr>
            </a:lvl7pPr>
            <a:lvl8pPr lvl="7" algn="ctr" rtl="0">
              <a:spcBef>
                <a:spcPts val="0"/>
              </a:spcBef>
              <a:spcAft>
                <a:spcPts val="0"/>
              </a:spcAft>
              <a:buClr>
                <a:schemeClr val="dk1"/>
              </a:buClr>
              <a:buSzPts val="2800"/>
              <a:buNone/>
              <a:defRPr sz="7500">
                <a:solidFill>
                  <a:schemeClr val="dk1"/>
                </a:solidFill>
              </a:defRPr>
            </a:lvl8pPr>
            <a:lvl9pPr lvl="8" algn="ctr" rtl="0">
              <a:spcBef>
                <a:spcPts val="0"/>
              </a:spcBef>
              <a:spcAft>
                <a:spcPts val="0"/>
              </a:spcAft>
              <a:buClr>
                <a:schemeClr val="dk1"/>
              </a:buClr>
              <a:buSzPts val="2800"/>
              <a:buNone/>
              <a:defRPr sz="7500">
                <a:solidFill>
                  <a:schemeClr val="dk1"/>
                </a:solidFill>
              </a:defRPr>
            </a:lvl9pPr>
          </a:lstStyle>
          <a:p>
            <a:endParaRPr/>
          </a:p>
        </p:txBody>
      </p:sp>
      <p:sp>
        <p:nvSpPr>
          <p:cNvPr id="1544" name="Google Shape;1544;p23"/>
          <p:cNvSpPr/>
          <p:nvPr/>
        </p:nvSpPr>
        <p:spPr>
          <a:xfrm rot="2700000" flipH="1">
            <a:off x="-1186391" y="-2807148"/>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1545" name="Google Shape;1545;p23"/>
          <p:cNvGrpSpPr/>
          <p:nvPr/>
        </p:nvGrpSpPr>
        <p:grpSpPr>
          <a:xfrm>
            <a:off x="20641275" y="10347663"/>
            <a:ext cx="10270539" cy="3368349"/>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548" name="Google Shape;1548;p23"/>
          <p:cNvGrpSpPr/>
          <p:nvPr/>
        </p:nvGrpSpPr>
        <p:grpSpPr>
          <a:xfrm rot="-713879">
            <a:off x="817479" y="10897539"/>
            <a:ext cx="1460013" cy="2099067"/>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557" name="Google Shape;1557;p23"/>
          <p:cNvGrpSpPr/>
          <p:nvPr/>
        </p:nvGrpSpPr>
        <p:grpSpPr>
          <a:xfrm rot="699672">
            <a:off x="22375831" y="585079"/>
            <a:ext cx="1533341" cy="2131885"/>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3835562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1574" name="Google Shape;1574;p24"/>
          <p:cNvSpPr txBox="1">
            <a:spLocks noGrp="1"/>
          </p:cNvSpPr>
          <p:nvPr>
            <p:ph type="subTitle" idx="1"/>
          </p:nvPr>
        </p:nvSpPr>
        <p:spPr>
          <a:xfrm>
            <a:off x="12850333" y="7680960"/>
            <a:ext cx="3828000" cy="5984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SzPts val="1400"/>
              <a:buFont typeface="Pacifico"/>
              <a:buNone/>
              <a:defRPr sz="53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12508733" y="8729472"/>
            <a:ext cx="4511200" cy="12192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SzPts val="1400"/>
              <a:buNone/>
              <a:defRPr sz="43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1901933" y="1463040"/>
            <a:ext cx="20580000" cy="780000"/>
          </a:xfrm>
          <a:prstGeom prst="rect">
            <a:avLst/>
          </a:prstGeom>
        </p:spPr>
        <p:txBody>
          <a:bodyPr spcFirstLastPara="1" wrap="square" lIns="243794" tIns="243794" rIns="243794" bIns="243794"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7500">
                <a:solidFill>
                  <a:schemeClr val="dk1"/>
                </a:solidFill>
              </a:defRPr>
            </a:lvl2pPr>
            <a:lvl3pPr lvl="2" algn="ctr" rtl="0">
              <a:spcBef>
                <a:spcPts val="0"/>
              </a:spcBef>
              <a:spcAft>
                <a:spcPts val="0"/>
              </a:spcAft>
              <a:buClr>
                <a:schemeClr val="dk1"/>
              </a:buClr>
              <a:buSzPts val="2800"/>
              <a:buNone/>
              <a:defRPr sz="7500">
                <a:solidFill>
                  <a:schemeClr val="dk1"/>
                </a:solidFill>
              </a:defRPr>
            </a:lvl3pPr>
            <a:lvl4pPr lvl="3" algn="ctr" rtl="0">
              <a:spcBef>
                <a:spcPts val="0"/>
              </a:spcBef>
              <a:spcAft>
                <a:spcPts val="0"/>
              </a:spcAft>
              <a:buClr>
                <a:schemeClr val="dk1"/>
              </a:buClr>
              <a:buSzPts val="2800"/>
              <a:buNone/>
              <a:defRPr sz="7500">
                <a:solidFill>
                  <a:schemeClr val="dk1"/>
                </a:solidFill>
              </a:defRPr>
            </a:lvl4pPr>
            <a:lvl5pPr lvl="4" algn="ctr" rtl="0">
              <a:spcBef>
                <a:spcPts val="0"/>
              </a:spcBef>
              <a:spcAft>
                <a:spcPts val="0"/>
              </a:spcAft>
              <a:buClr>
                <a:schemeClr val="dk1"/>
              </a:buClr>
              <a:buSzPts val="2800"/>
              <a:buNone/>
              <a:defRPr sz="7500">
                <a:solidFill>
                  <a:schemeClr val="dk1"/>
                </a:solidFill>
              </a:defRPr>
            </a:lvl5pPr>
            <a:lvl6pPr lvl="5" algn="ctr" rtl="0">
              <a:spcBef>
                <a:spcPts val="0"/>
              </a:spcBef>
              <a:spcAft>
                <a:spcPts val="0"/>
              </a:spcAft>
              <a:buClr>
                <a:schemeClr val="dk1"/>
              </a:buClr>
              <a:buSzPts val="2800"/>
              <a:buNone/>
              <a:defRPr sz="7500">
                <a:solidFill>
                  <a:schemeClr val="dk1"/>
                </a:solidFill>
              </a:defRPr>
            </a:lvl6pPr>
            <a:lvl7pPr lvl="6" algn="ctr" rtl="0">
              <a:spcBef>
                <a:spcPts val="0"/>
              </a:spcBef>
              <a:spcAft>
                <a:spcPts val="0"/>
              </a:spcAft>
              <a:buClr>
                <a:schemeClr val="dk1"/>
              </a:buClr>
              <a:buSzPts val="2800"/>
              <a:buNone/>
              <a:defRPr sz="7500">
                <a:solidFill>
                  <a:schemeClr val="dk1"/>
                </a:solidFill>
              </a:defRPr>
            </a:lvl7pPr>
            <a:lvl8pPr lvl="7" algn="ctr" rtl="0">
              <a:spcBef>
                <a:spcPts val="0"/>
              </a:spcBef>
              <a:spcAft>
                <a:spcPts val="0"/>
              </a:spcAft>
              <a:buClr>
                <a:schemeClr val="dk1"/>
              </a:buClr>
              <a:buSzPts val="2800"/>
              <a:buNone/>
              <a:defRPr sz="7500">
                <a:solidFill>
                  <a:schemeClr val="dk1"/>
                </a:solidFill>
              </a:defRPr>
            </a:lvl8pPr>
            <a:lvl9pPr lvl="8" algn="ctr" rtl="0">
              <a:spcBef>
                <a:spcPts val="0"/>
              </a:spcBef>
              <a:spcAft>
                <a:spcPts val="0"/>
              </a:spcAft>
              <a:buClr>
                <a:schemeClr val="dk1"/>
              </a:buClr>
              <a:buSzPts val="2800"/>
              <a:buNone/>
              <a:defRPr sz="7500">
                <a:solidFill>
                  <a:schemeClr val="dk1"/>
                </a:solidFill>
              </a:defRPr>
            </a:lvl9pPr>
          </a:lstStyle>
          <a:p>
            <a:endParaRPr/>
          </a:p>
        </p:txBody>
      </p:sp>
      <p:sp>
        <p:nvSpPr>
          <p:cNvPr id="1577" name="Google Shape;1577;p24"/>
          <p:cNvSpPr txBox="1">
            <a:spLocks noGrp="1"/>
          </p:cNvSpPr>
          <p:nvPr>
            <p:ph type="subTitle" idx="3"/>
          </p:nvPr>
        </p:nvSpPr>
        <p:spPr>
          <a:xfrm>
            <a:off x="17995333" y="7680960"/>
            <a:ext cx="3828000" cy="5984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SzPts val="1400"/>
              <a:buFont typeface="Pacifico"/>
              <a:buNone/>
              <a:defRPr sz="53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17653733" y="8729472"/>
            <a:ext cx="4511200" cy="12192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SzPts val="1400"/>
              <a:buNone/>
              <a:defRPr sz="43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2560333" y="7680960"/>
            <a:ext cx="3828000" cy="5984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SzPts val="1400"/>
              <a:buFont typeface="Pacifico"/>
              <a:buNone/>
              <a:defRPr sz="53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2218733" y="8729472"/>
            <a:ext cx="4511200" cy="12192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SzPts val="1400"/>
              <a:buNone/>
              <a:defRPr sz="43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7302933" y="7680960"/>
            <a:ext cx="4632800" cy="5824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SzPts val="1400"/>
              <a:buFont typeface="Pacifico"/>
              <a:buNone/>
              <a:defRPr sz="53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7363733" y="8729472"/>
            <a:ext cx="4511200" cy="1219200"/>
          </a:xfrm>
          <a:prstGeom prst="rect">
            <a:avLst/>
          </a:prstGeom>
        </p:spPr>
        <p:txBody>
          <a:bodyPr spcFirstLastPara="1" wrap="square" lIns="243794" tIns="243794" rIns="243794" bIns="243794" anchor="ctr" anchorCtr="0">
            <a:noAutofit/>
          </a:bodyPr>
          <a:lstStyle>
            <a:lvl1pPr lvl="0" algn="ctr" rtl="0">
              <a:lnSpc>
                <a:spcPct val="100000"/>
              </a:lnSpc>
              <a:spcBef>
                <a:spcPts val="0"/>
              </a:spcBef>
              <a:spcAft>
                <a:spcPts val="0"/>
              </a:spcAft>
              <a:buSzPts val="1400"/>
              <a:buNone/>
              <a:defRPr sz="43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22281572" y="10810649"/>
            <a:ext cx="1371219" cy="21118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592" name="Google Shape;1592;p24"/>
          <p:cNvGrpSpPr/>
          <p:nvPr/>
        </p:nvGrpSpPr>
        <p:grpSpPr>
          <a:xfrm rot="-669090">
            <a:off x="22776829" y="8458604"/>
            <a:ext cx="1450571" cy="176089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621" name="Google Shape;1621;p24"/>
          <p:cNvGrpSpPr/>
          <p:nvPr/>
        </p:nvGrpSpPr>
        <p:grpSpPr>
          <a:xfrm rot="-949166">
            <a:off x="959153" y="119427"/>
            <a:ext cx="1178184" cy="217378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628" name="Google Shape;1628;p24"/>
          <p:cNvGrpSpPr/>
          <p:nvPr/>
        </p:nvGrpSpPr>
        <p:grpSpPr>
          <a:xfrm>
            <a:off x="563769" y="2929933"/>
            <a:ext cx="1463267" cy="1596267"/>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637" name="Google Shape;1637;p24"/>
          <p:cNvGrpSpPr/>
          <p:nvPr/>
        </p:nvGrpSpPr>
        <p:grpSpPr>
          <a:xfrm flipH="1">
            <a:off x="7386931" y="11020239"/>
            <a:ext cx="10270539" cy="3368349"/>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1640" name="Google Shape;1640;p24"/>
          <p:cNvSpPr/>
          <p:nvPr/>
        </p:nvSpPr>
        <p:spPr>
          <a:xfrm rot="3676830">
            <a:off x="2706989" y="194519"/>
            <a:ext cx="842283" cy="1613149"/>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spTree>
    <p:extLst>
      <p:ext uri="{BB962C8B-B14F-4D97-AF65-F5344CB8AC3E}">
        <p14:creationId xmlns:p14="http://schemas.microsoft.com/office/powerpoint/2010/main" val="316022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5"/>
          </a:xfrm>
          <a:prstGeom prst="rect">
            <a:avLst/>
          </a:prstGeom>
        </p:spPr>
        <p:txBody>
          <a:bodyPr lIns="91435" tIns="45719" rIns="91435" bIns="45719"/>
          <a:lstStyle/>
          <a:p>
            <a:r>
              <a:rPr lang="en-US"/>
              <a:t>Click to edit Master title style</a:t>
            </a:r>
          </a:p>
        </p:txBody>
      </p:sp>
      <p:sp>
        <p:nvSpPr>
          <p:cNvPr id="3" name="Content Placeholder 2"/>
          <p:cNvSpPr>
            <a:spLocks noGrp="1"/>
          </p:cNvSpPr>
          <p:nvPr>
            <p:ph sz="half" idx="1"/>
          </p:nvPr>
        </p:nvSpPr>
        <p:spPr>
          <a:xfrm>
            <a:off x="1676400" y="3651248"/>
            <a:ext cx="10363200" cy="8702677"/>
          </a:xfrm>
          <a:prstGeom prst="rect">
            <a:avLst/>
          </a:prstGeom>
        </p:spPr>
        <p:txBody>
          <a:bodyPr lIns="91435" tIns="45719" rIns="91435" bIns="45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48"/>
            <a:ext cx="10363200" cy="8702677"/>
          </a:xfrm>
          <a:prstGeom prst="rect">
            <a:avLst/>
          </a:prstGeom>
        </p:spPr>
        <p:txBody>
          <a:bodyPr lIns="91435" tIns="45719" rIns="91435" bIns="45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6" name="Footer Placeholder 5"/>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7" name="Slide Number Placeholder 6"/>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216664" y="10347572"/>
            <a:ext cx="10270539" cy="3368349"/>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pic>
        <p:nvPicPr>
          <p:cNvPr id="1907" name="Google Shape;1907;p31"/>
          <p:cNvPicPr preferRelativeResize="0"/>
          <p:nvPr/>
        </p:nvPicPr>
        <p:blipFill>
          <a:blip r:embed="rId2">
            <a:alphaModFix/>
          </a:blip>
          <a:stretch>
            <a:fillRect/>
          </a:stretch>
        </p:blipFill>
        <p:spPr>
          <a:xfrm>
            <a:off x="-67" y="0"/>
            <a:ext cx="24384000" cy="13716000"/>
          </a:xfrm>
          <a:prstGeom prst="rect">
            <a:avLst/>
          </a:prstGeom>
          <a:noFill/>
          <a:ln>
            <a:noFill/>
          </a:ln>
        </p:spPr>
      </p:pic>
      <p:sp>
        <p:nvSpPr>
          <p:cNvPr id="1908" name="Google Shape;1908;p31"/>
          <p:cNvSpPr/>
          <p:nvPr/>
        </p:nvSpPr>
        <p:spPr>
          <a:xfrm rot="2700000" flipH="1">
            <a:off x="-1186391" y="-2807148"/>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1909" name="Google Shape;1909;p31"/>
          <p:cNvGrpSpPr/>
          <p:nvPr/>
        </p:nvGrpSpPr>
        <p:grpSpPr>
          <a:xfrm rot="-948958">
            <a:off x="739352" y="4639776"/>
            <a:ext cx="856837" cy="1580837"/>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916" name="Google Shape;1916;p31"/>
          <p:cNvGrpSpPr/>
          <p:nvPr/>
        </p:nvGrpSpPr>
        <p:grpSpPr>
          <a:xfrm>
            <a:off x="739035" y="10347601"/>
            <a:ext cx="1919333" cy="21046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933" name="Google Shape;1933;p31"/>
          <p:cNvGrpSpPr/>
          <p:nvPr/>
        </p:nvGrpSpPr>
        <p:grpSpPr>
          <a:xfrm>
            <a:off x="11460369" y="516933"/>
            <a:ext cx="1463267" cy="1596267"/>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942" name="Google Shape;1942;p31"/>
          <p:cNvGrpSpPr/>
          <p:nvPr/>
        </p:nvGrpSpPr>
        <p:grpSpPr>
          <a:xfrm>
            <a:off x="21745570" y="9097502"/>
            <a:ext cx="2128333" cy="2918533"/>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946" name="Google Shape;1946;p31"/>
          <p:cNvGrpSpPr/>
          <p:nvPr/>
        </p:nvGrpSpPr>
        <p:grpSpPr>
          <a:xfrm rot="10800000" flipH="1">
            <a:off x="17974275" y="29996"/>
            <a:ext cx="10270539" cy="3368349"/>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949" name="Google Shape;1949;p31"/>
          <p:cNvGrpSpPr/>
          <p:nvPr/>
        </p:nvGrpSpPr>
        <p:grpSpPr>
          <a:xfrm rot="-420730">
            <a:off x="306283" y="6733015"/>
            <a:ext cx="1171589" cy="1539891"/>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964" name="Google Shape;1964;p31"/>
          <p:cNvGrpSpPr/>
          <p:nvPr/>
        </p:nvGrpSpPr>
        <p:grpSpPr>
          <a:xfrm rot="-648422">
            <a:off x="21757407" y="712820"/>
            <a:ext cx="1627880" cy="210745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977" name="Google Shape;1977;p31"/>
          <p:cNvGrpSpPr/>
          <p:nvPr/>
        </p:nvGrpSpPr>
        <p:grpSpPr>
          <a:xfrm>
            <a:off x="22832569" y="3636103"/>
            <a:ext cx="1194067" cy="1192467"/>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983" name="Google Shape;1983;p31"/>
          <p:cNvGrpSpPr/>
          <p:nvPr/>
        </p:nvGrpSpPr>
        <p:grpSpPr>
          <a:xfrm>
            <a:off x="21972068" y="5890200"/>
            <a:ext cx="1675400" cy="2145733"/>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1998" name="Google Shape;1998;p31"/>
          <p:cNvGrpSpPr/>
          <p:nvPr/>
        </p:nvGrpSpPr>
        <p:grpSpPr>
          <a:xfrm rot="2368234">
            <a:off x="11914247" y="11312271"/>
            <a:ext cx="2464845" cy="2312136"/>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Tree>
    <p:extLst>
      <p:ext uri="{BB962C8B-B14F-4D97-AF65-F5344CB8AC3E}">
        <p14:creationId xmlns:p14="http://schemas.microsoft.com/office/powerpoint/2010/main" val="1250498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67" y="0"/>
            <a:ext cx="24384000" cy="13716000"/>
          </a:xfrm>
          <a:prstGeom prst="rect">
            <a:avLst/>
          </a:prstGeom>
          <a:noFill/>
          <a:ln>
            <a:noFill/>
          </a:ln>
        </p:spPr>
      </p:pic>
      <p:grpSp>
        <p:nvGrpSpPr>
          <p:cNvPr id="2024" name="Google Shape;2024;p32"/>
          <p:cNvGrpSpPr/>
          <p:nvPr/>
        </p:nvGrpSpPr>
        <p:grpSpPr>
          <a:xfrm rot="-669090">
            <a:off x="1176629" y="6806604"/>
            <a:ext cx="1450571" cy="176089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2053" name="Google Shape;2053;p32"/>
          <p:cNvSpPr/>
          <p:nvPr/>
        </p:nvSpPr>
        <p:spPr>
          <a:xfrm>
            <a:off x="402636" y="2397134"/>
            <a:ext cx="1234835" cy="128226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2054" name="Google Shape;2054;p32"/>
          <p:cNvGrpSpPr/>
          <p:nvPr/>
        </p:nvGrpSpPr>
        <p:grpSpPr>
          <a:xfrm rot="-534048">
            <a:off x="504079" y="743157"/>
            <a:ext cx="1032008" cy="139101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062" name="Google Shape;2062;p32"/>
          <p:cNvGrpSpPr/>
          <p:nvPr/>
        </p:nvGrpSpPr>
        <p:grpSpPr>
          <a:xfrm rot="-420499">
            <a:off x="484592" y="4220997"/>
            <a:ext cx="1070971" cy="1407643"/>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077" name="Google Shape;2077;p32"/>
          <p:cNvGrpSpPr/>
          <p:nvPr/>
        </p:nvGrpSpPr>
        <p:grpSpPr>
          <a:xfrm rot="-5400000" flipH="1">
            <a:off x="17586840" y="3451063"/>
            <a:ext cx="10270539" cy="3368349"/>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080" name="Google Shape;2080;p32"/>
          <p:cNvGrpSpPr/>
          <p:nvPr/>
        </p:nvGrpSpPr>
        <p:grpSpPr>
          <a:xfrm rot="699803">
            <a:off x="22923997" y="11592534"/>
            <a:ext cx="1162496" cy="1616277"/>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095" name="Google Shape;2095;p32"/>
          <p:cNvGrpSpPr/>
          <p:nvPr/>
        </p:nvGrpSpPr>
        <p:grpSpPr>
          <a:xfrm rot="-648264">
            <a:off x="22003478" y="8199028"/>
            <a:ext cx="1234133" cy="1597715"/>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108" name="Google Shape;2108;p32"/>
          <p:cNvGrpSpPr/>
          <p:nvPr/>
        </p:nvGrpSpPr>
        <p:grpSpPr>
          <a:xfrm>
            <a:off x="22777720" y="9898251"/>
            <a:ext cx="1455104" cy="1443973"/>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grpSp>
        <p:nvGrpSpPr>
          <p:cNvPr id="2112" name="Google Shape;2112;p32"/>
          <p:cNvGrpSpPr/>
          <p:nvPr/>
        </p:nvGrpSpPr>
        <p:grpSpPr>
          <a:xfrm>
            <a:off x="22482036" y="6682902"/>
            <a:ext cx="1194067" cy="1192467"/>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2118" name="Google Shape;2118;p32"/>
          <p:cNvSpPr/>
          <p:nvPr/>
        </p:nvSpPr>
        <p:spPr>
          <a:xfrm rot="8100000">
            <a:off x="-1548124" y="8278452"/>
            <a:ext cx="4042301" cy="8244413"/>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nvGrpSpPr>
          <p:cNvPr id="2119" name="Google Shape;2119;p32"/>
          <p:cNvGrpSpPr/>
          <p:nvPr/>
        </p:nvGrpSpPr>
        <p:grpSpPr>
          <a:xfrm rot="389517" flipH="1">
            <a:off x="7792260" y="11438723"/>
            <a:ext cx="10270451" cy="33683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defTabSz="914400">
                <a:buClr>
                  <a:srgbClr val="000000"/>
                </a:buClr>
                <a:buFont typeface="Arial"/>
                <a:buNone/>
              </a:pPr>
              <a:endParaRPr sz="3700" kern="0">
                <a:solidFill>
                  <a:srgbClr val="000000"/>
                </a:solidFill>
                <a:cs typeface="Arial"/>
                <a:sym typeface="Arial"/>
              </a:endParaRPr>
            </a:p>
          </p:txBody>
        </p:sp>
      </p:grpSp>
      <p:sp>
        <p:nvSpPr>
          <p:cNvPr id="2122" name="Google Shape;2122;p32"/>
          <p:cNvSpPr/>
          <p:nvPr/>
        </p:nvSpPr>
        <p:spPr>
          <a:xfrm rot="2179724">
            <a:off x="10710227" y="-300993"/>
            <a:ext cx="2963547" cy="2621469"/>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94" tIns="243794" rIns="243794" bIns="243794" anchor="ctr" anchorCtr="0">
            <a:noAutofit/>
          </a:bodyPr>
          <a:lstStyle/>
          <a:p>
            <a:pPr defTabSz="914400">
              <a:buClr>
                <a:srgbClr val="000000"/>
              </a:buClr>
              <a:buFont typeface="Arial"/>
              <a:buNone/>
            </a:pPr>
            <a:endParaRPr sz="3700" kern="0">
              <a:solidFill>
                <a:srgbClr val="000000"/>
              </a:solidFill>
              <a:cs typeface="Arial"/>
              <a:sym typeface="Arial"/>
            </a:endParaRPr>
          </a:p>
        </p:txBody>
      </p:sp>
    </p:spTree>
    <p:extLst>
      <p:ext uri="{BB962C8B-B14F-4D97-AF65-F5344CB8AC3E}">
        <p14:creationId xmlns:p14="http://schemas.microsoft.com/office/powerpoint/2010/main" val="1609435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5"/>
          </a:xfrm>
          <a:prstGeom prst="rect">
            <a:avLst/>
          </a:prstGeom>
        </p:spPr>
        <p:txBody>
          <a:bodyPr lIns="91435" tIns="45719" rIns="91435" bIns="45719"/>
          <a:lstStyle/>
          <a:p>
            <a:r>
              <a:rPr lang="en-US"/>
              <a:t>Click to edit Master title style</a:t>
            </a:r>
          </a:p>
        </p:txBody>
      </p:sp>
      <p:sp>
        <p:nvSpPr>
          <p:cNvPr id="3" name="Text Placeholder 2"/>
          <p:cNvSpPr>
            <a:spLocks noGrp="1"/>
          </p:cNvSpPr>
          <p:nvPr>
            <p:ph type="body" idx="1"/>
          </p:nvPr>
        </p:nvSpPr>
        <p:spPr>
          <a:xfrm>
            <a:off x="1679579" y="3362325"/>
            <a:ext cx="10315573" cy="1647824"/>
          </a:xfrm>
          <a:prstGeom prst="rect">
            <a:avLst/>
          </a:prstGeom>
        </p:spPr>
        <p:txBody>
          <a:bodyPr lIns="91435" tIns="45719" rIns="91435" bIns="45719" anchor="b"/>
          <a:lstStyle>
            <a:lvl1pPr marL="0" indent="0">
              <a:buNone/>
              <a:defRPr sz="4800" b="1"/>
            </a:lvl1pPr>
            <a:lvl2pPr marL="914353" indent="0">
              <a:buNone/>
              <a:defRPr sz="4000" b="1"/>
            </a:lvl2pPr>
            <a:lvl3pPr marL="1828709" indent="0">
              <a:buNone/>
              <a:defRPr sz="3700" b="1"/>
            </a:lvl3pPr>
            <a:lvl4pPr marL="2743062" indent="0">
              <a:buNone/>
              <a:defRPr sz="3200" b="1"/>
            </a:lvl4pPr>
            <a:lvl5pPr marL="3657418" indent="0">
              <a:buNone/>
              <a:defRPr sz="3200" b="1"/>
            </a:lvl5pPr>
            <a:lvl6pPr marL="4571771" indent="0">
              <a:buNone/>
              <a:defRPr sz="3200" b="1"/>
            </a:lvl6pPr>
            <a:lvl7pPr marL="5486127" indent="0">
              <a:buNone/>
              <a:defRPr sz="3200" b="1"/>
            </a:lvl7pPr>
            <a:lvl8pPr marL="6400480" indent="0">
              <a:buNone/>
              <a:defRPr sz="3200" b="1"/>
            </a:lvl8pPr>
            <a:lvl9pPr marL="7314833" indent="0">
              <a:buNone/>
              <a:defRPr sz="3200" b="1"/>
            </a:lvl9pPr>
          </a:lstStyle>
          <a:p>
            <a:pPr lvl="0"/>
            <a:r>
              <a:rPr lang="en-US"/>
              <a:t>Edit Master text styles</a:t>
            </a:r>
          </a:p>
        </p:txBody>
      </p:sp>
      <p:sp>
        <p:nvSpPr>
          <p:cNvPr id="4" name="Content Placeholder 3"/>
          <p:cNvSpPr>
            <a:spLocks noGrp="1"/>
          </p:cNvSpPr>
          <p:nvPr>
            <p:ph sz="half" idx="2"/>
          </p:nvPr>
        </p:nvSpPr>
        <p:spPr>
          <a:xfrm>
            <a:off x="1679579" y="5010153"/>
            <a:ext cx="10315573" cy="7369176"/>
          </a:xfrm>
          <a:prstGeom prst="rect">
            <a:avLst/>
          </a:prstGeom>
        </p:spPr>
        <p:txBody>
          <a:bodyPr lIns="91435" tIns="45719" rIns="91435" bIns="45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1" y="3362325"/>
            <a:ext cx="10366376" cy="1647824"/>
          </a:xfrm>
          <a:prstGeom prst="rect">
            <a:avLst/>
          </a:prstGeom>
        </p:spPr>
        <p:txBody>
          <a:bodyPr lIns="91435" tIns="45719" rIns="91435" bIns="45719" anchor="b"/>
          <a:lstStyle>
            <a:lvl1pPr marL="0" indent="0">
              <a:buNone/>
              <a:defRPr sz="4800" b="1"/>
            </a:lvl1pPr>
            <a:lvl2pPr marL="914353" indent="0">
              <a:buNone/>
              <a:defRPr sz="4000" b="1"/>
            </a:lvl2pPr>
            <a:lvl3pPr marL="1828709" indent="0">
              <a:buNone/>
              <a:defRPr sz="3700" b="1"/>
            </a:lvl3pPr>
            <a:lvl4pPr marL="2743062" indent="0">
              <a:buNone/>
              <a:defRPr sz="3200" b="1"/>
            </a:lvl4pPr>
            <a:lvl5pPr marL="3657418" indent="0">
              <a:buNone/>
              <a:defRPr sz="3200" b="1"/>
            </a:lvl5pPr>
            <a:lvl6pPr marL="4571771" indent="0">
              <a:buNone/>
              <a:defRPr sz="3200" b="1"/>
            </a:lvl6pPr>
            <a:lvl7pPr marL="5486127" indent="0">
              <a:buNone/>
              <a:defRPr sz="3200" b="1"/>
            </a:lvl7pPr>
            <a:lvl8pPr marL="6400480" indent="0">
              <a:buNone/>
              <a:defRPr sz="3200" b="1"/>
            </a:lvl8pPr>
            <a:lvl9pPr marL="7314833" indent="0">
              <a:buNone/>
              <a:defRPr sz="3200" b="1"/>
            </a:lvl9pPr>
          </a:lstStyle>
          <a:p>
            <a:pPr lvl="0"/>
            <a:r>
              <a:rPr lang="en-US"/>
              <a:t>Edit Master text styles</a:t>
            </a:r>
          </a:p>
        </p:txBody>
      </p:sp>
      <p:sp>
        <p:nvSpPr>
          <p:cNvPr id="6" name="Content Placeholder 5"/>
          <p:cNvSpPr>
            <a:spLocks noGrp="1"/>
          </p:cNvSpPr>
          <p:nvPr>
            <p:ph sz="quarter" idx="4"/>
          </p:nvPr>
        </p:nvSpPr>
        <p:spPr>
          <a:xfrm>
            <a:off x="12344401" y="5010153"/>
            <a:ext cx="10366376" cy="7369176"/>
          </a:xfrm>
          <a:prstGeom prst="rect">
            <a:avLst/>
          </a:prstGeom>
        </p:spPr>
        <p:txBody>
          <a:bodyPr lIns="91435" tIns="45719" rIns="91435" bIns="45719"/>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8" name="Footer Placeholder 7"/>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9" name="Slide Number Placeholder 8"/>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5"/>
          </a:xfrm>
          <a:prstGeom prst="rect">
            <a:avLst/>
          </a:prstGeom>
        </p:spPr>
        <p:txBody>
          <a:bodyPr lIns="91435" tIns="45719" rIns="91435" bIns="45719"/>
          <a:lstStyle/>
          <a:p>
            <a:r>
              <a:rPr lang="en-US"/>
              <a:t>Click to edit Master title style</a:t>
            </a:r>
          </a:p>
        </p:txBody>
      </p:sp>
      <p:sp>
        <p:nvSpPr>
          <p:cNvPr id="3" name="Date Placeholder 2"/>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4" name="Footer Placeholder 3"/>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5" name="Slide Number Placeholder 4"/>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3" name="Footer Placeholder 2"/>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4" name="Slide Number Placeholder 3"/>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a:prstGeom prst="rect">
            <a:avLst/>
          </a:prstGeom>
        </p:spPr>
        <p:txBody>
          <a:bodyPr lIns="91435" tIns="45719" rIns="91435" bIns="45719"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5"/>
            <a:ext cx="12344400" cy="9747251"/>
          </a:xfrm>
          <a:prstGeom prst="rect">
            <a:avLst/>
          </a:prstGeom>
        </p:spPr>
        <p:txBody>
          <a:bodyPr lIns="91435" tIns="45719" rIns="91435" bIns="45719"/>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6" y="4114801"/>
            <a:ext cx="7864475" cy="7623176"/>
          </a:xfrm>
          <a:prstGeom prst="rect">
            <a:avLst/>
          </a:prstGeom>
        </p:spPr>
        <p:txBody>
          <a:bodyPr lIns="91435" tIns="45719" rIns="91435" bIns="45719"/>
          <a:lstStyle>
            <a:lvl1pPr marL="0" indent="0">
              <a:buNone/>
              <a:defRPr sz="3200"/>
            </a:lvl1pPr>
            <a:lvl2pPr marL="914353" indent="0">
              <a:buNone/>
              <a:defRPr sz="2900"/>
            </a:lvl2pPr>
            <a:lvl3pPr marL="1828709" indent="0">
              <a:buNone/>
              <a:defRPr sz="2400"/>
            </a:lvl3pPr>
            <a:lvl4pPr marL="2743062" indent="0">
              <a:buNone/>
              <a:defRPr sz="2100"/>
            </a:lvl4pPr>
            <a:lvl5pPr marL="3657418" indent="0">
              <a:buNone/>
              <a:defRPr sz="2100"/>
            </a:lvl5pPr>
            <a:lvl6pPr marL="4571771" indent="0">
              <a:buNone/>
              <a:defRPr sz="2100"/>
            </a:lvl6pPr>
            <a:lvl7pPr marL="5486127" indent="0">
              <a:buNone/>
              <a:defRPr sz="2100"/>
            </a:lvl7pPr>
            <a:lvl8pPr marL="6400480" indent="0">
              <a:buNone/>
              <a:defRPr sz="2100"/>
            </a:lvl8pPr>
            <a:lvl9pPr marL="7314833" indent="0">
              <a:buNone/>
              <a:defRPr sz="21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6" name="Footer Placeholder 5"/>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7" name="Slide Number Placeholder 6"/>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a:prstGeom prst="rect">
            <a:avLst/>
          </a:prstGeom>
        </p:spPr>
        <p:txBody>
          <a:bodyPr lIns="91435" tIns="45719" rIns="91435" bIns="45719"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5"/>
            <a:ext cx="12344400" cy="9747251"/>
          </a:xfrm>
          <a:prstGeom prst="rect">
            <a:avLst/>
          </a:prstGeom>
        </p:spPr>
        <p:txBody>
          <a:bodyPr lIns="91435" tIns="45719" rIns="91435" bIns="45719"/>
          <a:lstStyle>
            <a:lvl1pPr marL="0" indent="0">
              <a:buNone/>
              <a:defRPr sz="6400"/>
            </a:lvl1pPr>
            <a:lvl2pPr marL="914353" indent="0">
              <a:buNone/>
              <a:defRPr sz="5600"/>
            </a:lvl2pPr>
            <a:lvl3pPr marL="1828709" indent="0">
              <a:buNone/>
              <a:defRPr sz="4800"/>
            </a:lvl3pPr>
            <a:lvl4pPr marL="2743062" indent="0">
              <a:buNone/>
              <a:defRPr sz="4000"/>
            </a:lvl4pPr>
            <a:lvl5pPr marL="3657418" indent="0">
              <a:buNone/>
              <a:defRPr sz="4000"/>
            </a:lvl5pPr>
            <a:lvl6pPr marL="4571771" indent="0">
              <a:buNone/>
              <a:defRPr sz="4000"/>
            </a:lvl6pPr>
            <a:lvl7pPr marL="5486127" indent="0">
              <a:buNone/>
              <a:defRPr sz="4000"/>
            </a:lvl7pPr>
            <a:lvl8pPr marL="6400480" indent="0">
              <a:buNone/>
              <a:defRPr sz="4000"/>
            </a:lvl8pPr>
            <a:lvl9pPr marL="7314833" indent="0">
              <a:buNone/>
              <a:defRPr sz="4000"/>
            </a:lvl9pPr>
          </a:lstStyle>
          <a:p>
            <a:endParaRPr lang="en-US"/>
          </a:p>
        </p:txBody>
      </p:sp>
      <p:sp>
        <p:nvSpPr>
          <p:cNvPr id="4" name="Text Placeholder 3"/>
          <p:cNvSpPr>
            <a:spLocks noGrp="1"/>
          </p:cNvSpPr>
          <p:nvPr>
            <p:ph type="body" sz="half" idx="2"/>
          </p:nvPr>
        </p:nvSpPr>
        <p:spPr>
          <a:xfrm>
            <a:off x="1679576" y="4114801"/>
            <a:ext cx="7864475" cy="7623176"/>
          </a:xfrm>
          <a:prstGeom prst="rect">
            <a:avLst/>
          </a:prstGeom>
        </p:spPr>
        <p:txBody>
          <a:bodyPr lIns="91435" tIns="45719" rIns="91435" bIns="45719"/>
          <a:lstStyle>
            <a:lvl1pPr marL="0" indent="0">
              <a:buNone/>
              <a:defRPr sz="3200"/>
            </a:lvl1pPr>
            <a:lvl2pPr marL="914353" indent="0">
              <a:buNone/>
              <a:defRPr sz="2900"/>
            </a:lvl2pPr>
            <a:lvl3pPr marL="1828709" indent="0">
              <a:buNone/>
              <a:defRPr sz="2400"/>
            </a:lvl3pPr>
            <a:lvl4pPr marL="2743062" indent="0">
              <a:buNone/>
              <a:defRPr sz="2100"/>
            </a:lvl4pPr>
            <a:lvl5pPr marL="3657418" indent="0">
              <a:buNone/>
              <a:defRPr sz="2100"/>
            </a:lvl5pPr>
            <a:lvl6pPr marL="4571771" indent="0">
              <a:buNone/>
              <a:defRPr sz="2100"/>
            </a:lvl6pPr>
            <a:lvl7pPr marL="5486127" indent="0">
              <a:buNone/>
              <a:defRPr sz="2100"/>
            </a:lvl7pPr>
            <a:lvl8pPr marL="6400480" indent="0">
              <a:buNone/>
              <a:defRPr sz="2100"/>
            </a:lvl8pPr>
            <a:lvl9pPr marL="7314833" indent="0">
              <a:buNone/>
              <a:defRPr sz="21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1"/>
          </a:xfrm>
          <a:prstGeom prst="rect">
            <a:avLst/>
          </a:prstGeom>
        </p:spPr>
        <p:txBody>
          <a:bodyPr lIns="91435" tIns="45719" rIns="91435" bIns="45719"/>
          <a:lstStyle/>
          <a:p>
            <a:fld id="{F9E5E443-43CC-47C0-B016-9A203293290C}" type="datetimeFigureOut">
              <a:rPr lang="en-US" smtClean="0"/>
              <a:pPr/>
              <a:t>10/4/2024</a:t>
            </a:fld>
            <a:endParaRPr lang="en-US"/>
          </a:p>
        </p:txBody>
      </p:sp>
      <p:sp>
        <p:nvSpPr>
          <p:cNvPr id="6" name="Footer Placeholder 5"/>
          <p:cNvSpPr>
            <a:spLocks noGrp="1"/>
          </p:cNvSpPr>
          <p:nvPr>
            <p:ph type="ftr" sz="quarter" idx="11"/>
          </p:nvPr>
        </p:nvSpPr>
        <p:spPr>
          <a:xfrm>
            <a:off x="8077200" y="12712701"/>
            <a:ext cx="8229600" cy="730251"/>
          </a:xfrm>
          <a:prstGeom prst="rect">
            <a:avLst/>
          </a:prstGeom>
        </p:spPr>
        <p:txBody>
          <a:bodyPr lIns="91435" tIns="45719" rIns="91435" bIns="45719"/>
          <a:lstStyle/>
          <a:p>
            <a:endParaRPr lang="en-US"/>
          </a:p>
        </p:txBody>
      </p:sp>
      <p:sp>
        <p:nvSpPr>
          <p:cNvPr id="7" name="Slide Number Placeholder 6"/>
          <p:cNvSpPr>
            <a:spLocks noGrp="1"/>
          </p:cNvSpPr>
          <p:nvPr>
            <p:ph type="sldNum" sz="quarter" idx="12"/>
          </p:nvPr>
        </p:nvSpPr>
        <p:spPr>
          <a:xfrm>
            <a:off x="17221200" y="12712701"/>
            <a:ext cx="5486400" cy="730251"/>
          </a:xfrm>
          <a:prstGeom prst="rect">
            <a:avLst/>
          </a:prstGeom>
        </p:spPr>
        <p:txBody>
          <a:bodyPr lIns="91435" tIns="45719" rIns="91435" bIns="45719"/>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5"/>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8" indent="-457178"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8"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7" indent="-457178"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8" algn="l" defTabSz="1828709"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4pPr>
      <a:lvl5pPr marL="4114593" indent="-457178" algn="l" defTabSz="1828709"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5pPr>
      <a:lvl6pPr marL="5028949" indent="-457178" algn="l" defTabSz="1828709"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6pPr>
      <a:lvl7pPr marL="5943302" indent="-457178" algn="l" defTabSz="1828709"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7pPr>
      <a:lvl8pPr marL="6857658" indent="-457178" algn="l" defTabSz="1828709"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8pPr>
      <a:lvl9pPr marL="7772011" indent="-457178" algn="l" defTabSz="1828709"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9pPr>
    </p:bodyStyle>
    <p:otherStyle>
      <a:defPPr>
        <a:defRPr lang="en-US"/>
      </a:defPPr>
      <a:lvl1pPr marL="0" algn="l" defTabSz="1828709" rtl="0" eaLnBrk="1" latinLnBrk="0" hangingPunct="1">
        <a:defRPr sz="3700" kern="1200">
          <a:solidFill>
            <a:schemeClr val="tx1"/>
          </a:solidFill>
          <a:latin typeface="+mn-lt"/>
          <a:ea typeface="+mn-ea"/>
          <a:cs typeface="+mn-cs"/>
        </a:defRPr>
      </a:lvl1pPr>
      <a:lvl2pPr marL="914353" algn="l" defTabSz="1828709" rtl="0" eaLnBrk="1" latinLnBrk="0" hangingPunct="1">
        <a:defRPr sz="3700" kern="1200">
          <a:solidFill>
            <a:schemeClr val="tx1"/>
          </a:solidFill>
          <a:latin typeface="+mn-lt"/>
          <a:ea typeface="+mn-ea"/>
          <a:cs typeface="+mn-cs"/>
        </a:defRPr>
      </a:lvl2pPr>
      <a:lvl3pPr marL="1828709" algn="l" defTabSz="1828709" rtl="0" eaLnBrk="1" latinLnBrk="0" hangingPunct="1">
        <a:defRPr sz="3700" kern="1200">
          <a:solidFill>
            <a:schemeClr val="tx1"/>
          </a:solidFill>
          <a:latin typeface="+mn-lt"/>
          <a:ea typeface="+mn-ea"/>
          <a:cs typeface="+mn-cs"/>
        </a:defRPr>
      </a:lvl3pPr>
      <a:lvl4pPr marL="2743062" algn="l" defTabSz="1828709" rtl="0" eaLnBrk="1" latinLnBrk="0" hangingPunct="1">
        <a:defRPr sz="3700" kern="1200">
          <a:solidFill>
            <a:schemeClr val="tx1"/>
          </a:solidFill>
          <a:latin typeface="+mn-lt"/>
          <a:ea typeface="+mn-ea"/>
          <a:cs typeface="+mn-cs"/>
        </a:defRPr>
      </a:lvl4pPr>
      <a:lvl5pPr marL="3657418" algn="l" defTabSz="1828709" rtl="0" eaLnBrk="1" latinLnBrk="0" hangingPunct="1">
        <a:defRPr sz="3700" kern="1200">
          <a:solidFill>
            <a:schemeClr val="tx1"/>
          </a:solidFill>
          <a:latin typeface="+mn-lt"/>
          <a:ea typeface="+mn-ea"/>
          <a:cs typeface="+mn-cs"/>
        </a:defRPr>
      </a:lvl5pPr>
      <a:lvl6pPr marL="4571771" algn="l" defTabSz="1828709" rtl="0" eaLnBrk="1" latinLnBrk="0" hangingPunct="1">
        <a:defRPr sz="3700" kern="1200">
          <a:solidFill>
            <a:schemeClr val="tx1"/>
          </a:solidFill>
          <a:latin typeface="+mn-lt"/>
          <a:ea typeface="+mn-ea"/>
          <a:cs typeface="+mn-cs"/>
        </a:defRPr>
      </a:lvl6pPr>
      <a:lvl7pPr marL="5486127" algn="l" defTabSz="1828709" rtl="0" eaLnBrk="1" latinLnBrk="0" hangingPunct="1">
        <a:defRPr sz="3700" kern="1200">
          <a:solidFill>
            <a:schemeClr val="tx1"/>
          </a:solidFill>
          <a:latin typeface="+mn-lt"/>
          <a:ea typeface="+mn-ea"/>
          <a:cs typeface="+mn-cs"/>
        </a:defRPr>
      </a:lvl7pPr>
      <a:lvl8pPr marL="6400480" algn="l" defTabSz="1828709" rtl="0" eaLnBrk="1" latinLnBrk="0" hangingPunct="1">
        <a:defRPr sz="3700" kern="1200">
          <a:solidFill>
            <a:schemeClr val="tx1"/>
          </a:solidFill>
          <a:latin typeface="+mn-lt"/>
          <a:ea typeface="+mn-ea"/>
          <a:cs typeface="+mn-cs"/>
        </a:defRPr>
      </a:lvl8pPr>
      <a:lvl9pPr marL="7314833" algn="l" defTabSz="1828709" rtl="0" eaLnBrk="1" latinLnBrk="0" hangingPunct="1">
        <a:defRPr sz="3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01933" y="1552448"/>
            <a:ext cx="20580000" cy="975200"/>
          </a:xfrm>
          <a:prstGeom prst="rect">
            <a:avLst/>
          </a:prstGeom>
          <a:noFill/>
          <a:ln>
            <a:noFill/>
          </a:ln>
        </p:spPr>
        <p:txBody>
          <a:bodyPr spcFirstLastPara="1" wrap="square" lIns="243783" tIns="243783" rIns="243783" bIns="243783"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1901933" y="3073267"/>
            <a:ext cx="20580000" cy="9192000"/>
          </a:xfrm>
          <a:prstGeom prst="rect">
            <a:avLst/>
          </a:prstGeom>
          <a:noFill/>
          <a:ln>
            <a:noFill/>
          </a:ln>
        </p:spPr>
        <p:txBody>
          <a:bodyPr spcFirstLastPara="1" wrap="square" lIns="243783" tIns="243783" rIns="243783" bIns="243783"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734412960"/>
      </p:ext>
    </p:extLst>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01933" y="1552448"/>
            <a:ext cx="20580000" cy="975200"/>
          </a:xfrm>
          <a:prstGeom prst="rect">
            <a:avLst/>
          </a:prstGeom>
          <a:noFill/>
          <a:ln>
            <a:noFill/>
          </a:ln>
        </p:spPr>
        <p:txBody>
          <a:bodyPr spcFirstLastPara="1" wrap="square" lIns="243794" tIns="243794" rIns="243794" bIns="243794"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1901933" y="3073267"/>
            <a:ext cx="20580000" cy="9192000"/>
          </a:xfrm>
          <a:prstGeom prst="rect">
            <a:avLst/>
          </a:prstGeom>
          <a:noFill/>
          <a:ln>
            <a:noFill/>
          </a:ln>
        </p:spPr>
        <p:txBody>
          <a:bodyPr spcFirstLastPara="1" wrap="square" lIns="243794" tIns="243794" rIns="243794" bIns="243794"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1682874813"/>
      </p:ext>
    </p:extLst>
  </p:cSld>
  <p:clrMap bg1="lt1" tx1="dk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2" r:id="rId14"/>
    <p:sldLayoutId id="214748378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1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4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8.xml"/><Relationship Id="rId7" Type="http://schemas.openxmlformats.org/officeDocument/2006/relationships/oleObject" Target="../embeddings/oleObject6.bin"/><Relationship Id="rId2" Type="http://schemas.openxmlformats.org/officeDocument/2006/relationships/slideLayout" Target="../slideLayouts/slideLayout42.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5.bin"/><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600" y="1809825"/>
            <a:ext cx="22808128" cy="11677576"/>
            <a:chOff x="1447799" y="1793819"/>
            <a:chExt cx="22808128" cy="11677577"/>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9"/>
              <a:ext cx="22808128" cy="11677577"/>
              <a:chOff x="1447799" y="1793819"/>
              <a:chExt cx="22808128" cy="11677577"/>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dirty="0">
                      <a:solidFill>
                        <a:prstClr val="white"/>
                      </a:solidFill>
                      <a:latin typeface="Tahoma" pitchFamily="34" charset="0"/>
                      <a:ea typeface="Tahoma" pitchFamily="34" charset="0"/>
                      <a:cs typeface="Tahoma" pitchFamily="34" charset="0"/>
                    </a:endParaRPr>
                  </a:p>
                </p:txBody>
              </p:sp>
              <p:sp>
                <p:nvSpPr>
                  <p:cNvPr id="73" name="TextBox 72"/>
                  <p:cNvSpPr txBox="1"/>
                  <p:nvPr/>
                </p:nvSpPr>
                <p:spPr>
                  <a:xfrm>
                    <a:off x="5792963" y="3448230"/>
                    <a:ext cx="3823483" cy="907941"/>
                  </a:xfrm>
                  <a:prstGeom prst="rect">
                    <a:avLst/>
                  </a:prstGeom>
                  <a:noFill/>
                </p:spPr>
                <p:txBody>
                  <a:bodyPr wrap="none" rtlCol="0">
                    <a:spAutoFit/>
                  </a:bodyPr>
                  <a:lstStyle/>
                  <a:p>
                    <a:pPr algn="ctr">
                      <a:spcBef>
                        <a:spcPct val="50000"/>
                      </a:spcBef>
                      <a:defRPr/>
                    </a:pPr>
                    <a:r>
                      <a:rPr lang="en-US" sz="5300" b="1" cap="all" dirty="0">
                        <a:ln w="0"/>
                        <a:solidFill>
                          <a:prstClr val="white"/>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Round Same Side Corner Rectangle 95"/>
              <p:cNvSpPr/>
              <p:nvPr/>
            </p:nvSpPr>
            <p:spPr>
              <a:xfrm flipV="1">
                <a:off x="8114764" y="1812795"/>
                <a:ext cx="14821435" cy="1576656"/>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8597663" y="1953928"/>
                <a:ext cx="14338536" cy="1569660"/>
              </a:xfrm>
              <a:prstGeom prst="rect">
                <a:avLst/>
              </a:prstGeom>
              <a:noFill/>
            </p:spPr>
            <p:txBody>
              <a:bodyPr wrap="square" rtlCol="0">
                <a:spAutoFit/>
              </a:bodyPr>
              <a:lstStyle/>
              <a:p>
                <a:r>
                  <a:rPr lang="vi-VN" sz="4800" dirty="0">
                    <a:solidFill>
                      <a:srgbClr val="C00000"/>
                    </a:solidFill>
                    <a:latin typeface="Times New Roman" panose="02020603050405020304" pitchFamily="18" charset="0"/>
                    <a:cs typeface="Times New Roman" panose="02020603050405020304" pitchFamily="18" charset="0"/>
                  </a:rPr>
                  <a:t>CHƯƠNG </a:t>
                </a:r>
                <a:r>
                  <a:rPr lang="en-US" sz="4800" dirty="0">
                    <a:solidFill>
                      <a:srgbClr val="C00000"/>
                    </a:solidFill>
                    <a:latin typeface="Times New Roman" panose="02020603050405020304" pitchFamily="18" charset="0"/>
                    <a:cs typeface="Times New Roman" panose="02020603050405020304" pitchFamily="18" charset="0"/>
                  </a:rPr>
                  <a:t>I</a:t>
                </a:r>
                <a:r>
                  <a:rPr lang="vi-VN" sz="4800" dirty="0">
                    <a:solidFill>
                      <a:srgbClr val="C00000"/>
                    </a:solidFill>
                    <a:latin typeface="Times New Roman" panose="02020603050405020304" pitchFamily="18" charset="0"/>
                    <a:cs typeface="Times New Roman" panose="02020603050405020304" pitchFamily="18" charset="0"/>
                  </a:rPr>
                  <a:t>I. </a:t>
                </a:r>
                <a:r>
                  <a:rPr lang="en-US" sz="4800" dirty="0">
                    <a:solidFill>
                      <a:srgbClr val="C00000"/>
                    </a:solidFill>
                    <a:latin typeface="Times New Roman" panose="02020603050405020304" pitchFamily="18" charset="0"/>
                    <a:cs typeface="Times New Roman" panose="02020603050405020304" pitchFamily="18" charset="0"/>
                  </a:rPr>
                  <a:t>BẤT PHƯƠNG TRÌNH VÀ </a:t>
                </a:r>
              </a:p>
              <a:p>
                <a:r>
                  <a:rPr lang="en-US" sz="4800" dirty="0">
                    <a:solidFill>
                      <a:srgbClr val="C00000"/>
                    </a:solidFill>
                    <a:latin typeface="Times New Roman" panose="02020603050405020304" pitchFamily="18" charset="0"/>
                    <a:cs typeface="Times New Roman" panose="02020603050405020304" pitchFamily="18" charset="0"/>
                  </a:rPr>
                  <a:t>HỆ BẤT PHƯƠNG TRÌNH BẬC NHẤT HAI ẨN.</a:t>
                </a:r>
                <a:endParaRPr lang="vi-VN" sz="4800" dirty="0">
                  <a:solidFill>
                    <a:srgbClr val="C0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6"/>
                <a:ext cx="15375396" cy="1370888"/>
                <a:chOff x="7459670" y="7086600"/>
                <a:chExt cx="15377175" cy="1371047"/>
              </a:xfrm>
            </p:grpSpPr>
            <p:sp>
              <p:nvSpPr>
                <p:cNvPr id="57" name="Rectangle 56"/>
                <p:cNvSpPr/>
                <p:nvPr/>
              </p:nvSpPr>
              <p:spPr>
                <a:xfrm>
                  <a:off x="9177359" y="7574867"/>
                  <a:ext cx="13659486" cy="882780"/>
                </a:xfrm>
                <a:prstGeom prst="rect">
                  <a:avLst/>
                </a:prstGeom>
              </p:spPr>
              <p:txBody>
                <a:bodyPr wrap="none">
                  <a:spAutoFit/>
                </a:bodyPr>
                <a:lstStyle/>
                <a:p>
                  <a:pPr>
                    <a:lnSpc>
                      <a:spcPct val="107000"/>
                    </a:lnSpc>
                    <a:spcAft>
                      <a:spcPts val="800"/>
                    </a:spcAft>
                  </a:pPr>
                  <a:r>
                    <a:rPr lang="en-US" sz="4800" b="1" dirty="0">
                      <a:solidFill>
                        <a:srgbClr val="385623"/>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1" cy="1228255"/>
                  <a:chOff x="7459669" y="7543800"/>
                  <a:chExt cx="1381114" cy="122825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3" y="7984489"/>
                    <a:ext cx="1371600" cy="787566"/>
                    <a:chOff x="7469183" y="7984489"/>
                    <a:chExt cx="1371600" cy="787566"/>
                  </a:xfrm>
                </p:grpSpPr>
                <p:sp>
                  <p:nvSpPr>
                    <p:cNvPr id="61" name="Round Same Side Corner Rectangle 60"/>
                    <p:cNvSpPr/>
                    <p:nvPr/>
                  </p:nvSpPr>
                  <p:spPr>
                    <a:xfrm rot="5400000">
                      <a:off x="7789223" y="772049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9267" y="7984489"/>
                      <a:ext cx="507513"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7776168"/>
                <a:ext cx="19484813" cy="1673022"/>
                <a:chOff x="7459670" y="7486501"/>
                <a:chExt cx="19487069" cy="1673212"/>
              </a:xfrm>
            </p:grpSpPr>
            <p:sp>
              <p:nvSpPr>
                <p:cNvPr id="75" name="Rectangle 74"/>
                <p:cNvSpPr/>
                <p:nvPr/>
              </p:nvSpPr>
              <p:spPr>
                <a:xfrm>
                  <a:off x="9218359" y="7486501"/>
                  <a:ext cx="17728380" cy="1673212"/>
                </a:xfrm>
                <a:prstGeom prst="rect">
                  <a:avLst/>
                </a:prstGeom>
              </p:spPr>
              <p:txBody>
                <a:bodyPr wrap="none">
                  <a:spAutoFit/>
                </a:bodyPr>
                <a:lstStyle/>
                <a:p>
                  <a:pPr algn="just">
                    <a:lnSpc>
                      <a:spcPct val="107000"/>
                    </a:lnSpc>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BIỂU DIỄN MIỀN NGHIỆM CỦA HỆ BẤT PHƯƠNG TRÌNH </a:t>
                  </a:r>
                </a:p>
                <a:p>
                  <a:pPr algn="just">
                    <a:lnSpc>
                      <a:spcPct val="107000"/>
                    </a:lnSpc>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BẬC NHẤT HAI ẨN TRÊN MẶT PHẲNG TỌA ĐỘ</a:t>
                  </a:r>
                  <a:endParaRPr lang="en-US" sz="4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7568265"/>
                  <a:ext cx="1392614" cy="1099918"/>
                  <a:chOff x="7459669" y="6587570"/>
                  <a:chExt cx="1381117" cy="1099918"/>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6" y="6587570"/>
                    <a:ext cx="1371600" cy="731520"/>
                    <a:chOff x="7469186" y="6587570"/>
                    <a:chExt cx="1371600" cy="731520"/>
                  </a:xfrm>
                </p:grpSpPr>
                <p:sp>
                  <p:nvSpPr>
                    <p:cNvPr id="79" name="Round Same Side Corner Rectangle 78"/>
                    <p:cNvSpPr/>
                    <p:nvPr/>
                  </p:nvSpPr>
                  <p:spPr>
                    <a:xfrm rot="5400000">
                      <a:off x="7789226" y="626753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00152" y="6607410"/>
                      <a:ext cx="507514" cy="70796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sp>
            <p:nvSpPr>
              <p:cNvPr id="84" name="Isosceles Triangle 44"/>
              <p:cNvSpPr/>
              <p:nvPr/>
            </p:nvSpPr>
            <p:spPr>
              <a:xfrm rot="16200000">
                <a:off x="1458749" y="1111425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7" name="Group 67"/>
              <p:cNvGrpSpPr/>
              <p:nvPr/>
            </p:nvGrpSpPr>
            <p:grpSpPr>
              <a:xfrm>
                <a:off x="1447799" y="9982210"/>
                <a:ext cx="20227734" cy="1300017"/>
                <a:chOff x="7459670" y="8524495"/>
                <a:chExt cx="26152801" cy="1300165"/>
              </a:xfrm>
            </p:grpSpPr>
            <p:sp>
              <p:nvSpPr>
                <p:cNvPr id="48" name="Rectangle 47"/>
                <p:cNvSpPr/>
                <p:nvPr/>
              </p:nvSpPr>
              <p:spPr>
                <a:xfrm>
                  <a:off x="9591186" y="8941881"/>
                  <a:ext cx="24021285" cy="882779"/>
                </a:xfrm>
                <a:prstGeom prst="rect">
                  <a:avLst/>
                </a:prstGeom>
              </p:spPr>
              <p:txBody>
                <a:bodyPr wrap="none">
                  <a:spAutoFit/>
                </a:bodyPr>
                <a:lstStyle/>
                <a:p>
                  <a:pPr algn="just">
                    <a:lnSpc>
                      <a:spcPct val="107000"/>
                    </a:lnSpc>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ỨNG DỤNG CỦA HỆ BẤT PHƯƠNG TRÌNH BẬC NHẤT HAI ẨN</a:t>
                  </a:r>
                  <a:endParaRPr lang="en-US" sz="4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524495"/>
                  <a:ext cx="1800325" cy="1036519"/>
                  <a:chOff x="7459669" y="7543800"/>
                  <a:chExt cx="1785462" cy="1036519"/>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5" y="7791761"/>
                    <a:ext cx="1775946" cy="788558"/>
                    <a:chOff x="7469185" y="7791761"/>
                    <a:chExt cx="1775946" cy="788558"/>
                  </a:xfrm>
                </p:grpSpPr>
                <p:sp>
                  <p:nvSpPr>
                    <p:cNvPr id="52" name="Round Same Side Corner Rectangle 51"/>
                    <p:cNvSpPr/>
                    <p:nvPr/>
                  </p:nvSpPr>
                  <p:spPr>
                    <a:xfrm rot="5400000">
                      <a:off x="7962879" y="729806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079806" y="7872352"/>
                      <a:ext cx="656097"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50" y="12246878"/>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algn="ctr"/>
              <a:r>
                <a:rPr lang="en-US" sz="61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1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algn="ctr"/>
                <a:r>
                  <a:rPr lang="en-US" sz="8000">
                    <a:solidFill>
                      <a:prstClr val="white"/>
                    </a:solidFill>
                    <a:latin typeface="Yu Gothic UI Semilight" panose="020B0400000000000000" pitchFamily="34" charset="-128"/>
                    <a:ea typeface="Yu Gothic UI Semilight" panose="020B0400000000000000" pitchFamily="34" charset="-128"/>
                  </a:rPr>
                  <a:t>➉</a:t>
                </a:r>
                <a:endParaRPr sz="8000" dirty="0">
                  <a:solidFill>
                    <a:prstClr val="white"/>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6781800" y="3738792"/>
            <a:ext cx="15697200" cy="1754037"/>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5200" y="145136"/>
              <a:ext cx="4239341" cy="595896"/>
            </a:xfrm>
            <a:prstGeom prst="rect">
              <a:avLst/>
            </a:prstGeom>
            <a:noFill/>
          </p:spPr>
          <p:txBody>
            <a:bodyPr wrap="square" rtlCol="0">
              <a:noAutofit/>
            </a:bodyPr>
            <a:lstStyle/>
            <a:p>
              <a:pPr algn="ctr">
                <a:lnSpc>
                  <a:spcPct val="106000"/>
                </a:lnSpc>
                <a:spcAft>
                  <a:spcPts val="800"/>
                </a:spcAft>
              </a:pPr>
              <a:r>
                <a:rPr lang="en-US" sz="5300" b="1" dirty="0">
                  <a:solidFill>
                    <a:srgbClr val="FCFFEF"/>
                  </a:solidFill>
                  <a:ea typeface="Cascadia Mono" panose="020B0609020000020004" pitchFamily="49" charset="0"/>
                  <a:cs typeface="Times New Roman" panose="02020603050405020304" pitchFamily="18" charset="0"/>
                </a:rPr>
                <a:t>HỆ BẤT PHƯƠNG TRÌNH BẬC NHẤT HAI ẨN</a:t>
              </a:r>
              <a:endParaRPr lang="en-US" sz="5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algn="ctr">
                <a:lnSpc>
                  <a:spcPct val="106000"/>
                </a:lnSpc>
                <a:spcAft>
                  <a:spcPts val="800"/>
                </a:spcAft>
              </a:pPr>
              <a:r>
                <a:rPr lang="en-US" sz="6100" b="1" dirty="0">
                  <a:solidFill>
                    <a:srgbClr val="FFFFFF"/>
                  </a:solidFill>
                  <a:ea typeface="Cascadia Mono" panose="020B0609020000020004" pitchFamily="49" charset="0"/>
                  <a:cs typeface="Times New Roman" panose="02020603050405020304" pitchFamily="18" charset="0"/>
                </a:rPr>
                <a:t>4</a:t>
              </a:r>
              <a:endParaRPr lang="en-US" sz="6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5" name="Rectangle 54"/>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4800" b="1" dirty="0">
                <a:solidFill>
                  <a:srgbClr val="D6F7FE"/>
                </a:solidFill>
                <a:latin typeface="Times New Roman" panose="02020603050405020304" pitchFamily="18" charset="0"/>
                <a:cs typeface="Times New Roman" panose="02020603050405020304" pitchFamily="18" charset="0"/>
              </a:rPr>
              <a:t>TẬP THỂ LỚP 10D1 THÂN CHÀO QUÍ THẦY CÔ VỀ DỰ GIỜ, THĂM LỚP!</a:t>
            </a:r>
          </a:p>
        </p:txBody>
      </p:sp>
    </p:spTree>
    <p:extLst>
      <p:ext uri="{BB962C8B-B14F-4D97-AF65-F5344CB8AC3E}">
        <p14:creationId xmlns:p14="http://schemas.microsoft.com/office/powerpoint/2010/main" val="263675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0"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4" y="1981200"/>
                <a:ext cx="11859491"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170">
                  <a:lnSpc>
                    <a:spcPct val="100000"/>
                  </a:lnSpc>
                  <a:spcBef>
                    <a:spcPts val="0"/>
                  </a:spcBef>
                  <a:buNone/>
                </a:pPr>
                <a:r>
                  <a:rPr lang="en-US" sz="4300" b="1" dirty="0">
                    <a:solidFill>
                      <a:prstClr val="black"/>
                    </a:solidFill>
                    <a:latin typeface="Calibri"/>
                  </a:rPr>
                  <a:t>Chú ý. </a:t>
                </a:r>
                <a:r>
                  <a:rPr lang="en-US" sz="4300" dirty="0" err="1">
                    <a:solidFill>
                      <a:prstClr val="black"/>
                    </a:solidFill>
                    <a:latin typeface="Calibri"/>
                  </a:rPr>
                  <a:t>Nếu</a:t>
                </a:r>
                <a:r>
                  <a:rPr lang="en-US" sz="4300" dirty="0">
                    <a:solidFill>
                      <a:prstClr val="black"/>
                    </a:solidFill>
                    <a:latin typeface="Calibri"/>
                  </a:rPr>
                  <a:t> </a:t>
                </a:r>
                <a:r>
                  <a:rPr lang="en-US" sz="4300" dirty="0" err="1">
                    <a:solidFill>
                      <a:prstClr val="black"/>
                    </a:solidFill>
                    <a:latin typeface="Calibri"/>
                  </a:rPr>
                  <a:t>trong</a:t>
                </a:r>
                <a:r>
                  <a:rPr lang="en-US" sz="4300" dirty="0">
                    <a:solidFill>
                      <a:prstClr val="black"/>
                    </a:solidFill>
                    <a:latin typeface="Calibri"/>
                  </a:rPr>
                  <a:t> HĐ2, </a:t>
                </a:r>
                <a:r>
                  <a:rPr lang="en-US" sz="4300" dirty="0" err="1">
                    <a:solidFill>
                      <a:prstClr val="black"/>
                    </a:solidFill>
                    <a:latin typeface="Calibri"/>
                  </a:rPr>
                  <a:t>hệ</a:t>
                </a:r>
                <a:r>
                  <a:rPr lang="en-US" sz="4300" dirty="0">
                    <a:solidFill>
                      <a:prstClr val="black"/>
                    </a:solidFill>
                    <a:latin typeface="Calibri"/>
                  </a:rPr>
                  <a:t> </a:t>
                </a:r>
                <a:r>
                  <a:rPr lang="en-US" sz="4300" dirty="0" err="1">
                    <a:solidFill>
                      <a:prstClr val="black"/>
                    </a:solidFill>
                    <a:latin typeface="Calibri"/>
                  </a:rPr>
                  <a:t>được</a:t>
                </a:r>
                <a:r>
                  <a:rPr lang="en-US" sz="4300" dirty="0">
                    <a:solidFill>
                      <a:prstClr val="black"/>
                    </a:solidFill>
                    <a:latin typeface="Calibri"/>
                  </a:rPr>
                  <a:t> </a:t>
                </a:r>
                <a:r>
                  <a:rPr lang="en-US" sz="4300" dirty="0" err="1">
                    <a:solidFill>
                      <a:prstClr val="black"/>
                    </a:solidFill>
                    <a:latin typeface="Calibri"/>
                  </a:rPr>
                  <a:t>thay</a:t>
                </a:r>
                <a:r>
                  <a:rPr lang="en-US" sz="4300" dirty="0">
                    <a:solidFill>
                      <a:prstClr val="black"/>
                    </a:solidFill>
                    <a:latin typeface="Calibri"/>
                  </a:rPr>
                  <a:t> </a:t>
                </a:r>
                <a:r>
                  <a:rPr lang="en-US" sz="4300" dirty="0" err="1">
                    <a:solidFill>
                      <a:prstClr val="black"/>
                    </a:solidFill>
                    <a:latin typeface="Calibri"/>
                  </a:rPr>
                  <a:t>bởi</a:t>
                </a:r>
                <a:r>
                  <a:rPr lang="en-US" sz="4300" dirty="0">
                    <a:solidFill>
                      <a:prstClr val="black"/>
                    </a:solidFill>
                    <a:latin typeface="Calibri"/>
                  </a:rPr>
                  <a:t> </a:t>
                </a:r>
                <a14:m>
                  <m:oMath xmlns:m="http://schemas.openxmlformats.org/officeDocument/2006/math">
                    <m:d>
                      <m:dPr>
                        <m:begChr m:val="{"/>
                        <m:endChr m:val=""/>
                        <m:ctrlPr>
                          <a:rPr lang="en-US" sz="4300" i="1">
                            <a:solidFill>
                              <a:prstClr val="black"/>
                            </a:solidFill>
                            <a:latin typeface="Cambria Math" panose="02040503050406030204" pitchFamily="18" charset="0"/>
                          </a:rPr>
                        </m:ctrlPr>
                      </m:dPr>
                      <m:e>
                        <m:eqArr>
                          <m:eqArrPr>
                            <m:ctrlPr>
                              <a:rPr lang="en-US" sz="4300" i="1">
                                <a:solidFill>
                                  <a:prstClr val="black"/>
                                </a:solidFill>
                                <a:latin typeface="Cambria Math" panose="02040503050406030204" pitchFamily="18" charset="0"/>
                              </a:rPr>
                            </m:ctrlPr>
                          </m:eqArrPr>
                          <m:e>
                            <m:r>
                              <a:rPr lang="en-US" sz="4300" i="1">
                                <a:solidFill>
                                  <a:prstClr val="black"/>
                                </a:solidFill>
                                <a:latin typeface="Cambria Math" panose="02040503050406030204" pitchFamily="18" charset="0"/>
                              </a:rPr>
                              <m:t>𝑥</m:t>
                            </m:r>
                            <m:r>
                              <a:rPr lang="en-US" sz="4300" i="1">
                                <a:solidFill>
                                  <a:prstClr val="black"/>
                                </a:solidFill>
                                <a:latin typeface="Cambria Math" panose="02040503050406030204" pitchFamily="18" charset="0"/>
                              </a:rPr>
                              <m:t>≥0</m:t>
                            </m:r>
                          </m:e>
                          <m:e>
                            <m:r>
                              <a:rPr lang="en-US" sz="4300" i="1">
                                <a:solidFill>
                                  <a:prstClr val="black"/>
                                </a:solidFill>
                                <a:latin typeface="Cambria Math" panose="02040503050406030204" pitchFamily="18" charset="0"/>
                              </a:rPr>
                              <m:t>𝑦</m:t>
                            </m:r>
                            <m:r>
                              <a:rPr lang="en-US" sz="4300" i="1">
                                <a:solidFill>
                                  <a:prstClr val="black"/>
                                </a:solidFill>
                                <a:latin typeface="Cambria Math" panose="02040503050406030204" pitchFamily="18" charset="0"/>
                              </a:rPr>
                              <m:t>≥0</m:t>
                            </m:r>
                          </m:e>
                          <m:e>
                            <m:r>
                              <a:rPr lang="en-US" sz="4300" i="1">
                                <a:solidFill>
                                  <a:prstClr val="black"/>
                                </a:solidFill>
                                <a:latin typeface="Cambria Math" panose="02040503050406030204" pitchFamily="18" charset="0"/>
                              </a:rPr>
                              <m:t>𝑥</m:t>
                            </m:r>
                            <m:r>
                              <a:rPr lang="en-US" sz="4300" i="1">
                                <a:solidFill>
                                  <a:prstClr val="black"/>
                                </a:solidFill>
                                <a:latin typeface="Cambria Math" panose="02040503050406030204" pitchFamily="18" charset="0"/>
                              </a:rPr>
                              <m:t>+</m:t>
                            </m:r>
                            <m:r>
                              <a:rPr lang="en-US" sz="4300" i="1">
                                <a:solidFill>
                                  <a:prstClr val="black"/>
                                </a:solidFill>
                                <a:latin typeface="Cambria Math" panose="02040503050406030204" pitchFamily="18" charset="0"/>
                              </a:rPr>
                              <m:t>𝑦</m:t>
                            </m:r>
                            <m:r>
                              <a:rPr lang="en-US" sz="4300" i="1">
                                <a:solidFill>
                                  <a:prstClr val="black"/>
                                </a:solidFill>
                                <a:latin typeface="Cambria Math" panose="02040503050406030204" pitchFamily="18" charset="0"/>
                              </a:rPr>
                              <m:t>&lt;150</m:t>
                            </m:r>
                          </m:e>
                        </m:eqArr>
                      </m:e>
                    </m:d>
                  </m:oMath>
                </a14:m>
                <a:r>
                  <a:rPr lang="en-US" sz="4300" dirty="0">
                    <a:solidFill>
                      <a:prstClr val="black"/>
                    </a:solidFill>
                    <a:latin typeface="Calibri"/>
                  </a:rPr>
                  <a:t> </a:t>
                </a:r>
                <a:r>
                  <a:rPr lang="en-US" sz="4300" dirty="0" err="1">
                    <a:solidFill>
                      <a:prstClr val="black"/>
                    </a:solidFill>
                    <a:latin typeface="Calibri"/>
                  </a:rPr>
                  <a:t>thì</a:t>
                </a:r>
                <a:r>
                  <a:rPr lang="en-US" sz="4300" dirty="0">
                    <a:solidFill>
                      <a:prstClr val="black"/>
                    </a:solidFill>
                    <a:latin typeface="Calibri"/>
                  </a:rPr>
                  <a:t> </a:t>
                </a:r>
                <a:r>
                  <a:rPr lang="en-US" sz="4300" dirty="0" err="1">
                    <a:solidFill>
                      <a:prstClr val="black"/>
                    </a:solidFill>
                    <a:latin typeface="Calibri"/>
                  </a:rPr>
                  <a:t>miền</a:t>
                </a:r>
                <a:r>
                  <a:rPr lang="en-US" sz="4300" dirty="0">
                    <a:solidFill>
                      <a:prstClr val="black"/>
                    </a:solidFill>
                    <a:latin typeface="Calibri"/>
                  </a:rPr>
                  <a:t> </a:t>
                </a:r>
                <a:r>
                  <a:rPr lang="en-US" sz="4300" dirty="0" err="1">
                    <a:solidFill>
                      <a:prstClr val="black"/>
                    </a:solidFill>
                    <a:latin typeface="Calibri"/>
                  </a:rPr>
                  <a:t>nghiệm</a:t>
                </a:r>
                <a:r>
                  <a:rPr lang="en-US" sz="4300" dirty="0">
                    <a:solidFill>
                      <a:prstClr val="black"/>
                    </a:solidFill>
                    <a:latin typeface="Calibri"/>
                  </a:rPr>
                  <a:t> </a:t>
                </a:r>
                <a:r>
                  <a:rPr lang="en-US" sz="4300" dirty="0" err="1">
                    <a:solidFill>
                      <a:prstClr val="black"/>
                    </a:solidFill>
                    <a:latin typeface="Calibri"/>
                  </a:rPr>
                  <a:t>sẽ</a:t>
                </a:r>
                <a:r>
                  <a:rPr lang="en-US" sz="4300" dirty="0">
                    <a:solidFill>
                      <a:prstClr val="black"/>
                    </a:solidFill>
                    <a:latin typeface="Calibri"/>
                  </a:rPr>
                  <a:t> </a:t>
                </a:r>
                <a:r>
                  <a:rPr lang="en-US" sz="4300" dirty="0" err="1">
                    <a:solidFill>
                      <a:prstClr val="black"/>
                    </a:solidFill>
                    <a:latin typeface="Calibri"/>
                  </a:rPr>
                  <a:t>là</a:t>
                </a:r>
                <a:r>
                  <a:rPr lang="en-US" sz="4300" dirty="0">
                    <a:solidFill>
                      <a:prstClr val="black"/>
                    </a:solidFill>
                    <a:latin typeface="Calibri"/>
                  </a:rPr>
                  <a:t> </a:t>
                </a:r>
                <a:r>
                  <a:rPr lang="en-US" sz="4300" dirty="0" err="1">
                    <a:solidFill>
                      <a:prstClr val="black"/>
                    </a:solidFill>
                    <a:latin typeface="Calibri"/>
                  </a:rPr>
                  <a:t>miền</a:t>
                </a:r>
                <a:r>
                  <a:rPr lang="en-US" sz="4300" dirty="0">
                    <a:solidFill>
                      <a:prstClr val="black"/>
                    </a:solidFill>
                    <a:latin typeface="Calibri"/>
                  </a:rPr>
                  <a:t> tam </a:t>
                </a:r>
                <a:r>
                  <a:rPr lang="en-US" sz="4300" dirty="0" err="1">
                    <a:solidFill>
                      <a:prstClr val="black"/>
                    </a:solidFill>
                    <a:latin typeface="Calibri"/>
                  </a:rPr>
                  <a:t>giác</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𝑂𝐴𝐵</m:t>
                    </m:r>
                  </m:oMath>
                </a14:m>
                <a:r>
                  <a:rPr lang="en-US" sz="4300" dirty="0">
                    <a:solidFill>
                      <a:prstClr val="black"/>
                    </a:solidFill>
                    <a:latin typeface="Calibri"/>
                  </a:rPr>
                  <a:t> </a:t>
                </a:r>
                <a:r>
                  <a:rPr lang="en-US" sz="4300" dirty="0" err="1">
                    <a:solidFill>
                      <a:prstClr val="black"/>
                    </a:solidFill>
                    <a:latin typeface="Calibri"/>
                  </a:rPr>
                  <a:t>bỏ</a:t>
                </a:r>
                <a:r>
                  <a:rPr lang="en-US" sz="4300" dirty="0">
                    <a:solidFill>
                      <a:prstClr val="black"/>
                    </a:solidFill>
                    <a:latin typeface="Calibri"/>
                  </a:rPr>
                  <a:t> </a:t>
                </a:r>
                <a:r>
                  <a:rPr lang="en-US" sz="4300" dirty="0" err="1">
                    <a:solidFill>
                      <a:prstClr val="black"/>
                    </a:solidFill>
                    <a:latin typeface="Calibri"/>
                  </a:rPr>
                  <a:t>đi</a:t>
                </a:r>
                <a:r>
                  <a:rPr lang="en-US" sz="4300" dirty="0">
                    <a:solidFill>
                      <a:prstClr val="black"/>
                    </a:solidFill>
                    <a:latin typeface="Calibri"/>
                  </a:rPr>
                  <a:t> </a:t>
                </a:r>
                <a:r>
                  <a:rPr lang="en-US" sz="4300" dirty="0" err="1">
                    <a:solidFill>
                      <a:prstClr val="black"/>
                    </a:solidFill>
                    <a:latin typeface="Calibri"/>
                  </a:rPr>
                  <a:t>cạnh</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𝐴𝐵</m:t>
                    </m:r>
                  </m:oMath>
                </a14:m>
                <a:r>
                  <a:rPr lang="en-US" sz="4300" dirty="0">
                    <a:solidFill>
                      <a:prstClr val="black"/>
                    </a:solidFill>
                    <a:latin typeface="Calibri"/>
                  </a:rPr>
                  <a:t>.</a:t>
                </a:r>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4" y="1981200"/>
                <a:ext cx="11859491" cy="11411749"/>
              </a:xfrm>
              <a:prstGeom prst="rect">
                <a:avLst/>
              </a:prstGeom>
              <a:blipFill rotWithShape="1">
                <a:blip r:embed="rId3"/>
                <a:stretch>
                  <a:fillRect l="-1952" t="-1014"/>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56CF5061-D0F3-4C6D-AB4D-BE57D796AF2E}"/>
              </a:ext>
            </a:extLst>
          </p:cNvPr>
          <p:cNvGraphicFramePr>
            <a:graphicFrameLocks noGrp="1"/>
          </p:cNvGraphicFramePr>
          <p:nvPr>
            <p:extLst>
              <p:ext uri="{D42A27DB-BD31-4B8C-83A1-F6EECF244321}">
                <p14:modId xmlns:p14="http://schemas.microsoft.com/office/powerpoint/2010/main" val="2079848154"/>
              </p:ext>
            </p:extLst>
          </p:nvPr>
        </p:nvGraphicFramePr>
        <p:xfrm>
          <a:off x="1143000" y="2133600"/>
          <a:ext cx="10668000" cy="7903973"/>
        </p:xfrm>
        <a:graphic>
          <a:graphicData uri="http://schemas.openxmlformats.org/drawingml/2006/table">
            <a:tbl>
              <a:tblPr firstRow="1" bandRow="1">
                <a:tableStyleId>{5C22544A-7EE6-4342-B048-85BDC9FD1C3A}</a:tableStyleId>
              </a:tblPr>
              <a:tblGrid>
                <a:gridCol w="10668000">
                  <a:extLst>
                    <a:ext uri="{9D8B030D-6E8A-4147-A177-3AD203B41FA5}">
                      <a16:colId xmlns:a16="http://schemas.microsoft.com/office/drawing/2014/main" val="1972838372"/>
                    </a:ext>
                  </a:extLst>
                </a:gridCol>
              </a:tblGrid>
              <a:tr h="7903973">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4800" b="0" dirty="0" err="1">
                          <a:solidFill>
                            <a:schemeClr val="tx1"/>
                          </a:solidFill>
                          <a:effectLst/>
                          <a:latin typeface="Tomaho"/>
                        </a:rPr>
                        <a:t>Trong</a:t>
                      </a:r>
                      <a:r>
                        <a:rPr lang="en-US" sz="4800" b="0" dirty="0">
                          <a:solidFill>
                            <a:schemeClr val="tx1"/>
                          </a:solidFill>
                          <a:effectLst/>
                          <a:latin typeface="Tomaho"/>
                        </a:rPr>
                        <a:t> </a:t>
                      </a:r>
                      <a:r>
                        <a:rPr lang="en-US" sz="4800" b="0" dirty="0" err="1">
                          <a:solidFill>
                            <a:schemeClr val="tx1"/>
                          </a:solidFill>
                          <a:effectLst/>
                          <a:latin typeface="Tomaho"/>
                        </a:rPr>
                        <a:t>mặt</a:t>
                      </a:r>
                      <a:r>
                        <a:rPr lang="en-US" sz="4800" b="0" dirty="0">
                          <a:solidFill>
                            <a:schemeClr val="tx1"/>
                          </a:solidFill>
                          <a:effectLst/>
                          <a:latin typeface="Tomaho"/>
                        </a:rPr>
                        <a:t> </a:t>
                      </a:r>
                      <a:r>
                        <a:rPr lang="en-US" sz="4800" b="0" dirty="0" err="1">
                          <a:solidFill>
                            <a:schemeClr val="tx1"/>
                          </a:solidFill>
                          <a:effectLst/>
                          <a:latin typeface="Tomaho"/>
                        </a:rPr>
                        <a:t>phẳng</a:t>
                      </a:r>
                      <a:r>
                        <a:rPr lang="en-US" sz="4800" b="0" dirty="0">
                          <a:solidFill>
                            <a:schemeClr val="tx1"/>
                          </a:solidFill>
                          <a:effectLst/>
                          <a:latin typeface="Tomaho"/>
                        </a:rPr>
                        <a:t> </a:t>
                      </a:r>
                      <a:r>
                        <a:rPr lang="en-US" sz="4800" b="0" dirty="0" err="1">
                          <a:solidFill>
                            <a:schemeClr val="tx1"/>
                          </a:solidFill>
                          <a:effectLst/>
                          <a:latin typeface="Tomaho"/>
                        </a:rPr>
                        <a:t>tọa</a:t>
                      </a:r>
                      <a:r>
                        <a:rPr lang="en-US" sz="4800" b="0" dirty="0">
                          <a:solidFill>
                            <a:schemeClr val="tx1"/>
                          </a:solidFill>
                          <a:effectLst/>
                          <a:latin typeface="Tomaho"/>
                        </a:rPr>
                        <a:t> </a:t>
                      </a:r>
                      <a:r>
                        <a:rPr lang="en-US" sz="4800" b="0" dirty="0" err="1">
                          <a:solidFill>
                            <a:schemeClr val="tx1"/>
                          </a:solidFill>
                          <a:effectLst/>
                          <a:latin typeface="Tomaho"/>
                        </a:rPr>
                        <a:t>độ</a:t>
                      </a:r>
                      <a:r>
                        <a:rPr lang="en-US" sz="4800" b="0" dirty="0">
                          <a:solidFill>
                            <a:schemeClr val="tx1"/>
                          </a:solidFill>
                          <a:effectLst/>
                          <a:latin typeface="Tomaho"/>
                        </a:rPr>
                        <a:t>, </a:t>
                      </a:r>
                      <a:r>
                        <a:rPr lang="en-US" sz="4800" b="0" dirty="0" err="1">
                          <a:solidFill>
                            <a:schemeClr val="tx1"/>
                          </a:solidFill>
                          <a:effectLst/>
                          <a:latin typeface="Tomaho"/>
                        </a:rPr>
                        <a:t>tập</a:t>
                      </a:r>
                      <a:r>
                        <a:rPr lang="en-US" sz="4800" b="0" dirty="0">
                          <a:solidFill>
                            <a:schemeClr val="tx1"/>
                          </a:solidFill>
                          <a:effectLst/>
                          <a:latin typeface="Tomaho"/>
                        </a:rPr>
                        <a:t> </a:t>
                      </a:r>
                      <a:r>
                        <a:rPr lang="en-US" sz="4800" b="0" dirty="0" err="1">
                          <a:solidFill>
                            <a:schemeClr val="tx1"/>
                          </a:solidFill>
                          <a:effectLst/>
                          <a:latin typeface="Tomaho"/>
                        </a:rPr>
                        <a:t>hợp</a:t>
                      </a:r>
                      <a:r>
                        <a:rPr lang="en-US" sz="4800" b="0" dirty="0">
                          <a:solidFill>
                            <a:schemeClr val="tx1"/>
                          </a:solidFill>
                          <a:effectLst/>
                          <a:latin typeface="Tomaho"/>
                        </a:rPr>
                        <a:t> </a:t>
                      </a:r>
                      <a:r>
                        <a:rPr lang="en-US" sz="4800" b="0" dirty="0" err="1">
                          <a:solidFill>
                            <a:schemeClr val="tx1"/>
                          </a:solidFill>
                          <a:effectLst/>
                          <a:latin typeface="Tomaho"/>
                        </a:rPr>
                        <a:t>các</a:t>
                      </a:r>
                      <a:r>
                        <a:rPr lang="en-US" sz="4800" b="0" dirty="0">
                          <a:solidFill>
                            <a:schemeClr val="tx1"/>
                          </a:solidFill>
                          <a:effectLst/>
                          <a:latin typeface="Tomaho"/>
                        </a:rPr>
                        <a:t> </a:t>
                      </a:r>
                      <a:r>
                        <a:rPr lang="en-US" sz="4800" b="0" dirty="0" err="1">
                          <a:solidFill>
                            <a:schemeClr val="tx1"/>
                          </a:solidFill>
                          <a:effectLst/>
                          <a:latin typeface="Tomaho"/>
                        </a:rPr>
                        <a:t>điểm</a:t>
                      </a:r>
                      <a:r>
                        <a:rPr lang="en-US" sz="4800" b="0" dirty="0">
                          <a:solidFill>
                            <a:schemeClr val="tx1"/>
                          </a:solidFill>
                          <a:effectLst/>
                          <a:latin typeface="Tomaho"/>
                        </a:rPr>
                        <a:t> </a:t>
                      </a:r>
                      <a:r>
                        <a:rPr lang="en-US" sz="4800" b="0" dirty="0" err="1">
                          <a:solidFill>
                            <a:schemeClr val="tx1"/>
                          </a:solidFill>
                          <a:effectLst/>
                          <a:latin typeface="Tomaho"/>
                        </a:rPr>
                        <a:t>có</a:t>
                      </a:r>
                      <a:r>
                        <a:rPr lang="en-US" sz="4800" b="0" dirty="0">
                          <a:solidFill>
                            <a:schemeClr val="tx1"/>
                          </a:solidFill>
                          <a:effectLst/>
                          <a:latin typeface="Tomaho"/>
                        </a:rPr>
                        <a:t> </a:t>
                      </a:r>
                      <a:r>
                        <a:rPr lang="en-US" sz="4800" b="0" dirty="0" err="1">
                          <a:solidFill>
                            <a:schemeClr val="tx1"/>
                          </a:solidFill>
                          <a:effectLst/>
                          <a:latin typeface="Tomaho"/>
                        </a:rPr>
                        <a:t>tọa</a:t>
                      </a:r>
                      <a:r>
                        <a:rPr lang="en-US" sz="4800" b="0" dirty="0">
                          <a:solidFill>
                            <a:schemeClr val="tx1"/>
                          </a:solidFill>
                          <a:effectLst/>
                          <a:latin typeface="Tomaho"/>
                        </a:rPr>
                        <a:t> </a:t>
                      </a:r>
                      <a:r>
                        <a:rPr lang="en-US" sz="4800" b="0" dirty="0" err="1">
                          <a:solidFill>
                            <a:schemeClr val="tx1"/>
                          </a:solidFill>
                          <a:effectLst/>
                          <a:latin typeface="Tomaho"/>
                        </a:rPr>
                        <a:t>độ</a:t>
                      </a:r>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bậc</a:t>
                      </a:r>
                      <a:r>
                        <a:rPr lang="en-US" sz="4800" b="0" dirty="0">
                          <a:solidFill>
                            <a:schemeClr val="tx1"/>
                          </a:solidFill>
                          <a:effectLst/>
                          <a:latin typeface="Tomaho"/>
                        </a:rPr>
                        <a:t> </a:t>
                      </a:r>
                      <a:r>
                        <a:rPr lang="en-US" sz="4800" b="0" dirty="0" err="1">
                          <a:solidFill>
                            <a:schemeClr val="tx1"/>
                          </a:solidFill>
                          <a:effectLst/>
                          <a:latin typeface="Tomaho"/>
                        </a:rPr>
                        <a:t>nhất</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a:t>
                      </a:r>
                      <a:r>
                        <a:rPr lang="en-US" sz="4800" b="0" dirty="0" err="1">
                          <a:solidFill>
                            <a:schemeClr val="tx1"/>
                          </a:solidFill>
                          <a:effectLst/>
                          <a:latin typeface="Tomaho"/>
                        </a:rPr>
                        <a:t>ẩn</a:t>
                      </a:r>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miền</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đó</a:t>
                      </a:r>
                      <a:r>
                        <a:rPr lang="en-US" sz="4800" b="0" dirty="0">
                          <a:solidFill>
                            <a:schemeClr val="tx1"/>
                          </a:solidFill>
                          <a:effectLst/>
                          <a:latin typeface="Tomaho"/>
                        </a:rPr>
                        <a:t>.</a:t>
                      </a:r>
                    </a:p>
                    <a:p>
                      <a:pPr marL="342900" marR="0" lvl="0" indent="-342900" algn="just">
                        <a:lnSpc>
                          <a:spcPct val="106000"/>
                        </a:lnSpc>
                        <a:spcBef>
                          <a:spcPts val="0"/>
                        </a:spcBef>
                        <a:spcAft>
                          <a:spcPts val="0"/>
                        </a:spcAft>
                        <a:buFont typeface="Symbol" panose="05050102010706020507" pitchFamily="18" charset="2"/>
                        <a:buChar char=""/>
                      </a:pPr>
                      <a:r>
                        <a:rPr lang="en-US" sz="4800" b="0" dirty="0" err="1">
                          <a:solidFill>
                            <a:schemeClr val="tx1"/>
                          </a:solidFill>
                          <a:effectLst/>
                          <a:latin typeface="Tomaho"/>
                        </a:rPr>
                        <a:t>Miền</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giao</a:t>
                      </a:r>
                      <a:r>
                        <a:rPr lang="en-US" sz="4800" b="0" dirty="0">
                          <a:solidFill>
                            <a:schemeClr val="tx1"/>
                          </a:solidFill>
                          <a:effectLst/>
                          <a:latin typeface="Tomaho"/>
                        </a:rPr>
                        <a:t> </a:t>
                      </a:r>
                      <a:r>
                        <a:rPr lang="en-US" sz="4800" b="0" dirty="0" err="1">
                          <a:solidFill>
                            <a:schemeClr val="tx1"/>
                          </a:solidFill>
                          <a:effectLst/>
                          <a:latin typeface="Tomaho"/>
                        </a:rPr>
                        <a:t>các</a:t>
                      </a:r>
                      <a:r>
                        <a:rPr lang="en-US" sz="4800" b="0" dirty="0">
                          <a:solidFill>
                            <a:schemeClr val="tx1"/>
                          </a:solidFill>
                          <a:effectLst/>
                          <a:latin typeface="Tomaho"/>
                        </a:rPr>
                        <a:t> </a:t>
                      </a:r>
                      <a:r>
                        <a:rPr lang="en-US" sz="4800" b="0" dirty="0" err="1">
                          <a:solidFill>
                            <a:schemeClr val="tx1"/>
                          </a:solidFill>
                          <a:effectLst/>
                          <a:latin typeface="Tomaho"/>
                        </a:rPr>
                        <a:t>miền</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các</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trong</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a:t>
                      </a:r>
                      <a:endParaRPr lang="en-US" sz="4800" b="0" dirty="0">
                        <a:solidFill>
                          <a:schemeClr val="tx1"/>
                        </a:solidFill>
                        <a:effectLst/>
                        <a:latin typeface="Tomaho"/>
                        <a:ea typeface="Calibri" panose="020F0502020204030204" pitchFamily="34"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878111805"/>
                  </a:ext>
                </a:extLst>
              </a:tr>
            </a:tbl>
          </a:graphicData>
        </a:graphic>
      </p:graphicFrame>
      <p:sp>
        <p:nvSpPr>
          <p:cNvPr id="6" name="Rectangle 5"/>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latin typeface="Times New Roman" panose="02020603050405020304" pitchFamily="18" charset="0"/>
                <a:cs typeface="Times New Roman" panose="02020603050405020304" pitchFamily="18" charset="0"/>
              </a:rPr>
              <a:t>BÀI 4 : HỆ BẤT PHƯƠNG TRÌNH BẬC NHẤT HAI ẨN</a:t>
            </a:r>
          </a:p>
        </p:txBody>
      </p:sp>
      <p:pic>
        <p:nvPicPr>
          <p:cNvPr id="8" name="Picture 7">
            <a:extLst>
              <a:ext uri="{FF2B5EF4-FFF2-40B4-BE49-F238E27FC236}">
                <a16:creationId xmlns:a16="http://schemas.microsoft.com/office/drawing/2014/main" id="{DFEB057F-8BF3-42E9-8D1A-BAE8CB3A87EF}"/>
              </a:ext>
            </a:extLst>
          </p:cNvPr>
          <p:cNvPicPr>
            <a:picLocks noChangeAspect="1"/>
          </p:cNvPicPr>
          <p:nvPr/>
        </p:nvPicPr>
        <p:blipFill rotWithShape="1">
          <a:blip r:embed="rId4"/>
          <a:srcRect l="4911" t="2096" r="-4911" b="-1634"/>
          <a:stretch/>
        </p:blipFill>
        <p:spPr>
          <a:xfrm>
            <a:off x="13030200" y="5554950"/>
            <a:ext cx="10573125" cy="7703850"/>
          </a:xfrm>
          <a:prstGeom prst="rect">
            <a:avLst/>
          </a:prstGeom>
        </p:spPr>
      </p:pic>
    </p:spTree>
    <p:extLst>
      <p:ext uri="{BB962C8B-B14F-4D97-AF65-F5344CB8AC3E}">
        <p14:creationId xmlns:p14="http://schemas.microsoft.com/office/powerpoint/2010/main" val="289866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0"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4" y="1981200"/>
                <a:ext cx="11859491"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a:p>
                <a:pPr marL="0" lvl="0" indent="0" defTabSz="2177170">
                  <a:lnSpc>
                    <a:spcPct val="100000"/>
                  </a:lnSpc>
                  <a:spcBef>
                    <a:spcPts val="0"/>
                  </a:spcBef>
                  <a:buNone/>
                </a:pPr>
                <a:r>
                  <a:rPr lang="en-US" sz="4300" b="1" dirty="0">
                    <a:solidFill>
                      <a:prstClr val="black"/>
                    </a:solidFill>
                    <a:latin typeface="Calibri"/>
                  </a:rPr>
                  <a:t>Ví </a:t>
                </a:r>
                <a:r>
                  <a:rPr lang="en-US" sz="4300" b="1" dirty="0" err="1">
                    <a:solidFill>
                      <a:prstClr val="black"/>
                    </a:solidFill>
                    <a:latin typeface="Calibri"/>
                  </a:rPr>
                  <a:t>dụ</a:t>
                </a:r>
                <a:r>
                  <a:rPr lang="en-US" sz="4300" b="1" dirty="0">
                    <a:solidFill>
                      <a:prstClr val="black"/>
                    </a:solidFill>
                    <a:latin typeface="Calibri"/>
                  </a:rPr>
                  <a:t> 2. </a:t>
                </a:r>
                <a:r>
                  <a:rPr lang="en-US" sz="4300" dirty="0" err="1">
                    <a:solidFill>
                      <a:prstClr val="black"/>
                    </a:solidFill>
                    <a:latin typeface="Calibri"/>
                  </a:rPr>
                  <a:t>Biểu</a:t>
                </a:r>
                <a:r>
                  <a:rPr lang="en-US" sz="4300" dirty="0">
                    <a:solidFill>
                      <a:prstClr val="black"/>
                    </a:solidFill>
                    <a:latin typeface="Calibri"/>
                  </a:rPr>
                  <a:t> </a:t>
                </a:r>
                <a:r>
                  <a:rPr lang="en-US" sz="4300" dirty="0" err="1">
                    <a:solidFill>
                      <a:prstClr val="black"/>
                    </a:solidFill>
                    <a:latin typeface="Calibri"/>
                  </a:rPr>
                  <a:t>diễn</a:t>
                </a:r>
                <a:r>
                  <a:rPr lang="en-US" sz="4300" dirty="0">
                    <a:solidFill>
                      <a:prstClr val="black"/>
                    </a:solidFill>
                    <a:latin typeface="Calibri"/>
                  </a:rPr>
                  <a:t> </a:t>
                </a:r>
                <a:r>
                  <a:rPr lang="en-US" sz="4300" dirty="0" err="1">
                    <a:solidFill>
                      <a:prstClr val="black"/>
                    </a:solidFill>
                    <a:latin typeface="Calibri"/>
                  </a:rPr>
                  <a:t>miền</a:t>
                </a:r>
                <a:r>
                  <a:rPr lang="en-US" sz="4300" dirty="0">
                    <a:solidFill>
                      <a:prstClr val="black"/>
                    </a:solidFill>
                    <a:latin typeface="Calibri"/>
                  </a:rPr>
                  <a:t> </a:t>
                </a:r>
                <a:r>
                  <a:rPr lang="en-US" sz="4300" dirty="0" err="1">
                    <a:solidFill>
                      <a:prstClr val="black"/>
                    </a:solidFill>
                    <a:latin typeface="Calibri"/>
                  </a:rPr>
                  <a:t>nghiệm</a:t>
                </a:r>
                <a:r>
                  <a:rPr lang="en-US" sz="4300" dirty="0">
                    <a:solidFill>
                      <a:prstClr val="black"/>
                    </a:solidFill>
                    <a:latin typeface="Calibri"/>
                  </a:rPr>
                  <a:t> </a:t>
                </a:r>
                <a:r>
                  <a:rPr lang="en-US" sz="4300" dirty="0" err="1">
                    <a:solidFill>
                      <a:prstClr val="black"/>
                    </a:solidFill>
                    <a:latin typeface="Calibri"/>
                  </a:rPr>
                  <a:t>của</a:t>
                </a:r>
                <a:r>
                  <a:rPr lang="en-US" sz="4300" dirty="0">
                    <a:solidFill>
                      <a:prstClr val="black"/>
                    </a:solidFill>
                    <a:latin typeface="Calibri"/>
                  </a:rPr>
                  <a:t> </a:t>
                </a:r>
                <a:r>
                  <a:rPr lang="en-US" sz="4300" dirty="0" err="1">
                    <a:solidFill>
                      <a:prstClr val="black"/>
                    </a:solidFill>
                    <a:latin typeface="Calibri"/>
                  </a:rPr>
                  <a:t>hệ</a:t>
                </a:r>
                <a:r>
                  <a:rPr lang="en-US" sz="4300" dirty="0">
                    <a:solidFill>
                      <a:prstClr val="black"/>
                    </a:solidFill>
                    <a:latin typeface="Calibri"/>
                  </a:rPr>
                  <a:t> </a:t>
                </a:r>
                <a:r>
                  <a:rPr lang="en-US" sz="4300" dirty="0" err="1">
                    <a:solidFill>
                      <a:prstClr val="black"/>
                    </a:solidFill>
                    <a:latin typeface="Calibri"/>
                  </a:rPr>
                  <a:t>bất</a:t>
                </a:r>
                <a:r>
                  <a:rPr lang="en-US" sz="4300" dirty="0">
                    <a:solidFill>
                      <a:prstClr val="black"/>
                    </a:solidFill>
                    <a:latin typeface="Calibri"/>
                  </a:rPr>
                  <a:t> </a:t>
                </a:r>
                <a:r>
                  <a:rPr lang="en-US" sz="4300" dirty="0" err="1">
                    <a:solidFill>
                      <a:prstClr val="black"/>
                    </a:solidFill>
                    <a:latin typeface="Calibri"/>
                  </a:rPr>
                  <a:t>phương</a:t>
                </a:r>
                <a:r>
                  <a:rPr lang="en-US" sz="4300" dirty="0">
                    <a:solidFill>
                      <a:prstClr val="black"/>
                    </a:solidFill>
                    <a:latin typeface="Calibri"/>
                  </a:rPr>
                  <a:t> </a:t>
                </a:r>
                <a:r>
                  <a:rPr lang="en-US" sz="4300" dirty="0" err="1">
                    <a:solidFill>
                      <a:prstClr val="black"/>
                    </a:solidFill>
                    <a:latin typeface="Calibri"/>
                  </a:rPr>
                  <a:t>trình</a:t>
                </a:r>
                <a:r>
                  <a:rPr lang="en-US" sz="4300" dirty="0">
                    <a:solidFill>
                      <a:prstClr val="black"/>
                    </a:solidFill>
                    <a:latin typeface="Calibri"/>
                  </a:rPr>
                  <a:t> </a:t>
                </a:r>
                <a:r>
                  <a:rPr lang="en-US" sz="4300" dirty="0" err="1">
                    <a:solidFill>
                      <a:prstClr val="black"/>
                    </a:solidFill>
                    <a:latin typeface="Calibri"/>
                  </a:rPr>
                  <a:t>sau</a:t>
                </a:r>
                <a:r>
                  <a:rPr lang="en-US" sz="4300" dirty="0">
                    <a:solidFill>
                      <a:prstClr val="black"/>
                    </a:solidFill>
                    <a:latin typeface="Calibri"/>
                  </a:rPr>
                  <a:t> </a:t>
                </a:r>
                <a:r>
                  <a:rPr lang="en-US" sz="4300" dirty="0" err="1">
                    <a:solidFill>
                      <a:prstClr val="black"/>
                    </a:solidFill>
                    <a:latin typeface="Calibri"/>
                  </a:rPr>
                  <a:t>trên</a:t>
                </a:r>
                <a:r>
                  <a:rPr lang="en-US" sz="4300" dirty="0">
                    <a:solidFill>
                      <a:prstClr val="black"/>
                    </a:solidFill>
                    <a:latin typeface="Calibri"/>
                  </a:rPr>
                  <a:t> </a:t>
                </a:r>
                <a:r>
                  <a:rPr lang="en-US" sz="4300" dirty="0" err="1">
                    <a:solidFill>
                      <a:prstClr val="black"/>
                    </a:solidFill>
                    <a:latin typeface="Calibri"/>
                  </a:rPr>
                  <a:t>mặt</a:t>
                </a:r>
                <a:r>
                  <a:rPr lang="en-US" sz="4300" dirty="0">
                    <a:solidFill>
                      <a:prstClr val="black"/>
                    </a:solidFill>
                    <a:latin typeface="Calibri"/>
                  </a:rPr>
                  <a:t> </a:t>
                </a:r>
                <a:r>
                  <a:rPr lang="en-US" sz="4300" dirty="0" err="1">
                    <a:solidFill>
                      <a:prstClr val="black"/>
                    </a:solidFill>
                    <a:latin typeface="Calibri"/>
                  </a:rPr>
                  <a:t>phẳng</a:t>
                </a:r>
                <a:r>
                  <a:rPr lang="en-US" sz="4300" dirty="0">
                    <a:solidFill>
                      <a:prstClr val="black"/>
                    </a:solidFill>
                    <a:latin typeface="Calibri"/>
                  </a:rPr>
                  <a:t> </a:t>
                </a:r>
                <a:r>
                  <a:rPr lang="en-US" sz="4300" dirty="0" err="1">
                    <a:solidFill>
                      <a:prstClr val="black"/>
                    </a:solidFill>
                    <a:latin typeface="Calibri"/>
                  </a:rPr>
                  <a:t>tọa</a:t>
                </a:r>
                <a:r>
                  <a:rPr lang="en-US" sz="4300" dirty="0">
                    <a:solidFill>
                      <a:prstClr val="black"/>
                    </a:solidFill>
                    <a:latin typeface="Calibri"/>
                  </a:rPr>
                  <a:t> </a:t>
                </a:r>
                <a:r>
                  <a:rPr lang="en-US" sz="4300" err="1">
                    <a:solidFill>
                      <a:prstClr val="black"/>
                    </a:solidFill>
                    <a:latin typeface="Calibri"/>
                  </a:rPr>
                  <a:t>độ</a:t>
                </a:r>
                <a:r>
                  <a:rPr lang="en-US" sz="4300">
                    <a:solidFill>
                      <a:prstClr val="black"/>
                    </a:solidFill>
                    <a:latin typeface="Calibri"/>
                  </a:rPr>
                  <a:t>:</a:t>
                </a:r>
              </a:p>
              <a:p>
                <a:pPr marL="0" lvl="0" indent="0" defTabSz="2177170">
                  <a:lnSpc>
                    <a:spcPct val="100000"/>
                  </a:lnSpc>
                  <a:spcBef>
                    <a:spcPts val="0"/>
                  </a:spcBef>
                  <a:buNone/>
                </a:pPr>
                <a:endParaRPr lang="en-US" sz="4300" dirty="0">
                  <a:solidFill>
                    <a:prstClr val="black"/>
                  </a:solidFill>
                  <a:latin typeface="Calibri"/>
                </a:endParaRPr>
              </a:p>
              <a:p>
                <a:pPr marL="0" lvl="0" indent="0" defTabSz="2177170">
                  <a:lnSpc>
                    <a:spcPct val="100000"/>
                  </a:lnSpc>
                  <a:spcBef>
                    <a:spcPts val="0"/>
                  </a:spcBef>
                  <a:buNone/>
                </a:pPr>
                <a14:m>
                  <m:oMathPara xmlns:m="http://schemas.openxmlformats.org/officeDocument/2006/math">
                    <m:oMathParaPr>
                      <m:jc m:val="centerGroup"/>
                    </m:oMathParaPr>
                    <m:oMath xmlns:m="http://schemas.openxmlformats.org/officeDocument/2006/math">
                      <m:d>
                        <m:dPr>
                          <m:begChr m:val="{"/>
                          <m:endChr m:val=""/>
                          <m:ctrlPr>
                            <a:rPr lang="en-US" sz="5400" i="1">
                              <a:solidFill>
                                <a:prstClr val="black"/>
                              </a:solidFill>
                              <a:latin typeface="Cambria Math" panose="02040503050406030204" pitchFamily="18" charset="0"/>
                            </a:rPr>
                          </m:ctrlPr>
                        </m:dPr>
                        <m:e>
                          <m:eqArr>
                            <m:eqArrPr>
                              <m:ctrlPr>
                                <a:rPr lang="en-US" sz="5400" i="1">
                                  <a:solidFill>
                                    <a:prstClr val="black"/>
                                  </a:solidFill>
                                  <a:latin typeface="Cambria Math" panose="02040503050406030204" pitchFamily="18" charset="0"/>
                                </a:rPr>
                              </m:ctrlPr>
                            </m:eqArrPr>
                            <m:e>
                              <m:r>
                                <a:rPr lang="en-US" sz="5400" i="1">
                                  <a:solidFill>
                                    <a:prstClr val="black"/>
                                  </a:solidFill>
                                  <a:latin typeface="Cambria Math" panose="02040503050406030204" pitchFamily="18" charset="0"/>
                                </a:rPr>
                                <m:t>𝑥</m:t>
                              </m:r>
                              <m:r>
                                <a:rPr lang="en-US" sz="5400" i="1">
                                  <a:solidFill>
                                    <a:prstClr val="black"/>
                                  </a:solidFill>
                                  <a:latin typeface="Cambria Math" panose="02040503050406030204" pitchFamily="18" charset="0"/>
                                </a:rPr>
                                <m:t>≥0                         (1)</m:t>
                              </m:r>
                            </m:e>
                            <m:e>
                              <m:r>
                                <a:rPr lang="en-US" sz="5400" i="1">
                                  <a:solidFill>
                                    <a:prstClr val="black"/>
                                  </a:solidFill>
                                  <a:latin typeface="Cambria Math" panose="02040503050406030204" pitchFamily="18" charset="0"/>
                                </a:rPr>
                                <m:t>𝑦</m:t>
                              </m:r>
                              <m:r>
                                <a:rPr lang="en-US" sz="5400" i="1">
                                  <a:solidFill>
                                    <a:prstClr val="black"/>
                                  </a:solidFill>
                                  <a:latin typeface="Cambria Math" panose="02040503050406030204" pitchFamily="18" charset="0"/>
                                </a:rPr>
                                <m:t>≥0                         (2)</m:t>
                              </m:r>
                            </m:e>
                            <m:e>
                              <m:r>
                                <a:rPr lang="en-US" sz="5400" i="1">
                                  <a:solidFill>
                                    <a:prstClr val="black"/>
                                  </a:solidFill>
                                  <a:latin typeface="Cambria Math" panose="02040503050406030204" pitchFamily="18" charset="0"/>
                                </a:rPr>
                                <m:t>𝑥</m:t>
                              </m:r>
                              <m:r>
                                <a:rPr lang="en-US" sz="5400" i="1">
                                  <a:solidFill>
                                    <a:prstClr val="black"/>
                                  </a:solidFill>
                                  <a:latin typeface="Cambria Math" panose="02040503050406030204" pitchFamily="18" charset="0"/>
                                </a:rPr>
                                <m:t>+</m:t>
                              </m:r>
                              <m:r>
                                <a:rPr lang="en-US" sz="5400" i="1">
                                  <a:solidFill>
                                    <a:prstClr val="black"/>
                                  </a:solidFill>
                                  <a:latin typeface="Cambria Math" panose="02040503050406030204" pitchFamily="18" charset="0"/>
                                </a:rPr>
                                <m:t>𝑦</m:t>
                              </m:r>
                              <m:r>
                                <a:rPr lang="en-US" sz="5400" i="1">
                                  <a:solidFill>
                                    <a:prstClr val="black"/>
                                  </a:solidFill>
                                  <a:latin typeface="Cambria Math" panose="02040503050406030204" pitchFamily="18" charset="0"/>
                                </a:rPr>
                                <m:t>≤100             (3)</m:t>
                              </m:r>
                            </m:e>
                            <m:e>
                              <m:r>
                                <a:rPr lang="en-US" sz="5400" i="1">
                                  <a:solidFill>
                                    <a:prstClr val="black"/>
                                  </a:solidFill>
                                  <a:latin typeface="Cambria Math" panose="02040503050406030204" pitchFamily="18" charset="0"/>
                                </a:rPr>
                                <m:t>20</m:t>
                              </m:r>
                              <m:r>
                                <a:rPr lang="en-US" sz="5400" i="1">
                                  <a:solidFill>
                                    <a:prstClr val="black"/>
                                  </a:solidFill>
                                  <a:latin typeface="Cambria Math" panose="02040503050406030204" pitchFamily="18" charset="0"/>
                                </a:rPr>
                                <m:t>𝑥</m:t>
                              </m:r>
                              <m:r>
                                <a:rPr lang="en-US" sz="5400" i="1">
                                  <a:solidFill>
                                    <a:prstClr val="black"/>
                                  </a:solidFill>
                                  <a:latin typeface="Cambria Math" panose="02040503050406030204" pitchFamily="18" charset="0"/>
                                </a:rPr>
                                <m:t>+10</m:t>
                              </m:r>
                              <m:r>
                                <a:rPr lang="en-US" sz="5400" i="1">
                                  <a:solidFill>
                                    <a:prstClr val="black"/>
                                  </a:solidFill>
                                  <a:latin typeface="Cambria Math" panose="02040503050406030204" pitchFamily="18" charset="0"/>
                                </a:rPr>
                                <m:t>𝑦</m:t>
                              </m:r>
                              <m:r>
                                <a:rPr lang="en-US" sz="5400" i="1">
                                  <a:solidFill>
                                    <a:prstClr val="black"/>
                                  </a:solidFill>
                                  <a:latin typeface="Cambria Math" panose="02040503050406030204" pitchFamily="18" charset="0"/>
                                </a:rPr>
                                <m:t>≤1200.  (4)</m:t>
                              </m:r>
                            </m:e>
                          </m:eqArr>
                        </m:e>
                      </m:d>
                    </m:oMath>
                  </m:oMathPara>
                </a14:m>
                <a:endParaRPr lang="en-US" dirty="0"/>
              </a:p>
              <a:p>
                <a:endParaRPr lang="en-US" dirty="0"/>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4" y="1981200"/>
                <a:ext cx="11859491" cy="11411749"/>
              </a:xfrm>
              <a:prstGeom prst="rect">
                <a:avLst/>
              </a:prstGeom>
              <a:blipFill rotWithShape="1">
                <a:blip r:embed="rId3"/>
                <a:stretch>
                  <a:fillRect l="-1952"/>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A763A5C4-EE00-47F0-A1B7-60B160C9441A}"/>
              </a:ext>
            </a:extLst>
          </p:cNvPr>
          <p:cNvGraphicFramePr>
            <a:graphicFrameLocks noGrp="1"/>
          </p:cNvGraphicFramePr>
          <p:nvPr>
            <p:extLst>
              <p:ext uri="{D42A27DB-BD31-4B8C-83A1-F6EECF244321}">
                <p14:modId xmlns:p14="http://schemas.microsoft.com/office/powerpoint/2010/main" val="4120442269"/>
              </p:ext>
            </p:extLst>
          </p:nvPr>
        </p:nvGraphicFramePr>
        <p:xfrm>
          <a:off x="1143001" y="2286001"/>
          <a:ext cx="10591800" cy="1752600"/>
        </p:xfrm>
        <a:graphic>
          <a:graphicData uri="http://schemas.openxmlformats.org/drawingml/2006/table">
            <a:tbl>
              <a:tblPr firstRow="1" bandRow="1">
                <a:tableStyleId>{5C22544A-7EE6-4342-B048-85BDC9FD1C3A}</a:tableStyleId>
              </a:tblPr>
              <a:tblGrid>
                <a:gridCol w="10591800">
                  <a:extLst>
                    <a:ext uri="{9D8B030D-6E8A-4147-A177-3AD203B41FA5}">
                      <a16:colId xmlns:a16="http://schemas.microsoft.com/office/drawing/2014/main" val="3086332958"/>
                    </a:ext>
                  </a:extLst>
                </a:gridCol>
              </a:tblGrid>
              <a:tr h="1752600">
                <a:tc>
                  <a:txBody>
                    <a:bodyPr/>
                    <a:lstStyle/>
                    <a:p>
                      <a:pPr marL="0" marR="0" algn="just">
                        <a:lnSpc>
                          <a:spcPct val="107000"/>
                        </a:lnSpc>
                        <a:spcBef>
                          <a:spcPts val="0"/>
                        </a:spcBef>
                        <a:spcAft>
                          <a:spcPts val="0"/>
                        </a:spcAft>
                      </a:pPr>
                      <a:r>
                        <a:rPr lang="en-US" sz="4800" b="0" dirty="0" err="1">
                          <a:solidFill>
                            <a:schemeClr val="tx1"/>
                          </a:solidFill>
                          <a:effectLst/>
                          <a:latin typeface="Tomaho"/>
                        </a:rPr>
                        <a:t>Cách</a:t>
                      </a:r>
                      <a:r>
                        <a:rPr lang="en-US" sz="4800" b="0" dirty="0">
                          <a:solidFill>
                            <a:schemeClr val="tx1"/>
                          </a:solidFill>
                          <a:effectLst/>
                          <a:latin typeface="Tomaho"/>
                        </a:rPr>
                        <a:t> </a:t>
                      </a:r>
                      <a:r>
                        <a:rPr lang="en-US" sz="4800" b="0" dirty="0" err="1">
                          <a:solidFill>
                            <a:schemeClr val="tx1"/>
                          </a:solidFill>
                          <a:effectLst/>
                          <a:latin typeface="Tomaho"/>
                        </a:rPr>
                        <a:t>xác</a:t>
                      </a:r>
                      <a:r>
                        <a:rPr lang="en-US" sz="4800" b="0" dirty="0">
                          <a:solidFill>
                            <a:schemeClr val="tx1"/>
                          </a:solidFill>
                          <a:effectLst/>
                          <a:latin typeface="Tomaho"/>
                        </a:rPr>
                        <a:t> </a:t>
                      </a:r>
                      <a:r>
                        <a:rPr lang="en-US" sz="4800" b="0" dirty="0" err="1">
                          <a:solidFill>
                            <a:schemeClr val="tx1"/>
                          </a:solidFill>
                          <a:effectLst/>
                          <a:latin typeface="Tomaho"/>
                        </a:rPr>
                        <a:t>định</a:t>
                      </a:r>
                      <a:r>
                        <a:rPr lang="en-US" sz="4800" b="0" dirty="0">
                          <a:solidFill>
                            <a:schemeClr val="tx1"/>
                          </a:solidFill>
                          <a:effectLst/>
                          <a:latin typeface="Tomaho"/>
                        </a:rPr>
                        <a:t> </a:t>
                      </a:r>
                      <a:r>
                        <a:rPr lang="en-US" sz="4800" b="0" dirty="0" err="1">
                          <a:solidFill>
                            <a:schemeClr val="tx1"/>
                          </a:solidFill>
                          <a:effectLst/>
                          <a:latin typeface="Tomaho"/>
                        </a:rPr>
                        <a:t>miền</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một</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bậc</a:t>
                      </a:r>
                      <a:r>
                        <a:rPr lang="en-US" sz="4800" b="0" dirty="0">
                          <a:solidFill>
                            <a:schemeClr val="tx1"/>
                          </a:solidFill>
                          <a:effectLst/>
                          <a:latin typeface="Tomaho"/>
                        </a:rPr>
                        <a:t> </a:t>
                      </a:r>
                      <a:r>
                        <a:rPr lang="en-US" sz="4800" b="0" dirty="0" err="1">
                          <a:solidFill>
                            <a:schemeClr val="tx1"/>
                          </a:solidFill>
                          <a:effectLst/>
                          <a:latin typeface="Tomaho"/>
                        </a:rPr>
                        <a:t>nhất</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a:t>
                      </a:r>
                      <a:r>
                        <a:rPr lang="en-US" sz="4800" b="0" dirty="0" err="1">
                          <a:solidFill>
                            <a:schemeClr val="tx1"/>
                          </a:solidFill>
                          <a:effectLst/>
                          <a:latin typeface="Tomaho"/>
                        </a:rPr>
                        <a:t>ẩn</a:t>
                      </a:r>
                      <a:r>
                        <a:rPr lang="en-US" sz="4800" b="0" dirty="0">
                          <a:solidFill>
                            <a:schemeClr val="tx1"/>
                          </a:solidFill>
                          <a:effectLst/>
                          <a:latin typeface="Tomaho"/>
                        </a:rPr>
                        <a:t>:</a:t>
                      </a:r>
                    </a:p>
                  </a:txBody>
                  <a:tcPr>
                    <a:solidFill>
                      <a:schemeClr val="accent4">
                        <a:lumMod val="20000"/>
                        <a:lumOff val="80000"/>
                      </a:schemeClr>
                    </a:solidFill>
                  </a:tcPr>
                </a:tc>
                <a:extLst>
                  <a:ext uri="{0D108BD9-81ED-4DB2-BD59-A6C34878D82A}">
                    <a16:rowId xmlns:a16="http://schemas.microsoft.com/office/drawing/2014/main" val="1795147875"/>
                  </a:ext>
                </a:extLst>
              </a:tr>
            </a:tbl>
          </a:graphicData>
        </a:graphic>
      </p:graphicFrame>
      <p:graphicFrame>
        <p:nvGraphicFramePr>
          <p:cNvPr id="5" name="Table 4">
            <a:extLst>
              <a:ext uri="{FF2B5EF4-FFF2-40B4-BE49-F238E27FC236}">
                <a16:creationId xmlns:a16="http://schemas.microsoft.com/office/drawing/2014/main" id="{73A0E8D8-1A2A-4EF5-9CD5-6E6CEC1D3C59}"/>
              </a:ext>
            </a:extLst>
          </p:cNvPr>
          <p:cNvGraphicFramePr>
            <a:graphicFrameLocks noGrp="1"/>
          </p:cNvGraphicFramePr>
          <p:nvPr>
            <p:extLst>
              <p:ext uri="{D42A27DB-BD31-4B8C-83A1-F6EECF244321}">
                <p14:modId xmlns:p14="http://schemas.microsoft.com/office/powerpoint/2010/main" val="3583661691"/>
              </p:ext>
            </p:extLst>
          </p:nvPr>
        </p:nvGraphicFramePr>
        <p:xfrm>
          <a:off x="1143001" y="4048760"/>
          <a:ext cx="10591800" cy="4480560"/>
        </p:xfrm>
        <a:graphic>
          <a:graphicData uri="http://schemas.openxmlformats.org/drawingml/2006/table">
            <a:tbl>
              <a:tblPr firstRow="1" bandRow="1">
                <a:tableStyleId>{5C22544A-7EE6-4342-B048-85BDC9FD1C3A}</a:tableStyleId>
              </a:tblPr>
              <a:tblGrid>
                <a:gridCol w="10591800">
                  <a:extLst>
                    <a:ext uri="{9D8B030D-6E8A-4147-A177-3AD203B41FA5}">
                      <a16:colId xmlns:a16="http://schemas.microsoft.com/office/drawing/2014/main" val="3086332958"/>
                    </a:ext>
                  </a:extLst>
                </a:gridCol>
              </a:tblGrid>
              <a:tr h="4480560">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4800" b="0" dirty="0" err="1">
                          <a:solidFill>
                            <a:schemeClr val="tx1"/>
                          </a:solidFill>
                          <a:effectLst/>
                          <a:latin typeface="Tomaho"/>
                        </a:rPr>
                        <a:t>Trên</a:t>
                      </a:r>
                      <a:r>
                        <a:rPr lang="en-US" sz="4800" b="0" dirty="0">
                          <a:solidFill>
                            <a:schemeClr val="tx1"/>
                          </a:solidFill>
                          <a:effectLst/>
                          <a:latin typeface="Tomaho"/>
                        </a:rPr>
                        <a:t> </a:t>
                      </a:r>
                      <a:r>
                        <a:rPr lang="en-US" sz="4800" b="0" dirty="0" err="1">
                          <a:solidFill>
                            <a:schemeClr val="tx1"/>
                          </a:solidFill>
                          <a:effectLst/>
                          <a:latin typeface="Tomaho"/>
                        </a:rPr>
                        <a:t>cùng</a:t>
                      </a:r>
                      <a:r>
                        <a:rPr lang="en-US" sz="4800" b="0" dirty="0">
                          <a:solidFill>
                            <a:schemeClr val="tx1"/>
                          </a:solidFill>
                          <a:effectLst/>
                          <a:latin typeface="Tomaho"/>
                        </a:rPr>
                        <a:t> </a:t>
                      </a:r>
                      <a:r>
                        <a:rPr lang="en-US" sz="4800" b="0" dirty="0" err="1">
                          <a:solidFill>
                            <a:schemeClr val="tx1"/>
                          </a:solidFill>
                          <a:effectLst/>
                          <a:latin typeface="Tomaho"/>
                        </a:rPr>
                        <a:t>một</a:t>
                      </a:r>
                      <a:r>
                        <a:rPr lang="en-US" sz="4800" b="0" dirty="0">
                          <a:solidFill>
                            <a:schemeClr val="tx1"/>
                          </a:solidFill>
                          <a:effectLst/>
                          <a:latin typeface="Tomaho"/>
                        </a:rPr>
                        <a:t> </a:t>
                      </a:r>
                      <a:r>
                        <a:rPr lang="en-US" sz="4800" b="0" dirty="0" err="1">
                          <a:solidFill>
                            <a:schemeClr val="tx1"/>
                          </a:solidFill>
                          <a:effectLst/>
                          <a:latin typeface="Tomaho"/>
                        </a:rPr>
                        <a:t>mặt</a:t>
                      </a:r>
                      <a:r>
                        <a:rPr lang="en-US" sz="4800" b="0" dirty="0">
                          <a:solidFill>
                            <a:schemeClr val="tx1"/>
                          </a:solidFill>
                          <a:effectLst/>
                          <a:latin typeface="Tomaho"/>
                        </a:rPr>
                        <a:t> </a:t>
                      </a:r>
                      <a:r>
                        <a:rPr lang="en-US" sz="4800" b="0" dirty="0" err="1">
                          <a:solidFill>
                            <a:schemeClr val="tx1"/>
                          </a:solidFill>
                          <a:effectLst/>
                          <a:latin typeface="Tomaho"/>
                        </a:rPr>
                        <a:t>phẳng</a:t>
                      </a:r>
                      <a:r>
                        <a:rPr lang="en-US" sz="4800" b="0" dirty="0">
                          <a:solidFill>
                            <a:schemeClr val="tx1"/>
                          </a:solidFill>
                          <a:effectLst/>
                          <a:latin typeface="Tomaho"/>
                        </a:rPr>
                        <a:t> </a:t>
                      </a:r>
                      <a:r>
                        <a:rPr lang="en-US" sz="4800" b="0" dirty="0" err="1">
                          <a:solidFill>
                            <a:schemeClr val="tx1"/>
                          </a:solidFill>
                          <a:effectLst/>
                          <a:latin typeface="Tomaho"/>
                        </a:rPr>
                        <a:t>tọa</a:t>
                      </a:r>
                      <a:r>
                        <a:rPr lang="en-US" sz="4800" b="0" dirty="0">
                          <a:solidFill>
                            <a:schemeClr val="tx1"/>
                          </a:solidFill>
                          <a:effectLst/>
                          <a:latin typeface="Tomaho"/>
                        </a:rPr>
                        <a:t> </a:t>
                      </a:r>
                      <a:r>
                        <a:rPr lang="en-US" sz="4800" b="0" dirty="0" err="1">
                          <a:solidFill>
                            <a:schemeClr val="tx1"/>
                          </a:solidFill>
                          <a:effectLst/>
                          <a:latin typeface="Tomaho"/>
                        </a:rPr>
                        <a:t>độ</a:t>
                      </a:r>
                      <a:r>
                        <a:rPr lang="en-US" sz="4800" b="0" dirty="0">
                          <a:solidFill>
                            <a:schemeClr val="tx1"/>
                          </a:solidFill>
                          <a:effectLst/>
                          <a:latin typeface="Tomaho"/>
                        </a:rPr>
                        <a:t>, </a:t>
                      </a:r>
                      <a:r>
                        <a:rPr lang="en-US" sz="4800" b="0" dirty="0" err="1">
                          <a:solidFill>
                            <a:schemeClr val="tx1"/>
                          </a:solidFill>
                          <a:effectLst/>
                          <a:latin typeface="Tomaho"/>
                        </a:rPr>
                        <a:t>xác</a:t>
                      </a:r>
                      <a:r>
                        <a:rPr lang="en-US" sz="4800" b="0" dirty="0">
                          <a:solidFill>
                            <a:schemeClr val="tx1"/>
                          </a:solidFill>
                          <a:effectLst/>
                          <a:latin typeface="Tomaho"/>
                        </a:rPr>
                        <a:t> </a:t>
                      </a:r>
                      <a:r>
                        <a:rPr lang="en-US" sz="4800" b="0" dirty="0" err="1">
                          <a:solidFill>
                            <a:schemeClr val="tx1"/>
                          </a:solidFill>
                          <a:effectLst/>
                          <a:latin typeface="Tomaho"/>
                        </a:rPr>
                        <a:t>định</a:t>
                      </a:r>
                      <a:r>
                        <a:rPr lang="en-US" sz="4800" b="0" dirty="0">
                          <a:solidFill>
                            <a:schemeClr val="tx1"/>
                          </a:solidFill>
                          <a:effectLst/>
                          <a:latin typeface="Tomaho"/>
                        </a:rPr>
                        <a:t> </a:t>
                      </a:r>
                      <a:r>
                        <a:rPr lang="en-US" sz="4800" b="0" dirty="0" err="1">
                          <a:solidFill>
                            <a:schemeClr val="tx1"/>
                          </a:solidFill>
                          <a:effectLst/>
                          <a:latin typeface="Tomaho"/>
                        </a:rPr>
                        <a:t>miền</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mỗi</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bậc</a:t>
                      </a:r>
                      <a:r>
                        <a:rPr lang="en-US" sz="4800" b="0" dirty="0">
                          <a:solidFill>
                            <a:schemeClr val="tx1"/>
                          </a:solidFill>
                          <a:effectLst/>
                          <a:latin typeface="Tomaho"/>
                        </a:rPr>
                        <a:t> </a:t>
                      </a:r>
                      <a:r>
                        <a:rPr lang="en-US" sz="4800" b="0" dirty="0" err="1">
                          <a:solidFill>
                            <a:schemeClr val="tx1"/>
                          </a:solidFill>
                          <a:effectLst/>
                          <a:latin typeface="Tomaho"/>
                        </a:rPr>
                        <a:t>nhất</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a:t>
                      </a:r>
                      <a:r>
                        <a:rPr lang="en-US" sz="4800" b="0" dirty="0" err="1">
                          <a:solidFill>
                            <a:schemeClr val="tx1"/>
                          </a:solidFill>
                          <a:effectLst/>
                          <a:latin typeface="Tomaho"/>
                        </a:rPr>
                        <a:t>ẩn</a:t>
                      </a:r>
                      <a:r>
                        <a:rPr lang="en-US" sz="4800" b="0" dirty="0">
                          <a:solidFill>
                            <a:schemeClr val="tx1"/>
                          </a:solidFill>
                          <a:effectLst/>
                          <a:latin typeface="Tomaho"/>
                        </a:rPr>
                        <a:t> </a:t>
                      </a:r>
                      <a:r>
                        <a:rPr lang="en-US" sz="4800" b="0" dirty="0" err="1">
                          <a:solidFill>
                            <a:schemeClr val="tx1"/>
                          </a:solidFill>
                          <a:effectLst/>
                          <a:latin typeface="Tomaho"/>
                        </a:rPr>
                        <a:t>trong</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và</a:t>
                      </a:r>
                      <a:r>
                        <a:rPr lang="en-US" sz="4800" b="0" dirty="0">
                          <a:solidFill>
                            <a:schemeClr val="tx1"/>
                          </a:solidFill>
                          <a:effectLst/>
                          <a:latin typeface="Tomaho"/>
                        </a:rPr>
                        <a:t> </a:t>
                      </a:r>
                      <a:r>
                        <a:rPr lang="en-US" sz="4800" b="0" dirty="0" err="1">
                          <a:solidFill>
                            <a:schemeClr val="tx1"/>
                          </a:solidFill>
                          <a:effectLst/>
                          <a:latin typeface="Tomaho"/>
                        </a:rPr>
                        <a:t>gạch</a:t>
                      </a:r>
                      <a:r>
                        <a:rPr lang="en-US" sz="4800" b="0" dirty="0">
                          <a:solidFill>
                            <a:schemeClr val="tx1"/>
                          </a:solidFill>
                          <a:effectLst/>
                          <a:latin typeface="Tomaho"/>
                        </a:rPr>
                        <a:t> </a:t>
                      </a:r>
                      <a:r>
                        <a:rPr lang="en-US" sz="4800" b="0" dirty="0" err="1">
                          <a:solidFill>
                            <a:schemeClr val="tx1"/>
                          </a:solidFill>
                          <a:effectLst/>
                          <a:latin typeface="Tomaho"/>
                        </a:rPr>
                        <a:t>bỏ</a:t>
                      </a:r>
                      <a:r>
                        <a:rPr lang="en-US" sz="4800" b="0" dirty="0">
                          <a:solidFill>
                            <a:schemeClr val="tx1"/>
                          </a:solidFill>
                          <a:effectLst/>
                          <a:latin typeface="Tomaho"/>
                        </a:rPr>
                        <a:t> </a:t>
                      </a:r>
                      <a:r>
                        <a:rPr lang="en-US" sz="4800" b="0" dirty="0" err="1">
                          <a:solidFill>
                            <a:schemeClr val="tx1"/>
                          </a:solidFill>
                          <a:effectLst/>
                          <a:latin typeface="Tomaho"/>
                        </a:rPr>
                        <a:t>miền</a:t>
                      </a:r>
                      <a:r>
                        <a:rPr lang="en-US" sz="4800" b="0" dirty="0">
                          <a:solidFill>
                            <a:schemeClr val="tx1"/>
                          </a:solidFill>
                          <a:effectLst/>
                          <a:latin typeface="Tomaho"/>
                        </a:rPr>
                        <a:t> </a:t>
                      </a:r>
                      <a:r>
                        <a:rPr lang="en-US" sz="4800" b="0" dirty="0" err="1">
                          <a:solidFill>
                            <a:schemeClr val="tx1"/>
                          </a:solidFill>
                          <a:effectLst/>
                          <a:latin typeface="Tomaho"/>
                        </a:rPr>
                        <a:t>còn</a:t>
                      </a:r>
                      <a:r>
                        <a:rPr lang="en-US" sz="4800" b="0" dirty="0">
                          <a:solidFill>
                            <a:schemeClr val="tx1"/>
                          </a:solidFill>
                          <a:effectLst/>
                          <a:latin typeface="Tomaho"/>
                        </a:rPr>
                        <a:t> </a:t>
                      </a:r>
                      <a:r>
                        <a:rPr lang="en-US" sz="4800" b="0" dirty="0" err="1">
                          <a:solidFill>
                            <a:schemeClr val="tx1"/>
                          </a:solidFill>
                          <a:effectLst/>
                          <a:latin typeface="Tomaho"/>
                        </a:rPr>
                        <a:t>lại</a:t>
                      </a:r>
                      <a:r>
                        <a:rPr lang="en-US" sz="4800" b="0" dirty="0">
                          <a:solidFill>
                            <a:schemeClr val="tx1"/>
                          </a:solidFill>
                          <a:effectLst/>
                          <a:latin typeface="Tomaho"/>
                        </a:rPr>
                        <a:t>.</a:t>
                      </a:r>
                    </a:p>
                  </a:txBody>
                  <a:tcPr>
                    <a:solidFill>
                      <a:schemeClr val="accent4">
                        <a:lumMod val="20000"/>
                        <a:lumOff val="80000"/>
                      </a:schemeClr>
                    </a:solidFill>
                  </a:tcPr>
                </a:tc>
                <a:extLst>
                  <a:ext uri="{0D108BD9-81ED-4DB2-BD59-A6C34878D82A}">
                    <a16:rowId xmlns:a16="http://schemas.microsoft.com/office/drawing/2014/main" val="1795147875"/>
                  </a:ext>
                </a:extLst>
              </a:tr>
            </a:tbl>
          </a:graphicData>
        </a:graphic>
      </p:graphicFrame>
      <p:graphicFrame>
        <p:nvGraphicFramePr>
          <p:cNvPr id="6" name="Table 5">
            <a:extLst>
              <a:ext uri="{FF2B5EF4-FFF2-40B4-BE49-F238E27FC236}">
                <a16:creationId xmlns:a16="http://schemas.microsoft.com/office/drawing/2014/main" id="{9A0AF722-BCA0-48DD-A5A8-D5C952217106}"/>
              </a:ext>
            </a:extLst>
          </p:cNvPr>
          <p:cNvGraphicFramePr>
            <a:graphicFrameLocks noGrp="1"/>
          </p:cNvGraphicFramePr>
          <p:nvPr>
            <p:extLst>
              <p:ext uri="{D42A27DB-BD31-4B8C-83A1-F6EECF244321}">
                <p14:modId xmlns:p14="http://schemas.microsoft.com/office/powerpoint/2010/main" val="4266289298"/>
              </p:ext>
            </p:extLst>
          </p:nvPr>
        </p:nvGraphicFramePr>
        <p:xfrm>
          <a:off x="1143001" y="8415909"/>
          <a:ext cx="10591800" cy="3383280"/>
        </p:xfrm>
        <a:graphic>
          <a:graphicData uri="http://schemas.openxmlformats.org/drawingml/2006/table">
            <a:tbl>
              <a:tblPr firstRow="1" bandRow="1">
                <a:tableStyleId>{5C22544A-7EE6-4342-B048-85BDC9FD1C3A}</a:tableStyleId>
              </a:tblPr>
              <a:tblGrid>
                <a:gridCol w="10591800">
                  <a:extLst>
                    <a:ext uri="{9D8B030D-6E8A-4147-A177-3AD203B41FA5}">
                      <a16:colId xmlns:a16="http://schemas.microsoft.com/office/drawing/2014/main" val="3086332958"/>
                    </a:ext>
                  </a:extLst>
                </a:gridCol>
              </a:tblGrid>
              <a:tr h="3383280">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4800" b="0" dirty="0" err="1">
                          <a:solidFill>
                            <a:schemeClr val="tx1"/>
                          </a:solidFill>
                          <a:effectLst/>
                          <a:latin typeface="Tomaho"/>
                        </a:rPr>
                        <a:t>Miền</a:t>
                      </a:r>
                      <a:r>
                        <a:rPr lang="en-US" sz="4800" b="0" dirty="0">
                          <a:solidFill>
                            <a:schemeClr val="tx1"/>
                          </a:solidFill>
                          <a:effectLst/>
                          <a:latin typeface="Tomaho"/>
                        </a:rPr>
                        <a:t> </a:t>
                      </a:r>
                      <a:r>
                        <a:rPr lang="en-US" sz="4800" b="0" dirty="0" err="1">
                          <a:solidFill>
                            <a:schemeClr val="tx1"/>
                          </a:solidFill>
                          <a:effectLst/>
                          <a:latin typeface="Tomaho"/>
                        </a:rPr>
                        <a:t>không</a:t>
                      </a:r>
                      <a:r>
                        <a:rPr lang="en-US" sz="4800" b="0" dirty="0">
                          <a:solidFill>
                            <a:schemeClr val="tx1"/>
                          </a:solidFill>
                          <a:effectLst/>
                          <a:latin typeface="Tomaho"/>
                        </a:rPr>
                        <a:t> </a:t>
                      </a:r>
                      <a:r>
                        <a:rPr lang="en-US" sz="4800" b="0" dirty="0" err="1">
                          <a:solidFill>
                            <a:schemeClr val="tx1"/>
                          </a:solidFill>
                          <a:effectLst/>
                          <a:latin typeface="Tomaho"/>
                        </a:rPr>
                        <a:t>bị</a:t>
                      </a:r>
                      <a:r>
                        <a:rPr lang="en-US" sz="4800" b="0" dirty="0">
                          <a:solidFill>
                            <a:schemeClr val="tx1"/>
                          </a:solidFill>
                          <a:effectLst/>
                          <a:latin typeface="Tomaho"/>
                        </a:rPr>
                        <a:t> </a:t>
                      </a:r>
                      <a:r>
                        <a:rPr lang="en-US" sz="4800" b="0" dirty="0" err="1">
                          <a:solidFill>
                            <a:schemeClr val="tx1"/>
                          </a:solidFill>
                          <a:effectLst/>
                          <a:latin typeface="Tomaho"/>
                        </a:rPr>
                        <a:t>gạch</a:t>
                      </a:r>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miền</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đã</a:t>
                      </a:r>
                      <a:r>
                        <a:rPr lang="en-US" sz="4800" b="0" dirty="0">
                          <a:solidFill>
                            <a:schemeClr val="tx1"/>
                          </a:solidFill>
                          <a:effectLst/>
                          <a:latin typeface="Tomaho"/>
                        </a:rPr>
                        <a:t> </a:t>
                      </a:r>
                      <a:r>
                        <a:rPr lang="en-US" sz="4800" b="0" dirty="0" err="1">
                          <a:solidFill>
                            <a:schemeClr val="tx1"/>
                          </a:solidFill>
                          <a:effectLst/>
                          <a:latin typeface="Tomaho"/>
                        </a:rPr>
                        <a:t>cho</a:t>
                      </a:r>
                      <a:r>
                        <a:rPr lang="en-US" sz="4800" b="0" dirty="0">
                          <a:solidFill>
                            <a:schemeClr val="tx1"/>
                          </a:solidFill>
                          <a:effectLst/>
                          <a:latin typeface="Tomaho"/>
                        </a:rPr>
                        <a:t>.</a:t>
                      </a:r>
                      <a:endParaRPr lang="en-US" sz="4800" b="0" dirty="0">
                        <a:solidFill>
                          <a:schemeClr val="tx1"/>
                        </a:solidFill>
                        <a:effectLst/>
                        <a:latin typeface="Tomaho"/>
                        <a:ea typeface="Calibri" panose="020F0502020204030204" pitchFamily="34"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795147875"/>
                  </a:ext>
                </a:extLst>
              </a:tr>
            </a:tbl>
          </a:graphicData>
        </a:graphic>
      </p:graphicFrame>
      <p:sp>
        <p:nvSpPr>
          <p:cNvPr id="9" name="Rectangle 8"/>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latin typeface="Times New Roman" panose="02020603050405020304" pitchFamily="18" charset="0"/>
                <a:cs typeface="Times New Roman" panose="02020603050405020304" pitchFamily="18" charset="0"/>
              </a:rPr>
              <a:t>BÀI 4 : HỆ BẤT PHƯƠNG TRÌNH BẬC NHẤT HAI ẨN</a:t>
            </a:r>
          </a:p>
        </p:txBody>
      </p:sp>
    </p:spTree>
    <p:extLst>
      <p:ext uri="{BB962C8B-B14F-4D97-AF65-F5344CB8AC3E}">
        <p14:creationId xmlns:p14="http://schemas.microsoft.com/office/powerpoint/2010/main" val="722546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par>
                                <p:cTn id="8" presetID="22" presetClass="entr" presetSubtype="1" fill="hold" nodeType="withEffect" nodePh="1">
                                  <p:stCondLst>
                                    <p:cond delay="0"/>
                                  </p:stCondLst>
                                  <p:endCondLst>
                                    <p:cond evt="begin" delay="0">
                                      <p:tn val="8"/>
                                    </p:cond>
                                  </p:endCondLst>
                                  <p:childTnLst>
                                    <p:set>
                                      <p:cBhvr>
                                        <p:cTn id="9" dur="1" fill="hold">
                                          <p:stCondLst>
                                            <p:cond delay="0"/>
                                          </p:stCondLst>
                                        </p:cTn>
                                        <p:tgtEl>
                                          <p:spTgt spid="99">
                                            <p:txEl>
                                              <p:pRg st="0" end="0"/>
                                            </p:txEl>
                                          </p:spTgt>
                                        </p:tgtEl>
                                        <p:attrNameLst>
                                          <p:attrName>style.visibility</p:attrName>
                                        </p:attrNameLst>
                                      </p:cBhvr>
                                      <p:to>
                                        <p:strVal val="visible"/>
                                      </p:to>
                                    </p:set>
                                    <p:animEffect transition="in" filter="wipe(up)">
                                      <p:cBhvr>
                                        <p:cTn id="10" dur="500"/>
                                        <p:tgtEl>
                                          <p:spTgt spid="99">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wipe(up)">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wipe(up)">
                                      <p:cBhvr>
                                        <p:cTn id="4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0"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dirty="0"/>
                  <a:t>Luyện </a:t>
                </a:r>
                <a:r>
                  <a:rPr lang="en-US" sz="4400" b="1" dirty="0" err="1"/>
                  <a:t>tập</a:t>
                </a:r>
                <a:r>
                  <a:rPr lang="en-US" sz="4400" b="1" dirty="0"/>
                  <a:t> 2. </a:t>
                </a:r>
                <a:r>
                  <a:rPr lang="en-US" sz="4400" dirty="0" err="1"/>
                  <a:t>Biểu</a:t>
                </a:r>
                <a:r>
                  <a:rPr lang="en-US" sz="4400" dirty="0"/>
                  <a:t> </a:t>
                </a:r>
                <a:r>
                  <a:rPr lang="en-US" sz="4400" dirty="0" err="1"/>
                  <a:t>diễn</a:t>
                </a:r>
                <a:r>
                  <a:rPr lang="en-US" sz="4400" dirty="0"/>
                  <a:t> </a:t>
                </a:r>
                <a:r>
                  <a:rPr lang="en-US" sz="4400" dirty="0" err="1"/>
                  <a:t>miền</a:t>
                </a:r>
                <a:r>
                  <a:rPr lang="en-US" sz="4400" dirty="0"/>
                  <a:t> </a:t>
                </a:r>
                <a:r>
                  <a:rPr lang="en-US" sz="4400" dirty="0" err="1"/>
                  <a:t>nghiệm</a:t>
                </a:r>
                <a:r>
                  <a:rPr lang="en-US" sz="4400" dirty="0"/>
                  <a:t> </a:t>
                </a:r>
                <a:r>
                  <a:rPr lang="en-US" sz="4400" dirty="0" err="1"/>
                  <a:t>của</a:t>
                </a:r>
                <a:r>
                  <a:rPr lang="en-US" sz="4400" dirty="0"/>
                  <a:t> </a:t>
                </a:r>
                <a:r>
                  <a:rPr lang="en-US" sz="4400" dirty="0" err="1"/>
                  <a:t>hệ</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r>
                  <a:rPr lang="en-US" sz="4400" dirty="0" err="1"/>
                  <a:t>bậc</a:t>
                </a:r>
                <a:r>
                  <a:rPr lang="en-US" sz="4400" dirty="0"/>
                  <a:t> </a:t>
                </a:r>
                <a:r>
                  <a:rPr lang="en-US" sz="4400" dirty="0" err="1"/>
                  <a:t>nhất</a:t>
                </a:r>
                <a:r>
                  <a:rPr lang="en-US" sz="4400" dirty="0"/>
                  <a:t> </a:t>
                </a:r>
                <a:r>
                  <a:rPr lang="en-US" sz="4400" dirty="0" err="1"/>
                  <a:t>hai</a:t>
                </a:r>
                <a:r>
                  <a:rPr lang="en-US" sz="4400" dirty="0"/>
                  <a:t> </a:t>
                </a:r>
                <a:r>
                  <a:rPr lang="en-US" sz="4400" dirty="0" err="1"/>
                  <a:t>ẩn</a:t>
                </a:r>
                <a:r>
                  <a:rPr lang="en-US" sz="4400" dirty="0"/>
                  <a:t> </a:t>
                </a:r>
                <a:r>
                  <a:rPr lang="en-US" sz="4400" dirty="0" err="1"/>
                  <a:t>sau</a:t>
                </a:r>
                <a:r>
                  <a:rPr lang="en-US" sz="4400" dirty="0"/>
                  <a:t> </a:t>
                </a:r>
                <a:r>
                  <a:rPr lang="en-US" sz="4400" dirty="0" err="1"/>
                  <a:t>trên</a:t>
                </a:r>
                <a:r>
                  <a:rPr lang="en-US" sz="4400" dirty="0"/>
                  <a:t> </a:t>
                </a:r>
                <a:r>
                  <a:rPr lang="en-US" sz="4400" dirty="0" err="1"/>
                  <a:t>mặt</a:t>
                </a:r>
                <a:r>
                  <a:rPr lang="en-US" sz="4400" dirty="0"/>
                  <a:t> </a:t>
                </a:r>
                <a:r>
                  <a:rPr lang="en-US" sz="4400" dirty="0" err="1"/>
                  <a:t>phẳng</a:t>
                </a:r>
                <a:r>
                  <a:rPr lang="en-US" sz="4400" dirty="0"/>
                  <a:t> </a:t>
                </a:r>
                <a:r>
                  <a:rPr lang="en-US" sz="4400" dirty="0" err="1"/>
                  <a:t>tọa</a:t>
                </a:r>
                <a:r>
                  <a:rPr lang="en-US" sz="4400" dirty="0"/>
                  <a:t> </a:t>
                </a:r>
                <a:r>
                  <a:rPr lang="en-US" sz="4400" dirty="0" err="1"/>
                  <a:t>độ</a:t>
                </a:r>
                <a:r>
                  <a:rPr lang="en-US" sz="4400" dirty="0"/>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smtClean="0">
                                <a:latin typeface="Cambria Math" panose="02040503050406030204" pitchFamily="18" charset="0"/>
                              </a:rPr>
                            </m:ctrlPr>
                          </m:eqArrPr>
                          <m:e>
                            <m:r>
                              <a:rPr lang="en-US" sz="4400" i="1">
                                <a:latin typeface="Cambria Math" panose="02040503050406030204" pitchFamily="18" charset="0"/>
                              </a:rPr>
                              <m:t>𝑥</m:t>
                            </m:r>
                            <m:r>
                              <a:rPr lang="en-US" sz="4400" i="1">
                                <a:latin typeface="Cambria Math" panose="02040503050406030204" pitchFamily="18" charset="0"/>
                              </a:rPr>
                              <m:t>≥0</m:t>
                            </m:r>
                          </m:e>
                          <m:e>
                            <m:r>
                              <a:rPr lang="en-US" sz="4400" i="1">
                                <a:latin typeface="Cambria Math" panose="02040503050406030204" pitchFamily="18" charset="0"/>
                              </a:rPr>
                              <m:t>𝑦</m:t>
                            </m:r>
                            <m:r>
                              <a:rPr lang="en-US" sz="4400" i="1" smtClean="0">
                                <a:latin typeface="Cambria Math"/>
                                <a:ea typeface="Cambria Math"/>
                              </a:rPr>
                              <m:t>≥</m:t>
                            </m:r>
                            <m:r>
                              <a:rPr lang="en-US" sz="4400" i="1">
                                <a:latin typeface="Cambria Math" panose="02040503050406030204" pitchFamily="18" charset="0"/>
                              </a:rPr>
                              <m:t>0</m:t>
                            </m:r>
                          </m:e>
                          <m:e>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r>
                              <a:rPr lang="en-US" sz="4400" i="1">
                                <a:latin typeface="Cambria Math" panose="02040503050406030204" pitchFamily="18" charset="0"/>
                              </a:rPr>
                              <m:t>≤100</m:t>
                            </m:r>
                          </m:e>
                          <m:e>
                            <m:r>
                              <a:rPr lang="en-US" sz="4400" i="1">
                                <a:latin typeface="Cambria Math" panose="02040503050406030204" pitchFamily="18" charset="0"/>
                              </a:rPr>
                              <m:t>2</m:t>
                            </m:r>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r>
                              <a:rPr lang="en-US" sz="4400" i="1" smtClean="0">
                                <a:latin typeface="Cambria Math"/>
                                <a:ea typeface="Cambria Math"/>
                              </a:rPr>
                              <m:t>≤</m:t>
                            </m:r>
                            <m:r>
                              <a:rPr lang="en-US" sz="4400" i="1">
                                <a:latin typeface="Cambria Math" panose="02040503050406030204" pitchFamily="18" charset="0"/>
                              </a:rPr>
                              <m:t>120.</m:t>
                            </m:r>
                          </m:e>
                        </m:eqArr>
                      </m:e>
                    </m:d>
                  </m:oMath>
                </a14:m>
                <a:endParaRPr lang="en-US" sz="4400" dirty="0"/>
              </a:p>
              <a:p>
                <a:r>
                  <a:rPr lang="en-US" sz="4400" b="1" dirty="0" err="1"/>
                  <a:t>Giải</a:t>
                </a:r>
                <a:endParaRPr lang="en-US" sz="4400" dirty="0"/>
              </a:p>
              <a:p>
                <a:pPr marL="0" indent="0">
                  <a:buNone/>
                </a:pPr>
                <a:r>
                  <a:rPr lang="en-US" sz="4400" b="1" i="1" dirty="0" err="1"/>
                  <a:t>Bước</a:t>
                </a:r>
                <a:r>
                  <a:rPr lang="en-US" sz="4400" b="1" i="1" dirty="0"/>
                  <a:t> 1. </a:t>
                </a:r>
                <a:r>
                  <a:rPr lang="en-US" sz="4400" dirty="0" err="1"/>
                  <a:t>Miền</a:t>
                </a:r>
                <a:r>
                  <a:rPr lang="en-US" sz="4400" dirty="0"/>
                  <a:t> </a:t>
                </a:r>
                <a:r>
                  <a:rPr lang="en-US" sz="4400" dirty="0" err="1"/>
                  <a:t>nghiệm</a:t>
                </a:r>
                <a:r>
                  <a:rPr lang="en-US" sz="4400" dirty="0"/>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𝐷</m:t>
                        </m:r>
                      </m:e>
                      <m:sub>
                        <m:r>
                          <a:rPr lang="en-US" sz="4400" i="1">
                            <a:latin typeface="Cambria Math" panose="02040503050406030204" pitchFamily="18" charset="0"/>
                          </a:rPr>
                          <m:t>1</m:t>
                        </m:r>
                      </m:sub>
                    </m:sSub>
                  </m:oMath>
                </a14:m>
                <a:r>
                  <a:rPr lang="en-US" sz="4400" dirty="0"/>
                  <a:t> </a:t>
                </a:r>
                <a:r>
                  <a:rPr lang="en-US" sz="4400" dirty="0" err="1"/>
                  <a:t>của</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14:m>
                  <m:oMath xmlns:m="http://schemas.openxmlformats.org/officeDocument/2006/math">
                    <m:r>
                      <a:rPr lang="en-US" sz="4400" i="1">
                        <a:latin typeface="Cambria Math" panose="02040503050406030204" pitchFamily="18" charset="0"/>
                      </a:rPr>
                      <m:t>𝑥</m:t>
                    </m:r>
                    <m:r>
                      <a:rPr lang="en-US" sz="4400" i="1">
                        <a:latin typeface="Cambria Math" panose="02040503050406030204" pitchFamily="18" charset="0"/>
                      </a:rPr>
                      <m:t>≥0</m:t>
                    </m:r>
                  </m:oMath>
                </a14:m>
                <a:r>
                  <a:rPr lang="en-US" sz="4400" dirty="0"/>
                  <a:t> </a:t>
                </a:r>
                <a:r>
                  <a:rPr lang="en-US" sz="4400" dirty="0" err="1"/>
                  <a:t>là</a:t>
                </a:r>
                <a:r>
                  <a:rPr lang="en-US" sz="4400" dirty="0"/>
                  <a:t> </a:t>
                </a:r>
                <a:r>
                  <a:rPr lang="en-US" sz="4400" dirty="0" err="1"/>
                  <a:t>nửa</a:t>
                </a:r>
                <a:r>
                  <a:rPr lang="en-US" sz="4400" dirty="0"/>
                  <a:t> </a:t>
                </a:r>
                <a:r>
                  <a:rPr lang="en-US" sz="4400" dirty="0" err="1"/>
                  <a:t>mặt</a:t>
                </a:r>
                <a:r>
                  <a:rPr lang="en-US" sz="4400" dirty="0"/>
                  <a:t> </a:t>
                </a:r>
                <a:r>
                  <a:rPr lang="en-US" sz="4400" dirty="0" err="1"/>
                  <a:t>phẳng</a:t>
                </a:r>
                <a:r>
                  <a:rPr lang="en-US" sz="4400" dirty="0"/>
                  <a:t> </a:t>
                </a:r>
                <a:r>
                  <a:rPr lang="en-US" sz="4400" dirty="0" err="1"/>
                  <a:t>bờ</a:t>
                </a:r>
                <a:r>
                  <a:rPr lang="en-US" sz="4400" dirty="0"/>
                  <a:t> </a:t>
                </a:r>
                <a14:m>
                  <m:oMath xmlns:m="http://schemas.openxmlformats.org/officeDocument/2006/math">
                    <m:r>
                      <a:rPr lang="en-US" sz="4400" i="1">
                        <a:latin typeface="Cambria Math" panose="02040503050406030204" pitchFamily="18" charset="0"/>
                      </a:rPr>
                      <m:t>𝑂𝑦</m:t>
                    </m:r>
                  </m:oMath>
                </a14:m>
                <a:r>
                  <a:rPr lang="en-US" sz="4400" dirty="0"/>
                  <a:t> </a:t>
                </a:r>
                <a:r>
                  <a:rPr lang="en-US" sz="4400" dirty="0" err="1"/>
                  <a:t>chứa</a:t>
                </a:r>
                <a:r>
                  <a:rPr lang="en-US" sz="4400" dirty="0"/>
                  <a:t> </a:t>
                </a:r>
                <a:r>
                  <a:rPr lang="en-US" sz="4400" dirty="0" err="1"/>
                  <a:t>điểm</a:t>
                </a:r>
                <a:r>
                  <a:rPr lang="en-US" sz="4400" dirty="0"/>
                  <a:t> </a:t>
                </a:r>
                <a14:m>
                  <m:oMath xmlns:m="http://schemas.openxmlformats.org/officeDocument/2006/math">
                    <m:d>
                      <m:dPr>
                        <m:ctrlPr>
                          <a:rPr lang="en-US" sz="4400" i="1">
                            <a:latin typeface="Cambria Math" panose="02040503050406030204" pitchFamily="18" charset="0"/>
                          </a:rPr>
                        </m:ctrlPr>
                      </m:dPr>
                      <m:e>
                        <m:r>
                          <a:rPr lang="en-US" sz="4400" i="1">
                            <a:latin typeface="Cambria Math" panose="02040503050406030204" pitchFamily="18" charset="0"/>
                          </a:rPr>
                          <m:t>1;0</m:t>
                        </m:r>
                      </m:e>
                    </m:d>
                  </m:oMath>
                </a14:m>
                <a:r>
                  <a:rPr lang="en-US" sz="4400" dirty="0"/>
                  <a:t>.</a:t>
                </a:r>
              </a:p>
              <a:p>
                <a:pPr marL="0" indent="0">
                  <a:buNone/>
                </a:pPr>
                <a:r>
                  <a:rPr lang="en-US" sz="4400" b="1" i="1" dirty="0" err="1"/>
                  <a:t>Bước</a:t>
                </a:r>
                <a:r>
                  <a:rPr lang="en-US" sz="4400" b="1" i="1" dirty="0"/>
                  <a:t> 2. </a:t>
                </a:r>
                <a:r>
                  <a:rPr lang="en-US" sz="4400" dirty="0" err="1"/>
                  <a:t>Miền</a:t>
                </a:r>
                <a:r>
                  <a:rPr lang="en-US" sz="4400" dirty="0"/>
                  <a:t> </a:t>
                </a:r>
                <a:r>
                  <a:rPr lang="en-US" sz="4400" dirty="0" err="1"/>
                  <a:t>nghiệm</a:t>
                </a:r>
                <a:r>
                  <a:rPr lang="en-US" sz="4400" dirty="0"/>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𝐷</m:t>
                        </m:r>
                      </m:e>
                      <m:sub>
                        <m:r>
                          <a:rPr lang="en-US" sz="4400" i="1">
                            <a:latin typeface="Cambria Math" panose="02040503050406030204" pitchFamily="18" charset="0"/>
                          </a:rPr>
                          <m:t>2</m:t>
                        </m:r>
                      </m:sub>
                    </m:sSub>
                  </m:oMath>
                </a14:m>
                <a:r>
                  <a:rPr lang="en-US" sz="4400" dirty="0"/>
                  <a:t> </a:t>
                </a:r>
                <a:r>
                  <a:rPr lang="en-US" sz="4400" dirty="0" err="1"/>
                  <a:t>của</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14:m>
                  <m:oMath xmlns:m="http://schemas.openxmlformats.org/officeDocument/2006/math">
                    <m:r>
                      <a:rPr lang="en-US" sz="4400" i="1">
                        <a:latin typeface="Cambria Math" panose="02040503050406030204" pitchFamily="18" charset="0"/>
                      </a:rPr>
                      <m:t>𝑦</m:t>
                    </m:r>
                    <m:r>
                      <a:rPr lang="en-US" sz="4400" i="1">
                        <a:latin typeface="Cambria Math" panose="02040503050406030204" pitchFamily="18" charset="0"/>
                      </a:rPr>
                      <m:t>&gt;0</m:t>
                    </m:r>
                  </m:oMath>
                </a14:m>
                <a:r>
                  <a:rPr lang="en-US" sz="4400" dirty="0"/>
                  <a:t> </a:t>
                </a:r>
                <a:r>
                  <a:rPr lang="en-US" sz="4400" dirty="0" err="1"/>
                  <a:t>là</a:t>
                </a:r>
                <a:r>
                  <a:rPr lang="en-US" sz="4400" dirty="0"/>
                  <a:t> </a:t>
                </a:r>
                <a:r>
                  <a:rPr lang="en-US" sz="4400" dirty="0" err="1"/>
                  <a:t>nửa</a:t>
                </a:r>
                <a:r>
                  <a:rPr lang="en-US" sz="4400" dirty="0"/>
                  <a:t> </a:t>
                </a:r>
                <a:r>
                  <a:rPr lang="en-US" sz="4400" dirty="0" err="1"/>
                  <a:t>mặt</a:t>
                </a:r>
                <a:r>
                  <a:rPr lang="en-US" sz="4400" dirty="0"/>
                  <a:t> </a:t>
                </a:r>
                <a:r>
                  <a:rPr lang="en-US" sz="4400" dirty="0" err="1"/>
                  <a:t>phẳng</a:t>
                </a:r>
                <a:r>
                  <a:rPr lang="en-US" sz="4400" dirty="0"/>
                  <a:t> </a:t>
                </a:r>
                <a:r>
                  <a:rPr lang="en-US" sz="4400" dirty="0" err="1"/>
                  <a:t>bờ</a:t>
                </a:r>
                <a:r>
                  <a:rPr lang="en-US" sz="4400" dirty="0"/>
                  <a:t> </a:t>
                </a:r>
                <a14:m>
                  <m:oMath xmlns:m="http://schemas.openxmlformats.org/officeDocument/2006/math">
                    <m:r>
                      <a:rPr lang="en-US" sz="4400" i="1">
                        <a:latin typeface="Cambria Math" panose="02040503050406030204" pitchFamily="18" charset="0"/>
                      </a:rPr>
                      <m:t>𝑂𝑥</m:t>
                    </m:r>
                  </m:oMath>
                </a14:m>
                <a:r>
                  <a:rPr lang="en-US" sz="4400" dirty="0"/>
                  <a:t> </a:t>
                </a:r>
                <a:r>
                  <a:rPr lang="en-US" sz="4400" dirty="0" err="1"/>
                  <a:t>chứa</a:t>
                </a:r>
                <a:r>
                  <a:rPr lang="en-US" sz="4400" dirty="0"/>
                  <a:t> </a:t>
                </a:r>
                <a:r>
                  <a:rPr lang="en-US" sz="4400" dirty="0" err="1"/>
                  <a:t>điểm</a:t>
                </a:r>
                <a:r>
                  <a:rPr lang="en-US" sz="4400" dirty="0"/>
                  <a:t> </a:t>
                </a:r>
                <a14:m>
                  <m:oMath xmlns:m="http://schemas.openxmlformats.org/officeDocument/2006/math">
                    <m:d>
                      <m:dPr>
                        <m:ctrlPr>
                          <a:rPr lang="en-US" sz="4400" i="1">
                            <a:latin typeface="Cambria Math" panose="02040503050406030204" pitchFamily="18" charset="0"/>
                          </a:rPr>
                        </m:ctrlPr>
                      </m:dPr>
                      <m:e>
                        <m:r>
                          <a:rPr lang="en-US" sz="4400" i="1">
                            <a:latin typeface="Cambria Math" panose="02040503050406030204" pitchFamily="18" charset="0"/>
                          </a:rPr>
                          <m:t>0;1</m:t>
                        </m:r>
                      </m:e>
                    </m:d>
                  </m:oMath>
                </a14:m>
                <a:r>
                  <a:rPr lang="en-US" sz="4400" dirty="0"/>
                  <a:t> </a:t>
                </a:r>
                <a:r>
                  <a:rPr lang="en-US" sz="4400" dirty="0" err="1"/>
                  <a:t>không</a:t>
                </a:r>
                <a:r>
                  <a:rPr lang="en-US" sz="4400" dirty="0"/>
                  <a:t> </a:t>
                </a:r>
                <a:r>
                  <a:rPr lang="en-US" sz="4400" dirty="0" err="1"/>
                  <a:t>kể</a:t>
                </a:r>
                <a:r>
                  <a:rPr lang="en-US" sz="4400" dirty="0"/>
                  <a:t> </a:t>
                </a:r>
                <a:r>
                  <a:rPr lang="en-US" sz="4400" dirty="0" err="1"/>
                  <a:t>đường</a:t>
                </a:r>
                <a:r>
                  <a:rPr lang="en-US" sz="4400" dirty="0"/>
                  <a:t> </a:t>
                </a:r>
                <a:r>
                  <a:rPr lang="en-US" sz="4400" dirty="0" err="1"/>
                  <a:t>thẳng</a:t>
                </a:r>
                <a:r>
                  <a:rPr lang="en-US" sz="4400" dirty="0"/>
                  <a:t> </a:t>
                </a:r>
                <a14:m>
                  <m:oMath xmlns:m="http://schemas.openxmlformats.org/officeDocument/2006/math">
                    <m:r>
                      <a:rPr lang="en-US" sz="4400" i="1">
                        <a:latin typeface="Cambria Math" panose="02040503050406030204" pitchFamily="18" charset="0"/>
                      </a:rPr>
                      <m:t>𝑦</m:t>
                    </m:r>
                    <m:r>
                      <a:rPr lang="en-US" sz="4400" i="1">
                        <a:latin typeface="Cambria Math" panose="02040503050406030204" pitchFamily="18" charset="0"/>
                      </a:rPr>
                      <m:t>=0</m:t>
                    </m:r>
                  </m:oMath>
                </a14:m>
                <a:r>
                  <a:rPr lang="en-US" sz="4400" dirty="0"/>
                  <a:t>.</a:t>
                </a:r>
              </a:p>
              <a:p>
                <a:pPr marL="0" indent="0">
                  <a:buNone/>
                </a:pPr>
                <a:r>
                  <a:rPr lang="en-US" sz="4400" b="1" i="1" dirty="0"/>
                  <a:t>Bước 3. </a:t>
                </a:r>
                <a:r>
                  <a:rPr lang="en-US" sz="4400" dirty="0" err="1"/>
                  <a:t>Xác</a:t>
                </a:r>
                <a:r>
                  <a:rPr lang="en-US" sz="4400" dirty="0"/>
                  <a:t> </a:t>
                </a:r>
                <a:r>
                  <a:rPr lang="en-US" sz="4400" dirty="0" err="1"/>
                  <a:t>định</a:t>
                </a:r>
                <a:r>
                  <a:rPr lang="en-US" sz="4400" dirty="0"/>
                  <a:t> </a:t>
                </a:r>
                <a:r>
                  <a:rPr lang="en-US" sz="4400" dirty="0" err="1"/>
                  <a:t>miền</a:t>
                </a:r>
                <a:r>
                  <a:rPr lang="en-US" sz="4400" dirty="0"/>
                  <a:t> </a:t>
                </a:r>
                <a:r>
                  <a:rPr lang="en-US" sz="4400" dirty="0" err="1"/>
                  <a:t>nghiệm</a:t>
                </a:r>
                <a:r>
                  <a:rPr lang="en-US" sz="4400" dirty="0"/>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𝐷</m:t>
                        </m:r>
                      </m:e>
                      <m:sub>
                        <m:r>
                          <a:rPr lang="en-US" sz="4400" i="1">
                            <a:latin typeface="Cambria Math" panose="02040503050406030204" pitchFamily="18" charset="0"/>
                          </a:rPr>
                          <m:t>3</m:t>
                        </m:r>
                      </m:sub>
                    </m:sSub>
                  </m:oMath>
                </a14:m>
                <a:r>
                  <a:rPr lang="en-US" sz="4400" dirty="0"/>
                  <a:t> </a:t>
                </a:r>
                <a:r>
                  <a:rPr lang="en-US" sz="4400" dirty="0" err="1"/>
                  <a:t>của</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14:m>
                  <m:oMath xmlns:m="http://schemas.openxmlformats.org/officeDocument/2006/math">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r>
                      <a:rPr lang="en-US" sz="4400" i="1">
                        <a:latin typeface="Cambria Math" panose="02040503050406030204" pitchFamily="18" charset="0"/>
                      </a:rPr>
                      <m:t>≤100</m:t>
                    </m:r>
                  </m:oMath>
                </a14:m>
                <a:r>
                  <a:rPr lang="en-US" sz="4400" dirty="0"/>
                  <a:t> </a:t>
                </a:r>
                <a:r>
                  <a:rPr lang="en-US" sz="4400"/>
                  <a:t>là </a:t>
                </a:r>
                <a:endParaRPr lang="en-US" sz="4400" dirty="0"/>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0" y="1981200"/>
                <a:ext cx="11125200" cy="11411749"/>
              </a:xfrm>
              <a:prstGeom prst="rect">
                <a:avLst/>
              </a:prstGeom>
              <a:blipFill rotWithShape="1">
                <a:blip r:embed="rId3"/>
                <a:stretch>
                  <a:fillRect l="-2189" t="-165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4" y="1981200"/>
                <a:ext cx="11859491"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r>
                  <a:rPr lang="en-US" sz="4400"/>
                  <a:t>Vẽ </a:t>
                </a:r>
                <a:r>
                  <a:rPr lang="en-US" sz="4400" dirty="0" err="1"/>
                  <a:t>đường</a:t>
                </a:r>
                <a:r>
                  <a:rPr lang="en-US" sz="4400" dirty="0"/>
                  <a:t> </a:t>
                </a:r>
                <a:r>
                  <a:rPr lang="en-US" sz="4400" dirty="0" err="1"/>
                  <a:t>thẳng</a:t>
                </a:r>
                <a:r>
                  <a:rPr lang="en-US" sz="4400" dirty="0"/>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𝑑</m:t>
                        </m:r>
                      </m:e>
                      <m:sub>
                        <m:r>
                          <a:rPr lang="en-US" sz="4400" i="1">
                            <a:latin typeface="Cambria Math" panose="02040503050406030204" pitchFamily="18" charset="0"/>
                          </a:rPr>
                          <m:t>3</m:t>
                        </m:r>
                      </m:sub>
                    </m:sSub>
                    <m:r>
                      <a:rPr lang="en-US" sz="4400" i="1">
                        <a:latin typeface="Cambria Math" panose="02040503050406030204" pitchFamily="18" charset="0"/>
                      </a:rPr>
                      <m:t>:</m:t>
                    </m:r>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r>
                      <a:rPr lang="en-US" sz="4400" i="1">
                        <a:latin typeface="Cambria Math" panose="02040503050406030204" pitchFamily="18" charset="0"/>
                      </a:rPr>
                      <m:t>=100</m:t>
                    </m:r>
                  </m:oMath>
                </a14:m>
                <a:r>
                  <a:rPr lang="en-US" sz="4400" dirty="0"/>
                  <a:t>.</a:t>
                </a:r>
              </a:p>
              <a:p>
                <a:pPr lvl="0"/>
                <a:r>
                  <a:rPr lang="en-US" sz="4400" dirty="0" err="1"/>
                  <a:t>Vì</a:t>
                </a:r>
                <a:r>
                  <a:rPr lang="en-US" sz="4400" dirty="0"/>
                  <a:t> </a:t>
                </a:r>
                <a14:m>
                  <m:oMath xmlns:m="http://schemas.openxmlformats.org/officeDocument/2006/math">
                    <m:r>
                      <a:rPr lang="en-US" sz="4400" i="1">
                        <a:latin typeface="Cambria Math" panose="02040503050406030204" pitchFamily="18" charset="0"/>
                      </a:rPr>
                      <m:t>0+0=0&lt;100</m:t>
                    </m:r>
                  </m:oMath>
                </a14:m>
                <a:r>
                  <a:rPr lang="en-US" sz="4400" dirty="0"/>
                  <a:t> </a:t>
                </a:r>
                <a:r>
                  <a:rPr lang="en-US" sz="4400" dirty="0" err="1"/>
                  <a:t>nên</a:t>
                </a:r>
                <a:r>
                  <a:rPr lang="en-US" sz="4400" dirty="0"/>
                  <a:t> </a:t>
                </a:r>
                <a:r>
                  <a:rPr lang="en-US" sz="4400" dirty="0" err="1"/>
                  <a:t>tọa</a:t>
                </a:r>
                <a:r>
                  <a:rPr lang="en-US" sz="4400" dirty="0"/>
                  <a:t> </a:t>
                </a:r>
                <a:r>
                  <a:rPr lang="en-US" sz="4400" dirty="0" err="1"/>
                  <a:t>độ</a:t>
                </a:r>
                <a:r>
                  <a:rPr lang="en-US" sz="4400" dirty="0"/>
                  <a:t> </a:t>
                </a:r>
                <a:r>
                  <a:rPr lang="en-US" sz="4400" dirty="0" err="1"/>
                  <a:t>điểm</a:t>
                </a:r>
                <a:r>
                  <a:rPr lang="en-US" sz="4400" dirty="0"/>
                  <a:t> </a:t>
                </a:r>
                <a14:m>
                  <m:oMath xmlns:m="http://schemas.openxmlformats.org/officeDocument/2006/math">
                    <m:r>
                      <a:rPr lang="en-US" sz="4400" i="1">
                        <a:latin typeface="Cambria Math" panose="02040503050406030204" pitchFamily="18" charset="0"/>
                      </a:rPr>
                      <m:t>𝑂</m:t>
                    </m:r>
                    <m:d>
                      <m:dPr>
                        <m:ctrlPr>
                          <a:rPr lang="en-US" sz="4400" i="1">
                            <a:latin typeface="Cambria Math" panose="02040503050406030204" pitchFamily="18" charset="0"/>
                          </a:rPr>
                        </m:ctrlPr>
                      </m:dPr>
                      <m:e>
                        <m:r>
                          <a:rPr lang="en-US" sz="4400" i="1">
                            <a:latin typeface="Cambria Math" panose="02040503050406030204" pitchFamily="18" charset="0"/>
                          </a:rPr>
                          <m:t>0;0</m:t>
                        </m:r>
                      </m:e>
                    </m:d>
                  </m:oMath>
                </a14:m>
                <a:r>
                  <a:rPr lang="en-US" sz="4400" dirty="0"/>
                  <a:t> </a:t>
                </a:r>
                <a:r>
                  <a:rPr lang="en-US" sz="4400" dirty="0" err="1"/>
                  <a:t>thỏa</a:t>
                </a:r>
                <a:r>
                  <a:rPr lang="en-US" sz="4400" dirty="0"/>
                  <a:t> </a:t>
                </a:r>
                <a:r>
                  <a:rPr lang="en-US" sz="4400" dirty="0" err="1"/>
                  <a:t>mãn</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14:m>
                  <m:oMath xmlns:m="http://schemas.openxmlformats.org/officeDocument/2006/math">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r>
                      <a:rPr lang="en-US" sz="4400" i="1">
                        <a:latin typeface="Cambria Math" panose="02040503050406030204" pitchFamily="18" charset="0"/>
                      </a:rPr>
                      <m:t>≤100</m:t>
                    </m:r>
                  </m:oMath>
                </a14:m>
                <a:r>
                  <a:rPr lang="en-US" sz="4400" dirty="0"/>
                  <a:t>.</a:t>
                </a:r>
              </a:p>
              <a:p>
                <a:pPr marL="0" indent="0">
                  <a:buNone/>
                </a:pPr>
                <a:r>
                  <a:rPr lang="en-US" sz="4400" dirty="0"/>
                  <a:t>Do </a:t>
                </a:r>
                <a:r>
                  <a:rPr lang="en-US" sz="4400" dirty="0" err="1"/>
                  <a:t>đó</a:t>
                </a:r>
                <a:r>
                  <a:rPr lang="en-US" sz="4400" dirty="0"/>
                  <a:t>, </a:t>
                </a:r>
                <a:r>
                  <a:rPr lang="en-US" sz="4400" dirty="0" err="1"/>
                  <a:t>miền</a:t>
                </a:r>
                <a:r>
                  <a:rPr lang="en-US" sz="4400" dirty="0"/>
                  <a:t> </a:t>
                </a:r>
                <a:r>
                  <a:rPr lang="en-US" sz="4400" dirty="0" err="1"/>
                  <a:t>nghiệm</a:t>
                </a:r>
                <a:r>
                  <a:rPr lang="en-US" sz="4400" dirty="0"/>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𝐷</m:t>
                        </m:r>
                      </m:e>
                      <m:sub>
                        <m:r>
                          <a:rPr lang="en-US" sz="4400" i="1">
                            <a:latin typeface="Cambria Math" panose="02040503050406030204" pitchFamily="18" charset="0"/>
                          </a:rPr>
                          <m:t>3</m:t>
                        </m:r>
                      </m:sub>
                    </m:sSub>
                  </m:oMath>
                </a14:m>
                <a:r>
                  <a:rPr lang="en-US" sz="4400" dirty="0"/>
                  <a:t> </a:t>
                </a:r>
                <a:r>
                  <a:rPr lang="en-US" sz="4400" dirty="0" err="1"/>
                  <a:t>của</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14:m>
                  <m:oMath xmlns:m="http://schemas.openxmlformats.org/officeDocument/2006/math">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r>
                      <a:rPr lang="en-US" sz="4400" i="1">
                        <a:latin typeface="Cambria Math" panose="02040503050406030204" pitchFamily="18" charset="0"/>
                      </a:rPr>
                      <m:t>≤100</m:t>
                    </m:r>
                  </m:oMath>
                </a14:m>
                <a:r>
                  <a:rPr lang="en-US" sz="4400" dirty="0"/>
                  <a:t> </a:t>
                </a:r>
                <a:r>
                  <a:rPr lang="en-US" sz="4400" dirty="0" err="1"/>
                  <a:t>là</a:t>
                </a:r>
                <a:r>
                  <a:rPr lang="en-US" sz="4400" dirty="0"/>
                  <a:t> </a:t>
                </a:r>
                <a:r>
                  <a:rPr lang="en-US" sz="4400" dirty="0" err="1"/>
                  <a:t>nửa</a:t>
                </a:r>
                <a:r>
                  <a:rPr lang="en-US" sz="4400" dirty="0"/>
                  <a:t> </a:t>
                </a:r>
                <a:r>
                  <a:rPr lang="en-US" sz="4400" dirty="0" err="1"/>
                  <a:t>mặt</a:t>
                </a:r>
                <a:r>
                  <a:rPr lang="en-US" sz="4400" dirty="0"/>
                  <a:t> </a:t>
                </a:r>
                <a:r>
                  <a:rPr lang="en-US" sz="4400" dirty="0" err="1"/>
                  <a:t>phẳng</a:t>
                </a:r>
                <a:r>
                  <a:rPr lang="en-US" sz="4400" dirty="0"/>
                  <a:t> </a:t>
                </a:r>
                <a:r>
                  <a:rPr lang="en-US" sz="4400" dirty="0" err="1"/>
                  <a:t>bờ</a:t>
                </a:r>
                <a:r>
                  <a:rPr lang="en-US" sz="4400" dirty="0"/>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𝑑</m:t>
                        </m:r>
                      </m:e>
                      <m:sub>
                        <m:r>
                          <a:rPr lang="en-US" sz="4400" i="1">
                            <a:latin typeface="Cambria Math" panose="02040503050406030204" pitchFamily="18" charset="0"/>
                          </a:rPr>
                          <m:t>3</m:t>
                        </m:r>
                      </m:sub>
                    </m:sSub>
                  </m:oMath>
                </a14:m>
                <a:r>
                  <a:rPr lang="en-US" sz="4400" dirty="0"/>
                  <a:t> </a:t>
                </a:r>
                <a:r>
                  <a:rPr lang="en-US" sz="4400" dirty="0" err="1"/>
                  <a:t>chứa</a:t>
                </a:r>
                <a:r>
                  <a:rPr lang="en-US" sz="4400" dirty="0"/>
                  <a:t> </a:t>
                </a:r>
                <a:r>
                  <a:rPr lang="en-US" sz="4400" dirty="0" err="1"/>
                  <a:t>gốc</a:t>
                </a:r>
                <a:r>
                  <a:rPr lang="en-US" sz="4400" dirty="0"/>
                  <a:t> </a:t>
                </a:r>
                <a:r>
                  <a:rPr lang="en-US" sz="4400" dirty="0" err="1"/>
                  <a:t>tọa</a:t>
                </a:r>
                <a:r>
                  <a:rPr lang="en-US" sz="4400" dirty="0"/>
                  <a:t> </a:t>
                </a:r>
                <a:r>
                  <a:rPr lang="en-US" sz="4400" dirty="0" err="1"/>
                  <a:t>độ</a:t>
                </a:r>
                <a:r>
                  <a:rPr lang="en-US" sz="4400" dirty="0"/>
                  <a:t> </a:t>
                </a:r>
                <a14:m>
                  <m:oMath xmlns:m="http://schemas.openxmlformats.org/officeDocument/2006/math">
                    <m:r>
                      <a:rPr lang="en-US" sz="4400" i="1">
                        <a:latin typeface="Cambria Math" panose="02040503050406030204" pitchFamily="18" charset="0"/>
                      </a:rPr>
                      <m:t>𝑂</m:t>
                    </m:r>
                  </m:oMath>
                </a14:m>
                <a:r>
                  <a:rPr lang="en-US" sz="4400" dirty="0"/>
                  <a:t>.</a:t>
                </a:r>
              </a:p>
              <a:p>
                <a:pPr marL="0" indent="0">
                  <a:buNone/>
                </a:pPr>
                <a:r>
                  <a:rPr lang="en-US" sz="4400" b="1" i="1" dirty="0" err="1"/>
                  <a:t>Bước</a:t>
                </a:r>
                <a:r>
                  <a:rPr lang="en-US" sz="4400" b="1" i="1" dirty="0"/>
                  <a:t> 4. </a:t>
                </a:r>
                <a:r>
                  <a:rPr lang="en-US" sz="4400" dirty="0" err="1"/>
                  <a:t>Tương</a:t>
                </a:r>
                <a:r>
                  <a:rPr lang="en-US" sz="4400" dirty="0"/>
                  <a:t> </a:t>
                </a:r>
                <a:r>
                  <a:rPr lang="en-US" sz="4400" dirty="0" err="1"/>
                  <a:t>tự</a:t>
                </a:r>
                <a:r>
                  <a:rPr lang="en-US" sz="4400" dirty="0"/>
                  <a:t>, </a:t>
                </a:r>
                <a:r>
                  <a:rPr lang="en-US" sz="4400" dirty="0" err="1"/>
                  <a:t>miền</a:t>
                </a:r>
                <a:r>
                  <a:rPr lang="en-US" sz="4400" dirty="0"/>
                  <a:t> </a:t>
                </a:r>
                <a:r>
                  <a:rPr lang="en-US" sz="4400" dirty="0" err="1"/>
                  <a:t>nghiệm</a:t>
                </a:r>
                <a:r>
                  <a:rPr lang="en-US" sz="4400" dirty="0"/>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𝐷</m:t>
                        </m:r>
                      </m:e>
                      <m:sub>
                        <m:r>
                          <a:rPr lang="en-US" sz="4400" i="1">
                            <a:latin typeface="Cambria Math" panose="02040503050406030204" pitchFamily="18" charset="0"/>
                          </a:rPr>
                          <m:t>4</m:t>
                        </m:r>
                      </m:sub>
                    </m:sSub>
                  </m:oMath>
                </a14:m>
                <a:r>
                  <a:rPr lang="en-US" sz="4400" dirty="0"/>
                  <a:t> </a:t>
                </a:r>
                <a:r>
                  <a:rPr lang="en-US" sz="4400" dirty="0" err="1"/>
                  <a:t>của</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14:m>
                  <m:oMath xmlns:m="http://schemas.openxmlformats.org/officeDocument/2006/math">
                    <m:r>
                      <a:rPr lang="en-US" sz="4400" i="1">
                        <a:latin typeface="Cambria Math" panose="02040503050406030204" pitchFamily="18" charset="0"/>
                      </a:rPr>
                      <m:t>2</m:t>
                    </m:r>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oMath>
                </a14:m>
                <a:r>
                  <a:rPr lang="en-US" sz="4400" dirty="0"/>
                  <a:t> </a:t>
                </a:r>
                <a14:m>
                  <m:oMath xmlns:m="http://schemas.openxmlformats.org/officeDocument/2006/math">
                    <m:r>
                      <a:rPr lang="en-US" sz="4400" i="1" smtClean="0">
                        <a:latin typeface="Cambria Math"/>
                        <a:ea typeface="Cambria Math"/>
                      </a:rPr>
                      <m:t>≤</m:t>
                    </m:r>
                    <m:r>
                      <a:rPr lang="en-US" sz="4400" i="1">
                        <a:latin typeface="Cambria Math" panose="02040503050406030204" pitchFamily="18" charset="0"/>
                      </a:rPr>
                      <m:t>120</m:t>
                    </m:r>
                  </m:oMath>
                </a14:m>
                <a:r>
                  <a:rPr lang="en-US" sz="4400" dirty="0"/>
                  <a:t> </a:t>
                </a:r>
                <a:r>
                  <a:rPr lang="en-US" sz="4400" dirty="0" err="1"/>
                  <a:t>là</a:t>
                </a:r>
                <a:r>
                  <a:rPr lang="en-US" sz="4400" dirty="0"/>
                  <a:t> </a:t>
                </a:r>
                <a:r>
                  <a:rPr lang="en-US" sz="4400" dirty="0" err="1"/>
                  <a:t>nửa</a:t>
                </a:r>
                <a:r>
                  <a:rPr lang="en-US" sz="4400" dirty="0"/>
                  <a:t> </a:t>
                </a:r>
                <a:r>
                  <a:rPr lang="en-US" sz="4400" dirty="0" err="1"/>
                  <a:t>mặt</a:t>
                </a:r>
                <a:r>
                  <a:rPr lang="en-US" sz="4400" dirty="0"/>
                  <a:t> </a:t>
                </a:r>
                <a:r>
                  <a:rPr lang="en-US" sz="4400" dirty="0" err="1"/>
                  <a:t>phẳng</a:t>
                </a:r>
                <a:r>
                  <a:rPr lang="en-US" sz="4400" dirty="0"/>
                  <a:t> </a:t>
                </a:r>
                <a:r>
                  <a:rPr lang="en-US" sz="4400" dirty="0" err="1"/>
                  <a:t>bờ</a:t>
                </a:r>
                <a:r>
                  <a:rPr lang="en-US" sz="4400" dirty="0"/>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𝑑</m:t>
                        </m:r>
                      </m:e>
                      <m:sub>
                        <m:r>
                          <a:rPr lang="en-US" sz="4400" i="1">
                            <a:latin typeface="Cambria Math" panose="02040503050406030204" pitchFamily="18" charset="0"/>
                          </a:rPr>
                          <m:t>4</m:t>
                        </m:r>
                      </m:sub>
                    </m:sSub>
                  </m:oMath>
                </a14:m>
                <a:r>
                  <a:rPr lang="en-US" sz="4400" dirty="0"/>
                  <a:t> </a:t>
                </a:r>
                <a:r>
                  <a:rPr lang="en-US" sz="4400" dirty="0" err="1"/>
                  <a:t>chứa</a:t>
                </a:r>
                <a:r>
                  <a:rPr lang="en-US" sz="4400" dirty="0"/>
                  <a:t> </a:t>
                </a:r>
                <a:r>
                  <a:rPr lang="en-US" sz="4400" dirty="0" err="1"/>
                  <a:t>gốc</a:t>
                </a:r>
                <a:r>
                  <a:rPr lang="en-US" sz="4400" dirty="0"/>
                  <a:t> </a:t>
                </a:r>
                <a:r>
                  <a:rPr lang="en-US" sz="4400" dirty="0" err="1"/>
                  <a:t>tọa</a:t>
                </a:r>
                <a:r>
                  <a:rPr lang="en-US" sz="4400" dirty="0"/>
                  <a:t> </a:t>
                </a:r>
                <a:r>
                  <a:rPr lang="en-US" sz="4400" dirty="0" err="1"/>
                  <a:t>độ</a:t>
                </a:r>
                <a:r>
                  <a:rPr lang="en-US" sz="4400" dirty="0"/>
                  <a:t> </a:t>
                </a:r>
                <a14:m>
                  <m:oMath xmlns:m="http://schemas.openxmlformats.org/officeDocument/2006/math">
                    <m:r>
                      <a:rPr lang="en-US" sz="4400" i="1">
                        <a:latin typeface="Cambria Math" panose="02040503050406030204" pitchFamily="18" charset="0"/>
                      </a:rPr>
                      <m:t>𝑂</m:t>
                    </m:r>
                  </m:oMath>
                </a14:m>
                <a:r>
                  <a:rPr lang="en-US" sz="4400" dirty="0"/>
                  <a:t>.</a:t>
                </a:r>
              </a:p>
              <a:p>
                <a:pPr marL="0" indent="0">
                  <a:buNone/>
                </a:pPr>
                <a:endParaRPr lang="en-US" sz="4400" dirty="0"/>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4" y="1981200"/>
                <a:ext cx="11859491" cy="11411749"/>
              </a:xfrm>
              <a:prstGeom prst="rect">
                <a:avLst/>
              </a:prstGeom>
              <a:blipFill rotWithShape="1">
                <a:blip r:embed="rId4"/>
                <a:stretch>
                  <a:fillRect l="-2003" t="-1654" r="-1181"/>
                </a:stretch>
              </a:blipFill>
              <a:ln>
                <a:solidFill>
                  <a:srgbClr val="00B0F0"/>
                </a:solidFill>
              </a:ln>
            </p:spPr>
            <p:txBody>
              <a:bodyPr/>
              <a:lstStyle/>
              <a:p>
                <a:r>
                  <a:rPr lang="en-US">
                    <a:noFill/>
                  </a:rPr>
                  <a:t> </a:t>
                </a:r>
              </a:p>
            </p:txBody>
          </p:sp>
        </mc:Fallback>
      </mc:AlternateContent>
      <p:sp>
        <p:nvSpPr>
          <p:cNvPr id="5" name="Rectangle 4"/>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latin typeface="Times New Roman" panose="02020603050405020304" pitchFamily="18" charset="0"/>
                <a:cs typeface="Times New Roman" panose="02020603050405020304" pitchFamily="18" charset="0"/>
              </a:rPr>
              <a:t>BÀI 4 : HỆ BẤT PHƯƠNG TRÌNH BẬC NHẤT HAI ẨN</a:t>
            </a:r>
          </a:p>
        </p:txBody>
      </p:sp>
    </p:spTree>
    <p:extLst>
      <p:ext uri="{BB962C8B-B14F-4D97-AF65-F5344CB8AC3E}">
        <p14:creationId xmlns:p14="http://schemas.microsoft.com/office/powerpoint/2010/main" val="613629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0"/>
            <a:ext cx="11125200"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4" y="1981200"/>
                <a:ext cx="11859491"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a:t>Xác </a:t>
                </a:r>
                <a:r>
                  <a:rPr lang="en-US" sz="4400" dirty="0" err="1"/>
                  <a:t>định</a:t>
                </a:r>
                <a:r>
                  <a:rPr lang="en-US" sz="4400" dirty="0"/>
                  <a:t> </a:t>
                </a:r>
                <a:r>
                  <a:rPr lang="en-US" sz="4400" dirty="0" err="1"/>
                  <a:t>miền</a:t>
                </a:r>
                <a:r>
                  <a:rPr lang="en-US" sz="4400" dirty="0"/>
                  <a:t> </a:t>
                </a:r>
                <a:r>
                  <a:rPr lang="en-US" sz="4400" dirty="0" err="1"/>
                  <a:t>nghiệm</a:t>
                </a:r>
                <a:r>
                  <a:rPr lang="en-US" sz="4400" dirty="0"/>
                  <a:t> </a:t>
                </a:r>
                <a:r>
                  <a:rPr lang="en-US" sz="4400" dirty="0" err="1"/>
                  <a:t>của</a:t>
                </a:r>
                <a:r>
                  <a:rPr lang="en-US" sz="4400" dirty="0"/>
                  <a:t> </a:t>
                </a:r>
                <a:r>
                  <a:rPr lang="en-US" sz="4400" dirty="0" err="1"/>
                  <a:t>hệ</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r>
                  <a:rPr lang="en-US" sz="4400" dirty="0" err="1"/>
                  <a:t>trên</a:t>
                </a:r>
                <a:r>
                  <a:rPr lang="en-US" sz="4400" dirty="0"/>
                  <a:t>. </a:t>
                </a:r>
                <a:r>
                  <a:rPr lang="en-US" sz="4400" dirty="0" err="1"/>
                  <a:t>Miền</a:t>
                </a:r>
                <a:r>
                  <a:rPr lang="en-US" sz="4400" dirty="0"/>
                  <a:t> </a:t>
                </a:r>
                <a:r>
                  <a:rPr lang="en-US" sz="4400" dirty="0" err="1"/>
                  <a:t>nghiệm</a:t>
                </a:r>
                <a:r>
                  <a:rPr lang="en-US" sz="4400" dirty="0"/>
                  <a:t> </a:t>
                </a:r>
                <a:r>
                  <a:rPr lang="en-US" sz="4400" dirty="0" err="1"/>
                  <a:t>là</a:t>
                </a:r>
                <a:r>
                  <a:rPr lang="en-US" sz="4400" dirty="0"/>
                  <a:t> </a:t>
                </a:r>
                <a:r>
                  <a:rPr lang="en-US" sz="4400" dirty="0" err="1"/>
                  <a:t>miền</a:t>
                </a:r>
                <a:r>
                  <a:rPr lang="en-US" sz="4400" dirty="0"/>
                  <a:t> </a:t>
                </a:r>
                <a:r>
                  <a:rPr lang="en-US" sz="4400" dirty="0" err="1"/>
                  <a:t>tứ</a:t>
                </a:r>
                <a:r>
                  <a:rPr lang="en-US" sz="4400" dirty="0"/>
                  <a:t> </a:t>
                </a:r>
                <a:r>
                  <a:rPr lang="en-US" sz="4400" dirty="0" err="1"/>
                  <a:t>giác</a:t>
                </a:r>
                <a:r>
                  <a:rPr lang="en-US" sz="4400" dirty="0"/>
                  <a:t> </a:t>
                </a:r>
                <a14:m>
                  <m:oMath xmlns:m="http://schemas.openxmlformats.org/officeDocument/2006/math">
                    <m:r>
                      <a:rPr lang="en-US" sz="4400" i="1">
                        <a:latin typeface="Cambria Math" panose="02040503050406030204" pitchFamily="18" charset="0"/>
                      </a:rPr>
                      <m:t>𝑂𝐴𝐵𝐶</m:t>
                    </m:r>
                  </m:oMath>
                </a14:m>
                <a:r>
                  <a:rPr lang="en-US" sz="4400" dirty="0"/>
                  <a:t> </a:t>
                </a:r>
                <a:r>
                  <a:rPr lang="en-US" sz="4400" dirty="0" err="1"/>
                  <a:t>với</a:t>
                </a:r>
                <a:r>
                  <a:rPr lang="en-US" sz="4400" dirty="0"/>
                  <a:t> </a:t>
                </a:r>
                <a:r>
                  <a:rPr lang="en-US" sz="4400" dirty="0" err="1"/>
                  <a:t>tọa</a:t>
                </a:r>
                <a:r>
                  <a:rPr lang="en-US" sz="4400" dirty="0"/>
                  <a:t> </a:t>
                </a:r>
                <a:r>
                  <a:rPr lang="en-US" sz="4400" dirty="0" err="1"/>
                  <a:t>độ</a:t>
                </a:r>
                <a:r>
                  <a:rPr lang="en-US" sz="4400" dirty="0"/>
                  <a:t> </a:t>
                </a:r>
                <a:r>
                  <a:rPr lang="en-US" sz="4400" dirty="0" err="1"/>
                  <a:t>các</a:t>
                </a:r>
                <a:r>
                  <a:rPr lang="en-US" sz="4400" dirty="0"/>
                  <a:t> </a:t>
                </a:r>
                <a:r>
                  <a:rPr lang="en-US" sz="4400" dirty="0" err="1"/>
                  <a:t>đỉnh</a:t>
                </a:r>
                <a:r>
                  <a:rPr lang="en-US" sz="4400" dirty="0"/>
                  <a:t> </a:t>
                </a:r>
                <a14:m>
                  <m:oMath xmlns:m="http://schemas.openxmlformats.org/officeDocument/2006/math">
                    <m:r>
                      <a:rPr lang="en-US" sz="4400" i="1">
                        <a:latin typeface="Cambria Math" panose="02040503050406030204" pitchFamily="18" charset="0"/>
                      </a:rPr>
                      <m:t>𝑂</m:t>
                    </m:r>
                    <m:d>
                      <m:dPr>
                        <m:ctrlPr>
                          <a:rPr lang="en-US" sz="4400" i="1">
                            <a:latin typeface="Cambria Math" panose="02040503050406030204" pitchFamily="18" charset="0"/>
                          </a:rPr>
                        </m:ctrlPr>
                      </m:dPr>
                      <m:e>
                        <m:r>
                          <a:rPr lang="en-US" sz="4400" i="1">
                            <a:latin typeface="Cambria Math" panose="02040503050406030204" pitchFamily="18" charset="0"/>
                          </a:rPr>
                          <m:t>0;0</m:t>
                        </m:r>
                      </m:e>
                    </m:d>
                  </m:oMath>
                </a14:m>
                <a:r>
                  <a:rPr lang="en-US" sz="4400" dirty="0"/>
                  <a:t>, </a:t>
                </a:r>
                <a14:m>
                  <m:oMath xmlns:m="http://schemas.openxmlformats.org/officeDocument/2006/math">
                    <m:r>
                      <a:rPr lang="en-US" sz="4400" i="1">
                        <a:latin typeface="Cambria Math" panose="02040503050406030204" pitchFamily="18" charset="0"/>
                      </a:rPr>
                      <m:t>𝐴</m:t>
                    </m:r>
                    <m:d>
                      <m:dPr>
                        <m:ctrlPr>
                          <a:rPr lang="en-US" sz="4400" i="1">
                            <a:latin typeface="Cambria Math" panose="02040503050406030204" pitchFamily="18" charset="0"/>
                          </a:rPr>
                        </m:ctrlPr>
                      </m:dPr>
                      <m:e>
                        <m:r>
                          <a:rPr lang="en-US" sz="4400" i="1">
                            <a:latin typeface="Cambria Math" panose="02040503050406030204" pitchFamily="18" charset="0"/>
                          </a:rPr>
                          <m:t>0;100</m:t>
                        </m:r>
                      </m:e>
                    </m:d>
                  </m:oMath>
                </a14:m>
                <a:r>
                  <a:rPr lang="en-US" sz="4400" dirty="0"/>
                  <a:t>, </a:t>
                </a:r>
                <a14:m>
                  <m:oMath xmlns:m="http://schemas.openxmlformats.org/officeDocument/2006/math">
                    <m:r>
                      <a:rPr lang="en-US" sz="4400" i="1">
                        <a:latin typeface="Cambria Math" panose="02040503050406030204" pitchFamily="18" charset="0"/>
                      </a:rPr>
                      <m:t>𝐵</m:t>
                    </m:r>
                    <m:d>
                      <m:dPr>
                        <m:ctrlPr>
                          <a:rPr lang="en-US" sz="4400" i="1">
                            <a:latin typeface="Cambria Math" panose="02040503050406030204" pitchFamily="18" charset="0"/>
                          </a:rPr>
                        </m:ctrlPr>
                      </m:dPr>
                      <m:e>
                        <m:r>
                          <a:rPr lang="en-US" sz="4400" i="1">
                            <a:latin typeface="Cambria Math" panose="02040503050406030204" pitchFamily="18" charset="0"/>
                          </a:rPr>
                          <m:t>20;80</m:t>
                        </m:r>
                      </m:e>
                    </m:d>
                  </m:oMath>
                </a14:m>
                <a:r>
                  <a:rPr lang="en-US" sz="4400" dirty="0"/>
                  <a:t> </a:t>
                </a:r>
                <a:r>
                  <a:rPr lang="en-US" sz="4400" dirty="0" err="1"/>
                  <a:t>và</a:t>
                </a:r>
                <a:r>
                  <a:rPr lang="en-US" sz="4400" dirty="0"/>
                  <a:t> </a:t>
                </a:r>
                <a14:m>
                  <m:oMath xmlns:m="http://schemas.openxmlformats.org/officeDocument/2006/math">
                    <m:r>
                      <a:rPr lang="en-US" sz="4400" i="1">
                        <a:latin typeface="Cambria Math" panose="02040503050406030204" pitchFamily="18" charset="0"/>
                      </a:rPr>
                      <m:t>𝐶</m:t>
                    </m:r>
                    <m:d>
                      <m:dPr>
                        <m:ctrlPr>
                          <a:rPr lang="en-US" sz="4400" i="1">
                            <a:latin typeface="Cambria Math" panose="02040503050406030204" pitchFamily="18" charset="0"/>
                          </a:rPr>
                        </m:ctrlPr>
                      </m:dPr>
                      <m:e>
                        <m:r>
                          <a:rPr lang="en-US" sz="4400" i="1">
                            <a:latin typeface="Cambria Math" panose="02040503050406030204" pitchFamily="18" charset="0"/>
                          </a:rPr>
                          <m:t>60;0</m:t>
                        </m:r>
                      </m:e>
                    </m:d>
                  </m:oMath>
                </a14:m>
                <a:r>
                  <a:rPr lang="en-US" sz="4400" dirty="0"/>
                  <a:t> (</a:t>
                </a:r>
                <a:r>
                  <a:rPr lang="en-US" sz="4400"/>
                  <a:t>H.2.7).</a:t>
                </a:r>
              </a:p>
              <a:p>
                <a:pPr marL="0" lvl="0" indent="0" defTabSz="2177170">
                  <a:lnSpc>
                    <a:spcPct val="100000"/>
                  </a:lnSpc>
                  <a:spcBef>
                    <a:spcPts val="0"/>
                  </a:spcBef>
                  <a:buNone/>
                </a:pPr>
                <a:r>
                  <a:rPr lang="en-US" sz="4400"/>
                  <a:t>Ta tính </a:t>
                </a:r>
                <a:r>
                  <a:rPr lang="en-US" sz="4400" dirty="0" err="1"/>
                  <a:t>giá</a:t>
                </a:r>
                <a:r>
                  <a:rPr lang="en-US" sz="4400" dirty="0"/>
                  <a:t> </a:t>
                </a:r>
                <a:r>
                  <a:rPr lang="en-US" sz="4400" dirty="0" err="1"/>
                  <a:t>trị</a:t>
                </a:r>
                <a:r>
                  <a:rPr lang="en-US" sz="4400" dirty="0"/>
                  <a:t> </a:t>
                </a:r>
                <a:r>
                  <a:rPr lang="en-US" sz="4400" dirty="0" err="1"/>
                  <a:t>của</a:t>
                </a:r>
                <a:r>
                  <a:rPr lang="en-US" sz="4400" dirty="0"/>
                  <a:t> </a:t>
                </a:r>
                <a:r>
                  <a:rPr lang="en-US" sz="4400" err="1"/>
                  <a:t>biểu</a:t>
                </a:r>
                <a:r>
                  <a:rPr lang="en-US" sz="4400"/>
                  <a:t> thức</a:t>
                </a:r>
              </a:p>
              <a:p>
                <a:pPr marL="0" lvl="0" indent="0" defTabSz="2177170">
                  <a:lnSpc>
                    <a:spcPct val="100000"/>
                  </a:lnSpc>
                  <a:spcBef>
                    <a:spcPts val="0"/>
                  </a:spcBef>
                  <a:buNone/>
                </a:pPr>
                <a:r>
                  <a:rPr lang="en-US" sz="4400"/>
                  <a:t> </a:t>
                </a:r>
                <a14:m>
                  <m:oMath xmlns:m="http://schemas.openxmlformats.org/officeDocument/2006/math">
                    <m:r>
                      <a:rPr lang="en-US" sz="4400" i="1">
                        <a:latin typeface="Cambria Math" panose="02040503050406030204" pitchFamily="18" charset="0"/>
                      </a:rPr>
                      <m:t>𝐹</m:t>
                    </m:r>
                    <m:d>
                      <m:dPr>
                        <m:ctrlPr>
                          <a:rPr lang="en-US" sz="4400" b="0" i="1" smtClean="0">
                            <a:latin typeface="Cambria Math" panose="02040503050406030204" pitchFamily="18" charset="0"/>
                          </a:rPr>
                        </m:ctrlPr>
                      </m:dPr>
                      <m:e>
                        <m:r>
                          <m:rPr>
                            <m:sty m:val="p"/>
                          </m:rPr>
                          <a:rPr lang="en-US" sz="4400" b="0" i="0" smtClean="0">
                            <a:latin typeface="Cambria Math"/>
                          </a:rPr>
                          <m:t>x</m:t>
                        </m:r>
                        <m:r>
                          <a:rPr lang="en-US" sz="4400" b="0" i="0" smtClean="0">
                            <a:latin typeface="Cambria Math"/>
                          </a:rPr>
                          <m:t>,</m:t>
                        </m:r>
                        <m:r>
                          <m:rPr>
                            <m:sty m:val="p"/>
                          </m:rPr>
                          <a:rPr lang="en-US" sz="4400" b="0" i="0" smtClean="0">
                            <a:latin typeface="Cambria Math"/>
                          </a:rPr>
                          <m:t>y</m:t>
                        </m:r>
                      </m:e>
                    </m:d>
                    <m:r>
                      <a:rPr lang="en-US" sz="4400" b="0" i="0" smtClean="0">
                        <a:latin typeface="Cambria Math"/>
                      </a:rPr>
                      <m:t>= </m:t>
                    </m:r>
                    <m:r>
                      <a:rPr lang="en-US" sz="4400" i="1">
                        <a:solidFill>
                          <a:prstClr val="black"/>
                        </a:solidFill>
                        <a:latin typeface="Cambria Math" panose="02040503050406030204" pitchFamily="18" charset="0"/>
                      </a:rPr>
                      <m:t>3,5</m:t>
                    </m:r>
                    <m:r>
                      <a:rPr lang="en-US" sz="4400" i="1">
                        <a:solidFill>
                          <a:prstClr val="black"/>
                        </a:solidFill>
                        <a:latin typeface="Cambria Math" panose="02040503050406030204" pitchFamily="18" charset="0"/>
                      </a:rPr>
                      <m:t>𝑥</m:t>
                    </m:r>
                    <m:r>
                      <a:rPr lang="en-US" sz="4400" i="1">
                        <a:solidFill>
                          <a:prstClr val="black"/>
                        </a:solidFill>
                        <a:latin typeface="Cambria Math" panose="02040503050406030204" pitchFamily="18" charset="0"/>
                      </a:rPr>
                      <m:t>+2</m:t>
                    </m:r>
                    <m:r>
                      <a:rPr lang="en-US" sz="4400" i="1">
                        <a:solidFill>
                          <a:prstClr val="black"/>
                        </a:solidFill>
                        <a:latin typeface="Cambria Math" panose="02040503050406030204" pitchFamily="18" charset="0"/>
                      </a:rPr>
                      <m:t>𝑦</m:t>
                    </m:r>
                  </m:oMath>
                </a14:m>
                <a:r>
                  <a:rPr lang="en-US" sz="4400" dirty="0">
                    <a:solidFill>
                      <a:prstClr val="black"/>
                    </a:solidFill>
                    <a:latin typeface="Times New Roman" panose="02020603050405020304" pitchFamily="18" charset="0"/>
                    <a:cs typeface="Times New Roman" panose="02020603050405020304" pitchFamily="18" charset="0"/>
                  </a:rPr>
                  <a:t>. t</a:t>
                </a:r>
                <a:r>
                  <a:rPr lang="en-US" sz="4400" dirty="0"/>
                  <a:t>ại </a:t>
                </a:r>
                <a:r>
                  <a:rPr lang="en-US" sz="4400" dirty="0" err="1"/>
                  <a:t>các</a:t>
                </a:r>
                <a:r>
                  <a:rPr lang="en-US" sz="4400" dirty="0"/>
                  <a:t> </a:t>
                </a:r>
                <a:r>
                  <a:rPr lang="en-US" sz="4400" dirty="0" err="1"/>
                  <a:t>đỉnh</a:t>
                </a:r>
                <a:r>
                  <a:rPr lang="en-US" sz="4400" dirty="0"/>
                  <a:t> </a:t>
                </a:r>
                <a:r>
                  <a:rPr lang="en-US" sz="4400" dirty="0" err="1"/>
                  <a:t>của</a:t>
                </a:r>
                <a:r>
                  <a:rPr lang="en-US" sz="4400" dirty="0"/>
                  <a:t> </a:t>
                </a:r>
                <a:r>
                  <a:rPr lang="en-US" sz="4400" dirty="0" err="1"/>
                  <a:t>tứ</a:t>
                </a:r>
                <a:r>
                  <a:rPr lang="en-US" sz="4400" dirty="0"/>
                  <a:t> </a:t>
                </a:r>
                <a:r>
                  <a:rPr lang="en-US" sz="4400" dirty="0" err="1"/>
                  <a:t>giác</a:t>
                </a:r>
                <a:r>
                  <a:rPr lang="en-US" sz="4400" dirty="0"/>
                  <a:t> </a:t>
                </a:r>
                <a:r>
                  <a:rPr lang="en-US" sz="4400" err="1"/>
                  <a:t>này</a:t>
                </a:r>
                <a:r>
                  <a:rPr lang="en-US" sz="4400"/>
                  <a:t>:</a:t>
                </a:r>
              </a:p>
              <a:p>
                <a:pPr marL="0" lvl="0" indent="0" defTabSz="2177170">
                  <a:lnSpc>
                    <a:spcPct val="100000"/>
                  </a:lnSpc>
                  <a:spcBef>
                    <a:spcPts val="0"/>
                  </a:spcBef>
                  <a:buNone/>
                </a:pPr>
                <a:r>
                  <a:rPr lang="en-US" sz="4400"/>
                  <a:t> </a:t>
                </a:r>
                <a14:m>
                  <m:oMath xmlns:m="http://schemas.openxmlformats.org/officeDocument/2006/math">
                    <m:r>
                      <a:rPr lang="en-US" sz="4400" i="1">
                        <a:latin typeface="Cambria Math" panose="02040503050406030204" pitchFamily="18" charset="0"/>
                      </a:rPr>
                      <m:t>𝐹</m:t>
                    </m:r>
                    <m:d>
                      <m:dPr>
                        <m:ctrlPr>
                          <a:rPr lang="en-US" sz="4400" i="1">
                            <a:latin typeface="Cambria Math" panose="02040503050406030204" pitchFamily="18" charset="0"/>
                          </a:rPr>
                        </m:ctrlPr>
                      </m:dPr>
                      <m:e>
                        <m:r>
                          <a:rPr lang="en-US" sz="4400" i="1">
                            <a:latin typeface="Cambria Math" panose="02040503050406030204" pitchFamily="18" charset="0"/>
                          </a:rPr>
                          <m:t>0;0</m:t>
                        </m:r>
                      </m:e>
                    </m:d>
                    <m:r>
                      <a:rPr lang="en-US" sz="4400" i="1">
                        <a:latin typeface="Cambria Math" panose="02040503050406030204" pitchFamily="18" charset="0"/>
                      </a:rPr>
                      <m:t>=0</m:t>
                    </m:r>
                  </m:oMath>
                </a14:m>
                <a:r>
                  <a:rPr lang="en-US" sz="4400" dirty="0"/>
                  <a:t>,</a:t>
                </a:r>
              </a:p>
              <a:p>
                <a:pPr marL="0" lvl="0" indent="0" defTabSz="2177170">
                  <a:lnSpc>
                    <a:spcPct val="100000"/>
                  </a:lnSpc>
                  <a:spcBef>
                    <a:spcPts val="0"/>
                  </a:spcBef>
                  <a:buNone/>
                </a:pPr>
                <a:r>
                  <a:rPr lang="en-US" sz="4400" dirty="0"/>
                  <a:t> </a:t>
                </a:r>
                <a14:m>
                  <m:oMath xmlns:m="http://schemas.openxmlformats.org/officeDocument/2006/math">
                    <m:r>
                      <a:rPr lang="en-US" sz="4400" i="1">
                        <a:latin typeface="Cambria Math" panose="02040503050406030204" pitchFamily="18" charset="0"/>
                      </a:rPr>
                      <m:t>𝐹</m:t>
                    </m:r>
                    <m:d>
                      <m:dPr>
                        <m:ctrlPr>
                          <a:rPr lang="en-US" sz="4400" i="1">
                            <a:latin typeface="Cambria Math" panose="02040503050406030204" pitchFamily="18" charset="0"/>
                          </a:rPr>
                        </m:ctrlPr>
                      </m:dPr>
                      <m:e>
                        <m:r>
                          <a:rPr lang="en-US" sz="4400" i="1">
                            <a:latin typeface="Cambria Math" panose="02040503050406030204" pitchFamily="18" charset="0"/>
                          </a:rPr>
                          <m:t>0;100</m:t>
                        </m:r>
                      </m:e>
                    </m:d>
                    <m:r>
                      <a:rPr lang="en-US" sz="4400" i="1">
                        <a:latin typeface="Cambria Math" panose="02040503050406030204" pitchFamily="18" charset="0"/>
                      </a:rPr>
                      <m:t>=200</m:t>
                    </m:r>
                  </m:oMath>
                </a14:m>
                <a:r>
                  <a:rPr lang="en-US" sz="4400" dirty="0"/>
                  <a:t>,</a:t>
                </a:r>
              </a:p>
              <a:p>
                <a:pPr marL="0" lvl="0" indent="0" defTabSz="2177170">
                  <a:lnSpc>
                    <a:spcPct val="100000"/>
                  </a:lnSpc>
                  <a:spcBef>
                    <a:spcPts val="0"/>
                  </a:spcBef>
                  <a:buNone/>
                </a:pPr>
                <a:r>
                  <a:rPr lang="en-US" sz="4400" dirty="0"/>
                  <a:t> </a:t>
                </a:r>
                <a14:m>
                  <m:oMath xmlns:m="http://schemas.openxmlformats.org/officeDocument/2006/math">
                    <m:r>
                      <a:rPr lang="en-US" sz="4400" i="1">
                        <a:latin typeface="Cambria Math" panose="02040503050406030204" pitchFamily="18" charset="0"/>
                      </a:rPr>
                      <m:t>𝐹</m:t>
                    </m:r>
                    <m:d>
                      <m:dPr>
                        <m:ctrlPr>
                          <a:rPr lang="en-US" sz="4400" i="1">
                            <a:latin typeface="Cambria Math" panose="02040503050406030204" pitchFamily="18" charset="0"/>
                          </a:rPr>
                        </m:ctrlPr>
                      </m:dPr>
                      <m:e>
                        <m:r>
                          <a:rPr lang="en-US" sz="4400" i="1">
                            <a:latin typeface="Cambria Math" panose="02040503050406030204" pitchFamily="18" charset="0"/>
                          </a:rPr>
                          <m:t>20;80</m:t>
                        </m:r>
                      </m:e>
                    </m:d>
                    <m:r>
                      <a:rPr lang="en-US" sz="4400" i="1">
                        <a:latin typeface="Cambria Math" panose="02040503050406030204" pitchFamily="18" charset="0"/>
                      </a:rPr>
                      <m:t>=230</m:t>
                    </m:r>
                  </m:oMath>
                </a14:m>
                <a:r>
                  <a:rPr lang="en-US" sz="4400" dirty="0"/>
                  <a:t>,</a:t>
                </a:r>
              </a:p>
              <a:p>
                <a:pPr marL="0" lvl="0" indent="0" defTabSz="2177170">
                  <a:lnSpc>
                    <a:spcPct val="100000"/>
                  </a:lnSpc>
                  <a:spcBef>
                    <a:spcPts val="0"/>
                  </a:spcBef>
                  <a:buNone/>
                </a:pPr>
                <a:r>
                  <a:rPr lang="en-US" sz="4400" dirty="0"/>
                  <a:t> </a:t>
                </a:r>
                <a14:m>
                  <m:oMath xmlns:m="http://schemas.openxmlformats.org/officeDocument/2006/math">
                    <m:r>
                      <a:rPr lang="en-US" sz="4400" i="1">
                        <a:latin typeface="Cambria Math" panose="02040503050406030204" pitchFamily="18" charset="0"/>
                      </a:rPr>
                      <m:t>𝐹</m:t>
                    </m:r>
                    <m:d>
                      <m:dPr>
                        <m:ctrlPr>
                          <a:rPr lang="en-US" sz="4400" i="1">
                            <a:latin typeface="Cambria Math" panose="02040503050406030204" pitchFamily="18" charset="0"/>
                          </a:rPr>
                        </m:ctrlPr>
                      </m:dPr>
                      <m:e>
                        <m:r>
                          <a:rPr lang="en-US" sz="4400" i="1">
                            <a:latin typeface="Cambria Math" panose="02040503050406030204" pitchFamily="18" charset="0"/>
                          </a:rPr>
                          <m:t>60;0</m:t>
                        </m:r>
                      </m:e>
                    </m:d>
                    <m:r>
                      <a:rPr lang="en-US" sz="4400" i="1">
                        <a:latin typeface="Cambria Math" panose="02040503050406030204" pitchFamily="18" charset="0"/>
                      </a:rPr>
                      <m:t>=210</m:t>
                    </m:r>
                  </m:oMath>
                </a14:m>
                <a:r>
                  <a:rPr lang="en-US" sz="4400" dirty="0"/>
                  <a:t>.</a:t>
                </a:r>
              </a:p>
              <a:p>
                <a:endParaRPr lang="en-US" sz="4400" dirty="0"/>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192004" y="1981200"/>
                <a:ext cx="11859491" cy="11411749"/>
              </a:xfrm>
              <a:prstGeom prst="rect">
                <a:avLst/>
              </a:prstGeom>
              <a:blipFill rotWithShape="1">
                <a:blip r:embed="rId3"/>
                <a:stretch>
                  <a:fillRect l="-2003" t="-1654"/>
                </a:stretch>
              </a:blipFill>
              <a:ln>
                <a:solidFill>
                  <a:srgbClr val="00B0F0"/>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91D50DD2-7501-4C26-B1BA-B26D39B3EC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4" y="2133600"/>
            <a:ext cx="10439396" cy="10591800"/>
          </a:xfrm>
          <a:prstGeom prst="rect">
            <a:avLst/>
          </a:prstGeom>
          <a:noFill/>
          <a:ln>
            <a:noFill/>
          </a:ln>
        </p:spPr>
      </p:pic>
      <p:pic>
        <p:nvPicPr>
          <p:cNvPr id="5" name="Picture 4">
            <a:extLst>
              <a:ext uri="{FF2B5EF4-FFF2-40B4-BE49-F238E27FC236}">
                <a16:creationId xmlns:a16="http://schemas.microsoft.com/office/drawing/2014/main" id="{F5740991-AB1E-4447-86E8-07A5AE3EC5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86484" y="5988420"/>
            <a:ext cx="6662677" cy="6736980"/>
          </a:xfrm>
          <a:prstGeom prst="rect">
            <a:avLst/>
          </a:prstGeom>
          <a:noFill/>
          <a:ln>
            <a:noFill/>
          </a:ln>
        </p:spPr>
      </p:pic>
      <p:sp>
        <p:nvSpPr>
          <p:cNvPr id="6" name="Rectangle 5"/>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latin typeface="Times New Roman" panose="02020603050405020304" pitchFamily="18" charset="0"/>
                <a:cs typeface="Times New Roman" panose="02020603050405020304" pitchFamily="18" charset="0"/>
              </a:rPr>
              <a:t>BÀI 4 : HỆ BẤT PHƯƠNG TRÌNH BẬC NHẤT HAI ẨN</a:t>
            </a:r>
          </a:p>
        </p:txBody>
      </p:sp>
    </p:spTree>
    <p:extLst>
      <p:ext uri="{BB962C8B-B14F-4D97-AF65-F5344CB8AC3E}">
        <p14:creationId xmlns:p14="http://schemas.microsoft.com/office/powerpoint/2010/main" val="1810767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up)">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up)">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up)">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6" name="Google Shape;2146;p38"/>
          <p:cNvSpPr txBox="1">
            <a:spLocks noGrp="1"/>
          </p:cNvSpPr>
          <p:nvPr>
            <p:ph type="title"/>
          </p:nvPr>
        </p:nvSpPr>
        <p:spPr>
          <a:xfrm>
            <a:off x="1901933" y="1463040"/>
            <a:ext cx="20580000" cy="785600"/>
          </a:xfrm>
          <a:prstGeom prst="rect">
            <a:avLst/>
          </a:prstGeom>
        </p:spPr>
        <p:txBody>
          <a:bodyPr spcFirstLastPara="1" wrap="square" lIns="243778" tIns="243778" rIns="243778" bIns="243778" anchor="ctr" anchorCtr="0">
            <a:noAutofit/>
          </a:bodyPr>
          <a:lstStyle/>
          <a:p>
            <a:endParaRPr dirty="0"/>
          </a:p>
        </p:txBody>
      </p:sp>
      <p:sp>
        <p:nvSpPr>
          <p:cNvPr id="2147" name="Google Shape;2147;p38"/>
          <p:cNvSpPr txBox="1">
            <a:spLocks noGrp="1"/>
          </p:cNvSpPr>
          <p:nvPr>
            <p:ph type="body" idx="1"/>
          </p:nvPr>
        </p:nvSpPr>
        <p:spPr>
          <a:xfrm>
            <a:off x="1901933" y="2724400"/>
            <a:ext cx="20580000" cy="9540800"/>
          </a:xfrm>
          <a:prstGeom prst="rect">
            <a:avLst/>
          </a:prstGeom>
        </p:spPr>
        <p:txBody>
          <a:bodyPr spcFirstLastPara="1" wrap="square" lIns="243778" tIns="243778" rIns="243778" bIns="243778" anchor="t" anchorCtr="0">
            <a:noAutofit/>
          </a:bodyPr>
          <a:lstStyle/>
          <a:p>
            <a:pPr marL="0" indent="0">
              <a:buClr>
                <a:schemeClr val="dk1"/>
              </a:buClr>
              <a:buSzPts val="1100"/>
              <a:buNone/>
            </a:pPr>
            <a:r>
              <a:rPr lang="en" dirty="0"/>
              <a:t>.</a:t>
            </a:r>
            <a:endParaRPr dirty="0"/>
          </a:p>
        </p:txBody>
      </p:sp>
      <p:sp>
        <p:nvSpPr>
          <p:cNvPr id="2148" name="Google Shape;2148;p38"/>
          <p:cNvSpPr/>
          <p:nvPr/>
        </p:nvSpPr>
        <p:spPr>
          <a:xfrm rot="3022529">
            <a:off x="709175" y="7332124"/>
            <a:ext cx="1285965" cy="1335357"/>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243778" tIns="243778" rIns="243778" bIns="243778" anchor="ctr" anchorCtr="0">
            <a:noAutofit/>
          </a:bodyPr>
          <a:lstStyle/>
          <a:p>
            <a:pPr defTabSz="2438216">
              <a:buClr>
                <a:srgbClr val="000000"/>
              </a:buClr>
            </a:pPr>
            <a:endParaRPr sz="3700" kern="0">
              <a:solidFill>
                <a:srgbClr val="000000"/>
              </a:solidFill>
              <a:cs typeface="Arial"/>
              <a:sym typeface="Arial"/>
            </a:endParaRPr>
          </a:p>
        </p:txBody>
      </p:sp>
      <p:pic>
        <p:nvPicPr>
          <p:cNvPr id="2" name="y2mate.com - Mua hàng điện máy đến Điện máy XANH_720p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433939" y="1484509"/>
            <a:ext cx="19890544" cy="11188432"/>
          </a:xfrm>
          <a:prstGeom prst="rect">
            <a:avLst/>
          </a:prstGeom>
        </p:spPr>
      </p:pic>
    </p:spTree>
    <p:extLst>
      <p:ext uri="{BB962C8B-B14F-4D97-AF65-F5344CB8AC3E}">
        <p14:creationId xmlns:p14="http://schemas.microsoft.com/office/powerpoint/2010/main" val="58008636"/>
      </p:ext>
    </p:extLst>
  </p:cSld>
  <p:clrMapOvr>
    <a:masterClrMapping/>
  </p:clrMapOvr>
  <p:transition>
    <p:push/>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39"/>
          <p:cNvSpPr txBox="1">
            <a:spLocks noGrp="1"/>
          </p:cNvSpPr>
          <p:nvPr>
            <p:ph type="title"/>
          </p:nvPr>
        </p:nvSpPr>
        <p:spPr>
          <a:xfrm>
            <a:off x="1901933" y="381000"/>
            <a:ext cx="20580000" cy="1328640"/>
          </a:xfrm>
          <a:prstGeom prst="rect">
            <a:avLst/>
          </a:prstGeom>
        </p:spPr>
        <p:txBody>
          <a:bodyPr spcFirstLastPara="1" wrap="square" lIns="243789" tIns="243789" rIns="243789" bIns="243789" anchor="ctr" anchorCtr="0">
            <a:noAutofit/>
          </a:bodyPr>
          <a:lstStyle/>
          <a:p>
            <a:r>
              <a:rPr lang="en-US" sz="4800" b="1">
                <a:solidFill>
                  <a:schemeClr val="tx1"/>
                </a:solidFill>
                <a:latin typeface="Times New Roman" panose="02020603050405020304" pitchFamily="18" charset="0"/>
                <a:cs typeface="Times New Roman" panose="02020603050405020304" pitchFamily="18" charset="0"/>
              </a:rPr>
              <a:t>KHỞI ĐỘNG</a:t>
            </a:r>
            <a:endParaRPr sz="4800" b="1" dirty="0">
              <a:solidFill>
                <a:schemeClr val="tx1"/>
              </a:solidFill>
              <a:latin typeface="Times New Roman" panose="02020603050405020304" pitchFamily="18" charset="0"/>
              <a:cs typeface="Times New Roman" panose="02020603050405020304" pitchFamily="18" charset="0"/>
            </a:endParaRPr>
          </a:p>
        </p:txBody>
      </p:sp>
      <p:sp>
        <p:nvSpPr>
          <p:cNvPr id="2155" name="Google Shape;2155;p39"/>
          <p:cNvSpPr/>
          <p:nvPr/>
        </p:nvSpPr>
        <p:spPr>
          <a:xfrm>
            <a:off x="4856004" y="1828800"/>
            <a:ext cx="15712621" cy="1199333"/>
          </a:xfrm>
          <a:prstGeom prst="rect">
            <a:avLst/>
          </a:prstGeom>
        </p:spPr>
        <p:txBody>
          <a:bodyPr lIns="243829" tIns="121914" rIns="243829" bIns="121914">
            <a:prstTxWarp prst="textPlain">
              <a:avLst/>
            </a:prstTxWarp>
          </a:bodyPr>
          <a:lstStyle/>
          <a:p>
            <a:pPr algn="ctr" defTabSz="2438339">
              <a:buClr>
                <a:srgbClr val="000000"/>
              </a:buClr>
            </a:pPr>
            <a:r>
              <a:rPr lang="vi-VN" sz="3700" b="1" kern="0" dirty="0">
                <a:ln w="38100" cap="flat" cmpd="sng">
                  <a:solidFill>
                    <a:srgbClr val="FFFFFF"/>
                  </a:solidFill>
                  <a:prstDash val="solid"/>
                  <a:round/>
                  <a:headEnd type="none" w="sm" len="sm"/>
                  <a:tailEnd type="none" w="sm" len="sm"/>
                </a:ln>
                <a:solidFill>
                  <a:srgbClr val="FF8B9C"/>
                </a:solidFill>
                <a:latin typeface="Alfa Slab One"/>
                <a:cs typeface="Arial"/>
                <a:sym typeface="Arial"/>
              </a:rPr>
              <a:t>Qua video trên  </a:t>
            </a:r>
            <a:endParaRPr sz="3700" b="1" kern="0" dirty="0">
              <a:ln w="38100" cap="flat" cmpd="sng">
                <a:solidFill>
                  <a:srgbClr val="FFFFFF"/>
                </a:solidFill>
                <a:prstDash val="solid"/>
                <a:round/>
                <a:headEnd type="none" w="sm" len="sm"/>
                <a:tailEnd type="none" w="sm" len="sm"/>
              </a:ln>
              <a:solidFill>
                <a:srgbClr val="FF8B9C"/>
              </a:solidFill>
              <a:latin typeface="Alfa Slab One"/>
              <a:cs typeface="Arial"/>
              <a:sym typeface="Arial"/>
            </a:endParaRPr>
          </a:p>
        </p:txBody>
      </p:sp>
      <p:sp>
        <p:nvSpPr>
          <p:cNvPr id="2" name="TextBox 1"/>
          <p:cNvSpPr txBox="1"/>
          <p:nvPr/>
        </p:nvSpPr>
        <p:spPr>
          <a:xfrm>
            <a:off x="1901938" y="3352800"/>
            <a:ext cx="21076397" cy="1723537"/>
          </a:xfrm>
          <a:prstGeom prst="rect">
            <a:avLst/>
          </a:prstGeom>
          <a:noFill/>
        </p:spPr>
        <p:txBody>
          <a:bodyPr wrap="square" lIns="243829" tIns="121914" rIns="243829" bIns="121914" rtlCol="0">
            <a:spAutoFit/>
          </a:bodyPr>
          <a:lstStyle/>
          <a:p>
            <a:pPr algn="ctr" defTabSz="2438339">
              <a:buClr>
                <a:srgbClr val="000000"/>
              </a:buClr>
            </a:pPr>
            <a:r>
              <a:rPr lang="vi-VN" sz="4800" kern="0" dirty="0">
                <a:solidFill>
                  <a:srgbClr val="FFFFFF"/>
                </a:solidFill>
                <a:latin typeface="Times New Roman"/>
                <a:ea typeface="Catamaran"/>
                <a:cs typeface="Catamaran"/>
                <a:sym typeface="Catamaran"/>
              </a:rPr>
              <a:t>Theo bạn trên thị trường ngày nay, có nhiều thương hiệu đồ gia </a:t>
            </a:r>
            <a:r>
              <a:rPr lang="vi-VN" sz="4800" kern="0">
                <a:solidFill>
                  <a:srgbClr val="FFFFFF"/>
                </a:solidFill>
                <a:latin typeface="Times New Roman"/>
                <a:ea typeface="Catamaran"/>
                <a:cs typeface="Catamaran"/>
                <a:sym typeface="Catamaran"/>
              </a:rPr>
              <a:t>dụng </a:t>
            </a:r>
            <a:r>
              <a:rPr lang="en-US" sz="4800" kern="0">
                <a:solidFill>
                  <a:srgbClr val="FFFFFF"/>
                </a:solidFill>
                <a:latin typeface="Times New Roman"/>
                <a:ea typeface="Catamaran"/>
                <a:cs typeface="Catamaran"/>
                <a:sym typeface="Catamaran"/>
              </a:rPr>
              <a:t>liên quan đến máy điều hòa </a:t>
            </a:r>
            <a:r>
              <a:rPr lang="vi-VN" sz="4800" kern="0">
                <a:solidFill>
                  <a:srgbClr val="FFFFFF"/>
                </a:solidFill>
                <a:latin typeface="Times New Roman"/>
                <a:ea typeface="Catamaran"/>
                <a:cs typeface="Catamaran"/>
                <a:sym typeface="Catamaran"/>
              </a:rPr>
              <a:t>không</a:t>
            </a:r>
            <a:r>
              <a:rPr lang="vi-VN" sz="4800" kern="0" dirty="0">
                <a:solidFill>
                  <a:srgbClr val="FFFFFF"/>
                </a:solidFill>
                <a:latin typeface="Times New Roman"/>
                <a:ea typeface="Catamaran"/>
                <a:cs typeface="Catamaran"/>
                <a:sym typeface="Catamaran"/>
              </a:rPr>
              <a:t>? </a:t>
            </a:r>
          </a:p>
        </p:txBody>
      </p:sp>
      <p:sp>
        <p:nvSpPr>
          <p:cNvPr id="4" name="TextBox 3"/>
          <p:cNvSpPr txBox="1"/>
          <p:nvPr/>
        </p:nvSpPr>
        <p:spPr>
          <a:xfrm>
            <a:off x="2090783" y="5334000"/>
            <a:ext cx="20202307" cy="9387173"/>
          </a:xfrm>
          <a:prstGeom prst="rect">
            <a:avLst/>
          </a:prstGeom>
          <a:noFill/>
        </p:spPr>
        <p:txBody>
          <a:bodyPr wrap="square" lIns="243829" tIns="121914" rIns="243829" bIns="121914" rtlCol="0">
            <a:spAutoFit/>
          </a:bodyPr>
          <a:lstStyle/>
          <a:p>
            <a:pPr algn="ctr" defTabSz="2438339">
              <a:buClr>
                <a:srgbClr val="000000"/>
              </a:buClr>
            </a:pPr>
            <a:r>
              <a:rPr lang="en-US" sz="5400" kern="0">
                <a:solidFill>
                  <a:srgbClr val="FFFFFF"/>
                </a:solidFill>
                <a:latin typeface="Times New Roman"/>
                <a:ea typeface="Catamaran"/>
                <a:cs typeface="Catamaran"/>
                <a:sym typeface="Catamaran"/>
              </a:rPr>
              <a:t>Rất, rất </a:t>
            </a:r>
            <a:r>
              <a:rPr lang="vi-VN" sz="5400" kern="0">
                <a:solidFill>
                  <a:srgbClr val="FFFFFF"/>
                </a:solidFill>
                <a:latin typeface="Times New Roman"/>
                <a:ea typeface="Catamaran"/>
                <a:cs typeface="Catamaran"/>
                <a:sym typeface="Catamaran"/>
              </a:rPr>
              <a:t>hiều </a:t>
            </a:r>
            <a:r>
              <a:rPr lang="vi-VN" sz="5400" kern="0" dirty="0">
                <a:solidFill>
                  <a:srgbClr val="FFFFFF"/>
                </a:solidFill>
                <a:latin typeface="Times New Roman"/>
                <a:ea typeface="Catamaran"/>
                <a:cs typeface="Catamaran"/>
                <a:sym typeface="Catamaran"/>
              </a:rPr>
              <a:t>thương </a:t>
            </a:r>
            <a:r>
              <a:rPr lang="vi-VN" sz="5400" kern="0">
                <a:solidFill>
                  <a:srgbClr val="FFFFFF"/>
                </a:solidFill>
                <a:latin typeface="Times New Roman"/>
                <a:ea typeface="Catamaran"/>
                <a:cs typeface="Catamaran"/>
                <a:sym typeface="Catamaran"/>
              </a:rPr>
              <a:t>hiệu </a:t>
            </a:r>
            <a:r>
              <a:rPr lang="en-US" sz="5400" kern="0">
                <a:solidFill>
                  <a:srgbClr val="FFFFFF"/>
                </a:solidFill>
                <a:latin typeface="Times New Roman"/>
                <a:ea typeface="Catamaran"/>
                <a:cs typeface="Catamaran"/>
                <a:sym typeface="Catamaran"/>
              </a:rPr>
              <a:t>máy điều hòa </a:t>
            </a:r>
            <a:r>
              <a:rPr lang="vi-VN" sz="5400" kern="0">
                <a:solidFill>
                  <a:srgbClr val="FFFFFF"/>
                </a:solidFill>
                <a:latin typeface="Times New Roman"/>
                <a:ea typeface="Catamaran"/>
                <a:cs typeface="Catamaran"/>
                <a:sym typeface="Catamaran"/>
              </a:rPr>
              <a:t>được ra đời</a:t>
            </a:r>
            <a:r>
              <a:rPr lang="en-US" sz="5400" kern="0">
                <a:solidFill>
                  <a:srgbClr val="FFFFFF"/>
                </a:solidFill>
                <a:latin typeface="Times New Roman"/>
                <a:ea typeface="Catamaran"/>
                <a:cs typeface="Catamaran"/>
                <a:sym typeface="Catamaran"/>
              </a:rPr>
              <a:t> như: Toshiba, Hitachi, Capes,...</a:t>
            </a:r>
            <a:r>
              <a:rPr lang="vi-VN" sz="5400" kern="0">
                <a:solidFill>
                  <a:srgbClr val="FFFFFF"/>
                </a:solidFill>
                <a:latin typeface="Times New Roman"/>
                <a:ea typeface="Catamaran"/>
                <a:cs typeface="Catamaran"/>
                <a:sym typeface="Catamaran"/>
              </a:rPr>
              <a:t>và</a:t>
            </a:r>
            <a:r>
              <a:rPr lang="en-US" sz="5400" kern="0">
                <a:solidFill>
                  <a:srgbClr val="FFFFFF"/>
                </a:solidFill>
                <a:latin typeface="Times New Roman"/>
                <a:ea typeface="Catamaran"/>
                <a:cs typeface="Catamaran"/>
                <a:sym typeface="Catamaran"/>
              </a:rPr>
              <a:t> ứng với mỗi thương hiệu sẽ </a:t>
            </a:r>
            <a:r>
              <a:rPr lang="vi-VN" sz="5400" kern="0">
                <a:solidFill>
                  <a:srgbClr val="FFFFFF"/>
                </a:solidFill>
                <a:latin typeface="Times New Roman"/>
                <a:ea typeface="Catamaran"/>
                <a:cs typeface="Catamaran"/>
                <a:sym typeface="Catamaran"/>
              </a:rPr>
              <a:t> </a:t>
            </a:r>
            <a:r>
              <a:rPr lang="vi-VN" sz="5400" kern="0" dirty="0">
                <a:solidFill>
                  <a:srgbClr val="FFFFFF"/>
                </a:solidFill>
                <a:latin typeface="Times New Roman"/>
                <a:ea typeface="Catamaran"/>
                <a:cs typeface="Catamaran"/>
                <a:sym typeface="Catamaran"/>
              </a:rPr>
              <a:t>có nhiều doanh thu </a:t>
            </a:r>
            <a:r>
              <a:rPr lang="vi-VN" sz="5400" kern="0">
                <a:solidFill>
                  <a:srgbClr val="FFFFFF"/>
                </a:solidFill>
                <a:latin typeface="Times New Roman"/>
                <a:ea typeface="Catamaran"/>
                <a:cs typeface="Catamaran"/>
                <a:sym typeface="Catamaran"/>
              </a:rPr>
              <a:t>khác nhau</a:t>
            </a:r>
            <a:r>
              <a:rPr lang="en-US" sz="5400" kern="0">
                <a:solidFill>
                  <a:srgbClr val="FFFFFF"/>
                </a:solidFill>
                <a:latin typeface="Times New Roman"/>
                <a:ea typeface="Catamaran"/>
                <a:cs typeface="Catamaran"/>
                <a:sym typeface="Catamaran"/>
              </a:rPr>
              <a:t>. Nếu là bạn tương lai</a:t>
            </a:r>
            <a:r>
              <a:rPr lang="vi-VN" sz="5400" kern="0">
                <a:solidFill>
                  <a:srgbClr val="FFFFFF"/>
                </a:solidFill>
                <a:latin typeface="Times New Roman"/>
                <a:ea typeface="Catamaran"/>
                <a:cs typeface="Catamaran"/>
                <a:sym typeface="Catamaran"/>
              </a:rPr>
              <a:t> </a:t>
            </a:r>
            <a:r>
              <a:rPr lang="en-US" sz="5400" kern="0">
                <a:solidFill>
                  <a:srgbClr val="FFFFFF"/>
                </a:solidFill>
                <a:latin typeface="Times New Roman"/>
                <a:ea typeface="Catamaran"/>
                <a:cs typeface="Catamaran"/>
                <a:sym typeface="Catamaran"/>
              </a:rPr>
              <a:t>sẽ là trở thành đại lý kinh doanh mặt hàng trên, thi bạn sẽ đặt ra mục tiêu làm thế nào để kinh doanh với lợi nhuận cao nhất. Đây là một trong những bài toán </a:t>
            </a:r>
            <a:r>
              <a:rPr lang="vi-VN" sz="5400" kern="0">
                <a:solidFill>
                  <a:srgbClr val="FFFFFF"/>
                </a:solidFill>
                <a:latin typeface="Times New Roman"/>
                <a:ea typeface="Catamaran"/>
                <a:cs typeface="Catamaran"/>
                <a:sym typeface="Catamaran"/>
              </a:rPr>
              <a:t>tôi </a:t>
            </a:r>
            <a:r>
              <a:rPr lang="vi-VN" sz="5400" kern="0" dirty="0">
                <a:solidFill>
                  <a:srgbClr val="FFFFFF"/>
                </a:solidFill>
                <a:latin typeface="Times New Roman"/>
                <a:ea typeface="Catamaran"/>
                <a:cs typeface="Catamaran"/>
                <a:sym typeface="Catamaran"/>
              </a:rPr>
              <a:t>sẽ giới thiệu đến các </a:t>
            </a:r>
            <a:r>
              <a:rPr lang="vi-VN" sz="5400" kern="0">
                <a:solidFill>
                  <a:srgbClr val="FFFFFF"/>
                </a:solidFill>
                <a:latin typeface="Times New Roman"/>
                <a:ea typeface="Catamaran"/>
                <a:cs typeface="Catamaran"/>
                <a:sym typeface="Catamaran"/>
              </a:rPr>
              <a:t>bạn </a:t>
            </a:r>
            <a:r>
              <a:rPr lang="en-US" sz="5400" kern="0">
                <a:solidFill>
                  <a:srgbClr val="FFFFFF"/>
                </a:solidFill>
                <a:latin typeface="Times New Roman"/>
                <a:ea typeface="Catamaran"/>
                <a:cs typeface="Catamaran"/>
                <a:sym typeface="Catamaran"/>
              </a:rPr>
              <a:t>trong tiết học hôm nay. Đó là </a:t>
            </a:r>
            <a:r>
              <a:rPr lang="vi-VN" sz="5400" kern="0">
                <a:solidFill>
                  <a:srgbClr val="FFFFFF"/>
                </a:solidFill>
                <a:latin typeface="Times New Roman"/>
                <a:ea typeface="Catamaran"/>
                <a:cs typeface="Catamaran"/>
                <a:sym typeface="Catamaran"/>
              </a:rPr>
              <a:t>một </a:t>
            </a:r>
            <a:r>
              <a:rPr lang="en-US" sz="5400" kern="0">
                <a:solidFill>
                  <a:srgbClr val="FFFFFF"/>
                </a:solidFill>
                <a:latin typeface="Times New Roman"/>
                <a:ea typeface="Catamaran"/>
                <a:cs typeface="Catamaran"/>
                <a:sym typeface="Catamaran"/>
              </a:rPr>
              <a:t>số bài</a:t>
            </a:r>
            <a:r>
              <a:rPr lang="vi-VN" sz="5400" kern="0">
                <a:solidFill>
                  <a:srgbClr val="FFFFFF"/>
                </a:solidFill>
                <a:latin typeface="Times New Roman"/>
                <a:ea typeface="Catamaran"/>
                <a:cs typeface="Catamaran"/>
                <a:sym typeface="Catamaran"/>
              </a:rPr>
              <a:t> </a:t>
            </a:r>
            <a:r>
              <a:rPr lang="vi-VN" sz="5400" kern="0" dirty="0">
                <a:solidFill>
                  <a:srgbClr val="FFFFFF"/>
                </a:solidFill>
                <a:latin typeface="Times New Roman"/>
                <a:ea typeface="Catamaran"/>
                <a:cs typeface="Catamaran"/>
                <a:sym typeface="Catamaran"/>
              </a:rPr>
              <a:t>toán </a:t>
            </a:r>
            <a:r>
              <a:rPr lang="vi-VN" sz="5400" kern="0">
                <a:solidFill>
                  <a:srgbClr val="FFFFFF"/>
                </a:solidFill>
                <a:latin typeface="Times New Roman"/>
                <a:ea typeface="Catamaran"/>
                <a:cs typeface="Catamaran"/>
                <a:sym typeface="Catamaran"/>
              </a:rPr>
              <a:t>thực tế</a:t>
            </a:r>
            <a:r>
              <a:rPr lang="en-US" sz="5400" kern="0">
                <a:solidFill>
                  <a:srgbClr val="FFFFFF"/>
                </a:solidFill>
                <a:latin typeface="Times New Roman"/>
                <a:ea typeface="Catamaran"/>
                <a:cs typeface="Catamaran"/>
                <a:sym typeface="Catamaran"/>
              </a:rPr>
              <a:t> </a:t>
            </a:r>
            <a:r>
              <a:rPr lang="vi-VN" sz="5400" kern="0">
                <a:solidFill>
                  <a:srgbClr val="FFFFFF"/>
                </a:solidFill>
                <a:latin typeface="Times New Roman"/>
                <a:ea typeface="Catamaran"/>
                <a:cs typeface="Catamaran"/>
                <a:sym typeface="Catamaran"/>
              </a:rPr>
              <a:t> </a:t>
            </a:r>
            <a:r>
              <a:rPr lang="vi-VN" sz="5400" kern="0" dirty="0">
                <a:solidFill>
                  <a:srgbClr val="FFFFFF"/>
                </a:solidFill>
                <a:latin typeface="Times New Roman"/>
                <a:ea typeface="Catamaran"/>
                <a:cs typeface="Catamaran"/>
                <a:sym typeface="Catamaran"/>
              </a:rPr>
              <a:t>được áp dụng để tính </a:t>
            </a:r>
            <a:r>
              <a:rPr lang="vi-VN" sz="5400" kern="0">
                <a:solidFill>
                  <a:srgbClr val="FFFFFF"/>
                </a:solidFill>
                <a:latin typeface="Times New Roman"/>
                <a:ea typeface="Catamaran"/>
                <a:cs typeface="Catamaran"/>
                <a:sym typeface="Catamaran"/>
              </a:rPr>
              <a:t>toán </a:t>
            </a:r>
            <a:r>
              <a:rPr lang="en-US" sz="5400" kern="0">
                <a:solidFill>
                  <a:srgbClr val="FFFFFF"/>
                </a:solidFill>
                <a:latin typeface="Times New Roman"/>
                <a:ea typeface="Catamaran"/>
                <a:cs typeface="Catamaran"/>
                <a:sym typeface="Catamaran"/>
              </a:rPr>
              <a:t>liên quan</a:t>
            </a:r>
            <a:r>
              <a:rPr lang="vi-VN" sz="5400" kern="0">
                <a:solidFill>
                  <a:srgbClr val="FFFFFF"/>
                </a:solidFill>
                <a:latin typeface="Times New Roman"/>
                <a:ea typeface="Catamaran"/>
                <a:cs typeface="Catamaran"/>
                <a:sym typeface="Catamaran"/>
              </a:rPr>
              <a:t> </a:t>
            </a:r>
            <a:r>
              <a:rPr lang="en-US" sz="5400" kern="0">
                <a:solidFill>
                  <a:srgbClr val="FFFFFF"/>
                </a:solidFill>
                <a:latin typeface="Times New Roman"/>
                <a:ea typeface="Catamaran"/>
                <a:cs typeface="Catamaran"/>
                <a:sym typeface="Catamaran"/>
              </a:rPr>
              <a:t>đến</a:t>
            </a:r>
            <a:r>
              <a:rPr lang="vi-VN" sz="5400" kern="0">
                <a:solidFill>
                  <a:srgbClr val="FFFFFF"/>
                </a:solidFill>
                <a:latin typeface="Times New Roman"/>
                <a:ea typeface="Catamaran"/>
                <a:cs typeface="Catamaran"/>
                <a:sym typeface="Catamaran"/>
              </a:rPr>
              <a:t> </a:t>
            </a:r>
            <a:r>
              <a:rPr lang="en-US" sz="5400" kern="0">
                <a:solidFill>
                  <a:srgbClr val="FFFFFF"/>
                </a:solidFill>
                <a:latin typeface="Times New Roman"/>
                <a:ea typeface="Catamaran"/>
                <a:cs typeface="Catamaran"/>
                <a:sym typeface="Catamaran"/>
              </a:rPr>
              <a:t>lợi nhuận về </a:t>
            </a:r>
            <a:r>
              <a:rPr lang="vi-VN" sz="5400" kern="0">
                <a:solidFill>
                  <a:srgbClr val="FFFFFF"/>
                </a:solidFill>
                <a:latin typeface="Times New Roman"/>
                <a:ea typeface="Catamaran"/>
                <a:cs typeface="Catamaran"/>
                <a:sym typeface="Catamaran"/>
              </a:rPr>
              <a:t>kinh tế, </a:t>
            </a:r>
            <a:r>
              <a:rPr lang="en-US" sz="5400" kern="0">
                <a:solidFill>
                  <a:srgbClr val="FFFFFF"/>
                </a:solidFill>
                <a:latin typeface="Times New Roman"/>
                <a:ea typeface="Catamaran"/>
                <a:cs typeface="Catamaran"/>
                <a:sym typeface="Catamaran"/>
              </a:rPr>
              <a:t>kinh doanh, ....</a:t>
            </a:r>
            <a:r>
              <a:rPr lang="vi-VN" sz="5400" kern="0">
                <a:solidFill>
                  <a:srgbClr val="FFFFFF"/>
                </a:solidFill>
                <a:latin typeface="Times New Roman"/>
                <a:ea typeface="Catamaran"/>
                <a:cs typeface="Catamaran"/>
                <a:sym typeface="Catamaran"/>
              </a:rPr>
              <a:t> </a:t>
            </a:r>
            <a:r>
              <a:rPr lang="vi-VN" sz="5400" kern="0" dirty="0">
                <a:solidFill>
                  <a:srgbClr val="FFFFFF"/>
                </a:solidFill>
                <a:latin typeface="Times New Roman"/>
                <a:ea typeface="Catamaran"/>
                <a:cs typeface="Catamaran"/>
                <a:sym typeface="Catamaran"/>
              </a:rPr>
              <a:t>và nhều ứng </a:t>
            </a:r>
            <a:r>
              <a:rPr lang="vi-VN" sz="5400" kern="0">
                <a:solidFill>
                  <a:srgbClr val="FFFFFF"/>
                </a:solidFill>
                <a:latin typeface="Times New Roman"/>
                <a:ea typeface="Catamaran"/>
                <a:cs typeface="Catamaran"/>
                <a:sym typeface="Catamaran"/>
              </a:rPr>
              <a:t>dụng khác</a:t>
            </a:r>
            <a:r>
              <a:rPr lang="en-US" sz="5400" kern="0">
                <a:solidFill>
                  <a:srgbClr val="FFFFFF"/>
                </a:solidFill>
                <a:latin typeface="Times New Roman"/>
                <a:ea typeface="Catamaran"/>
                <a:cs typeface="Catamaran"/>
                <a:sym typeface="Catamaran"/>
              </a:rPr>
              <a:t> trong cuộc sống hằng ngày của chúng ta. Cụ thể mời các bạn tìm hiểu  bài toán sau: </a:t>
            </a:r>
          </a:p>
          <a:p>
            <a:pPr algn="ctr" defTabSz="2438339">
              <a:buClr>
                <a:srgbClr val="000000"/>
              </a:buClr>
            </a:pPr>
            <a:r>
              <a:rPr lang="en-US" sz="5400" kern="0">
                <a:solidFill>
                  <a:srgbClr val="FFFFFF"/>
                </a:solidFill>
                <a:latin typeface="Times New Roman"/>
                <a:ea typeface="Catamaran"/>
                <a:cs typeface="Catamaran"/>
                <a:sym typeface="Catamaran"/>
              </a:rPr>
              <a:t> </a:t>
            </a:r>
            <a:endParaRPr lang="vi-VN" sz="5400" kern="0" dirty="0">
              <a:solidFill>
                <a:srgbClr val="FFFFFF"/>
              </a:solidFill>
              <a:latin typeface="Times New Roman"/>
              <a:ea typeface="Catamaran"/>
              <a:cs typeface="Catamaran"/>
              <a:sym typeface="Catamaran"/>
            </a:endParaRPr>
          </a:p>
          <a:p>
            <a:pPr algn="ctr" defTabSz="2438339">
              <a:buClr>
                <a:srgbClr val="000000"/>
              </a:buClr>
            </a:pPr>
            <a:endParaRPr lang="en-US" sz="5400" b="1" kern="0" dirty="0">
              <a:solidFill>
                <a:srgbClr val="000000"/>
              </a:solidFill>
              <a:cs typeface="Times New Roman" panose="02020603050405020304" pitchFamily="18" charset="0"/>
              <a:sym typeface="Arial"/>
            </a:endParaRPr>
          </a:p>
        </p:txBody>
      </p:sp>
    </p:spTree>
    <p:extLst>
      <p:ext uri="{BB962C8B-B14F-4D97-AF65-F5344CB8AC3E}">
        <p14:creationId xmlns:p14="http://schemas.microsoft.com/office/powerpoint/2010/main" val="131242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155"/>
                                        </p:tgtEl>
                                        <p:attrNameLst>
                                          <p:attrName>style.visibility</p:attrName>
                                        </p:attrNameLst>
                                      </p:cBhvr>
                                      <p:to>
                                        <p:strVal val="visible"/>
                                      </p:to>
                                    </p:set>
                                    <p:animEffect transition="in" filter="barn(outVertical)">
                                      <p:cBhvr>
                                        <p:cTn id="7" dur="500"/>
                                        <p:tgtEl>
                                          <p:spTgt spid="215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153"/>
                                        </p:tgtEl>
                                        <p:attrNameLst>
                                          <p:attrName>style.visibility</p:attrName>
                                        </p:attrNameLst>
                                      </p:cBhvr>
                                      <p:to>
                                        <p:strVal val="visible"/>
                                      </p:to>
                                    </p:set>
                                    <p:animEffect transition="in" filter="barn(outVertical)">
                                      <p:cBhvr>
                                        <p:cTn id="10" dur="500"/>
                                        <p:tgtEl>
                                          <p:spTgt spid="21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 grpId="0"/>
      <p:bldP spid="2155" grpId="0"/>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1016000"/>
          </a:xfrm>
          <a:prstGeom prst="rect">
            <a:avLst/>
          </a:prstGeom>
          <a:solidFill>
            <a:schemeClr val="bg1">
              <a:lumMod val="95000"/>
            </a:schemeClr>
          </a:solidFill>
          <a:ln>
            <a:solidFill>
              <a:schemeClr val="tx2">
                <a:lumMod val="20000"/>
                <a:lumOff val="80000"/>
              </a:schemeClr>
            </a:solidFill>
          </a:ln>
        </p:spPr>
        <p:txBody>
          <a:bodyPr lIns="91435" tIns="45719" rIns="91435" bIns="45719"/>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t>1. HỆ BẤT PHƯƠNG TRÌNH BẬC NHẤT HAI ẨN</a:t>
            </a:r>
            <a:endParaRPr lang="en-US" dirty="0"/>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1" y="3032125"/>
            <a:ext cx="11353800" cy="9921854"/>
          </a:xfrm>
          <a:prstGeom prst="rect">
            <a:avLst/>
          </a:prstGeom>
          <a:solidFill>
            <a:srgbClr val="D6F7FE"/>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nay,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doanh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hòa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hòa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hòa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vốn</a:t>
            </a:r>
            <a:r>
              <a:rPr lang="en-US" sz="4400" dirty="0">
                <a:latin typeface="Times New Roman" panose="02020603050405020304" pitchFamily="18" charset="0"/>
                <a:cs typeface="Times New Roman" panose="02020603050405020304" pitchFamily="18" charset="0"/>
              </a:rPr>
              <a:t> ban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vượt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a:t>
            </a:r>
            <a:r>
              <a:rPr lang="en-US" sz="4400" dirty="0">
                <a:latin typeface="Times New Roman" panose="02020603050405020304" pitchFamily="18" charset="0"/>
                <a:cs typeface="Times New Roman" panose="02020603050405020304" pitchFamily="18" charset="0"/>
              </a:rPr>
              <a:t> 1,2 </a:t>
            </a:r>
            <a:r>
              <a:rPr lang="en-US" sz="4400" dirty="0" err="1">
                <a:latin typeface="Times New Roman" panose="02020603050405020304" pitchFamily="18" charset="0"/>
                <a:cs typeface="Times New Roman" panose="02020603050405020304" pitchFamily="18" charset="0"/>
              </a:rPr>
              <a:t>tỉ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0" indent="0" algn="just">
              <a:buNone/>
            </a:pPr>
            <a:endParaRPr lang="en-US"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Cửa </a:t>
            </a:r>
            <a:r>
              <a:rPr lang="en-US" sz="4400" dirty="0" err="1">
                <a:latin typeface="Times New Roman" panose="02020603050405020304" pitchFamily="18" charset="0"/>
                <a:cs typeface="Times New Roman" panose="02020603050405020304" pitchFamily="18" charset="0"/>
              </a:rPr>
              <a:t>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vượt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a:t>
            </a:r>
            <a:r>
              <a:rPr lang="en-US" sz="4400" dirty="0">
                <a:latin typeface="Times New Roman" panose="02020603050405020304" pitchFamily="18" charset="0"/>
                <a:cs typeface="Times New Roman" panose="02020603050405020304" pitchFamily="18" charset="0"/>
              </a:rPr>
              <a:t> 100 </a:t>
            </a:r>
            <a:r>
              <a:rPr lang="en-US" sz="4400" dirty="0" err="1">
                <a:latin typeface="Times New Roman" panose="02020603050405020304" pitchFamily="18" charset="0"/>
                <a:cs typeface="Times New Roman" panose="02020603050405020304" pitchFamily="18" charset="0"/>
              </a:rPr>
              <a:t>máy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doanh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loại</a:t>
            </a:r>
            <a:r>
              <a:rPr lang="en-US" sz="4400" dirty="0">
                <a:latin typeface="Times New Roman" panose="02020603050405020304" pitchFamily="18" charset="0"/>
                <a:cs typeface="Times New Roman" panose="02020603050405020304" pitchFamily="18" charset="0"/>
              </a:rPr>
              <a:t> bao </a:t>
            </a:r>
            <a:r>
              <a:rPr lang="en-US" sz="4400" dirty="0" err="1">
                <a:latin typeface="Times New Roman" panose="02020603050405020304" pitchFamily="18" charset="0"/>
                <a:cs typeface="Times New Roman" panose="02020603050405020304" pitchFamily="18" charset="0"/>
              </a:rPr>
              <a:t>nhiêu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nhuận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t>?</a:t>
            </a:r>
          </a:p>
          <a:p>
            <a:pPr marL="0" indent="0" algn="just">
              <a:buNone/>
            </a:pPr>
            <a:endParaRPr lang="en-US" dirty="0"/>
          </a:p>
          <a:p>
            <a:pPr algn="just"/>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253912" y="3032125"/>
                <a:ext cx="11901488" cy="9921854"/>
              </a:xfrm>
              <a:prstGeom prst="rect">
                <a:avLst/>
              </a:prstGeom>
              <a:solidFill>
                <a:srgbClr val="D6F7FE"/>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r>
                  <a:rPr lang="en-US" sz="4000" dirty="0">
                    <a:latin typeface="Times New Roman" panose="02020603050405020304" pitchFamily="18" charset="0"/>
                    <a:cs typeface="Times New Roman" panose="02020603050405020304" pitchFamily="18" charset="0"/>
                  </a:rPr>
                  <a:t>HĐ1: G</a:t>
                </a:r>
                <a:r>
                  <a:rPr lang="en-US" sz="4000" dirty="0" err="1">
                    <a:latin typeface="Times New Roman" panose="02020603050405020304" pitchFamily="18" charset="0"/>
                    <a:cs typeface="Times New Roman" panose="02020603050405020304" pitchFamily="18" charset="0"/>
                  </a:rPr>
                  <a:t>ọi</a:t>
                </a:r>
                <a14:m>
                  <m:oMath xmlns:m="http://schemas.openxmlformats.org/officeDocument/2006/math">
                    <m:r>
                      <a:rPr lang="en-US" sz="4000" b="0" i="0" smtClean="0">
                        <a:latin typeface="Cambria Math" panose="02040503050406030204" pitchFamily="18" charset="0"/>
                      </a:rPr>
                      <m:t> </m:t>
                    </m:r>
                    <m:r>
                      <a:rPr lang="en-US" sz="4000" i="1">
                        <a:latin typeface="Cambria Math" panose="02040503050406030204" pitchFamily="18" charset="0"/>
                      </a:rPr>
                      <m:t>𝑥</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𝑦</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vốn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𝑦</m:t>
                    </m:r>
                  </m:oMath>
                </a14:m>
                <a:r>
                  <a:rPr lang="en-US" sz="4000" dirty="0">
                    <a:latin typeface="Times New Roman" panose="02020603050405020304" pitchFamily="18" charset="0"/>
                    <a:cs typeface="Times New Roman" panose="02020603050405020304" pitchFamily="18" charset="0"/>
                  </a:rPr>
                  <a:t>. </a:t>
                </a:r>
              </a:p>
              <a:p>
                <a:pPr marL="0" indent="0">
                  <a:buNone/>
                </a:pPr>
                <a:r>
                  <a:rPr lang="en-US" sz="4000" b="1" err="1">
                    <a:latin typeface="Times New Roman" panose="02020603050405020304" pitchFamily="18" charset="0"/>
                    <a:cs typeface="Times New Roman" panose="02020603050405020304" pitchFamily="18" charset="0"/>
                  </a:rPr>
                  <a:t>Giải</a:t>
                </a:r>
                <a:r>
                  <a:rPr lang="en-US" sz="4000" b="1">
                    <a:latin typeface="Times New Roman" panose="02020603050405020304" pitchFamily="18" charset="0"/>
                    <a:cs typeface="Times New Roman" panose="02020603050405020304" pitchFamily="18" charset="0"/>
                  </a:rPr>
                  <a:t>:</a:t>
                </a:r>
              </a:p>
              <a:p>
                <a:pPr marL="0" indent="0">
                  <a:buNone/>
                </a:pPr>
                <a:r>
                  <a:rPr lang="en-US" sz="4000" b="1">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𝑦</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lượt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nhập</a:t>
                </a:r>
                <a:r>
                  <a:rPr lang="en-US" sz="4000" dirty="0">
                    <a:latin typeface="Times New Roman" panose="02020603050405020304" pitchFamily="18" charset="0"/>
                    <a:cs typeface="Times New Roman" panose="02020603050405020304" pitchFamily="18" charset="0"/>
                  </a:rPr>
                  <a:t>. Khi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ta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≥0</m:t>
                    </m:r>
                  </m:oMath>
                </a14:m>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𝑦</m:t>
                    </m:r>
                    <m:r>
                      <a:rPr lang="en-US" sz="4000" i="1">
                        <a:latin typeface="Cambria Math" panose="02040503050406030204" pitchFamily="18" charset="0"/>
                      </a:rPr>
                      <m:t>≥0</m:t>
                    </m:r>
                  </m:oMath>
                </a14:m>
                <a:r>
                  <a:rPr lang="en-US" sz="4000" dirty="0">
                    <a:latin typeface="Times New Roman" panose="02020603050405020304" pitchFamily="18" charset="0"/>
                    <a:cs typeface="Times New Roman" panose="02020603050405020304" pitchFamily="18" charset="0"/>
                  </a:rPr>
                  <a:t>.</a:t>
                </a:r>
              </a:p>
              <a:p>
                <a:pPr marL="0" indent="0">
                  <a:buNone/>
                </a:pPr>
                <a:r>
                  <a:rPr lang="en-US" sz="4000" dirty="0">
                    <a:latin typeface="Times New Roman" panose="02020603050405020304" pitchFamily="18" charset="0"/>
                    <a:cs typeface="Times New Roman" panose="02020603050405020304" pitchFamily="18" charset="0"/>
                  </a:rPr>
                  <a:t>  Do </a:t>
                </a:r>
                <a:r>
                  <a:rPr lang="en-US" sz="4000" dirty="0" err="1">
                    <a:latin typeface="Times New Roman" panose="02020603050405020304" pitchFamily="18" charset="0"/>
                    <a:cs typeface="Times New Roman" panose="02020603050405020304" pitchFamily="18" charset="0"/>
                  </a:rPr>
                  <a:t>nhu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a:t>
                </a:r>
                <a:r>
                  <a:rPr lang="en-US" sz="4000" dirty="0">
                    <a:latin typeface="Times New Roman" panose="02020603050405020304" pitchFamily="18" charset="0"/>
                    <a:cs typeface="Times New Roman" panose="02020603050405020304" pitchFamily="18" charset="0"/>
                  </a:rPr>
                  <a:t> 100   </a:t>
                </a:r>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𝑦</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thỏa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đk</a:t>
                </a:r>
                <a14:m>
                  <m:oMath xmlns:m="http://schemas.openxmlformats.org/officeDocument/2006/math">
                    <m:r>
                      <a:rPr lang="en-US" sz="4000" i="1">
                        <a:latin typeface="Cambria Math" panose="02040503050406030204" pitchFamily="18" charset="0"/>
                      </a:rPr>
                      <m:t> </m:t>
                    </m:r>
                    <m:r>
                      <a:rPr lang="en-US" sz="4000" i="1">
                        <a:latin typeface="Cambria Math" panose="02040503050406030204" pitchFamily="18" charset="0"/>
                      </a:rPr>
                      <m:t>𝑥</m:t>
                    </m:r>
                    <m:r>
                      <a:rPr lang="en-US" sz="4000" i="1">
                        <a:latin typeface="Cambria Math" panose="02040503050406030204" pitchFamily="18" charset="0"/>
                      </a:rPr>
                      <m:t>+</m:t>
                    </m:r>
                    <m:r>
                      <a:rPr lang="en-US" sz="4000" i="1">
                        <a:latin typeface="Cambria Math" panose="02040503050406030204" pitchFamily="18" charset="0"/>
                      </a:rPr>
                      <m:t>𝑦</m:t>
                    </m:r>
                    <m:r>
                      <a:rPr lang="en-US" sz="4000" i="1">
                        <a:latin typeface="Cambria Math" panose="02040503050406030204" pitchFamily="18" charset="0"/>
                      </a:rPr>
                      <m:t>≤100</m:t>
                    </m:r>
                  </m:oMath>
                </a14:m>
                <a:r>
                  <a:rPr lang="en-US" sz="4000" dirty="0">
                    <a:latin typeface="Times New Roman" panose="02020603050405020304" pitchFamily="18" charset="0"/>
                    <a:cs typeface="Times New Roman" panose="02020603050405020304" pitchFamily="18" charset="0"/>
                  </a:rPr>
                  <a:t>. </a:t>
                </a:r>
              </a:p>
              <a:p>
                <a:pPr marL="0" indent="0">
                  <a:buNone/>
                </a:pPr>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vốn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chủ</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vượt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a:t>
                </a:r>
                <a:r>
                  <a:rPr lang="en-US" sz="4000" dirty="0">
                    <a:latin typeface="Times New Roman" panose="02020603050405020304" pitchFamily="18" charset="0"/>
                    <a:cs typeface="Times New Roman" panose="02020603050405020304" pitchFamily="18" charset="0"/>
                  </a:rPr>
                  <a:t> 1,2 </a:t>
                </a:r>
                <a:r>
                  <a:rPr lang="en-US" sz="4000" dirty="0" err="1">
                    <a:latin typeface="Times New Roman" panose="02020603050405020304" pitchFamily="18" charset="0"/>
                    <a:cs typeface="Times New Roman" panose="02020603050405020304" pitchFamily="18" charset="0"/>
                  </a:rPr>
                  <a:t>tỉ</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𝑦</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thỏa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kiện</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20</m:t>
                    </m:r>
                    <m:r>
                      <a:rPr lang="en-US" sz="4000" i="1">
                        <a:latin typeface="Cambria Math" panose="02040503050406030204" pitchFamily="18" charset="0"/>
                      </a:rPr>
                      <m:t>𝑥</m:t>
                    </m:r>
                    <m:r>
                      <a:rPr lang="en-US" sz="4000" i="1">
                        <a:latin typeface="Cambria Math" panose="02040503050406030204" pitchFamily="18" charset="0"/>
                      </a:rPr>
                      <m:t>+10</m:t>
                    </m:r>
                    <m:r>
                      <a:rPr lang="en-US" sz="4000" i="1">
                        <a:latin typeface="Cambria Math" panose="02040503050406030204" pitchFamily="18" charset="0"/>
                      </a:rPr>
                      <m:t>𝑦</m:t>
                    </m:r>
                    <m:r>
                      <a:rPr lang="en-US" sz="4000" i="1">
                        <a:latin typeface="Cambria Math" panose="02040503050406030204" pitchFamily="18" charset="0"/>
                      </a:rPr>
                      <m:t>≤1200</m:t>
                    </m:r>
                  </m:oMath>
                </a14:m>
                <a:r>
                  <a:rPr lang="en-US" sz="4000" dirty="0">
                    <a:latin typeface="Times New Roman" panose="02020603050405020304" pitchFamily="18" charset="0"/>
                    <a:cs typeface="Times New Roman" panose="02020603050405020304" pitchFamily="18" charset="0"/>
                  </a:rPr>
                  <a:t>. </a:t>
                </a:r>
              </a:p>
              <a:p>
                <a:pPr marL="0" indent="0">
                  <a:buNone/>
                </a:pPr>
                <a:r>
                  <a:rPr lang="en-US" sz="4000" dirty="0">
                    <a:latin typeface="Times New Roman" panose="02020603050405020304" pitchFamily="18" charset="0"/>
                    <a:cs typeface="Times New Roman" panose="02020603050405020304" pitchFamily="18" charset="0"/>
                  </a:rPr>
                  <a:t>c)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𝑦</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3,5</m:t>
                    </m:r>
                    <m:r>
                      <a:rPr lang="en-US" sz="4000" i="1">
                        <a:latin typeface="Cambria Math" panose="02040503050406030204" pitchFamily="18" charset="0"/>
                      </a:rPr>
                      <m:t>𝑥</m:t>
                    </m:r>
                    <m:r>
                      <a:rPr lang="en-US" sz="4000" i="1">
                        <a:latin typeface="Cambria Math" panose="02040503050406030204" pitchFamily="18" charset="0"/>
                      </a:rPr>
                      <m:t>+2</m:t>
                    </m:r>
                    <m:r>
                      <a:rPr lang="en-US" sz="4000" i="1">
                        <a:latin typeface="Cambria Math" panose="02040503050406030204" pitchFamily="18" charset="0"/>
                      </a:rPr>
                      <m:t>𝑦</m:t>
                    </m:r>
                  </m:oMath>
                </a14:m>
                <a:r>
                  <a:rPr lang="en-US" sz="4000" dirty="0">
                    <a:latin typeface="Times New Roman" panose="02020603050405020304" pitchFamily="18" charset="0"/>
                    <a:cs typeface="Times New Roman" panose="02020603050405020304" pitchFamily="18" charset="0"/>
                  </a:rPr>
                  <a:t>.</a:t>
                </a:r>
              </a:p>
              <a:p>
                <a:endParaRPr lang="en-US" sz="4400" dirty="0"/>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253912" y="3032125"/>
                <a:ext cx="11901488" cy="9921854"/>
              </a:xfrm>
              <a:prstGeom prst="rect">
                <a:avLst/>
              </a:prstGeom>
              <a:blipFill rotWithShape="1">
                <a:blip r:embed="rId4"/>
                <a:stretch>
                  <a:fillRect l="-1739" t="-1656" r="-1739"/>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59705856-5AFF-455E-B94A-9F03CD6D3948}"/>
              </a:ext>
            </a:extLst>
          </p:cNvPr>
          <p:cNvGraphicFramePr>
            <a:graphicFrameLocks noGrp="1"/>
          </p:cNvGraphicFramePr>
          <p:nvPr>
            <p:extLst>
              <p:ext uri="{D42A27DB-BD31-4B8C-83A1-F6EECF244321}">
                <p14:modId xmlns:p14="http://schemas.microsoft.com/office/powerpoint/2010/main" val="3013517542"/>
              </p:ext>
            </p:extLst>
          </p:nvPr>
        </p:nvGraphicFramePr>
        <p:xfrm>
          <a:off x="1143001" y="5943600"/>
          <a:ext cx="10896599" cy="3047999"/>
        </p:xfrm>
        <a:graphic>
          <a:graphicData uri="http://schemas.openxmlformats.org/drawingml/2006/table">
            <a:tbl>
              <a:tblPr firstRow="1" firstCol="1" bandRow="1">
                <a:tableStyleId>{5C22544A-7EE6-4342-B048-85BDC9FD1C3A}</a:tableStyleId>
              </a:tblPr>
              <a:tblGrid>
                <a:gridCol w="3081645">
                  <a:extLst>
                    <a:ext uri="{9D8B030D-6E8A-4147-A177-3AD203B41FA5}">
                      <a16:colId xmlns:a16="http://schemas.microsoft.com/office/drawing/2014/main" val="768098747"/>
                    </a:ext>
                  </a:extLst>
                </a:gridCol>
                <a:gridCol w="3907477">
                  <a:extLst>
                    <a:ext uri="{9D8B030D-6E8A-4147-A177-3AD203B41FA5}">
                      <a16:colId xmlns:a16="http://schemas.microsoft.com/office/drawing/2014/main" val="4223190020"/>
                    </a:ext>
                  </a:extLst>
                </a:gridCol>
                <a:gridCol w="3907477">
                  <a:extLst>
                    <a:ext uri="{9D8B030D-6E8A-4147-A177-3AD203B41FA5}">
                      <a16:colId xmlns:a16="http://schemas.microsoft.com/office/drawing/2014/main" val="3461939241"/>
                    </a:ext>
                  </a:extLst>
                </a:gridCol>
              </a:tblGrid>
              <a:tr h="853914">
                <a:tc>
                  <a:txBody>
                    <a:bodyPr/>
                    <a:lstStyle/>
                    <a:p>
                      <a:pPr marL="0" marR="0" algn="ctr">
                        <a:lnSpc>
                          <a:spcPct val="107000"/>
                        </a:lnSpc>
                        <a:spcBef>
                          <a:spcPts val="0"/>
                        </a:spcBef>
                        <a:spcAft>
                          <a:spcPts val="0"/>
                        </a:spcAft>
                      </a:pPr>
                      <a:r>
                        <a:rPr lang="en-US" sz="2900" dirty="0">
                          <a:effectLst/>
                          <a:latin typeface="Tahoma" panose="020B0604030504040204" pitchFamily="34" charset="0"/>
                          <a:ea typeface="Tahoma" panose="020B0604030504040204" pitchFamily="34" charset="0"/>
                          <a:cs typeface="Tahoma" panose="020B0604030504040204" pitchFamily="34" charset="0"/>
                        </a:rPr>
                        <a:t> </a:t>
                      </a:r>
                    </a:p>
                  </a:txBody>
                  <a:tcPr marL="68581" marR="68581" marT="0" marB="0"/>
                </a:tc>
                <a:tc>
                  <a:txBody>
                    <a:bodyPr/>
                    <a:lstStyle/>
                    <a:p>
                      <a:pPr marL="0" marR="0" algn="ctr">
                        <a:lnSpc>
                          <a:spcPct val="107000"/>
                        </a:lnSpc>
                        <a:spcBef>
                          <a:spcPts val="0"/>
                        </a:spcBef>
                        <a:spcAft>
                          <a:spcPts val="0"/>
                        </a:spcAft>
                      </a:pPr>
                      <a:r>
                        <a:rPr lang="en-US" sz="2900">
                          <a:effectLst/>
                          <a:latin typeface="Tahoma" panose="020B0604030504040204" pitchFamily="34" charset="0"/>
                          <a:ea typeface="Tahoma" panose="020B0604030504040204" pitchFamily="34" charset="0"/>
                          <a:cs typeface="Tahoma" panose="020B0604030504040204" pitchFamily="34" charset="0"/>
                        </a:rPr>
                        <a:t>Điều hòa hai chiều</a:t>
                      </a:r>
                    </a:p>
                  </a:txBody>
                  <a:tcPr marL="68581" marR="68581" marT="0" marB="0"/>
                </a:tc>
                <a:tc>
                  <a:txBody>
                    <a:bodyPr/>
                    <a:lstStyle/>
                    <a:p>
                      <a:pPr marL="0" marR="0" algn="ctr">
                        <a:lnSpc>
                          <a:spcPct val="107000"/>
                        </a:lnSpc>
                        <a:spcBef>
                          <a:spcPts val="0"/>
                        </a:spcBef>
                        <a:spcAft>
                          <a:spcPts val="0"/>
                        </a:spcAft>
                      </a:pPr>
                      <a:r>
                        <a:rPr lang="en-US" sz="2900">
                          <a:effectLst/>
                          <a:latin typeface="Tahoma" panose="020B0604030504040204" pitchFamily="34" charset="0"/>
                          <a:ea typeface="Tahoma" panose="020B0604030504040204" pitchFamily="34" charset="0"/>
                          <a:cs typeface="Tahoma" panose="020B0604030504040204" pitchFamily="34" charset="0"/>
                        </a:rPr>
                        <a:t>Điều hòa một chiều</a:t>
                      </a:r>
                    </a:p>
                  </a:txBody>
                  <a:tcPr marL="68581" marR="68581" marT="0" marB="0"/>
                </a:tc>
                <a:extLst>
                  <a:ext uri="{0D108BD9-81ED-4DB2-BD59-A6C34878D82A}">
                    <a16:rowId xmlns:a16="http://schemas.microsoft.com/office/drawing/2014/main" val="1268574579"/>
                  </a:ext>
                </a:extLst>
              </a:tr>
              <a:tr h="853914">
                <a:tc>
                  <a:txBody>
                    <a:bodyPr/>
                    <a:lstStyle/>
                    <a:p>
                      <a:pPr marL="0" marR="0" algn="ctr">
                        <a:lnSpc>
                          <a:spcPct val="107000"/>
                        </a:lnSpc>
                        <a:spcBef>
                          <a:spcPts val="0"/>
                        </a:spcBef>
                        <a:spcAft>
                          <a:spcPts val="0"/>
                        </a:spcAft>
                      </a:pPr>
                      <a:r>
                        <a:rPr lang="en-US" sz="2900" dirty="0" err="1">
                          <a:effectLst/>
                          <a:latin typeface="Tahoma" panose="020B0604030504040204" pitchFamily="34" charset="0"/>
                          <a:ea typeface="Tahoma" panose="020B0604030504040204" pitchFamily="34" charset="0"/>
                          <a:cs typeface="Tahoma" panose="020B0604030504040204" pitchFamily="34" charset="0"/>
                        </a:rPr>
                        <a:t>Giá</a:t>
                      </a:r>
                      <a:r>
                        <a:rPr lang="en-US" sz="2900" dirty="0">
                          <a:effectLst/>
                          <a:latin typeface="Tahoma" panose="020B0604030504040204" pitchFamily="34" charset="0"/>
                          <a:ea typeface="Tahoma" panose="020B0604030504040204" pitchFamily="34" charset="0"/>
                          <a:cs typeface="Tahoma" panose="020B0604030504040204" pitchFamily="34" charset="0"/>
                        </a:rPr>
                        <a:t> </a:t>
                      </a:r>
                      <a:r>
                        <a:rPr lang="en-US" sz="2900" dirty="0" err="1">
                          <a:effectLst/>
                          <a:latin typeface="Tahoma" panose="020B0604030504040204" pitchFamily="34" charset="0"/>
                          <a:ea typeface="Tahoma" panose="020B0604030504040204" pitchFamily="34" charset="0"/>
                          <a:cs typeface="Tahoma" panose="020B0604030504040204" pitchFamily="34" charset="0"/>
                        </a:rPr>
                        <a:t>mua</a:t>
                      </a:r>
                      <a:r>
                        <a:rPr lang="en-US" sz="2900" dirty="0">
                          <a:effectLst/>
                          <a:latin typeface="Tahoma" panose="020B0604030504040204" pitchFamily="34" charset="0"/>
                          <a:ea typeface="Tahoma" panose="020B0604030504040204" pitchFamily="34" charset="0"/>
                          <a:cs typeface="Tahoma" panose="020B0604030504040204" pitchFamily="34" charset="0"/>
                        </a:rPr>
                        <a:t> </a:t>
                      </a:r>
                      <a:r>
                        <a:rPr lang="en-US" sz="2900" dirty="0" err="1">
                          <a:effectLst/>
                          <a:latin typeface="Tahoma" panose="020B0604030504040204" pitchFamily="34" charset="0"/>
                          <a:ea typeface="Tahoma" panose="020B0604030504040204" pitchFamily="34" charset="0"/>
                          <a:cs typeface="Tahoma" panose="020B0604030504040204" pitchFamily="34" charset="0"/>
                        </a:rPr>
                        <a:t>vào</a:t>
                      </a:r>
                      <a:endParaRPr lang="en-US" sz="2900" dirty="0">
                        <a:effectLst/>
                        <a:latin typeface="Tahoma" panose="020B0604030504040204" pitchFamily="34" charset="0"/>
                        <a:ea typeface="Tahoma" panose="020B0604030504040204" pitchFamily="34" charset="0"/>
                        <a:cs typeface="Tahoma" panose="020B0604030504040204" pitchFamily="34" charset="0"/>
                      </a:endParaRPr>
                    </a:p>
                  </a:txBody>
                  <a:tcPr marL="68581" marR="68581" marT="0" marB="0"/>
                </a:tc>
                <a:tc>
                  <a:txBody>
                    <a:bodyPr/>
                    <a:lstStyle/>
                    <a:p>
                      <a:pPr marL="0" marR="0" algn="ctr">
                        <a:lnSpc>
                          <a:spcPct val="107000"/>
                        </a:lnSpc>
                        <a:spcBef>
                          <a:spcPts val="0"/>
                        </a:spcBef>
                        <a:spcAft>
                          <a:spcPts val="0"/>
                        </a:spcAft>
                      </a:pPr>
                      <a:r>
                        <a:rPr lang="en-US" sz="2900" dirty="0">
                          <a:effectLst/>
                          <a:latin typeface="Tahoma" panose="020B0604030504040204" pitchFamily="34" charset="0"/>
                          <a:ea typeface="Tahoma" panose="020B0604030504040204" pitchFamily="34" charset="0"/>
                          <a:cs typeface="Tahoma" panose="020B0604030504040204" pitchFamily="34" charset="0"/>
                        </a:rPr>
                        <a:t>20 </a:t>
                      </a:r>
                      <a:r>
                        <a:rPr lang="en-US" sz="2900" dirty="0" err="1">
                          <a:effectLst/>
                          <a:latin typeface="Tahoma" panose="020B0604030504040204" pitchFamily="34" charset="0"/>
                          <a:ea typeface="Tahoma" panose="020B0604030504040204" pitchFamily="34" charset="0"/>
                          <a:cs typeface="Tahoma" panose="020B0604030504040204" pitchFamily="34" charset="0"/>
                        </a:rPr>
                        <a:t>triệu</a:t>
                      </a:r>
                      <a:r>
                        <a:rPr lang="en-US" sz="2900" dirty="0">
                          <a:effectLst/>
                          <a:latin typeface="Tahoma" panose="020B0604030504040204" pitchFamily="34" charset="0"/>
                          <a:ea typeface="Tahoma" panose="020B0604030504040204" pitchFamily="34" charset="0"/>
                          <a:cs typeface="Tahoma" panose="020B0604030504040204" pitchFamily="34" charset="0"/>
                        </a:rPr>
                        <a:t> </a:t>
                      </a:r>
                      <a:r>
                        <a:rPr lang="en-US" sz="2900" dirty="0" err="1">
                          <a:effectLst/>
                          <a:latin typeface="Tahoma" panose="020B0604030504040204" pitchFamily="34" charset="0"/>
                          <a:ea typeface="Tahoma" panose="020B0604030504040204" pitchFamily="34" charset="0"/>
                          <a:cs typeface="Tahoma" panose="020B0604030504040204" pitchFamily="34" charset="0"/>
                        </a:rPr>
                        <a:t>đồng</a:t>
                      </a:r>
                      <a:r>
                        <a:rPr lang="en-US" sz="2900" dirty="0">
                          <a:effectLst/>
                          <a:latin typeface="Tahoma" panose="020B0604030504040204" pitchFamily="34" charset="0"/>
                          <a:ea typeface="Tahoma" panose="020B0604030504040204" pitchFamily="34" charset="0"/>
                          <a:cs typeface="Tahoma" panose="020B0604030504040204" pitchFamily="34" charset="0"/>
                        </a:rPr>
                        <a:t>/1 </a:t>
                      </a:r>
                      <a:r>
                        <a:rPr lang="en-US" sz="2900" dirty="0" err="1">
                          <a:effectLst/>
                          <a:latin typeface="Tahoma" panose="020B0604030504040204" pitchFamily="34" charset="0"/>
                          <a:ea typeface="Tahoma" panose="020B0604030504040204" pitchFamily="34" charset="0"/>
                          <a:cs typeface="Tahoma" panose="020B0604030504040204" pitchFamily="34" charset="0"/>
                        </a:rPr>
                        <a:t>máy</a:t>
                      </a:r>
                      <a:endParaRPr lang="en-US" sz="2900" dirty="0">
                        <a:effectLst/>
                        <a:latin typeface="Tahoma" panose="020B0604030504040204" pitchFamily="34" charset="0"/>
                        <a:ea typeface="Tahoma" panose="020B0604030504040204" pitchFamily="34" charset="0"/>
                        <a:cs typeface="Tahoma" panose="020B0604030504040204" pitchFamily="34" charset="0"/>
                      </a:endParaRPr>
                    </a:p>
                  </a:txBody>
                  <a:tcPr marL="68581" marR="68581" marT="0" marB="0"/>
                </a:tc>
                <a:tc>
                  <a:txBody>
                    <a:bodyPr/>
                    <a:lstStyle/>
                    <a:p>
                      <a:pPr marL="0" marR="0" algn="ctr">
                        <a:lnSpc>
                          <a:spcPct val="107000"/>
                        </a:lnSpc>
                        <a:spcBef>
                          <a:spcPts val="0"/>
                        </a:spcBef>
                        <a:spcAft>
                          <a:spcPts val="0"/>
                        </a:spcAft>
                      </a:pPr>
                      <a:r>
                        <a:rPr lang="en-US" sz="2900">
                          <a:effectLst/>
                          <a:latin typeface="Tahoma" panose="020B0604030504040204" pitchFamily="34" charset="0"/>
                          <a:ea typeface="Tahoma" panose="020B0604030504040204" pitchFamily="34" charset="0"/>
                          <a:cs typeface="Tahoma" panose="020B0604030504040204" pitchFamily="34" charset="0"/>
                        </a:rPr>
                        <a:t>10 triệu đồng/1 máy</a:t>
                      </a:r>
                    </a:p>
                  </a:txBody>
                  <a:tcPr marL="68581" marR="68581" marT="0" marB="0"/>
                </a:tc>
                <a:extLst>
                  <a:ext uri="{0D108BD9-81ED-4DB2-BD59-A6C34878D82A}">
                    <a16:rowId xmlns:a16="http://schemas.microsoft.com/office/drawing/2014/main" val="1688165379"/>
                  </a:ext>
                </a:extLst>
              </a:tr>
              <a:tr h="1340171">
                <a:tc>
                  <a:txBody>
                    <a:bodyPr/>
                    <a:lstStyle/>
                    <a:p>
                      <a:pPr marL="0" marR="0" algn="ctr">
                        <a:lnSpc>
                          <a:spcPct val="107000"/>
                        </a:lnSpc>
                        <a:spcBef>
                          <a:spcPts val="0"/>
                        </a:spcBef>
                        <a:spcAft>
                          <a:spcPts val="0"/>
                        </a:spcAft>
                      </a:pPr>
                      <a:r>
                        <a:rPr lang="en-US" sz="2900" dirty="0" err="1">
                          <a:effectLst/>
                          <a:latin typeface="Tahoma" panose="020B0604030504040204" pitchFamily="34" charset="0"/>
                          <a:ea typeface="Tahoma" panose="020B0604030504040204" pitchFamily="34" charset="0"/>
                          <a:cs typeface="Tahoma" panose="020B0604030504040204" pitchFamily="34" charset="0"/>
                        </a:rPr>
                        <a:t>Lợi</a:t>
                      </a:r>
                      <a:r>
                        <a:rPr lang="en-US" sz="2900" dirty="0">
                          <a:effectLst/>
                          <a:latin typeface="Tahoma" panose="020B0604030504040204" pitchFamily="34" charset="0"/>
                          <a:ea typeface="Tahoma" panose="020B0604030504040204" pitchFamily="34" charset="0"/>
                          <a:cs typeface="Tahoma" panose="020B0604030504040204" pitchFamily="34" charset="0"/>
                        </a:rPr>
                        <a:t> </a:t>
                      </a:r>
                      <a:r>
                        <a:rPr lang="en-US" sz="2900" dirty="0" err="1">
                          <a:effectLst/>
                          <a:latin typeface="Tahoma" panose="020B0604030504040204" pitchFamily="34" charset="0"/>
                          <a:ea typeface="Tahoma" panose="020B0604030504040204" pitchFamily="34" charset="0"/>
                          <a:cs typeface="Tahoma" panose="020B0604030504040204" pitchFamily="34" charset="0"/>
                        </a:rPr>
                        <a:t>nhuận</a:t>
                      </a:r>
                      <a:r>
                        <a:rPr lang="en-US" sz="2900" dirty="0">
                          <a:effectLst/>
                          <a:latin typeface="Tahoma" panose="020B0604030504040204" pitchFamily="34" charset="0"/>
                          <a:ea typeface="Tahoma" panose="020B0604030504040204" pitchFamily="34" charset="0"/>
                          <a:cs typeface="Tahoma" panose="020B0604030504040204" pitchFamily="34" charset="0"/>
                        </a:rPr>
                        <a:t> </a:t>
                      </a:r>
                      <a:r>
                        <a:rPr lang="en-US" sz="2900" dirty="0" err="1">
                          <a:effectLst/>
                          <a:latin typeface="Tahoma" panose="020B0604030504040204" pitchFamily="34" charset="0"/>
                          <a:ea typeface="Tahoma" panose="020B0604030504040204" pitchFamily="34" charset="0"/>
                          <a:cs typeface="Tahoma" panose="020B0604030504040204" pitchFamily="34" charset="0"/>
                        </a:rPr>
                        <a:t>dự</a:t>
                      </a:r>
                      <a:r>
                        <a:rPr lang="en-US" sz="2900" dirty="0">
                          <a:effectLst/>
                          <a:latin typeface="Tahoma" panose="020B0604030504040204" pitchFamily="34" charset="0"/>
                          <a:ea typeface="Tahoma" panose="020B0604030504040204" pitchFamily="34" charset="0"/>
                          <a:cs typeface="Tahoma" panose="020B0604030504040204" pitchFamily="34" charset="0"/>
                        </a:rPr>
                        <a:t> </a:t>
                      </a:r>
                      <a:r>
                        <a:rPr lang="en-US" sz="2900" dirty="0" err="1">
                          <a:effectLst/>
                          <a:latin typeface="Tahoma" panose="020B0604030504040204" pitchFamily="34" charset="0"/>
                          <a:ea typeface="Tahoma" panose="020B0604030504040204" pitchFamily="34" charset="0"/>
                          <a:cs typeface="Tahoma" panose="020B0604030504040204" pitchFamily="34" charset="0"/>
                        </a:rPr>
                        <a:t>kiến</a:t>
                      </a:r>
                      <a:endParaRPr lang="en-US" sz="2900" dirty="0">
                        <a:effectLst/>
                        <a:latin typeface="Tahoma" panose="020B0604030504040204" pitchFamily="34" charset="0"/>
                        <a:ea typeface="Tahoma" panose="020B0604030504040204" pitchFamily="34" charset="0"/>
                        <a:cs typeface="Tahoma" panose="020B0604030504040204" pitchFamily="34" charset="0"/>
                      </a:endParaRPr>
                    </a:p>
                  </a:txBody>
                  <a:tcPr marL="68581" marR="68581" marT="0" marB="0"/>
                </a:tc>
                <a:tc>
                  <a:txBody>
                    <a:bodyPr/>
                    <a:lstStyle/>
                    <a:p>
                      <a:pPr marL="0" marR="0" algn="ctr">
                        <a:lnSpc>
                          <a:spcPct val="107000"/>
                        </a:lnSpc>
                        <a:spcBef>
                          <a:spcPts val="0"/>
                        </a:spcBef>
                        <a:spcAft>
                          <a:spcPts val="0"/>
                        </a:spcAft>
                      </a:pPr>
                      <a:r>
                        <a:rPr lang="en-US" sz="2900" dirty="0">
                          <a:effectLst/>
                          <a:latin typeface="Tahoma" panose="020B0604030504040204" pitchFamily="34" charset="0"/>
                          <a:ea typeface="Tahoma" panose="020B0604030504040204" pitchFamily="34" charset="0"/>
                          <a:cs typeface="Tahoma" panose="020B0604030504040204" pitchFamily="34" charset="0"/>
                        </a:rPr>
                        <a:t>3,5 </a:t>
                      </a:r>
                      <a:r>
                        <a:rPr lang="en-US" sz="2900" dirty="0" err="1">
                          <a:effectLst/>
                          <a:latin typeface="Tahoma" panose="020B0604030504040204" pitchFamily="34" charset="0"/>
                          <a:ea typeface="Tahoma" panose="020B0604030504040204" pitchFamily="34" charset="0"/>
                          <a:cs typeface="Tahoma" panose="020B0604030504040204" pitchFamily="34" charset="0"/>
                        </a:rPr>
                        <a:t>triệu</a:t>
                      </a:r>
                      <a:r>
                        <a:rPr lang="en-US" sz="2900" dirty="0">
                          <a:effectLst/>
                          <a:latin typeface="Tahoma" panose="020B0604030504040204" pitchFamily="34" charset="0"/>
                          <a:ea typeface="Tahoma" panose="020B0604030504040204" pitchFamily="34" charset="0"/>
                          <a:cs typeface="Tahoma" panose="020B0604030504040204" pitchFamily="34" charset="0"/>
                        </a:rPr>
                        <a:t> </a:t>
                      </a:r>
                      <a:r>
                        <a:rPr lang="en-US" sz="2900" dirty="0" err="1">
                          <a:effectLst/>
                          <a:latin typeface="Tahoma" panose="020B0604030504040204" pitchFamily="34" charset="0"/>
                          <a:ea typeface="Tahoma" panose="020B0604030504040204" pitchFamily="34" charset="0"/>
                          <a:cs typeface="Tahoma" panose="020B0604030504040204" pitchFamily="34" charset="0"/>
                        </a:rPr>
                        <a:t>đồng</a:t>
                      </a:r>
                      <a:r>
                        <a:rPr lang="en-US" sz="2900" dirty="0">
                          <a:effectLst/>
                          <a:latin typeface="Tahoma" panose="020B0604030504040204" pitchFamily="34" charset="0"/>
                          <a:ea typeface="Tahoma" panose="020B0604030504040204" pitchFamily="34" charset="0"/>
                          <a:cs typeface="Tahoma" panose="020B0604030504040204" pitchFamily="34" charset="0"/>
                        </a:rPr>
                        <a:t>/1 </a:t>
                      </a:r>
                      <a:r>
                        <a:rPr lang="en-US" sz="2900" dirty="0" err="1">
                          <a:effectLst/>
                          <a:latin typeface="Tahoma" panose="020B0604030504040204" pitchFamily="34" charset="0"/>
                          <a:ea typeface="Tahoma" panose="020B0604030504040204" pitchFamily="34" charset="0"/>
                          <a:cs typeface="Tahoma" panose="020B0604030504040204" pitchFamily="34" charset="0"/>
                        </a:rPr>
                        <a:t>máy</a:t>
                      </a:r>
                      <a:endParaRPr lang="en-US" sz="2900" dirty="0">
                        <a:effectLst/>
                        <a:latin typeface="Tahoma" panose="020B0604030504040204" pitchFamily="34" charset="0"/>
                        <a:ea typeface="Tahoma" panose="020B0604030504040204" pitchFamily="34" charset="0"/>
                        <a:cs typeface="Tahoma" panose="020B0604030504040204" pitchFamily="34" charset="0"/>
                      </a:endParaRPr>
                    </a:p>
                  </a:txBody>
                  <a:tcPr marL="68581" marR="68581" marT="0" marB="0"/>
                </a:tc>
                <a:tc>
                  <a:txBody>
                    <a:bodyPr/>
                    <a:lstStyle/>
                    <a:p>
                      <a:pPr marL="0" marR="0" algn="ctr">
                        <a:lnSpc>
                          <a:spcPct val="107000"/>
                        </a:lnSpc>
                        <a:spcBef>
                          <a:spcPts val="0"/>
                        </a:spcBef>
                        <a:spcAft>
                          <a:spcPts val="0"/>
                        </a:spcAft>
                      </a:pPr>
                      <a:r>
                        <a:rPr lang="en-US" sz="2900" dirty="0">
                          <a:effectLst/>
                          <a:latin typeface="Tahoma" panose="020B0604030504040204" pitchFamily="34" charset="0"/>
                          <a:ea typeface="Tahoma" panose="020B0604030504040204" pitchFamily="34" charset="0"/>
                          <a:cs typeface="Tahoma" panose="020B0604030504040204" pitchFamily="34" charset="0"/>
                        </a:rPr>
                        <a:t>2 </a:t>
                      </a:r>
                      <a:r>
                        <a:rPr lang="en-US" sz="2900" dirty="0" err="1">
                          <a:effectLst/>
                          <a:latin typeface="Tahoma" panose="020B0604030504040204" pitchFamily="34" charset="0"/>
                          <a:ea typeface="Tahoma" panose="020B0604030504040204" pitchFamily="34" charset="0"/>
                          <a:cs typeface="Tahoma" panose="020B0604030504040204" pitchFamily="34" charset="0"/>
                        </a:rPr>
                        <a:t>triệu</a:t>
                      </a:r>
                      <a:r>
                        <a:rPr lang="en-US" sz="2900" dirty="0">
                          <a:effectLst/>
                          <a:latin typeface="Tahoma" panose="020B0604030504040204" pitchFamily="34" charset="0"/>
                          <a:ea typeface="Tahoma" panose="020B0604030504040204" pitchFamily="34" charset="0"/>
                          <a:cs typeface="Tahoma" panose="020B0604030504040204" pitchFamily="34" charset="0"/>
                        </a:rPr>
                        <a:t> </a:t>
                      </a:r>
                      <a:r>
                        <a:rPr lang="en-US" sz="2900" dirty="0" err="1">
                          <a:effectLst/>
                          <a:latin typeface="Tahoma" panose="020B0604030504040204" pitchFamily="34" charset="0"/>
                          <a:ea typeface="Tahoma" panose="020B0604030504040204" pitchFamily="34" charset="0"/>
                          <a:cs typeface="Tahoma" panose="020B0604030504040204" pitchFamily="34" charset="0"/>
                        </a:rPr>
                        <a:t>đồng</a:t>
                      </a:r>
                      <a:r>
                        <a:rPr lang="en-US" sz="2900" dirty="0">
                          <a:effectLst/>
                          <a:latin typeface="Tahoma" panose="020B0604030504040204" pitchFamily="34" charset="0"/>
                          <a:ea typeface="Tahoma" panose="020B0604030504040204" pitchFamily="34" charset="0"/>
                          <a:cs typeface="Tahoma" panose="020B0604030504040204" pitchFamily="34" charset="0"/>
                        </a:rPr>
                        <a:t>/1 </a:t>
                      </a:r>
                      <a:r>
                        <a:rPr lang="en-US" sz="2900" dirty="0" err="1">
                          <a:effectLst/>
                          <a:latin typeface="Tahoma" panose="020B0604030504040204" pitchFamily="34" charset="0"/>
                          <a:ea typeface="Tahoma" panose="020B0604030504040204" pitchFamily="34" charset="0"/>
                          <a:cs typeface="Tahoma" panose="020B0604030504040204" pitchFamily="34" charset="0"/>
                        </a:rPr>
                        <a:t>máy</a:t>
                      </a:r>
                      <a:endParaRPr lang="en-US" sz="2900" dirty="0">
                        <a:effectLst/>
                        <a:latin typeface="Tahoma" panose="020B0604030504040204" pitchFamily="34" charset="0"/>
                        <a:ea typeface="Tahoma" panose="020B0604030504040204" pitchFamily="34" charset="0"/>
                        <a:cs typeface="Tahoma" panose="020B0604030504040204" pitchFamily="34" charset="0"/>
                      </a:endParaRPr>
                    </a:p>
                  </a:txBody>
                  <a:tcPr marL="68581" marR="68581" marT="0" marB="0"/>
                </a:tc>
                <a:extLst>
                  <a:ext uri="{0D108BD9-81ED-4DB2-BD59-A6C34878D82A}">
                    <a16:rowId xmlns:a16="http://schemas.microsoft.com/office/drawing/2014/main" val="219909705"/>
                  </a:ext>
                </a:extLst>
              </a:tr>
            </a:tbl>
          </a:graphicData>
        </a:graphic>
      </p:graphicFrame>
      <p:graphicFrame>
        <p:nvGraphicFramePr>
          <p:cNvPr id="94" name="Object 93">
            <a:extLst>
              <a:ext uri="{FF2B5EF4-FFF2-40B4-BE49-F238E27FC236}">
                <a16:creationId xmlns:a16="http://schemas.microsoft.com/office/drawing/2014/main" id="{160B0663-8F94-42AA-8EE6-55DCA49EB467}"/>
              </a:ext>
            </a:extLst>
          </p:cNvPr>
          <p:cNvGraphicFramePr>
            <a:graphicFrameLocks noChangeAspect="1"/>
          </p:cNvGraphicFramePr>
          <p:nvPr>
            <p:extLst>
              <p:ext uri="{D42A27DB-BD31-4B8C-83A1-F6EECF244321}">
                <p14:modId xmlns:p14="http://schemas.microsoft.com/office/powerpoint/2010/main" val="1881888831"/>
              </p:ext>
            </p:extLst>
          </p:nvPr>
        </p:nvGraphicFramePr>
        <p:xfrm>
          <a:off x="12130088" y="6786563"/>
          <a:ext cx="123824" cy="142875"/>
        </p:xfrm>
        <a:graphic>
          <a:graphicData uri="http://schemas.openxmlformats.org/presentationml/2006/ole">
            <mc:AlternateContent xmlns:mc="http://schemas.openxmlformats.org/markup-compatibility/2006">
              <mc:Choice xmlns:v="urn:schemas-microsoft-com:vml" Requires="v">
                <p:oleObj spid="_x0000_s2282" name="Equation" r:id="rId5" imgW="123783" imgH="143125" progId="Equation.DSMT4">
                  <p:embed/>
                </p:oleObj>
              </mc:Choice>
              <mc:Fallback>
                <p:oleObj name="Equation" r:id="rId5" imgW="123783" imgH="143125" progId="Equation.DSMT4">
                  <p:embed/>
                  <p:pic>
                    <p:nvPicPr>
                      <p:cNvPr id="0" name=""/>
                      <p:cNvPicPr/>
                      <p:nvPr/>
                    </p:nvPicPr>
                    <p:blipFill>
                      <a:blip r:embed="rId6"/>
                      <a:stretch>
                        <a:fillRect/>
                      </a:stretch>
                    </p:blipFill>
                    <p:spPr>
                      <a:xfrm>
                        <a:off x="12130088" y="6786563"/>
                        <a:ext cx="123824" cy="142875"/>
                      </a:xfrm>
                      <a:prstGeom prst="rect">
                        <a:avLst/>
                      </a:prstGeom>
                    </p:spPr>
                  </p:pic>
                </p:oleObj>
              </mc:Fallback>
            </mc:AlternateContent>
          </a:graphicData>
        </a:graphic>
      </p:graphicFrame>
      <p:sp>
        <p:nvSpPr>
          <p:cNvPr id="101" name="Rectangle 90">
            <a:extLst>
              <a:ext uri="{FF2B5EF4-FFF2-40B4-BE49-F238E27FC236}">
                <a16:creationId xmlns:a16="http://schemas.microsoft.com/office/drawing/2014/main" id="{1384DC08-87A1-42F4-B84E-80764973FE05}"/>
              </a:ext>
            </a:extLst>
          </p:cNvPr>
          <p:cNvSpPr>
            <a:spLocks noChangeArrowheads="1"/>
          </p:cNvSpPr>
          <p:nvPr/>
        </p:nvSpPr>
        <p:spPr bwMode="auto">
          <a:xfrm>
            <a:off x="0" y="-374462"/>
            <a:ext cx="184837" cy="74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5" tIns="45719" rIns="91435" bIns="45719" numCol="1" anchor="ctr" anchorCtr="0" compatLnSpc="1">
            <a:prstTxWarp prst="textNoShape">
              <a:avLst/>
            </a:prstTxWarp>
            <a:spAutoFit/>
          </a:bodyPr>
          <a:lstStyle/>
          <a:p>
            <a:endParaRPr lang="en-US"/>
          </a:p>
        </p:txBody>
      </p:sp>
      <p:graphicFrame>
        <p:nvGraphicFramePr>
          <p:cNvPr id="102" name="Object 101">
            <a:extLst>
              <a:ext uri="{FF2B5EF4-FFF2-40B4-BE49-F238E27FC236}">
                <a16:creationId xmlns:a16="http://schemas.microsoft.com/office/drawing/2014/main" id="{B5BAF9D1-0A60-4EC4-B063-4AA8C87715AC}"/>
              </a:ext>
            </a:extLst>
          </p:cNvPr>
          <p:cNvGraphicFramePr>
            <a:graphicFrameLocks noChangeAspect="1"/>
          </p:cNvGraphicFramePr>
          <p:nvPr/>
        </p:nvGraphicFramePr>
        <p:xfrm>
          <a:off x="4" y="0"/>
          <a:ext cx="122237" cy="144464"/>
        </p:xfrm>
        <a:graphic>
          <a:graphicData uri="http://schemas.openxmlformats.org/presentationml/2006/ole">
            <mc:AlternateContent xmlns:mc="http://schemas.openxmlformats.org/markup-compatibility/2006">
              <mc:Choice xmlns:v="urn:schemas-microsoft-com:vml" Requires="v">
                <p:oleObj spid="_x0000_s2283" name="Equation" r:id="rId7" imgW="126835" imgH="139518" progId="Equation.DSMT4">
                  <p:embed/>
                </p:oleObj>
              </mc:Choice>
              <mc:Fallback>
                <p:oleObj name="Equation" r:id="rId7" imgW="126835" imgH="139518" progId="Equation.DSMT4">
                  <p:embed/>
                  <p:pic>
                    <p:nvPicPr>
                      <p:cNvPr id="0" name="Object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 y="0"/>
                        <a:ext cx="122237" cy="144464"/>
                      </a:xfrm>
                      <a:prstGeom prst="rect">
                        <a:avLst/>
                      </a:prstGeom>
                      <a:noFill/>
                    </p:spPr>
                  </p:pic>
                </p:oleObj>
              </mc:Fallback>
            </mc:AlternateContent>
          </a:graphicData>
        </a:graphic>
      </p:graphicFrame>
      <p:sp>
        <p:nvSpPr>
          <p:cNvPr id="103" name="Rectangle 91">
            <a:extLst>
              <a:ext uri="{FF2B5EF4-FFF2-40B4-BE49-F238E27FC236}">
                <a16:creationId xmlns:a16="http://schemas.microsoft.com/office/drawing/2014/main" id="{4D321740-C960-45A6-9A88-6AEEE26BF3E7}"/>
              </a:ext>
            </a:extLst>
          </p:cNvPr>
          <p:cNvSpPr>
            <a:spLocks noChangeArrowheads="1"/>
          </p:cNvSpPr>
          <p:nvPr/>
        </p:nvSpPr>
        <p:spPr bwMode="auto">
          <a:xfrm rot="10800000" flipV="1">
            <a:off x="15163800" y="7812696"/>
            <a:ext cx="1066800"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9" rIns="91435" bIns="45719" numCol="1" anchor="ctr" anchorCtr="0" compatLnSpc="1">
            <a:prstTxWarp prst="textNoShape">
              <a:avLst/>
            </a:prstTxWarp>
            <a:spAutoFit/>
          </a:bodyPr>
          <a:lstStyle/>
          <a:p>
            <a:pPr defTabSz="914353" eaLnBrk="0" fontAlgn="base" hangingPunct="0">
              <a:spcBef>
                <a:spcPct val="0"/>
              </a:spcBef>
              <a:spcAft>
                <a:spcPct val="0"/>
              </a:spcAft>
            </a:pPr>
            <a:r>
              <a:rPr lang="en-US" altLang="en-US" sz="1300">
                <a:latin typeface="Times New Roman" panose="02020603050405020304" pitchFamily="18" charset="0"/>
                <a:ea typeface="Calibri" panose="020F0502020204030204" pitchFamily="34" charset="0"/>
                <a:cs typeface="Times New Roman" panose="02020603050405020304" pitchFamily="18" charset="0"/>
              </a:rPr>
              <a:t> </a:t>
            </a:r>
            <a:r>
              <a:rPr lang="en-US" altLang="en-US" sz="1600"/>
              <a:t> </a:t>
            </a:r>
            <a:endParaRPr lang="en-US" altLang="en-US" sz="1900">
              <a:latin typeface="Arial" panose="020B0604020202020204" pitchFamily="34" charset="0"/>
            </a:endParaRPr>
          </a:p>
        </p:txBody>
      </p:sp>
      <p:sp>
        <p:nvSpPr>
          <p:cNvPr id="10" name="Rectangle 9"/>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latin typeface="Times New Roman" panose="02020603050405020304" pitchFamily="18" charset="0"/>
                <a:cs typeface="Times New Roman" panose="02020603050405020304" pitchFamily="18" charset="0"/>
              </a:rPr>
              <a:t>BÀI 4 : HỆ BẤT PHƯƠNG TRÌNH BẬC NHẤT HAI ẨN</a:t>
            </a:r>
          </a:p>
        </p:txBody>
      </p:sp>
      <p:sp>
        <p:nvSpPr>
          <p:cNvPr id="2" name="Oval Callout 1"/>
          <p:cNvSpPr/>
          <p:nvPr/>
        </p:nvSpPr>
        <p:spPr>
          <a:xfrm>
            <a:off x="184837" y="228600"/>
            <a:ext cx="23589563" cy="2514600"/>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3333FF"/>
                </a:solidFill>
                <a:latin typeface="Times New Roman" panose="02020603050405020304" pitchFamily="18" charset="0"/>
                <a:cs typeface="Times New Roman" panose="02020603050405020304" pitchFamily="18" charset="0"/>
              </a:rPr>
              <a:t>Tìm điều kiện x, y ? </a:t>
            </a:r>
          </a:p>
          <a:p>
            <a:pPr algn="ctr"/>
            <a:r>
              <a:rPr lang="en-US" sz="5400">
                <a:solidFill>
                  <a:srgbClr val="3333FF"/>
                </a:solidFill>
                <a:latin typeface="Times New Roman" panose="02020603050405020304" pitchFamily="18" charset="0"/>
                <a:cs typeface="Times New Roman" panose="02020603050405020304" pitchFamily="18" charset="0"/>
              </a:rPr>
              <a:t>a)  Do nhu cầu thị trường không vượt quá 100 máy nên x, y cần thỏa điều kiện gì ?</a:t>
            </a:r>
          </a:p>
        </p:txBody>
      </p:sp>
      <p:sp>
        <p:nvSpPr>
          <p:cNvPr id="12" name="Oval Callout 11"/>
          <p:cNvSpPr/>
          <p:nvPr/>
        </p:nvSpPr>
        <p:spPr>
          <a:xfrm>
            <a:off x="184838" y="228600"/>
            <a:ext cx="23589562" cy="2778125"/>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3333FF"/>
                </a:solidFill>
                <a:latin typeface="Times New Roman" panose="02020603050405020304" pitchFamily="18" charset="0"/>
                <a:cs typeface="Times New Roman" panose="02020603050405020304" pitchFamily="18" charset="0"/>
              </a:rPr>
              <a:t>b)  Vì vốn cữa hàng có thể đầu tư không vượt quá 1,2 tỉ đồng nên x, y thỏa điều kiện gì ?</a:t>
            </a:r>
          </a:p>
        </p:txBody>
      </p:sp>
      <p:sp>
        <p:nvSpPr>
          <p:cNvPr id="13" name="Oval Callout 12"/>
          <p:cNvSpPr/>
          <p:nvPr/>
        </p:nvSpPr>
        <p:spPr>
          <a:xfrm>
            <a:off x="184839" y="265604"/>
            <a:ext cx="23589562" cy="2856474"/>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3333FF"/>
                </a:solidFill>
                <a:latin typeface="Times New Roman" panose="02020603050405020304" pitchFamily="18" charset="0"/>
                <a:cs typeface="Times New Roman" panose="02020603050405020304" pitchFamily="18" charset="0"/>
              </a:rPr>
              <a:t>c) Tính tiền lãi mà cửa hàng dự kiến thu được theo x,y.</a:t>
            </a:r>
          </a:p>
        </p:txBody>
      </p:sp>
    </p:spTree>
    <p:extLst>
      <p:ext uri="{BB962C8B-B14F-4D97-AF65-F5344CB8AC3E}">
        <p14:creationId xmlns:p14="http://schemas.microsoft.com/office/powerpoint/2010/main" val="5954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up)">
                                      <p:cBhvr>
                                        <p:cTn id="15" dur="500"/>
                                        <p:tgtEl>
                                          <p:spTgt spid="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5" end="5"/>
                                            </p:txEl>
                                          </p:spTgt>
                                        </p:tgtEl>
                                        <p:attrNameLst>
                                          <p:attrName>style.visibility</p:attrName>
                                        </p:attrNameLst>
                                      </p:cBhvr>
                                      <p:to>
                                        <p:strVal val="visible"/>
                                      </p:to>
                                    </p:set>
                                    <p:animEffect transition="in" filter="wipe(up)">
                                      <p:cBhvr>
                                        <p:cTn id="25" dur="500"/>
                                        <p:tgtEl>
                                          <p:spTgt spid="9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up)">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style.rotation</p:attrName>
                                        </p:attrNameLst>
                                      </p:cBhvr>
                                      <p:tavLst>
                                        <p:tav tm="0">
                                          <p:val>
                                            <p:fltVal val="90"/>
                                          </p:val>
                                        </p:tav>
                                        <p:tav tm="100000">
                                          <p:val>
                                            <p:fltVal val="0"/>
                                          </p:val>
                                        </p:tav>
                                      </p:tavLst>
                                    </p:anim>
                                    <p:animEffect transition="in" filter="fad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
                                            <p:txEl>
                                              <p:pRg st="4" end="4"/>
                                            </p:txEl>
                                          </p:spTgt>
                                        </p:tgtEl>
                                        <p:attrNameLst>
                                          <p:attrName>style.visibility</p:attrName>
                                        </p:attrNameLst>
                                      </p:cBhvr>
                                      <p:to>
                                        <p:strVal val="visible"/>
                                      </p:to>
                                    </p:set>
                                    <p:animEffect transition="in" filter="wipe(up)">
                                      <p:cBhvr>
                                        <p:cTn id="70" dur="500"/>
                                        <p:tgtEl>
                                          <p:spTgt spid="7">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2000"/>
                                        <p:tgtEl>
                                          <p:spTgt spid="13"/>
                                        </p:tgtEl>
                                      </p:cBhvr>
                                    </p:animEffect>
                                    <p:anim calcmode="lin" valueType="num">
                                      <p:cBhvr>
                                        <p:cTn id="76" dur="2000" fill="hold"/>
                                        <p:tgtEl>
                                          <p:spTgt spid="13"/>
                                        </p:tgtEl>
                                        <p:attrNameLst>
                                          <p:attrName>ppt_w</p:attrName>
                                        </p:attrNameLst>
                                      </p:cBhvr>
                                      <p:tavLst>
                                        <p:tav tm="0" fmla="#ppt_w*sin(2.5*pi*$)">
                                          <p:val>
                                            <p:fltVal val="0"/>
                                          </p:val>
                                        </p:tav>
                                        <p:tav tm="100000">
                                          <p:val>
                                            <p:fltVal val="1"/>
                                          </p:val>
                                        </p:tav>
                                      </p:tavLst>
                                    </p:anim>
                                    <p:anim calcmode="lin" valueType="num">
                                      <p:cBhvr>
                                        <p:cTn id="7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7">
                                            <p:txEl>
                                              <p:pRg st="5" end="5"/>
                                            </p:txEl>
                                          </p:spTgt>
                                        </p:tgtEl>
                                        <p:attrNameLst>
                                          <p:attrName>style.visibility</p:attrName>
                                        </p:attrNameLst>
                                      </p:cBhvr>
                                      <p:to>
                                        <p:strVal val="visible"/>
                                      </p:to>
                                    </p:set>
                                    <p:animEffect transition="in" filter="wipe(up)">
                                      <p:cBhvr>
                                        <p:cTn id="8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2"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2034075"/>
            <a:ext cx="11125200"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524513" y="1999451"/>
                <a:ext cx="11859491"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170">
                  <a:lnSpc>
                    <a:spcPct val="100000"/>
                  </a:lnSpc>
                  <a:spcBef>
                    <a:spcPts val="0"/>
                  </a:spcBef>
                  <a:buNone/>
                </a:pPr>
                <a:r>
                  <a:rPr lang="en-US" sz="5400"/>
                  <a:t>Như vậy, x và y trong hoạt động 1 phải thỏa mãn một số bất phương trình bậc nhất hai ẩn, gọi là  </a:t>
                </a:r>
                <a:r>
                  <a:rPr lang="en-US" sz="5400" dirty="0">
                    <a:solidFill>
                      <a:prstClr val="black"/>
                    </a:solidFill>
                    <a:latin typeface="Calibri"/>
                  </a:rPr>
                  <a:t>Hệ </a:t>
                </a:r>
                <a:r>
                  <a:rPr lang="en-US" sz="5400" dirty="0" err="1">
                    <a:solidFill>
                      <a:prstClr val="black"/>
                    </a:solidFill>
                    <a:latin typeface="Calibri"/>
                  </a:rPr>
                  <a:t>bất</a:t>
                </a:r>
                <a:r>
                  <a:rPr lang="en-US" sz="5400" dirty="0">
                    <a:solidFill>
                      <a:prstClr val="black"/>
                    </a:solidFill>
                    <a:latin typeface="Calibri"/>
                  </a:rPr>
                  <a:t> </a:t>
                </a:r>
                <a:r>
                  <a:rPr lang="en-US" sz="5400" dirty="0" err="1">
                    <a:solidFill>
                      <a:prstClr val="black"/>
                    </a:solidFill>
                    <a:latin typeface="Calibri"/>
                  </a:rPr>
                  <a:t>phương</a:t>
                </a:r>
                <a:r>
                  <a:rPr lang="en-US" sz="5400" dirty="0">
                    <a:solidFill>
                      <a:prstClr val="black"/>
                    </a:solidFill>
                    <a:latin typeface="Calibri"/>
                  </a:rPr>
                  <a:t> </a:t>
                </a:r>
                <a:r>
                  <a:rPr lang="en-US" sz="5400" dirty="0" err="1">
                    <a:solidFill>
                      <a:prstClr val="black"/>
                    </a:solidFill>
                    <a:latin typeface="Calibri"/>
                  </a:rPr>
                  <a:t>trình</a:t>
                </a:r>
                <a:r>
                  <a:rPr lang="en-US" sz="5400" dirty="0">
                    <a:solidFill>
                      <a:prstClr val="black"/>
                    </a:solidFill>
                    <a:latin typeface="Calibri"/>
                  </a:rPr>
                  <a:t> </a:t>
                </a:r>
                <a:r>
                  <a:rPr lang="en-US" sz="5400" dirty="0" err="1">
                    <a:solidFill>
                      <a:prstClr val="black"/>
                    </a:solidFill>
                    <a:latin typeface="Calibri"/>
                  </a:rPr>
                  <a:t>hai</a:t>
                </a:r>
                <a:r>
                  <a:rPr lang="en-US" sz="5400" dirty="0">
                    <a:solidFill>
                      <a:prstClr val="black"/>
                    </a:solidFill>
                    <a:latin typeface="Calibri"/>
                  </a:rPr>
                  <a:t> </a:t>
                </a:r>
                <a:r>
                  <a:rPr lang="en-US" sz="5400" dirty="0" err="1">
                    <a:solidFill>
                      <a:prstClr val="black"/>
                    </a:solidFill>
                    <a:latin typeface="Calibri"/>
                  </a:rPr>
                  <a:t>ẩn</a:t>
                </a:r>
                <a:r>
                  <a:rPr lang="en-US" sz="5400" dirty="0">
                    <a:solidFill>
                      <a:prstClr val="black"/>
                    </a:solidFill>
                    <a:latin typeface="Calibri"/>
                  </a:rPr>
                  <a:t> </a:t>
                </a:r>
                <a14:m>
                  <m:oMath xmlns:m="http://schemas.openxmlformats.org/officeDocument/2006/math">
                    <m:r>
                      <a:rPr lang="en-US" sz="5400" b="0" i="1">
                        <a:solidFill>
                          <a:prstClr val="black"/>
                        </a:solidFill>
                        <a:latin typeface="Cambria Math" panose="02040503050406030204" pitchFamily="18" charset="0"/>
                      </a:rPr>
                      <m:t>𝑥</m:t>
                    </m:r>
                  </m:oMath>
                </a14:m>
                <a:r>
                  <a:rPr lang="en-US" sz="5400" dirty="0">
                    <a:solidFill>
                      <a:prstClr val="black"/>
                    </a:solidFill>
                    <a:latin typeface="Calibri"/>
                  </a:rPr>
                  <a:t>, </a:t>
                </a:r>
                <a14:m>
                  <m:oMath xmlns:m="http://schemas.openxmlformats.org/officeDocument/2006/math">
                    <m:r>
                      <a:rPr lang="en-US" sz="5400" b="0" i="1">
                        <a:solidFill>
                          <a:prstClr val="black"/>
                        </a:solidFill>
                        <a:latin typeface="Cambria Math" panose="02040503050406030204" pitchFamily="18" charset="0"/>
                      </a:rPr>
                      <m:t>𝑦</m:t>
                    </m:r>
                  </m:oMath>
                </a14:m>
                <a:r>
                  <a:rPr lang="en-US" sz="5400" dirty="0">
                    <a:solidFill>
                      <a:prstClr val="black"/>
                    </a:solidFill>
                    <a:latin typeface="Calibri"/>
                  </a:rPr>
                  <a:t> </a:t>
                </a:r>
                <a:r>
                  <a:rPr lang="en-US" sz="5400">
                    <a:solidFill>
                      <a:prstClr val="black"/>
                    </a:solidFill>
                    <a:latin typeface="Calibri"/>
                  </a:rPr>
                  <a:t>là ta viết lại :       </a:t>
                </a:r>
                <a:endParaRPr lang="en-US" sz="5400" dirty="0">
                  <a:solidFill>
                    <a:prstClr val="black"/>
                  </a:solidFill>
                  <a:latin typeface="Calibri"/>
                </a:endParaRPr>
              </a:p>
              <a:p>
                <a:pPr marL="0" lvl="0" indent="0" algn="ctr" defTabSz="2177170">
                  <a:lnSpc>
                    <a:spcPct val="100000"/>
                  </a:lnSpc>
                  <a:spcBef>
                    <a:spcPts val="0"/>
                  </a:spcBef>
                  <a:buNone/>
                </a:pPr>
                <a14:m>
                  <m:oMath xmlns:m="http://schemas.openxmlformats.org/officeDocument/2006/math">
                    <m:d>
                      <m:dPr>
                        <m:begChr m:val="{"/>
                        <m:endChr m:val=""/>
                        <m:ctrlPr>
                          <a:rPr lang="en-US" sz="5400" i="1">
                            <a:solidFill>
                              <a:prstClr val="black"/>
                            </a:solidFill>
                            <a:latin typeface="Cambria Math" panose="02040503050406030204" pitchFamily="18" charset="0"/>
                          </a:rPr>
                        </m:ctrlPr>
                      </m:dPr>
                      <m:e>
                        <m:eqArr>
                          <m:eqArrPr>
                            <m:ctrlPr>
                              <a:rPr lang="en-US" sz="5400" i="1">
                                <a:solidFill>
                                  <a:prstClr val="black"/>
                                </a:solidFill>
                                <a:latin typeface="Cambria Math" panose="02040503050406030204" pitchFamily="18" charset="0"/>
                              </a:rPr>
                            </m:ctrlPr>
                          </m:eqArrPr>
                          <m:e>
                            <m:r>
                              <a:rPr lang="en-US" sz="5400" b="0" i="1">
                                <a:solidFill>
                                  <a:prstClr val="black"/>
                                </a:solidFill>
                                <a:latin typeface="Cambria Math" panose="02040503050406030204" pitchFamily="18" charset="0"/>
                              </a:rPr>
                              <m:t>𝑥</m:t>
                            </m:r>
                            <m:r>
                              <a:rPr lang="en-US" sz="5400" b="0" i="1">
                                <a:solidFill>
                                  <a:prstClr val="black"/>
                                </a:solidFill>
                                <a:latin typeface="Cambria Math" panose="02040503050406030204" pitchFamily="18" charset="0"/>
                              </a:rPr>
                              <m:t>≥0                        </m:t>
                            </m:r>
                            <m:r>
                              <a:rPr lang="en-US" sz="5400" b="0" i="1" smtClean="0">
                                <a:solidFill>
                                  <a:prstClr val="black"/>
                                </a:solidFill>
                                <a:latin typeface="Cambria Math"/>
                              </a:rPr>
                              <m:t> (1)</m:t>
                            </m:r>
                          </m:e>
                          <m:e>
                            <m:r>
                              <a:rPr lang="en-US" sz="5400" b="0" i="1">
                                <a:solidFill>
                                  <a:prstClr val="black"/>
                                </a:solidFill>
                                <a:latin typeface="Cambria Math" panose="02040503050406030204" pitchFamily="18" charset="0"/>
                              </a:rPr>
                              <m:t>𝑦</m:t>
                            </m:r>
                            <m:r>
                              <a:rPr lang="en-US" sz="5400" b="0" i="1">
                                <a:solidFill>
                                  <a:prstClr val="black"/>
                                </a:solidFill>
                                <a:latin typeface="Cambria Math" panose="02040503050406030204" pitchFamily="18" charset="0"/>
                              </a:rPr>
                              <m:t>≥0                        </m:t>
                            </m:r>
                            <m:r>
                              <a:rPr lang="en-US" sz="5400" b="0" i="1" smtClean="0">
                                <a:solidFill>
                                  <a:prstClr val="black"/>
                                </a:solidFill>
                                <a:latin typeface="Cambria Math"/>
                              </a:rPr>
                              <m:t> (2)</m:t>
                            </m:r>
                          </m:e>
                          <m:e>
                            <m:r>
                              <a:rPr lang="en-US" sz="5400" b="0" i="1">
                                <a:solidFill>
                                  <a:prstClr val="black"/>
                                </a:solidFill>
                                <a:latin typeface="Cambria Math" panose="02040503050406030204" pitchFamily="18" charset="0"/>
                              </a:rPr>
                              <m:t>𝑥</m:t>
                            </m:r>
                            <m:r>
                              <a:rPr lang="en-US" sz="5400" b="0" i="1">
                                <a:solidFill>
                                  <a:prstClr val="black"/>
                                </a:solidFill>
                                <a:latin typeface="Cambria Math" panose="02040503050406030204" pitchFamily="18" charset="0"/>
                              </a:rPr>
                              <m:t>+</m:t>
                            </m:r>
                            <m:r>
                              <a:rPr lang="en-US" sz="5400" b="0" i="1">
                                <a:solidFill>
                                  <a:prstClr val="black"/>
                                </a:solidFill>
                                <a:latin typeface="Cambria Math" panose="02040503050406030204" pitchFamily="18" charset="0"/>
                              </a:rPr>
                              <m:t>𝑦</m:t>
                            </m:r>
                            <m:r>
                              <a:rPr lang="en-US" sz="5400" b="0" i="1">
                                <a:solidFill>
                                  <a:prstClr val="black"/>
                                </a:solidFill>
                                <a:latin typeface="Cambria Math" panose="02040503050406030204" pitchFamily="18" charset="0"/>
                              </a:rPr>
                              <m:t>≤100             (3)</m:t>
                            </m:r>
                          </m:e>
                          <m:e>
                            <m:r>
                              <a:rPr lang="en-US" sz="5400" b="0" i="1">
                                <a:solidFill>
                                  <a:prstClr val="black"/>
                                </a:solidFill>
                                <a:latin typeface="Cambria Math" panose="02040503050406030204" pitchFamily="18" charset="0"/>
                              </a:rPr>
                              <m:t>20</m:t>
                            </m:r>
                            <m:r>
                              <a:rPr lang="en-US" sz="5400" b="0" i="1">
                                <a:solidFill>
                                  <a:prstClr val="black"/>
                                </a:solidFill>
                                <a:latin typeface="Cambria Math" panose="02040503050406030204" pitchFamily="18" charset="0"/>
                              </a:rPr>
                              <m:t>𝑥</m:t>
                            </m:r>
                            <m:r>
                              <a:rPr lang="en-US" sz="5400" b="0" i="1">
                                <a:solidFill>
                                  <a:prstClr val="black"/>
                                </a:solidFill>
                                <a:latin typeface="Cambria Math" panose="02040503050406030204" pitchFamily="18" charset="0"/>
                              </a:rPr>
                              <m:t>+10</m:t>
                            </m:r>
                            <m:r>
                              <a:rPr lang="en-US" sz="5400" b="0" i="1">
                                <a:solidFill>
                                  <a:prstClr val="black"/>
                                </a:solidFill>
                                <a:latin typeface="Cambria Math" panose="02040503050406030204" pitchFamily="18" charset="0"/>
                              </a:rPr>
                              <m:t>𝑦</m:t>
                            </m:r>
                            <m:r>
                              <a:rPr lang="en-US" sz="5400" b="0" i="1">
                                <a:solidFill>
                                  <a:prstClr val="black"/>
                                </a:solidFill>
                                <a:latin typeface="Cambria Math" panose="02040503050406030204" pitchFamily="18" charset="0"/>
                              </a:rPr>
                              <m:t>≤1200.  (4)</m:t>
                            </m:r>
                          </m:e>
                        </m:eqArr>
                      </m:e>
                    </m:d>
                  </m:oMath>
                </a14:m>
                <a:r>
                  <a:rPr lang="en-US" sz="5400" dirty="0">
                    <a:solidFill>
                      <a:prstClr val="black"/>
                    </a:solidFill>
                    <a:latin typeface="Calibri"/>
                  </a:rPr>
                  <a:t>    (I)</a:t>
                </a:r>
              </a:p>
              <a:p>
                <a:pPr marL="0" indent="0">
                  <a:buNone/>
                </a:pPr>
                <a:endParaRPr lang="en-US" b="1"/>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524513" y="1999451"/>
                <a:ext cx="11859491" cy="11411749"/>
              </a:xfrm>
              <a:prstGeom prst="rect">
                <a:avLst/>
              </a:prstGeom>
              <a:blipFill rotWithShape="1">
                <a:blip r:embed="rId3"/>
                <a:stretch>
                  <a:fillRect l="-2722" t="-1441" r="-1952"/>
                </a:stretch>
              </a:blipFill>
              <a:ln>
                <a:solidFill>
                  <a:srgbClr val="00B0F0"/>
                </a:solidFill>
              </a:ln>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274043E0-A0E6-44C3-BA08-406A03C33D46}"/>
              </a:ext>
            </a:extLst>
          </p:cNvPr>
          <p:cNvGraphicFramePr>
            <a:graphicFrameLocks noGrp="1"/>
          </p:cNvGraphicFramePr>
          <p:nvPr>
            <p:extLst>
              <p:ext uri="{D42A27DB-BD31-4B8C-83A1-F6EECF244321}">
                <p14:modId xmlns:p14="http://schemas.microsoft.com/office/powerpoint/2010/main" val="2858721921"/>
              </p:ext>
            </p:extLst>
          </p:nvPr>
        </p:nvGraphicFramePr>
        <p:xfrm>
          <a:off x="990600" y="2060512"/>
          <a:ext cx="10820400" cy="3425888"/>
        </p:xfrm>
        <a:graphic>
          <a:graphicData uri="http://schemas.openxmlformats.org/drawingml/2006/table">
            <a:tbl>
              <a:tblPr firstRow="1" bandRow="1">
                <a:tableStyleId>{5C22544A-7EE6-4342-B048-85BDC9FD1C3A}</a:tableStyleId>
              </a:tblPr>
              <a:tblGrid>
                <a:gridCol w="10820400">
                  <a:extLst>
                    <a:ext uri="{9D8B030D-6E8A-4147-A177-3AD203B41FA5}">
                      <a16:colId xmlns:a16="http://schemas.microsoft.com/office/drawing/2014/main" val="472875364"/>
                    </a:ext>
                  </a:extLst>
                </a:gridCol>
              </a:tblGrid>
              <a:tr h="3425888">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4800" b="0" dirty="0">
                          <a:solidFill>
                            <a:schemeClr val="tx1"/>
                          </a:solidFill>
                          <a:effectLst/>
                          <a:latin typeface="Tomaho"/>
                        </a:rPr>
                        <a:t>Hệ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bậc</a:t>
                      </a:r>
                      <a:r>
                        <a:rPr lang="en-US" sz="4800" b="0" dirty="0">
                          <a:solidFill>
                            <a:schemeClr val="tx1"/>
                          </a:solidFill>
                          <a:effectLst/>
                          <a:latin typeface="Tomaho"/>
                        </a:rPr>
                        <a:t> </a:t>
                      </a:r>
                      <a:r>
                        <a:rPr lang="en-US" sz="4800" b="0" dirty="0" err="1">
                          <a:solidFill>
                            <a:schemeClr val="tx1"/>
                          </a:solidFill>
                          <a:effectLst/>
                          <a:latin typeface="Tomaho"/>
                        </a:rPr>
                        <a:t>nhất</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a:t>
                      </a:r>
                      <a:r>
                        <a:rPr lang="en-US" sz="4800" b="0" dirty="0" err="1">
                          <a:solidFill>
                            <a:schemeClr val="tx1"/>
                          </a:solidFill>
                          <a:effectLst/>
                          <a:latin typeface="Tomaho"/>
                        </a:rPr>
                        <a:t>ẩn</a:t>
                      </a:r>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một</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gồm</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hay </a:t>
                      </a:r>
                      <a:r>
                        <a:rPr lang="en-US" sz="4800" b="0" dirty="0" err="1">
                          <a:solidFill>
                            <a:schemeClr val="tx1"/>
                          </a:solidFill>
                          <a:effectLst/>
                          <a:latin typeface="Tomaho"/>
                        </a:rPr>
                        <a:t>nhiều</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bậc</a:t>
                      </a:r>
                      <a:r>
                        <a:rPr lang="en-US" sz="4800" b="0" dirty="0">
                          <a:solidFill>
                            <a:schemeClr val="tx1"/>
                          </a:solidFill>
                          <a:effectLst/>
                          <a:latin typeface="Tomaho"/>
                        </a:rPr>
                        <a:t> </a:t>
                      </a:r>
                      <a:r>
                        <a:rPr lang="en-US" sz="4800" b="0" dirty="0" err="1">
                          <a:solidFill>
                            <a:schemeClr val="tx1"/>
                          </a:solidFill>
                          <a:effectLst/>
                          <a:latin typeface="Tomaho"/>
                        </a:rPr>
                        <a:t>nhất</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a:t>
                      </a:r>
                      <a:r>
                        <a:rPr lang="en-US" sz="4800" b="0" dirty="0" err="1">
                          <a:solidFill>
                            <a:schemeClr val="tx1"/>
                          </a:solidFill>
                          <a:effectLst/>
                          <a:latin typeface="Tomaho"/>
                        </a:rPr>
                        <a:t>ẩn</a:t>
                      </a:r>
                      <a:r>
                        <a:rPr lang="en-US" sz="4800" b="0" dirty="0">
                          <a:solidFill>
                            <a:schemeClr val="tx1"/>
                          </a:solidFill>
                          <a:effectLst/>
                          <a:latin typeface="Tomaho"/>
                        </a:rPr>
                        <a:t>.</a:t>
                      </a:r>
                    </a:p>
                  </a:txBody>
                  <a:tcPr>
                    <a:solidFill>
                      <a:schemeClr val="accent4">
                        <a:lumMod val="20000"/>
                        <a:lumOff val="80000"/>
                      </a:schemeClr>
                    </a:solidFill>
                  </a:tcPr>
                </a:tc>
                <a:extLst>
                  <a:ext uri="{0D108BD9-81ED-4DB2-BD59-A6C34878D82A}">
                    <a16:rowId xmlns:a16="http://schemas.microsoft.com/office/drawing/2014/main" val="3052586479"/>
                  </a:ext>
                </a:extLst>
              </a:tr>
            </a:tbl>
          </a:graphicData>
        </a:graphic>
      </p:graphicFrame>
      <p:sp>
        <p:nvSpPr>
          <p:cNvPr id="6" name="TextBox 5">
            <a:extLst>
              <a:ext uri="{FF2B5EF4-FFF2-40B4-BE49-F238E27FC236}">
                <a16:creationId xmlns:a16="http://schemas.microsoft.com/office/drawing/2014/main" id="{23844876-6EC5-48F9-BA74-4765E29451F1}"/>
              </a:ext>
            </a:extLst>
          </p:cNvPr>
          <p:cNvSpPr txBox="1"/>
          <p:nvPr/>
        </p:nvSpPr>
        <p:spPr>
          <a:xfrm>
            <a:off x="685800" y="10189031"/>
            <a:ext cx="12192000" cy="831853"/>
          </a:xfrm>
          <a:prstGeom prst="rect">
            <a:avLst/>
          </a:prstGeom>
          <a:noFill/>
        </p:spPr>
        <p:txBody>
          <a:bodyPr wrap="square" lIns="91435" tIns="45719" rIns="91435" bIns="45719">
            <a:spAutoFit/>
          </a:bodyPr>
          <a:lstStyle/>
          <a:p>
            <a:pPr marL="342885" indent="-342885" algn="just">
              <a:lnSpc>
                <a:spcPct val="106000"/>
              </a:lnSpc>
              <a:buFont typeface="Symbol" panose="05050102010706020507" pitchFamily="18" charset="2"/>
              <a:buChar char=""/>
            </a:pPr>
            <a:endParaRPr lang="en-US" sz="4500" dirty="0">
              <a:latin typeface="Tomaho"/>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234DAA6-5122-47CD-AD9C-2D694ED7DEAA}"/>
                  </a:ext>
                </a:extLst>
              </p:cNvPr>
              <p:cNvGraphicFramePr>
                <a:graphicFrameLocks noGrp="1"/>
              </p:cNvGraphicFramePr>
              <p:nvPr>
                <p:extLst>
                  <p:ext uri="{D42A27DB-BD31-4B8C-83A1-F6EECF244321}">
                    <p14:modId xmlns:p14="http://schemas.microsoft.com/office/powerpoint/2010/main" val="3169932634"/>
                  </p:ext>
                </p:extLst>
              </p:nvPr>
            </p:nvGraphicFramePr>
            <p:xfrm>
              <a:off x="990600" y="5974131"/>
              <a:ext cx="10820400" cy="3968328"/>
            </p:xfrm>
            <a:graphic>
              <a:graphicData uri="http://schemas.openxmlformats.org/drawingml/2006/table">
                <a:tbl>
                  <a:tblPr firstRow="1" bandRow="1">
                    <a:tableStyleId>{5C22544A-7EE6-4342-B048-85BDC9FD1C3A}</a:tableStyleId>
                  </a:tblPr>
                  <a:tblGrid>
                    <a:gridCol w="10820400">
                      <a:extLst>
                        <a:ext uri="{9D8B030D-6E8A-4147-A177-3AD203B41FA5}">
                          <a16:colId xmlns:a16="http://schemas.microsoft.com/office/drawing/2014/main" val="472875364"/>
                        </a:ext>
                      </a:extLst>
                    </a:gridCol>
                  </a:tblGrid>
                  <a:tr h="3968328">
                    <a:tc>
                      <a:txBody>
                        <a:bodyPr/>
                        <a:lstStyle/>
                        <a:p>
                          <a:pPr marL="342900" marR="0" lvl="0" indent="-342900" algn="just">
                            <a:lnSpc>
                              <a:spcPct val="106000"/>
                            </a:lnSpc>
                            <a:spcBef>
                              <a:spcPts val="0"/>
                            </a:spcBef>
                            <a:spcAft>
                              <a:spcPts val="0"/>
                            </a:spcAft>
                            <a:buFont typeface="Symbol" panose="05050102010706020507" pitchFamily="18" charset="2"/>
                            <a:buChar char=""/>
                          </a:pPr>
                          <a:r>
                            <a:rPr lang="en-US" sz="4800" b="0" dirty="0">
                              <a:solidFill>
                                <a:schemeClr val="tx1"/>
                              </a:solidFill>
                              <a:effectLst/>
                              <a:latin typeface="Tomaho"/>
                            </a:rPr>
                            <a:t>Cặp </a:t>
                          </a:r>
                          <a:r>
                            <a:rPr lang="en-US" sz="4800" b="0" dirty="0" err="1">
                              <a:solidFill>
                                <a:schemeClr val="tx1"/>
                              </a:solidFill>
                              <a:effectLst/>
                              <a:latin typeface="Tomaho"/>
                            </a:rPr>
                            <a:t>số</a:t>
                          </a:r>
                          <a:r>
                            <a:rPr lang="en-US" sz="4800" b="0" dirty="0">
                              <a:solidFill>
                                <a:schemeClr val="tx1"/>
                              </a:solidFill>
                              <a:effectLst/>
                              <a:latin typeface="Tomaho"/>
                            </a:rPr>
                            <a:t> </a:t>
                          </a:r>
                          <a14:m>
                            <m:oMath xmlns:m="http://schemas.openxmlformats.org/officeDocument/2006/math">
                              <m:d>
                                <m:dPr>
                                  <m:ctrlPr>
                                    <a:rPr lang="en-US" sz="4800" b="0" i="1">
                                      <a:solidFill>
                                        <a:schemeClr val="tx1"/>
                                      </a:solidFill>
                                      <a:effectLst/>
                                      <a:latin typeface="Cambria Math" panose="02040503050406030204" pitchFamily="18" charset="0"/>
                                    </a:rPr>
                                  </m:ctrlPr>
                                </m:dPr>
                                <m:e>
                                  <m:sSub>
                                    <m:sSubPr>
                                      <m:ctrlPr>
                                        <a:rPr lang="en-US" sz="4800" b="0" i="1">
                                          <a:solidFill>
                                            <a:schemeClr val="tx1"/>
                                          </a:solidFill>
                                          <a:effectLst/>
                                          <a:latin typeface="Cambria Math" panose="02040503050406030204" pitchFamily="18" charset="0"/>
                                        </a:rPr>
                                      </m:ctrlPr>
                                    </m:sSubPr>
                                    <m:e>
                                      <m:r>
                                        <m:rPr>
                                          <m:sty m:val="p"/>
                                        </m:rPr>
                                        <a:rPr lang="en-US" sz="4800" b="0" i="1" smtClean="0">
                                          <a:solidFill>
                                            <a:schemeClr val="tx1"/>
                                          </a:solidFill>
                                          <a:effectLst/>
                                          <a:latin typeface="Cambria Math" panose="02040503050406030204" pitchFamily="18" charset="0"/>
                                        </a:rPr>
                                        <m:t>x</m:t>
                                      </m:r>
                                    </m:e>
                                    <m:sub>
                                      <m:r>
                                        <a:rPr lang="en-US" sz="4800" b="0" smtClean="0">
                                          <a:solidFill>
                                            <a:schemeClr val="tx1"/>
                                          </a:solidFill>
                                          <a:effectLst/>
                                          <a:latin typeface="Cambria Math" panose="02040503050406030204" pitchFamily="18" charset="0"/>
                                        </a:rPr>
                                        <m:t>0</m:t>
                                      </m:r>
                                    </m:sub>
                                  </m:sSub>
                                  <m:r>
                                    <a:rPr lang="en-US" sz="4800" b="0" smtClean="0">
                                      <a:solidFill>
                                        <a:schemeClr val="tx1"/>
                                      </a:solidFill>
                                      <a:effectLst/>
                                      <a:latin typeface="Cambria Math" panose="02040503050406030204" pitchFamily="18" charset="0"/>
                                    </a:rPr>
                                    <m:t>;</m:t>
                                  </m:r>
                                  <m:sSub>
                                    <m:sSubPr>
                                      <m:ctrlPr>
                                        <a:rPr lang="en-US" sz="4800" b="0" i="1">
                                          <a:solidFill>
                                            <a:schemeClr val="tx1"/>
                                          </a:solidFill>
                                          <a:effectLst/>
                                          <a:latin typeface="Cambria Math" panose="02040503050406030204" pitchFamily="18" charset="0"/>
                                        </a:rPr>
                                      </m:ctrlPr>
                                    </m:sSubPr>
                                    <m:e>
                                      <m:r>
                                        <m:rPr>
                                          <m:sty m:val="p"/>
                                        </m:rPr>
                                        <a:rPr lang="en-US" sz="4800" b="0" i="1" smtClean="0">
                                          <a:solidFill>
                                            <a:schemeClr val="tx1"/>
                                          </a:solidFill>
                                          <a:effectLst/>
                                          <a:latin typeface="Cambria Math" panose="02040503050406030204" pitchFamily="18" charset="0"/>
                                        </a:rPr>
                                        <m:t>y</m:t>
                                      </m:r>
                                    </m:e>
                                    <m:sub>
                                      <m:r>
                                        <a:rPr lang="en-US" sz="4800" b="0" smtClean="0">
                                          <a:solidFill>
                                            <a:schemeClr val="tx1"/>
                                          </a:solidFill>
                                          <a:effectLst/>
                                          <a:latin typeface="Cambria Math" panose="02040503050406030204" pitchFamily="18" charset="0"/>
                                        </a:rPr>
                                        <m:t>0</m:t>
                                      </m:r>
                                    </m:sub>
                                  </m:sSub>
                                </m:e>
                              </m:d>
                            </m:oMath>
                          </a14:m>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một</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bậc</a:t>
                          </a:r>
                          <a:r>
                            <a:rPr lang="en-US" sz="4800" b="0" dirty="0">
                              <a:solidFill>
                                <a:schemeClr val="tx1"/>
                              </a:solidFill>
                              <a:effectLst/>
                              <a:latin typeface="Tomaho"/>
                            </a:rPr>
                            <a:t> </a:t>
                          </a:r>
                          <a:r>
                            <a:rPr lang="en-US" sz="4800" b="0" dirty="0" err="1">
                              <a:solidFill>
                                <a:schemeClr val="tx1"/>
                              </a:solidFill>
                              <a:effectLst/>
                              <a:latin typeface="Tomaho"/>
                            </a:rPr>
                            <a:t>nhất</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a:t>
                          </a:r>
                          <a:r>
                            <a:rPr lang="en-US" sz="4800" b="0" dirty="0" err="1">
                              <a:solidFill>
                                <a:schemeClr val="tx1"/>
                              </a:solidFill>
                              <a:effectLst/>
                              <a:latin typeface="Tomaho"/>
                            </a:rPr>
                            <a:t>ẩn</a:t>
                          </a:r>
                          <a:r>
                            <a:rPr lang="en-US" sz="4800" b="0" dirty="0">
                              <a:solidFill>
                                <a:schemeClr val="tx1"/>
                              </a:solidFill>
                              <a:effectLst/>
                              <a:latin typeface="Tomaho"/>
                            </a:rPr>
                            <a:t> </a:t>
                          </a:r>
                          <a:r>
                            <a:rPr lang="en-US" sz="4800" b="0" dirty="0" err="1">
                              <a:solidFill>
                                <a:schemeClr val="tx1"/>
                              </a:solidFill>
                              <a:effectLst/>
                              <a:latin typeface="Tomaho"/>
                            </a:rPr>
                            <a:t>khi</a:t>
                          </a:r>
                          <a:r>
                            <a:rPr lang="en-US" sz="4800" b="0" dirty="0">
                              <a:solidFill>
                                <a:schemeClr val="tx1"/>
                              </a:solidFill>
                              <a:effectLst/>
                              <a:latin typeface="Tomaho"/>
                            </a:rPr>
                            <a:t> </a:t>
                          </a:r>
                          <a14:m>
                            <m:oMath xmlns:m="http://schemas.openxmlformats.org/officeDocument/2006/math">
                              <m:d>
                                <m:dPr>
                                  <m:ctrlPr>
                                    <a:rPr lang="en-US" sz="4800" b="0" i="1">
                                      <a:solidFill>
                                        <a:schemeClr val="tx1"/>
                                      </a:solidFill>
                                      <a:effectLst/>
                                      <a:latin typeface="Cambria Math" panose="02040503050406030204" pitchFamily="18" charset="0"/>
                                    </a:rPr>
                                  </m:ctrlPr>
                                </m:dPr>
                                <m:e>
                                  <m:sSub>
                                    <m:sSubPr>
                                      <m:ctrlPr>
                                        <a:rPr lang="en-US" sz="4800" b="0" i="1">
                                          <a:solidFill>
                                            <a:schemeClr val="tx1"/>
                                          </a:solidFill>
                                          <a:effectLst/>
                                          <a:latin typeface="Cambria Math" panose="02040503050406030204" pitchFamily="18" charset="0"/>
                                        </a:rPr>
                                      </m:ctrlPr>
                                    </m:sSubPr>
                                    <m:e>
                                      <m:r>
                                        <m:rPr>
                                          <m:sty m:val="p"/>
                                        </m:rPr>
                                        <a:rPr lang="en-US" sz="4800" b="0" i="1" smtClean="0">
                                          <a:solidFill>
                                            <a:schemeClr val="tx1"/>
                                          </a:solidFill>
                                          <a:effectLst/>
                                          <a:latin typeface="Cambria Math" panose="02040503050406030204" pitchFamily="18" charset="0"/>
                                        </a:rPr>
                                        <m:t>x</m:t>
                                      </m:r>
                                    </m:e>
                                    <m:sub>
                                      <m:r>
                                        <a:rPr lang="en-US" sz="4800" b="0" smtClean="0">
                                          <a:solidFill>
                                            <a:schemeClr val="tx1"/>
                                          </a:solidFill>
                                          <a:effectLst/>
                                          <a:latin typeface="Cambria Math" panose="02040503050406030204" pitchFamily="18" charset="0"/>
                                        </a:rPr>
                                        <m:t>0</m:t>
                                      </m:r>
                                    </m:sub>
                                  </m:sSub>
                                  <m:r>
                                    <a:rPr lang="en-US" sz="4800" b="0" smtClean="0">
                                      <a:solidFill>
                                        <a:schemeClr val="tx1"/>
                                      </a:solidFill>
                                      <a:effectLst/>
                                      <a:latin typeface="Cambria Math" panose="02040503050406030204" pitchFamily="18" charset="0"/>
                                    </a:rPr>
                                    <m:t>;</m:t>
                                  </m:r>
                                  <m:sSub>
                                    <m:sSubPr>
                                      <m:ctrlPr>
                                        <a:rPr lang="en-US" sz="4800" b="0" i="1">
                                          <a:solidFill>
                                            <a:schemeClr val="tx1"/>
                                          </a:solidFill>
                                          <a:effectLst/>
                                          <a:latin typeface="Cambria Math" panose="02040503050406030204" pitchFamily="18" charset="0"/>
                                        </a:rPr>
                                      </m:ctrlPr>
                                    </m:sSubPr>
                                    <m:e>
                                      <m:r>
                                        <m:rPr>
                                          <m:sty m:val="p"/>
                                        </m:rPr>
                                        <a:rPr lang="en-US" sz="4800" b="0" i="1" smtClean="0">
                                          <a:solidFill>
                                            <a:schemeClr val="tx1"/>
                                          </a:solidFill>
                                          <a:effectLst/>
                                          <a:latin typeface="Cambria Math" panose="02040503050406030204" pitchFamily="18" charset="0"/>
                                        </a:rPr>
                                        <m:t>y</m:t>
                                      </m:r>
                                    </m:e>
                                    <m:sub>
                                      <m:r>
                                        <a:rPr lang="en-US" sz="4800" b="0" smtClean="0">
                                          <a:solidFill>
                                            <a:schemeClr val="tx1"/>
                                          </a:solidFill>
                                          <a:effectLst/>
                                          <a:latin typeface="Cambria Math" panose="02040503050406030204" pitchFamily="18" charset="0"/>
                                        </a:rPr>
                                        <m:t>0</m:t>
                                      </m:r>
                                    </m:sub>
                                  </m:sSub>
                                </m:e>
                              </m:d>
                            </m:oMath>
                          </a14:m>
                          <a:r>
                            <a:rPr lang="en-US" sz="4800" b="0" dirty="0">
                              <a:solidFill>
                                <a:schemeClr val="tx1"/>
                              </a:solidFill>
                              <a:effectLst/>
                              <a:latin typeface="Tomaho"/>
                            </a:rPr>
                            <a:t> </a:t>
                          </a:r>
                          <a:r>
                            <a:rPr lang="en-US" sz="4800" b="0" dirty="0" err="1">
                              <a:solidFill>
                                <a:schemeClr val="tx1"/>
                              </a:solidFill>
                              <a:effectLst/>
                              <a:latin typeface="Tomaho"/>
                            </a:rPr>
                            <a:t>đồng</a:t>
                          </a:r>
                          <a:r>
                            <a:rPr lang="en-US" sz="4800" b="0" dirty="0">
                              <a:solidFill>
                                <a:schemeClr val="tx1"/>
                              </a:solidFill>
                              <a:effectLst/>
                              <a:latin typeface="Tomaho"/>
                            </a:rPr>
                            <a:t> </a:t>
                          </a:r>
                          <a:r>
                            <a:rPr lang="en-US" sz="4800" b="0" dirty="0" err="1">
                              <a:solidFill>
                                <a:schemeClr val="tx1"/>
                              </a:solidFill>
                              <a:effectLst/>
                              <a:latin typeface="Tomaho"/>
                            </a:rPr>
                            <a:t>thời</a:t>
                          </a:r>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tất</a:t>
                          </a:r>
                          <a:r>
                            <a:rPr lang="en-US" sz="4800" b="0" dirty="0">
                              <a:solidFill>
                                <a:schemeClr val="tx1"/>
                              </a:solidFill>
                              <a:effectLst/>
                              <a:latin typeface="Tomaho"/>
                            </a:rPr>
                            <a:t> </a:t>
                          </a:r>
                          <a:r>
                            <a:rPr lang="en-US" sz="4800" b="0" dirty="0" err="1">
                              <a:solidFill>
                                <a:schemeClr val="tx1"/>
                              </a:solidFill>
                              <a:effectLst/>
                              <a:latin typeface="Tomaho"/>
                            </a:rPr>
                            <a:t>cả</a:t>
                          </a:r>
                          <a:r>
                            <a:rPr lang="en-US" sz="4800" b="0" dirty="0">
                              <a:solidFill>
                                <a:schemeClr val="tx1"/>
                              </a:solidFill>
                              <a:effectLst/>
                              <a:latin typeface="Tomaho"/>
                            </a:rPr>
                            <a:t> </a:t>
                          </a:r>
                          <a:r>
                            <a:rPr lang="en-US" sz="4800" b="0" dirty="0" err="1">
                              <a:solidFill>
                                <a:schemeClr val="tx1"/>
                              </a:solidFill>
                              <a:effectLst/>
                              <a:latin typeface="Tomaho"/>
                            </a:rPr>
                            <a:t>các</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trong</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đó</a:t>
                          </a:r>
                          <a:r>
                            <a:rPr lang="en-US" sz="4800" b="0" dirty="0">
                              <a:solidFill>
                                <a:schemeClr val="tx1"/>
                              </a:solidFill>
                              <a:effectLst/>
                              <a:latin typeface="Tomaho"/>
                            </a:rPr>
                            <a:t>.</a:t>
                          </a:r>
                          <a:endParaRPr lang="en-US" sz="4800" b="0" dirty="0">
                            <a:solidFill>
                              <a:schemeClr val="tx1"/>
                            </a:solidFill>
                            <a:effectLst/>
                            <a:latin typeface="Tomaho"/>
                            <a:ea typeface="Calibri" panose="020F0502020204030204" pitchFamily="34"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052586479"/>
                      </a:ext>
                    </a:extLst>
                  </a:tr>
                </a:tbl>
              </a:graphicData>
            </a:graphic>
          </p:graphicFrame>
        </mc:Choice>
        <mc:Fallback xmlns="">
          <p:graphicFrame>
            <p:nvGraphicFramePr>
              <p:cNvPr id="8" name="Table 7">
                <a:extLst>
                  <a:ext uri="{FF2B5EF4-FFF2-40B4-BE49-F238E27FC236}">
                    <a16:creationId xmlns:a16="http://schemas.microsoft.com/office/drawing/2014/main" id="{9234DAA6-5122-47CD-AD9C-2D694ED7DEAA}"/>
                  </a:ext>
                </a:extLst>
              </p:cNvPr>
              <p:cNvGraphicFramePr>
                <a:graphicFrameLocks noGrp="1"/>
              </p:cNvGraphicFramePr>
              <p:nvPr>
                <p:extLst>
                  <p:ext uri="{D42A27DB-BD31-4B8C-83A1-F6EECF244321}">
                    <p14:modId xmlns:p14="http://schemas.microsoft.com/office/powerpoint/2010/main" val="3969029353"/>
                  </p:ext>
                </p:extLst>
              </p:nvPr>
            </p:nvGraphicFramePr>
            <p:xfrm>
              <a:off x="990599" y="5974130"/>
              <a:ext cx="10820400" cy="3425887"/>
            </p:xfrm>
            <a:graphic>
              <a:graphicData uri="http://schemas.openxmlformats.org/drawingml/2006/table">
                <a:tbl>
                  <a:tblPr firstRow="1" bandRow="1">
                    <a:tableStyleId>{5C22544A-7EE6-4342-B048-85BDC9FD1C3A}</a:tableStyleId>
                  </a:tblPr>
                  <a:tblGrid>
                    <a:gridCol w="10820400">
                      <a:extLst>
                        <a:ext uri="{9D8B030D-6E8A-4147-A177-3AD203B41FA5}">
                          <a16:colId xmlns:a16="http://schemas.microsoft.com/office/drawing/2014/main" val="472875364"/>
                        </a:ext>
                      </a:extLst>
                    </a:gridCol>
                  </a:tblGrid>
                  <a:tr h="3425887">
                    <a:tc>
                      <a:txBody>
                        <a:bodyPr/>
                        <a:lstStyle/>
                        <a:p>
                          <a:endParaRPr lang="en-US"/>
                        </a:p>
                      </a:txBody>
                      <a:tcPr>
                        <a:blipFill>
                          <a:blip r:embed="rId4"/>
                          <a:stretch>
                            <a:fillRect l="-56" t="-5338" r="-225" b="-1779"/>
                          </a:stretch>
                        </a:blipFill>
                      </a:tcPr>
                    </a:tc>
                    <a:extLst>
                      <a:ext uri="{0D108BD9-81ED-4DB2-BD59-A6C34878D82A}">
                        <a16:rowId xmlns:a16="http://schemas.microsoft.com/office/drawing/2014/main" val="3052586479"/>
                      </a:ext>
                    </a:extLst>
                  </a:tr>
                </a:tbl>
              </a:graphicData>
            </a:graphic>
          </p:graphicFrame>
        </mc:Fallback>
      </mc:AlternateContent>
      <p:sp>
        <p:nvSpPr>
          <p:cNvPr id="10" name="Rectangle 9"/>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latin typeface="Times New Roman" panose="02020603050405020304" pitchFamily="18" charset="0"/>
                <a:cs typeface="Times New Roman" panose="02020603050405020304" pitchFamily="18" charset="0"/>
              </a:rPr>
              <a:t>BÀI 4 : HỆ BẤT PHƯƠNG TRÌNH BẬC NHẤT HAI ẨN</a:t>
            </a:r>
          </a:p>
        </p:txBody>
      </p:sp>
      <p:sp>
        <p:nvSpPr>
          <p:cNvPr id="3" name="Flowchart: Sequential Access Storage 2"/>
          <p:cNvSpPr/>
          <p:nvPr/>
        </p:nvSpPr>
        <p:spPr>
          <a:xfrm>
            <a:off x="12753113" y="9372600"/>
            <a:ext cx="11402287" cy="3505200"/>
          </a:xfrm>
          <a:prstGeom prst="flowChartMagneticTap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NHÓM III+IV</a:t>
            </a:r>
          </a:p>
          <a:p>
            <a:pPr algn="ctr"/>
            <a:r>
              <a:rPr lang="en-US" sz="4800">
                <a:solidFill>
                  <a:schemeClr val="tx1"/>
                </a:solidFill>
                <a:latin typeface="Times New Roman" panose="02020603050405020304" pitchFamily="18" charset="0"/>
                <a:cs typeface="Times New Roman" panose="02020603050405020304" pitchFamily="18" charset="0"/>
              </a:rPr>
              <a:t> Kiểm tra cặp số  (70, 40) thỏa mãn tất cả các bất phương trình trong hệ (I) không ? </a:t>
            </a:r>
          </a:p>
        </p:txBody>
      </p:sp>
      <p:sp>
        <p:nvSpPr>
          <p:cNvPr id="9" name="Flowchart: Sequential Access Storage 8"/>
          <p:cNvSpPr/>
          <p:nvPr/>
        </p:nvSpPr>
        <p:spPr>
          <a:xfrm>
            <a:off x="550227" y="9525000"/>
            <a:ext cx="11402287" cy="3505200"/>
          </a:xfrm>
          <a:prstGeom prst="flowChartMagneticTap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NHÓM I+II</a:t>
            </a:r>
          </a:p>
          <a:p>
            <a:pPr algn="ctr"/>
            <a:r>
              <a:rPr lang="en-US" sz="4800">
                <a:solidFill>
                  <a:schemeClr val="tx1"/>
                </a:solidFill>
                <a:latin typeface="Times New Roman" panose="02020603050405020304" pitchFamily="18" charset="0"/>
                <a:cs typeface="Times New Roman" panose="02020603050405020304" pitchFamily="18" charset="0"/>
              </a:rPr>
              <a:t> Kiểm tra cặp số  (30, 40) thỏa mãn tất cả các bất phương trình trong hệ (I) không ? </a:t>
            </a:r>
          </a:p>
        </p:txBody>
      </p:sp>
    </p:spTree>
    <p:extLst>
      <p:ext uri="{BB962C8B-B14F-4D97-AF65-F5344CB8AC3E}">
        <p14:creationId xmlns:p14="http://schemas.microsoft.com/office/powerpoint/2010/main" val="607314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up)">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up)">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anim calcmode="lin" valueType="num">
                                      <p:cBhvr>
                                        <p:cTn id="31" dur="2000" fill="hold"/>
                                        <p:tgtEl>
                                          <p:spTgt spid="3"/>
                                        </p:tgtEl>
                                        <p:attrNameLst>
                                          <p:attrName>ppt_w</p:attrName>
                                        </p:attrNameLst>
                                      </p:cBhvr>
                                      <p:tavLst>
                                        <p:tav tm="0" fmla="#ppt_w*sin(2.5*pi*$)">
                                          <p:val>
                                            <p:fltVal val="0"/>
                                          </p:val>
                                        </p:tav>
                                        <p:tav tm="100000">
                                          <p:val>
                                            <p:fltVal val="1"/>
                                          </p:val>
                                        </p:tav>
                                      </p:tavLst>
                                    </p:anim>
                                    <p:anim calcmode="lin" valueType="num">
                                      <p:cBhvr>
                                        <p:cTn id="32"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2000"/>
                                        <p:tgtEl>
                                          <p:spTgt spid="8"/>
                                        </p:tgtEl>
                                      </p:cBhvr>
                                    </p:animEffect>
                                  </p:childTnLst>
                                </p:cTn>
                              </p:par>
                              <p:par>
                                <p:cTn id="56" presetID="31" presetClass="entr" presetSubtype="0" fill="hold" nodeType="with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 calcmode="lin" valueType="num">
                                      <p:cBhvr>
                                        <p:cTn id="5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6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61"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2034075"/>
            <a:ext cx="11125200"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524513" y="2060515"/>
                <a:ext cx="11554687"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a:t>Ví </a:t>
                </a:r>
                <a:r>
                  <a:rPr lang="en-US" sz="4400" b="1" err="1"/>
                  <a:t>dụ</a:t>
                </a:r>
                <a:r>
                  <a:rPr lang="en-US" sz="4400" b="1"/>
                  <a:t> 1(SGK/27) .</a:t>
                </a:r>
                <a:r>
                  <a:rPr lang="en-US" sz="4400"/>
                  <a:t> </a:t>
                </a:r>
                <a:r>
                  <a:rPr lang="en-US" sz="4400" dirty="0"/>
                  <a:t>Cho </a:t>
                </a:r>
                <a:r>
                  <a:rPr lang="en-US" sz="4400" dirty="0" err="1"/>
                  <a:t>hệ</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b="1" dirty="0"/>
                  <a: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panose="02040503050406030204" pitchFamily="18" charset="0"/>
                                </a:rPr>
                                <m:t>𝑥</m:t>
                              </m:r>
                              <m:r>
                                <a:rPr lang="en-US" sz="4400" i="1">
                                  <a:latin typeface="Cambria Math" panose="02040503050406030204" pitchFamily="18" charset="0"/>
                                </a:rPr>
                                <m:t>≥0</m:t>
                              </m:r>
                            </m:e>
                            <m:e>
                              <m:r>
                                <a:rPr lang="en-US" sz="4400" i="1">
                                  <a:latin typeface="Cambria Math" panose="02040503050406030204" pitchFamily="18" charset="0"/>
                                </a:rPr>
                                <m:t>𝑦</m:t>
                              </m:r>
                              <m:r>
                                <a:rPr lang="en-US" sz="4400" i="1">
                                  <a:latin typeface="Cambria Math" panose="02040503050406030204" pitchFamily="18" charset="0"/>
                                </a:rPr>
                                <m:t>≥0</m:t>
                              </m:r>
                            </m:e>
                            <m:e>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r>
                                <a:rPr lang="en-US" sz="4400" i="1">
                                  <a:latin typeface="Cambria Math" panose="02040503050406030204" pitchFamily="18" charset="0"/>
                                </a:rPr>
                                <m:t>≤150.</m:t>
                              </m:r>
                            </m:e>
                          </m:eqArr>
                        </m:e>
                      </m:d>
                    </m:oMath>
                  </m:oMathPara>
                </a14:m>
                <a:endParaRPr lang="en-US" sz="4400" b="1" dirty="0"/>
              </a:p>
              <a:p>
                <a:pPr marL="0" indent="0">
                  <a:buNone/>
                </a:pPr>
                <a:r>
                  <a:rPr lang="en-US" sz="4400" dirty="0"/>
                  <a:t>a) </a:t>
                </a:r>
                <a:r>
                  <a:rPr lang="en-US" sz="4400" dirty="0" err="1"/>
                  <a:t>Hệ</a:t>
                </a:r>
                <a:r>
                  <a:rPr lang="en-US" sz="4400" dirty="0"/>
                  <a:t> </a:t>
                </a:r>
                <a:r>
                  <a:rPr lang="en-US" sz="4400" dirty="0" err="1"/>
                  <a:t>trên</a:t>
                </a:r>
                <a:r>
                  <a:rPr lang="en-US" sz="4400" dirty="0"/>
                  <a:t> </a:t>
                </a:r>
                <a:r>
                  <a:rPr lang="en-US" sz="4400" dirty="0" err="1"/>
                  <a:t>có</a:t>
                </a:r>
                <a:r>
                  <a:rPr lang="en-US" sz="4400" dirty="0"/>
                  <a:t> </a:t>
                </a:r>
                <a:r>
                  <a:rPr lang="en-US" sz="4400" dirty="0" err="1"/>
                  <a:t>phải</a:t>
                </a:r>
                <a:r>
                  <a:rPr lang="en-US" sz="4400" dirty="0"/>
                  <a:t> </a:t>
                </a:r>
                <a:r>
                  <a:rPr lang="en-US" sz="4400" dirty="0" err="1"/>
                  <a:t>là</a:t>
                </a:r>
                <a:r>
                  <a:rPr lang="en-US" sz="4400" dirty="0"/>
                  <a:t> </a:t>
                </a:r>
                <a:r>
                  <a:rPr lang="en-US" sz="4400" dirty="0" err="1"/>
                  <a:t>một</a:t>
                </a:r>
                <a:r>
                  <a:rPr lang="en-US" sz="4400" dirty="0"/>
                  <a:t> </a:t>
                </a:r>
                <a:r>
                  <a:rPr lang="en-US" sz="4400" dirty="0" err="1"/>
                  <a:t>hệ</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r>
                  <a:rPr lang="en-US" sz="4400" dirty="0" err="1"/>
                  <a:t>bậc</a:t>
                </a:r>
                <a:r>
                  <a:rPr lang="en-US" sz="4400" dirty="0"/>
                  <a:t> </a:t>
                </a:r>
                <a:r>
                  <a:rPr lang="en-US" sz="4400" dirty="0" err="1"/>
                  <a:t>nhất</a:t>
                </a:r>
                <a:r>
                  <a:rPr lang="en-US" sz="4400" dirty="0"/>
                  <a:t> </a:t>
                </a:r>
                <a:r>
                  <a:rPr lang="en-US" sz="4400" dirty="0" err="1"/>
                  <a:t>hai</a:t>
                </a:r>
                <a:r>
                  <a:rPr lang="en-US" sz="4400" dirty="0"/>
                  <a:t> </a:t>
                </a:r>
                <a:r>
                  <a:rPr lang="en-US" sz="4400" dirty="0" err="1"/>
                  <a:t>ẩn</a:t>
                </a:r>
                <a:r>
                  <a:rPr lang="en-US" sz="4400" dirty="0"/>
                  <a:t> </a:t>
                </a:r>
                <a:r>
                  <a:rPr lang="en-US" sz="4400" dirty="0" err="1"/>
                  <a:t>không</a:t>
                </a:r>
                <a:r>
                  <a:rPr lang="en-US" sz="4400" dirty="0"/>
                  <a:t>?</a:t>
                </a:r>
              </a:p>
              <a:p>
                <a:pPr marL="0" indent="0">
                  <a:buNone/>
                </a:pPr>
                <a:r>
                  <a:rPr lang="en-US" sz="4400" dirty="0"/>
                  <a:t>b) </a:t>
                </a:r>
                <a:r>
                  <a:rPr lang="en-US" sz="4400" dirty="0" err="1"/>
                  <a:t>Kiểm</a:t>
                </a:r>
                <a:r>
                  <a:rPr lang="en-US" sz="4400" dirty="0"/>
                  <a:t> </a:t>
                </a:r>
                <a:r>
                  <a:rPr lang="en-US" sz="4400" dirty="0" err="1"/>
                  <a:t>tra</a:t>
                </a:r>
                <a:r>
                  <a:rPr lang="en-US" sz="4400" dirty="0"/>
                  <a:t> </a:t>
                </a:r>
                <a:r>
                  <a:rPr lang="en-US" sz="4400" dirty="0" err="1"/>
                  <a:t>xem</a:t>
                </a:r>
                <a:r>
                  <a:rPr lang="en-US" sz="4400" dirty="0"/>
                  <a:t> </a:t>
                </a:r>
                <a:r>
                  <a:rPr lang="en-US" sz="4400" dirty="0" err="1"/>
                  <a:t>cặp</a:t>
                </a:r>
                <a:r>
                  <a:rPr lang="en-US" sz="4400" dirty="0"/>
                  <a:t> </a:t>
                </a:r>
                <a:r>
                  <a:rPr lang="en-US" sz="4400" dirty="0" err="1"/>
                  <a:t>số</a:t>
                </a:r>
                <a:r>
                  <a:rPr lang="en-US" sz="4400" dirty="0"/>
                  <a:t> </a:t>
                </a:r>
                <a14:m>
                  <m:oMath xmlns:m="http://schemas.openxmlformats.org/officeDocument/2006/math">
                    <m:d>
                      <m:dPr>
                        <m:ctrlPr>
                          <a:rPr lang="en-US" sz="4400" i="1">
                            <a:latin typeface="Cambria Math" panose="02040503050406030204" pitchFamily="18" charset="0"/>
                          </a:rPr>
                        </m:ctrlPr>
                      </m:dPr>
                      <m:e>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e>
                    </m:d>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0;0</m:t>
                        </m:r>
                      </m:e>
                    </m:d>
                  </m:oMath>
                </a14:m>
                <a:r>
                  <a:rPr lang="en-US" sz="4400" dirty="0"/>
                  <a:t> </a:t>
                </a:r>
                <a:r>
                  <a:rPr lang="en-US" sz="4400" dirty="0" err="1"/>
                  <a:t>có</a:t>
                </a:r>
                <a:r>
                  <a:rPr lang="en-US" sz="4400" dirty="0"/>
                  <a:t> </a:t>
                </a:r>
                <a:r>
                  <a:rPr lang="en-US" sz="4400" dirty="0" err="1"/>
                  <a:t>phải</a:t>
                </a:r>
                <a:r>
                  <a:rPr lang="en-US" sz="4400" dirty="0"/>
                  <a:t> </a:t>
                </a:r>
                <a:r>
                  <a:rPr lang="en-US" sz="4400" dirty="0" err="1"/>
                  <a:t>là</a:t>
                </a:r>
                <a:r>
                  <a:rPr lang="en-US" sz="4400" dirty="0"/>
                  <a:t> </a:t>
                </a:r>
                <a:r>
                  <a:rPr lang="en-US" sz="4400" dirty="0" err="1"/>
                  <a:t>một</a:t>
                </a:r>
                <a:r>
                  <a:rPr lang="en-US" sz="4400" dirty="0"/>
                  <a:t> </a:t>
                </a:r>
                <a:r>
                  <a:rPr lang="en-US" sz="4400" dirty="0" err="1"/>
                  <a:t>nghiệm</a:t>
                </a:r>
                <a:r>
                  <a:rPr lang="en-US" sz="4400" dirty="0"/>
                  <a:t> </a:t>
                </a:r>
                <a:r>
                  <a:rPr lang="en-US" sz="4400" dirty="0" err="1"/>
                  <a:t>của</a:t>
                </a:r>
                <a:r>
                  <a:rPr lang="en-US" sz="4400" dirty="0"/>
                  <a:t> </a:t>
                </a:r>
                <a:r>
                  <a:rPr lang="en-US" sz="4400" dirty="0" err="1"/>
                  <a:t>hệ</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r>
                  <a:rPr lang="en-US" sz="4400" dirty="0" err="1"/>
                  <a:t>trên</a:t>
                </a:r>
                <a:r>
                  <a:rPr lang="en-US" sz="4400" dirty="0"/>
                  <a:t> </a:t>
                </a:r>
                <a:r>
                  <a:rPr lang="en-US" sz="4400" dirty="0" err="1"/>
                  <a:t>không</a:t>
                </a:r>
                <a:r>
                  <a:rPr lang="en-US" sz="4400" dirty="0"/>
                  <a:t>.</a:t>
                </a:r>
              </a:p>
              <a:p>
                <a:pPr marL="0" indent="0">
                  <a:buNone/>
                </a:pPr>
                <a:r>
                  <a:rPr lang="en-US" sz="4400" b="1" dirty="0" err="1"/>
                  <a:t>Giải</a:t>
                </a:r>
                <a:r>
                  <a:rPr lang="en-US" sz="4400" b="1" dirty="0"/>
                  <a:t>:</a:t>
                </a:r>
                <a:endParaRPr lang="en-US" sz="4400" dirty="0"/>
              </a:p>
              <a:p>
                <a:pPr marL="0" indent="0">
                  <a:buNone/>
                </a:pPr>
                <a:r>
                  <a:rPr lang="en-US" sz="4400" dirty="0"/>
                  <a:t>a) </a:t>
                </a:r>
                <a:r>
                  <a:rPr lang="en-US" sz="4400" dirty="0" err="1"/>
                  <a:t>Hệ</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r>
                  <a:rPr lang="en-US" sz="4400" dirty="0" err="1"/>
                  <a:t>đã</a:t>
                </a:r>
                <a:r>
                  <a:rPr lang="en-US" sz="4400" dirty="0"/>
                  <a:t> </a:t>
                </a:r>
                <a:r>
                  <a:rPr lang="en-US" sz="4400" dirty="0" err="1"/>
                  <a:t>cho</a:t>
                </a:r>
                <a:r>
                  <a:rPr lang="en-US" sz="4400" dirty="0"/>
                  <a:t> </a:t>
                </a:r>
                <a:r>
                  <a:rPr lang="en-US" sz="4400" dirty="0" err="1"/>
                  <a:t>là</a:t>
                </a:r>
                <a:r>
                  <a:rPr lang="en-US" sz="4400" dirty="0"/>
                  <a:t> </a:t>
                </a:r>
                <a:r>
                  <a:rPr lang="en-US" sz="4400" dirty="0" err="1"/>
                  <a:t>một</a:t>
                </a:r>
                <a:r>
                  <a:rPr lang="en-US" sz="4400" dirty="0"/>
                  <a:t> </a:t>
                </a:r>
                <a:r>
                  <a:rPr lang="en-US" sz="4400" dirty="0" err="1"/>
                  <a:t>hệ</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r>
                  <a:rPr lang="en-US" sz="4400" dirty="0" err="1"/>
                  <a:t>bậc</a:t>
                </a:r>
                <a:r>
                  <a:rPr lang="en-US" sz="4400" dirty="0"/>
                  <a:t> </a:t>
                </a:r>
                <a:r>
                  <a:rPr lang="en-US" sz="4400" dirty="0" err="1"/>
                  <a:t>nhất</a:t>
                </a:r>
                <a:r>
                  <a:rPr lang="en-US" sz="4400" dirty="0"/>
                  <a:t> </a:t>
                </a:r>
                <a:r>
                  <a:rPr lang="en-US" sz="4400" dirty="0" err="1"/>
                  <a:t>hai</a:t>
                </a:r>
                <a:r>
                  <a:rPr lang="en-US" sz="4400" dirty="0"/>
                  <a:t> </a:t>
                </a:r>
                <a:r>
                  <a:rPr lang="en-US" sz="4400" dirty="0" err="1"/>
                  <a:t>ẩn</a:t>
                </a:r>
                <a:r>
                  <a:rPr lang="en-US" sz="4400" dirty="0"/>
                  <a:t> </a:t>
                </a:r>
                <a14:m>
                  <m:oMath xmlns:m="http://schemas.openxmlformats.org/officeDocument/2006/math">
                    <m:r>
                      <a:rPr lang="en-US" sz="4400" i="1">
                        <a:latin typeface="Cambria Math" panose="02040503050406030204" pitchFamily="18" charset="0"/>
                      </a:rPr>
                      <m:t>𝑥</m:t>
                    </m:r>
                  </m:oMath>
                </a14:m>
                <a:r>
                  <a:rPr lang="en-US" sz="4400" dirty="0"/>
                  <a:t> </a:t>
                </a:r>
                <a:r>
                  <a:rPr lang="en-US" sz="4400" dirty="0" err="1"/>
                  <a:t>và</a:t>
                </a:r>
                <a:r>
                  <a:rPr lang="en-US" sz="4400" dirty="0"/>
                  <a:t> </a:t>
                </a:r>
                <a14:m>
                  <m:oMath xmlns:m="http://schemas.openxmlformats.org/officeDocument/2006/math">
                    <m:r>
                      <a:rPr lang="en-US" sz="4400" i="1">
                        <a:latin typeface="Cambria Math" panose="02040503050406030204" pitchFamily="18" charset="0"/>
                      </a:rPr>
                      <m:t>𝑦</m:t>
                    </m:r>
                  </m:oMath>
                </a14:m>
                <a:r>
                  <a:rPr lang="en-US" sz="4400" dirty="0"/>
                  <a:t>. </a:t>
                </a:r>
              </a:p>
              <a:p>
                <a:pPr marL="0" indent="0">
                  <a:buNone/>
                </a:pPr>
                <a:r>
                  <a:rPr lang="en-US" sz="4400" dirty="0"/>
                  <a:t>b) </a:t>
                </a:r>
                <a:r>
                  <a:rPr lang="en-US" sz="4400" dirty="0" err="1"/>
                  <a:t>Cặp</a:t>
                </a:r>
                <a:r>
                  <a:rPr lang="en-US" sz="4400" dirty="0"/>
                  <a:t> </a:t>
                </a:r>
                <a:r>
                  <a:rPr lang="en-US" sz="4400" dirty="0" err="1"/>
                  <a:t>số</a:t>
                </a:r>
                <a:r>
                  <a:rPr lang="en-US" sz="4400" dirty="0"/>
                  <a:t> </a:t>
                </a:r>
                <a14:m>
                  <m:oMath xmlns:m="http://schemas.openxmlformats.org/officeDocument/2006/math">
                    <m:d>
                      <m:dPr>
                        <m:ctrlPr>
                          <a:rPr lang="en-US" sz="4400" i="1">
                            <a:latin typeface="Cambria Math" panose="02040503050406030204" pitchFamily="18" charset="0"/>
                          </a:rPr>
                        </m:ctrlPr>
                      </m:dPr>
                      <m:e>
                        <m:r>
                          <a:rPr lang="en-US" sz="4400" i="1">
                            <a:latin typeface="Cambria Math" panose="02040503050406030204" pitchFamily="18" charset="0"/>
                          </a:rPr>
                          <m:t>𝑥</m:t>
                        </m:r>
                        <m:r>
                          <a:rPr lang="en-US" sz="4400" i="1">
                            <a:latin typeface="Cambria Math" panose="02040503050406030204" pitchFamily="18" charset="0"/>
                          </a:rPr>
                          <m:t>;</m:t>
                        </m:r>
                        <m:r>
                          <a:rPr lang="en-US" sz="4400" i="1">
                            <a:latin typeface="Cambria Math" panose="02040503050406030204" pitchFamily="18" charset="0"/>
                          </a:rPr>
                          <m:t>𝑦</m:t>
                        </m:r>
                      </m:e>
                    </m:d>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0;0</m:t>
                        </m:r>
                      </m:e>
                    </m:d>
                  </m:oMath>
                </a14:m>
                <a:r>
                  <a:rPr lang="en-US" sz="4400" dirty="0"/>
                  <a:t> </a:t>
                </a:r>
                <a:r>
                  <a:rPr lang="en-US" sz="4400" dirty="0" err="1"/>
                  <a:t>thỏa</a:t>
                </a:r>
                <a:r>
                  <a:rPr lang="en-US" sz="4400" dirty="0"/>
                  <a:t> </a:t>
                </a:r>
                <a:r>
                  <a:rPr lang="en-US" sz="4400" dirty="0" err="1"/>
                  <a:t>mãn</a:t>
                </a:r>
                <a:r>
                  <a:rPr lang="en-US" sz="4400" dirty="0"/>
                  <a:t> </a:t>
                </a:r>
                <a:r>
                  <a:rPr lang="en-US" sz="4400" dirty="0" err="1"/>
                  <a:t>cả</a:t>
                </a:r>
                <a:r>
                  <a:rPr lang="en-US" sz="4400" dirty="0"/>
                  <a:t> </a:t>
                </a:r>
                <a:r>
                  <a:rPr lang="en-US" sz="4400" dirty="0" err="1"/>
                  <a:t>ba</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r>
                  <a:rPr lang="en-US" sz="4400" dirty="0" err="1"/>
                  <a:t>của</a:t>
                </a:r>
                <a:r>
                  <a:rPr lang="en-US" sz="4400" dirty="0"/>
                  <a:t> </a:t>
                </a:r>
                <a:r>
                  <a:rPr lang="en-US" sz="4400" dirty="0" err="1"/>
                  <a:t>hệ</a:t>
                </a:r>
                <a:r>
                  <a:rPr lang="en-US" sz="4400" dirty="0"/>
                  <a:t> </a:t>
                </a:r>
                <a:r>
                  <a:rPr lang="en-US" sz="4400" dirty="0" err="1"/>
                  <a:t>nên</a:t>
                </a:r>
                <a:r>
                  <a:rPr lang="en-US" sz="4400" dirty="0"/>
                  <a:t> </a:t>
                </a:r>
                <a:r>
                  <a:rPr lang="en-US" sz="4400" dirty="0" err="1"/>
                  <a:t>nó</a:t>
                </a:r>
                <a:r>
                  <a:rPr lang="en-US" sz="4400" dirty="0"/>
                  <a:t> </a:t>
                </a:r>
                <a:r>
                  <a:rPr lang="en-US" sz="4400" dirty="0" err="1"/>
                  <a:t>là</a:t>
                </a:r>
                <a:r>
                  <a:rPr lang="en-US" sz="4400" dirty="0"/>
                  <a:t> </a:t>
                </a:r>
                <a:r>
                  <a:rPr lang="en-US" sz="4400" dirty="0" err="1"/>
                  <a:t>một</a:t>
                </a:r>
                <a:r>
                  <a:rPr lang="en-US" sz="4400" dirty="0"/>
                  <a:t> </a:t>
                </a:r>
                <a:r>
                  <a:rPr lang="en-US" sz="4400" dirty="0" err="1"/>
                  <a:t>nghiệm</a:t>
                </a:r>
                <a:r>
                  <a:rPr lang="en-US" sz="4400" dirty="0"/>
                  <a:t> </a:t>
                </a:r>
                <a:r>
                  <a:rPr lang="en-US" sz="4400" dirty="0" err="1"/>
                  <a:t>của</a:t>
                </a:r>
                <a:r>
                  <a:rPr lang="en-US" sz="4400" dirty="0"/>
                  <a:t> </a:t>
                </a:r>
                <a:r>
                  <a:rPr lang="en-US" sz="4400" dirty="0" err="1"/>
                  <a:t>hệ</a:t>
                </a:r>
                <a:r>
                  <a:rPr lang="en-US" sz="4400" dirty="0"/>
                  <a:t> </a:t>
                </a:r>
                <a:r>
                  <a:rPr lang="en-US" sz="4400" dirty="0" err="1"/>
                  <a:t>bất</a:t>
                </a:r>
                <a:r>
                  <a:rPr lang="en-US" sz="4400" dirty="0"/>
                  <a:t> </a:t>
                </a:r>
                <a:r>
                  <a:rPr lang="en-US" sz="4400" dirty="0" err="1"/>
                  <a:t>phương</a:t>
                </a:r>
                <a:r>
                  <a:rPr lang="en-US" sz="4400" dirty="0"/>
                  <a:t> </a:t>
                </a:r>
                <a:r>
                  <a:rPr lang="en-US" sz="4400" dirty="0" err="1"/>
                  <a:t>trình</a:t>
                </a:r>
                <a:r>
                  <a:rPr lang="en-US" sz="4400" dirty="0"/>
                  <a:t> </a:t>
                </a:r>
                <a:r>
                  <a:rPr lang="en-US" sz="4400" dirty="0" err="1"/>
                  <a:t>bậc</a:t>
                </a:r>
                <a:r>
                  <a:rPr lang="en-US" sz="4400" dirty="0"/>
                  <a:t> </a:t>
                </a:r>
                <a:r>
                  <a:rPr lang="en-US" sz="4400" dirty="0" err="1"/>
                  <a:t>nhất</a:t>
                </a:r>
                <a:r>
                  <a:rPr lang="en-US" sz="4400" dirty="0"/>
                  <a:t> </a:t>
                </a:r>
                <a:r>
                  <a:rPr lang="en-US" sz="4400" dirty="0" err="1"/>
                  <a:t>hai</a:t>
                </a:r>
                <a:r>
                  <a:rPr lang="en-US" sz="4400" dirty="0"/>
                  <a:t> </a:t>
                </a:r>
                <a:r>
                  <a:rPr lang="en-US" sz="4400" dirty="0" err="1"/>
                  <a:t>ẩn</a:t>
                </a:r>
                <a:r>
                  <a:rPr lang="en-US" sz="4400" dirty="0"/>
                  <a:t> </a:t>
                </a:r>
                <a:r>
                  <a:rPr lang="en-US" sz="4400" dirty="0" err="1"/>
                  <a:t>đã</a:t>
                </a:r>
                <a:r>
                  <a:rPr lang="en-US" sz="4400" dirty="0"/>
                  <a:t> </a:t>
                </a:r>
                <a:r>
                  <a:rPr lang="en-US" sz="4400" dirty="0" err="1"/>
                  <a:t>cho</a:t>
                </a:r>
                <a:r>
                  <a:rPr lang="en-US" sz="4400" dirty="0"/>
                  <a:t>.</a:t>
                </a:r>
              </a:p>
            </p:txBody>
          </p:sp>
        </mc:Choice>
        <mc:Fallback xmlns="">
          <p:sp>
            <p:nvSpPr>
              <p:cNvPr id="7" name="Content Placeholder 2">
                <a:extLst>
                  <a:ext uri="{FF2B5EF4-FFF2-40B4-BE49-F238E27FC236}">
                    <a16:creationId xmlns="" xmlns:a16="http://schemas.microsoft.com/office/drawing/2014/main" xmlns:a14="http://schemas.microsoft.com/office/drawing/2010/main" id="{08B49A2E-2A9D-46FD-AE9C-29462A33F0E6}"/>
                  </a:ext>
                </a:extLst>
              </p:cNvPr>
              <p:cNvSpPr txBox="1">
                <a:spLocks noRot="1" noChangeAspect="1" noMove="1" noResize="1" noEditPoints="1" noAdjustHandles="1" noChangeArrowheads="1" noChangeShapeType="1" noTextEdit="1"/>
              </p:cNvSpPr>
              <p:nvPr/>
            </p:nvSpPr>
            <p:spPr>
              <a:xfrm>
                <a:off x="12524513" y="2060515"/>
                <a:ext cx="11554687" cy="11411749"/>
              </a:xfrm>
              <a:prstGeom prst="rect">
                <a:avLst/>
              </a:prstGeom>
              <a:blipFill rotWithShape="1">
                <a:blip r:embed="rId3"/>
                <a:stretch>
                  <a:fillRect l="-2109" t="-1654" r="-1160" b="-53"/>
                </a:stretch>
              </a:blipFill>
              <a:ln>
                <a:solidFill>
                  <a:srgbClr val="00B0F0"/>
                </a:solidFill>
              </a:ln>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274043E0-A0E6-44C3-BA08-406A03C33D46}"/>
              </a:ext>
            </a:extLst>
          </p:cNvPr>
          <p:cNvGraphicFramePr>
            <a:graphicFrameLocks noGrp="1"/>
          </p:cNvGraphicFramePr>
          <p:nvPr>
            <p:extLst>
              <p:ext uri="{D42A27DB-BD31-4B8C-83A1-F6EECF244321}">
                <p14:modId xmlns:p14="http://schemas.microsoft.com/office/powerpoint/2010/main" val="3414743286"/>
              </p:ext>
            </p:extLst>
          </p:nvPr>
        </p:nvGraphicFramePr>
        <p:xfrm>
          <a:off x="990600" y="2060512"/>
          <a:ext cx="10820400" cy="3425888"/>
        </p:xfrm>
        <a:graphic>
          <a:graphicData uri="http://schemas.openxmlformats.org/drawingml/2006/table">
            <a:tbl>
              <a:tblPr firstRow="1" bandRow="1">
                <a:tableStyleId>{5C22544A-7EE6-4342-B048-85BDC9FD1C3A}</a:tableStyleId>
              </a:tblPr>
              <a:tblGrid>
                <a:gridCol w="10820400">
                  <a:extLst>
                    <a:ext uri="{9D8B030D-6E8A-4147-A177-3AD203B41FA5}">
                      <a16:colId xmlns:a16="http://schemas.microsoft.com/office/drawing/2014/main" val="472875364"/>
                    </a:ext>
                  </a:extLst>
                </a:gridCol>
              </a:tblGrid>
              <a:tr h="3425888">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4800" b="0" dirty="0">
                          <a:solidFill>
                            <a:schemeClr val="tx1"/>
                          </a:solidFill>
                          <a:effectLst/>
                          <a:latin typeface="Tomaho"/>
                        </a:rPr>
                        <a:t>Hệ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bậc</a:t>
                      </a:r>
                      <a:r>
                        <a:rPr lang="en-US" sz="4800" b="0" dirty="0">
                          <a:solidFill>
                            <a:schemeClr val="tx1"/>
                          </a:solidFill>
                          <a:effectLst/>
                          <a:latin typeface="Tomaho"/>
                        </a:rPr>
                        <a:t> </a:t>
                      </a:r>
                      <a:r>
                        <a:rPr lang="en-US" sz="4800" b="0" dirty="0" err="1">
                          <a:solidFill>
                            <a:schemeClr val="tx1"/>
                          </a:solidFill>
                          <a:effectLst/>
                          <a:latin typeface="Tomaho"/>
                        </a:rPr>
                        <a:t>nhất</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a:t>
                      </a:r>
                      <a:r>
                        <a:rPr lang="en-US" sz="4800" b="0" dirty="0" err="1">
                          <a:solidFill>
                            <a:schemeClr val="tx1"/>
                          </a:solidFill>
                          <a:effectLst/>
                          <a:latin typeface="Tomaho"/>
                        </a:rPr>
                        <a:t>ẩn</a:t>
                      </a:r>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một</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gồm</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hay </a:t>
                      </a:r>
                      <a:r>
                        <a:rPr lang="en-US" sz="4800" b="0" dirty="0" err="1">
                          <a:solidFill>
                            <a:schemeClr val="tx1"/>
                          </a:solidFill>
                          <a:effectLst/>
                          <a:latin typeface="Tomaho"/>
                        </a:rPr>
                        <a:t>nhiều</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bậc</a:t>
                      </a:r>
                      <a:r>
                        <a:rPr lang="en-US" sz="4800" b="0" dirty="0">
                          <a:solidFill>
                            <a:schemeClr val="tx1"/>
                          </a:solidFill>
                          <a:effectLst/>
                          <a:latin typeface="Tomaho"/>
                        </a:rPr>
                        <a:t> </a:t>
                      </a:r>
                      <a:r>
                        <a:rPr lang="en-US" sz="4800" b="0" dirty="0" err="1">
                          <a:solidFill>
                            <a:schemeClr val="tx1"/>
                          </a:solidFill>
                          <a:effectLst/>
                          <a:latin typeface="Tomaho"/>
                        </a:rPr>
                        <a:t>nhất</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a:t>
                      </a:r>
                      <a:r>
                        <a:rPr lang="en-US" sz="4800" b="0" dirty="0" err="1">
                          <a:solidFill>
                            <a:schemeClr val="tx1"/>
                          </a:solidFill>
                          <a:effectLst/>
                          <a:latin typeface="Tomaho"/>
                        </a:rPr>
                        <a:t>ẩn</a:t>
                      </a:r>
                      <a:r>
                        <a:rPr lang="en-US" sz="4800" b="0" dirty="0">
                          <a:solidFill>
                            <a:schemeClr val="tx1"/>
                          </a:solidFill>
                          <a:effectLst/>
                          <a:latin typeface="Tomaho"/>
                        </a:rPr>
                        <a:t>.</a:t>
                      </a:r>
                    </a:p>
                  </a:txBody>
                  <a:tcPr>
                    <a:solidFill>
                      <a:schemeClr val="accent4">
                        <a:lumMod val="20000"/>
                        <a:lumOff val="80000"/>
                      </a:schemeClr>
                    </a:solidFill>
                  </a:tcPr>
                </a:tc>
                <a:extLst>
                  <a:ext uri="{0D108BD9-81ED-4DB2-BD59-A6C34878D82A}">
                    <a16:rowId xmlns:a16="http://schemas.microsoft.com/office/drawing/2014/main" val="3052586479"/>
                  </a:ext>
                </a:extLst>
              </a:tr>
            </a:tbl>
          </a:graphicData>
        </a:graphic>
      </p:graphicFrame>
      <p:sp>
        <p:nvSpPr>
          <p:cNvPr id="6" name="TextBox 5">
            <a:extLst>
              <a:ext uri="{FF2B5EF4-FFF2-40B4-BE49-F238E27FC236}">
                <a16:creationId xmlns:a16="http://schemas.microsoft.com/office/drawing/2014/main" id="{23844876-6EC5-48F9-BA74-4765E29451F1}"/>
              </a:ext>
            </a:extLst>
          </p:cNvPr>
          <p:cNvSpPr txBox="1"/>
          <p:nvPr/>
        </p:nvSpPr>
        <p:spPr>
          <a:xfrm>
            <a:off x="685800" y="10189031"/>
            <a:ext cx="12192000" cy="831853"/>
          </a:xfrm>
          <a:prstGeom prst="rect">
            <a:avLst/>
          </a:prstGeom>
          <a:noFill/>
        </p:spPr>
        <p:txBody>
          <a:bodyPr wrap="square" lIns="91435" tIns="45719" rIns="91435" bIns="45719">
            <a:spAutoFit/>
          </a:bodyPr>
          <a:lstStyle/>
          <a:p>
            <a:pPr marL="342885" indent="-342885" algn="just">
              <a:lnSpc>
                <a:spcPct val="106000"/>
              </a:lnSpc>
              <a:buFont typeface="Symbol" panose="05050102010706020507" pitchFamily="18" charset="2"/>
              <a:buChar char=""/>
            </a:pPr>
            <a:endParaRPr lang="en-US" sz="4500" dirty="0">
              <a:latin typeface="Tomaho"/>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234DAA6-5122-47CD-AD9C-2D694ED7DEAA}"/>
                  </a:ext>
                </a:extLst>
              </p:cNvPr>
              <p:cNvGraphicFramePr>
                <a:graphicFrameLocks noGrp="1"/>
              </p:cNvGraphicFramePr>
              <p:nvPr>
                <p:extLst>
                  <p:ext uri="{D42A27DB-BD31-4B8C-83A1-F6EECF244321}">
                    <p14:modId xmlns:p14="http://schemas.microsoft.com/office/powerpoint/2010/main" val="3969029353"/>
                  </p:ext>
                </p:extLst>
              </p:nvPr>
            </p:nvGraphicFramePr>
            <p:xfrm>
              <a:off x="990600" y="5974131"/>
              <a:ext cx="10820400" cy="3968328"/>
            </p:xfrm>
            <a:graphic>
              <a:graphicData uri="http://schemas.openxmlformats.org/drawingml/2006/table">
                <a:tbl>
                  <a:tblPr firstRow="1" bandRow="1">
                    <a:tableStyleId>{5C22544A-7EE6-4342-B048-85BDC9FD1C3A}</a:tableStyleId>
                  </a:tblPr>
                  <a:tblGrid>
                    <a:gridCol w="10820400">
                      <a:extLst>
                        <a:ext uri="{9D8B030D-6E8A-4147-A177-3AD203B41FA5}">
                          <a16:colId xmlns:a16="http://schemas.microsoft.com/office/drawing/2014/main" val="472875364"/>
                        </a:ext>
                      </a:extLst>
                    </a:gridCol>
                  </a:tblGrid>
                  <a:tr h="3968328">
                    <a:tc>
                      <a:txBody>
                        <a:bodyPr/>
                        <a:lstStyle/>
                        <a:p>
                          <a:pPr marL="342900" marR="0" lvl="0" indent="-342900" algn="just">
                            <a:lnSpc>
                              <a:spcPct val="106000"/>
                            </a:lnSpc>
                            <a:spcBef>
                              <a:spcPts val="0"/>
                            </a:spcBef>
                            <a:spcAft>
                              <a:spcPts val="0"/>
                            </a:spcAft>
                            <a:buFont typeface="Symbol" panose="05050102010706020507" pitchFamily="18" charset="2"/>
                            <a:buChar char=""/>
                          </a:pPr>
                          <a:r>
                            <a:rPr lang="en-US" sz="4800" b="0" dirty="0">
                              <a:solidFill>
                                <a:schemeClr val="tx1"/>
                              </a:solidFill>
                              <a:effectLst/>
                              <a:latin typeface="Tomaho"/>
                            </a:rPr>
                            <a:t>Cặp </a:t>
                          </a:r>
                          <a:r>
                            <a:rPr lang="en-US" sz="4800" b="0" dirty="0" err="1">
                              <a:solidFill>
                                <a:schemeClr val="tx1"/>
                              </a:solidFill>
                              <a:effectLst/>
                              <a:latin typeface="Tomaho"/>
                            </a:rPr>
                            <a:t>số</a:t>
                          </a:r>
                          <a:r>
                            <a:rPr lang="en-US" sz="4800" b="0" dirty="0">
                              <a:solidFill>
                                <a:schemeClr val="tx1"/>
                              </a:solidFill>
                              <a:effectLst/>
                              <a:latin typeface="Tomaho"/>
                            </a:rPr>
                            <a:t> </a:t>
                          </a:r>
                          <a14:m>
                            <m:oMath xmlns:m="http://schemas.openxmlformats.org/officeDocument/2006/math">
                              <m:d>
                                <m:dPr>
                                  <m:ctrlPr>
                                    <a:rPr lang="en-US" sz="4800" b="0" i="1">
                                      <a:solidFill>
                                        <a:schemeClr val="tx1"/>
                                      </a:solidFill>
                                      <a:effectLst/>
                                      <a:latin typeface="Cambria Math" panose="02040503050406030204" pitchFamily="18" charset="0"/>
                                    </a:rPr>
                                  </m:ctrlPr>
                                </m:dPr>
                                <m:e>
                                  <m:sSub>
                                    <m:sSubPr>
                                      <m:ctrlPr>
                                        <a:rPr lang="en-US" sz="4800" b="0" i="1">
                                          <a:solidFill>
                                            <a:schemeClr val="tx1"/>
                                          </a:solidFill>
                                          <a:effectLst/>
                                          <a:latin typeface="Cambria Math" panose="02040503050406030204" pitchFamily="18" charset="0"/>
                                        </a:rPr>
                                      </m:ctrlPr>
                                    </m:sSubPr>
                                    <m:e>
                                      <m:r>
                                        <m:rPr>
                                          <m:sty m:val="p"/>
                                        </m:rPr>
                                        <a:rPr lang="en-US" sz="4800" b="0" i="1" smtClean="0">
                                          <a:solidFill>
                                            <a:schemeClr val="tx1"/>
                                          </a:solidFill>
                                          <a:effectLst/>
                                          <a:latin typeface="Cambria Math" panose="02040503050406030204" pitchFamily="18" charset="0"/>
                                        </a:rPr>
                                        <m:t>x</m:t>
                                      </m:r>
                                    </m:e>
                                    <m:sub>
                                      <m:r>
                                        <a:rPr lang="en-US" sz="4800" b="0" smtClean="0">
                                          <a:solidFill>
                                            <a:schemeClr val="tx1"/>
                                          </a:solidFill>
                                          <a:effectLst/>
                                          <a:latin typeface="Cambria Math" panose="02040503050406030204" pitchFamily="18" charset="0"/>
                                        </a:rPr>
                                        <m:t>0</m:t>
                                      </m:r>
                                    </m:sub>
                                  </m:sSub>
                                  <m:r>
                                    <a:rPr lang="en-US" sz="4800" b="0" smtClean="0">
                                      <a:solidFill>
                                        <a:schemeClr val="tx1"/>
                                      </a:solidFill>
                                      <a:effectLst/>
                                      <a:latin typeface="Cambria Math" panose="02040503050406030204" pitchFamily="18" charset="0"/>
                                    </a:rPr>
                                    <m:t>;</m:t>
                                  </m:r>
                                  <m:sSub>
                                    <m:sSubPr>
                                      <m:ctrlPr>
                                        <a:rPr lang="en-US" sz="4800" b="0" i="1">
                                          <a:solidFill>
                                            <a:schemeClr val="tx1"/>
                                          </a:solidFill>
                                          <a:effectLst/>
                                          <a:latin typeface="Cambria Math" panose="02040503050406030204" pitchFamily="18" charset="0"/>
                                        </a:rPr>
                                      </m:ctrlPr>
                                    </m:sSubPr>
                                    <m:e>
                                      <m:r>
                                        <m:rPr>
                                          <m:sty m:val="p"/>
                                        </m:rPr>
                                        <a:rPr lang="en-US" sz="4800" b="0" i="1" smtClean="0">
                                          <a:solidFill>
                                            <a:schemeClr val="tx1"/>
                                          </a:solidFill>
                                          <a:effectLst/>
                                          <a:latin typeface="Cambria Math" panose="02040503050406030204" pitchFamily="18" charset="0"/>
                                        </a:rPr>
                                        <m:t>y</m:t>
                                      </m:r>
                                    </m:e>
                                    <m:sub>
                                      <m:r>
                                        <a:rPr lang="en-US" sz="4800" b="0" smtClean="0">
                                          <a:solidFill>
                                            <a:schemeClr val="tx1"/>
                                          </a:solidFill>
                                          <a:effectLst/>
                                          <a:latin typeface="Cambria Math" panose="02040503050406030204" pitchFamily="18" charset="0"/>
                                        </a:rPr>
                                        <m:t>0</m:t>
                                      </m:r>
                                    </m:sub>
                                  </m:sSub>
                                </m:e>
                              </m:d>
                            </m:oMath>
                          </a14:m>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một</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bậc</a:t>
                          </a:r>
                          <a:r>
                            <a:rPr lang="en-US" sz="4800" b="0" dirty="0">
                              <a:solidFill>
                                <a:schemeClr val="tx1"/>
                              </a:solidFill>
                              <a:effectLst/>
                              <a:latin typeface="Tomaho"/>
                            </a:rPr>
                            <a:t> </a:t>
                          </a:r>
                          <a:r>
                            <a:rPr lang="en-US" sz="4800" b="0" dirty="0" err="1">
                              <a:solidFill>
                                <a:schemeClr val="tx1"/>
                              </a:solidFill>
                              <a:effectLst/>
                              <a:latin typeface="Tomaho"/>
                            </a:rPr>
                            <a:t>nhất</a:t>
                          </a:r>
                          <a:r>
                            <a:rPr lang="en-US" sz="4800" b="0" dirty="0">
                              <a:solidFill>
                                <a:schemeClr val="tx1"/>
                              </a:solidFill>
                              <a:effectLst/>
                              <a:latin typeface="Tomaho"/>
                            </a:rPr>
                            <a:t> </a:t>
                          </a:r>
                          <a:r>
                            <a:rPr lang="en-US" sz="4800" b="0" dirty="0" err="1">
                              <a:solidFill>
                                <a:schemeClr val="tx1"/>
                              </a:solidFill>
                              <a:effectLst/>
                              <a:latin typeface="Tomaho"/>
                            </a:rPr>
                            <a:t>hai</a:t>
                          </a:r>
                          <a:r>
                            <a:rPr lang="en-US" sz="4800" b="0" dirty="0">
                              <a:solidFill>
                                <a:schemeClr val="tx1"/>
                              </a:solidFill>
                              <a:effectLst/>
                              <a:latin typeface="Tomaho"/>
                            </a:rPr>
                            <a:t> </a:t>
                          </a:r>
                          <a:r>
                            <a:rPr lang="en-US" sz="4800" b="0" dirty="0" err="1">
                              <a:solidFill>
                                <a:schemeClr val="tx1"/>
                              </a:solidFill>
                              <a:effectLst/>
                              <a:latin typeface="Tomaho"/>
                            </a:rPr>
                            <a:t>ẩn</a:t>
                          </a:r>
                          <a:r>
                            <a:rPr lang="en-US" sz="4800" b="0" dirty="0">
                              <a:solidFill>
                                <a:schemeClr val="tx1"/>
                              </a:solidFill>
                              <a:effectLst/>
                              <a:latin typeface="Tomaho"/>
                            </a:rPr>
                            <a:t> </a:t>
                          </a:r>
                          <a:r>
                            <a:rPr lang="en-US" sz="4800" b="0" dirty="0" err="1">
                              <a:solidFill>
                                <a:schemeClr val="tx1"/>
                              </a:solidFill>
                              <a:effectLst/>
                              <a:latin typeface="Tomaho"/>
                            </a:rPr>
                            <a:t>khi</a:t>
                          </a:r>
                          <a:r>
                            <a:rPr lang="en-US" sz="4800" b="0" dirty="0">
                              <a:solidFill>
                                <a:schemeClr val="tx1"/>
                              </a:solidFill>
                              <a:effectLst/>
                              <a:latin typeface="Tomaho"/>
                            </a:rPr>
                            <a:t> </a:t>
                          </a:r>
                          <a14:m>
                            <m:oMath xmlns:m="http://schemas.openxmlformats.org/officeDocument/2006/math">
                              <m:d>
                                <m:dPr>
                                  <m:ctrlPr>
                                    <a:rPr lang="en-US" sz="4800" b="0" i="1">
                                      <a:solidFill>
                                        <a:schemeClr val="tx1"/>
                                      </a:solidFill>
                                      <a:effectLst/>
                                      <a:latin typeface="Cambria Math" panose="02040503050406030204" pitchFamily="18" charset="0"/>
                                    </a:rPr>
                                  </m:ctrlPr>
                                </m:dPr>
                                <m:e>
                                  <m:sSub>
                                    <m:sSubPr>
                                      <m:ctrlPr>
                                        <a:rPr lang="en-US" sz="4800" b="0" i="1">
                                          <a:solidFill>
                                            <a:schemeClr val="tx1"/>
                                          </a:solidFill>
                                          <a:effectLst/>
                                          <a:latin typeface="Cambria Math" panose="02040503050406030204" pitchFamily="18" charset="0"/>
                                        </a:rPr>
                                      </m:ctrlPr>
                                    </m:sSubPr>
                                    <m:e>
                                      <m:r>
                                        <m:rPr>
                                          <m:sty m:val="p"/>
                                        </m:rPr>
                                        <a:rPr lang="en-US" sz="4800" b="0" i="1" smtClean="0">
                                          <a:solidFill>
                                            <a:schemeClr val="tx1"/>
                                          </a:solidFill>
                                          <a:effectLst/>
                                          <a:latin typeface="Cambria Math" panose="02040503050406030204" pitchFamily="18" charset="0"/>
                                        </a:rPr>
                                        <m:t>x</m:t>
                                      </m:r>
                                    </m:e>
                                    <m:sub>
                                      <m:r>
                                        <a:rPr lang="en-US" sz="4800" b="0" smtClean="0">
                                          <a:solidFill>
                                            <a:schemeClr val="tx1"/>
                                          </a:solidFill>
                                          <a:effectLst/>
                                          <a:latin typeface="Cambria Math" panose="02040503050406030204" pitchFamily="18" charset="0"/>
                                        </a:rPr>
                                        <m:t>0</m:t>
                                      </m:r>
                                    </m:sub>
                                  </m:sSub>
                                  <m:r>
                                    <a:rPr lang="en-US" sz="4800" b="0" smtClean="0">
                                      <a:solidFill>
                                        <a:schemeClr val="tx1"/>
                                      </a:solidFill>
                                      <a:effectLst/>
                                      <a:latin typeface="Cambria Math" panose="02040503050406030204" pitchFamily="18" charset="0"/>
                                    </a:rPr>
                                    <m:t>;</m:t>
                                  </m:r>
                                  <m:sSub>
                                    <m:sSubPr>
                                      <m:ctrlPr>
                                        <a:rPr lang="en-US" sz="4800" b="0" i="1">
                                          <a:solidFill>
                                            <a:schemeClr val="tx1"/>
                                          </a:solidFill>
                                          <a:effectLst/>
                                          <a:latin typeface="Cambria Math" panose="02040503050406030204" pitchFamily="18" charset="0"/>
                                        </a:rPr>
                                      </m:ctrlPr>
                                    </m:sSubPr>
                                    <m:e>
                                      <m:r>
                                        <m:rPr>
                                          <m:sty m:val="p"/>
                                        </m:rPr>
                                        <a:rPr lang="en-US" sz="4800" b="0" i="1" smtClean="0">
                                          <a:solidFill>
                                            <a:schemeClr val="tx1"/>
                                          </a:solidFill>
                                          <a:effectLst/>
                                          <a:latin typeface="Cambria Math" panose="02040503050406030204" pitchFamily="18" charset="0"/>
                                        </a:rPr>
                                        <m:t>y</m:t>
                                      </m:r>
                                    </m:e>
                                    <m:sub>
                                      <m:r>
                                        <a:rPr lang="en-US" sz="4800" b="0" smtClean="0">
                                          <a:solidFill>
                                            <a:schemeClr val="tx1"/>
                                          </a:solidFill>
                                          <a:effectLst/>
                                          <a:latin typeface="Cambria Math" panose="02040503050406030204" pitchFamily="18" charset="0"/>
                                        </a:rPr>
                                        <m:t>0</m:t>
                                      </m:r>
                                    </m:sub>
                                  </m:sSub>
                                </m:e>
                              </m:d>
                            </m:oMath>
                          </a14:m>
                          <a:r>
                            <a:rPr lang="en-US" sz="4800" b="0" dirty="0">
                              <a:solidFill>
                                <a:schemeClr val="tx1"/>
                              </a:solidFill>
                              <a:effectLst/>
                              <a:latin typeface="Tomaho"/>
                            </a:rPr>
                            <a:t> </a:t>
                          </a:r>
                          <a:r>
                            <a:rPr lang="en-US" sz="4800" b="0" dirty="0" err="1">
                              <a:solidFill>
                                <a:schemeClr val="tx1"/>
                              </a:solidFill>
                              <a:effectLst/>
                              <a:latin typeface="Tomaho"/>
                            </a:rPr>
                            <a:t>đồng</a:t>
                          </a:r>
                          <a:r>
                            <a:rPr lang="en-US" sz="4800" b="0" dirty="0">
                              <a:solidFill>
                                <a:schemeClr val="tx1"/>
                              </a:solidFill>
                              <a:effectLst/>
                              <a:latin typeface="Tomaho"/>
                            </a:rPr>
                            <a:t> </a:t>
                          </a:r>
                          <a:r>
                            <a:rPr lang="en-US" sz="4800" b="0" dirty="0" err="1">
                              <a:solidFill>
                                <a:schemeClr val="tx1"/>
                              </a:solidFill>
                              <a:effectLst/>
                              <a:latin typeface="Tomaho"/>
                            </a:rPr>
                            <a:t>thời</a:t>
                          </a:r>
                          <a:r>
                            <a:rPr lang="en-US" sz="4800" b="0" dirty="0">
                              <a:solidFill>
                                <a:schemeClr val="tx1"/>
                              </a:solidFill>
                              <a:effectLst/>
                              <a:latin typeface="Tomaho"/>
                            </a:rPr>
                            <a:t> </a:t>
                          </a:r>
                          <a:r>
                            <a:rPr lang="en-US" sz="4800" b="0" dirty="0" err="1">
                              <a:solidFill>
                                <a:schemeClr val="tx1"/>
                              </a:solidFill>
                              <a:effectLst/>
                              <a:latin typeface="Tomaho"/>
                            </a:rPr>
                            <a:t>là</a:t>
                          </a:r>
                          <a:r>
                            <a:rPr lang="en-US" sz="4800" b="0" dirty="0">
                              <a:solidFill>
                                <a:schemeClr val="tx1"/>
                              </a:solidFill>
                              <a:effectLst/>
                              <a:latin typeface="Tomaho"/>
                            </a:rPr>
                            <a:t> </a:t>
                          </a:r>
                          <a:r>
                            <a:rPr lang="en-US" sz="4800" b="0" dirty="0" err="1">
                              <a:solidFill>
                                <a:schemeClr val="tx1"/>
                              </a:solidFill>
                              <a:effectLst/>
                              <a:latin typeface="Tomaho"/>
                            </a:rPr>
                            <a:t>nghiệm</a:t>
                          </a:r>
                          <a:r>
                            <a:rPr lang="en-US" sz="4800" b="0" dirty="0">
                              <a:solidFill>
                                <a:schemeClr val="tx1"/>
                              </a:solidFill>
                              <a:effectLst/>
                              <a:latin typeface="Tomaho"/>
                            </a:rPr>
                            <a:t> </a:t>
                          </a:r>
                          <a:r>
                            <a:rPr lang="en-US" sz="4800" b="0" dirty="0" err="1">
                              <a:solidFill>
                                <a:schemeClr val="tx1"/>
                              </a:solidFill>
                              <a:effectLst/>
                              <a:latin typeface="Tomaho"/>
                            </a:rPr>
                            <a:t>của</a:t>
                          </a:r>
                          <a:r>
                            <a:rPr lang="en-US" sz="4800" b="0" dirty="0">
                              <a:solidFill>
                                <a:schemeClr val="tx1"/>
                              </a:solidFill>
                              <a:effectLst/>
                              <a:latin typeface="Tomaho"/>
                            </a:rPr>
                            <a:t> </a:t>
                          </a:r>
                          <a:r>
                            <a:rPr lang="en-US" sz="4800" b="0" dirty="0" err="1">
                              <a:solidFill>
                                <a:schemeClr val="tx1"/>
                              </a:solidFill>
                              <a:effectLst/>
                              <a:latin typeface="Tomaho"/>
                            </a:rPr>
                            <a:t>tất</a:t>
                          </a:r>
                          <a:r>
                            <a:rPr lang="en-US" sz="4800" b="0" dirty="0">
                              <a:solidFill>
                                <a:schemeClr val="tx1"/>
                              </a:solidFill>
                              <a:effectLst/>
                              <a:latin typeface="Tomaho"/>
                            </a:rPr>
                            <a:t> </a:t>
                          </a:r>
                          <a:r>
                            <a:rPr lang="en-US" sz="4800" b="0" dirty="0" err="1">
                              <a:solidFill>
                                <a:schemeClr val="tx1"/>
                              </a:solidFill>
                              <a:effectLst/>
                              <a:latin typeface="Tomaho"/>
                            </a:rPr>
                            <a:t>cả</a:t>
                          </a:r>
                          <a:r>
                            <a:rPr lang="en-US" sz="4800" b="0" dirty="0">
                              <a:solidFill>
                                <a:schemeClr val="tx1"/>
                              </a:solidFill>
                              <a:effectLst/>
                              <a:latin typeface="Tomaho"/>
                            </a:rPr>
                            <a:t> </a:t>
                          </a:r>
                          <a:r>
                            <a:rPr lang="en-US" sz="4800" b="0" dirty="0" err="1">
                              <a:solidFill>
                                <a:schemeClr val="tx1"/>
                              </a:solidFill>
                              <a:effectLst/>
                              <a:latin typeface="Tomaho"/>
                            </a:rPr>
                            <a:t>các</a:t>
                          </a:r>
                          <a:r>
                            <a:rPr lang="en-US" sz="4800" b="0" dirty="0">
                              <a:solidFill>
                                <a:schemeClr val="tx1"/>
                              </a:solidFill>
                              <a:effectLst/>
                              <a:latin typeface="Tomaho"/>
                            </a:rPr>
                            <a:t> </a:t>
                          </a:r>
                          <a:r>
                            <a:rPr lang="en-US" sz="4800" b="0" dirty="0" err="1">
                              <a:solidFill>
                                <a:schemeClr val="tx1"/>
                              </a:solidFill>
                              <a:effectLst/>
                              <a:latin typeface="Tomaho"/>
                            </a:rPr>
                            <a:t>bất</a:t>
                          </a:r>
                          <a:r>
                            <a:rPr lang="en-US" sz="4800" b="0" dirty="0">
                              <a:solidFill>
                                <a:schemeClr val="tx1"/>
                              </a:solidFill>
                              <a:effectLst/>
                              <a:latin typeface="Tomaho"/>
                            </a:rPr>
                            <a:t> </a:t>
                          </a:r>
                          <a:r>
                            <a:rPr lang="en-US" sz="4800" b="0" dirty="0" err="1">
                              <a:solidFill>
                                <a:schemeClr val="tx1"/>
                              </a:solidFill>
                              <a:effectLst/>
                              <a:latin typeface="Tomaho"/>
                            </a:rPr>
                            <a:t>phương</a:t>
                          </a:r>
                          <a:r>
                            <a:rPr lang="en-US" sz="4800" b="0" dirty="0">
                              <a:solidFill>
                                <a:schemeClr val="tx1"/>
                              </a:solidFill>
                              <a:effectLst/>
                              <a:latin typeface="Tomaho"/>
                            </a:rPr>
                            <a:t> </a:t>
                          </a:r>
                          <a:r>
                            <a:rPr lang="en-US" sz="4800" b="0" dirty="0" err="1">
                              <a:solidFill>
                                <a:schemeClr val="tx1"/>
                              </a:solidFill>
                              <a:effectLst/>
                              <a:latin typeface="Tomaho"/>
                            </a:rPr>
                            <a:t>trình</a:t>
                          </a:r>
                          <a:r>
                            <a:rPr lang="en-US" sz="4800" b="0" dirty="0">
                              <a:solidFill>
                                <a:schemeClr val="tx1"/>
                              </a:solidFill>
                              <a:effectLst/>
                              <a:latin typeface="Tomaho"/>
                            </a:rPr>
                            <a:t> </a:t>
                          </a:r>
                          <a:r>
                            <a:rPr lang="en-US" sz="4800" b="0" dirty="0" err="1">
                              <a:solidFill>
                                <a:schemeClr val="tx1"/>
                              </a:solidFill>
                              <a:effectLst/>
                              <a:latin typeface="Tomaho"/>
                            </a:rPr>
                            <a:t>trong</a:t>
                          </a:r>
                          <a:r>
                            <a:rPr lang="en-US" sz="4800" b="0" dirty="0">
                              <a:solidFill>
                                <a:schemeClr val="tx1"/>
                              </a:solidFill>
                              <a:effectLst/>
                              <a:latin typeface="Tomaho"/>
                            </a:rPr>
                            <a:t> </a:t>
                          </a:r>
                          <a:r>
                            <a:rPr lang="en-US" sz="4800" b="0" dirty="0" err="1">
                              <a:solidFill>
                                <a:schemeClr val="tx1"/>
                              </a:solidFill>
                              <a:effectLst/>
                              <a:latin typeface="Tomaho"/>
                            </a:rPr>
                            <a:t>hệ</a:t>
                          </a:r>
                          <a:r>
                            <a:rPr lang="en-US" sz="4800" b="0" dirty="0">
                              <a:solidFill>
                                <a:schemeClr val="tx1"/>
                              </a:solidFill>
                              <a:effectLst/>
                              <a:latin typeface="Tomaho"/>
                            </a:rPr>
                            <a:t> </a:t>
                          </a:r>
                          <a:r>
                            <a:rPr lang="en-US" sz="4800" b="0" dirty="0" err="1">
                              <a:solidFill>
                                <a:schemeClr val="tx1"/>
                              </a:solidFill>
                              <a:effectLst/>
                              <a:latin typeface="Tomaho"/>
                            </a:rPr>
                            <a:t>đó</a:t>
                          </a:r>
                          <a:r>
                            <a:rPr lang="en-US" sz="4800" b="0" dirty="0">
                              <a:solidFill>
                                <a:schemeClr val="tx1"/>
                              </a:solidFill>
                              <a:effectLst/>
                              <a:latin typeface="Tomaho"/>
                            </a:rPr>
                            <a:t>.</a:t>
                          </a:r>
                          <a:endParaRPr lang="en-US" sz="4800" b="0" dirty="0">
                            <a:solidFill>
                              <a:schemeClr val="tx1"/>
                            </a:solidFill>
                            <a:effectLst/>
                            <a:latin typeface="Tomaho"/>
                            <a:ea typeface="Calibri" panose="020F0502020204030204" pitchFamily="34"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052586479"/>
                      </a:ext>
                    </a:extLst>
                  </a:tr>
                </a:tbl>
              </a:graphicData>
            </a:graphic>
          </p:graphicFrame>
        </mc:Choice>
        <mc:Fallback xmlns="">
          <p:graphicFrame>
            <p:nvGraphicFramePr>
              <p:cNvPr id="8" name="Table 7">
                <a:extLst>
                  <a:ext uri="{FF2B5EF4-FFF2-40B4-BE49-F238E27FC236}">
                    <a16:creationId xmlns:a16="http://schemas.microsoft.com/office/drawing/2014/main" id="{9234DAA6-5122-47CD-AD9C-2D694ED7DEAA}"/>
                  </a:ext>
                </a:extLst>
              </p:cNvPr>
              <p:cNvGraphicFramePr>
                <a:graphicFrameLocks noGrp="1"/>
              </p:cNvGraphicFramePr>
              <p:nvPr>
                <p:extLst>
                  <p:ext uri="{D42A27DB-BD31-4B8C-83A1-F6EECF244321}">
                    <p14:modId xmlns:p14="http://schemas.microsoft.com/office/powerpoint/2010/main" val="3969029353"/>
                  </p:ext>
                </p:extLst>
              </p:nvPr>
            </p:nvGraphicFramePr>
            <p:xfrm>
              <a:off x="990599" y="5974130"/>
              <a:ext cx="10820400" cy="3425887"/>
            </p:xfrm>
            <a:graphic>
              <a:graphicData uri="http://schemas.openxmlformats.org/drawingml/2006/table">
                <a:tbl>
                  <a:tblPr firstRow="1" bandRow="1">
                    <a:tableStyleId>{5C22544A-7EE6-4342-B048-85BDC9FD1C3A}</a:tableStyleId>
                  </a:tblPr>
                  <a:tblGrid>
                    <a:gridCol w="10820400">
                      <a:extLst>
                        <a:ext uri="{9D8B030D-6E8A-4147-A177-3AD203B41FA5}">
                          <a16:colId xmlns:a16="http://schemas.microsoft.com/office/drawing/2014/main" val="472875364"/>
                        </a:ext>
                      </a:extLst>
                    </a:gridCol>
                  </a:tblGrid>
                  <a:tr h="3425887">
                    <a:tc>
                      <a:txBody>
                        <a:bodyPr/>
                        <a:lstStyle/>
                        <a:p>
                          <a:endParaRPr lang="en-US"/>
                        </a:p>
                      </a:txBody>
                      <a:tcPr>
                        <a:blipFill>
                          <a:blip r:embed="rId4"/>
                          <a:stretch>
                            <a:fillRect l="-56" t="-5338" r="-225" b="-1779"/>
                          </a:stretch>
                        </a:blipFill>
                      </a:tcPr>
                    </a:tc>
                    <a:extLst>
                      <a:ext uri="{0D108BD9-81ED-4DB2-BD59-A6C34878D82A}">
                        <a16:rowId xmlns:a16="http://schemas.microsoft.com/office/drawing/2014/main" val="3052586479"/>
                      </a:ext>
                    </a:extLst>
                  </a:tr>
                </a:tbl>
              </a:graphicData>
            </a:graphic>
          </p:graphicFrame>
        </mc:Fallback>
      </mc:AlternateContent>
      <p:sp>
        <p:nvSpPr>
          <p:cNvPr id="10" name="Rectangle 9"/>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latin typeface="Times New Roman" panose="02020603050405020304" pitchFamily="18" charset="0"/>
                <a:cs typeface="Times New Roman" panose="02020603050405020304" pitchFamily="18" charset="0"/>
              </a:rPr>
              <a:t>BÀI 4 : HỆ BẤT PHƯƠNG TRÌNH BẬC NHẤT HAI ẨN</a:t>
            </a:r>
          </a:p>
        </p:txBody>
      </p:sp>
    </p:spTree>
    <p:extLst>
      <p:ext uri="{BB962C8B-B14F-4D97-AF65-F5344CB8AC3E}">
        <p14:creationId xmlns:p14="http://schemas.microsoft.com/office/powerpoint/2010/main" val="51089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up)">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up)">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up)">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up)">
                                      <p:cBhvr>
                                        <p:cTn id="40" dur="5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up)">
                                      <p:cBhvr>
                                        <p:cTn id="45" dur="5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wipe(up)">
                                      <p:cBhvr>
                                        <p:cTn id="50" dur="5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wipe(up)">
                                      <p:cBhvr>
                                        <p:cTn id="5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4"/>
            <a:ext cx="23164800" cy="1640995"/>
          </a:xfrm>
          <a:prstGeom prst="rect">
            <a:avLst/>
          </a:prstGeom>
          <a:solidFill>
            <a:schemeClr val="bg1">
              <a:lumMod val="95000"/>
            </a:schemeClr>
          </a:solidFill>
          <a:ln>
            <a:solidFill>
              <a:schemeClr val="tx2">
                <a:lumMod val="20000"/>
                <a:lumOff val="80000"/>
              </a:schemeClr>
            </a:solidFill>
          </a:ln>
        </p:spPr>
        <p:txBody>
          <a:bodyPr lIns="91435" tIns="45719" rIns="91435" bIns="45719"/>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solidFill>
                  <a:prstClr val="black"/>
                </a:solidFill>
              </a:rPr>
              <a:t>2. BIỂU DIỄN MIỀN NGHIỆM CỦA HỆ BẤT PHƯƠNG TRÌNH BẬC NHẤT HAI ẨN TRÊN MẶT PHẲNG TỌA ĐỘ</a:t>
            </a:r>
            <a:endParaRPr lang="en-US" dirty="0">
              <a:solidFill>
                <a:prstClr val="black"/>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1" y="3445094"/>
                <a:ext cx="11353800" cy="10058181"/>
              </a:xfrm>
              <a:prstGeom prst="rect">
                <a:avLst/>
              </a:prstGeom>
              <a:solidFill>
                <a:srgbClr val="D6F7FE"/>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solidFill>
                      <a:prstClr val="black"/>
                    </a:solidFill>
                  </a:rPr>
                  <a:t>HĐ2: </a:t>
                </a:r>
                <a:r>
                  <a:rPr lang="en-US" dirty="0">
                    <a:solidFill>
                      <a:prstClr val="black"/>
                    </a:solidFill>
                  </a:rPr>
                  <a:t>Cho </a:t>
                </a:r>
                <a:r>
                  <a:rPr lang="en-US" dirty="0" err="1">
                    <a:solidFill>
                      <a:prstClr val="black"/>
                    </a:solidFill>
                  </a:rPr>
                  <a:t>đường</a:t>
                </a:r>
                <a:r>
                  <a:rPr lang="en-US" dirty="0">
                    <a:solidFill>
                      <a:prstClr val="black"/>
                    </a:solidFill>
                  </a:rPr>
                  <a:t> </a:t>
                </a:r>
                <a:r>
                  <a:rPr lang="en-US" dirty="0" err="1">
                    <a:solidFill>
                      <a:prstClr val="black"/>
                    </a:solidFill>
                  </a:rPr>
                  <a:t>thẳng</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𝑑</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=150</m:t>
                    </m:r>
                  </m:oMath>
                </a14:m>
                <a:r>
                  <a:rPr lang="en-US" dirty="0">
                    <a:solidFill>
                      <a:prstClr val="black"/>
                    </a:solidFill>
                  </a:rPr>
                  <a:t> </a:t>
                </a:r>
                <a:r>
                  <a:rPr lang="en-US" dirty="0" err="1">
                    <a:solidFill>
                      <a:prstClr val="black"/>
                    </a:solidFill>
                  </a:rPr>
                  <a:t>trên</a:t>
                </a:r>
                <a:r>
                  <a:rPr lang="en-US" dirty="0">
                    <a:solidFill>
                      <a:prstClr val="black"/>
                    </a:solidFill>
                  </a:rPr>
                  <a:t> </a:t>
                </a:r>
                <a:r>
                  <a:rPr lang="en-US" dirty="0" err="1">
                    <a:solidFill>
                      <a:prstClr val="black"/>
                    </a:solidFill>
                  </a:rPr>
                  <a:t>mặt</a:t>
                </a:r>
                <a:r>
                  <a:rPr lang="en-US" dirty="0">
                    <a:solidFill>
                      <a:prstClr val="black"/>
                    </a:solidFill>
                  </a:rPr>
                  <a:t> </a:t>
                </a:r>
                <a:r>
                  <a:rPr lang="en-US" dirty="0" err="1">
                    <a:solidFill>
                      <a:prstClr val="black"/>
                    </a:solidFill>
                  </a:rPr>
                  <a:t>phẳng</a:t>
                </a:r>
                <a:r>
                  <a:rPr lang="en-US" dirty="0">
                    <a:solidFill>
                      <a:prstClr val="black"/>
                    </a:solidFill>
                  </a:rPr>
                  <a:t> </a:t>
                </a:r>
                <a:r>
                  <a:rPr lang="en-US" dirty="0" err="1">
                    <a:solidFill>
                      <a:prstClr val="black"/>
                    </a:solidFill>
                  </a:rPr>
                  <a:t>tọa</a:t>
                </a:r>
                <a:r>
                  <a:rPr lang="en-US" dirty="0">
                    <a:solidFill>
                      <a:prstClr val="black"/>
                    </a:solidFill>
                  </a:rPr>
                  <a:t> </a:t>
                </a:r>
                <a:r>
                  <a:rPr lang="en-US" dirty="0" err="1">
                    <a:solidFill>
                      <a:prstClr val="black"/>
                    </a:solidFill>
                  </a:rPr>
                  <a:t>độ</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𝑂</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𝑥𝑦</m:t>
                    </m:r>
                  </m:oMath>
                </a14:m>
                <a:r>
                  <a:rPr lang="en-US" dirty="0">
                    <a:solidFill>
                      <a:prstClr val="black"/>
                    </a:solidFill>
                  </a:rPr>
                  <a:t>. </a:t>
                </a:r>
                <a:r>
                  <a:rPr lang="en-US" dirty="0" err="1">
                    <a:solidFill>
                      <a:prstClr val="black"/>
                    </a:solidFill>
                  </a:rPr>
                  <a:t>Đường</a:t>
                </a:r>
                <a:r>
                  <a:rPr lang="en-US" dirty="0">
                    <a:solidFill>
                      <a:prstClr val="black"/>
                    </a:solidFill>
                  </a:rPr>
                  <a:t> </a:t>
                </a:r>
                <a:r>
                  <a:rPr lang="en-US" dirty="0" err="1">
                    <a:solidFill>
                      <a:prstClr val="black"/>
                    </a:solidFill>
                  </a:rPr>
                  <a:t>thẳng</a:t>
                </a:r>
                <a:r>
                  <a:rPr lang="en-US" dirty="0">
                    <a:solidFill>
                      <a:prstClr val="black"/>
                    </a:solidFill>
                  </a:rPr>
                  <a:t> </a:t>
                </a:r>
                <a:r>
                  <a:rPr lang="en-US" dirty="0" err="1">
                    <a:solidFill>
                      <a:prstClr val="black"/>
                    </a:solidFill>
                  </a:rPr>
                  <a:t>này</a:t>
                </a:r>
                <a:r>
                  <a:rPr lang="en-US" dirty="0">
                    <a:solidFill>
                      <a:prstClr val="black"/>
                    </a:solidFill>
                  </a:rPr>
                  <a:t> </a:t>
                </a:r>
                <a:r>
                  <a:rPr lang="en-US" dirty="0" err="1">
                    <a:solidFill>
                      <a:prstClr val="black"/>
                    </a:solidFill>
                  </a:rPr>
                  <a:t>cắt</a:t>
                </a:r>
                <a:r>
                  <a:rPr lang="en-US" dirty="0">
                    <a:solidFill>
                      <a:prstClr val="black"/>
                    </a:solidFill>
                  </a:rPr>
                  <a:t> </a:t>
                </a:r>
                <a:r>
                  <a:rPr lang="en-US" dirty="0" err="1">
                    <a:solidFill>
                      <a:prstClr val="black"/>
                    </a:solidFill>
                  </a:rPr>
                  <a:t>hai</a:t>
                </a:r>
                <a:r>
                  <a:rPr lang="en-US" dirty="0">
                    <a:solidFill>
                      <a:prstClr val="black"/>
                    </a:solidFill>
                  </a:rPr>
                  <a:t> </a:t>
                </a:r>
                <a:r>
                  <a:rPr lang="en-US" dirty="0" err="1">
                    <a:solidFill>
                      <a:prstClr val="black"/>
                    </a:solidFill>
                  </a:rPr>
                  <a:t>trục</a:t>
                </a:r>
                <a:r>
                  <a:rPr lang="en-US" dirty="0">
                    <a:solidFill>
                      <a:prstClr val="black"/>
                    </a:solidFill>
                  </a:rPr>
                  <a:t> </a:t>
                </a:r>
                <a:r>
                  <a:rPr lang="en-US" dirty="0" err="1">
                    <a:solidFill>
                      <a:prstClr val="black"/>
                    </a:solidFill>
                  </a:rPr>
                  <a:t>tọa</a:t>
                </a:r>
                <a:r>
                  <a:rPr lang="en-US" dirty="0">
                    <a:solidFill>
                      <a:prstClr val="black"/>
                    </a:solidFill>
                  </a:rPr>
                  <a:t> </a:t>
                </a:r>
                <a:r>
                  <a:rPr lang="en-US" dirty="0" err="1">
                    <a:solidFill>
                      <a:prstClr val="black"/>
                    </a:solidFill>
                  </a:rPr>
                  <a:t>độ</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𝑂</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oMath>
                </a14:m>
                <a:r>
                  <a:rPr lang="en-US" dirty="0">
                    <a:solidFill>
                      <a:prstClr val="black"/>
                    </a:solidFill>
                  </a:rPr>
                  <a:t> </a:t>
                </a:r>
                <a:r>
                  <a:rPr lang="en-US" dirty="0" err="1">
                    <a:solidFill>
                      <a:prstClr val="black"/>
                    </a:solidFill>
                  </a:rPr>
                  <a:t>và</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𝑂𝑦</m:t>
                    </m:r>
                  </m:oMath>
                </a14:m>
                <a:r>
                  <a:rPr lang="en-US" dirty="0">
                    <a:solidFill>
                      <a:prstClr val="black"/>
                    </a:solidFill>
                  </a:rPr>
                  <a:t> </a:t>
                </a:r>
                <a:r>
                  <a:rPr lang="en-US" dirty="0" err="1">
                    <a:solidFill>
                      <a:prstClr val="black"/>
                    </a:solidFill>
                  </a:rPr>
                  <a:t>tại</a:t>
                </a:r>
                <a:r>
                  <a:rPr lang="en-US" dirty="0">
                    <a:solidFill>
                      <a:prstClr val="black"/>
                    </a:solidFill>
                  </a:rPr>
                  <a:t> </a:t>
                </a:r>
                <a:r>
                  <a:rPr lang="en-US" dirty="0" err="1">
                    <a:solidFill>
                      <a:prstClr val="black"/>
                    </a:solidFill>
                  </a:rPr>
                  <a:t>hai</a:t>
                </a:r>
                <a:r>
                  <a:rPr lang="en-US" dirty="0">
                    <a:solidFill>
                      <a:prstClr val="black"/>
                    </a:solidFill>
                  </a:rPr>
                  <a:t> </a:t>
                </a:r>
                <a:r>
                  <a:rPr lang="en-US" dirty="0" err="1">
                    <a:solidFill>
                      <a:prstClr val="black"/>
                    </a:solidFill>
                  </a:rPr>
                  <a:t>điểm</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𝐴</m:t>
                    </m:r>
                  </m:oMath>
                </a14:m>
                <a:r>
                  <a:rPr lang="en-US" dirty="0">
                    <a:solidFill>
                      <a:prstClr val="black"/>
                    </a:solidFill>
                  </a:rPr>
                  <a:t> </a:t>
                </a:r>
                <a:r>
                  <a:rPr lang="en-US" dirty="0" err="1">
                    <a:solidFill>
                      <a:prstClr val="black"/>
                    </a:solidFill>
                  </a:rPr>
                  <a:t>và</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𝐵</m:t>
                    </m:r>
                  </m:oMath>
                </a14:m>
                <a:r>
                  <a:rPr lang="en-US" dirty="0">
                    <a:solidFill>
                      <a:prstClr val="black"/>
                    </a:solidFill>
                  </a:rPr>
                  <a:t>.</a:t>
                </a:r>
              </a:p>
              <a:p>
                <a:pPr marL="914353" indent="-914353">
                  <a:buFont typeface="Arial" panose="020B0604020202020204" pitchFamily="34" charset="0"/>
                  <a:buAutoNum type="alphaLcParenR"/>
                </a:pPr>
                <a:r>
                  <a:rPr lang="en-US" dirty="0" err="1">
                    <a:solidFill>
                      <a:prstClr val="black"/>
                    </a:solidFill>
                  </a:rPr>
                  <a:t>Xác</a:t>
                </a:r>
                <a:r>
                  <a:rPr lang="en-US" dirty="0">
                    <a:solidFill>
                      <a:prstClr val="black"/>
                    </a:solidFill>
                  </a:rPr>
                  <a:t> </a:t>
                </a:r>
                <a:r>
                  <a:rPr lang="en-US" dirty="0" err="1">
                    <a:solidFill>
                      <a:prstClr val="black"/>
                    </a:solidFill>
                  </a:rPr>
                  <a:t>định</a:t>
                </a:r>
                <a:r>
                  <a:rPr lang="en-US" dirty="0">
                    <a:solidFill>
                      <a:prstClr val="black"/>
                    </a:solidFill>
                  </a:rPr>
                  <a:t> </a:t>
                </a:r>
                <a:r>
                  <a:rPr lang="en-US" dirty="0" err="1">
                    <a:solidFill>
                      <a:prstClr val="black"/>
                    </a:solidFill>
                  </a:rPr>
                  <a:t>các</a:t>
                </a:r>
                <a:r>
                  <a:rPr lang="en-US" dirty="0">
                    <a:solidFill>
                      <a:prstClr val="black"/>
                    </a:solidFill>
                  </a:rPr>
                  <a:t> </a:t>
                </a:r>
                <a:r>
                  <a:rPr lang="en-US" dirty="0" err="1">
                    <a:solidFill>
                      <a:prstClr val="black"/>
                    </a:solidFill>
                  </a:rPr>
                  <a:t>miền</a:t>
                </a:r>
                <a:r>
                  <a:rPr lang="en-US" dirty="0">
                    <a:solidFill>
                      <a:prstClr val="black"/>
                    </a:solidFill>
                  </a:rPr>
                  <a:t> </a:t>
                </a:r>
                <a:r>
                  <a:rPr lang="en-US" dirty="0" err="1">
                    <a:solidFill>
                      <a:prstClr val="black"/>
                    </a:solidFill>
                  </a:rPr>
                  <a:t>nghiệm</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1</m:t>
                        </m:r>
                      </m:sub>
                    </m:sSub>
                  </m:oMath>
                </a14:m>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2</m:t>
                        </m:r>
                      </m:sub>
                    </m:sSub>
                  </m:oMath>
                </a14:m>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3</m:t>
                        </m:r>
                      </m:sub>
                    </m:sSub>
                  </m:oMath>
                </a14:m>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các</a:t>
                </a:r>
                <a:r>
                  <a:rPr lang="en-US" dirty="0">
                    <a:solidFill>
                      <a:prstClr val="black"/>
                    </a:solidFill>
                  </a:rPr>
                  <a:t> </a:t>
                </a:r>
                <a:r>
                  <a:rPr lang="en-US" dirty="0" err="1">
                    <a:solidFill>
                      <a:prstClr val="black"/>
                    </a:solidFill>
                  </a:rPr>
                  <a:t>bất</a:t>
                </a:r>
                <a:r>
                  <a:rPr lang="en-US" dirty="0">
                    <a:solidFill>
                      <a:prstClr val="black"/>
                    </a:solidFill>
                  </a:rPr>
                  <a:t> </a:t>
                </a:r>
                <a:r>
                  <a:rPr lang="en-US" dirty="0" err="1">
                    <a:solidFill>
                      <a:prstClr val="black"/>
                    </a:solidFill>
                  </a:rPr>
                  <a:t>phương</a:t>
                </a:r>
                <a:r>
                  <a:rPr lang="en-US" dirty="0">
                    <a:solidFill>
                      <a:prstClr val="black"/>
                    </a:solidFill>
                  </a:rPr>
                  <a:t> </a:t>
                </a:r>
                <a:r>
                  <a:rPr lang="en-US" dirty="0" err="1">
                    <a:solidFill>
                      <a:prstClr val="black"/>
                    </a:solidFill>
                  </a:rPr>
                  <a:t>trình</a:t>
                </a:r>
                <a:r>
                  <a:rPr lang="en-US" dirty="0">
                    <a:solidFill>
                      <a:prstClr val="black"/>
                    </a:solidFill>
                  </a:rPr>
                  <a:t> </a:t>
                </a:r>
                <a:r>
                  <a:rPr lang="en-US" dirty="0" err="1">
                    <a:solidFill>
                      <a:prstClr val="black"/>
                    </a:solidFill>
                  </a:rPr>
                  <a:t>tương</a:t>
                </a:r>
                <a:r>
                  <a:rPr lang="en-US" dirty="0">
                    <a:solidFill>
                      <a:prstClr val="black"/>
                    </a:solidFill>
                  </a:rPr>
                  <a:t> </a:t>
                </a:r>
                <a:r>
                  <a:rPr lang="en-US" dirty="0" err="1">
                    <a:solidFill>
                      <a:prstClr val="black"/>
                    </a:solidFill>
                  </a:rPr>
                  <a:t>ứng</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≥0</m:t>
                    </m:r>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≥0</m:t>
                    </m:r>
                  </m:oMath>
                </a14:m>
                <a:r>
                  <a:rPr lang="en-US" dirty="0">
                    <a:solidFill>
                      <a:prstClr val="black"/>
                    </a:solidFill>
                  </a:rPr>
                  <a:t> </a:t>
                </a:r>
                <a:r>
                  <a:rPr lang="en-US" dirty="0" err="1">
                    <a:solidFill>
                      <a:prstClr val="black"/>
                    </a:solidFill>
                  </a:rPr>
                  <a:t>và</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≤150</m:t>
                    </m:r>
                  </m:oMath>
                </a14:m>
                <a:r>
                  <a:rPr lang="en-US" dirty="0">
                    <a:solidFill>
                      <a:prstClr val="black"/>
                    </a:solidFill>
                  </a:rPr>
                  <a:t>.</a:t>
                </a:r>
                <a:endParaRPr lang="en-US">
                  <a:solidFill>
                    <a:prstClr val="black"/>
                  </a:solidFill>
                </a:endParaRPr>
              </a:p>
              <a:p>
                <a:pPr marL="0" indent="0">
                  <a:buFont typeface="Arial" panose="020B0604020202020204" pitchFamily="34" charset="0"/>
                  <a:buNone/>
                </a:pPr>
                <a:r>
                  <a:rPr lang="en-US">
                    <a:solidFill>
                      <a:prstClr val="black"/>
                    </a:solidFill>
                  </a:rPr>
                  <a:t>b</a:t>
                </a:r>
                <a:r>
                  <a:rPr lang="en-US" dirty="0">
                    <a:solidFill>
                      <a:prstClr val="black"/>
                    </a:solidFill>
                  </a:rPr>
                  <a:t>) </a:t>
                </a:r>
                <a:r>
                  <a:rPr lang="en-US" dirty="0" err="1">
                    <a:solidFill>
                      <a:prstClr val="black"/>
                    </a:solidFill>
                  </a:rPr>
                  <a:t>Miền</a:t>
                </a:r>
                <a:r>
                  <a:rPr lang="en-US" dirty="0">
                    <a:solidFill>
                      <a:prstClr val="black"/>
                    </a:solidFill>
                  </a:rPr>
                  <a:t> tam </a:t>
                </a:r>
                <a:r>
                  <a:rPr lang="en-US" dirty="0" err="1">
                    <a:solidFill>
                      <a:prstClr val="black"/>
                    </a:solidFill>
                  </a:rPr>
                  <a:t>giác</a:t>
                </a:r>
                <a:r>
                  <a:rPr lang="en-US" dirty="0">
                    <a:solidFill>
                      <a:prstClr val="black"/>
                    </a:solidFill>
                  </a:rPr>
                  <a:t> OAB (H.2.5) </a:t>
                </a:r>
                <a:r>
                  <a:rPr lang="en-US" dirty="0" err="1">
                    <a:solidFill>
                      <a:prstClr val="black"/>
                    </a:solidFill>
                  </a:rPr>
                  <a:t>có</a:t>
                </a:r>
                <a:r>
                  <a:rPr lang="en-US" dirty="0">
                    <a:solidFill>
                      <a:prstClr val="black"/>
                    </a:solidFill>
                  </a:rPr>
                  <a:t> </a:t>
                </a:r>
                <a:r>
                  <a:rPr lang="en-US" dirty="0" err="1">
                    <a:solidFill>
                      <a:prstClr val="black"/>
                    </a:solidFill>
                  </a:rPr>
                  <a:t>phải</a:t>
                </a:r>
                <a:r>
                  <a:rPr lang="en-US" dirty="0">
                    <a:solidFill>
                      <a:prstClr val="black"/>
                    </a:solidFill>
                  </a:rPr>
                  <a:t> </a:t>
                </a:r>
                <a:r>
                  <a:rPr lang="en-US" dirty="0" err="1">
                    <a:solidFill>
                      <a:prstClr val="black"/>
                    </a:solidFill>
                  </a:rPr>
                  <a:t>là</a:t>
                </a:r>
                <a:r>
                  <a:rPr lang="en-US" dirty="0">
                    <a:solidFill>
                      <a:prstClr val="black"/>
                    </a:solidFill>
                  </a:rPr>
                  <a:t> </a:t>
                </a:r>
                <a:r>
                  <a:rPr lang="en-US" dirty="0" err="1">
                    <a:solidFill>
                      <a:prstClr val="black"/>
                    </a:solidFill>
                  </a:rPr>
                  <a:t>giao</a:t>
                </a:r>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các</a:t>
                </a:r>
                <a:r>
                  <a:rPr lang="en-US" dirty="0">
                    <a:solidFill>
                      <a:prstClr val="black"/>
                    </a:solidFill>
                  </a:rPr>
                  <a:t> </a:t>
                </a:r>
                <a:r>
                  <a:rPr lang="en-US" dirty="0" err="1">
                    <a:solidFill>
                      <a:prstClr val="black"/>
                    </a:solidFill>
                  </a:rPr>
                  <a:t>miền</a:t>
                </a:r>
                <a:r>
                  <a:rPr lang="en-US" dirty="0">
                    <a:solidFill>
                      <a:prstClr val="black"/>
                    </a:solidFill>
                  </a:rPr>
                  <a:t> </a:t>
                </a:r>
                <a:r>
                  <a:rPr lang="en-US" dirty="0" err="1">
                    <a:solidFill>
                      <a:prstClr val="black"/>
                    </a:solidFill>
                  </a:rPr>
                  <a:t>nghiệm</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1</m:t>
                        </m:r>
                      </m:sub>
                    </m:sSub>
                  </m:oMath>
                </a14:m>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2</m:t>
                        </m:r>
                      </m:sub>
                    </m:sSub>
                  </m:oMath>
                </a14:m>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3</m:t>
                        </m:r>
                      </m:sub>
                    </m:sSub>
                  </m:oMath>
                </a14:m>
                <a:r>
                  <a:rPr lang="en-US" dirty="0">
                    <a:solidFill>
                      <a:prstClr val="black"/>
                    </a:solidFill>
                  </a:rPr>
                  <a:t> hay </a:t>
                </a:r>
                <a:r>
                  <a:rPr lang="en-US" dirty="0" err="1">
                    <a:solidFill>
                      <a:prstClr val="black"/>
                    </a:solidFill>
                  </a:rPr>
                  <a:t>không</a:t>
                </a:r>
                <a:r>
                  <a:rPr lang="en-US" dirty="0">
                    <a:solidFill>
                      <a:prstClr val="black"/>
                    </a:solidFill>
                  </a:rPr>
                  <a:t>?</a:t>
                </a:r>
              </a:p>
              <a:p>
                <a:pPr marL="0" indent="0">
                  <a:buFont typeface="Arial" panose="020B0604020202020204" pitchFamily="34" charset="0"/>
                  <a:buNone/>
                </a:pPr>
                <a:endParaRPr lang="en-US" dirty="0">
                  <a:solidFill>
                    <a:prstClr val="black"/>
                  </a:solidFill>
                </a:endParaRPr>
              </a:p>
              <a:p>
                <a:pPr marL="0" indent="0">
                  <a:buFont typeface="Arial" panose="020B0604020202020204" pitchFamily="34" charset="0"/>
                  <a:buNone/>
                </a:pPr>
                <a:endParaRPr lang="en-US" dirty="0">
                  <a:solidFill>
                    <a:prstClr val="black"/>
                  </a:solidFill>
                </a:endParaRPr>
              </a:p>
              <a:p>
                <a:pPr algn="just"/>
                <a:endParaRPr lang="en-US" dirty="0">
                  <a:solidFill>
                    <a:prstClr val="black"/>
                  </a:solidFill>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1" y="3445094"/>
                <a:ext cx="11353800" cy="10058181"/>
              </a:xfrm>
              <a:prstGeom prst="rect">
                <a:avLst/>
              </a:prstGeom>
              <a:blipFill rotWithShape="1">
                <a:blip r:embed="rId4"/>
                <a:stretch>
                  <a:fillRect l="-2414" t="-2119" r="-3165"/>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253912" y="3445093"/>
            <a:ext cx="11901488" cy="10058176"/>
          </a:xfrm>
          <a:prstGeom prst="rect">
            <a:avLst/>
          </a:prstGeom>
          <a:solidFill>
            <a:srgbClr val="D6F7FE"/>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graphicFrame>
        <p:nvGraphicFramePr>
          <p:cNvPr id="94" name="Object 93">
            <a:extLst>
              <a:ext uri="{FF2B5EF4-FFF2-40B4-BE49-F238E27FC236}">
                <a16:creationId xmlns:a16="http://schemas.microsoft.com/office/drawing/2014/main" id="{160B0663-8F94-42AA-8EE6-55DCA49EB467}"/>
              </a:ext>
            </a:extLst>
          </p:cNvPr>
          <p:cNvGraphicFramePr>
            <a:graphicFrameLocks noChangeAspect="1"/>
          </p:cNvGraphicFramePr>
          <p:nvPr/>
        </p:nvGraphicFramePr>
        <p:xfrm>
          <a:off x="12130088" y="6786563"/>
          <a:ext cx="123824" cy="142875"/>
        </p:xfrm>
        <a:graphic>
          <a:graphicData uri="http://schemas.openxmlformats.org/presentationml/2006/ole">
            <mc:AlternateContent xmlns:mc="http://schemas.openxmlformats.org/markup-compatibility/2006">
              <mc:Choice xmlns:v="urn:schemas-microsoft-com:vml" Requires="v">
                <p:oleObj spid="_x0000_s10294" name="Equation" r:id="rId5" imgW="123783" imgH="143125" progId="Equation.DSMT4">
                  <p:embed/>
                </p:oleObj>
              </mc:Choice>
              <mc:Fallback>
                <p:oleObj name="Equation" r:id="rId5" imgW="123783" imgH="143125" progId="Equation.DSMT4">
                  <p:embed/>
                  <p:pic>
                    <p:nvPicPr>
                      <p:cNvPr id="0" name=""/>
                      <p:cNvPicPr/>
                      <p:nvPr/>
                    </p:nvPicPr>
                    <p:blipFill>
                      <a:blip r:embed="rId6"/>
                      <a:stretch>
                        <a:fillRect/>
                      </a:stretch>
                    </p:blipFill>
                    <p:spPr>
                      <a:xfrm>
                        <a:off x="12130088" y="6786563"/>
                        <a:ext cx="123824" cy="142875"/>
                      </a:xfrm>
                      <a:prstGeom prst="rect">
                        <a:avLst/>
                      </a:prstGeom>
                    </p:spPr>
                  </p:pic>
                </p:oleObj>
              </mc:Fallback>
            </mc:AlternateContent>
          </a:graphicData>
        </a:graphic>
      </p:graphicFrame>
      <p:sp>
        <p:nvSpPr>
          <p:cNvPr id="101" name="Rectangle 90">
            <a:extLst>
              <a:ext uri="{FF2B5EF4-FFF2-40B4-BE49-F238E27FC236}">
                <a16:creationId xmlns:a16="http://schemas.microsoft.com/office/drawing/2014/main" id="{1384DC08-87A1-42F4-B84E-80764973FE05}"/>
              </a:ext>
            </a:extLst>
          </p:cNvPr>
          <p:cNvSpPr>
            <a:spLocks noChangeArrowheads="1"/>
          </p:cNvSpPr>
          <p:nvPr/>
        </p:nvSpPr>
        <p:spPr bwMode="auto">
          <a:xfrm>
            <a:off x="0" y="-374462"/>
            <a:ext cx="184837" cy="74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5" tIns="45719" rIns="91435" bIns="45719" numCol="1" anchor="ctr" anchorCtr="0" compatLnSpc="1">
            <a:prstTxWarp prst="textNoShape">
              <a:avLst/>
            </a:prstTxWarp>
            <a:spAutoFit/>
          </a:bodyPr>
          <a:lstStyle/>
          <a:p>
            <a:endParaRPr lang="en-US">
              <a:solidFill>
                <a:prstClr val="black"/>
              </a:solidFill>
            </a:endParaRPr>
          </a:p>
        </p:txBody>
      </p:sp>
      <p:graphicFrame>
        <p:nvGraphicFramePr>
          <p:cNvPr id="102" name="Object 101">
            <a:extLst>
              <a:ext uri="{FF2B5EF4-FFF2-40B4-BE49-F238E27FC236}">
                <a16:creationId xmlns:a16="http://schemas.microsoft.com/office/drawing/2014/main" id="{B5BAF9D1-0A60-4EC4-B063-4AA8C87715AC}"/>
              </a:ext>
            </a:extLst>
          </p:cNvPr>
          <p:cNvGraphicFramePr>
            <a:graphicFrameLocks noChangeAspect="1"/>
          </p:cNvGraphicFramePr>
          <p:nvPr/>
        </p:nvGraphicFramePr>
        <p:xfrm>
          <a:off x="4" y="0"/>
          <a:ext cx="122237" cy="144464"/>
        </p:xfrm>
        <a:graphic>
          <a:graphicData uri="http://schemas.openxmlformats.org/presentationml/2006/ole">
            <mc:AlternateContent xmlns:mc="http://schemas.openxmlformats.org/markup-compatibility/2006">
              <mc:Choice xmlns:v="urn:schemas-microsoft-com:vml" Requires="v">
                <p:oleObj spid="_x0000_s10295" name="Equation" r:id="rId7" imgW="126835" imgH="139518" progId="Equation.DSMT4">
                  <p:embed/>
                </p:oleObj>
              </mc:Choice>
              <mc:Fallback>
                <p:oleObj name="Equation" r:id="rId7" imgW="126835" imgH="13951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 y="0"/>
                        <a:ext cx="122237" cy="144464"/>
                      </a:xfrm>
                      <a:prstGeom prst="rect">
                        <a:avLst/>
                      </a:prstGeom>
                      <a:noFill/>
                    </p:spPr>
                  </p:pic>
                </p:oleObj>
              </mc:Fallback>
            </mc:AlternateContent>
          </a:graphicData>
        </a:graphic>
      </p:graphicFrame>
      <p:sp>
        <p:nvSpPr>
          <p:cNvPr id="103" name="Rectangle 91">
            <a:extLst>
              <a:ext uri="{FF2B5EF4-FFF2-40B4-BE49-F238E27FC236}">
                <a16:creationId xmlns:a16="http://schemas.microsoft.com/office/drawing/2014/main" id="{4D321740-C960-45A6-9A88-6AEEE26BF3E7}"/>
              </a:ext>
            </a:extLst>
          </p:cNvPr>
          <p:cNvSpPr>
            <a:spLocks noChangeArrowheads="1"/>
          </p:cNvSpPr>
          <p:nvPr/>
        </p:nvSpPr>
        <p:spPr bwMode="auto">
          <a:xfrm rot="10800000" flipV="1">
            <a:off x="15163800" y="7812696"/>
            <a:ext cx="1066800"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9" rIns="91435" bIns="45719" numCol="1" anchor="ctr" anchorCtr="0" compatLnSpc="1">
            <a:prstTxWarp prst="textNoShape">
              <a:avLst/>
            </a:prstTxWarp>
            <a:spAutoFit/>
          </a:bodyPr>
          <a:lstStyle/>
          <a:p>
            <a:pPr defTabSz="914353" eaLnBrk="0" fontAlgn="base" hangingPunct="0">
              <a:spcBef>
                <a:spcPct val="0"/>
              </a:spcBef>
              <a:spcAft>
                <a:spcPct val="0"/>
              </a:spcAft>
            </a:pPr>
            <a:r>
              <a:rPr lang="en-US" altLang="en-US" sz="13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600">
                <a:solidFill>
                  <a:prstClr val="black"/>
                </a:solidFill>
              </a:rPr>
              <a:t> </a:t>
            </a:r>
            <a:endParaRPr lang="en-US" altLang="en-US" sz="1900">
              <a:solidFill>
                <a:prstClr val="black"/>
              </a:solidFill>
              <a:latin typeface="Arial" panose="020B0604020202020204" pitchFamily="34" charset="0"/>
            </a:endParaRPr>
          </a:p>
        </p:txBody>
      </p:sp>
      <p:sp>
        <p:nvSpPr>
          <p:cNvPr id="10" name="Rectangle 9"/>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solidFill>
                  <a:prstClr val="white"/>
                </a:solidFill>
                <a:latin typeface="Times New Roman" panose="02020603050405020304" pitchFamily="18" charset="0"/>
                <a:cs typeface="Times New Roman" panose="02020603050405020304" pitchFamily="18" charset="0"/>
              </a:rPr>
              <a:t>BÀI 4 : HỆ BẤT PHƯƠNG TRÌNH BẬC NHẤT HAI ẨN</a:t>
            </a:r>
          </a:p>
        </p:txBody>
      </p:sp>
      <mc:AlternateContent xmlns:mc="http://schemas.openxmlformats.org/markup-compatibility/2006" xmlns:a14="http://schemas.microsoft.com/office/drawing/2010/main">
        <mc:Choice Requires="a14">
          <p:sp>
            <p:nvSpPr>
              <p:cNvPr id="2" name="Cloud Callout 1"/>
              <p:cNvSpPr/>
              <p:nvPr/>
            </p:nvSpPr>
            <p:spPr>
              <a:xfrm>
                <a:off x="11887200" y="3520599"/>
                <a:ext cx="12268200" cy="8442801"/>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solidFill>
                      <a:prstClr val="black"/>
                    </a:solidFill>
                  </a:rPr>
                  <a:t>        a</a:t>
                </a:r>
                <a:r>
                  <a:rPr lang="en-US" dirty="0">
                    <a:solidFill>
                      <a:prstClr val="black"/>
                    </a:solidFill>
                  </a:rPr>
                  <a:t>) </a:t>
                </a:r>
                <a:r>
                  <a:rPr lang="en-US" dirty="0" err="1">
                    <a:solidFill>
                      <a:prstClr val="black"/>
                    </a:solidFill>
                  </a:rPr>
                  <a:t>Miền</a:t>
                </a:r>
                <a:r>
                  <a:rPr lang="en-US" dirty="0">
                    <a:solidFill>
                      <a:prstClr val="black"/>
                    </a:solidFill>
                  </a:rPr>
                  <a:t> </a:t>
                </a:r>
                <a:r>
                  <a:rPr lang="en-US" dirty="0" err="1">
                    <a:solidFill>
                      <a:prstClr val="black"/>
                    </a:solidFill>
                  </a:rPr>
                  <a:t>nghiệm</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1</m:t>
                        </m:r>
                      </m:sub>
                    </m:sSub>
                  </m:oMath>
                </a14:m>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bất</a:t>
                </a:r>
                <a:r>
                  <a:rPr lang="en-US" dirty="0">
                    <a:solidFill>
                      <a:prstClr val="black"/>
                    </a:solidFill>
                  </a:rPr>
                  <a:t> phương </a:t>
                </a:r>
                <a:r>
                  <a:rPr lang="en-US" dirty="0" err="1">
                    <a:solidFill>
                      <a:prstClr val="black"/>
                    </a:solidFill>
                  </a:rPr>
                  <a:t>trình</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≥0</m:t>
                    </m:r>
                  </m:oMath>
                </a14:m>
                <a:r>
                  <a:rPr lang="en-US" dirty="0">
                    <a:solidFill>
                      <a:prstClr val="black"/>
                    </a:solidFill>
                  </a:rPr>
                  <a:t> </a:t>
                </a:r>
                <a:r>
                  <a:rPr lang="en-US" dirty="0" err="1">
                    <a:solidFill>
                      <a:prstClr val="black"/>
                    </a:solidFill>
                  </a:rPr>
                  <a:t>là</a:t>
                </a:r>
                <a:r>
                  <a:rPr lang="en-US" dirty="0">
                    <a:solidFill>
                      <a:prstClr val="black"/>
                    </a:solidFill>
                  </a:rPr>
                  <a:t> </a:t>
                </a:r>
                <a:r>
                  <a:rPr lang="en-US" dirty="0" err="1">
                    <a:solidFill>
                      <a:prstClr val="black"/>
                    </a:solidFill>
                  </a:rPr>
                  <a:t>nửa</a:t>
                </a:r>
                <a:r>
                  <a:rPr lang="en-US" dirty="0">
                    <a:solidFill>
                      <a:prstClr val="black"/>
                    </a:solidFill>
                  </a:rPr>
                  <a:t> </a:t>
                </a:r>
                <a:r>
                  <a:rPr lang="en-US" dirty="0" err="1">
                    <a:solidFill>
                      <a:prstClr val="black"/>
                    </a:solidFill>
                  </a:rPr>
                  <a:t>mặt</a:t>
                </a:r>
                <a:r>
                  <a:rPr lang="en-US" dirty="0">
                    <a:solidFill>
                      <a:prstClr val="black"/>
                    </a:solidFill>
                  </a:rPr>
                  <a:t> </a:t>
                </a:r>
                <a:r>
                  <a:rPr lang="en-US" dirty="0" err="1">
                    <a:solidFill>
                      <a:prstClr val="black"/>
                    </a:solidFill>
                  </a:rPr>
                  <a:t>phẳng</a:t>
                </a:r>
                <a:r>
                  <a:rPr lang="en-US" dirty="0">
                    <a:solidFill>
                      <a:prstClr val="black"/>
                    </a:solidFill>
                  </a:rPr>
                  <a:t> </a:t>
                </a:r>
                <a:r>
                  <a:rPr lang="en-US" dirty="0" err="1">
                    <a:solidFill>
                      <a:prstClr val="black"/>
                    </a:solidFill>
                  </a:rPr>
                  <a:t>bờ</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𝑂𝑦</m:t>
                    </m:r>
                  </m:oMath>
                </a14:m>
                <a:r>
                  <a:rPr lang="en-US" dirty="0">
                    <a:solidFill>
                      <a:prstClr val="black"/>
                    </a:solidFill>
                  </a:rPr>
                  <a:t> </a:t>
                </a:r>
                <a:r>
                  <a:rPr lang="en-US" dirty="0" err="1">
                    <a:solidFill>
                      <a:prstClr val="black"/>
                    </a:solidFill>
                  </a:rPr>
                  <a:t>chứa</a:t>
                </a:r>
                <a:r>
                  <a:rPr lang="en-US" dirty="0">
                    <a:solidFill>
                      <a:prstClr val="black"/>
                    </a:solidFill>
                  </a:rPr>
                  <a:t> </a:t>
                </a:r>
                <a:r>
                  <a:rPr lang="en-US" dirty="0" err="1">
                    <a:solidFill>
                      <a:prstClr val="black"/>
                    </a:solidFill>
                  </a:rPr>
                  <a:t>điểm</a:t>
                </a:r>
                <a:r>
                  <a:rPr lang="en-US" dirty="0">
                    <a:solidFill>
                      <a:prstClr val="black"/>
                    </a:solidFill>
                  </a:rPr>
                  <a:t> </a:t>
                </a:r>
                <a14:m>
                  <m:oMath xmlns:m="http://schemas.openxmlformats.org/officeDocument/2006/math">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1;0</m:t>
                        </m:r>
                      </m:e>
                    </m:d>
                  </m:oMath>
                </a14:m>
                <a:r>
                  <a:rPr lang="en-US" dirty="0">
                    <a:solidFill>
                      <a:prstClr val="black"/>
                    </a:solidFill>
                  </a:rPr>
                  <a:t>.</a:t>
                </a:r>
              </a:p>
              <a:p>
                <a:pPr lvl="0" algn="just"/>
                <a:r>
                  <a:rPr lang="en-US" dirty="0" err="1">
                    <a:solidFill>
                      <a:prstClr val="black"/>
                    </a:solidFill>
                  </a:rPr>
                  <a:t>Miền</a:t>
                </a:r>
                <a:r>
                  <a:rPr lang="en-US" dirty="0">
                    <a:solidFill>
                      <a:prstClr val="black"/>
                    </a:solidFill>
                  </a:rPr>
                  <a:t> nghiệm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2</m:t>
                        </m:r>
                      </m:sub>
                    </m:sSub>
                  </m:oMath>
                </a14:m>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bất</a:t>
                </a:r>
                <a:r>
                  <a:rPr lang="en-US" dirty="0">
                    <a:solidFill>
                      <a:prstClr val="black"/>
                    </a:solidFill>
                  </a:rPr>
                  <a:t> </a:t>
                </a:r>
                <a:r>
                  <a:rPr lang="en-US" dirty="0" err="1">
                    <a:solidFill>
                      <a:prstClr val="black"/>
                    </a:solidFill>
                  </a:rPr>
                  <a:t>phương</a:t>
                </a:r>
                <a:r>
                  <a:rPr lang="en-US" dirty="0">
                    <a:solidFill>
                      <a:prstClr val="black"/>
                    </a:solidFill>
                  </a:rPr>
                  <a:t> </a:t>
                </a:r>
                <a:r>
                  <a:rPr lang="en-US" dirty="0" err="1">
                    <a:solidFill>
                      <a:prstClr val="black"/>
                    </a:solidFill>
                  </a:rPr>
                  <a:t>trình</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≥0</m:t>
                    </m:r>
                  </m:oMath>
                </a14:m>
                <a:r>
                  <a:rPr lang="en-US" dirty="0">
                    <a:solidFill>
                      <a:prstClr val="black"/>
                    </a:solidFill>
                  </a:rPr>
                  <a:t> </a:t>
                </a:r>
                <a:r>
                  <a:rPr lang="en-US" dirty="0" err="1">
                    <a:solidFill>
                      <a:prstClr val="black"/>
                    </a:solidFill>
                  </a:rPr>
                  <a:t>là</a:t>
                </a:r>
                <a:r>
                  <a:rPr lang="en-US" dirty="0">
                    <a:solidFill>
                      <a:prstClr val="black"/>
                    </a:solidFill>
                  </a:rPr>
                  <a:t> </a:t>
                </a:r>
                <a:r>
                  <a:rPr lang="en-US" dirty="0" err="1">
                    <a:solidFill>
                      <a:prstClr val="black"/>
                    </a:solidFill>
                  </a:rPr>
                  <a:t>nửa</a:t>
                </a:r>
                <a:r>
                  <a:rPr lang="en-US" dirty="0">
                    <a:solidFill>
                      <a:prstClr val="black"/>
                    </a:solidFill>
                  </a:rPr>
                  <a:t> </a:t>
                </a:r>
                <a:r>
                  <a:rPr lang="en-US" dirty="0" err="1">
                    <a:solidFill>
                      <a:prstClr val="black"/>
                    </a:solidFill>
                  </a:rPr>
                  <a:t>mặt</a:t>
                </a:r>
                <a:r>
                  <a:rPr lang="en-US" dirty="0">
                    <a:solidFill>
                      <a:prstClr val="black"/>
                    </a:solidFill>
                  </a:rPr>
                  <a:t> </a:t>
                </a:r>
                <a:r>
                  <a:rPr lang="en-US" dirty="0" err="1">
                    <a:solidFill>
                      <a:prstClr val="black"/>
                    </a:solidFill>
                  </a:rPr>
                  <a:t>phẳng</a:t>
                </a:r>
                <a:r>
                  <a:rPr lang="en-US" dirty="0">
                    <a:solidFill>
                      <a:prstClr val="black"/>
                    </a:solidFill>
                  </a:rPr>
                  <a:t> </a:t>
                </a:r>
                <a:r>
                  <a:rPr lang="en-US" dirty="0" err="1">
                    <a:solidFill>
                      <a:prstClr val="black"/>
                    </a:solidFill>
                  </a:rPr>
                  <a:t>bờ</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𝑂𝑥</m:t>
                    </m:r>
                  </m:oMath>
                </a14:m>
                <a:r>
                  <a:rPr lang="en-US" dirty="0">
                    <a:solidFill>
                      <a:prstClr val="black"/>
                    </a:solidFill>
                  </a:rPr>
                  <a:t> </a:t>
                </a:r>
                <a:r>
                  <a:rPr lang="en-US" dirty="0" err="1">
                    <a:solidFill>
                      <a:prstClr val="black"/>
                    </a:solidFill>
                  </a:rPr>
                  <a:t>chứa</a:t>
                </a:r>
                <a:r>
                  <a:rPr lang="en-US" dirty="0">
                    <a:solidFill>
                      <a:prstClr val="black"/>
                    </a:solidFill>
                  </a:rPr>
                  <a:t> </a:t>
                </a:r>
                <a:r>
                  <a:rPr lang="en-US" dirty="0" err="1">
                    <a:solidFill>
                      <a:prstClr val="black"/>
                    </a:solidFill>
                  </a:rPr>
                  <a:t>điểm</a:t>
                </a:r>
                <a:r>
                  <a:rPr lang="en-US" dirty="0">
                    <a:solidFill>
                      <a:prstClr val="black"/>
                    </a:solidFill>
                  </a:rPr>
                  <a:t> </a:t>
                </a:r>
                <a14:m>
                  <m:oMath xmlns:m="http://schemas.openxmlformats.org/officeDocument/2006/math">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0;1</m:t>
                        </m:r>
                      </m:e>
                    </m:d>
                  </m:oMath>
                </a14:m>
                <a:r>
                  <a:rPr lang="en-US" dirty="0">
                    <a:solidFill>
                      <a:prstClr val="black"/>
                    </a:solidFill>
                  </a:rPr>
                  <a:t>.</a:t>
                </a:r>
              </a:p>
              <a:p>
                <a:pPr lvl="0" algn="just"/>
                <a:r>
                  <a:rPr lang="en-US" dirty="0" err="1">
                    <a:solidFill>
                      <a:prstClr val="black"/>
                    </a:solidFill>
                  </a:rPr>
                  <a:t>Miền</a:t>
                </a:r>
                <a:r>
                  <a:rPr lang="en-US" dirty="0">
                    <a:solidFill>
                      <a:prstClr val="black"/>
                    </a:solidFill>
                  </a:rPr>
                  <a:t> </a:t>
                </a:r>
                <a:r>
                  <a:rPr lang="en-US" dirty="0" err="1">
                    <a:solidFill>
                      <a:prstClr val="black"/>
                    </a:solidFill>
                  </a:rPr>
                  <a:t>nghiệm</a:t>
                </a:r>
                <a:r>
                  <a:rPr lang="en-US" dirty="0">
                    <a:solidFill>
                      <a:prstClr val="black"/>
                    </a:solidFill>
                  </a:rPr>
                  <a:t>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𝐷</m:t>
                        </m:r>
                      </m:e>
                      <m:sub>
                        <m:r>
                          <a:rPr lang="en-US" i="1">
                            <a:solidFill>
                              <a:prstClr val="black"/>
                            </a:solidFill>
                            <a:latin typeface="Cambria Math" panose="02040503050406030204" pitchFamily="18" charset="0"/>
                          </a:rPr>
                          <m:t>3</m:t>
                        </m:r>
                      </m:sub>
                    </m:sSub>
                  </m:oMath>
                </a14:m>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bất</a:t>
                </a:r>
                <a:r>
                  <a:rPr lang="en-US" dirty="0">
                    <a:solidFill>
                      <a:prstClr val="black"/>
                    </a:solidFill>
                  </a:rPr>
                  <a:t> </a:t>
                </a:r>
                <a:r>
                  <a:rPr lang="en-US" dirty="0" err="1">
                    <a:solidFill>
                      <a:prstClr val="black"/>
                    </a:solidFill>
                  </a:rPr>
                  <a:t>phương</a:t>
                </a:r>
                <a:r>
                  <a:rPr lang="en-US" dirty="0">
                    <a:solidFill>
                      <a:prstClr val="black"/>
                    </a:solidFill>
                  </a:rPr>
                  <a:t> </a:t>
                </a:r>
                <a:r>
                  <a:rPr lang="en-US" dirty="0" err="1">
                    <a:solidFill>
                      <a:prstClr val="black"/>
                    </a:solidFill>
                  </a:rPr>
                  <a:t>trình</a:t>
                </a:r>
                <a:r>
                  <a:rPr lang="en-US" dirty="0">
                    <a:solidFill>
                      <a:prstClr val="black"/>
                    </a:solidFill>
                  </a:rPr>
                  <a:t> </a:t>
                </a:r>
              </a:p>
              <a:p>
                <a:pPr lvl="0" algn="just"/>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≤150</m:t>
                    </m:r>
                  </m:oMath>
                </a14:m>
                <a:r>
                  <a:rPr lang="en-US" dirty="0">
                    <a:solidFill>
                      <a:prstClr val="black"/>
                    </a:solidFill>
                  </a:rPr>
                  <a:t> </a:t>
                </a:r>
                <a:r>
                  <a:rPr lang="en-US" dirty="0" err="1">
                    <a:solidFill>
                      <a:prstClr val="black"/>
                    </a:solidFill>
                  </a:rPr>
                  <a:t>là</a:t>
                </a:r>
                <a:r>
                  <a:rPr lang="en-US" dirty="0">
                    <a:solidFill>
                      <a:prstClr val="black"/>
                    </a:solidFill>
                  </a:rPr>
                  <a:t> </a:t>
                </a:r>
                <a:r>
                  <a:rPr lang="en-US" dirty="0" err="1">
                    <a:solidFill>
                      <a:prstClr val="black"/>
                    </a:solidFill>
                  </a:rPr>
                  <a:t>nửa</a:t>
                </a:r>
                <a:r>
                  <a:rPr lang="en-US" dirty="0">
                    <a:solidFill>
                      <a:prstClr val="black"/>
                    </a:solidFill>
                  </a:rPr>
                  <a:t> </a:t>
                </a:r>
                <a:r>
                  <a:rPr lang="en-US" dirty="0" err="1">
                    <a:solidFill>
                      <a:prstClr val="black"/>
                    </a:solidFill>
                  </a:rPr>
                  <a:t>mặt</a:t>
                </a:r>
                <a:r>
                  <a:rPr lang="en-US" dirty="0">
                    <a:solidFill>
                      <a:prstClr val="black"/>
                    </a:solidFill>
                  </a:rPr>
                  <a:t> </a:t>
                </a:r>
                <a:r>
                  <a:rPr lang="en-US" dirty="0" err="1">
                    <a:solidFill>
                      <a:prstClr val="black"/>
                    </a:solidFill>
                  </a:rPr>
                  <a:t>phẳng</a:t>
                </a:r>
                <a:r>
                  <a:rPr lang="en-US" dirty="0">
                    <a:solidFill>
                      <a:prstClr val="black"/>
                    </a:solidFill>
                  </a:rPr>
                  <a:t> </a:t>
                </a:r>
                <a:r>
                  <a:rPr lang="en-US" dirty="0" err="1">
                    <a:solidFill>
                      <a:prstClr val="black"/>
                    </a:solidFill>
                  </a:rPr>
                  <a:t>bờ</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𝑑</m:t>
                    </m:r>
                  </m:oMath>
                </a14:m>
                <a:r>
                  <a:rPr lang="en-US" dirty="0">
                    <a:solidFill>
                      <a:prstClr val="black"/>
                    </a:solidFill>
                  </a:rPr>
                  <a:t> </a:t>
                </a:r>
                <a:r>
                  <a:rPr lang="en-US" dirty="0" err="1">
                    <a:solidFill>
                      <a:prstClr val="black"/>
                    </a:solidFill>
                  </a:rPr>
                  <a:t>chứa</a:t>
                </a:r>
                <a:r>
                  <a:rPr lang="en-US" dirty="0">
                    <a:solidFill>
                      <a:prstClr val="black"/>
                    </a:solidFill>
                  </a:rPr>
                  <a:t> </a:t>
                </a:r>
                <a:r>
                  <a:rPr lang="en-US" dirty="0" err="1">
                    <a:solidFill>
                      <a:prstClr val="black"/>
                    </a:solidFill>
                  </a:rPr>
                  <a:t>gốc</a:t>
                </a:r>
                <a:r>
                  <a:rPr lang="en-US" dirty="0">
                    <a:solidFill>
                      <a:prstClr val="black"/>
                    </a:solidFill>
                  </a:rPr>
                  <a:t> </a:t>
                </a:r>
                <a:r>
                  <a:rPr lang="en-US" dirty="0" err="1">
                    <a:solidFill>
                      <a:prstClr val="black"/>
                    </a:solidFill>
                  </a:rPr>
                  <a:t>tọa</a:t>
                </a:r>
                <a:r>
                  <a:rPr lang="en-US" dirty="0">
                    <a:solidFill>
                      <a:prstClr val="black"/>
                    </a:solidFill>
                  </a:rPr>
                  <a:t> </a:t>
                </a:r>
                <a:r>
                  <a:rPr lang="en-US" dirty="0" err="1">
                    <a:solidFill>
                      <a:prstClr val="black"/>
                    </a:solidFill>
                  </a:rPr>
                  <a:t>độ</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𝑂</m:t>
                    </m:r>
                  </m:oMath>
                </a14:m>
                <a:r>
                  <a:rPr lang="en-US" dirty="0">
                    <a:solidFill>
                      <a:prstClr val="black"/>
                    </a:solidFill>
                  </a:rPr>
                  <a:t>.</a:t>
                </a:r>
              </a:p>
            </p:txBody>
          </p:sp>
        </mc:Choice>
        <mc:Fallback xmlns="">
          <p:sp>
            <p:nvSpPr>
              <p:cNvPr id="2" name="Cloud Callout 1"/>
              <p:cNvSpPr>
                <a:spLocks noRot="1" noChangeAspect="1" noMove="1" noResize="1" noEditPoints="1" noAdjustHandles="1" noChangeArrowheads="1" noChangeShapeType="1" noTextEdit="1"/>
              </p:cNvSpPr>
              <p:nvPr/>
            </p:nvSpPr>
            <p:spPr>
              <a:xfrm>
                <a:off x="11887200" y="3520599"/>
                <a:ext cx="12268200" cy="8442801"/>
              </a:xfrm>
              <a:prstGeom prst="cloudCallou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loud Callout 10"/>
              <p:cNvSpPr/>
              <p:nvPr/>
            </p:nvSpPr>
            <p:spPr>
              <a:xfrm>
                <a:off x="11887200" y="3505200"/>
                <a:ext cx="12268200" cy="8442801"/>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5400">
                    <a:solidFill>
                      <a:prstClr val="black"/>
                    </a:solidFill>
                  </a:rPr>
                  <a:t>b</a:t>
                </a:r>
                <a:r>
                  <a:rPr lang="en-US" sz="5400" dirty="0">
                    <a:solidFill>
                      <a:prstClr val="black"/>
                    </a:solidFill>
                  </a:rPr>
                  <a:t>) </a:t>
                </a:r>
                <a:r>
                  <a:rPr lang="en-US" sz="5400" dirty="0" err="1">
                    <a:solidFill>
                      <a:prstClr val="black"/>
                    </a:solidFill>
                  </a:rPr>
                  <a:t>Miền</a:t>
                </a:r>
                <a:r>
                  <a:rPr lang="en-US" sz="5400" dirty="0">
                    <a:solidFill>
                      <a:prstClr val="black"/>
                    </a:solidFill>
                  </a:rPr>
                  <a:t> tam </a:t>
                </a:r>
                <a:r>
                  <a:rPr lang="en-US" sz="5400" dirty="0" err="1">
                    <a:solidFill>
                      <a:prstClr val="black"/>
                    </a:solidFill>
                  </a:rPr>
                  <a:t>giác</a:t>
                </a:r>
                <a:r>
                  <a:rPr lang="en-US" sz="5400" dirty="0">
                    <a:solidFill>
                      <a:prstClr val="black"/>
                    </a:solidFill>
                  </a:rPr>
                  <a:t> </a:t>
                </a:r>
                <a14:m>
                  <m:oMath xmlns:m="http://schemas.openxmlformats.org/officeDocument/2006/math">
                    <m:r>
                      <a:rPr lang="en-US" sz="5400" i="1">
                        <a:solidFill>
                          <a:prstClr val="black"/>
                        </a:solidFill>
                        <a:latin typeface="Cambria Math" panose="02040503050406030204" pitchFamily="18" charset="0"/>
                      </a:rPr>
                      <m:t>𝑂𝐴𝐵</m:t>
                    </m:r>
                  </m:oMath>
                </a14:m>
                <a:r>
                  <a:rPr lang="en-US" sz="5400" dirty="0">
                    <a:solidFill>
                      <a:prstClr val="black"/>
                    </a:solidFill>
                  </a:rPr>
                  <a:t> (H.2.5)  </a:t>
                </a:r>
                <a:r>
                  <a:rPr lang="en-US" sz="5400" dirty="0" err="1">
                    <a:solidFill>
                      <a:prstClr val="black"/>
                    </a:solidFill>
                  </a:rPr>
                  <a:t>là</a:t>
                </a:r>
                <a:r>
                  <a:rPr lang="en-US" sz="5400" dirty="0">
                    <a:solidFill>
                      <a:prstClr val="black"/>
                    </a:solidFill>
                  </a:rPr>
                  <a:t> </a:t>
                </a:r>
                <a:r>
                  <a:rPr lang="en-US" sz="5400" dirty="0" err="1">
                    <a:solidFill>
                      <a:prstClr val="black"/>
                    </a:solidFill>
                  </a:rPr>
                  <a:t>giao</a:t>
                </a:r>
                <a:r>
                  <a:rPr lang="en-US" sz="5400" dirty="0">
                    <a:solidFill>
                      <a:prstClr val="black"/>
                    </a:solidFill>
                  </a:rPr>
                  <a:t> </a:t>
                </a:r>
                <a:r>
                  <a:rPr lang="en-US" sz="5400" dirty="0" err="1">
                    <a:solidFill>
                      <a:prstClr val="black"/>
                    </a:solidFill>
                  </a:rPr>
                  <a:t>của</a:t>
                </a:r>
                <a:r>
                  <a:rPr lang="en-US" sz="5400" dirty="0">
                    <a:solidFill>
                      <a:prstClr val="black"/>
                    </a:solidFill>
                  </a:rPr>
                  <a:t> </a:t>
                </a:r>
                <a:r>
                  <a:rPr lang="en-US" sz="5400" dirty="0" err="1">
                    <a:solidFill>
                      <a:prstClr val="black"/>
                    </a:solidFill>
                  </a:rPr>
                  <a:t>các</a:t>
                </a:r>
                <a:r>
                  <a:rPr lang="en-US" sz="5400" dirty="0">
                    <a:solidFill>
                      <a:prstClr val="black"/>
                    </a:solidFill>
                  </a:rPr>
                  <a:t> </a:t>
                </a:r>
                <a:r>
                  <a:rPr lang="en-US" sz="5400" dirty="0" err="1">
                    <a:solidFill>
                      <a:prstClr val="black"/>
                    </a:solidFill>
                  </a:rPr>
                  <a:t>miền</a:t>
                </a:r>
                <a:r>
                  <a:rPr lang="en-US" sz="5400" dirty="0">
                    <a:solidFill>
                      <a:prstClr val="black"/>
                    </a:solidFill>
                  </a:rPr>
                  <a:t> </a:t>
                </a:r>
                <a:r>
                  <a:rPr lang="en-US" sz="5400" dirty="0" err="1">
                    <a:solidFill>
                      <a:prstClr val="black"/>
                    </a:solidFill>
                  </a:rPr>
                  <a:t>nghiệm</a:t>
                </a:r>
                <a:r>
                  <a:rPr lang="en-US" sz="5400" dirty="0">
                    <a:solidFill>
                      <a:prstClr val="black"/>
                    </a:solidFill>
                  </a:rPr>
                  <a:t> </a:t>
                </a:r>
                <a14:m>
                  <m:oMath xmlns:m="http://schemas.openxmlformats.org/officeDocument/2006/math">
                    <m:sSub>
                      <m:sSubPr>
                        <m:ctrlPr>
                          <a:rPr lang="en-US" sz="5400" i="1">
                            <a:solidFill>
                              <a:prstClr val="black"/>
                            </a:solidFill>
                            <a:latin typeface="Cambria Math" panose="02040503050406030204" pitchFamily="18" charset="0"/>
                          </a:rPr>
                        </m:ctrlPr>
                      </m:sSubPr>
                      <m:e>
                        <m:r>
                          <a:rPr lang="en-US" sz="5400" i="1">
                            <a:solidFill>
                              <a:prstClr val="black"/>
                            </a:solidFill>
                            <a:latin typeface="Cambria Math" panose="02040503050406030204" pitchFamily="18" charset="0"/>
                          </a:rPr>
                          <m:t>𝐷</m:t>
                        </m:r>
                      </m:e>
                      <m:sub>
                        <m:r>
                          <a:rPr lang="en-US" sz="5400" i="1">
                            <a:solidFill>
                              <a:prstClr val="black"/>
                            </a:solidFill>
                            <a:latin typeface="Cambria Math" panose="02040503050406030204" pitchFamily="18" charset="0"/>
                          </a:rPr>
                          <m:t>1</m:t>
                        </m:r>
                      </m:sub>
                    </m:sSub>
                  </m:oMath>
                </a14:m>
                <a:r>
                  <a:rPr lang="en-US" sz="5400" dirty="0">
                    <a:solidFill>
                      <a:prstClr val="black"/>
                    </a:solidFill>
                  </a:rPr>
                  <a:t>, </a:t>
                </a:r>
                <a14:m>
                  <m:oMath xmlns:m="http://schemas.openxmlformats.org/officeDocument/2006/math">
                    <m:sSub>
                      <m:sSubPr>
                        <m:ctrlPr>
                          <a:rPr lang="en-US" sz="5400" i="1">
                            <a:solidFill>
                              <a:prstClr val="black"/>
                            </a:solidFill>
                            <a:latin typeface="Cambria Math" panose="02040503050406030204" pitchFamily="18" charset="0"/>
                          </a:rPr>
                        </m:ctrlPr>
                      </m:sSubPr>
                      <m:e>
                        <m:r>
                          <a:rPr lang="en-US" sz="5400" i="1">
                            <a:solidFill>
                              <a:prstClr val="black"/>
                            </a:solidFill>
                            <a:latin typeface="Cambria Math" panose="02040503050406030204" pitchFamily="18" charset="0"/>
                          </a:rPr>
                          <m:t>𝐷</m:t>
                        </m:r>
                      </m:e>
                      <m:sub>
                        <m:r>
                          <a:rPr lang="en-US" sz="5400" i="1">
                            <a:solidFill>
                              <a:prstClr val="black"/>
                            </a:solidFill>
                            <a:latin typeface="Cambria Math" panose="02040503050406030204" pitchFamily="18" charset="0"/>
                          </a:rPr>
                          <m:t>2</m:t>
                        </m:r>
                      </m:sub>
                    </m:sSub>
                  </m:oMath>
                </a14:m>
                <a:r>
                  <a:rPr lang="en-US" sz="5400" dirty="0">
                    <a:solidFill>
                      <a:prstClr val="black"/>
                    </a:solidFill>
                  </a:rPr>
                  <a:t> </a:t>
                </a:r>
                <a:r>
                  <a:rPr lang="en-US" sz="5400" dirty="0" err="1">
                    <a:solidFill>
                      <a:prstClr val="black"/>
                    </a:solidFill>
                  </a:rPr>
                  <a:t>và</a:t>
                </a:r>
                <a:r>
                  <a:rPr lang="en-US" sz="5400" dirty="0">
                    <a:solidFill>
                      <a:prstClr val="black"/>
                    </a:solidFill>
                  </a:rPr>
                  <a:t> </a:t>
                </a:r>
                <a14:m>
                  <m:oMath xmlns:m="http://schemas.openxmlformats.org/officeDocument/2006/math">
                    <m:sSub>
                      <m:sSubPr>
                        <m:ctrlPr>
                          <a:rPr lang="en-US" sz="5400" i="1">
                            <a:solidFill>
                              <a:prstClr val="black"/>
                            </a:solidFill>
                            <a:latin typeface="Cambria Math" panose="02040503050406030204" pitchFamily="18" charset="0"/>
                          </a:rPr>
                        </m:ctrlPr>
                      </m:sSubPr>
                      <m:e>
                        <m:r>
                          <a:rPr lang="en-US" sz="5400" i="1">
                            <a:solidFill>
                              <a:prstClr val="black"/>
                            </a:solidFill>
                            <a:latin typeface="Cambria Math" panose="02040503050406030204" pitchFamily="18" charset="0"/>
                          </a:rPr>
                          <m:t>𝐷</m:t>
                        </m:r>
                      </m:e>
                      <m:sub>
                        <m:r>
                          <a:rPr lang="en-US" sz="5400" i="1">
                            <a:solidFill>
                              <a:prstClr val="black"/>
                            </a:solidFill>
                            <a:latin typeface="Cambria Math" panose="02040503050406030204" pitchFamily="18" charset="0"/>
                          </a:rPr>
                          <m:t>3</m:t>
                        </m:r>
                      </m:sub>
                    </m:sSub>
                  </m:oMath>
                </a14:m>
                <a:r>
                  <a:rPr lang="en-US" sz="5400" dirty="0">
                    <a:solidFill>
                      <a:prstClr val="black"/>
                    </a:solidFill>
                  </a:rPr>
                  <a:t>.</a:t>
                </a:r>
              </a:p>
            </p:txBody>
          </p:sp>
        </mc:Choice>
        <mc:Fallback xmlns="">
          <p:sp>
            <p:nvSpPr>
              <p:cNvPr id="11" name="Cloud Callout 10"/>
              <p:cNvSpPr>
                <a:spLocks noRot="1" noChangeAspect="1" noMove="1" noResize="1" noEditPoints="1" noAdjustHandles="1" noChangeArrowheads="1" noChangeShapeType="1" noTextEdit="1"/>
              </p:cNvSpPr>
              <p:nvPr/>
            </p:nvSpPr>
            <p:spPr>
              <a:xfrm>
                <a:off x="11887200" y="3505200"/>
                <a:ext cx="12268200" cy="8442801"/>
              </a:xfrm>
              <a:prstGeom prst="cloudCallou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505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nodePh="1">
                                  <p:stCondLst>
                                    <p:cond delay="0"/>
                                  </p:stCondLst>
                                  <p:endCondLst>
                                    <p:cond evt="begin" delay="0">
                                      <p:tn val="20"/>
                                    </p:cond>
                                  </p:end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1" end="1"/>
                                            </p:txEl>
                                          </p:spTgt>
                                        </p:tgtEl>
                                        <p:attrNameLst>
                                          <p:attrName>style.visibility</p:attrName>
                                        </p:attrNameLst>
                                      </p:cBhvr>
                                      <p:to>
                                        <p:strVal val="visible"/>
                                      </p:to>
                                    </p:set>
                                    <p:animEffect transition="in" filter="wipe(up)">
                                      <p:cBhvr>
                                        <p:cTn id="32" dur="500"/>
                                        <p:tgtEl>
                                          <p:spTgt spid="9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anim calcmode="lin" valueType="num">
                                      <p:cBhvr>
                                        <p:cTn id="38" dur="2000" fill="hold"/>
                                        <p:tgtEl>
                                          <p:spTgt spid="2"/>
                                        </p:tgtEl>
                                        <p:attrNameLst>
                                          <p:attrName>ppt_w</p:attrName>
                                        </p:attrNameLst>
                                      </p:cBhvr>
                                      <p:tavLst>
                                        <p:tav tm="0" fmla="#ppt_w*sin(2.5*pi*$)">
                                          <p:val>
                                            <p:fltVal val="0"/>
                                          </p:val>
                                        </p:tav>
                                        <p:tav tm="100000">
                                          <p:val>
                                            <p:fltVal val="1"/>
                                          </p:val>
                                        </p:tav>
                                      </p:tavLst>
                                    </p:anim>
                                    <p:anim calcmode="lin" valueType="num">
                                      <p:cBhvr>
                                        <p:cTn id="3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99">
                                            <p:txEl>
                                              <p:pRg st="2" end="2"/>
                                            </p:txEl>
                                          </p:spTgt>
                                        </p:tgtEl>
                                        <p:attrNameLst>
                                          <p:attrName>style.visibility</p:attrName>
                                        </p:attrNameLst>
                                      </p:cBhvr>
                                      <p:to>
                                        <p:strVal val="visible"/>
                                      </p:to>
                                    </p:set>
                                    <p:animEffect transition="in" filter="wipe(up)">
                                      <p:cBhvr>
                                        <p:cTn id="44" dur="500"/>
                                        <p:tgtEl>
                                          <p:spTgt spid="9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4"/>
            <a:ext cx="23164800" cy="1640995"/>
          </a:xfrm>
          <a:prstGeom prst="rect">
            <a:avLst/>
          </a:prstGeom>
          <a:solidFill>
            <a:schemeClr val="bg1">
              <a:lumMod val="95000"/>
            </a:schemeClr>
          </a:solidFill>
          <a:ln>
            <a:solidFill>
              <a:schemeClr val="tx2">
                <a:lumMod val="20000"/>
                <a:lumOff val="80000"/>
              </a:schemeClr>
            </a:solidFill>
          </a:ln>
        </p:spPr>
        <p:txBody>
          <a:bodyPr lIns="91435" tIns="45719" rIns="91435" bIns="45719"/>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a:solidFill>
                  <a:prstClr val="black"/>
                </a:solidFill>
              </a:rPr>
              <a:t>2. BIỂU DIỄN MIỀN NGHIỆM CỦA HỆ BẤT PHƯƠNG TRÌNH BẬC NHẤT HAI ẨN TRÊN MẶT PHẲNG TỌA ĐỘ</a:t>
            </a:r>
            <a:endParaRPr lang="en-US" dirty="0">
              <a:solidFill>
                <a:prstClr val="black"/>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1" y="3445094"/>
                <a:ext cx="11353800" cy="10058181"/>
              </a:xfrm>
              <a:prstGeom prst="rect">
                <a:avLst/>
              </a:prstGeom>
              <a:solidFill>
                <a:srgbClr val="D6F7FE"/>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dirty="0">
                    <a:solidFill>
                      <a:prstClr val="black"/>
                    </a:solidFill>
                  </a:rPr>
                  <a:t>HĐ2: </a:t>
                </a:r>
                <a:r>
                  <a:rPr lang="en-US" sz="4400" dirty="0">
                    <a:solidFill>
                      <a:prstClr val="black"/>
                    </a:solidFill>
                  </a:rPr>
                  <a:t>Cho </a:t>
                </a:r>
                <a:r>
                  <a:rPr lang="en-US" sz="4400" dirty="0" err="1">
                    <a:solidFill>
                      <a:prstClr val="black"/>
                    </a:solidFill>
                  </a:rPr>
                  <a:t>đường</a:t>
                </a:r>
                <a:r>
                  <a:rPr lang="en-US" sz="4400" dirty="0">
                    <a:solidFill>
                      <a:prstClr val="black"/>
                    </a:solidFill>
                  </a:rPr>
                  <a:t> </a:t>
                </a:r>
                <a:r>
                  <a:rPr lang="en-US" sz="4400" dirty="0" err="1">
                    <a:solidFill>
                      <a:prstClr val="black"/>
                    </a:solidFill>
                  </a:rPr>
                  <a:t>thẳng</a:t>
                </a:r>
                <a:r>
                  <a:rPr lang="en-US" sz="4400" dirty="0">
                    <a:solidFill>
                      <a:prstClr val="black"/>
                    </a:solidFill>
                  </a:rPr>
                  <a:t> </a:t>
                </a:r>
                <a14:m>
                  <m:oMath xmlns:m="http://schemas.openxmlformats.org/officeDocument/2006/math">
                    <m:r>
                      <a:rPr lang="en-US" sz="4400" i="1">
                        <a:solidFill>
                          <a:prstClr val="black"/>
                        </a:solidFill>
                        <a:latin typeface="Cambria Math" panose="02040503050406030204" pitchFamily="18" charset="0"/>
                      </a:rPr>
                      <m:t>𝑑</m:t>
                    </m:r>
                    <m:r>
                      <a:rPr lang="en-US" sz="4400" i="1">
                        <a:solidFill>
                          <a:prstClr val="black"/>
                        </a:solidFill>
                        <a:latin typeface="Cambria Math" panose="02040503050406030204" pitchFamily="18" charset="0"/>
                      </a:rPr>
                      <m:t>:</m:t>
                    </m:r>
                    <m:r>
                      <a:rPr lang="en-US" sz="4400" i="1">
                        <a:solidFill>
                          <a:prstClr val="black"/>
                        </a:solidFill>
                        <a:latin typeface="Cambria Math" panose="02040503050406030204" pitchFamily="18" charset="0"/>
                      </a:rPr>
                      <m:t>𝑥</m:t>
                    </m:r>
                    <m:r>
                      <a:rPr lang="en-US" sz="4400" i="1">
                        <a:solidFill>
                          <a:prstClr val="black"/>
                        </a:solidFill>
                        <a:latin typeface="Cambria Math" panose="02040503050406030204" pitchFamily="18" charset="0"/>
                      </a:rPr>
                      <m:t>+</m:t>
                    </m:r>
                    <m:r>
                      <a:rPr lang="en-US" sz="4400" i="1">
                        <a:solidFill>
                          <a:prstClr val="black"/>
                        </a:solidFill>
                        <a:latin typeface="Cambria Math" panose="02040503050406030204" pitchFamily="18" charset="0"/>
                      </a:rPr>
                      <m:t>𝑦</m:t>
                    </m:r>
                    <m:r>
                      <a:rPr lang="en-US" sz="4400" i="1">
                        <a:solidFill>
                          <a:prstClr val="black"/>
                        </a:solidFill>
                        <a:latin typeface="Cambria Math" panose="02040503050406030204" pitchFamily="18" charset="0"/>
                      </a:rPr>
                      <m:t>=150</m:t>
                    </m:r>
                  </m:oMath>
                </a14:m>
                <a:r>
                  <a:rPr lang="en-US" sz="4400" dirty="0">
                    <a:solidFill>
                      <a:prstClr val="black"/>
                    </a:solidFill>
                  </a:rPr>
                  <a:t> </a:t>
                </a:r>
                <a:r>
                  <a:rPr lang="en-US" sz="4400" dirty="0" err="1">
                    <a:solidFill>
                      <a:prstClr val="black"/>
                    </a:solidFill>
                  </a:rPr>
                  <a:t>trên</a:t>
                </a:r>
                <a:r>
                  <a:rPr lang="en-US" sz="4400" dirty="0">
                    <a:solidFill>
                      <a:prstClr val="black"/>
                    </a:solidFill>
                  </a:rPr>
                  <a:t> </a:t>
                </a:r>
                <a:r>
                  <a:rPr lang="en-US" sz="4400" dirty="0" err="1">
                    <a:solidFill>
                      <a:prstClr val="black"/>
                    </a:solidFill>
                  </a:rPr>
                  <a:t>mặt</a:t>
                </a:r>
                <a:r>
                  <a:rPr lang="en-US" sz="4400" dirty="0">
                    <a:solidFill>
                      <a:prstClr val="black"/>
                    </a:solidFill>
                  </a:rPr>
                  <a:t> </a:t>
                </a:r>
                <a:r>
                  <a:rPr lang="en-US" sz="4400" dirty="0" err="1">
                    <a:solidFill>
                      <a:prstClr val="black"/>
                    </a:solidFill>
                  </a:rPr>
                  <a:t>phẳng</a:t>
                </a:r>
                <a:r>
                  <a:rPr lang="en-US" sz="4400" dirty="0">
                    <a:solidFill>
                      <a:prstClr val="black"/>
                    </a:solidFill>
                  </a:rPr>
                  <a:t> </a:t>
                </a:r>
                <a:r>
                  <a:rPr lang="en-US" sz="4400" dirty="0" err="1">
                    <a:solidFill>
                      <a:prstClr val="black"/>
                    </a:solidFill>
                  </a:rPr>
                  <a:t>tọa</a:t>
                </a:r>
                <a:r>
                  <a:rPr lang="en-US" sz="4400" dirty="0">
                    <a:solidFill>
                      <a:prstClr val="black"/>
                    </a:solidFill>
                  </a:rPr>
                  <a:t> </a:t>
                </a:r>
                <a:r>
                  <a:rPr lang="en-US" sz="4400" dirty="0" err="1">
                    <a:solidFill>
                      <a:prstClr val="black"/>
                    </a:solidFill>
                  </a:rPr>
                  <a:t>độ</a:t>
                </a:r>
                <a:r>
                  <a:rPr lang="en-US" sz="4400" dirty="0">
                    <a:solidFill>
                      <a:prstClr val="black"/>
                    </a:solidFill>
                  </a:rPr>
                  <a:t> </a:t>
                </a:r>
                <a14:m>
                  <m:oMath xmlns:m="http://schemas.openxmlformats.org/officeDocument/2006/math">
                    <m:r>
                      <a:rPr lang="en-US" sz="4400" i="1">
                        <a:solidFill>
                          <a:prstClr val="black"/>
                        </a:solidFill>
                        <a:latin typeface="Cambria Math" panose="02040503050406030204" pitchFamily="18" charset="0"/>
                      </a:rPr>
                      <m:t>𝑂</m:t>
                    </m:r>
                    <m:r>
                      <a:rPr lang="en-US" sz="4400" i="1">
                        <a:solidFill>
                          <a:prstClr val="black"/>
                        </a:solidFill>
                        <a:latin typeface="Cambria Math" panose="02040503050406030204" pitchFamily="18" charset="0"/>
                      </a:rPr>
                      <m:t>​</m:t>
                    </m:r>
                    <m:r>
                      <a:rPr lang="en-US" sz="4400" i="1">
                        <a:solidFill>
                          <a:prstClr val="black"/>
                        </a:solidFill>
                        <a:latin typeface="Cambria Math" panose="02040503050406030204" pitchFamily="18" charset="0"/>
                      </a:rPr>
                      <m:t>𝑥𝑦</m:t>
                    </m:r>
                  </m:oMath>
                </a14:m>
                <a:r>
                  <a:rPr lang="en-US" sz="4400" dirty="0">
                    <a:solidFill>
                      <a:prstClr val="black"/>
                    </a:solidFill>
                  </a:rPr>
                  <a:t>. </a:t>
                </a:r>
                <a:r>
                  <a:rPr lang="en-US" sz="4400" dirty="0" err="1">
                    <a:solidFill>
                      <a:prstClr val="black"/>
                    </a:solidFill>
                  </a:rPr>
                  <a:t>Đường</a:t>
                </a:r>
                <a:r>
                  <a:rPr lang="en-US" sz="4400" dirty="0">
                    <a:solidFill>
                      <a:prstClr val="black"/>
                    </a:solidFill>
                  </a:rPr>
                  <a:t> </a:t>
                </a:r>
                <a:r>
                  <a:rPr lang="en-US" sz="4400" dirty="0" err="1">
                    <a:solidFill>
                      <a:prstClr val="black"/>
                    </a:solidFill>
                  </a:rPr>
                  <a:t>thẳng</a:t>
                </a:r>
                <a:r>
                  <a:rPr lang="en-US" sz="4400" dirty="0">
                    <a:solidFill>
                      <a:prstClr val="black"/>
                    </a:solidFill>
                  </a:rPr>
                  <a:t> </a:t>
                </a:r>
                <a:r>
                  <a:rPr lang="en-US" sz="4400" dirty="0" err="1">
                    <a:solidFill>
                      <a:prstClr val="black"/>
                    </a:solidFill>
                  </a:rPr>
                  <a:t>này</a:t>
                </a:r>
                <a:r>
                  <a:rPr lang="en-US" sz="4400" dirty="0">
                    <a:solidFill>
                      <a:prstClr val="black"/>
                    </a:solidFill>
                  </a:rPr>
                  <a:t> </a:t>
                </a:r>
                <a:r>
                  <a:rPr lang="en-US" sz="4400" dirty="0" err="1">
                    <a:solidFill>
                      <a:prstClr val="black"/>
                    </a:solidFill>
                  </a:rPr>
                  <a:t>cắt</a:t>
                </a:r>
                <a:r>
                  <a:rPr lang="en-US" sz="4400" dirty="0">
                    <a:solidFill>
                      <a:prstClr val="black"/>
                    </a:solidFill>
                  </a:rPr>
                  <a:t> </a:t>
                </a:r>
                <a:r>
                  <a:rPr lang="en-US" sz="4400" dirty="0" err="1">
                    <a:solidFill>
                      <a:prstClr val="black"/>
                    </a:solidFill>
                  </a:rPr>
                  <a:t>hai</a:t>
                </a:r>
                <a:r>
                  <a:rPr lang="en-US" sz="4400" dirty="0">
                    <a:solidFill>
                      <a:prstClr val="black"/>
                    </a:solidFill>
                  </a:rPr>
                  <a:t> </a:t>
                </a:r>
                <a:r>
                  <a:rPr lang="en-US" sz="4400" dirty="0" err="1">
                    <a:solidFill>
                      <a:prstClr val="black"/>
                    </a:solidFill>
                  </a:rPr>
                  <a:t>trục</a:t>
                </a:r>
                <a:r>
                  <a:rPr lang="en-US" sz="4400" dirty="0">
                    <a:solidFill>
                      <a:prstClr val="black"/>
                    </a:solidFill>
                  </a:rPr>
                  <a:t> </a:t>
                </a:r>
                <a:r>
                  <a:rPr lang="en-US" sz="4400" dirty="0" err="1">
                    <a:solidFill>
                      <a:prstClr val="black"/>
                    </a:solidFill>
                  </a:rPr>
                  <a:t>tọa</a:t>
                </a:r>
                <a:r>
                  <a:rPr lang="en-US" sz="4400" dirty="0">
                    <a:solidFill>
                      <a:prstClr val="black"/>
                    </a:solidFill>
                  </a:rPr>
                  <a:t> </a:t>
                </a:r>
                <a:r>
                  <a:rPr lang="en-US" sz="4400" dirty="0" err="1">
                    <a:solidFill>
                      <a:prstClr val="black"/>
                    </a:solidFill>
                  </a:rPr>
                  <a:t>độ</a:t>
                </a:r>
                <a:r>
                  <a:rPr lang="en-US" sz="4400" dirty="0">
                    <a:solidFill>
                      <a:prstClr val="black"/>
                    </a:solidFill>
                  </a:rPr>
                  <a:t> </a:t>
                </a:r>
                <a14:m>
                  <m:oMath xmlns:m="http://schemas.openxmlformats.org/officeDocument/2006/math">
                    <m:r>
                      <a:rPr lang="en-US" sz="4400" i="1">
                        <a:solidFill>
                          <a:prstClr val="black"/>
                        </a:solidFill>
                        <a:latin typeface="Cambria Math" panose="02040503050406030204" pitchFamily="18" charset="0"/>
                      </a:rPr>
                      <m:t>𝑂</m:t>
                    </m:r>
                    <m:r>
                      <a:rPr lang="en-US" sz="4400" i="1">
                        <a:solidFill>
                          <a:prstClr val="black"/>
                        </a:solidFill>
                        <a:latin typeface="Cambria Math" panose="02040503050406030204" pitchFamily="18" charset="0"/>
                      </a:rPr>
                      <m:t>​</m:t>
                    </m:r>
                    <m:r>
                      <a:rPr lang="en-US" sz="4400" i="1">
                        <a:solidFill>
                          <a:prstClr val="black"/>
                        </a:solidFill>
                        <a:latin typeface="Cambria Math" panose="02040503050406030204" pitchFamily="18" charset="0"/>
                      </a:rPr>
                      <m:t>𝑥</m:t>
                    </m:r>
                  </m:oMath>
                </a14:m>
                <a:r>
                  <a:rPr lang="en-US" sz="4400" dirty="0">
                    <a:solidFill>
                      <a:prstClr val="black"/>
                    </a:solidFill>
                  </a:rPr>
                  <a:t> </a:t>
                </a:r>
                <a:r>
                  <a:rPr lang="en-US" sz="4400" dirty="0" err="1">
                    <a:solidFill>
                      <a:prstClr val="black"/>
                    </a:solidFill>
                  </a:rPr>
                  <a:t>và</a:t>
                </a:r>
                <a:r>
                  <a:rPr lang="en-US" sz="4400" dirty="0">
                    <a:solidFill>
                      <a:prstClr val="black"/>
                    </a:solidFill>
                  </a:rPr>
                  <a:t> </a:t>
                </a:r>
                <a14:m>
                  <m:oMath xmlns:m="http://schemas.openxmlformats.org/officeDocument/2006/math">
                    <m:r>
                      <a:rPr lang="en-US" sz="4400" i="1">
                        <a:solidFill>
                          <a:prstClr val="black"/>
                        </a:solidFill>
                        <a:latin typeface="Cambria Math" panose="02040503050406030204" pitchFamily="18" charset="0"/>
                      </a:rPr>
                      <m:t>𝑂𝑦</m:t>
                    </m:r>
                  </m:oMath>
                </a14:m>
                <a:r>
                  <a:rPr lang="en-US" sz="4400" dirty="0">
                    <a:solidFill>
                      <a:prstClr val="black"/>
                    </a:solidFill>
                  </a:rPr>
                  <a:t> </a:t>
                </a:r>
                <a:r>
                  <a:rPr lang="en-US" sz="4400" dirty="0" err="1">
                    <a:solidFill>
                      <a:prstClr val="black"/>
                    </a:solidFill>
                  </a:rPr>
                  <a:t>tại</a:t>
                </a:r>
                <a:r>
                  <a:rPr lang="en-US" sz="4400" dirty="0">
                    <a:solidFill>
                      <a:prstClr val="black"/>
                    </a:solidFill>
                  </a:rPr>
                  <a:t> </a:t>
                </a:r>
                <a:r>
                  <a:rPr lang="en-US" sz="4400" dirty="0" err="1">
                    <a:solidFill>
                      <a:prstClr val="black"/>
                    </a:solidFill>
                  </a:rPr>
                  <a:t>hai</a:t>
                </a:r>
                <a:r>
                  <a:rPr lang="en-US" sz="4400" dirty="0">
                    <a:solidFill>
                      <a:prstClr val="black"/>
                    </a:solidFill>
                  </a:rPr>
                  <a:t> </a:t>
                </a:r>
                <a:r>
                  <a:rPr lang="en-US" sz="4400" dirty="0" err="1">
                    <a:solidFill>
                      <a:prstClr val="black"/>
                    </a:solidFill>
                  </a:rPr>
                  <a:t>điểm</a:t>
                </a:r>
                <a:r>
                  <a:rPr lang="en-US" sz="4400" dirty="0">
                    <a:solidFill>
                      <a:prstClr val="black"/>
                    </a:solidFill>
                  </a:rPr>
                  <a:t> </a:t>
                </a:r>
                <a14:m>
                  <m:oMath xmlns:m="http://schemas.openxmlformats.org/officeDocument/2006/math">
                    <m:r>
                      <a:rPr lang="en-US" sz="4400" i="1">
                        <a:solidFill>
                          <a:prstClr val="black"/>
                        </a:solidFill>
                        <a:latin typeface="Cambria Math" panose="02040503050406030204" pitchFamily="18" charset="0"/>
                      </a:rPr>
                      <m:t>𝐴</m:t>
                    </m:r>
                  </m:oMath>
                </a14:m>
                <a:r>
                  <a:rPr lang="en-US" sz="4400" dirty="0">
                    <a:solidFill>
                      <a:prstClr val="black"/>
                    </a:solidFill>
                  </a:rPr>
                  <a:t> </a:t>
                </a:r>
                <a:r>
                  <a:rPr lang="en-US" sz="4400" dirty="0" err="1">
                    <a:solidFill>
                      <a:prstClr val="black"/>
                    </a:solidFill>
                  </a:rPr>
                  <a:t>và</a:t>
                </a:r>
                <a:r>
                  <a:rPr lang="en-US" sz="4400" dirty="0">
                    <a:solidFill>
                      <a:prstClr val="black"/>
                    </a:solidFill>
                  </a:rPr>
                  <a:t> </a:t>
                </a:r>
                <a14:m>
                  <m:oMath xmlns:m="http://schemas.openxmlformats.org/officeDocument/2006/math">
                    <m:r>
                      <a:rPr lang="en-US" sz="4400" i="1">
                        <a:solidFill>
                          <a:prstClr val="black"/>
                        </a:solidFill>
                        <a:latin typeface="Cambria Math" panose="02040503050406030204" pitchFamily="18" charset="0"/>
                      </a:rPr>
                      <m:t>𝐵</m:t>
                    </m:r>
                  </m:oMath>
                </a14:m>
                <a:r>
                  <a:rPr lang="en-US" sz="4400" dirty="0">
                    <a:solidFill>
                      <a:prstClr val="black"/>
                    </a:solidFill>
                  </a:rPr>
                  <a:t>.</a:t>
                </a:r>
              </a:p>
              <a:p>
                <a:pPr marL="0" indent="0">
                  <a:buNone/>
                </a:pPr>
                <a:r>
                  <a:rPr lang="en-US" sz="4400">
                    <a:solidFill>
                      <a:prstClr val="black"/>
                    </a:solidFill>
                    <a:latin typeface="Calibri"/>
                  </a:rPr>
                  <a:t>C ) </a:t>
                </a:r>
                <a:r>
                  <a:rPr lang="en-US" sz="4400" dirty="0" err="1">
                    <a:solidFill>
                      <a:prstClr val="black"/>
                    </a:solidFill>
                    <a:latin typeface="Calibri"/>
                  </a:rPr>
                  <a:t>Lấy</a:t>
                </a:r>
                <a:r>
                  <a:rPr lang="en-US" sz="4400" dirty="0">
                    <a:solidFill>
                      <a:prstClr val="black"/>
                    </a:solidFill>
                    <a:latin typeface="Calibri"/>
                  </a:rPr>
                  <a:t> </a:t>
                </a:r>
                <a:r>
                  <a:rPr lang="en-US" sz="4400" dirty="0" err="1">
                    <a:solidFill>
                      <a:prstClr val="black"/>
                    </a:solidFill>
                    <a:latin typeface="Calibri"/>
                  </a:rPr>
                  <a:t>một</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r>
                  <a:rPr lang="en-US" sz="4400" dirty="0" err="1">
                    <a:solidFill>
                      <a:prstClr val="black"/>
                    </a:solidFill>
                    <a:latin typeface="Calibri"/>
                  </a:rPr>
                  <a:t>trong</a:t>
                </a:r>
                <a:r>
                  <a:rPr lang="en-US" sz="4400" dirty="0">
                    <a:solidFill>
                      <a:prstClr val="black"/>
                    </a:solidFill>
                    <a:latin typeface="Calibri"/>
                  </a:rPr>
                  <a:t> tam </a:t>
                </a:r>
                <a:r>
                  <a:rPr lang="en-US" sz="4400" dirty="0" err="1">
                    <a:solidFill>
                      <a:prstClr val="black"/>
                    </a:solidFill>
                    <a:latin typeface="Calibri"/>
                  </a:rPr>
                  <a:t>giác</a:t>
                </a:r>
                <a:r>
                  <a:rPr lang="en-US" sz="4400" dirty="0">
                    <a:solidFill>
                      <a:prstClr val="black"/>
                    </a:solidFill>
                    <a:latin typeface="Calibri"/>
                  </a:rPr>
                  <a:t> </a:t>
                </a:r>
                <a14:m>
                  <m:oMath xmlns:m="http://schemas.openxmlformats.org/officeDocument/2006/math">
                    <m:r>
                      <a:rPr lang="en-US" sz="4400" i="1">
                        <a:solidFill>
                          <a:prstClr val="black"/>
                        </a:solidFill>
                        <a:latin typeface="Cambria Math" panose="02040503050406030204" pitchFamily="18" charset="0"/>
                      </a:rPr>
                      <m:t>𝑂𝐴𝐵</m:t>
                    </m:r>
                  </m:oMath>
                </a14:m>
                <a:r>
                  <a:rPr lang="en-US" sz="4400" dirty="0">
                    <a:solidFill>
                      <a:prstClr val="black"/>
                    </a:solidFill>
                    <a:latin typeface="Calibri"/>
                  </a:rPr>
                  <a:t> (</a:t>
                </a:r>
                <a:r>
                  <a:rPr lang="en-US" sz="4400" dirty="0" err="1">
                    <a:solidFill>
                      <a:prstClr val="black"/>
                    </a:solidFill>
                    <a:latin typeface="Calibri"/>
                  </a:rPr>
                  <a:t>chẳng</a:t>
                </a:r>
                <a:r>
                  <a:rPr lang="en-US" sz="4400" dirty="0">
                    <a:solidFill>
                      <a:prstClr val="black"/>
                    </a:solidFill>
                    <a:latin typeface="Calibri"/>
                  </a:rPr>
                  <a:t> </a:t>
                </a:r>
                <a:r>
                  <a:rPr lang="en-US" sz="4400" dirty="0" err="1">
                    <a:solidFill>
                      <a:prstClr val="black"/>
                    </a:solidFill>
                    <a:latin typeface="Calibri"/>
                  </a:rPr>
                  <a:t>hạn</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14:m>
                  <m:oMath xmlns:m="http://schemas.openxmlformats.org/officeDocument/2006/math">
                    <m:d>
                      <m:dPr>
                        <m:ctrlPr>
                          <a:rPr lang="en-US" sz="4400" i="1">
                            <a:solidFill>
                              <a:prstClr val="black"/>
                            </a:solidFill>
                            <a:latin typeface="Cambria Math" panose="02040503050406030204" pitchFamily="18" charset="0"/>
                          </a:rPr>
                        </m:ctrlPr>
                      </m:dPr>
                      <m:e>
                        <m:r>
                          <a:rPr lang="en-US" sz="4400" i="1">
                            <a:solidFill>
                              <a:prstClr val="black"/>
                            </a:solidFill>
                            <a:latin typeface="Cambria Math" panose="02040503050406030204" pitchFamily="18" charset="0"/>
                          </a:rPr>
                          <m:t>1;2</m:t>
                        </m:r>
                      </m:e>
                    </m:d>
                  </m:oMath>
                </a14:m>
                <a:r>
                  <a:rPr lang="en-US" sz="4400" dirty="0">
                    <a:solidFill>
                      <a:prstClr val="black"/>
                    </a:solidFill>
                    <a:latin typeface="Calibri"/>
                  </a:rPr>
                  <a:t>) </a:t>
                </a:r>
                <a:r>
                  <a:rPr lang="en-US" sz="4400" dirty="0" err="1">
                    <a:solidFill>
                      <a:prstClr val="black"/>
                    </a:solidFill>
                    <a:latin typeface="Calibri"/>
                  </a:rPr>
                  <a:t>hoặc</a:t>
                </a:r>
                <a:r>
                  <a:rPr lang="en-US" sz="4400" dirty="0">
                    <a:solidFill>
                      <a:prstClr val="black"/>
                    </a:solidFill>
                    <a:latin typeface="Calibri"/>
                  </a:rPr>
                  <a:t> </a:t>
                </a:r>
                <a:r>
                  <a:rPr lang="en-US" sz="4400" dirty="0" err="1">
                    <a:solidFill>
                      <a:prstClr val="black"/>
                    </a:solidFill>
                    <a:latin typeface="Calibri"/>
                  </a:rPr>
                  <a:t>một</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r>
                  <a:rPr lang="en-US" sz="4400" dirty="0" err="1">
                    <a:solidFill>
                      <a:prstClr val="black"/>
                    </a:solidFill>
                    <a:latin typeface="Calibri"/>
                  </a:rPr>
                  <a:t>trên</a:t>
                </a:r>
                <a:r>
                  <a:rPr lang="en-US" sz="4400" dirty="0">
                    <a:solidFill>
                      <a:prstClr val="black"/>
                    </a:solidFill>
                    <a:latin typeface="Calibri"/>
                  </a:rPr>
                  <a:t> </a:t>
                </a:r>
                <a:r>
                  <a:rPr lang="en-US" sz="4400" dirty="0" err="1">
                    <a:solidFill>
                      <a:prstClr val="black"/>
                    </a:solidFill>
                    <a:latin typeface="Calibri"/>
                  </a:rPr>
                  <a:t>cạnh</a:t>
                </a:r>
                <a:r>
                  <a:rPr lang="en-US" sz="4400" dirty="0">
                    <a:solidFill>
                      <a:prstClr val="black"/>
                    </a:solidFill>
                    <a:latin typeface="Calibri"/>
                  </a:rPr>
                  <a:t> </a:t>
                </a:r>
                <a:r>
                  <a:rPr lang="en-US" sz="4400" dirty="0" err="1">
                    <a:solidFill>
                      <a:prstClr val="black"/>
                    </a:solidFill>
                    <a:latin typeface="Calibri"/>
                  </a:rPr>
                  <a:t>nào</a:t>
                </a:r>
                <a:r>
                  <a:rPr lang="en-US" sz="4400" dirty="0">
                    <a:solidFill>
                      <a:prstClr val="black"/>
                    </a:solidFill>
                    <a:latin typeface="Calibri"/>
                  </a:rPr>
                  <a:t> </a:t>
                </a:r>
                <a:r>
                  <a:rPr lang="en-US" sz="4400" dirty="0" err="1">
                    <a:solidFill>
                      <a:prstClr val="black"/>
                    </a:solidFill>
                    <a:latin typeface="Calibri"/>
                  </a:rPr>
                  <a:t>đó</a:t>
                </a:r>
                <a:r>
                  <a:rPr lang="en-US" sz="4400" dirty="0">
                    <a:solidFill>
                      <a:prstClr val="black"/>
                    </a:solidFill>
                    <a:latin typeface="Calibri"/>
                  </a:rPr>
                  <a:t> </a:t>
                </a:r>
                <a:r>
                  <a:rPr lang="en-US" sz="4400" dirty="0" err="1">
                    <a:solidFill>
                      <a:prstClr val="black"/>
                    </a:solidFill>
                    <a:latin typeface="Calibri"/>
                  </a:rPr>
                  <a:t>của</a:t>
                </a:r>
                <a:r>
                  <a:rPr lang="en-US" sz="4400" dirty="0">
                    <a:solidFill>
                      <a:prstClr val="black"/>
                    </a:solidFill>
                    <a:latin typeface="Calibri"/>
                  </a:rPr>
                  <a:t> tam </a:t>
                </a:r>
                <a:r>
                  <a:rPr lang="en-US" sz="4400" dirty="0" err="1">
                    <a:solidFill>
                      <a:prstClr val="black"/>
                    </a:solidFill>
                    <a:latin typeface="Calibri"/>
                  </a:rPr>
                  <a:t>giác</a:t>
                </a:r>
                <a:r>
                  <a:rPr lang="en-US" sz="4400" dirty="0">
                    <a:solidFill>
                      <a:prstClr val="black"/>
                    </a:solidFill>
                    <a:latin typeface="Calibri"/>
                  </a:rPr>
                  <a:t> </a:t>
                </a:r>
                <a14:m>
                  <m:oMath xmlns:m="http://schemas.openxmlformats.org/officeDocument/2006/math">
                    <m:r>
                      <a:rPr lang="en-US" sz="4400" i="1">
                        <a:solidFill>
                          <a:prstClr val="black"/>
                        </a:solidFill>
                        <a:latin typeface="Cambria Math" panose="02040503050406030204" pitchFamily="18" charset="0"/>
                      </a:rPr>
                      <m:t>𝑂𝐴𝐵</m:t>
                    </m:r>
                  </m:oMath>
                </a14:m>
                <a:r>
                  <a:rPr lang="en-US" sz="4400" dirty="0">
                    <a:solidFill>
                      <a:prstClr val="black"/>
                    </a:solidFill>
                    <a:latin typeface="Calibri"/>
                  </a:rPr>
                  <a:t> (</a:t>
                </a:r>
                <a:r>
                  <a:rPr lang="en-US" sz="4400" dirty="0" err="1">
                    <a:solidFill>
                      <a:prstClr val="black"/>
                    </a:solidFill>
                    <a:latin typeface="Calibri"/>
                  </a:rPr>
                  <a:t>chẳng</a:t>
                </a:r>
                <a:r>
                  <a:rPr lang="en-US" sz="4400" dirty="0">
                    <a:solidFill>
                      <a:prstClr val="black"/>
                    </a:solidFill>
                    <a:latin typeface="Calibri"/>
                  </a:rPr>
                  <a:t> </a:t>
                </a:r>
                <a:r>
                  <a:rPr lang="en-US" sz="4400" dirty="0" err="1">
                    <a:solidFill>
                      <a:prstClr val="black"/>
                    </a:solidFill>
                    <a:latin typeface="Calibri"/>
                  </a:rPr>
                  <a:t>hạn</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14:m>
                  <m:oMath xmlns:m="http://schemas.openxmlformats.org/officeDocument/2006/math">
                    <m:d>
                      <m:dPr>
                        <m:ctrlPr>
                          <a:rPr lang="en-US" sz="4400" i="1">
                            <a:solidFill>
                              <a:prstClr val="black"/>
                            </a:solidFill>
                            <a:latin typeface="Cambria Math" panose="02040503050406030204" pitchFamily="18" charset="0"/>
                          </a:rPr>
                        </m:ctrlPr>
                      </m:dPr>
                      <m:e>
                        <m:r>
                          <a:rPr lang="en-US" sz="4400" i="1">
                            <a:solidFill>
                              <a:prstClr val="black"/>
                            </a:solidFill>
                            <a:latin typeface="Cambria Math" panose="02040503050406030204" pitchFamily="18" charset="0"/>
                          </a:rPr>
                          <m:t>1;149</m:t>
                        </m:r>
                      </m:e>
                    </m:d>
                  </m:oMath>
                </a14:m>
                <a:r>
                  <a:rPr lang="en-US" sz="4400" dirty="0">
                    <a:solidFill>
                      <a:prstClr val="black"/>
                    </a:solidFill>
                    <a:latin typeface="Calibri"/>
                  </a:rPr>
                  <a:t>) </a:t>
                </a:r>
                <a:r>
                  <a:rPr lang="en-US" sz="4400" dirty="0" err="1">
                    <a:solidFill>
                      <a:prstClr val="black"/>
                    </a:solidFill>
                    <a:latin typeface="Calibri"/>
                  </a:rPr>
                  <a:t>và</a:t>
                </a:r>
                <a:r>
                  <a:rPr lang="en-US" sz="4400" dirty="0">
                    <a:solidFill>
                      <a:prstClr val="black"/>
                    </a:solidFill>
                    <a:latin typeface="Calibri"/>
                  </a:rPr>
                  <a:t> </a:t>
                </a:r>
                <a:r>
                  <a:rPr lang="en-US" sz="4400" dirty="0" err="1">
                    <a:solidFill>
                      <a:prstClr val="black"/>
                    </a:solidFill>
                    <a:latin typeface="Calibri"/>
                  </a:rPr>
                  <a:t>kiểm</a:t>
                </a:r>
                <a:r>
                  <a:rPr lang="en-US" sz="4400" dirty="0">
                    <a:solidFill>
                      <a:prstClr val="black"/>
                    </a:solidFill>
                    <a:latin typeface="Calibri"/>
                  </a:rPr>
                  <a:t> </a:t>
                </a:r>
                <a:r>
                  <a:rPr lang="en-US" sz="4400" dirty="0" err="1">
                    <a:solidFill>
                      <a:prstClr val="black"/>
                    </a:solidFill>
                    <a:latin typeface="Calibri"/>
                  </a:rPr>
                  <a:t>tra</a:t>
                </a:r>
                <a:r>
                  <a:rPr lang="en-US" sz="4400" dirty="0">
                    <a:solidFill>
                      <a:prstClr val="black"/>
                    </a:solidFill>
                    <a:latin typeface="Calibri"/>
                  </a:rPr>
                  <a:t> </a:t>
                </a:r>
                <a:r>
                  <a:rPr lang="en-US" sz="4400" dirty="0" err="1">
                    <a:solidFill>
                      <a:prstClr val="black"/>
                    </a:solidFill>
                    <a:latin typeface="Calibri"/>
                  </a:rPr>
                  <a:t>xem</a:t>
                </a:r>
                <a:r>
                  <a:rPr lang="en-US" sz="4400" dirty="0">
                    <a:solidFill>
                      <a:prstClr val="black"/>
                    </a:solidFill>
                    <a:latin typeface="Calibri"/>
                  </a:rPr>
                  <a:t> </a:t>
                </a:r>
                <a:r>
                  <a:rPr lang="en-US" sz="4400" dirty="0" err="1">
                    <a:solidFill>
                      <a:prstClr val="black"/>
                    </a:solidFill>
                    <a:latin typeface="Calibri"/>
                  </a:rPr>
                  <a:t>tọa</a:t>
                </a:r>
                <a:r>
                  <a:rPr lang="en-US" sz="4400" dirty="0">
                    <a:solidFill>
                      <a:prstClr val="black"/>
                    </a:solidFill>
                    <a:latin typeface="Calibri"/>
                  </a:rPr>
                  <a:t> </a:t>
                </a:r>
                <a:r>
                  <a:rPr lang="en-US" sz="4400" dirty="0" err="1">
                    <a:solidFill>
                      <a:prstClr val="black"/>
                    </a:solidFill>
                    <a:latin typeface="Calibri"/>
                  </a:rPr>
                  <a:t>độ</a:t>
                </a:r>
                <a:r>
                  <a:rPr lang="en-US" sz="4400" dirty="0">
                    <a:solidFill>
                      <a:prstClr val="black"/>
                    </a:solidFill>
                    <a:latin typeface="Calibri"/>
                  </a:rPr>
                  <a:t> </a:t>
                </a:r>
                <a:r>
                  <a:rPr lang="en-US" sz="4400" dirty="0" err="1">
                    <a:solidFill>
                      <a:prstClr val="black"/>
                    </a:solidFill>
                    <a:latin typeface="Calibri"/>
                  </a:rPr>
                  <a:t>của</a:t>
                </a:r>
                <a:r>
                  <a:rPr lang="en-US" sz="4400" dirty="0">
                    <a:solidFill>
                      <a:prstClr val="black"/>
                    </a:solidFill>
                    <a:latin typeface="Calibri"/>
                  </a:rPr>
                  <a:t> </a:t>
                </a:r>
                <a:r>
                  <a:rPr lang="en-US" sz="4400" dirty="0" err="1">
                    <a:solidFill>
                      <a:prstClr val="black"/>
                    </a:solidFill>
                    <a:latin typeface="Calibri"/>
                  </a:rPr>
                  <a:t>các</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r>
                  <a:rPr lang="en-US" sz="4400" dirty="0" err="1">
                    <a:solidFill>
                      <a:prstClr val="black"/>
                    </a:solidFill>
                    <a:latin typeface="Calibri"/>
                  </a:rPr>
                  <a:t>đó</a:t>
                </a:r>
                <a:r>
                  <a:rPr lang="en-US" sz="4400" dirty="0">
                    <a:solidFill>
                      <a:prstClr val="black"/>
                    </a:solidFill>
                    <a:latin typeface="Calibri"/>
                  </a:rPr>
                  <a:t> </a:t>
                </a:r>
                <a:r>
                  <a:rPr lang="en-US" sz="4400" dirty="0" err="1">
                    <a:solidFill>
                      <a:prstClr val="black"/>
                    </a:solidFill>
                    <a:latin typeface="Calibri"/>
                  </a:rPr>
                  <a:t>có</a:t>
                </a:r>
                <a:r>
                  <a:rPr lang="en-US" sz="4400" dirty="0">
                    <a:solidFill>
                      <a:prstClr val="black"/>
                    </a:solidFill>
                    <a:latin typeface="Calibri"/>
                  </a:rPr>
                  <a:t> </a:t>
                </a:r>
                <a:r>
                  <a:rPr lang="en-US" sz="4400" dirty="0" err="1">
                    <a:solidFill>
                      <a:prstClr val="black"/>
                    </a:solidFill>
                    <a:latin typeface="Calibri"/>
                  </a:rPr>
                  <a:t>phải</a:t>
                </a:r>
                <a:r>
                  <a:rPr lang="en-US" sz="4400" dirty="0">
                    <a:solidFill>
                      <a:prstClr val="black"/>
                    </a:solidFill>
                    <a:latin typeface="Calibri"/>
                  </a:rPr>
                  <a:t> </a:t>
                </a:r>
                <a:r>
                  <a:rPr lang="en-US" sz="4400" err="1">
                    <a:solidFill>
                      <a:prstClr val="black"/>
                    </a:solidFill>
                    <a:latin typeface="Calibri"/>
                  </a:rPr>
                  <a:t>là</a:t>
                </a:r>
                <a:r>
                  <a:rPr lang="en-US" sz="4400">
                    <a:solidFill>
                      <a:prstClr val="black"/>
                    </a:solidFill>
                    <a:latin typeface="Calibri"/>
                  </a:rPr>
                  <a:t> nghiệm</a:t>
                </a:r>
                <a:r>
                  <a:rPr lang="en-US" sz="4400" dirty="0">
                    <a:solidFill>
                      <a:prstClr val="black"/>
                    </a:solidFill>
                    <a:latin typeface="Calibri"/>
                  </a:rPr>
                  <a:t> </a:t>
                </a:r>
                <a:r>
                  <a:rPr lang="en-US" sz="4400">
                    <a:solidFill>
                      <a:prstClr val="black"/>
                    </a:solidFill>
                    <a:latin typeface="Calibri"/>
                  </a:rPr>
                  <a:t>của </a:t>
                </a:r>
                <a:r>
                  <a:rPr lang="en-US" sz="4400" dirty="0" err="1">
                    <a:solidFill>
                      <a:prstClr val="black"/>
                    </a:solidFill>
                    <a:latin typeface="Calibri"/>
                  </a:rPr>
                  <a:t>hệ</a:t>
                </a:r>
                <a:r>
                  <a:rPr lang="en-US" sz="4400" dirty="0">
                    <a:solidFill>
                      <a:prstClr val="black"/>
                    </a:solidFill>
                    <a:latin typeface="Calibri"/>
                  </a:rPr>
                  <a:t> </a:t>
                </a:r>
                <a:r>
                  <a:rPr lang="en-US" sz="4400" dirty="0" err="1">
                    <a:solidFill>
                      <a:prstClr val="black"/>
                    </a:solidFill>
                    <a:latin typeface="Calibri"/>
                  </a:rPr>
                  <a:t>bất</a:t>
                </a:r>
                <a:r>
                  <a:rPr lang="en-US" sz="4400" dirty="0">
                    <a:solidFill>
                      <a:prstClr val="black"/>
                    </a:solidFill>
                    <a:latin typeface="Calibri"/>
                  </a:rPr>
                  <a:t> </a:t>
                </a:r>
                <a:r>
                  <a:rPr lang="en-US" sz="4400" dirty="0" err="1">
                    <a:solidFill>
                      <a:prstClr val="black"/>
                    </a:solidFill>
                    <a:latin typeface="Calibri"/>
                  </a:rPr>
                  <a:t>phương</a:t>
                </a:r>
                <a:r>
                  <a:rPr lang="en-US" sz="4400" dirty="0">
                    <a:solidFill>
                      <a:prstClr val="black"/>
                    </a:solidFill>
                    <a:latin typeface="Calibri"/>
                  </a:rPr>
                  <a:t> </a:t>
                </a:r>
                <a:r>
                  <a:rPr lang="en-US" sz="4400" dirty="0" err="1">
                    <a:solidFill>
                      <a:prstClr val="black"/>
                    </a:solidFill>
                    <a:latin typeface="Calibri"/>
                  </a:rPr>
                  <a:t>trình</a:t>
                </a:r>
                <a:r>
                  <a:rPr lang="en-US" sz="4400" dirty="0">
                    <a:solidFill>
                      <a:prstClr val="black"/>
                    </a:solidFill>
                    <a:latin typeface="Calibri"/>
                  </a:rPr>
                  <a:t> </a:t>
                </a:r>
                <a:r>
                  <a:rPr lang="en-US" sz="4400" dirty="0" err="1">
                    <a:solidFill>
                      <a:prstClr val="black"/>
                    </a:solidFill>
                    <a:latin typeface="Calibri"/>
                  </a:rPr>
                  <a:t>sau</a:t>
                </a:r>
                <a:r>
                  <a:rPr lang="en-US" sz="4400" dirty="0">
                    <a:solidFill>
                      <a:prstClr val="black"/>
                    </a:solidFill>
                    <a:latin typeface="Calibri"/>
                  </a:rPr>
                  <a:t> hay </a:t>
                </a:r>
                <a:r>
                  <a:rPr lang="en-US" sz="4400" err="1">
                    <a:solidFill>
                      <a:prstClr val="black"/>
                    </a:solidFill>
                    <a:latin typeface="Calibri"/>
                  </a:rPr>
                  <a:t>không</a:t>
                </a:r>
                <a:r>
                  <a:rPr lang="en-US" sz="4400">
                    <a:solidFill>
                      <a:prstClr val="black"/>
                    </a:solidFill>
                    <a:latin typeface="Calibri"/>
                  </a:rPr>
                  <a:t>:</a:t>
                </a:r>
              </a:p>
              <a:p>
                <a:pPr marL="0" indent="0" algn="ctr">
                  <a:buNone/>
                </a:pPr>
                <a:r>
                  <a:rPr lang="en-US" sz="4400">
                    <a:solidFill>
                      <a:prstClr val="black"/>
                    </a:solidFill>
                    <a:latin typeface="Calibri"/>
                  </a:rPr>
                  <a:t> </a:t>
                </a:r>
                <a14:m>
                  <m:oMath xmlns:m="http://schemas.openxmlformats.org/officeDocument/2006/math">
                    <m:d>
                      <m:dPr>
                        <m:begChr m:val="{"/>
                        <m:endChr m:val=""/>
                        <m:ctrlPr>
                          <a:rPr lang="en-US" sz="4400" i="1">
                            <a:solidFill>
                              <a:prstClr val="black"/>
                            </a:solidFill>
                            <a:latin typeface="Cambria Math" panose="02040503050406030204" pitchFamily="18" charset="0"/>
                          </a:rPr>
                        </m:ctrlPr>
                      </m:dPr>
                      <m:e>
                        <m:eqArr>
                          <m:eqArrPr>
                            <m:ctrlPr>
                              <a:rPr lang="en-US" sz="4400" i="1">
                                <a:solidFill>
                                  <a:prstClr val="black"/>
                                </a:solidFill>
                                <a:latin typeface="Cambria Math" panose="02040503050406030204" pitchFamily="18" charset="0"/>
                              </a:rPr>
                            </m:ctrlPr>
                          </m:eqArrPr>
                          <m:e>
                            <m:r>
                              <a:rPr lang="en-US" sz="4400" i="1">
                                <a:solidFill>
                                  <a:prstClr val="black"/>
                                </a:solidFill>
                                <a:latin typeface="Cambria Math" panose="02040503050406030204" pitchFamily="18" charset="0"/>
                              </a:rPr>
                              <m:t>&amp;</m:t>
                            </m:r>
                            <m:r>
                              <a:rPr lang="en-US" sz="4400" i="1">
                                <a:solidFill>
                                  <a:prstClr val="black"/>
                                </a:solidFill>
                                <a:latin typeface="Cambria Math" panose="02040503050406030204" pitchFamily="18" charset="0"/>
                              </a:rPr>
                              <m:t>𝑥</m:t>
                            </m:r>
                            <m:r>
                              <a:rPr lang="en-US" sz="4400" i="1">
                                <a:solidFill>
                                  <a:prstClr val="black"/>
                                </a:solidFill>
                                <a:latin typeface="Cambria Math" panose="02040503050406030204" pitchFamily="18" charset="0"/>
                              </a:rPr>
                              <m:t>≥0</m:t>
                            </m:r>
                          </m:e>
                          <m:e>
                            <m:r>
                              <a:rPr lang="en-US" sz="4400" i="1">
                                <a:solidFill>
                                  <a:prstClr val="black"/>
                                </a:solidFill>
                                <a:latin typeface="Cambria Math" panose="02040503050406030204" pitchFamily="18" charset="0"/>
                              </a:rPr>
                              <m:t>&amp;</m:t>
                            </m:r>
                            <m:r>
                              <a:rPr lang="en-US" sz="4400" i="1">
                                <a:solidFill>
                                  <a:prstClr val="black"/>
                                </a:solidFill>
                                <a:latin typeface="Cambria Math" panose="02040503050406030204" pitchFamily="18" charset="0"/>
                              </a:rPr>
                              <m:t>𝑦</m:t>
                            </m:r>
                            <m:r>
                              <a:rPr lang="en-US" sz="4400" i="1">
                                <a:solidFill>
                                  <a:prstClr val="black"/>
                                </a:solidFill>
                                <a:latin typeface="Cambria Math" panose="02040503050406030204" pitchFamily="18" charset="0"/>
                              </a:rPr>
                              <m:t>≥0</m:t>
                            </m:r>
                          </m:e>
                          <m:e>
                            <m:r>
                              <a:rPr lang="en-US" sz="4400" i="1">
                                <a:solidFill>
                                  <a:prstClr val="black"/>
                                </a:solidFill>
                                <a:latin typeface="Cambria Math" panose="02040503050406030204" pitchFamily="18" charset="0"/>
                              </a:rPr>
                              <m:t>&amp;</m:t>
                            </m:r>
                            <m:r>
                              <a:rPr lang="en-US" sz="4400" i="1">
                                <a:solidFill>
                                  <a:prstClr val="black"/>
                                </a:solidFill>
                                <a:latin typeface="Cambria Math" panose="02040503050406030204" pitchFamily="18" charset="0"/>
                              </a:rPr>
                              <m:t>𝑥</m:t>
                            </m:r>
                            <m:r>
                              <a:rPr lang="en-US" sz="4400" i="1">
                                <a:solidFill>
                                  <a:prstClr val="black"/>
                                </a:solidFill>
                                <a:latin typeface="Cambria Math" panose="02040503050406030204" pitchFamily="18" charset="0"/>
                              </a:rPr>
                              <m:t>+</m:t>
                            </m:r>
                            <m:r>
                              <a:rPr lang="en-US" sz="4400" i="1">
                                <a:solidFill>
                                  <a:prstClr val="black"/>
                                </a:solidFill>
                                <a:latin typeface="Cambria Math" panose="02040503050406030204" pitchFamily="18" charset="0"/>
                              </a:rPr>
                              <m:t>𝑦</m:t>
                            </m:r>
                            <m:r>
                              <a:rPr lang="en-US" sz="4400" i="1">
                                <a:solidFill>
                                  <a:prstClr val="black"/>
                                </a:solidFill>
                                <a:latin typeface="Cambria Math" panose="02040503050406030204" pitchFamily="18" charset="0"/>
                              </a:rPr>
                              <m:t>≤150.</m:t>
                            </m:r>
                          </m:e>
                        </m:eqArr>
                      </m:e>
                    </m:d>
                  </m:oMath>
                </a14:m>
                <a:endParaRPr lang="en-US" sz="4400" dirty="0">
                  <a:solidFill>
                    <a:prstClr val="black"/>
                  </a:solidFill>
                </a:endParaRPr>
              </a:p>
              <a:p>
                <a:pPr algn="just"/>
                <a:endParaRPr lang="en-US" dirty="0">
                  <a:solidFill>
                    <a:prstClr val="black"/>
                  </a:solidFill>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38201" y="3445094"/>
                <a:ext cx="11353800" cy="10058181"/>
              </a:xfrm>
              <a:prstGeom prst="rect">
                <a:avLst/>
              </a:prstGeom>
              <a:blipFill rotWithShape="1">
                <a:blip r:embed="rId4"/>
                <a:stretch>
                  <a:fillRect l="-2146" t="-1877" r="-1985"/>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253912" y="3445093"/>
            <a:ext cx="11901488" cy="10058176"/>
          </a:xfrm>
          <a:prstGeom prst="rect">
            <a:avLst/>
          </a:prstGeom>
          <a:solidFill>
            <a:srgbClr val="D6F7FE"/>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prstClr val="black"/>
              </a:solidFill>
            </a:endParaRPr>
          </a:p>
        </p:txBody>
      </p:sp>
      <p:graphicFrame>
        <p:nvGraphicFramePr>
          <p:cNvPr id="94" name="Object 93">
            <a:extLst>
              <a:ext uri="{FF2B5EF4-FFF2-40B4-BE49-F238E27FC236}">
                <a16:creationId xmlns:a16="http://schemas.microsoft.com/office/drawing/2014/main" id="{160B0663-8F94-42AA-8EE6-55DCA49EB467}"/>
              </a:ext>
            </a:extLst>
          </p:cNvPr>
          <p:cNvGraphicFramePr>
            <a:graphicFrameLocks noChangeAspect="1"/>
          </p:cNvGraphicFramePr>
          <p:nvPr/>
        </p:nvGraphicFramePr>
        <p:xfrm>
          <a:off x="12130088" y="6786563"/>
          <a:ext cx="123824" cy="142875"/>
        </p:xfrm>
        <a:graphic>
          <a:graphicData uri="http://schemas.openxmlformats.org/presentationml/2006/ole">
            <mc:AlternateContent xmlns:mc="http://schemas.openxmlformats.org/markup-compatibility/2006">
              <mc:Choice xmlns:v="urn:schemas-microsoft-com:vml" Requires="v">
                <p:oleObj spid="_x0000_s11318" name="Equation" r:id="rId5" imgW="123783" imgH="143125" progId="Equation.DSMT4">
                  <p:embed/>
                </p:oleObj>
              </mc:Choice>
              <mc:Fallback>
                <p:oleObj name="Equation" r:id="rId5" imgW="123783" imgH="143125" progId="Equation.DSMT4">
                  <p:embed/>
                  <p:pic>
                    <p:nvPicPr>
                      <p:cNvPr id="0" name=""/>
                      <p:cNvPicPr/>
                      <p:nvPr/>
                    </p:nvPicPr>
                    <p:blipFill>
                      <a:blip r:embed="rId6"/>
                      <a:stretch>
                        <a:fillRect/>
                      </a:stretch>
                    </p:blipFill>
                    <p:spPr>
                      <a:xfrm>
                        <a:off x="12130088" y="6786563"/>
                        <a:ext cx="123824" cy="142875"/>
                      </a:xfrm>
                      <a:prstGeom prst="rect">
                        <a:avLst/>
                      </a:prstGeom>
                    </p:spPr>
                  </p:pic>
                </p:oleObj>
              </mc:Fallback>
            </mc:AlternateContent>
          </a:graphicData>
        </a:graphic>
      </p:graphicFrame>
      <p:sp>
        <p:nvSpPr>
          <p:cNvPr id="101" name="Rectangle 90">
            <a:extLst>
              <a:ext uri="{FF2B5EF4-FFF2-40B4-BE49-F238E27FC236}">
                <a16:creationId xmlns:a16="http://schemas.microsoft.com/office/drawing/2014/main" id="{1384DC08-87A1-42F4-B84E-80764973FE05}"/>
              </a:ext>
            </a:extLst>
          </p:cNvPr>
          <p:cNvSpPr>
            <a:spLocks noChangeArrowheads="1"/>
          </p:cNvSpPr>
          <p:nvPr/>
        </p:nvSpPr>
        <p:spPr bwMode="auto">
          <a:xfrm>
            <a:off x="0" y="-374462"/>
            <a:ext cx="184837" cy="74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5" tIns="45719" rIns="91435" bIns="45719" numCol="1" anchor="ctr" anchorCtr="0" compatLnSpc="1">
            <a:prstTxWarp prst="textNoShape">
              <a:avLst/>
            </a:prstTxWarp>
            <a:spAutoFit/>
          </a:bodyPr>
          <a:lstStyle/>
          <a:p>
            <a:endParaRPr lang="en-US">
              <a:solidFill>
                <a:prstClr val="black"/>
              </a:solidFill>
            </a:endParaRPr>
          </a:p>
        </p:txBody>
      </p:sp>
      <p:graphicFrame>
        <p:nvGraphicFramePr>
          <p:cNvPr id="102" name="Object 101">
            <a:extLst>
              <a:ext uri="{FF2B5EF4-FFF2-40B4-BE49-F238E27FC236}">
                <a16:creationId xmlns:a16="http://schemas.microsoft.com/office/drawing/2014/main" id="{B5BAF9D1-0A60-4EC4-B063-4AA8C87715AC}"/>
              </a:ext>
            </a:extLst>
          </p:cNvPr>
          <p:cNvGraphicFramePr>
            <a:graphicFrameLocks noChangeAspect="1"/>
          </p:cNvGraphicFramePr>
          <p:nvPr/>
        </p:nvGraphicFramePr>
        <p:xfrm>
          <a:off x="4" y="0"/>
          <a:ext cx="122237" cy="144464"/>
        </p:xfrm>
        <a:graphic>
          <a:graphicData uri="http://schemas.openxmlformats.org/presentationml/2006/ole">
            <mc:AlternateContent xmlns:mc="http://schemas.openxmlformats.org/markup-compatibility/2006">
              <mc:Choice xmlns:v="urn:schemas-microsoft-com:vml" Requires="v">
                <p:oleObj spid="_x0000_s11319" name="Equation" r:id="rId7" imgW="126835" imgH="139518" progId="Equation.DSMT4">
                  <p:embed/>
                </p:oleObj>
              </mc:Choice>
              <mc:Fallback>
                <p:oleObj name="Equation" r:id="rId7" imgW="126835" imgH="13951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 y="0"/>
                        <a:ext cx="122237" cy="144464"/>
                      </a:xfrm>
                      <a:prstGeom prst="rect">
                        <a:avLst/>
                      </a:prstGeom>
                      <a:noFill/>
                    </p:spPr>
                  </p:pic>
                </p:oleObj>
              </mc:Fallback>
            </mc:AlternateContent>
          </a:graphicData>
        </a:graphic>
      </p:graphicFrame>
      <p:sp>
        <p:nvSpPr>
          <p:cNvPr id="103" name="Rectangle 91">
            <a:extLst>
              <a:ext uri="{FF2B5EF4-FFF2-40B4-BE49-F238E27FC236}">
                <a16:creationId xmlns:a16="http://schemas.microsoft.com/office/drawing/2014/main" id="{4D321740-C960-45A6-9A88-6AEEE26BF3E7}"/>
              </a:ext>
            </a:extLst>
          </p:cNvPr>
          <p:cNvSpPr>
            <a:spLocks noChangeArrowheads="1"/>
          </p:cNvSpPr>
          <p:nvPr/>
        </p:nvSpPr>
        <p:spPr bwMode="auto">
          <a:xfrm rot="10800000" flipV="1">
            <a:off x="15163800" y="7812696"/>
            <a:ext cx="1066800" cy="3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9" rIns="91435" bIns="45719" numCol="1" anchor="ctr" anchorCtr="0" compatLnSpc="1">
            <a:prstTxWarp prst="textNoShape">
              <a:avLst/>
            </a:prstTxWarp>
            <a:spAutoFit/>
          </a:bodyPr>
          <a:lstStyle/>
          <a:p>
            <a:pPr defTabSz="914353" eaLnBrk="0" fontAlgn="base" hangingPunct="0">
              <a:spcBef>
                <a:spcPct val="0"/>
              </a:spcBef>
              <a:spcAft>
                <a:spcPct val="0"/>
              </a:spcAft>
            </a:pPr>
            <a:r>
              <a:rPr lang="en-US" altLang="en-US" sz="13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1600">
                <a:solidFill>
                  <a:prstClr val="black"/>
                </a:solidFill>
              </a:rPr>
              <a:t> </a:t>
            </a:r>
            <a:endParaRPr lang="en-US" altLang="en-US" sz="1900">
              <a:solidFill>
                <a:prstClr val="black"/>
              </a:solidFill>
              <a:latin typeface="Arial" panose="020B0604020202020204" pitchFamily="34" charset="0"/>
            </a:endParaRPr>
          </a:p>
        </p:txBody>
      </p:sp>
      <p:sp>
        <p:nvSpPr>
          <p:cNvPr id="10" name="Rectangle 9"/>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solidFill>
                  <a:prstClr val="white"/>
                </a:solidFill>
                <a:latin typeface="Times New Roman" panose="02020603050405020304" pitchFamily="18" charset="0"/>
                <a:cs typeface="Times New Roman" panose="02020603050405020304" pitchFamily="18" charset="0"/>
              </a:rPr>
              <a:t>BÀI 4 : HỆ BẤT PHƯƠNG TRÌNH BẬC NHẤT HAI ẨN</a:t>
            </a:r>
          </a:p>
        </p:txBody>
      </p:sp>
      <mc:AlternateContent xmlns:mc="http://schemas.openxmlformats.org/markup-compatibility/2006" xmlns:a14="http://schemas.microsoft.com/office/drawing/2010/main">
        <mc:Choice Requires="a14">
          <p:sp>
            <p:nvSpPr>
              <p:cNvPr id="2" name="Cloud Callout 1"/>
              <p:cNvSpPr/>
              <p:nvPr/>
            </p:nvSpPr>
            <p:spPr>
              <a:xfrm>
                <a:off x="12253912" y="4038600"/>
                <a:ext cx="12130088" cy="7712181"/>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dirty="0">
                    <a:solidFill>
                      <a:prstClr val="black"/>
                    </a:solidFill>
                  </a:rPr>
                  <a:t>Điểm </a:t>
                </a:r>
                <a14:m>
                  <m:oMath xmlns:m="http://schemas.openxmlformats.org/officeDocument/2006/math">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1;2</m:t>
                        </m:r>
                      </m:e>
                    </m:d>
                  </m:oMath>
                </a14:m>
                <a:r>
                  <a:rPr lang="en-US" dirty="0">
                    <a:solidFill>
                      <a:prstClr val="black"/>
                    </a:solidFill>
                  </a:rPr>
                  <a:t> </a:t>
                </a:r>
                <a:r>
                  <a:rPr lang="en-US" dirty="0" err="1">
                    <a:solidFill>
                      <a:prstClr val="black"/>
                    </a:solidFill>
                  </a:rPr>
                  <a:t>trong</a:t>
                </a:r>
                <a:r>
                  <a:rPr lang="en-US" dirty="0">
                    <a:solidFill>
                      <a:prstClr val="black"/>
                    </a:solidFill>
                  </a:rPr>
                  <a:t> tam </a:t>
                </a:r>
                <a:r>
                  <a:rPr lang="en-US" dirty="0" err="1">
                    <a:solidFill>
                      <a:prstClr val="black"/>
                    </a:solidFill>
                  </a:rPr>
                  <a:t>giác</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𝑂𝐴𝐵</m:t>
                    </m:r>
                  </m:oMath>
                </a14:m>
                <a:r>
                  <a:rPr lang="en-US" dirty="0">
                    <a:solidFill>
                      <a:prstClr val="black"/>
                    </a:solidFill>
                  </a:rPr>
                  <a:t> </a:t>
                </a:r>
                <a:r>
                  <a:rPr lang="en-US" dirty="0" err="1">
                    <a:solidFill>
                      <a:prstClr val="black"/>
                    </a:solidFill>
                  </a:rPr>
                  <a:t>thỏa</a:t>
                </a:r>
                <a:r>
                  <a:rPr lang="en-US" dirty="0">
                    <a:solidFill>
                      <a:prstClr val="black"/>
                    </a:solidFill>
                  </a:rPr>
                  <a:t> </a:t>
                </a:r>
                <a:r>
                  <a:rPr lang="en-US" dirty="0" err="1">
                    <a:solidFill>
                      <a:prstClr val="black"/>
                    </a:solidFill>
                  </a:rPr>
                  <a:t>mãn</a:t>
                </a:r>
                <a:r>
                  <a:rPr lang="en-US" dirty="0">
                    <a:solidFill>
                      <a:prstClr val="black"/>
                    </a:solidFill>
                  </a:rPr>
                  <a:t> </a:t>
                </a:r>
                <a:r>
                  <a:rPr lang="en-US" dirty="0" err="1">
                    <a:solidFill>
                      <a:prstClr val="black"/>
                    </a:solidFill>
                  </a:rPr>
                  <a:t>tất</a:t>
                </a:r>
                <a:r>
                  <a:rPr lang="en-US" dirty="0">
                    <a:solidFill>
                      <a:prstClr val="black"/>
                    </a:solidFill>
                  </a:rPr>
                  <a:t> </a:t>
                </a:r>
                <a:r>
                  <a:rPr lang="en-US" dirty="0" err="1">
                    <a:solidFill>
                      <a:prstClr val="black"/>
                    </a:solidFill>
                  </a:rPr>
                  <a:t>cả</a:t>
                </a:r>
                <a:r>
                  <a:rPr lang="en-US" dirty="0">
                    <a:solidFill>
                      <a:prstClr val="black"/>
                    </a:solidFill>
                  </a:rPr>
                  <a:t> </a:t>
                </a:r>
                <a:r>
                  <a:rPr lang="en-US" dirty="0" err="1">
                    <a:solidFill>
                      <a:prstClr val="black"/>
                    </a:solidFill>
                  </a:rPr>
                  <a:t>các</a:t>
                </a:r>
                <a:r>
                  <a:rPr lang="en-US" dirty="0">
                    <a:solidFill>
                      <a:prstClr val="black"/>
                    </a:solidFill>
                  </a:rPr>
                  <a:t> </a:t>
                </a:r>
                <a:r>
                  <a:rPr lang="en-US" dirty="0" err="1">
                    <a:solidFill>
                      <a:prstClr val="black"/>
                    </a:solidFill>
                  </a:rPr>
                  <a:t>bất</a:t>
                </a:r>
                <a:r>
                  <a:rPr lang="en-US" dirty="0">
                    <a:solidFill>
                      <a:prstClr val="black"/>
                    </a:solidFill>
                  </a:rPr>
                  <a:t> </a:t>
                </a:r>
                <a:r>
                  <a:rPr lang="en-US" dirty="0" err="1">
                    <a:solidFill>
                      <a:prstClr val="black"/>
                    </a:solidFill>
                  </a:rPr>
                  <a:t>phương</a:t>
                </a:r>
                <a:r>
                  <a:rPr lang="en-US" dirty="0">
                    <a:solidFill>
                      <a:prstClr val="black"/>
                    </a:solidFill>
                  </a:rPr>
                  <a:t> </a:t>
                </a:r>
                <a:r>
                  <a:rPr lang="en-US" dirty="0" err="1">
                    <a:solidFill>
                      <a:prstClr val="black"/>
                    </a:solidFill>
                  </a:rPr>
                  <a:t>trình</a:t>
                </a:r>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hệ</a:t>
                </a:r>
                <a:r>
                  <a:rPr lang="en-US" dirty="0">
                    <a:solidFill>
                      <a:prstClr val="black"/>
                    </a:solidFill>
                  </a:rPr>
                  <a:t> </a:t>
                </a:r>
                <a:r>
                  <a:rPr lang="en-US" dirty="0" err="1">
                    <a:solidFill>
                      <a:prstClr val="black"/>
                    </a:solidFill>
                  </a:rPr>
                  <a:t>nên</a:t>
                </a:r>
                <a:r>
                  <a:rPr lang="en-US" dirty="0">
                    <a:solidFill>
                      <a:prstClr val="black"/>
                    </a:solidFill>
                  </a:rPr>
                  <a:t> </a:t>
                </a:r>
                <a:r>
                  <a:rPr lang="en-US" dirty="0" err="1">
                    <a:solidFill>
                      <a:prstClr val="black"/>
                    </a:solidFill>
                  </a:rPr>
                  <a:t>nó</a:t>
                </a:r>
                <a:r>
                  <a:rPr lang="en-US" dirty="0">
                    <a:solidFill>
                      <a:prstClr val="black"/>
                    </a:solidFill>
                  </a:rPr>
                  <a:t> </a:t>
                </a:r>
                <a:r>
                  <a:rPr lang="en-US" dirty="0" err="1">
                    <a:solidFill>
                      <a:prstClr val="black"/>
                    </a:solidFill>
                  </a:rPr>
                  <a:t>là</a:t>
                </a:r>
                <a:r>
                  <a:rPr lang="en-US" dirty="0">
                    <a:solidFill>
                      <a:prstClr val="black"/>
                    </a:solidFill>
                  </a:rPr>
                  <a:t> </a:t>
                </a:r>
                <a:r>
                  <a:rPr lang="en-US" dirty="0" err="1">
                    <a:solidFill>
                      <a:prstClr val="black"/>
                    </a:solidFill>
                  </a:rPr>
                  <a:t>một</a:t>
                </a:r>
                <a:r>
                  <a:rPr lang="en-US" dirty="0">
                    <a:solidFill>
                      <a:prstClr val="black"/>
                    </a:solidFill>
                  </a:rPr>
                  <a:t> </a:t>
                </a:r>
                <a:r>
                  <a:rPr lang="en-US" dirty="0" err="1">
                    <a:solidFill>
                      <a:prstClr val="black"/>
                    </a:solidFill>
                  </a:rPr>
                  <a:t>nghiệm</a:t>
                </a:r>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hệ</a:t>
                </a:r>
                <a:r>
                  <a:rPr lang="en-US" dirty="0">
                    <a:solidFill>
                      <a:prstClr val="black"/>
                    </a:solidFill>
                  </a:rPr>
                  <a:t> </a:t>
                </a:r>
                <a:r>
                  <a:rPr lang="en-US" dirty="0" err="1">
                    <a:solidFill>
                      <a:prstClr val="black"/>
                    </a:solidFill>
                  </a:rPr>
                  <a:t>bất</a:t>
                </a:r>
                <a:r>
                  <a:rPr lang="en-US" dirty="0">
                    <a:solidFill>
                      <a:prstClr val="black"/>
                    </a:solidFill>
                  </a:rPr>
                  <a:t> </a:t>
                </a:r>
                <a:r>
                  <a:rPr lang="en-US" dirty="0" err="1">
                    <a:solidFill>
                      <a:prstClr val="black"/>
                    </a:solidFill>
                  </a:rPr>
                  <a:t>phương</a:t>
                </a:r>
                <a:r>
                  <a:rPr lang="en-US" dirty="0">
                    <a:solidFill>
                      <a:prstClr val="black"/>
                    </a:solidFill>
                  </a:rPr>
                  <a:t> </a:t>
                </a:r>
                <a:r>
                  <a:rPr lang="en-US" dirty="0" err="1">
                    <a:solidFill>
                      <a:prstClr val="black"/>
                    </a:solidFill>
                  </a:rPr>
                  <a:t>trình</a:t>
                </a:r>
                <a:r>
                  <a:rPr lang="en-US" dirty="0">
                    <a:solidFill>
                      <a:prstClr val="black"/>
                    </a:solidFill>
                  </a:rPr>
                  <a:t> </a:t>
                </a:r>
                <a:r>
                  <a:rPr lang="en-US" dirty="0" err="1">
                    <a:solidFill>
                      <a:prstClr val="black"/>
                    </a:solidFill>
                  </a:rPr>
                  <a:t>này</a:t>
                </a:r>
                <a:r>
                  <a:rPr lang="en-US" dirty="0">
                    <a:solidFill>
                      <a:prstClr val="black"/>
                    </a:solidFill>
                  </a:rPr>
                  <a:t>.</a:t>
                </a:r>
              </a:p>
            </p:txBody>
          </p:sp>
        </mc:Choice>
        <mc:Fallback xmlns="">
          <p:sp>
            <p:nvSpPr>
              <p:cNvPr id="2" name="Cloud Callout 1"/>
              <p:cNvSpPr>
                <a:spLocks noRot="1" noChangeAspect="1" noMove="1" noResize="1" noEditPoints="1" noAdjustHandles="1" noChangeArrowheads="1" noChangeShapeType="1" noTextEdit="1"/>
              </p:cNvSpPr>
              <p:nvPr/>
            </p:nvSpPr>
            <p:spPr>
              <a:xfrm>
                <a:off x="12253912" y="4038600"/>
                <a:ext cx="12130088" cy="7712181"/>
              </a:xfrm>
              <a:prstGeom prst="cloudCallou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loud Callout 10"/>
              <p:cNvSpPr/>
              <p:nvPr/>
            </p:nvSpPr>
            <p:spPr>
              <a:xfrm>
                <a:off x="12264798" y="4125882"/>
                <a:ext cx="12130088" cy="7712181"/>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solidFill>
                      <a:prstClr val="black"/>
                    </a:solidFill>
                  </a:rPr>
                  <a:t>Điểm </a:t>
                </a:r>
                <a14:m>
                  <m:oMath xmlns:m="http://schemas.openxmlformats.org/officeDocument/2006/math">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1;149</m:t>
                        </m:r>
                      </m:e>
                    </m:d>
                  </m:oMath>
                </a14:m>
                <a:r>
                  <a:rPr lang="en-US" dirty="0">
                    <a:solidFill>
                      <a:prstClr val="black"/>
                    </a:solidFill>
                  </a:rPr>
                  <a:t> </a:t>
                </a:r>
                <a:r>
                  <a:rPr lang="en-US" dirty="0" err="1">
                    <a:solidFill>
                      <a:prstClr val="black"/>
                    </a:solidFill>
                  </a:rPr>
                  <a:t>trên</a:t>
                </a:r>
                <a:r>
                  <a:rPr lang="en-US" dirty="0">
                    <a:solidFill>
                      <a:prstClr val="black"/>
                    </a:solidFill>
                  </a:rPr>
                  <a:t> </a:t>
                </a:r>
                <a:r>
                  <a:rPr lang="en-US" dirty="0" err="1">
                    <a:solidFill>
                      <a:prstClr val="black"/>
                    </a:solidFill>
                  </a:rPr>
                  <a:t>cạnh</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𝐴𝐵</m:t>
                    </m:r>
                  </m:oMath>
                </a14:m>
                <a:r>
                  <a:rPr lang="en-US" dirty="0">
                    <a:solidFill>
                      <a:prstClr val="black"/>
                    </a:solidFill>
                  </a:rPr>
                  <a:t> </a:t>
                </a:r>
                <a:r>
                  <a:rPr lang="en-US" dirty="0" err="1">
                    <a:solidFill>
                      <a:prstClr val="black"/>
                    </a:solidFill>
                  </a:rPr>
                  <a:t>của</a:t>
                </a:r>
                <a:r>
                  <a:rPr lang="en-US" dirty="0">
                    <a:solidFill>
                      <a:prstClr val="black"/>
                    </a:solidFill>
                  </a:rPr>
                  <a:t> tam </a:t>
                </a:r>
                <a:r>
                  <a:rPr lang="en-US" dirty="0" err="1">
                    <a:solidFill>
                      <a:prstClr val="black"/>
                    </a:solidFill>
                  </a:rPr>
                  <a:t>giác</a:t>
                </a:r>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𝑂𝐴𝐵</m:t>
                    </m:r>
                  </m:oMath>
                </a14:m>
                <a:r>
                  <a:rPr lang="en-US" dirty="0">
                    <a:solidFill>
                      <a:prstClr val="black"/>
                    </a:solidFill>
                  </a:rPr>
                  <a:t> </a:t>
                </a:r>
                <a:r>
                  <a:rPr lang="en-US" dirty="0" err="1">
                    <a:solidFill>
                      <a:prstClr val="black"/>
                    </a:solidFill>
                  </a:rPr>
                  <a:t>thỏa</a:t>
                </a:r>
                <a:r>
                  <a:rPr lang="en-US" dirty="0">
                    <a:solidFill>
                      <a:prstClr val="black"/>
                    </a:solidFill>
                  </a:rPr>
                  <a:t> </a:t>
                </a:r>
                <a:r>
                  <a:rPr lang="en-US" dirty="0" err="1">
                    <a:solidFill>
                      <a:prstClr val="black"/>
                    </a:solidFill>
                  </a:rPr>
                  <a:t>mãn</a:t>
                </a:r>
                <a:r>
                  <a:rPr lang="en-US" dirty="0">
                    <a:solidFill>
                      <a:prstClr val="black"/>
                    </a:solidFill>
                  </a:rPr>
                  <a:t> </a:t>
                </a:r>
                <a:r>
                  <a:rPr lang="en-US" dirty="0" err="1">
                    <a:solidFill>
                      <a:prstClr val="black"/>
                    </a:solidFill>
                  </a:rPr>
                  <a:t>tất</a:t>
                </a:r>
                <a:r>
                  <a:rPr lang="en-US" dirty="0">
                    <a:solidFill>
                      <a:prstClr val="black"/>
                    </a:solidFill>
                  </a:rPr>
                  <a:t> </a:t>
                </a:r>
                <a:r>
                  <a:rPr lang="en-US" dirty="0" err="1">
                    <a:solidFill>
                      <a:prstClr val="black"/>
                    </a:solidFill>
                  </a:rPr>
                  <a:t>cả</a:t>
                </a:r>
                <a:r>
                  <a:rPr lang="en-US" dirty="0">
                    <a:solidFill>
                      <a:prstClr val="black"/>
                    </a:solidFill>
                  </a:rPr>
                  <a:t> </a:t>
                </a:r>
                <a:r>
                  <a:rPr lang="en-US" dirty="0" err="1">
                    <a:solidFill>
                      <a:prstClr val="black"/>
                    </a:solidFill>
                  </a:rPr>
                  <a:t>các</a:t>
                </a:r>
                <a:r>
                  <a:rPr lang="en-US" dirty="0">
                    <a:solidFill>
                      <a:prstClr val="black"/>
                    </a:solidFill>
                  </a:rPr>
                  <a:t> </a:t>
                </a:r>
                <a:r>
                  <a:rPr lang="en-US" dirty="0" err="1">
                    <a:solidFill>
                      <a:prstClr val="black"/>
                    </a:solidFill>
                  </a:rPr>
                  <a:t>bất</a:t>
                </a:r>
                <a:r>
                  <a:rPr lang="en-US" dirty="0">
                    <a:solidFill>
                      <a:prstClr val="black"/>
                    </a:solidFill>
                  </a:rPr>
                  <a:t> </a:t>
                </a:r>
                <a:r>
                  <a:rPr lang="en-US" dirty="0" err="1">
                    <a:solidFill>
                      <a:prstClr val="black"/>
                    </a:solidFill>
                  </a:rPr>
                  <a:t>phương</a:t>
                </a:r>
                <a:r>
                  <a:rPr lang="en-US" dirty="0">
                    <a:solidFill>
                      <a:prstClr val="black"/>
                    </a:solidFill>
                  </a:rPr>
                  <a:t> </a:t>
                </a:r>
                <a:r>
                  <a:rPr lang="en-US" dirty="0" err="1">
                    <a:solidFill>
                      <a:prstClr val="black"/>
                    </a:solidFill>
                  </a:rPr>
                  <a:t>trình</a:t>
                </a:r>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hệ</a:t>
                </a:r>
                <a:r>
                  <a:rPr lang="en-US" dirty="0">
                    <a:solidFill>
                      <a:prstClr val="black"/>
                    </a:solidFill>
                  </a:rPr>
                  <a:t> </a:t>
                </a:r>
                <a:r>
                  <a:rPr lang="en-US" dirty="0" err="1">
                    <a:solidFill>
                      <a:prstClr val="black"/>
                    </a:solidFill>
                  </a:rPr>
                  <a:t>nên</a:t>
                </a:r>
                <a:r>
                  <a:rPr lang="en-US" dirty="0">
                    <a:solidFill>
                      <a:prstClr val="black"/>
                    </a:solidFill>
                  </a:rPr>
                  <a:t> </a:t>
                </a:r>
                <a:r>
                  <a:rPr lang="en-US" dirty="0" err="1">
                    <a:solidFill>
                      <a:prstClr val="black"/>
                    </a:solidFill>
                  </a:rPr>
                  <a:t>nó</a:t>
                </a:r>
                <a:r>
                  <a:rPr lang="en-US" dirty="0">
                    <a:solidFill>
                      <a:prstClr val="black"/>
                    </a:solidFill>
                  </a:rPr>
                  <a:t> </a:t>
                </a:r>
                <a:r>
                  <a:rPr lang="en-US" dirty="0" err="1">
                    <a:solidFill>
                      <a:prstClr val="black"/>
                    </a:solidFill>
                  </a:rPr>
                  <a:t>là</a:t>
                </a:r>
                <a:r>
                  <a:rPr lang="en-US" dirty="0">
                    <a:solidFill>
                      <a:prstClr val="black"/>
                    </a:solidFill>
                  </a:rPr>
                  <a:t> </a:t>
                </a:r>
                <a:r>
                  <a:rPr lang="en-US" dirty="0" err="1">
                    <a:solidFill>
                      <a:prstClr val="black"/>
                    </a:solidFill>
                  </a:rPr>
                  <a:t>một</a:t>
                </a:r>
                <a:r>
                  <a:rPr lang="en-US" dirty="0">
                    <a:solidFill>
                      <a:prstClr val="black"/>
                    </a:solidFill>
                  </a:rPr>
                  <a:t> </a:t>
                </a:r>
                <a:r>
                  <a:rPr lang="en-US" dirty="0" err="1">
                    <a:solidFill>
                      <a:prstClr val="black"/>
                    </a:solidFill>
                  </a:rPr>
                  <a:t>nghiệm</a:t>
                </a:r>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hệ</a:t>
                </a:r>
                <a:r>
                  <a:rPr lang="en-US" dirty="0">
                    <a:solidFill>
                      <a:prstClr val="black"/>
                    </a:solidFill>
                  </a:rPr>
                  <a:t> </a:t>
                </a:r>
                <a:r>
                  <a:rPr lang="en-US" dirty="0" err="1">
                    <a:solidFill>
                      <a:prstClr val="black"/>
                    </a:solidFill>
                  </a:rPr>
                  <a:t>bất</a:t>
                </a:r>
                <a:r>
                  <a:rPr lang="en-US" dirty="0">
                    <a:solidFill>
                      <a:prstClr val="black"/>
                    </a:solidFill>
                  </a:rPr>
                  <a:t> </a:t>
                </a:r>
                <a:r>
                  <a:rPr lang="en-US" dirty="0" err="1">
                    <a:solidFill>
                      <a:prstClr val="black"/>
                    </a:solidFill>
                  </a:rPr>
                  <a:t>phương</a:t>
                </a:r>
                <a:r>
                  <a:rPr lang="en-US" dirty="0">
                    <a:solidFill>
                      <a:prstClr val="black"/>
                    </a:solidFill>
                  </a:rPr>
                  <a:t> </a:t>
                </a:r>
                <a:r>
                  <a:rPr lang="en-US" dirty="0" err="1">
                    <a:solidFill>
                      <a:prstClr val="black"/>
                    </a:solidFill>
                  </a:rPr>
                  <a:t>trình</a:t>
                </a:r>
                <a:r>
                  <a:rPr lang="en-US" dirty="0">
                    <a:solidFill>
                      <a:prstClr val="black"/>
                    </a:solidFill>
                  </a:rPr>
                  <a:t> </a:t>
                </a:r>
                <a14:m>
                  <m:oMath xmlns:m="http://schemas.openxmlformats.org/officeDocument/2006/math">
                    <m:d>
                      <m:dPr>
                        <m:begChr m:val="{"/>
                        <m:endChr m:val=""/>
                        <m:ctrlPr>
                          <a:rPr lang="en-US" i="1">
                            <a:solidFill>
                              <a:prstClr val="black"/>
                            </a:solidFill>
                            <a:latin typeface="Cambria Math" panose="02040503050406030204" pitchFamily="18" charset="0"/>
                          </a:rPr>
                        </m:ctrlPr>
                      </m:dPr>
                      <m:e>
                        <m:eqArr>
                          <m:eqArrPr>
                            <m:ctrlPr>
                              <a:rPr lang="en-US" i="1">
                                <a:solidFill>
                                  <a:prstClr val="black"/>
                                </a:solidFill>
                                <a:latin typeface="Cambria Math" panose="02040503050406030204" pitchFamily="18" charset="0"/>
                              </a:rPr>
                            </m:ctrlPr>
                          </m:eqArrPr>
                          <m:e>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≥0</m:t>
                            </m:r>
                          </m:e>
                          <m:e>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≥0</m:t>
                            </m:r>
                          </m:e>
                          <m:e>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≤150.</m:t>
                            </m:r>
                          </m:e>
                        </m:eqArr>
                      </m:e>
                    </m:d>
                  </m:oMath>
                </a14:m>
                <a:r>
                  <a:rPr lang="en-US" dirty="0">
                    <a:solidFill>
                      <a:prstClr val="black"/>
                    </a:solidFill>
                  </a:rPr>
                  <a:t>.</a:t>
                </a:r>
              </a:p>
            </p:txBody>
          </p:sp>
        </mc:Choice>
        <mc:Fallback xmlns="">
          <p:sp>
            <p:nvSpPr>
              <p:cNvPr id="11" name="Cloud Callout 10"/>
              <p:cNvSpPr>
                <a:spLocks noRot="1" noChangeAspect="1" noMove="1" noResize="1" noEditPoints="1" noAdjustHandles="1" noChangeArrowheads="1" noChangeShapeType="1" noTextEdit="1"/>
              </p:cNvSpPr>
              <p:nvPr/>
            </p:nvSpPr>
            <p:spPr>
              <a:xfrm>
                <a:off x="12264798" y="4125882"/>
                <a:ext cx="12130088" cy="7712181"/>
              </a:xfrm>
              <a:prstGeom prst="cloudCallou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453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nodePh="1">
                                  <p:stCondLst>
                                    <p:cond delay="0"/>
                                  </p:stCondLst>
                                  <p:endCondLst>
                                    <p:cond evt="begin" delay="0">
                                      <p:tn val="35"/>
                                    </p:cond>
                                  </p:end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up)">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style.rotation</p:attrName>
                                        </p:attrNameLst>
                                      </p:cBhvr>
                                      <p:tavLst>
                                        <p:tav tm="0">
                                          <p:val>
                                            <p:fltVal val="90"/>
                                          </p:val>
                                        </p:tav>
                                        <p:tav tm="100000">
                                          <p:val>
                                            <p:fltVal val="0"/>
                                          </p:val>
                                        </p:tav>
                                      </p:tavLst>
                                    </p:anim>
                                    <p:animEffect transition="in" filter="fade">
                                      <p:cBhvr>
                                        <p:cTn id="45" dur="10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anim calcmode="lin" valueType="num">
                                      <p:cBhvr>
                                        <p:cTn id="51" dur="2000" fill="hold"/>
                                        <p:tgtEl>
                                          <p:spTgt spid="11"/>
                                        </p:tgtEl>
                                        <p:attrNameLst>
                                          <p:attrName>ppt_w</p:attrName>
                                        </p:attrNameLst>
                                      </p:cBhvr>
                                      <p:tavLst>
                                        <p:tav tm="0" fmla="#ppt_w*sin(2.5*pi*$)">
                                          <p:val>
                                            <p:fltVal val="0"/>
                                          </p:val>
                                        </p:tav>
                                        <p:tav tm="100000">
                                          <p:val>
                                            <p:fltVal val="1"/>
                                          </p:val>
                                        </p:tav>
                                      </p:tavLst>
                                    </p:anim>
                                    <p:anim calcmode="lin" valueType="num">
                                      <p:cBhvr>
                                        <p:cTn id="5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1" y="1981200"/>
                <a:ext cx="11353800"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170">
                  <a:lnSpc>
                    <a:spcPct val="100000"/>
                  </a:lnSpc>
                  <a:spcBef>
                    <a:spcPts val="0"/>
                  </a:spcBef>
                  <a:buNone/>
                </a:pPr>
                <a:r>
                  <a:rPr lang="en-US" sz="4300" b="1" dirty="0">
                    <a:solidFill>
                      <a:prstClr val="black"/>
                    </a:solidFill>
                    <a:latin typeface="Calibri"/>
                  </a:rPr>
                  <a:t>HĐ2: </a:t>
                </a:r>
                <a:r>
                  <a:rPr lang="en-US" sz="4300" dirty="0">
                    <a:solidFill>
                      <a:prstClr val="black"/>
                    </a:solidFill>
                    <a:latin typeface="Calibri"/>
                  </a:rPr>
                  <a:t>Cho </a:t>
                </a:r>
                <a:r>
                  <a:rPr lang="en-US" sz="4300" dirty="0" err="1">
                    <a:solidFill>
                      <a:prstClr val="black"/>
                    </a:solidFill>
                    <a:latin typeface="Calibri"/>
                  </a:rPr>
                  <a:t>đường</a:t>
                </a:r>
                <a:r>
                  <a:rPr lang="en-US" sz="4300" dirty="0">
                    <a:solidFill>
                      <a:prstClr val="black"/>
                    </a:solidFill>
                    <a:latin typeface="Calibri"/>
                  </a:rPr>
                  <a:t> </a:t>
                </a:r>
                <a:r>
                  <a:rPr lang="en-US" sz="4300" dirty="0" err="1">
                    <a:solidFill>
                      <a:prstClr val="black"/>
                    </a:solidFill>
                    <a:latin typeface="Calibri"/>
                  </a:rPr>
                  <a:t>thẳng</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𝑑</m:t>
                    </m:r>
                    <m:r>
                      <a:rPr lang="en-US" sz="4300" i="1">
                        <a:solidFill>
                          <a:prstClr val="black"/>
                        </a:solidFill>
                        <a:latin typeface="Cambria Math" panose="02040503050406030204" pitchFamily="18" charset="0"/>
                      </a:rPr>
                      <m:t>:</m:t>
                    </m:r>
                    <m:r>
                      <a:rPr lang="en-US" sz="4300" i="1">
                        <a:solidFill>
                          <a:prstClr val="black"/>
                        </a:solidFill>
                        <a:latin typeface="Cambria Math" panose="02040503050406030204" pitchFamily="18" charset="0"/>
                      </a:rPr>
                      <m:t>𝑥</m:t>
                    </m:r>
                    <m:r>
                      <a:rPr lang="en-US" sz="4300" i="1">
                        <a:solidFill>
                          <a:prstClr val="black"/>
                        </a:solidFill>
                        <a:latin typeface="Cambria Math" panose="02040503050406030204" pitchFamily="18" charset="0"/>
                      </a:rPr>
                      <m:t>+</m:t>
                    </m:r>
                    <m:r>
                      <a:rPr lang="en-US" sz="4300" i="1">
                        <a:solidFill>
                          <a:prstClr val="black"/>
                        </a:solidFill>
                        <a:latin typeface="Cambria Math" panose="02040503050406030204" pitchFamily="18" charset="0"/>
                      </a:rPr>
                      <m:t>𝑦</m:t>
                    </m:r>
                    <m:r>
                      <a:rPr lang="en-US" sz="4300" i="1">
                        <a:solidFill>
                          <a:prstClr val="black"/>
                        </a:solidFill>
                        <a:latin typeface="Cambria Math" panose="02040503050406030204" pitchFamily="18" charset="0"/>
                      </a:rPr>
                      <m:t>=150</m:t>
                    </m:r>
                  </m:oMath>
                </a14:m>
                <a:r>
                  <a:rPr lang="en-US" sz="4300" dirty="0">
                    <a:solidFill>
                      <a:prstClr val="black"/>
                    </a:solidFill>
                    <a:latin typeface="Calibri"/>
                  </a:rPr>
                  <a:t> </a:t>
                </a:r>
                <a:r>
                  <a:rPr lang="en-US" sz="4300" dirty="0" err="1">
                    <a:solidFill>
                      <a:prstClr val="black"/>
                    </a:solidFill>
                    <a:latin typeface="Calibri"/>
                  </a:rPr>
                  <a:t>trên</a:t>
                </a:r>
                <a:r>
                  <a:rPr lang="en-US" sz="4300" dirty="0">
                    <a:solidFill>
                      <a:prstClr val="black"/>
                    </a:solidFill>
                    <a:latin typeface="Calibri"/>
                  </a:rPr>
                  <a:t> </a:t>
                </a:r>
                <a:r>
                  <a:rPr lang="en-US" sz="4300" dirty="0" err="1">
                    <a:solidFill>
                      <a:prstClr val="black"/>
                    </a:solidFill>
                    <a:latin typeface="Calibri"/>
                  </a:rPr>
                  <a:t>mặt</a:t>
                </a:r>
                <a:r>
                  <a:rPr lang="en-US" sz="4300" dirty="0">
                    <a:solidFill>
                      <a:prstClr val="black"/>
                    </a:solidFill>
                    <a:latin typeface="Calibri"/>
                  </a:rPr>
                  <a:t> </a:t>
                </a:r>
                <a:r>
                  <a:rPr lang="en-US" sz="4300" dirty="0" err="1">
                    <a:solidFill>
                      <a:prstClr val="black"/>
                    </a:solidFill>
                    <a:latin typeface="Calibri"/>
                  </a:rPr>
                  <a:t>phẳng</a:t>
                </a:r>
                <a:r>
                  <a:rPr lang="en-US" sz="4300" dirty="0">
                    <a:solidFill>
                      <a:prstClr val="black"/>
                    </a:solidFill>
                    <a:latin typeface="Calibri"/>
                  </a:rPr>
                  <a:t> </a:t>
                </a:r>
                <a:r>
                  <a:rPr lang="en-US" sz="4300" dirty="0" err="1">
                    <a:solidFill>
                      <a:prstClr val="black"/>
                    </a:solidFill>
                    <a:latin typeface="Calibri"/>
                  </a:rPr>
                  <a:t>tọa</a:t>
                </a:r>
                <a:r>
                  <a:rPr lang="en-US" sz="4300" dirty="0">
                    <a:solidFill>
                      <a:prstClr val="black"/>
                    </a:solidFill>
                    <a:latin typeface="Calibri"/>
                  </a:rPr>
                  <a:t> </a:t>
                </a:r>
                <a:r>
                  <a:rPr lang="en-US" sz="4300" dirty="0" err="1">
                    <a:solidFill>
                      <a:prstClr val="black"/>
                    </a:solidFill>
                    <a:latin typeface="Calibri"/>
                  </a:rPr>
                  <a:t>độ</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𝑂</m:t>
                    </m:r>
                    <m:r>
                      <a:rPr lang="en-US" sz="4300" i="1">
                        <a:solidFill>
                          <a:prstClr val="black"/>
                        </a:solidFill>
                        <a:latin typeface="Cambria Math" panose="02040503050406030204" pitchFamily="18" charset="0"/>
                      </a:rPr>
                      <m:t>​</m:t>
                    </m:r>
                    <m:r>
                      <a:rPr lang="en-US" sz="4300" i="1">
                        <a:solidFill>
                          <a:prstClr val="black"/>
                        </a:solidFill>
                        <a:latin typeface="Cambria Math" panose="02040503050406030204" pitchFamily="18" charset="0"/>
                      </a:rPr>
                      <m:t>𝑥𝑦</m:t>
                    </m:r>
                  </m:oMath>
                </a14:m>
                <a:r>
                  <a:rPr lang="en-US" sz="4300" dirty="0">
                    <a:solidFill>
                      <a:prstClr val="black"/>
                    </a:solidFill>
                    <a:latin typeface="Calibri"/>
                  </a:rPr>
                  <a:t>. </a:t>
                </a:r>
                <a:r>
                  <a:rPr lang="en-US" sz="4300" dirty="0" err="1">
                    <a:solidFill>
                      <a:prstClr val="black"/>
                    </a:solidFill>
                    <a:latin typeface="Calibri"/>
                  </a:rPr>
                  <a:t>Đường</a:t>
                </a:r>
                <a:r>
                  <a:rPr lang="en-US" sz="4300" dirty="0">
                    <a:solidFill>
                      <a:prstClr val="black"/>
                    </a:solidFill>
                    <a:latin typeface="Calibri"/>
                  </a:rPr>
                  <a:t> </a:t>
                </a:r>
                <a:r>
                  <a:rPr lang="en-US" sz="4300" dirty="0" err="1">
                    <a:solidFill>
                      <a:prstClr val="black"/>
                    </a:solidFill>
                    <a:latin typeface="Calibri"/>
                  </a:rPr>
                  <a:t>thẳng</a:t>
                </a:r>
                <a:r>
                  <a:rPr lang="en-US" sz="4300" dirty="0">
                    <a:solidFill>
                      <a:prstClr val="black"/>
                    </a:solidFill>
                    <a:latin typeface="Calibri"/>
                  </a:rPr>
                  <a:t> </a:t>
                </a:r>
                <a:r>
                  <a:rPr lang="en-US" sz="4300" dirty="0" err="1">
                    <a:solidFill>
                      <a:prstClr val="black"/>
                    </a:solidFill>
                    <a:latin typeface="Calibri"/>
                  </a:rPr>
                  <a:t>này</a:t>
                </a:r>
                <a:r>
                  <a:rPr lang="en-US" sz="4300" dirty="0">
                    <a:solidFill>
                      <a:prstClr val="black"/>
                    </a:solidFill>
                    <a:latin typeface="Calibri"/>
                  </a:rPr>
                  <a:t> </a:t>
                </a:r>
                <a:r>
                  <a:rPr lang="en-US" sz="4300" dirty="0" err="1">
                    <a:solidFill>
                      <a:prstClr val="black"/>
                    </a:solidFill>
                    <a:latin typeface="Calibri"/>
                  </a:rPr>
                  <a:t>cắt</a:t>
                </a:r>
                <a:r>
                  <a:rPr lang="en-US" sz="4300" dirty="0">
                    <a:solidFill>
                      <a:prstClr val="black"/>
                    </a:solidFill>
                    <a:latin typeface="Calibri"/>
                  </a:rPr>
                  <a:t> </a:t>
                </a:r>
                <a:r>
                  <a:rPr lang="en-US" sz="4300" dirty="0" err="1">
                    <a:solidFill>
                      <a:prstClr val="black"/>
                    </a:solidFill>
                    <a:latin typeface="Calibri"/>
                  </a:rPr>
                  <a:t>hai</a:t>
                </a:r>
                <a:r>
                  <a:rPr lang="en-US" sz="4300" dirty="0">
                    <a:solidFill>
                      <a:prstClr val="black"/>
                    </a:solidFill>
                    <a:latin typeface="Calibri"/>
                  </a:rPr>
                  <a:t> </a:t>
                </a:r>
                <a:r>
                  <a:rPr lang="en-US" sz="4300" dirty="0" err="1">
                    <a:solidFill>
                      <a:prstClr val="black"/>
                    </a:solidFill>
                    <a:latin typeface="Calibri"/>
                  </a:rPr>
                  <a:t>trục</a:t>
                </a:r>
                <a:r>
                  <a:rPr lang="en-US" sz="4300" dirty="0">
                    <a:solidFill>
                      <a:prstClr val="black"/>
                    </a:solidFill>
                    <a:latin typeface="Calibri"/>
                  </a:rPr>
                  <a:t> </a:t>
                </a:r>
                <a:r>
                  <a:rPr lang="en-US" sz="4300" dirty="0" err="1">
                    <a:solidFill>
                      <a:prstClr val="black"/>
                    </a:solidFill>
                    <a:latin typeface="Calibri"/>
                  </a:rPr>
                  <a:t>tọa</a:t>
                </a:r>
                <a:r>
                  <a:rPr lang="en-US" sz="4300" dirty="0">
                    <a:solidFill>
                      <a:prstClr val="black"/>
                    </a:solidFill>
                    <a:latin typeface="Calibri"/>
                  </a:rPr>
                  <a:t> </a:t>
                </a:r>
                <a:r>
                  <a:rPr lang="en-US" sz="4300" dirty="0" err="1">
                    <a:solidFill>
                      <a:prstClr val="black"/>
                    </a:solidFill>
                    <a:latin typeface="Calibri"/>
                  </a:rPr>
                  <a:t>độ</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𝑂</m:t>
                    </m:r>
                    <m:r>
                      <a:rPr lang="en-US" sz="4300" i="1">
                        <a:solidFill>
                          <a:prstClr val="black"/>
                        </a:solidFill>
                        <a:latin typeface="Cambria Math" panose="02040503050406030204" pitchFamily="18" charset="0"/>
                      </a:rPr>
                      <m:t>​</m:t>
                    </m:r>
                    <m:r>
                      <a:rPr lang="en-US" sz="4300" i="1">
                        <a:solidFill>
                          <a:prstClr val="black"/>
                        </a:solidFill>
                        <a:latin typeface="Cambria Math" panose="02040503050406030204" pitchFamily="18" charset="0"/>
                      </a:rPr>
                      <m:t>𝑥</m:t>
                    </m:r>
                  </m:oMath>
                </a14:m>
                <a:r>
                  <a:rPr lang="en-US" sz="4300" dirty="0">
                    <a:solidFill>
                      <a:prstClr val="black"/>
                    </a:solidFill>
                    <a:latin typeface="Calibri"/>
                  </a:rPr>
                  <a:t> </a:t>
                </a:r>
                <a:r>
                  <a:rPr lang="en-US" sz="4300" dirty="0" err="1">
                    <a:solidFill>
                      <a:prstClr val="black"/>
                    </a:solidFill>
                    <a:latin typeface="Calibri"/>
                  </a:rPr>
                  <a:t>và</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𝑂𝑦</m:t>
                    </m:r>
                  </m:oMath>
                </a14:m>
                <a:r>
                  <a:rPr lang="en-US" sz="4300" dirty="0">
                    <a:solidFill>
                      <a:prstClr val="black"/>
                    </a:solidFill>
                    <a:latin typeface="Calibri"/>
                  </a:rPr>
                  <a:t> </a:t>
                </a:r>
                <a:r>
                  <a:rPr lang="en-US" sz="4300" dirty="0" err="1">
                    <a:solidFill>
                      <a:prstClr val="black"/>
                    </a:solidFill>
                    <a:latin typeface="Calibri"/>
                  </a:rPr>
                  <a:t>tại</a:t>
                </a:r>
                <a:r>
                  <a:rPr lang="en-US" sz="4300" dirty="0">
                    <a:solidFill>
                      <a:prstClr val="black"/>
                    </a:solidFill>
                    <a:latin typeface="Calibri"/>
                  </a:rPr>
                  <a:t> </a:t>
                </a:r>
                <a:r>
                  <a:rPr lang="en-US" sz="4300" dirty="0" err="1">
                    <a:solidFill>
                      <a:prstClr val="black"/>
                    </a:solidFill>
                    <a:latin typeface="Calibri"/>
                  </a:rPr>
                  <a:t>hai</a:t>
                </a:r>
                <a:r>
                  <a:rPr lang="en-US" sz="4300" dirty="0">
                    <a:solidFill>
                      <a:prstClr val="black"/>
                    </a:solidFill>
                    <a:latin typeface="Calibri"/>
                  </a:rPr>
                  <a:t> </a:t>
                </a:r>
                <a:r>
                  <a:rPr lang="en-US" sz="4300" dirty="0" err="1">
                    <a:solidFill>
                      <a:prstClr val="black"/>
                    </a:solidFill>
                    <a:latin typeface="Calibri"/>
                  </a:rPr>
                  <a:t>điểm</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𝐴</m:t>
                    </m:r>
                  </m:oMath>
                </a14:m>
                <a:r>
                  <a:rPr lang="en-US" sz="4300" dirty="0">
                    <a:solidFill>
                      <a:prstClr val="black"/>
                    </a:solidFill>
                    <a:latin typeface="Calibri"/>
                  </a:rPr>
                  <a:t> </a:t>
                </a:r>
                <a:r>
                  <a:rPr lang="en-US" sz="4300" dirty="0" err="1">
                    <a:solidFill>
                      <a:prstClr val="black"/>
                    </a:solidFill>
                    <a:latin typeface="Calibri"/>
                  </a:rPr>
                  <a:t>và</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𝐵</m:t>
                    </m:r>
                  </m:oMath>
                </a14:m>
                <a:r>
                  <a:rPr lang="en-US" sz="4300" dirty="0">
                    <a:solidFill>
                      <a:prstClr val="black"/>
                    </a:solidFill>
                    <a:latin typeface="Calibri"/>
                  </a:rPr>
                  <a:t>.</a:t>
                </a:r>
              </a:p>
              <a:p>
                <a:pPr marL="914353" lvl="0" indent="-914353" defTabSz="2177170">
                  <a:lnSpc>
                    <a:spcPct val="100000"/>
                  </a:lnSpc>
                  <a:spcBef>
                    <a:spcPts val="0"/>
                  </a:spcBef>
                  <a:buFont typeface="Arial" panose="020B0604020202020204" pitchFamily="34" charset="0"/>
                  <a:buAutoNum type="alphaLcParenR"/>
                </a:pPr>
                <a:r>
                  <a:rPr lang="en-US" sz="4300" dirty="0" err="1">
                    <a:solidFill>
                      <a:prstClr val="black"/>
                    </a:solidFill>
                    <a:latin typeface="Calibri"/>
                  </a:rPr>
                  <a:t>Xác</a:t>
                </a:r>
                <a:r>
                  <a:rPr lang="en-US" sz="4300" dirty="0">
                    <a:solidFill>
                      <a:prstClr val="black"/>
                    </a:solidFill>
                    <a:latin typeface="Calibri"/>
                  </a:rPr>
                  <a:t> </a:t>
                </a:r>
                <a:r>
                  <a:rPr lang="en-US" sz="4300" dirty="0" err="1">
                    <a:solidFill>
                      <a:prstClr val="black"/>
                    </a:solidFill>
                    <a:latin typeface="Calibri"/>
                  </a:rPr>
                  <a:t>định</a:t>
                </a:r>
                <a:r>
                  <a:rPr lang="en-US" sz="4300" dirty="0">
                    <a:solidFill>
                      <a:prstClr val="black"/>
                    </a:solidFill>
                    <a:latin typeface="Calibri"/>
                  </a:rPr>
                  <a:t> </a:t>
                </a:r>
                <a:r>
                  <a:rPr lang="en-US" sz="4300" dirty="0" err="1">
                    <a:solidFill>
                      <a:prstClr val="black"/>
                    </a:solidFill>
                    <a:latin typeface="Calibri"/>
                  </a:rPr>
                  <a:t>các</a:t>
                </a:r>
                <a:r>
                  <a:rPr lang="en-US" sz="4300" dirty="0">
                    <a:solidFill>
                      <a:prstClr val="black"/>
                    </a:solidFill>
                    <a:latin typeface="Calibri"/>
                  </a:rPr>
                  <a:t> </a:t>
                </a:r>
                <a:r>
                  <a:rPr lang="en-US" sz="4300" dirty="0" err="1">
                    <a:solidFill>
                      <a:prstClr val="black"/>
                    </a:solidFill>
                    <a:latin typeface="Calibri"/>
                  </a:rPr>
                  <a:t>miền</a:t>
                </a:r>
                <a:r>
                  <a:rPr lang="en-US" sz="4300" dirty="0">
                    <a:solidFill>
                      <a:prstClr val="black"/>
                    </a:solidFill>
                    <a:latin typeface="Calibri"/>
                  </a:rPr>
                  <a:t> </a:t>
                </a:r>
                <a:r>
                  <a:rPr lang="en-US" sz="4300" dirty="0" err="1">
                    <a:solidFill>
                      <a:prstClr val="black"/>
                    </a:solidFill>
                    <a:latin typeface="Calibri"/>
                  </a:rPr>
                  <a:t>nghiệm</a:t>
                </a:r>
                <a:r>
                  <a:rPr lang="en-US" sz="4300" dirty="0">
                    <a:solidFill>
                      <a:prstClr val="black"/>
                    </a:solidFill>
                    <a:latin typeface="Calibri"/>
                  </a:rPr>
                  <a:t> </a:t>
                </a:r>
                <a14:m>
                  <m:oMath xmlns:m="http://schemas.openxmlformats.org/officeDocument/2006/math">
                    <m:sSub>
                      <m:sSubPr>
                        <m:ctrlPr>
                          <a:rPr lang="en-US" sz="4300" i="1">
                            <a:solidFill>
                              <a:prstClr val="black"/>
                            </a:solidFill>
                            <a:latin typeface="Cambria Math" panose="02040503050406030204" pitchFamily="18" charset="0"/>
                          </a:rPr>
                        </m:ctrlPr>
                      </m:sSubPr>
                      <m:e>
                        <m:r>
                          <a:rPr lang="en-US" sz="4300" i="1">
                            <a:solidFill>
                              <a:prstClr val="black"/>
                            </a:solidFill>
                            <a:latin typeface="Cambria Math" panose="02040503050406030204" pitchFamily="18" charset="0"/>
                          </a:rPr>
                          <m:t>𝐷</m:t>
                        </m:r>
                      </m:e>
                      <m:sub>
                        <m:r>
                          <a:rPr lang="en-US" sz="4300" i="1">
                            <a:solidFill>
                              <a:prstClr val="black"/>
                            </a:solidFill>
                            <a:latin typeface="Cambria Math" panose="02040503050406030204" pitchFamily="18" charset="0"/>
                          </a:rPr>
                          <m:t>1</m:t>
                        </m:r>
                      </m:sub>
                    </m:sSub>
                  </m:oMath>
                </a14:m>
                <a:r>
                  <a:rPr lang="en-US" sz="4300" dirty="0">
                    <a:solidFill>
                      <a:prstClr val="black"/>
                    </a:solidFill>
                    <a:latin typeface="Calibri"/>
                  </a:rPr>
                  <a:t>, </a:t>
                </a:r>
                <a14:m>
                  <m:oMath xmlns:m="http://schemas.openxmlformats.org/officeDocument/2006/math">
                    <m:sSub>
                      <m:sSubPr>
                        <m:ctrlPr>
                          <a:rPr lang="en-US" sz="4300" i="1">
                            <a:solidFill>
                              <a:prstClr val="black"/>
                            </a:solidFill>
                            <a:latin typeface="Cambria Math" panose="02040503050406030204" pitchFamily="18" charset="0"/>
                          </a:rPr>
                        </m:ctrlPr>
                      </m:sSubPr>
                      <m:e>
                        <m:r>
                          <a:rPr lang="en-US" sz="4300" i="1">
                            <a:solidFill>
                              <a:prstClr val="black"/>
                            </a:solidFill>
                            <a:latin typeface="Cambria Math" panose="02040503050406030204" pitchFamily="18" charset="0"/>
                          </a:rPr>
                          <m:t>𝐷</m:t>
                        </m:r>
                      </m:e>
                      <m:sub>
                        <m:r>
                          <a:rPr lang="en-US" sz="4300" i="1">
                            <a:solidFill>
                              <a:prstClr val="black"/>
                            </a:solidFill>
                            <a:latin typeface="Cambria Math" panose="02040503050406030204" pitchFamily="18" charset="0"/>
                          </a:rPr>
                          <m:t>2</m:t>
                        </m:r>
                      </m:sub>
                    </m:sSub>
                  </m:oMath>
                </a14:m>
                <a:r>
                  <a:rPr lang="en-US" sz="4300" dirty="0">
                    <a:solidFill>
                      <a:prstClr val="black"/>
                    </a:solidFill>
                    <a:latin typeface="Calibri"/>
                  </a:rPr>
                  <a:t>, </a:t>
                </a:r>
                <a14:m>
                  <m:oMath xmlns:m="http://schemas.openxmlformats.org/officeDocument/2006/math">
                    <m:sSub>
                      <m:sSubPr>
                        <m:ctrlPr>
                          <a:rPr lang="en-US" sz="4300" i="1">
                            <a:solidFill>
                              <a:prstClr val="black"/>
                            </a:solidFill>
                            <a:latin typeface="Cambria Math" panose="02040503050406030204" pitchFamily="18" charset="0"/>
                          </a:rPr>
                        </m:ctrlPr>
                      </m:sSubPr>
                      <m:e>
                        <m:r>
                          <a:rPr lang="en-US" sz="4300" i="1">
                            <a:solidFill>
                              <a:prstClr val="black"/>
                            </a:solidFill>
                            <a:latin typeface="Cambria Math" panose="02040503050406030204" pitchFamily="18" charset="0"/>
                          </a:rPr>
                          <m:t>𝐷</m:t>
                        </m:r>
                      </m:e>
                      <m:sub>
                        <m:r>
                          <a:rPr lang="en-US" sz="4300" i="1">
                            <a:solidFill>
                              <a:prstClr val="black"/>
                            </a:solidFill>
                            <a:latin typeface="Cambria Math" panose="02040503050406030204" pitchFamily="18" charset="0"/>
                          </a:rPr>
                          <m:t>3</m:t>
                        </m:r>
                      </m:sub>
                    </m:sSub>
                  </m:oMath>
                </a14:m>
                <a:r>
                  <a:rPr lang="en-US" sz="4300" dirty="0">
                    <a:solidFill>
                      <a:prstClr val="black"/>
                    </a:solidFill>
                    <a:latin typeface="Calibri"/>
                  </a:rPr>
                  <a:t> </a:t>
                </a:r>
                <a:r>
                  <a:rPr lang="en-US" sz="4300" dirty="0" err="1">
                    <a:solidFill>
                      <a:prstClr val="black"/>
                    </a:solidFill>
                    <a:latin typeface="Calibri"/>
                  </a:rPr>
                  <a:t>của</a:t>
                </a:r>
                <a:r>
                  <a:rPr lang="en-US" sz="4300" dirty="0">
                    <a:solidFill>
                      <a:prstClr val="black"/>
                    </a:solidFill>
                    <a:latin typeface="Calibri"/>
                  </a:rPr>
                  <a:t> </a:t>
                </a:r>
                <a:r>
                  <a:rPr lang="en-US" sz="4300" dirty="0" err="1">
                    <a:solidFill>
                      <a:prstClr val="black"/>
                    </a:solidFill>
                    <a:latin typeface="Calibri"/>
                  </a:rPr>
                  <a:t>các</a:t>
                </a:r>
                <a:r>
                  <a:rPr lang="en-US" sz="4300" dirty="0">
                    <a:solidFill>
                      <a:prstClr val="black"/>
                    </a:solidFill>
                    <a:latin typeface="Calibri"/>
                  </a:rPr>
                  <a:t> </a:t>
                </a:r>
                <a:r>
                  <a:rPr lang="en-US" sz="4300" dirty="0" err="1">
                    <a:solidFill>
                      <a:prstClr val="black"/>
                    </a:solidFill>
                    <a:latin typeface="Calibri"/>
                  </a:rPr>
                  <a:t>bất</a:t>
                </a:r>
                <a:r>
                  <a:rPr lang="en-US" sz="4300" dirty="0">
                    <a:solidFill>
                      <a:prstClr val="black"/>
                    </a:solidFill>
                    <a:latin typeface="Calibri"/>
                  </a:rPr>
                  <a:t> </a:t>
                </a:r>
                <a:r>
                  <a:rPr lang="en-US" sz="4300" dirty="0" err="1">
                    <a:solidFill>
                      <a:prstClr val="black"/>
                    </a:solidFill>
                    <a:latin typeface="Calibri"/>
                  </a:rPr>
                  <a:t>phương</a:t>
                </a:r>
                <a:r>
                  <a:rPr lang="en-US" sz="4300" dirty="0">
                    <a:solidFill>
                      <a:prstClr val="black"/>
                    </a:solidFill>
                    <a:latin typeface="Calibri"/>
                  </a:rPr>
                  <a:t> </a:t>
                </a:r>
                <a:r>
                  <a:rPr lang="en-US" sz="4300" dirty="0" err="1">
                    <a:solidFill>
                      <a:prstClr val="black"/>
                    </a:solidFill>
                    <a:latin typeface="Calibri"/>
                  </a:rPr>
                  <a:t>trình</a:t>
                </a:r>
                <a:r>
                  <a:rPr lang="en-US" sz="4300" dirty="0">
                    <a:solidFill>
                      <a:prstClr val="black"/>
                    </a:solidFill>
                    <a:latin typeface="Calibri"/>
                  </a:rPr>
                  <a:t> </a:t>
                </a:r>
                <a:r>
                  <a:rPr lang="en-US" sz="4300" dirty="0" err="1">
                    <a:solidFill>
                      <a:prstClr val="black"/>
                    </a:solidFill>
                    <a:latin typeface="Calibri"/>
                  </a:rPr>
                  <a:t>tương</a:t>
                </a:r>
                <a:r>
                  <a:rPr lang="en-US" sz="4300" dirty="0">
                    <a:solidFill>
                      <a:prstClr val="black"/>
                    </a:solidFill>
                    <a:latin typeface="Calibri"/>
                  </a:rPr>
                  <a:t> </a:t>
                </a:r>
                <a:r>
                  <a:rPr lang="en-US" sz="4300" dirty="0" err="1">
                    <a:solidFill>
                      <a:prstClr val="black"/>
                    </a:solidFill>
                    <a:latin typeface="Calibri"/>
                  </a:rPr>
                  <a:t>ứng</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𝑥</m:t>
                    </m:r>
                    <m:r>
                      <a:rPr lang="en-US" sz="4300" i="1">
                        <a:solidFill>
                          <a:prstClr val="black"/>
                        </a:solidFill>
                        <a:latin typeface="Cambria Math" panose="02040503050406030204" pitchFamily="18" charset="0"/>
                      </a:rPr>
                      <m:t>≥0</m:t>
                    </m:r>
                  </m:oMath>
                </a14:m>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𝑦</m:t>
                    </m:r>
                    <m:r>
                      <a:rPr lang="en-US" sz="4300" i="1">
                        <a:solidFill>
                          <a:prstClr val="black"/>
                        </a:solidFill>
                        <a:latin typeface="Cambria Math" panose="02040503050406030204" pitchFamily="18" charset="0"/>
                      </a:rPr>
                      <m:t>≥0</m:t>
                    </m:r>
                  </m:oMath>
                </a14:m>
                <a:r>
                  <a:rPr lang="en-US" sz="4300" dirty="0">
                    <a:solidFill>
                      <a:prstClr val="black"/>
                    </a:solidFill>
                    <a:latin typeface="Calibri"/>
                  </a:rPr>
                  <a:t> </a:t>
                </a:r>
                <a:r>
                  <a:rPr lang="en-US" sz="4300" dirty="0" err="1">
                    <a:solidFill>
                      <a:prstClr val="black"/>
                    </a:solidFill>
                    <a:latin typeface="Calibri"/>
                  </a:rPr>
                  <a:t>và</a:t>
                </a:r>
                <a:r>
                  <a:rPr lang="en-US" sz="4300" dirty="0">
                    <a:solidFill>
                      <a:prstClr val="black"/>
                    </a:solidFill>
                    <a:latin typeface="Calibri"/>
                  </a:rPr>
                  <a:t> </a:t>
                </a:r>
                <a14:m>
                  <m:oMath xmlns:m="http://schemas.openxmlformats.org/officeDocument/2006/math">
                    <m:r>
                      <a:rPr lang="en-US" sz="4300" i="1">
                        <a:solidFill>
                          <a:prstClr val="black"/>
                        </a:solidFill>
                        <a:latin typeface="Cambria Math" panose="02040503050406030204" pitchFamily="18" charset="0"/>
                      </a:rPr>
                      <m:t>𝑥</m:t>
                    </m:r>
                    <m:r>
                      <a:rPr lang="en-US" sz="4300" i="1">
                        <a:solidFill>
                          <a:prstClr val="black"/>
                        </a:solidFill>
                        <a:latin typeface="Cambria Math" panose="02040503050406030204" pitchFamily="18" charset="0"/>
                      </a:rPr>
                      <m:t>+</m:t>
                    </m:r>
                    <m:r>
                      <a:rPr lang="en-US" sz="4300" i="1">
                        <a:solidFill>
                          <a:prstClr val="black"/>
                        </a:solidFill>
                        <a:latin typeface="Cambria Math" panose="02040503050406030204" pitchFamily="18" charset="0"/>
                      </a:rPr>
                      <m:t>𝑦</m:t>
                    </m:r>
                    <m:r>
                      <a:rPr lang="en-US" sz="4300" i="1">
                        <a:solidFill>
                          <a:prstClr val="black"/>
                        </a:solidFill>
                        <a:latin typeface="Cambria Math" panose="02040503050406030204" pitchFamily="18" charset="0"/>
                      </a:rPr>
                      <m:t>≤150</m:t>
                    </m:r>
                  </m:oMath>
                </a14:m>
                <a:r>
                  <a:rPr lang="en-US" sz="4300" dirty="0">
                    <a:solidFill>
                      <a:prstClr val="black"/>
                    </a:solidFill>
                    <a:latin typeface="Calibri"/>
                  </a:rPr>
                  <a:t>.</a:t>
                </a:r>
                <a:endParaRPr lang="en-US" sz="4300">
                  <a:solidFill>
                    <a:prstClr val="black"/>
                  </a:solidFill>
                  <a:latin typeface="Calibri"/>
                </a:endParaRPr>
              </a:p>
              <a:p>
                <a:pPr marL="0" lvl="0" indent="0" defTabSz="2177170">
                  <a:lnSpc>
                    <a:spcPct val="100000"/>
                  </a:lnSpc>
                  <a:spcBef>
                    <a:spcPts val="0"/>
                  </a:spcBef>
                  <a:buNone/>
                </a:pPr>
                <a:r>
                  <a:rPr lang="en-US" sz="4300">
                    <a:solidFill>
                      <a:prstClr val="black"/>
                    </a:solidFill>
                    <a:latin typeface="Calibri"/>
                  </a:rPr>
                  <a:t>b</a:t>
                </a:r>
                <a:r>
                  <a:rPr lang="en-US" sz="4300" dirty="0">
                    <a:solidFill>
                      <a:prstClr val="black"/>
                    </a:solidFill>
                    <a:latin typeface="Calibri"/>
                  </a:rPr>
                  <a:t>) </a:t>
                </a:r>
                <a:r>
                  <a:rPr lang="en-US" sz="4300" dirty="0" err="1">
                    <a:solidFill>
                      <a:prstClr val="black"/>
                    </a:solidFill>
                    <a:latin typeface="Calibri"/>
                  </a:rPr>
                  <a:t>Miền</a:t>
                </a:r>
                <a:r>
                  <a:rPr lang="en-US" sz="4300" dirty="0">
                    <a:solidFill>
                      <a:prstClr val="black"/>
                    </a:solidFill>
                    <a:latin typeface="Calibri"/>
                  </a:rPr>
                  <a:t> tam </a:t>
                </a:r>
                <a:r>
                  <a:rPr lang="en-US" sz="4300" dirty="0" err="1">
                    <a:solidFill>
                      <a:prstClr val="black"/>
                    </a:solidFill>
                    <a:latin typeface="Calibri"/>
                  </a:rPr>
                  <a:t>giác</a:t>
                </a:r>
                <a:r>
                  <a:rPr lang="en-US" sz="4300" dirty="0">
                    <a:solidFill>
                      <a:prstClr val="black"/>
                    </a:solidFill>
                    <a:latin typeface="Calibri"/>
                  </a:rPr>
                  <a:t> OAB (H.2.5) </a:t>
                </a:r>
                <a:r>
                  <a:rPr lang="en-US" sz="4300" dirty="0" err="1">
                    <a:solidFill>
                      <a:prstClr val="black"/>
                    </a:solidFill>
                    <a:latin typeface="Calibri"/>
                  </a:rPr>
                  <a:t>có</a:t>
                </a:r>
                <a:r>
                  <a:rPr lang="en-US" sz="4300" dirty="0">
                    <a:solidFill>
                      <a:prstClr val="black"/>
                    </a:solidFill>
                    <a:latin typeface="Calibri"/>
                  </a:rPr>
                  <a:t> </a:t>
                </a:r>
                <a:r>
                  <a:rPr lang="en-US" sz="4300" dirty="0" err="1">
                    <a:solidFill>
                      <a:prstClr val="black"/>
                    </a:solidFill>
                    <a:latin typeface="Calibri"/>
                  </a:rPr>
                  <a:t>phải</a:t>
                </a:r>
                <a:r>
                  <a:rPr lang="en-US" sz="4300" dirty="0">
                    <a:solidFill>
                      <a:prstClr val="black"/>
                    </a:solidFill>
                    <a:latin typeface="Calibri"/>
                  </a:rPr>
                  <a:t> </a:t>
                </a:r>
                <a:r>
                  <a:rPr lang="en-US" sz="4300" dirty="0" err="1">
                    <a:solidFill>
                      <a:prstClr val="black"/>
                    </a:solidFill>
                    <a:latin typeface="Calibri"/>
                  </a:rPr>
                  <a:t>là</a:t>
                </a:r>
                <a:r>
                  <a:rPr lang="en-US" sz="4300" dirty="0">
                    <a:solidFill>
                      <a:prstClr val="black"/>
                    </a:solidFill>
                    <a:latin typeface="Calibri"/>
                  </a:rPr>
                  <a:t> </a:t>
                </a:r>
                <a:r>
                  <a:rPr lang="en-US" sz="4300" dirty="0" err="1">
                    <a:solidFill>
                      <a:prstClr val="black"/>
                    </a:solidFill>
                    <a:latin typeface="Calibri"/>
                  </a:rPr>
                  <a:t>giao</a:t>
                </a:r>
                <a:r>
                  <a:rPr lang="en-US" sz="4300" dirty="0">
                    <a:solidFill>
                      <a:prstClr val="black"/>
                    </a:solidFill>
                    <a:latin typeface="Calibri"/>
                  </a:rPr>
                  <a:t> </a:t>
                </a:r>
                <a:r>
                  <a:rPr lang="en-US" sz="4300" dirty="0" err="1">
                    <a:solidFill>
                      <a:prstClr val="black"/>
                    </a:solidFill>
                    <a:latin typeface="Calibri"/>
                  </a:rPr>
                  <a:t>của</a:t>
                </a:r>
                <a:r>
                  <a:rPr lang="en-US" sz="4300" dirty="0">
                    <a:solidFill>
                      <a:prstClr val="black"/>
                    </a:solidFill>
                    <a:latin typeface="Calibri"/>
                  </a:rPr>
                  <a:t> </a:t>
                </a:r>
                <a:r>
                  <a:rPr lang="en-US" sz="4300" dirty="0" err="1">
                    <a:solidFill>
                      <a:prstClr val="black"/>
                    </a:solidFill>
                    <a:latin typeface="Calibri"/>
                  </a:rPr>
                  <a:t>các</a:t>
                </a:r>
                <a:r>
                  <a:rPr lang="en-US" sz="4300" dirty="0">
                    <a:solidFill>
                      <a:prstClr val="black"/>
                    </a:solidFill>
                    <a:latin typeface="Calibri"/>
                  </a:rPr>
                  <a:t> </a:t>
                </a:r>
                <a:r>
                  <a:rPr lang="en-US" sz="4300" dirty="0" err="1">
                    <a:solidFill>
                      <a:prstClr val="black"/>
                    </a:solidFill>
                    <a:latin typeface="Calibri"/>
                  </a:rPr>
                  <a:t>miền</a:t>
                </a:r>
                <a:r>
                  <a:rPr lang="en-US" sz="4300" dirty="0">
                    <a:solidFill>
                      <a:prstClr val="black"/>
                    </a:solidFill>
                    <a:latin typeface="Calibri"/>
                  </a:rPr>
                  <a:t> </a:t>
                </a:r>
                <a:r>
                  <a:rPr lang="en-US" sz="4300" dirty="0" err="1">
                    <a:solidFill>
                      <a:prstClr val="black"/>
                    </a:solidFill>
                    <a:latin typeface="Calibri"/>
                  </a:rPr>
                  <a:t>nghiệm</a:t>
                </a:r>
                <a:r>
                  <a:rPr lang="en-US" sz="4300" dirty="0">
                    <a:solidFill>
                      <a:prstClr val="black"/>
                    </a:solidFill>
                    <a:latin typeface="Calibri"/>
                  </a:rPr>
                  <a:t> </a:t>
                </a:r>
                <a14:m>
                  <m:oMath xmlns:m="http://schemas.openxmlformats.org/officeDocument/2006/math">
                    <m:sSub>
                      <m:sSubPr>
                        <m:ctrlPr>
                          <a:rPr lang="en-US" sz="4300" i="1">
                            <a:solidFill>
                              <a:prstClr val="black"/>
                            </a:solidFill>
                            <a:latin typeface="Cambria Math" panose="02040503050406030204" pitchFamily="18" charset="0"/>
                          </a:rPr>
                        </m:ctrlPr>
                      </m:sSubPr>
                      <m:e>
                        <m:r>
                          <a:rPr lang="en-US" sz="4300" i="1">
                            <a:solidFill>
                              <a:prstClr val="black"/>
                            </a:solidFill>
                            <a:latin typeface="Cambria Math" panose="02040503050406030204" pitchFamily="18" charset="0"/>
                          </a:rPr>
                          <m:t>𝐷</m:t>
                        </m:r>
                      </m:e>
                      <m:sub>
                        <m:r>
                          <a:rPr lang="en-US" sz="4300" i="1">
                            <a:solidFill>
                              <a:prstClr val="black"/>
                            </a:solidFill>
                            <a:latin typeface="Cambria Math" panose="02040503050406030204" pitchFamily="18" charset="0"/>
                          </a:rPr>
                          <m:t>1</m:t>
                        </m:r>
                      </m:sub>
                    </m:sSub>
                  </m:oMath>
                </a14:m>
                <a:r>
                  <a:rPr lang="en-US" sz="4300" dirty="0">
                    <a:solidFill>
                      <a:prstClr val="black"/>
                    </a:solidFill>
                    <a:latin typeface="Calibri"/>
                  </a:rPr>
                  <a:t>, </a:t>
                </a:r>
                <a14:m>
                  <m:oMath xmlns:m="http://schemas.openxmlformats.org/officeDocument/2006/math">
                    <m:sSub>
                      <m:sSubPr>
                        <m:ctrlPr>
                          <a:rPr lang="en-US" sz="4300" i="1">
                            <a:solidFill>
                              <a:prstClr val="black"/>
                            </a:solidFill>
                            <a:latin typeface="Cambria Math" panose="02040503050406030204" pitchFamily="18" charset="0"/>
                          </a:rPr>
                        </m:ctrlPr>
                      </m:sSubPr>
                      <m:e>
                        <m:r>
                          <a:rPr lang="en-US" sz="4300" i="1">
                            <a:solidFill>
                              <a:prstClr val="black"/>
                            </a:solidFill>
                            <a:latin typeface="Cambria Math" panose="02040503050406030204" pitchFamily="18" charset="0"/>
                          </a:rPr>
                          <m:t>𝐷</m:t>
                        </m:r>
                      </m:e>
                      <m:sub>
                        <m:r>
                          <a:rPr lang="en-US" sz="4300" i="1">
                            <a:solidFill>
                              <a:prstClr val="black"/>
                            </a:solidFill>
                            <a:latin typeface="Cambria Math" panose="02040503050406030204" pitchFamily="18" charset="0"/>
                          </a:rPr>
                          <m:t>2</m:t>
                        </m:r>
                      </m:sub>
                    </m:sSub>
                  </m:oMath>
                </a14:m>
                <a:r>
                  <a:rPr lang="en-US" sz="4300" dirty="0">
                    <a:solidFill>
                      <a:prstClr val="black"/>
                    </a:solidFill>
                    <a:latin typeface="Calibri"/>
                  </a:rPr>
                  <a:t>, </a:t>
                </a:r>
                <a14:m>
                  <m:oMath xmlns:m="http://schemas.openxmlformats.org/officeDocument/2006/math">
                    <m:sSub>
                      <m:sSubPr>
                        <m:ctrlPr>
                          <a:rPr lang="en-US" sz="4300" i="1">
                            <a:solidFill>
                              <a:prstClr val="black"/>
                            </a:solidFill>
                            <a:latin typeface="Cambria Math" panose="02040503050406030204" pitchFamily="18" charset="0"/>
                          </a:rPr>
                        </m:ctrlPr>
                      </m:sSubPr>
                      <m:e>
                        <m:r>
                          <a:rPr lang="en-US" sz="4300" i="1">
                            <a:solidFill>
                              <a:prstClr val="black"/>
                            </a:solidFill>
                            <a:latin typeface="Cambria Math" panose="02040503050406030204" pitchFamily="18" charset="0"/>
                          </a:rPr>
                          <m:t>𝐷</m:t>
                        </m:r>
                      </m:e>
                      <m:sub>
                        <m:r>
                          <a:rPr lang="en-US" sz="4300" i="1">
                            <a:solidFill>
                              <a:prstClr val="black"/>
                            </a:solidFill>
                            <a:latin typeface="Cambria Math" panose="02040503050406030204" pitchFamily="18" charset="0"/>
                          </a:rPr>
                          <m:t>3</m:t>
                        </m:r>
                      </m:sub>
                    </m:sSub>
                  </m:oMath>
                </a14:m>
                <a:r>
                  <a:rPr lang="en-US" sz="4300" dirty="0">
                    <a:solidFill>
                      <a:prstClr val="black"/>
                    </a:solidFill>
                    <a:latin typeface="Calibri"/>
                  </a:rPr>
                  <a:t> hay </a:t>
                </a:r>
                <a:r>
                  <a:rPr lang="en-US" sz="4300" err="1">
                    <a:solidFill>
                      <a:prstClr val="black"/>
                    </a:solidFill>
                    <a:latin typeface="Calibri"/>
                  </a:rPr>
                  <a:t>không</a:t>
                </a:r>
                <a:r>
                  <a:rPr lang="en-US" sz="4300">
                    <a:solidFill>
                      <a:prstClr val="black"/>
                    </a:solidFill>
                    <a:latin typeface="Calibri"/>
                  </a:rPr>
                  <a:t>?</a:t>
                </a:r>
              </a:p>
              <a:p>
                <a:pPr marL="0" lvl="0" indent="0" defTabSz="2177170">
                  <a:lnSpc>
                    <a:spcPct val="100000"/>
                  </a:lnSpc>
                  <a:spcBef>
                    <a:spcPts val="0"/>
                  </a:spcBef>
                  <a:buNone/>
                </a:pPr>
                <a:r>
                  <a:rPr lang="en-US" sz="4400">
                    <a:solidFill>
                      <a:prstClr val="black"/>
                    </a:solidFill>
                    <a:latin typeface="Calibri"/>
                  </a:rPr>
                  <a:t>C ) </a:t>
                </a:r>
                <a:r>
                  <a:rPr lang="en-US" sz="4400" dirty="0" err="1">
                    <a:solidFill>
                      <a:prstClr val="black"/>
                    </a:solidFill>
                    <a:latin typeface="Calibri"/>
                  </a:rPr>
                  <a:t>Lấy</a:t>
                </a:r>
                <a:r>
                  <a:rPr lang="en-US" sz="4400" dirty="0">
                    <a:solidFill>
                      <a:prstClr val="black"/>
                    </a:solidFill>
                    <a:latin typeface="Calibri"/>
                  </a:rPr>
                  <a:t> </a:t>
                </a:r>
                <a:r>
                  <a:rPr lang="en-US" sz="4400" dirty="0" err="1">
                    <a:solidFill>
                      <a:prstClr val="black"/>
                    </a:solidFill>
                    <a:latin typeface="Calibri"/>
                  </a:rPr>
                  <a:t>một</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r>
                  <a:rPr lang="en-US" sz="4400" dirty="0" err="1">
                    <a:solidFill>
                      <a:prstClr val="black"/>
                    </a:solidFill>
                    <a:latin typeface="Calibri"/>
                  </a:rPr>
                  <a:t>trong</a:t>
                </a:r>
                <a:r>
                  <a:rPr lang="en-US" sz="4400" dirty="0">
                    <a:solidFill>
                      <a:prstClr val="black"/>
                    </a:solidFill>
                    <a:latin typeface="Calibri"/>
                  </a:rPr>
                  <a:t> tam </a:t>
                </a:r>
                <a:r>
                  <a:rPr lang="en-US" sz="4400" dirty="0" err="1">
                    <a:solidFill>
                      <a:prstClr val="black"/>
                    </a:solidFill>
                    <a:latin typeface="Calibri"/>
                  </a:rPr>
                  <a:t>giác</a:t>
                </a:r>
                <a:r>
                  <a:rPr lang="en-US" sz="4400" dirty="0">
                    <a:solidFill>
                      <a:prstClr val="black"/>
                    </a:solidFill>
                    <a:latin typeface="Calibri"/>
                  </a:rPr>
                  <a:t> </a:t>
                </a:r>
                <a14:m>
                  <m:oMath xmlns:m="http://schemas.openxmlformats.org/officeDocument/2006/math">
                    <m:r>
                      <a:rPr lang="en-US" sz="4400" i="1">
                        <a:solidFill>
                          <a:prstClr val="black"/>
                        </a:solidFill>
                        <a:latin typeface="Cambria Math" panose="02040503050406030204" pitchFamily="18" charset="0"/>
                      </a:rPr>
                      <m:t>𝑂𝐴𝐵</m:t>
                    </m:r>
                  </m:oMath>
                </a14:m>
                <a:r>
                  <a:rPr lang="en-US" sz="4400" dirty="0">
                    <a:solidFill>
                      <a:prstClr val="black"/>
                    </a:solidFill>
                    <a:latin typeface="Calibri"/>
                  </a:rPr>
                  <a:t> (</a:t>
                </a:r>
                <a:r>
                  <a:rPr lang="en-US" sz="4400" dirty="0" err="1">
                    <a:solidFill>
                      <a:prstClr val="black"/>
                    </a:solidFill>
                    <a:latin typeface="Calibri"/>
                  </a:rPr>
                  <a:t>chẳng</a:t>
                </a:r>
                <a:r>
                  <a:rPr lang="en-US" sz="4400" dirty="0">
                    <a:solidFill>
                      <a:prstClr val="black"/>
                    </a:solidFill>
                    <a:latin typeface="Calibri"/>
                  </a:rPr>
                  <a:t> </a:t>
                </a:r>
                <a:r>
                  <a:rPr lang="en-US" sz="4400" dirty="0" err="1">
                    <a:solidFill>
                      <a:prstClr val="black"/>
                    </a:solidFill>
                    <a:latin typeface="Calibri"/>
                  </a:rPr>
                  <a:t>hạn</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14:m>
                  <m:oMath xmlns:m="http://schemas.openxmlformats.org/officeDocument/2006/math">
                    <m:d>
                      <m:dPr>
                        <m:ctrlPr>
                          <a:rPr lang="en-US" sz="4400" i="1">
                            <a:solidFill>
                              <a:prstClr val="black"/>
                            </a:solidFill>
                            <a:latin typeface="Cambria Math" panose="02040503050406030204" pitchFamily="18" charset="0"/>
                          </a:rPr>
                        </m:ctrlPr>
                      </m:dPr>
                      <m:e>
                        <m:r>
                          <a:rPr lang="en-US" sz="4400" i="1">
                            <a:solidFill>
                              <a:prstClr val="black"/>
                            </a:solidFill>
                            <a:latin typeface="Cambria Math" panose="02040503050406030204" pitchFamily="18" charset="0"/>
                          </a:rPr>
                          <m:t>1;2</m:t>
                        </m:r>
                      </m:e>
                    </m:d>
                  </m:oMath>
                </a14:m>
                <a:r>
                  <a:rPr lang="en-US" sz="4400" dirty="0">
                    <a:solidFill>
                      <a:prstClr val="black"/>
                    </a:solidFill>
                    <a:latin typeface="Calibri"/>
                  </a:rPr>
                  <a:t>) </a:t>
                </a:r>
                <a:r>
                  <a:rPr lang="en-US" sz="4400" dirty="0" err="1">
                    <a:solidFill>
                      <a:prstClr val="black"/>
                    </a:solidFill>
                    <a:latin typeface="Calibri"/>
                  </a:rPr>
                  <a:t>hoặc</a:t>
                </a:r>
                <a:r>
                  <a:rPr lang="en-US" sz="4400" dirty="0">
                    <a:solidFill>
                      <a:prstClr val="black"/>
                    </a:solidFill>
                    <a:latin typeface="Calibri"/>
                  </a:rPr>
                  <a:t> </a:t>
                </a:r>
                <a:r>
                  <a:rPr lang="en-US" sz="4400" dirty="0" err="1">
                    <a:solidFill>
                      <a:prstClr val="black"/>
                    </a:solidFill>
                    <a:latin typeface="Calibri"/>
                  </a:rPr>
                  <a:t>một</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r>
                  <a:rPr lang="en-US" sz="4400" dirty="0" err="1">
                    <a:solidFill>
                      <a:prstClr val="black"/>
                    </a:solidFill>
                    <a:latin typeface="Calibri"/>
                  </a:rPr>
                  <a:t>trên</a:t>
                </a:r>
                <a:r>
                  <a:rPr lang="en-US" sz="4400" dirty="0">
                    <a:solidFill>
                      <a:prstClr val="black"/>
                    </a:solidFill>
                    <a:latin typeface="Calibri"/>
                  </a:rPr>
                  <a:t> </a:t>
                </a:r>
                <a:r>
                  <a:rPr lang="en-US" sz="4400" dirty="0" err="1">
                    <a:solidFill>
                      <a:prstClr val="black"/>
                    </a:solidFill>
                    <a:latin typeface="Calibri"/>
                  </a:rPr>
                  <a:t>cạnh</a:t>
                </a:r>
                <a:r>
                  <a:rPr lang="en-US" sz="4400" dirty="0">
                    <a:solidFill>
                      <a:prstClr val="black"/>
                    </a:solidFill>
                    <a:latin typeface="Calibri"/>
                  </a:rPr>
                  <a:t> </a:t>
                </a:r>
                <a:r>
                  <a:rPr lang="en-US" sz="4400" dirty="0" err="1">
                    <a:solidFill>
                      <a:prstClr val="black"/>
                    </a:solidFill>
                    <a:latin typeface="Calibri"/>
                  </a:rPr>
                  <a:t>nào</a:t>
                </a:r>
                <a:r>
                  <a:rPr lang="en-US" sz="4400" dirty="0">
                    <a:solidFill>
                      <a:prstClr val="black"/>
                    </a:solidFill>
                    <a:latin typeface="Calibri"/>
                  </a:rPr>
                  <a:t> </a:t>
                </a:r>
                <a:r>
                  <a:rPr lang="en-US" sz="4400" dirty="0" err="1">
                    <a:solidFill>
                      <a:prstClr val="black"/>
                    </a:solidFill>
                    <a:latin typeface="Calibri"/>
                  </a:rPr>
                  <a:t>đó</a:t>
                </a:r>
                <a:r>
                  <a:rPr lang="en-US" sz="4400" dirty="0">
                    <a:solidFill>
                      <a:prstClr val="black"/>
                    </a:solidFill>
                    <a:latin typeface="Calibri"/>
                  </a:rPr>
                  <a:t> </a:t>
                </a:r>
                <a:r>
                  <a:rPr lang="en-US" sz="4400" dirty="0" err="1">
                    <a:solidFill>
                      <a:prstClr val="black"/>
                    </a:solidFill>
                    <a:latin typeface="Calibri"/>
                  </a:rPr>
                  <a:t>của</a:t>
                </a:r>
                <a:r>
                  <a:rPr lang="en-US" sz="4400" dirty="0">
                    <a:solidFill>
                      <a:prstClr val="black"/>
                    </a:solidFill>
                    <a:latin typeface="Calibri"/>
                  </a:rPr>
                  <a:t> tam </a:t>
                </a:r>
                <a:r>
                  <a:rPr lang="en-US" sz="4400" dirty="0" err="1">
                    <a:solidFill>
                      <a:prstClr val="black"/>
                    </a:solidFill>
                    <a:latin typeface="Calibri"/>
                  </a:rPr>
                  <a:t>giác</a:t>
                </a:r>
                <a:r>
                  <a:rPr lang="en-US" sz="4400" dirty="0">
                    <a:solidFill>
                      <a:prstClr val="black"/>
                    </a:solidFill>
                    <a:latin typeface="Calibri"/>
                  </a:rPr>
                  <a:t> </a:t>
                </a:r>
                <a14:m>
                  <m:oMath xmlns:m="http://schemas.openxmlformats.org/officeDocument/2006/math">
                    <m:r>
                      <a:rPr lang="en-US" sz="4400" i="1">
                        <a:solidFill>
                          <a:prstClr val="black"/>
                        </a:solidFill>
                        <a:latin typeface="Cambria Math" panose="02040503050406030204" pitchFamily="18" charset="0"/>
                      </a:rPr>
                      <m:t>𝑂𝐴𝐵</m:t>
                    </m:r>
                  </m:oMath>
                </a14:m>
                <a:r>
                  <a:rPr lang="en-US" sz="4400" dirty="0">
                    <a:solidFill>
                      <a:prstClr val="black"/>
                    </a:solidFill>
                    <a:latin typeface="Calibri"/>
                  </a:rPr>
                  <a:t> (</a:t>
                </a:r>
                <a:r>
                  <a:rPr lang="en-US" sz="4400" dirty="0" err="1">
                    <a:solidFill>
                      <a:prstClr val="black"/>
                    </a:solidFill>
                    <a:latin typeface="Calibri"/>
                  </a:rPr>
                  <a:t>chẳng</a:t>
                </a:r>
                <a:r>
                  <a:rPr lang="en-US" sz="4400" dirty="0">
                    <a:solidFill>
                      <a:prstClr val="black"/>
                    </a:solidFill>
                    <a:latin typeface="Calibri"/>
                  </a:rPr>
                  <a:t> </a:t>
                </a:r>
                <a:r>
                  <a:rPr lang="en-US" sz="4400" dirty="0" err="1">
                    <a:solidFill>
                      <a:prstClr val="black"/>
                    </a:solidFill>
                    <a:latin typeface="Calibri"/>
                  </a:rPr>
                  <a:t>hạn</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14:m>
                  <m:oMath xmlns:m="http://schemas.openxmlformats.org/officeDocument/2006/math">
                    <m:d>
                      <m:dPr>
                        <m:ctrlPr>
                          <a:rPr lang="en-US" sz="4400" i="1">
                            <a:solidFill>
                              <a:prstClr val="black"/>
                            </a:solidFill>
                            <a:latin typeface="Cambria Math" panose="02040503050406030204" pitchFamily="18" charset="0"/>
                          </a:rPr>
                        </m:ctrlPr>
                      </m:dPr>
                      <m:e>
                        <m:r>
                          <a:rPr lang="en-US" sz="4400" i="1">
                            <a:solidFill>
                              <a:prstClr val="black"/>
                            </a:solidFill>
                            <a:latin typeface="Cambria Math" panose="02040503050406030204" pitchFamily="18" charset="0"/>
                          </a:rPr>
                          <m:t>1;149</m:t>
                        </m:r>
                      </m:e>
                    </m:d>
                  </m:oMath>
                </a14:m>
                <a:r>
                  <a:rPr lang="en-US" sz="4400" dirty="0">
                    <a:solidFill>
                      <a:prstClr val="black"/>
                    </a:solidFill>
                    <a:latin typeface="Calibri"/>
                  </a:rPr>
                  <a:t>) </a:t>
                </a:r>
                <a:r>
                  <a:rPr lang="en-US" sz="4400" dirty="0" err="1">
                    <a:solidFill>
                      <a:prstClr val="black"/>
                    </a:solidFill>
                    <a:latin typeface="Calibri"/>
                  </a:rPr>
                  <a:t>và</a:t>
                </a:r>
                <a:r>
                  <a:rPr lang="en-US" sz="4400" dirty="0">
                    <a:solidFill>
                      <a:prstClr val="black"/>
                    </a:solidFill>
                    <a:latin typeface="Calibri"/>
                  </a:rPr>
                  <a:t> </a:t>
                </a:r>
                <a:r>
                  <a:rPr lang="en-US" sz="4400" dirty="0" err="1">
                    <a:solidFill>
                      <a:prstClr val="black"/>
                    </a:solidFill>
                    <a:latin typeface="Calibri"/>
                  </a:rPr>
                  <a:t>kiểm</a:t>
                </a:r>
                <a:r>
                  <a:rPr lang="en-US" sz="4400" dirty="0">
                    <a:solidFill>
                      <a:prstClr val="black"/>
                    </a:solidFill>
                    <a:latin typeface="Calibri"/>
                  </a:rPr>
                  <a:t> </a:t>
                </a:r>
                <a:r>
                  <a:rPr lang="en-US" sz="4400" dirty="0" err="1">
                    <a:solidFill>
                      <a:prstClr val="black"/>
                    </a:solidFill>
                    <a:latin typeface="Calibri"/>
                  </a:rPr>
                  <a:t>tra</a:t>
                </a:r>
                <a:r>
                  <a:rPr lang="en-US" sz="4400" dirty="0">
                    <a:solidFill>
                      <a:prstClr val="black"/>
                    </a:solidFill>
                    <a:latin typeface="Calibri"/>
                  </a:rPr>
                  <a:t> </a:t>
                </a:r>
                <a:r>
                  <a:rPr lang="en-US" sz="4400" dirty="0" err="1">
                    <a:solidFill>
                      <a:prstClr val="black"/>
                    </a:solidFill>
                    <a:latin typeface="Calibri"/>
                  </a:rPr>
                  <a:t>xem</a:t>
                </a:r>
                <a:r>
                  <a:rPr lang="en-US" sz="4400" dirty="0">
                    <a:solidFill>
                      <a:prstClr val="black"/>
                    </a:solidFill>
                    <a:latin typeface="Calibri"/>
                  </a:rPr>
                  <a:t> </a:t>
                </a:r>
                <a:r>
                  <a:rPr lang="en-US" sz="4400" dirty="0" err="1">
                    <a:solidFill>
                      <a:prstClr val="black"/>
                    </a:solidFill>
                    <a:latin typeface="Calibri"/>
                  </a:rPr>
                  <a:t>tọa</a:t>
                </a:r>
                <a:r>
                  <a:rPr lang="en-US" sz="4400" dirty="0">
                    <a:solidFill>
                      <a:prstClr val="black"/>
                    </a:solidFill>
                    <a:latin typeface="Calibri"/>
                  </a:rPr>
                  <a:t> </a:t>
                </a:r>
                <a:r>
                  <a:rPr lang="en-US" sz="4400" dirty="0" err="1">
                    <a:solidFill>
                      <a:prstClr val="black"/>
                    </a:solidFill>
                    <a:latin typeface="Calibri"/>
                  </a:rPr>
                  <a:t>độ</a:t>
                </a:r>
                <a:r>
                  <a:rPr lang="en-US" sz="4400" dirty="0">
                    <a:solidFill>
                      <a:prstClr val="black"/>
                    </a:solidFill>
                    <a:latin typeface="Calibri"/>
                  </a:rPr>
                  <a:t> </a:t>
                </a:r>
                <a:r>
                  <a:rPr lang="en-US" sz="4400" dirty="0" err="1">
                    <a:solidFill>
                      <a:prstClr val="black"/>
                    </a:solidFill>
                    <a:latin typeface="Calibri"/>
                  </a:rPr>
                  <a:t>của</a:t>
                </a:r>
                <a:r>
                  <a:rPr lang="en-US" sz="4400" dirty="0">
                    <a:solidFill>
                      <a:prstClr val="black"/>
                    </a:solidFill>
                    <a:latin typeface="Calibri"/>
                  </a:rPr>
                  <a:t> </a:t>
                </a:r>
                <a:r>
                  <a:rPr lang="en-US" sz="4400" dirty="0" err="1">
                    <a:solidFill>
                      <a:prstClr val="black"/>
                    </a:solidFill>
                    <a:latin typeface="Calibri"/>
                  </a:rPr>
                  <a:t>các</a:t>
                </a:r>
                <a:r>
                  <a:rPr lang="en-US" sz="4400" dirty="0">
                    <a:solidFill>
                      <a:prstClr val="black"/>
                    </a:solidFill>
                    <a:latin typeface="Calibri"/>
                  </a:rPr>
                  <a:t> </a:t>
                </a:r>
                <a:r>
                  <a:rPr lang="en-US" sz="4400" dirty="0" err="1">
                    <a:solidFill>
                      <a:prstClr val="black"/>
                    </a:solidFill>
                    <a:latin typeface="Calibri"/>
                  </a:rPr>
                  <a:t>điểm</a:t>
                </a:r>
                <a:r>
                  <a:rPr lang="en-US" sz="4400" dirty="0">
                    <a:solidFill>
                      <a:prstClr val="black"/>
                    </a:solidFill>
                    <a:latin typeface="Calibri"/>
                  </a:rPr>
                  <a:t> </a:t>
                </a:r>
                <a:r>
                  <a:rPr lang="en-US" sz="4400" dirty="0" err="1">
                    <a:solidFill>
                      <a:prstClr val="black"/>
                    </a:solidFill>
                    <a:latin typeface="Calibri"/>
                  </a:rPr>
                  <a:t>đó</a:t>
                </a:r>
                <a:r>
                  <a:rPr lang="en-US" sz="4400" dirty="0">
                    <a:solidFill>
                      <a:prstClr val="black"/>
                    </a:solidFill>
                    <a:latin typeface="Calibri"/>
                  </a:rPr>
                  <a:t> </a:t>
                </a:r>
                <a:r>
                  <a:rPr lang="en-US" sz="4400" dirty="0" err="1">
                    <a:solidFill>
                      <a:prstClr val="black"/>
                    </a:solidFill>
                    <a:latin typeface="Calibri"/>
                  </a:rPr>
                  <a:t>có</a:t>
                </a:r>
                <a:r>
                  <a:rPr lang="en-US" sz="4400" dirty="0">
                    <a:solidFill>
                      <a:prstClr val="black"/>
                    </a:solidFill>
                    <a:latin typeface="Calibri"/>
                  </a:rPr>
                  <a:t> </a:t>
                </a:r>
                <a:r>
                  <a:rPr lang="en-US" sz="4400" dirty="0" err="1">
                    <a:solidFill>
                      <a:prstClr val="black"/>
                    </a:solidFill>
                    <a:latin typeface="Calibri"/>
                  </a:rPr>
                  <a:t>phải</a:t>
                </a:r>
                <a:r>
                  <a:rPr lang="en-US" sz="4400" dirty="0">
                    <a:solidFill>
                      <a:prstClr val="black"/>
                    </a:solidFill>
                    <a:latin typeface="Calibri"/>
                  </a:rPr>
                  <a:t> </a:t>
                </a:r>
                <a:r>
                  <a:rPr lang="en-US" sz="4400" err="1">
                    <a:solidFill>
                      <a:prstClr val="black"/>
                    </a:solidFill>
                    <a:latin typeface="Calibri"/>
                  </a:rPr>
                  <a:t>là</a:t>
                </a:r>
                <a:r>
                  <a:rPr lang="en-US" sz="4400">
                    <a:solidFill>
                      <a:prstClr val="black"/>
                    </a:solidFill>
                    <a:latin typeface="Calibri"/>
                  </a:rPr>
                  <a:t> nghiệm</a:t>
                </a:r>
                <a:r>
                  <a:rPr lang="en-US" sz="4400" dirty="0">
                    <a:solidFill>
                      <a:prstClr val="black"/>
                    </a:solidFill>
                    <a:latin typeface="Calibri"/>
                  </a:rPr>
                  <a:t> </a:t>
                </a:r>
                <a:r>
                  <a:rPr lang="en-US" sz="4400">
                    <a:solidFill>
                      <a:prstClr val="black"/>
                    </a:solidFill>
                    <a:latin typeface="Calibri"/>
                  </a:rPr>
                  <a:t>của </a:t>
                </a:r>
                <a:r>
                  <a:rPr lang="en-US" sz="4400" dirty="0" err="1">
                    <a:solidFill>
                      <a:prstClr val="black"/>
                    </a:solidFill>
                    <a:latin typeface="Calibri"/>
                  </a:rPr>
                  <a:t>hệ</a:t>
                </a:r>
                <a:r>
                  <a:rPr lang="en-US" sz="4400" dirty="0">
                    <a:solidFill>
                      <a:prstClr val="black"/>
                    </a:solidFill>
                    <a:latin typeface="Calibri"/>
                  </a:rPr>
                  <a:t> </a:t>
                </a:r>
                <a:r>
                  <a:rPr lang="en-US" sz="4400" dirty="0" err="1">
                    <a:solidFill>
                      <a:prstClr val="black"/>
                    </a:solidFill>
                    <a:latin typeface="Calibri"/>
                  </a:rPr>
                  <a:t>bất</a:t>
                </a:r>
                <a:r>
                  <a:rPr lang="en-US" sz="4400" dirty="0">
                    <a:solidFill>
                      <a:prstClr val="black"/>
                    </a:solidFill>
                    <a:latin typeface="Calibri"/>
                  </a:rPr>
                  <a:t> </a:t>
                </a:r>
                <a:r>
                  <a:rPr lang="en-US" sz="4400" dirty="0" err="1">
                    <a:solidFill>
                      <a:prstClr val="black"/>
                    </a:solidFill>
                    <a:latin typeface="Calibri"/>
                  </a:rPr>
                  <a:t>phương</a:t>
                </a:r>
                <a:r>
                  <a:rPr lang="en-US" sz="4400" dirty="0">
                    <a:solidFill>
                      <a:prstClr val="black"/>
                    </a:solidFill>
                    <a:latin typeface="Calibri"/>
                  </a:rPr>
                  <a:t> </a:t>
                </a:r>
                <a:r>
                  <a:rPr lang="en-US" sz="4400" dirty="0" err="1">
                    <a:solidFill>
                      <a:prstClr val="black"/>
                    </a:solidFill>
                    <a:latin typeface="Calibri"/>
                  </a:rPr>
                  <a:t>trình</a:t>
                </a:r>
                <a:r>
                  <a:rPr lang="en-US" sz="4400" dirty="0">
                    <a:solidFill>
                      <a:prstClr val="black"/>
                    </a:solidFill>
                    <a:latin typeface="Calibri"/>
                  </a:rPr>
                  <a:t> </a:t>
                </a:r>
                <a:r>
                  <a:rPr lang="en-US" sz="4400" dirty="0" err="1">
                    <a:solidFill>
                      <a:prstClr val="black"/>
                    </a:solidFill>
                    <a:latin typeface="Calibri"/>
                  </a:rPr>
                  <a:t>sau</a:t>
                </a:r>
                <a:r>
                  <a:rPr lang="en-US" sz="4400" dirty="0">
                    <a:solidFill>
                      <a:prstClr val="black"/>
                    </a:solidFill>
                    <a:latin typeface="Calibri"/>
                  </a:rPr>
                  <a:t> hay </a:t>
                </a:r>
                <a:r>
                  <a:rPr lang="en-US" sz="4400" err="1">
                    <a:solidFill>
                      <a:prstClr val="black"/>
                    </a:solidFill>
                    <a:latin typeface="Calibri"/>
                  </a:rPr>
                  <a:t>không</a:t>
                </a:r>
                <a:r>
                  <a:rPr lang="en-US" sz="4400">
                    <a:solidFill>
                      <a:prstClr val="black"/>
                    </a:solidFill>
                    <a:latin typeface="Calibri"/>
                  </a:rPr>
                  <a:t>:</a:t>
                </a:r>
              </a:p>
              <a:p>
                <a:pPr marL="0" lvl="0" indent="0" algn="ctr" defTabSz="2177170">
                  <a:lnSpc>
                    <a:spcPct val="100000"/>
                  </a:lnSpc>
                  <a:spcBef>
                    <a:spcPts val="0"/>
                  </a:spcBef>
                  <a:buNone/>
                </a:pPr>
                <a:r>
                  <a:rPr lang="en-US" sz="4400">
                    <a:solidFill>
                      <a:prstClr val="black"/>
                    </a:solidFill>
                    <a:latin typeface="Calibri"/>
                  </a:rPr>
                  <a:t> </a:t>
                </a:r>
                <a14:m>
                  <m:oMath xmlns:m="http://schemas.openxmlformats.org/officeDocument/2006/math">
                    <m:d>
                      <m:dPr>
                        <m:begChr m:val="{"/>
                        <m:endChr m:val=""/>
                        <m:ctrlPr>
                          <a:rPr lang="en-US" sz="4400" i="1">
                            <a:solidFill>
                              <a:prstClr val="black"/>
                            </a:solidFill>
                            <a:latin typeface="Cambria Math" panose="02040503050406030204" pitchFamily="18" charset="0"/>
                          </a:rPr>
                        </m:ctrlPr>
                      </m:dPr>
                      <m:e>
                        <m:eqArr>
                          <m:eqArrPr>
                            <m:ctrlPr>
                              <a:rPr lang="en-US" sz="4400" i="1">
                                <a:solidFill>
                                  <a:prstClr val="black"/>
                                </a:solidFill>
                                <a:latin typeface="Cambria Math" panose="02040503050406030204" pitchFamily="18" charset="0"/>
                              </a:rPr>
                            </m:ctrlPr>
                          </m:eqArrPr>
                          <m:e>
                            <m:r>
                              <a:rPr lang="en-US" sz="4400" i="1">
                                <a:solidFill>
                                  <a:prstClr val="black"/>
                                </a:solidFill>
                                <a:latin typeface="Cambria Math" panose="02040503050406030204" pitchFamily="18" charset="0"/>
                              </a:rPr>
                              <m:t>&amp;</m:t>
                            </m:r>
                            <m:r>
                              <a:rPr lang="en-US" sz="4400" i="1">
                                <a:solidFill>
                                  <a:prstClr val="black"/>
                                </a:solidFill>
                                <a:latin typeface="Cambria Math" panose="02040503050406030204" pitchFamily="18" charset="0"/>
                              </a:rPr>
                              <m:t>𝑥</m:t>
                            </m:r>
                            <m:r>
                              <a:rPr lang="en-US" sz="4400" i="1">
                                <a:solidFill>
                                  <a:prstClr val="black"/>
                                </a:solidFill>
                                <a:latin typeface="Cambria Math" panose="02040503050406030204" pitchFamily="18" charset="0"/>
                              </a:rPr>
                              <m:t>≥0</m:t>
                            </m:r>
                          </m:e>
                          <m:e>
                            <m:r>
                              <a:rPr lang="en-US" sz="4400" i="1">
                                <a:solidFill>
                                  <a:prstClr val="black"/>
                                </a:solidFill>
                                <a:latin typeface="Cambria Math" panose="02040503050406030204" pitchFamily="18" charset="0"/>
                              </a:rPr>
                              <m:t>&amp;</m:t>
                            </m:r>
                            <m:r>
                              <a:rPr lang="en-US" sz="4400" i="1">
                                <a:solidFill>
                                  <a:prstClr val="black"/>
                                </a:solidFill>
                                <a:latin typeface="Cambria Math" panose="02040503050406030204" pitchFamily="18" charset="0"/>
                              </a:rPr>
                              <m:t>𝑦</m:t>
                            </m:r>
                            <m:r>
                              <a:rPr lang="en-US" sz="4400" i="1">
                                <a:solidFill>
                                  <a:prstClr val="black"/>
                                </a:solidFill>
                                <a:latin typeface="Cambria Math" panose="02040503050406030204" pitchFamily="18" charset="0"/>
                              </a:rPr>
                              <m:t>≥0</m:t>
                            </m:r>
                          </m:e>
                          <m:e>
                            <m:r>
                              <a:rPr lang="en-US" sz="4400" i="1">
                                <a:solidFill>
                                  <a:prstClr val="black"/>
                                </a:solidFill>
                                <a:latin typeface="Cambria Math" panose="02040503050406030204" pitchFamily="18" charset="0"/>
                              </a:rPr>
                              <m:t>&amp;</m:t>
                            </m:r>
                            <m:r>
                              <a:rPr lang="en-US" sz="4400" i="1">
                                <a:solidFill>
                                  <a:prstClr val="black"/>
                                </a:solidFill>
                                <a:latin typeface="Cambria Math" panose="02040503050406030204" pitchFamily="18" charset="0"/>
                              </a:rPr>
                              <m:t>𝑥</m:t>
                            </m:r>
                            <m:r>
                              <a:rPr lang="en-US" sz="4400" i="1">
                                <a:solidFill>
                                  <a:prstClr val="black"/>
                                </a:solidFill>
                                <a:latin typeface="Cambria Math" panose="02040503050406030204" pitchFamily="18" charset="0"/>
                              </a:rPr>
                              <m:t>+</m:t>
                            </m:r>
                            <m:r>
                              <a:rPr lang="en-US" sz="4400" i="1">
                                <a:solidFill>
                                  <a:prstClr val="black"/>
                                </a:solidFill>
                                <a:latin typeface="Cambria Math" panose="02040503050406030204" pitchFamily="18" charset="0"/>
                              </a:rPr>
                              <m:t>𝑦</m:t>
                            </m:r>
                            <m:r>
                              <a:rPr lang="en-US" sz="4400" i="1">
                                <a:solidFill>
                                  <a:prstClr val="black"/>
                                </a:solidFill>
                                <a:latin typeface="Cambria Math" panose="02040503050406030204" pitchFamily="18" charset="0"/>
                              </a:rPr>
                              <m:t>≤150.</m:t>
                            </m:r>
                          </m:e>
                        </m:eqArr>
                      </m:e>
                    </m:d>
                  </m:oMath>
                </a14:m>
                <a:endParaRPr lang="en-US" sz="4400" dirty="0">
                  <a:solidFill>
                    <a:prstClr val="black"/>
                  </a:solidFill>
                  <a:latin typeface="Calibri"/>
                </a:endParaRPr>
              </a:p>
              <a:p>
                <a:pPr marL="0" lvl="0" indent="0" algn="just" defTabSz="2177170">
                  <a:lnSpc>
                    <a:spcPct val="100000"/>
                  </a:lnSpc>
                  <a:spcBef>
                    <a:spcPts val="0"/>
                  </a:spcBef>
                  <a:buNone/>
                </a:pPr>
                <a:endParaRPr lang="en-US" sz="4300" dirty="0">
                  <a:solidFill>
                    <a:prstClr val="black"/>
                  </a:solidFill>
                  <a:latin typeface="Calibri"/>
                </a:endParaRPr>
              </a:p>
              <a:p>
                <a:pPr marL="0" lvl="0" indent="0" defTabSz="2177170">
                  <a:lnSpc>
                    <a:spcPct val="100000"/>
                  </a:lnSpc>
                  <a:spcBef>
                    <a:spcPts val="0"/>
                  </a:spcBef>
                  <a:buNone/>
                </a:pPr>
                <a:endParaRPr lang="en-US" sz="4300">
                  <a:solidFill>
                    <a:prstClr val="black"/>
                  </a:solidFill>
                  <a:latin typeface="Calibri"/>
                </a:endParaRPr>
              </a:p>
              <a:p>
                <a:pPr marL="0" lvl="0" indent="0" defTabSz="2177170">
                  <a:lnSpc>
                    <a:spcPct val="100000"/>
                  </a:lnSpc>
                  <a:spcBef>
                    <a:spcPts val="0"/>
                  </a:spcBef>
                  <a:buNone/>
                </a:pPr>
                <a:endParaRPr lang="en-US" sz="4300" dirty="0">
                  <a:solidFill>
                    <a:prstClr val="black"/>
                  </a:solidFill>
                  <a:latin typeface="Calibri"/>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533401" y="1981200"/>
                <a:ext cx="11353800" cy="11411749"/>
              </a:xfrm>
              <a:prstGeom prst="rect">
                <a:avLst/>
              </a:prstGeom>
              <a:blipFill rotWithShape="1">
                <a:blip r:embed="rId3"/>
                <a:stretch>
                  <a:fillRect l="-2146" t="-1014" r="-1341"/>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87200" cy="11411749"/>
          </a:xfrm>
          <a:prstGeom prst="rect">
            <a:avLst/>
          </a:prstGeom>
          <a:solidFill>
            <a:srgbClr val="E7F7FF"/>
          </a:solidFill>
          <a:ln>
            <a:solidFill>
              <a:srgbClr val="00B0F0"/>
            </a:solidFill>
          </a:ln>
        </p:spPr>
        <p:txBody>
          <a:bodyPr lIns="91435" tIns="45719" rIns="91435" bIns="45719"/>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353" indent="-914353">
              <a:buAutoNum type="alphaLcParenR"/>
            </a:pPr>
            <a:endParaRPr lang="en-US" dirty="0"/>
          </a:p>
        </p:txBody>
      </p:sp>
      <p:pic>
        <p:nvPicPr>
          <p:cNvPr id="4" name="Picture 3">
            <a:extLst>
              <a:ext uri="{FF2B5EF4-FFF2-40B4-BE49-F238E27FC236}">
                <a16:creationId xmlns:a16="http://schemas.microsoft.com/office/drawing/2014/main" id="{DFEB057F-8BF3-42E9-8D1A-BAE8CB3A87EF}"/>
              </a:ext>
            </a:extLst>
          </p:cNvPr>
          <p:cNvPicPr>
            <a:picLocks noChangeAspect="1"/>
          </p:cNvPicPr>
          <p:nvPr/>
        </p:nvPicPr>
        <p:blipFill rotWithShape="1">
          <a:blip r:embed="rId4"/>
          <a:srcRect l="4911" t="2096" r="-4911" b="-1634"/>
          <a:stretch/>
        </p:blipFill>
        <p:spPr>
          <a:xfrm>
            <a:off x="13563601" y="2057401"/>
            <a:ext cx="9098501" cy="10744200"/>
          </a:xfrm>
          <a:prstGeom prst="rect">
            <a:avLst/>
          </a:prstGeom>
        </p:spPr>
      </p:pic>
      <p:sp>
        <p:nvSpPr>
          <p:cNvPr id="5" name="Rectangle 4"/>
          <p:cNvSpPr/>
          <p:nvPr/>
        </p:nvSpPr>
        <p:spPr>
          <a:xfrm>
            <a:off x="0" y="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endParaRPr lang="en-US"/>
          </a:p>
        </p:txBody>
      </p:sp>
      <p:sp>
        <p:nvSpPr>
          <p:cNvPr id="6" name="Rectangle 5"/>
          <p:cNvSpPr/>
          <p:nvPr/>
        </p:nvSpPr>
        <p:spPr>
          <a:xfrm>
            <a:off x="152400" y="152400"/>
            <a:ext cx="2438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spcCol="0" rtlCol="0" anchor="ctr"/>
          <a:lstStyle/>
          <a:p>
            <a:pPr algn="ctr"/>
            <a:r>
              <a:rPr lang="en-US" sz="5400" b="1">
                <a:latin typeface="Times New Roman" panose="02020603050405020304" pitchFamily="18" charset="0"/>
                <a:cs typeface="Times New Roman" panose="02020603050405020304" pitchFamily="18" charset="0"/>
              </a:rPr>
              <a:t>BÀI 4 : HỆ BẤT PHƯƠNG TRÌNH BẬC NHẤT HAI ẨN</a:t>
            </a:r>
          </a:p>
        </p:txBody>
      </p:sp>
    </p:spTree>
    <p:extLst>
      <p:ext uri="{BB962C8B-B14F-4D97-AF65-F5344CB8AC3E}">
        <p14:creationId xmlns:p14="http://schemas.microsoft.com/office/powerpoint/2010/main" val="1569221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nodePh="1">
                                  <p:stCondLst>
                                    <p:cond delay="0"/>
                                  </p:stCondLst>
                                  <p:endCondLst>
                                    <p:cond evt="begin" delay="0">
                                      <p:tn val="40"/>
                                    </p:cond>
                                  </p:end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39996"/>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th Subject for Elementary - 3rd Grade: Practice Standards by Slidesgo">
  <a:themeElements>
    <a:clrScheme name="Simple Light">
      <a:dk1>
        <a:srgbClr val="313131"/>
      </a:dk1>
      <a:lt1>
        <a:srgbClr val="FFFFFF"/>
      </a:lt1>
      <a:dk2>
        <a:srgbClr val="FCE888"/>
      </a:dk2>
      <a:lt2>
        <a:srgbClr val="48B3B1"/>
      </a:lt2>
      <a:accent1>
        <a:srgbClr val="339996"/>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3674</TotalTime>
  <Words>2064</Words>
  <Application>Microsoft Office PowerPoint</Application>
  <PresentationFormat>Custom</PresentationFormat>
  <Paragraphs>155</Paragraphs>
  <Slides>13</Slides>
  <Notes>13</Notes>
  <HiddenSlides>0</HiddenSlides>
  <MMClips>1</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37" baseType="lpstr">
      <vt:lpstr>Yu Gothic UI Semilight</vt:lpstr>
      <vt:lpstr>Alef</vt:lpstr>
      <vt:lpstr>Alfa Slab One</vt:lpstr>
      <vt:lpstr>Arial</vt:lpstr>
      <vt:lpstr>Bahnschrift SemiBold SemiConden</vt:lpstr>
      <vt:lpstr>Baumans</vt:lpstr>
      <vt:lpstr>Calibri</vt:lpstr>
      <vt:lpstr>Calibri Light</vt:lpstr>
      <vt:lpstr>Cambria Math</vt:lpstr>
      <vt:lpstr>Cascadia Mono</vt:lpstr>
      <vt:lpstr>Catamaran</vt:lpstr>
      <vt:lpstr>Catamaran Black</vt:lpstr>
      <vt:lpstr>Catamaran ExtraBold</vt:lpstr>
      <vt:lpstr>Catamaran Medium</vt:lpstr>
      <vt:lpstr>Dosis</vt:lpstr>
      <vt:lpstr>Pacifico</vt:lpstr>
      <vt:lpstr>Symbol</vt:lpstr>
      <vt:lpstr>Tahoma</vt:lpstr>
      <vt:lpstr>Times New Roman</vt:lpstr>
      <vt:lpstr>Tomaho</vt:lpstr>
      <vt:lpstr>1_Office Theme</vt:lpstr>
      <vt:lpstr>Math Subject for Elementary - 3rd Grade: Practice Standards by Slidesgo</vt:lpstr>
      <vt:lpstr>1_Math Subject for Elementary - 3rd Grade: Practice Standards by Slidesgo</vt:lpstr>
      <vt:lpstr>Equation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BINH</dc:creator>
  <dc:description>9Slide.vn</dc:description>
  <cp:lastModifiedBy>Nguyễn Thị Mỹ Dịu</cp:lastModifiedBy>
  <cp:revision>396</cp:revision>
  <dcterms:created xsi:type="dcterms:W3CDTF">2013-08-31T11:42:51Z</dcterms:created>
  <dcterms:modified xsi:type="dcterms:W3CDTF">2024-10-04T14:46:44Z</dcterms:modified>
  <cp:category>9Slide.vn</cp:category>
</cp:coreProperties>
</file>