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70" r:id="rId2"/>
    <p:sldId id="472" r:id="rId3"/>
    <p:sldId id="474" r:id="rId4"/>
    <p:sldId id="475" r:id="rId5"/>
    <p:sldId id="476" r:id="rId6"/>
    <p:sldId id="477" r:id="rId7"/>
    <p:sldId id="478" r:id="rId8"/>
    <p:sldId id="479" r:id="rId9"/>
    <p:sldId id="480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90" r:id="rId18"/>
    <p:sldId id="491" r:id="rId19"/>
    <p:sldId id="492" r:id="rId20"/>
    <p:sldId id="493" r:id="rId21"/>
    <p:sldId id="4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FFFF"/>
    <a:srgbClr val="DF29D6"/>
    <a:srgbClr val="12E0F6"/>
    <a:srgbClr val="FDF1E9"/>
    <a:srgbClr val="F9D1B5"/>
    <a:srgbClr val="0000FF"/>
    <a:srgbClr val="5B0555"/>
    <a:srgbClr val="FFFF00"/>
    <a:srgbClr val="2E7990"/>
    <a:srgbClr val="93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52E47E-6C37-48DB-A5E4-D27868DBC8B5}" v="21" dt="2024-08-06T07:56:03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194" autoAdjust="0"/>
  </p:normalViewPr>
  <p:slideViewPr>
    <p:cSldViewPr snapToGrid="0">
      <p:cViewPr varScale="1">
        <p:scale>
          <a:sx n="79" d="100"/>
          <a:sy n="79" d="100"/>
        </p:scale>
        <p:origin x="1128" y="6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 Pham" userId="918db3a1909f15e0" providerId="LiveId" clId="{E952E47E-6C37-48DB-A5E4-D27868DBC8B5}"/>
    <pc:docChg chg="custSel modSld modMainMaster">
      <pc:chgData name="Huy Pham" userId="918db3a1909f15e0" providerId="LiveId" clId="{E952E47E-6C37-48DB-A5E4-D27868DBC8B5}" dt="2024-08-06T07:56:03.678" v="44"/>
      <pc:docMkLst>
        <pc:docMk/>
      </pc:docMkLst>
      <pc:sldChg chg="addSp modSp mod">
        <pc:chgData name="Huy Pham" userId="918db3a1909f15e0" providerId="LiveId" clId="{E952E47E-6C37-48DB-A5E4-D27868DBC8B5}" dt="2024-08-06T07:54:12.714" v="1" actId="1076"/>
        <pc:sldMkLst>
          <pc:docMk/>
          <pc:sldMk cId="4283932744" sldId="472"/>
        </pc:sldMkLst>
        <pc:spChg chg="add mod">
          <ac:chgData name="Huy Pham" userId="918db3a1909f15e0" providerId="LiveId" clId="{E952E47E-6C37-48DB-A5E4-D27868DBC8B5}" dt="2024-08-06T07:54:12.714" v="1" actId="1076"/>
          <ac:spMkLst>
            <pc:docMk/>
            <pc:sldMk cId="4283932744" sldId="472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17.541" v="3" actId="1076"/>
        <pc:sldMkLst>
          <pc:docMk/>
          <pc:sldMk cId="3387039205" sldId="474"/>
        </pc:sldMkLst>
        <pc:spChg chg="add mod">
          <ac:chgData name="Huy Pham" userId="918db3a1909f15e0" providerId="LiveId" clId="{E952E47E-6C37-48DB-A5E4-D27868DBC8B5}" dt="2024-08-06T07:54:17.541" v="3" actId="1076"/>
          <ac:spMkLst>
            <pc:docMk/>
            <pc:sldMk cId="3387039205" sldId="474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24.527" v="6" actId="1076"/>
        <pc:sldMkLst>
          <pc:docMk/>
          <pc:sldMk cId="1700052636" sldId="475"/>
        </pc:sldMkLst>
        <pc:spChg chg="add mod">
          <ac:chgData name="Huy Pham" userId="918db3a1909f15e0" providerId="LiveId" clId="{E952E47E-6C37-48DB-A5E4-D27868DBC8B5}" dt="2024-08-06T07:54:24.527" v="6" actId="1076"/>
          <ac:spMkLst>
            <pc:docMk/>
            <pc:sldMk cId="1700052636" sldId="475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29.023" v="8" actId="1076"/>
        <pc:sldMkLst>
          <pc:docMk/>
          <pc:sldMk cId="4100218763" sldId="476"/>
        </pc:sldMkLst>
        <pc:spChg chg="add mod">
          <ac:chgData name="Huy Pham" userId="918db3a1909f15e0" providerId="LiveId" clId="{E952E47E-6C37-48DB-A5E4-D27868DBC8B5}" dt="2024-08-06T07:54:29.023" v="8" actId="1076"/>
          <ac:spMkLst>
            <pc:docMk/>
            <pc:sldMk cId="4100218763" sldId="476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34.897" v="10" actId="1076"/>
        <pc:sldMkLst>
          <pc:docMk/>
          <pc:sldMk cId="3419968614" sldId="477"/>
        </pc:sldMkLst>
        <pc:spChg chg="add mod">
          <ac:chgData name="Huy Pham" userId="918db3a1909f15e0" providerId="LiveId" clId="{E952E47E-6C37-48DB-A5E4-D27868DBC8B5}" dt="2024-08-06T07:54:34.897" v="10" actId="1076"/>
          <ac:spMkLst>
            <pc:docMk/>
            <pc:sldMk cId="3419968614" sldId="477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40.261" v="12" actId="1076"/>
        <pc:sldMkLst>
          <pc:docMk/>
          <pc:sldMk cId="1243417292" sldId="478"/>
        </pc:sldMkLst>
        <pc:spChg chg="add mod">
          <ac:chgData name="Huy Pham" userId="918db3a1909f15e0" providerId="LiveId" clId="{E952E47E-6C37-48DB-A5E4-D27868DBC8B5}" dt="2024-08-06T07:54:40.261" v="12" actId="1076"/>
          <ac:spMkLst>
            <pc:docMk/>
            <pc:sldMk cId="1243417292" sldId="478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44.648" v="14" actId="1076"/>
        <pc:sldMkLst>
          <pc:docMk/>
          <pc:sldMk cId="1023116547" sldId="479"/>
        </pc:sldMkLst>
        <pc:spChg chg="add mod">
          <ac:chgData name="Huy Pham" userId="918db3a1909f15e0" providerId="LiveId" clId="{E952E47E-6C37-48DB-A5E4-D27868DBC8B5}" dt="2024-08-06T07:54:44.648" v="14" actId="1076"/>
          <ac:spMkLst>
            <pc:docMk/>
            <pc:sldMk cId="1023116547" sldId="479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49.163" v="16" actId="1076"/>
        <pc:sldMkLst>
          <pc:docMk/>
          <pc:sldMk cId="4240682866" sldId="480"/>
        </pc:sldMkLst>
        <pc:spChg chg="add mod">
          <ac:chgData name="Huy Pham" userId="918db3a1909f15e0" providerId="LiveId" clId="{E952E47E-6C37-48DB-A5E4-D27868DBC8B5}" dt="2024-08-06T07:54:49.163" v="16" actId="1076"/>
          <ac:spMkLst>
            <pc:docMk/>
            <pc:sldMk cId="4240682866" sldId="480"/>
            <ac:spMk id="10" creationId="{41D19D50-616D-1F82-C922-D083097E7C1C}"/>
          </ac:spMkLst>
        </pc:spChg>
      </pc:sldChg>
      <pc:sldChg chg="addSp modSp">
        <pc:chgData name="Huy Pham" userId="918db3a1909f15e0" providerId="LiveId" clId="{E952E47E-6C37-48DB-A5E4-D27868DBC8B5}" dt="2024-08-06T07:54:51.748" v="17"/>
        <pc:sldMkLst>
          <pc:docMk/>
          <pc:sldMk cId="106465322" sldId="482"/>
        </pc:sldMkLst>
        <pc:spChg chg="add mod">
          <ac:chgData name="Huy Pham" userId="918db3a1909f15e0" providerId="LiveId" clId="{E952E47E-6C37-48DB-A5E4-D27868DBC8B5}" dt="2024-08-06T07:54:51.748" v="17"/>
          <ac:spMkLst>
            <pc:docMk/>
            <pc:sldMk cId="106465322" sldId="482"/>
            <ac:spMk id="11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58.417" v="19" actId="1076"/>
        <pc:sldMkLst>
          <pc:docMk/>
          <pc:sldMk cId="2163638937" sldId="483"/>
        </pc:sldMkLst>
        <pc:spChg chg="add mod">
          <ac:chgData name="Huy Pham" userId="918db3a1909f15e0" providerId="LiveId" clId="{E952E47E-6C37-48DB-A5E4-D27868DBC8B5}" dt="2024-08-06T07:54:58.417" v="19" actId="1076"/>
          <ac:spMkLst>
            <pc:docMk/>
            <pc:sldMk cId="2163638937" sldId="483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05.698" v="21" actId="1076"/>
        <pc:sldMkLst>
          <pc:docMk/>
          <pc:sldMk cId="3415323580" sldId="484"/>
        </pc:sldMkLst>
        <pc:spChg chg="add mod">
          <ac:chgData name="Huy Pham" userId="918db3a1909f15e0" providerId="LiveId" clId="{E952E47E-6C37-48DB-A5E4-D27868DBC8B5}" dt="2024-08-06T07:55:05.698" v="21" actId="1076"/>
          <ac:spMkLst>
            <pc:docMk/>
            <pc:sldMk cId="3415323580" sldId="484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10.355" v="23" actId="1076"/>
        <pc:sldMkLst>
          <pc:docMk/>
          <pc:sldMk cId="3971783793" sldId="485"/>
        </pc:sldMkLst>
        <pc:spChg chg="add mod">
          <ac:chgData name="Huy Pham" userId="918db3a1909f15e0" providerId="LiveId" clId="{E952E47E-6C37-48DB-A5E4-D27868DBC8B5}" dt="2024-08-06T07:55:10.355" v="23" actId="1076"/>
          <ac:spMkLst>
            <pc:docMk/>
            <pc:sldMk cId="3971783793" sldId="485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14.283" v="25" actId="1076"/>
        <pc:sldMkLst>
          <pc:docMk/>
          <pc:sldMk cId="2826161629" sldId="486"/>
        </pc:sldMkLst>
        <pc:spChg chg="add mod">
          <ac:chgData name="Huy Pham" userId="918db3a1909f15e0" providerId="LiveId" clId="{E952E47E-6C37-48DB-A5E4-D27868DBC8B5}" dt="2024-08-06T07:55:14.283" v="25" actId="1076"/>
          <ac:spMkLst>
            <pc:docMk/>
            <pc:sldMk cId="2826161629" sldId="486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19.136" v="27" actId="1076"/>
        <pc:sldMkLst>
          <pc:docMk/>
          <pc:sldMk cId="1545889255" sldId="487"/>
        </pc:sldMkLst>
        <pc:spChg chg="add mod">
          <ac:chgData name="Huy Pham" userId="918db3a1909f15e0" providerId="LiveId" clId="{E952E47E-6C37-48DB-A5E4-D27868DBC8B5}" dt="2024-08-06T07:55:19.136" v="27" actId="1076"/>
          <ac:spMkLst>
            <pc:docMk/>
            <pc:sldMk cId="1545889255" sldId="487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27.173" v="30" actId="1076"/>
        <pc:sldMkLst>
          <pc:docMk/>
          <pc:sldMk cId="3917994775" sldId="488"/>
        </pc:sldMkLst>
        <pc:spChg chg="add mod">
          <ac:chgData name="Huy Pham" userId="918db3a1909f15e0" providerId="LiveId" clId="{E952E47E-6C37-48DB-A5E4-D27868DBC8B5}" dt="2024-08-06T07:55:27.173" v="30" actId="1076"/>
          <ac:spMkLst>
            <pc:docMk/>
            <pc:sldMk cId="3917994775" sldId="488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33.211" v="32" actId="1076"/>
        <pc:sldMkLst>
          <pc:docMk/>
          <pc:sldMk cId="1696732118" sldId="490"/>
        </pc:sldMkLst>
        <pc:spChg chg="add mod">
          <ac:chgData name="Huy Pham" userId="918db3a1909f15e0" providerId="LiveId" clId="{E952E47E-6C37-48DB-A5E4-D27868DBC8B5}" dt="2024-08-06T07:55:33.211" v="32" actId="1076"/>
          <ac:spMkLst>
            <pc:docMk/>
            <pc:sldMk cId="1696732118" sldId="490"/>
            <ac:spMk id="17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39.566" v="34" actId="1076"/>
        <pc:sldMkLst>
          <pc:docMk/>
          <pc:sldMk cId="1090838927" sldId="491"/>
        </pc:sldMkLst>
        <pc:spChg chg="add mod">
          <ac:chgData name="Huy Pham" userId="918db3a1909f15e0" providerId="LiveId" clId="{E952E47E-6C37-48DB-A5E4-D27868DBC8B5}" dt="2024-08-06T07:55:39.566" v="34" actId="1076"/>
          <ac:spMkLst>
            <pc:docMk/>
            <pc:sldMk cId="1090838927" sldId="491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47.129" v="37" actId="1076"/>
        <pc:sldMkLst>
          <pc:docMk/>
          <pc:sldMk cId="1938906997" sldId="492"/>
        </pc:sldMkLst>
        <pc:spChg chg="add mod">
          <ac:chgData name="Huy Pham" userId="918db3a1909f15e0" providerId="LiveId" clId="{E952E47E-6C37-48DB-A5E4-D27868DBC8B5}" dt="2024-08-06T07:55:47.129" v="37" actId="1076"/>
          <ac:spMkLst>
            <pc:docMk/>
            <pc:sldMk cId="1938906997" sldId="492"/>
            <ac:spMk id="12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53.103" v="40" actId="1076"/>
        <pc:sldMkLst>
          <pc:docMk/>
          <pc:sldMk cId="909273796" sldId="493"/>
        </pc:sldMkLst>
        <pc:spChg chg="add mod">
          <ac:chgData name="Huy Pham" userId="918db3a1909f15e0" providerId="LiveId" clId="{E952E47E-6C37-48DB-A5E4-D27868DBC8B5}" dt="2024-08-06T07:55:53.103" v="40" actId="1076"/>
          <ac:spMkLst>
            <pc:docMk/>
            <pc:sldMk cId="909273796" sldId="493"/>
            <ac:spMk id="12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57.097" v="42" actId="1076"/>
        <pc:sldMkLst>
          <pc:docMk/>
          <pc:sldMk cId="1352376883" sldId="494"/>
        </pc:sldMkLst>
        <pc:spChg chg="add mod">
          <ac:chgData name="Huy Pham" userId="918db3a1909f15e0" providerId="LiveId" clId="{E952E47E-6C37-48DB-A5E4-D27868DBC8B5}" dt="2024-08-06T07:55:57.097" v="42" actId="1076"/>
          <ac:spMkLst>
            <pc:docMk/>
            <pc:sldMk cId="1352376883" sldId="494"/>
            <ac:spMk id="14" creationId="{41D19D50-616D-1F82-C922-D083097E7C1C}"/>
          </ac:spMkLst>
        </pc:spChg>
      </pc:sldChg>
      <pc:sldMasterChg chg="modSldLayout">
        <pc:chgData name="Huy Pham" userId="918db3a1909f15e0" providerId="LiveId" clId="{E952E47E-6C37-48DB-A5E4-D27868DBC8B5}" dt="2024-08-06T07:56:03.678" v="44"/>
        <pc:sldMasterMkLst>
          <pc:docMk/>
          <pc:sldMasterMk cId="1587230212" sldId="2147483648"/>
        </pc:sldMasterMkLst>
        <pc:sldLayoutChg chg="addSp delSp modSp mod">
          <pc:chgData name="Huy Pham" userId="918db3a1909f15e0" providerId="LiveId" clId="{E952E47E-6C37-48DB-A5E4-D27868DBC8B5}" dt="2024-08-06T07:56:03.678" v="44"/>
          <pc:sldLayoutMkLst>
            <pc:docMk/>
            <pc:sldMasterMk cId="1587230212" sldId="2147483648"/>
            <pc:sldLayoutMk cId="1558849921" sldId="2147483650"/>
          </pc:sldLayoutMkLst>
          <pc:spChg chg="add mod">
            <ac:chgData name="Huy Pham" userId="918db3a1909f15e0" providerId="LiveId" clId="{E952E47E-6C37-48DB-A5E4-D27868DBC8B5}" dt="2024-08-06T07:56:03.678" v="44"/>
            <ac:spMkLst>
              <pc:docMk/>
              <pc:sldMasterMk cId="1587230212" sldId="2147483648"/>
              <pc:sldLayoutMk cId="1558849921" sldId="2147483650"/>
              <ac:spMk id="2" creationId="{41D19D50-616D-1F82-C922-D083097E7C1C}"/>
            </ac:spMkLst>
          </pc:spChg>
          <pc:picChg chg="del">
            <ac:chgData name="Huy Pham" userId="918db3a1909f15e0" providerId="LiveId" clId="{E952E47E-6C37-48DB-A5E4-D27868DBC8B5}" dt="2024-08-06T07:56:02.597" v="43" actId="478"/>
            <ac:picMkLst>
              <pc:docMk/>
              <pc:sldMasterMk cId="1587230212" sldId="2147483648"/>
              <pc:sldLayoutMk cId="1558849921" sldId="2147483650"/>
              <ac:picMk id="7" creationId="{1EA17298-1572-CBB0-647C-382EDB4311C2}"/>
            </ac:picMkLst>
          </pc:picChg>
        </pc:sldLayoutChg>
      </pc:sldMasterChg>
    </pc:docChg>
  </pc:docChgLst>
  <pc:docChgLst>
    <pc:chgData name="Huy Pham" userId="918db3a1909f15e0" providerId="LiveId" clId="{7C4356BA-0FCF-414C-B565-FEE6E62F1A40}"/>
    <pc:docChg chg="undo custSel addSld delSld modSld">
      <pc:chgData name="Huy Pham" userId="918db3a1909f15e0" providerId="LiveId" clId="{7C4356BA-0FCF-414C-B565-FEE6E62F1A40}" dt="2024-04-30T07:21:07.035" v="6332" actId="1076"/>
      <pc:docMkLst>
        <pc:docMk/>
      </pc:docMkLst>
      <pc:sldChg chg="addSp delSp modSp mod">
        <pc:chgData name="Huy Pham" userId="918db3a1909f15e0" providerId="LiveId" clId="{7C4356BA-0FCF-414C-B565-FEE6E62F1A40}" dt="2024-04-29T07:32:51.148" v="3859" actId="207"/>
        <pc:sldMkLst>
          <pc:docMk/>
          <pc:sldMk cId="1279157228" sldId="399"/>
        </pc:sldMkLst>
        <pc:spChg chg="mod">
          <ac:chgData name="Huy Pham" userId="918db3a1909f15e0" providerId="LiveId" clId="{7C4356BA-0FCF-414C-B565-FEE6E62F1A40}" dt="2024-04-11T08:10:42.506" v="110" actId="1035"/>
          <ac:spMkLst>
            <pc:docMk/>
            <pc:sldMk cId="1279157228" sldId="399"/>
            <ac:spMk id="3" creationId="{EF00EFFC-5C82-E910-0232-1FA2F1A5C560}"/>
          </ac:spMkLst>
        </pc:spChg>
        <pc:spChg chg="mod">
          <ac:chgData name="Huy Pham" userId="918db3a1909f15e0" providerId="LiveId" clId="{7C4356BA-0FCF-414C-B565-FEE6E62F1A40}" dt="2024-04-11T08:10:46.594" v="11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7C4356BA-0FCF-414C-B565-FEE6E62F1A40}" dt="2024-04-11T08:12:27.545" v="144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3:21:22.717" v="1371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4" creationId="{1268E92D-B5F6-5561-D8EE-911282DF1DE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5" creationId="{58C058A2-60A8-AA10-2ADC-BBB29DFB27A2}"/>
          </ac:spMkLst>
        </pc:spChg>
        <pc:spChg chg="add mod">
          <ac:chgData name="Huy Pham" userId="918db3a1909f15e0" providerId="LiveId" clId="{7C4356BA-0FCF-414C-B565-FEE6E62F1A40}" dt="2024-04-29T07:32:51.148" v="3859" actId="207"/>
          <ac:spMkLst>
            <pc:docMk/>
            <pc:sldMk cId="1279157228" sldId="399"/>
            <ac:spMk id="28" creationId="{01A38241-D6FE-1204-27E7-CBFDC0C78809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30" creationId="{A20C6AA0-D5BA-8C21-F845-9C57BF9D25EE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5" creationId="{A5888635-DAAD-2BBA-266C-C7964646A99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9" creationId="{15FA963E-3786-2EBC-C998-FD534ED8C02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0" creationId="{02A9F8C5-E7E1-049C-E916-F64FCE0AFF4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1" creationId="{BEA32DC5-701E-4210-F8A3-D97DBCAD6354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3" creationId="{EA3A0448-6C85-0499-4FF1-225EB6E6CF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4" creationId="{083C9BBD-D862-F2D6-9625-1AFA58832115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1" creationId="{DA10DB8B-EBBF-73EB-6E2E-4C604BA976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2" creationId="{F507D220-743E-E134-CDA0-D6890394F2E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3" creationId="{C34761D8-68F3-96D0-9763-EC29FDB4F51F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4" creationId="{E0FEE6D9-0284-C183-8FAB-3CAF2F888B65}"/>
          </ac:spMkLst>
        </pc:spChg>
        <pc:graphicFrameChg chg="add del mod">
          <ac:chgData name="Huy Pham" userId="918db3a1909f15e0" providerId="LiveId" clId="{7C4356BA-0FCF-414C-B565-FEE6E62F1A40}" dt="2024-04-25T03:20:31.722" v="1359"/>
          <ac:graphicFrameMkLst>
            <pc:docMk/>
            <pc:sldMk cId="1279157228" sldId="399"/>
            <ac:graphicFrameMk id="19" creationId="{83A6C20C-A76F-7C7D-A731-4EFFDF631F7E}"/>
          </ac:graphicFrameMkLst>
        </pc:graphicFrameChg>
        <pc:graphicFrameChg chg="add del mod">
          <ac:chgData name="Huy Pham" userId="918db3a1909f15e0" providerId="LiveId" clId="{7C4356BA-0FCF-414C-B565-FEE6E62F1A40}" dt="2024-04-11T08:12:59.166" v="148"/>
          <ac:graphicFrameMkLst>
            <pc:docMk/>
            <pc:sldMk cId="1279157228" sldId="399"/>
            <ac:graphicFrameMk id="26" creationId="{1615FCEA-D410-EAC9-261C-6C72F6EC18A7}"/>
          </ac:graphicFrameMkLst>
        </pc:graphicFrameChg>
        <pc:picChg chg="add mod">
          <ac:chgData name="Huy Pham" userId="918db3a1909f15e0" providerId="LiveId" clId="{7C4356BA-0FCF-414C-B565-FEE6E62F1A40}" dt="2024-04-25T03:22:22.305" v="1386" actId="14100"/>
          <ac:picMkLst>
            <pc:docMk/>
            <pc:sldMk cId="1279157228" sldId="399"/>
            <ac:picMk id="21" creationId="{F6B90C8E-5480-FD36-F022-548CC0C5F1C5}"/>
          </ac:picMkLst>
        </pc:pic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19" creationId="{98713048-4E1D-A4F8-BBEA-B53B4DFDD35B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21" creationId="{981553A5-B9A7-FF21-C4CB-CAF88B57FEF7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5" creationId="{D5C1F6AE-358C-DE82-EE83-A0B892B48978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8" creationId="{FA75AB38-10C4-5AA7-183E-CAE36FA8EFC5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55" creationId="{383A34CE-A058-092D-08DF-D6ED9ED13C66}"/>
          </ac:cxnSpMkLst>
        </pc:cxnChg>
      </pc:sldChg>
      <pc:sldChg chg="delSp modSp mod delAnim">
        <pc:chgData name="Huy Pham" userId="918db3a1909f15e0" providerId="LiveId" clId="{7C4356BA-0FCF-414C-B565-FEE6E62F1A40}" dt="2024-04-29T07:31:58.230" v="3847" actId="20577"/>
        <pc:sldMkLst>
          <pc:docMk/>
          <pc:sldMk cId="234225145" sldId="420"/>
        </pc:sldMkLst>
        <pc:spChg chg="mod">
          <ac:chgData name="Huy Pham" userId="918db3a1909f15e0" providerId="LiveId" clId="{7C4356BA-0FCF-414C-B565-FEE6E62F1A40}" dt="2024-04-29T07:28:14.310" v="3518" actId="14100"/>
          <ac:spMkLst>
            <pc:docMk/>
            <pc:sldMk cId="234225145" sldId="420"/>
            <ac:spMk id="3" creationId="{7BADB1B7-9B78-9B24-6409-669583F16919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6" creationId="{D5353C3D-DB0F-AF2E-645F-0B3194220037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7" creationId="{B27690E6-208D-ACF0-CDB3-1FA9BCB3ABBA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8" creationId="{A75AE06E-8073-E914-F002-370A6F7D47F3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9" creationId="{8CF76AC8-076E-CFF1-3EB7-9185F991189B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10" creationId="{941731A9-1DBE-E9F1-8397-55D6CD0D463A}"/>
          </ac:spMkLst>
        </pc:spChg>
        <pc:spChg chg="mod">
          <ac:chgData name="Huy Pham" userId="918db3a1909f15e0" providerId="LiveId" clId="{7C4356BA-0FCF-414C-B565-FEE6E62F1A40}" dt="2024-04-29T07:29:04.323" v="3701" actId="14100"/>
          <ac:spMkLst>
            <pc:docMk/>
            <pc:sldMk cId="234225145" sldId="420"/>
            <ac:spMk id="11" creationId="{553E389E-7A7C-29B8-13DE-080029904446}"/>
          </ac:spMkLst>
        </pc:spChg>
        <pc:spChg chg="mod">
          <ac:chgData name="Huy Pham" userId="918db3a1909f15e0" providerId="LiveId" clId="{7C4356BA-0FCF-414C-B565-FEE6E62F1A40}" dt="2024-04-29T07:29:31.908" v="3702" actId="14100"/>
          <ac:spMkLst>
            <pc:docMk/>
            <pc:sldMk cId="234225145" sldId="420"/>
            <ac:spMk id="12" creationId="{F943C9C3-F9A6-AB92-E508-A855DC0F00E7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5" creationId="{FCE2299B-5222-0EED-0102-3800FBAF04B4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6" creationId="{A940A524-0B39-C15F-6F03-439C6B05160B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7" creationId="{82E332C2-29BD-0DEB-2985-C3D693489670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8" creationId="{DBD592F5-0E49-92C7-2827-824B943052FD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7C4356BA-0FCF-414C-B565-FEE6E62F1A40}" dt="2024-04-29T07:28:47.330" v="3604" actId="14100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5" creationId="{697F075D-5711-CCAE-C689-658198E4E99B}"/>
          </ac:spMkLst>
        </pc:spChg>
        <pc:spChg chg="mod">
          <ac:chgData name="Huy Pham" userId="918db3a1909f15e0" providerId="LiveId" clId="{7C4356BA-0FCF-414C-B565-FEE6E62F1A40}" dt="2024-04-29T07:31:58.230" v="3847" actId="20577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7C4356BA-0FCF-414C-B565-FEE6E62F1A40}" dt="2024-04-29T07:27:13.101" v="3422" actId="20577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7C4356BA-0FCF-414C-B565-FEE6E62F1A40}" dt="2024-04-11T08:09:55.200" v="40" actId="1076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09:40.816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7" creationId="{E0746A66-1D1E-3B17-892E-D097E8D17584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9" creationId="{2DED2A89-223F-89D5-EED7-11347DB301C6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0" creationId="{6B47CA0B-4A9A-53FB-50A9-D141A50CFB8A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1" creationId="{9870D10D-ED55-312D-F6A9-BAE1569E094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2" creationId="{9027D825-2751-582D-82F9-595F01070BC7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3" creationId="{B8A4244F-4E98-BFB2-48FF-FAA431E624CD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4" creationId="{CC25A4DE-043B-B19D-5E5F-3B9CB3C714B4}"/>
          </ac:spMkLst>
        </pc:spChg>
      </pc:sldChg>
      <pc:sldChg chg="del">
        <pc:chgData name="Huy Pham" userId="918db3a1909f15e0" providerId="LiveId" clId="{7C4356BA-0FCF-414C-B565-FEE6E62F1A40}" dt="2024-04-11T08:13:32.498" v="152" actId="47"/>
        <pc:sldMkLst>
          <pc:docMk/>
          <pc:sldMk cId="2454490354" sldId="422"/>
        </pc:sldMkLst>
      </pc:sldChg>
      <pc:sldChg chg="addSp delSp modSp mod">
        <pc:chgData name="Huy Pham" userId="918db3a1909f15e0" providerId="LiveId" clId="{7C4356BA-0FCF-414C-B565-FEE6E62F1A40}" dt="2024-04-29T07:32:43.750" v="3858" actId="1076"/>
        <pc:sldMkLst>
          <pc:docMk/>
          <pc:sldMk cId="1625968656" sldId="442"/>
        </pc:sldMkLst>
        <pc:spChg chg="add mod">
          <ac:chgData name="Huy Pham" userId="918db3a1909f15e0" providerId="LiveId" clId="{7C4356BA-0FCF-414C-B565-FEE6E62F1A40}" dt="2024-04-29T07:32:43.750" v="3858" actId="1076"/>
          <ac:spMkLst>
            <pc:docMk/>
            <pc:sldMk cId="1625968656" sldId="442"/>
            <ac:spMk id="4" creationId="{776BAC0F-70EE-C3ED-E659-F64C7C6593DD}"/>
          </ac:spMkLst>
        </pc:spChg>
        <pc:spChg chg="mod">
          <ac:chgData name="Huy Pham" userId="918db3a1909f15e0" providerId="LiveId" clId="{7C4356BA-0FCF-414C-B565-FEE6E62F1A40}" dt="2024-04-11T08:10:07.387" v="76" actId="20577"/>
          <ac:spMkLst>
            <pc:docMk/>
            <pc:sldMk cId="1625968656" sldId="442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10:13.863" v="78" actId="20577"/>
          <ac:spMkLst>
            <pc:docMk/>
            <pc:sldMk cId="1625968656" sldId="442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5" creationId="{0A788B12-C78F-B9E3-0DAB-B0100B06D49C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9" creationId="{D0FEBB3D-1DDD-995B-A4C7-9E8E1EB280A7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0" creationId="{D8DD38FD-5202-DE91-DB5A-0C4E5B0D1DC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3" creationId="{D8DD1A5A-76EB-2F39-C00E-683823950B8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4" creationId="{89D832BF-CF59-0E10-7BED-A3B1DEB83F15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5" creationId="{9F25D8A8-046F-3318-A90F-797C0C55CE70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8" creationId="{5C39301B-852B-C21E-EFF1-11B516C89FC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0" creationId="{1A53AD75-6B07-CD2E-8787-9E1E1C22C702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7C4356BA-0FCF-414C-B565-FEE6E62F1A40}" dt="2024-04-29T07:32:25.694" v="3851"/>
          <ac:graphicFrameMkLst>
            <pc:docMk/>
            <pc:sldMk cId="1625968656" sldId="442"/>
            <ac:graphicFrameMk id="2" creationId="{AE762D87-A3E4-AF9F-F685-8C59AB8192EB}"/>
          </ac:graphicFrameMkLst>
        </pc:graphicFrame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1" creationId="{0DF32962-84E7-E492-4406-46C277AAC40F}"/>
          </ac:cxnSpMkLst>
        </pc:cxn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del">
        <pc:chgData name="Huy Pham" userId="918db3a1909f15e0" providerId="LiveId" clId="{7C4356BA-0FCF-414C-B565-FEE6E62F1A40}" dt="2024-04-25T08:03:32.503" v="2515" actId="47"/>
        <pc:sldMkLst>
          <pc:docMk/>
          <pc:sldMk cId="3733934613" sldId="443"/>
        </pc:sldMkLst>
      </pc:sldChg>
      <pc:sldChg chg="del">
        <pc:chgData name="Huy Pham" userId="918db3a1909f15e0" providerId="LiveId" clId="{7C4356BA-0FCF-414C-B565-FEE6E62F1A40}" dt="2024-04-25T08:03:34.303" v="2516" actId="47"/>
        <pc:sldMkLst>
          <pc:docMk/>
          <pc:sldMk cId="1592133991" sldId="444"/>
        </pc:sldMkLst>
      </pc:sldChg>
      <pc:sldChg chg="del">
        <pc:chgData name="Huy Pham" userId="918db3a1909f15e0" providerId="LiveId" clId="{7C4356BA-0FCF-414C-B565-FEE6E62F1A40}" dt="2024-04-25T08:03:30.811" v="2514" actId="47"/>
        <pc:sldMkLst>
          <pc:docMk/>
          <pc:sldMk cId="120631342" sldId="445"/>
        </pc:sldMkLst>
      </pc:sldChg>
      <pc:sldChg chg="addSp delSp modSp add mod delAnim modAnim">
        <pc:chgData name="Huy Pham" userId="918db3a1909f15e0" providerId="LiveId" clId="{7C4356BA-0FCF-414C-B565-FEE6E62F1A40}" dt="2024-04-11T08:28:02.873" v="459" actId="208"/>
        <pc:sldMkLst>
          <pc:docMk/>
          <pc:sldMk cId="1022397210" sldId="446"/>
        </pc:sldMkLst>
        <pc:spChg chg="mod">
          <ac:chgData name="Huy Pham" userId="918db3a1909f15e0" providerId="LiveId" clId="{7C4356BA-0FCF-414C-B565-FEE6E62F1A40}" dt="2024-04-11T08:17:45.770" v="217" actId="14100"/>
          <ac:spMkLst>
            <pc:docMk/>
            <pc:sldMk cId="1022397210" sldId="44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17:42.296" v="216" actId="14100"/>
          <ac:spMkLst>
            <pc:docMk/>
            <pc:sldMk cId="1022397210" sldId="446"/>
            <ac:spMk id="22" creationId="{D5805D28-77F7-5FC3-A209-B88D451D2900}"/>
          </ac:spMkLst>
        </pc:spChg>
        <pc:spChg chg="del">
          <ac:chgData name="Huy Pham" userId="918db3a1909f15e0" providerId="LiveId" clId="{7C4356BA-0FCF-414C-B565-FEE6E62F1A40}" dt="2024-04-11T08:13:51.305" v="170" actId="478"/>
          <ac:spMkLst>
            <pc:docMk/>
            <pc:sldMk cId="1022397210" sldId="446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11T08:21:19.562" v="303" actId="478"/>
          <ac:spMkLst>
            <pc:docMk/>
            <pc:sldMk cId="1022397210" sldId="446"/>
            <ac:spMk id="30" creationId="{8413A455-7817-AC5D-C096-574CD8A2932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1" creationId="{279CAF11-7E36-2607-1831-6E19FCA104E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2" creationId="{E324A6C2-764F-5350-6E6E-3B5B0FD6F2EC}"/>
          </ac:spMkLst>
        </pc:spChg>
        <pc:spChg chg="add mod">
          <ac:chgData name="Huy Pham" userId="918db3a1909f15e0" providerId="LiveId" clId="{7C4356BA-0FCF-414C-B565-FEE6E62F1A40}" dt="2024-04-11T08:21:12.883" v="301" actId="1076"/>
          <ac:spMkLst>
            <pc:docMk/>
            <pc:sldMk cId="1022397210" sldId="446"/>
            <ac:spMk id="33" creationId="{651E5F9C-9841-63A8-1262-6115BC101EA4}"/>
          </ac:spMkLst>
        </pc:spChg>
        <pc:spChg chg="add mod">
          <ac:chgData name="Huy Pham" userId="918db3a1909f15e0" providerId="LiveId" clId="{7C4356BA-0FCF-414C-B565-FEE6E62F1A40}" dt="2024-04-11T08:21:16.662" v="302" actId="1076"/>
          <ac:spMkLst>
            <pc:docMk/>
            <pc:sldMk cId="1022397210" sldId="446"/>
            <ac:spMk id="34" creationId="{7BEBF86E-FBC2-6DFA-FDA5-FEED47DF4334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35" creationId="{EAEDC28B-8016-1C88-C666-2E2375F0D744}"/>
          </ac:spMkLst>
        </pc:spChg>
        <pc:spChg chg="add del mod">
          <ac:chgData name="Huy Pham" userId="918db3a1909f15e0" providerId="LiveId" clId="{7C4356BA-0FCF-414C-B565-FEE6E62F1A40}" dt="2024-04-11T08:18:12.410" v="223" actId="478"/>
          <ac:spMkLst>
            <pc:docMk/>
            <pc:sldMk cId="1022397210" sldId="446"/>
            <ac:spMk id="38" creationId="{0E151521-C06E-DEEC-037F-B553D03EEE25}"/>
          </ac:spMkLst>
        </pc:spChg>
        <pc:spChg chg="add del mod">
          <ac:chgData name="Huy Pham" userId="918db3a1909f15e0" providerId="LiveId" clId="{7C4356BA-0FCF-414C-B565-FEE6E62F1A40}" dt="2024-04-11T08:18:14.743" v="226" actId="478"/>
          <ac:spMkLst>
            <pc:docMk/>
            <pc:sldMk cId="1022397210" sldId="446"/>
            <ac:spMk id="41" creationId="{A28C073F-E56E-EFCD-DD2F-4DC46743272B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2" creationId="{853FE28A-EDFB-AF73-D72D-DEFB10F76CC7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3" creationId="{E455529A-D61D-1A89-8C34-E11E6C4CADA4}"/>
          </ac:spMkLst>
        </pc:spChg>
        <pc:spChg chg="add del mod">
          <ac:chgData name="Huy Pham" userId="918db3a1909f15e0" providerId="LiveId" clId="{7C4356BA-0FCF-414C-B565-FEE6E62F1A40}" dt="2024-04-11T08:18:20.559" v="229" actId="478"/>
          <ac:spMkLst>
            <pc:docMk/>
            <pc:sldMk cId="1022397210" sldId="446"/>
            <ac:spMk id="44" creationId="{709CABD8-39DD-92B8-496D-CF70BAE135BE}"/>
          </ac:spMkLst>
        </pc:spChg>
        <pc:spChg chg="add del mod">
          <ac:chgData name="Huy Pham" userId="918db3a1909f15e0" providerId="LiveId" clId="{7C4356BA-0FCF-414C-B565-FEE6E62F1A40}" dt="2024-04-11T08:18:11.139" v="222" actId="478"/>
          <ac:spMkLst>
            <pc:docMk/>
            <pc:sldMk cId="1022397210" sldId="446"/>
            <ac:spMk id="50" creationId="{9F0B391E-9D09-E61F-D374-E57DFBA40CD1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51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0" creationId="{EAEDC28B-8016-1C88-C666-2E2375F0D744}"/>
          </ac:spMkLst>
        </pc:spChg>
        <pc:spChg chg="add mod">
          <ac:chgData name="Huy Pham" userId="918db3a1909f15e0" providerId="LiveId" clId="{7C4356BA-0FCF-414C-B565-FEE6E62F1A40}" dt="2024-04-11T08:21:01.082" v="295" actId="1037"/>
          <ac:spMkLst>
            <pc:docMk/>
            <pc:sldMk cId="1022397210" sldId="446"/>
            <ac:spMk id="71" creationId="{853FE28A-EDFB-AF73-D72D-DEFB10F76CC7}"/>
          </ac:spMkLst>
        </pc:spChg>
        <pc:spChg chg="add mod">
          <ac:chgData name="Huy Pham" userId="918db3a1909f15e0" providerId="LiveId" clId="{7C4356BA-0FCF-414C-B565-FEE6E62F1A40}" dt="2024-04-11T08:21:07.609" v="300" actId="1037"/>
          <ac:spMkLst>
            <pc:docMk/>
            <pc:sldMk cId="1022397210" sldId="446"/>
            <ac:spMk id="72" creationId="{E455529A-D61D-1A89-8C34-E11E6C4CADA4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3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1:34.487" v="305" actId="1076"/>
          <ac:spMkLst>
            <pc:docMk/>
            <pc:sldMk cId="1022397210" sldId="446"/>
            <ac:spMk id="74" creationId="{83C535A8-D491-2421-D26C-8880D3C5B38E}"/>
          </ac:spMkLst>
        </pc:spChg>
        <pc:spChg chg="add mod">
          <ac:chgData name="Huy Pham" userId="918db3a1909f15e0" providerId="LiveId" clId="{7C4356BA-0FCF-414C-B565-FEE6E62F1A40}" dt="2024-04-11T08:23:33.574" v="336" actId="14100"/>
          <ac:spMkLst>
            <pc:docMk/>
            <pc:sldMk cId="1022397210" sldId="446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11T08:22:57.958" v="330" actId="14100"/>
          <ac:spMkLst>
            <pc:docMk/>
            <pc:sldMk cId="1022397210" sldId="446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11T08:25:57.676" v="365" actId="6549"/>
          <ac:spMkLst>
            <pc:docMk/>
            <pc:sldMk cId="1022397210" sldId="446"/>
            <ac:spMk id="83" creationId="{5CFB6981-AC04-8743-3F9F-77AFE8210CFF}"/>
          </ac:spMkLst>
        </pc:spChg>
        <pc:spChg chg="add mod">
          <ac:chgData name="Huy Pham" userId="918db3a1909f15e0" providerId="LiveId" clId="{7C4356BA-0FCF-414C-B565-FEE6E62F1A40}" dt="2024-04-11T08:24:12.828" v="342" actId="1076"/>
          <ac:spMkLst>
            <pc:docMk/>
            <pc:sldMk cId="1022397210" sldId="446"/>
            <ac:spMk id="84" creationId="{3F98B9ED-BC19-A780-CBDE-CE070CC70C3E}"/>
          </ac:spMkLst>
        </pc:spChg>
        <pc:spChg chg="add mod">
          <ac:chgData name="Huy Pham" userId="918db3a1909f15e0" providerId="LiveId" clId="{7C4356BA-0FCF-414C-B565-FEE6E62F1A40}" dt="2024-04-11T08:24:28.458" v="349" actId="1036"/>
          <ac:spMkLst>
            <pc:docMk/>
            <pc:sldMk cId="1022397210" sldId="446"/>
            <ac:spMk id="85" creationId="{4FBB8790-CD56-CAC5-8E7C-DD6E2A85FE0C}"/>
          </ac:spMkLst>
        </pc:spChg>
        <pc:spChg chg="add mod">
          <ac:chgData name="Huy Pham" userId="918db3a1909f15e0" providerId="LiveId" clId="{7C4356BA-0FCF-414C-B565-FEE6E62F1A40}" dt="2024-04-11T08:24:39.384" v="354" actId="1076"/>
          <ac:spMkLst>
            <pc:docMk/>
            <pc:sldMk cId="1022397210" sldId="446"/>
            <ac:spMk id="86" creationId="{16F349BB-0AEF-03D5-AA75-E56D876B151C}"/>
          </ac:spMkLst>
        </pc:spChg>
        <pc:spChg chg="add mod">
          <ac:chgData name="Huy Pham" userId="918db3a1909f15e0" providerId="LiveId" clId="{7C4356BA-0FCF-414C-B565-FEE6E62F1A40}" dt="2024-04-11T08:26:48.696" v="409" actId="1036"/>
          <ac:spMkLst>
            <pc:docMk/>
            <pc:sldMk cId="1022397210" sldId="446"/>
            <ac:spMk id="87" creationId="{36A75E88-9440-5507-140A-B719C09232A9}"/>
          </ac:spMkLst>
        </pc:spChg>
        <pc:spChg chg="add del mod">
          <ac:chgData name="Huy Pham" userId="918db3a1909f15e0" providerId="LiveId" clId="{7C4356BA-0FCF-414C-B565-FEE6E62F1A40}" dt="2024-04-11T08:27:12.867" v="432" actId="1076"/>
          <ac:spMkLst>
            <pc:docMk/>
            <pc:sldMk cId="1022397210" sldId="446"/>
            <ac:spMk id="88" creationId="{5007E172-C5C3-345D-3855-834EA9D09AF6}"/>
          </ac:spMkLst>
        </pc:spChg>
        <pc:spChg chg="add mod">
          <ac:chgData name="Huy Pham" userId="918db3a1909f15e0" providerId="LiveId" clId="{7C4356BA-0FCF-414C-B565-FEE6E62F1A40}" dt="2024-04-11T08:27:36.879" v="451" actId="1076"/>
          <ac:spMkLst>
            <pc:docMk/>
            <pc:sldMk cId="1022397210" sldId="446"/>
            <ac:spMk id="89" creationId="{D35D0F5F-2118-C90C-D355-25DE638AEBF1}"/>
          </ac:spMkLst>
        </pc:spChg>
        <pc:spChg chg="add mod">
          <ac:chgData name="Huy Pham" userId="918db3a1909f15e0" providerId="LiveId" clId="{7C4356BA-0FCF-414C-B565-FEE6E62F1A40}" dt="2024-04-11T08:27:51.604" v="457" actId="1076"/>
          <ac:spMkLst>
            <pc:docMk/>
            <pc:sldMk cId="1022397210" sldId="446"/>
            <ac:spMk id="90" creationId="{161656F1-C1E1-8B4E-E6B5-B4B406A8FC95}"/>
          </ac:spMkLst>
        </pc:spChg>
        <pc:graphicFrameChg chg="add del mod">
          <ac:chgData name="Huy Pham" userId="918db3a1909f15e0" providerId="LiveId" clId="{7C4356BA-0FCF-414C-B565-FEE6E62F1A40}" dt="2024-04-11T08:14:03.796" v="173"/>
          <ac:graphicFrameMkLst>
            <pc:docMk/>
            <pc:sldMk cId="1022397210" sldId="446"/>
            <ac:graphicFrameMk id="19" creationId="{D2278C51-8C00-47C6-BC16-70907573397F}"/>
          </ac:graphicFrameMkLst>
        </pc:graphicFrameChg>
        <pc:graphicFrameChg chg="add del mod">
          <ac:chgData name="Huy Pham" userId="918db3a1909f15e0" providerId="LiveId" clId="{7C4356BA-0FCF-414C-B565-FEE6E62F1A40}" dt="2024-04-11T08:14:51.593" v="180"/>
          <ac:graphicFrameMkLst>
            <pc:docMk/>
            <pc:sldMk cId="1022397210" sldId="446"/>
            <ac:graphicFrameMk id="23" creationId="{100CE8C5-7B34-57F0-5E99-481A7EDFBD55}"/>
          </ac:graphicFrameMkLst>
        </pc:graphicFrameChg>
        <pc:graphicFrameChg chg="add del mod">
          <ac:chgData name="Huy Pham" userId="918db3a1909f15e0" providerId="LiveId" clId="{7C4356BA-0FCF-414C-B565-FEE6E62F1A40}" dt="2024-04-11T08:21:46.925" v="308"/>
          <ac:graphicFrameMkLst>
            <pc:docMk/>
            <pc:sldMk cId="1022397210" sldId="446"/>
            <ac:graphicFrameMk id="75" creationId="{57214DFA-7A7C-7527-1BF6-37A1170334BE}"/>
          </ac:graphicFrameMkLst>
        </pc:graphicFrameChg>
        <pc:graphicFrameChg chg="add del mod">
          <ac:chgData name="Huy Pham" userId="918db3a1909f15e0" providerId="LiveId" clId="{7C4356BA-0FCF-414C-B565-FEE6E62F1A40}" dt="2024-04-11T08:22:01.262" v="314"/>
          <ac:graphicFrameMkLst>
            <pc:docMk/>
            <pc:sldMk cId="1022397210" sldId="446"/>
            <ac:graphicFrameMk id="78" creationId="{F193BAD7-CD78-F701-4A2C-22A9BD03FCB3}"/>
          </ac:graphicFrameMkLst>
        </pc:graphicFrameChg>
        <pc:graphicFrameChg chg="add del mod">
          <ac:chgData name="Huy Pham" userId="918db3a1909f15e0" providerId="LiveId" clId="{7C4356BA-0FCF-414C-B565-FEE6E62F1A40}" dt="2024-04-11T08:22:13.853" v="320"/>
          <ac:graphicFrameMkLst>
            <pc:docMk/>
            <pc:sldMk cId="1022397210" sldId="446"/>
            <ac:graphicFrameMk id="81" creationId="{6E0C5982-6F01-2E88-BA9A-FF82EC97C4F2}"/>
          </ac:graphicFrameMkLst>
        </pc:graphicFrame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4" creationId="{70B7F86D-6276-3408-D70D-0E597E34061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5" creationId="{68AF6283-F2F9-413F-92BF-99A9CF04A38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6" creationId="{2B817FE4-7ACB-EC87-8C2A-2F9DABCB865A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7" creationId="{A5EA9CD3-09C1-3FDA-D6FB-B99DE04DDEC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9" creationId="{BAFEB626-E380-A6E4-7324-D5E420FDFC8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36" creationId="{FFE0086C-FAB9-6B2E-78B2-6A5826176E8C}"/>
          </ac:cxnSpMkLst>
        </pc:cxnChg>
        <pc:cxnChg chg="add del mod">
          <ac:chgData name="Huy Pham" userId="918db3a1909f15e0" providerId="LiveId" clId="{7C4356BA-0FCF-414C-B565-FEE6E62F1A40}" dt="2024-04-11T08:18:03.672" v="220" actId="478"/>
          <ac:cxnSpMkLst>
            <pc:docMk/>
            <pc:sldMk cId="1022397210" sldId="446"/>
            <ac:cxnSpMk id="37" creationId="{E5893FED-889F-1887-D4FF-9B6BDFB4B98D}"/>
          </ac:cxnSpMkLst>
        </pc:cxnChg>
        <pc:cxnChg chg="add del mod">
          <ac:chgData name="Huy Pham" userId="918db3a1909f15e0" providerId="LiveId" clId="{7C4356BA-0FCF-414C-B565-FEE6E62F1A40}" dt="2024-04-11T08:18:07.366" v="221" actId="478"/>
          <ac:cxnSpMkLst>
            <pc:docMk/>
            <pc:sldMk cId="1022397210" sldId="446"/>
            <ac:cxnSpMk id="39" creationId="{261A6E91-3147-861F-BDA9-FF16CB3B76E8}"/>
          </ac:cxnSpMkLst>
        </pc:cxnChg>
        <pc:cxnChg chg="add del mod">
          <ac:chgData name="Huy Pham" userId="918db3a1909f15e0" providerId="LiveId" clId="{7C4356BA-0FCF-414C-B565-FEE6E62F1A40}" dt="2024-04-11T08:18:13.126" v="224" actId="478"/>
          <ac:cxnSpMkLst>
            <pc:docMk/>
            <pc:sldMk cId="1022397210" sldId="446"/>
            <ac:cxnSpMk id="40" creationId="{7251C7AB-C9C1-2AD2-184A-2D138197CCDA}"/>
          </ac:cxnSpMkLst>
        </pc:cxnChg>
        <pc:cxnChg chg="add del mod">
          <ac:chgData name="Huy Pham" userId="918db3a1909f15e0" providerId="LiveId" clId="{7C4356BA-0FCF-414C-B565-FEE6E62F1A40}" dt="2024-04-11T08:18:16.592" v="227" actId="478"/>
          <ac:cxnSpMkLst>
            <pc:docMk/>
            <pc:sldMk cId="1022397210" sldId="446"/>
            <ac:cxnSpMk id="45" creationId="{4B850F63-CDB9-50C6-F4E7-6E53DFD58CD9}"/>
          </ac:cxnSpMkLst>
        </pc:cxnChg>
        <pc:cxnChg chg="add del mod">
          <ac:chgData name="Huy Pham" userId="918db3a1909f15e0" providerId="LiveId" clId="{7C4356BA-0FCF-414C-B565-FEE6E62F1A40}" dt="2024-04-11T08:18:13.920" v="225" actId="478"/>
          <ac:cxnSpMkLst>
            <pc:docMk/>
            <pc:sldMk cId="1022397210" sldId="446"/>
            <ac:cxnSpMk id="46" creationId="{F82CFE59-199A-D6F4-1447-D83C0C5C6A95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7" creationId="{AF7F598B-4ECC-CA3B-95AA-D464AEC03D0F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8" creationId="{71D66B15-ED30-AF2F-83A0-DBA0DDAA3737}"/>
          </ac:cxnSpMkLst>
        </pc:cxnChg>
        <pc:cxnChg chg="add del mod">
          <ac:chgData name="Huy Pham" userId="918db3a1909f15e0" providerId="LiveId" clId="{7C4356BA-0FCF-414C-B565-FEE6E62F1A40}" dt="2024-04-11T08:18:18.943" v="228" actId="478"/>
          <ac:cxnSpMkLst>
            <pc:docMk/>
            <pc:sldMk cId="1022397210" sldId="446"/>
            <ac:cxnSpMk id="49" creationId="{01678815-83B2-AC88-C6DD-D7C1A04B03FB}"/>
          </ac:cxnSpMkLst>
        </pc:cxnChg>
        <pc:cxnChg chg="add mod">
          <ac:chgData name="Huy Pham" userId="918db3a1909f15e0" providerId="LiveId" clId="{7C4356BA-0FCF-414C-B565-FEE6E62F1A40}" dt="2024-04-11T08:20:03.626" v="278" actId="14100"/>
          <ac:cxnSpMkLst>
            <pc:docMk/>
            <pc:sldMk cId="1022397210" sldId="446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11T08:28:02.873" v="459" actId="208"/>
          <ac:cxnSpMkLst>
            <pc:docMk/>
            <pc:sldMk cId="1022397210" sldId="446"/>
            <ac:cxnSpMk id="63" creationId="{DB502170-F6F4-D569-CE42-67AE75F2B51B}"/>
          </ac:cxnSpMkLst>
        </pc:cxnChg>
        <pc:cxnChg chg="add mod">
          <ac:chgData name="Huy Pham" userId="918db3a1909f15e0" providerId="LiveId" clId="{7C4356BA-0FCF-414C-B565-FEE6E62F1A40}" dt="2024-04-11T08:27:57.560" v="458" actId="208"/>
          <ac:cxnSpMkLst>
            <pc:docMk/>
            <pc:sldMk cId="1022397210" sldId="446"/>
            <ac:cxnSpMk id="67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41.426" v="166" actId="47"/>
        <pc:sldMkLst>
          <pc:docMk/>
          <pc:sldMk cId="1543911985" sldId="446"/>
        </pc:sldMkLst>
      </pc:sldChg>
      <pc:sldChg chg="addSp delSp modSp add mod modAnim">
        <pc:chgData name="Huy Pham" userId="918db3a1909f15e0" providerId="LiveId" clId="{7C4356BA-0FCF-414C-B565-FEE6E62F1A40}" dt="2024-04-11T08:50:34.868" v="762" actId="1076"/>
        <pc:sldMkLst>
          <pc:docMk/>
          <pc:sldMk cId="1571648730" sldId="447"/>
        </pc:sldMkLst>
        <pc:spChg chg="mod">
          <ac:chgData name="Huy Pham" userId="918db3a1909f15e0" providerId="LiveId" clId="{7C4356BA-0FCF-414C-B565-FEE6E62F1A40}" dt="2024-04-11T08:29:23.567" v="479" actId="14100"/>
          <ac:spMkLst>
            <pc:docMk/>
            <pc:sldMk cId="1571648730" sldId="447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29:30.023" v="480" actId="207"/>
          <ac:spMkLst>
            <pc:docMk/>
            <pc:sldMk cId="1571648730" sldId="447"/>
            <ac:spMk id="22" creationId="{0E3E0CDA-925D-2F10-FCB4-8FCED545D053}"/>
          </ac:spMkLst>
        </pc:spChg>
        <pc:spChg chg="add mod">
          <ac:chgData name="Huy Pham" userId="918db3a1909f15e0" providerId="LiveId" clId="{7C4356BA-0FCF-414C-B565-FEE6E62F1A40}" dt="2024-04-11T08:50:34.868" v="762" actId="1076"/>
          <ac:spMkLst>
            <pc:docMk/>
            <pc:sldMk cId="1571648730" sldId="447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11T08:28:28.120" v="460" actId="478"/>
          <ac:spMkLst>
            <pc:docMk/>
            <pc:sldMk cId="1571648730" sldId="447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2" creationId="{805E4509-0AF2-2E4D-93D5-B77220654701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3" creationId="{3836AC85-943F-6E41-4224-A5C947AF50C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4" creationId="{40549306-271E-2981-2E8C-FAE70DDB11FA}"/>
          </ac:spMkLst>
        </pc:spChg>
        <pc:spChg chg="add del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9" creationId="{9714C6A3-9F9D-CF5F-0ECE-C5771D19B402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40" creationId="{60EABA5F-70B0-25B9-5231-6F927473078A}"/>
          </ac:spMkLst>
        </pc:spChg>
        <pc:spChg chg="add del mod">
          <ac:chgData name="Huy Pham" userId="918db3a1909f15e0" providerId="LiveId" clId="{7C4356BA-0FCF-414C-B565-FEE6E62F1A40}" dt="2024-04-11T08:34:01.179" v="568" actId="21"/>
          <ac:spMkLst>
            <pc:docMk/>
            <pc:sldMk cId="1571648730" sldId="447"/>
            <ac:spMk id="41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4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6" creationId="{938971AB-BD13-91E8-1CCB-AFA0D3B63424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7" creationId="{6015CDFE-1159-F00D-0A7C-E3B9D8C8D8B7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8" creationId="{7BC70AA6-F489-3E7E-20ED-C06B75751D5F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9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0" creationId="{ADF0E935-CEFC-F00A-9F31-723B910329B6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1" creationId="{C669936E-4166-F4B1-12A1-250891A73053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6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3" creationId="{ADF0E935-CEFC-F00A-9F31-723B910329B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4" creationId="{C669936E-4166-F4B1-12A1-250891A73053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5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6" creationId="{E5163E24-187E-D4DA-5967-82D3305C8AA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0" creationId="{2C4D0CB3-CB3E-63B5-5538-18F5A060368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3" creationId="{2CC42A42-97AB-065E-8472-C60AB6B4B02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6" creationId="{AF03A12C-E4D4-6432-B8C9-273DCCC084C5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7" creationId="{3CF8D034-C274-9E8F-2D3E-1FDBD051CC7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8" creationId="{997C7244-4F7D-D153-E9D2-1CCC7469412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28:29.597" v="463"/>
          <ac:graphicFrameMkLst>
            <pc:docMk/>
            <pc:sldMk cId="1571648730" sldId="447"/>
            <ac:graphicFrameMk id="19" creationId="{E7E6FC90-E0EE-D94C-0530-9B0F43C057F9}"/>
          </ac:graphicFrameMkLst>
        </pc:graphicFrameChg>
        <pc:graphicFrameChg chg="add del mod">
          <ac:chgData name="Huy Pham" userId="918db3a1909f15e0" providerId="LiveId" clId="{7C4356BA-0FCF-414C-B565-FEE6E62F1A40}" dt="2024-04-11T08:28:43.980" v="470"/>
          <ac:graphicFrameMkLst>
            <pc:docMk/>
            <pc:sldMk cId="1571648730" sldId="447"/>
            <ac:graphicFrameMk id="23" creationId="{6FDF45F8-51B2-49E3-2F80-572A8DE149D2}"/>
          </ac:graphicFrameMkLst>
        </pc:graphicFrameChg>
        <pc:graphicFrameChg chg="add del mod">
          <ac:chgData name="Huy Pham" userId="918db3a1909f15e0" providerId="LiveId" clId="{7C4356BA-0FCF-414C-B565-FEE6E62F1A40}" dt="2024-04-11T08:39:22.437" v="695"/>
          <ac:graphicFrameMkLst>
            <pc:docMk/>
            <pc:sldMk cId="1571648730" sldId="447"/>
            <ac:graphicFrameMk id="88" creationId="{24FAFE77-4BDF-C868-3EC4-562608AEA45A}"/>
          </ac:graphicFrameMkLst>
        </pc:graphicFrameChg>
        <pc:graphicFrameChg chg="add del mod">
          <ac:chgData name="Huy Pham" userId="918db3a1909f15e0" providerId="LiveId" clId="{7C4356BA-0FCF-414C-B565-FEE6E62F1A40}" dt="2024-04-11T08:39:34.104" v="701"/>
          <ac:graphicFrameMkLst>
            <pc:docMk/>
            <pc:sldMk cId="1571648730" sldId="447"/>
            <ac:graphicFrameMk id="91" creationId="{8A9DB163-18D5-9B1B-AD8D-6781C4F9FA67}"/>
          </ac:graphicFrameMkLst>
        </pc:graphicFrameChg>
        <pc:graphicFrameChg chg="add del mod">
          <ac:chgData name="Huy Pham" userId="918db3a1909f15e0" providerId="LiveId" clId="{7C4356BA-0FCF-414C-B565-FEE6E62F1A40}" dt="2024-04-11T08:39:44.241" v="707"/>
          <ac:graphicFrameMkLst>
            <pc:docMk/>
            <pc:sldMk cId="1571648730" sldId="447"/>
            <ac:graphicFrameMk id="94" creationId="{FB2B7D55-D63D-883C-FB3A-45BDB5BFAC73}"/>
          </ac:graphicFrameMkLst>
        </pc:graphicFrameChg>
        <pc:picChg chg="add del mod">
          <ac:chgData name="Huy Pham" userId="918db3a1909f15e0" providerId="LiveId" clId="{7C4356BA-0FCF-414C-B565-FEE6E62F1A40}" dt="2024-04-11T08:39:04.905" v="692" actId="478"/>
          <ac:picMkLst>
            <pc:docMk/>
            <pc:sldMk cId="1571648730" sldId="447"/>
            <ac:picMk id="25" creationId="{2FB65CE4-469E-17EE-FD54-649712480A0D}"/>
          </ac:picMkLst>
        </pc:pic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6" creationId="{0F8E3CEB-83FE-FE92-CD80-145D69E2DCD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7" creationId="{4C30EF13-9C73-6A5B-A7C0-31F90EFDAAD2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9" creationId="{17C318D8-D85A-6D65-AF1E-D9D03DE2FF6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0" creationId="{E9C267B2-C76A-AA50-7806-2F663C05540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1" creationId="{20A4FC64-EE6B-C7A0-E2F9-3DCC87A19574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5" creationId="{9794174E-37AC-DBC7-E680-A79D03E4FC4D}"/>
          </ac:cxnSpMkLst>
        </pc:cxnChg>
        <pc:cxnChg chg="add del mod">
          <ac:chgData name="Huy Pham" userId="918db3a1909f15e0" providerId="LiveId" clId="{7C4356BA-0FCF-414C-B565-FEE6E62F1A40}" dt="2024-04-11T08:35:11.479" v="605" actId="478"/>
          <ac:cxnSpMkLst>
            <pc:docMk/>
            <pc:sldMk cId="1571648730" sldId="447"/>
            <ac:cxnSpMk id="36" creationId="{243929B9-251E-FCBE-756A-E7265ABC34D9}"/>
          </ac:cxnSpMkLst>
        </pc:cxnChg>
        <pc:cxnChg chg="add del mod">
          <ac:chgData name="Huy Pham" userId="918db3a1909f15e0" providerId="LiveId" clId="{7C4356BA-0FCF-414C-B565-FEE6E62F1A40}" dt="2024-04-11T08:35:10.244" v="604" actId="478"/>
          <ac:cxnSpMkLst>
            <pc:docMk/>
            <pc:sldMk cId="1571648730" sldId="447"/>
            <ac:cxnSpMk id="37" creationId="{66986C51-2138-169C-669D-FF97C55729C3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8" creationId="{F763BD32-4EDF-462C-A4CA-32E5C5A60BC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4" creationId="{E4440C86-9E1E-6818-614F-3275E46FBB15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5" creationId="{27D5A096-1283-44AC-B7D4-04DBEB96773A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4" creationId="{B5114727-1642-5273-8EEE-8341B7C0058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8" creationId="{44737C15-EDAF-F8AA-386E-67B400C5A66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3" creationId="{DB505E2F-F5E9-9744-207E-8FE022D3FBC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6" creationId="{6F8F0EE2-047F-62E7-EA8A-0201761AE8CA}"/>
          </ac:cxnSpMkLst>
        </pc:cxnChg>
      </pc:sldChg>
      <pc:sldChg chg="del">
        <pc:chgData name="Huy Pham" userId="918db3a1909f15e0" providerId="LiveId" clId="{7C4356BA-0FCF-414C-B565-FEE6E62F1A40}" dt="2024-04-11T08:13:40.134" v="165" actId="47"/>
        <pc:sldMkLst>
          <pc:docMk/>
          <pc:sldMk cId="3556817099" sldId="447"/>
        </pc:sldMkLst>
      </pc:sldChg>
      <pc:sldChg chg="addSp delSp modSp add mod">
        <pc:chgData name="Huy Pham" userId="918db3a1909f15e0" providerId="LiveId" clId="{7C4356BA-0FCF-414C-B565-FEE6E62F1A40}" dt="2024-04-11T09:49:08.889" v="1354" actId="1076"/>
        <pc:sldMkLst>
          <pc:docMk/>
          <pc:sldMk cId="2441135852" sldId="448"/>
        </pc:sldMkLst>
        <pc:spChg chg="mod">
          <ac:chgData name="Huy Pham" userId="918db3a1909f15e0" providerId="LiveId" clId="{7C4356BA-0FCF-414C-B565-FEE6E62F1A40}" dt="2024-04-11T09:01:15.493" v="950" actId="20577"/>
          <ac:spMkLst>
            <pc:docMk/>
            <pc:sldMk cId="2441135852" sldId="448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11T09:01:22.197" v="987" actId="20577"/>
          <ac:spMkLst>
            <pc:docMk/>
            <pc:sldMk cId="2441135852" sldId="448"/>
            <ac:spMk id="13" creationId="{75210F64-84EB-A3C0-234B-38A4D7D9FBE3}"/>
          </ac:spMkLst>
        </pc:spChg>
        <pc:spChg chg="add mod">
          <ac:chgData name="Huy Pham" userId="918db3a1909f15e0" providerId="LiveId" clId="{7C4356BA-0FCF-414C-B565-FEE6E62F1A40}" dt="2024-04-11T09:02:27.316" v="1063" actId="1076"/>
          <ac:spMkLst>
            <pc:docMk/>
            <pc:sldMk cId="2441135852" sldId="448"/>
            <ac:spMk id="19" creationId="{92194D3D-E630-C3D5-B9EB-E79DDA8F8DD6}"/>
          </ac:spMkLst>
        </pc:spChg>
        <pc:spChg chg="mod">
          <ac:chgData name="Huy Pham" userId="918db3a1909f15e0" providerId="LiveId" clId="{7C4356BA-0FCF-414C-B565-FEE6E62F1A40}" dt="2024-04-11T09:05:59.194" v="1108" actId="1037"/>
          <ac:spMkLst>
            <pc:docMk/>
            <pc:sldMk cId="2441135852" sldId="44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9:42:39.671" v="1252" actId="1076"/>
          <ac:spMkLst>
            <pc:docMk/>
            <pc:sldMk cId="2441135852" sldId="448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11T09:05:52.925" v="1103" actId="14100"/>
          <ac:spMkLst>
            <pc:docMk/>
            <pc:sldMk cId="2441135852" sldId="448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11T09:41:21.324" v="1223" actId="1037"/>
          <ac:spMkLst>
            <pc:docMk/>
            <pc:sldMk cId="2441135852" sldId="448"/>
            <ac:spMk id="27" creationId="{D3EE1620-DDD3-71D8-519A-3511AA4A2991}"/>
          </ac:spMkLst>
        </pc:spChg>
        <pc:spChg chg="del">
          <ac:chgData name="Huy Pham" userId="918db3a1909f15e0" providerId="LiveId" clId="{7C4356BA-0FCF-414C-B565-FEE6E62F1A40}" dt="2024-04-11T09:01:44.576" v="988" actId="478"/>
          <ac:spMkLst>
            <pc:docMk/>
            <pc:sldMk cId="2441135852" sldId="448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9:41:28.928" v="1231" actId="1036"/>
          <ac:spMkLst>
            <pc:docMk/>
            <pc:sldMk cId="2441135852" sldId="448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11T09:41:41.523" v="1240" actId="1035"/>
          <ac:spMkLst>
            <pc:docMk/>
            <pc:sldMk cId="2441135852" sldId="448"/>
            <ac:spMk id="29" creationId="{45AB699F-9367-8073-6A8F-40677184B4E8}"/>
          </ac:spMkLst>
        </pc:spChg>
        <pc:spChg chg="add mod">
          <ac:chgData name="Huy Pham" userId="918db3a1909f15e0" providerId="LiveId" clId="{7C4356BA-0FCF-414C-B565-FEE6E62F1A40}" dt="2024-04-11T09:41:48.465" v="1244" actId="1038"/>
          <ac:spMkLst>
            <pc:docMk/>
            <pc:sldMk cId="2441135852" sldId="448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11T09:41:55.974" v="1246" actId="1076"/>
          <ac:spMkLst>
            <pc:docMk/>
            <pc:sldMk cId="2441135852" sldId="448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11T09:42:05.400" v="1250" actId="1076"/>
          <ac:spMkLst>
            <pc:docMk/>
            <pc:sldMk cId="2441135852" sldId="448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11T09:43:36.394" v="1268" actId="1076"/>
          <ac:spMkLst>
            <pc:docMk/>
            <pc:sldMk cId="2441135852" sldId="448"/>
            <ac:spMk id="38" creationId="{4732DEBB-FCB1-12A4-4A47-74A932187027}"/>
          </ac:spMkLst>
        </pc:spChg>
        <pc:spChg chg="add mod">
          <ac:chgData name="Huy Pham" userId="918db3a1909f15e0" providerId="LiveId" clId="{7C4356BA-0FCF-414C-B565-FEE6E62F1A40}" dt="2024-04-11T09:43:04.102" v="1263" actId="1076"/>
          <ac:spMkLst>
            <pc:docMk/>
            <pc:sldMk cId="2441135852" sldId="448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11T09:43:54.537" v="1278" actId="313"/>
          <ac:spMkLst>
            <pc:docMk/>
            <pc:sldMk cId="2441135852" sldId="448"/>
            <ac:spMk id="42" creationId="{D791824E-1E37-72BA-FE43-0E9B4ED3AE48}"/>
          </ac:spMkLst>
        </pc:spChg>
        <pc:spChg chg="add mod">
          <ac:chgData name="Huy Pham" userId="918db3a1909f15e0" providerId="LiveId" clId="{7C4356BA-0FCF-414C-B565-FEE6E62F1A40}" dt="2024-04-11T09:43:44.843" v="1272" actId="14100"/>
          <ac:spMkLst>
            <pc:docMk/>
            <pc:sldMk cId="2441135852" sldId="448"/>
            <ac:spMk id="43" creationId="{CA090462-9236-D0DE-383F-71288F7D9227}"/>
          </ac:spMkLst>
        </pc:spChg>
        <pc:spChg chg="add mod">
          <ac:chgData name="Huy Pham" userId="918db3a1909f15e0" providerId="LiveId" clId="{7C4356BA-0FCF-414C-B565-FEE6E62F1A40}" dt="2024-04-11T09:43:48.328" v="1275" actId="313"/>
          <ac:spMkLst>
            <pc:docMk/>
            <pc:sldMk cId="2441135852" sldId="448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11T09:44:32.332" v="1290" actId="1076"/>
          <ac:spMkLst>
            <pc:docMk/>
            <pc:sldMk cId="2441135852" sldId="448"/>
            <ac:spMk id="48" creationId="{91E8C93F-8A19-A154-4FAE-84664EB36D98}"/>
          </ac:spMkLst>
        </pc:spChg>
        <pc:spChg chg="add mod">
          <ac:chgData name="Huy Pham" userId="918db3a1909f15e0" providerId="LiveId" clId="{7C4356BA-0FCF-414C-B565-FEE6E62F1A40}" dt="2024-04-11T09:44:46.651" v="1295" actId="1076"/>
          <ac:spMkLst>
            <pc:docMk/>
            <pc:sldMk cId="2441135852" sldId="448"/>
            <ac:spMk id="49" creationId="{2265A516-68D9-3508-381E-D5FD128B001C}"/>
          </ac:spMkLst>
        </pc:spChg>
        <pc:graphicFrameChg chg="add del mod">
          <ac:chgData name="Huy Pham" userId="918db3a1909f15e0" providerId="LiveId" clId="{7C4356BA-0FCF-414C-B565-FEE6E62F1A40}" dt="2024-04-11T09:02:48.145" v="1067"/>
          <ac:graphicFrameMkLst>
            <pc:docMk/>
            <pc:sldMk cId="2441135852" sldId="448"/>
            <ac:graphicFrameMk id="21" creationId="{2A68094F-103B-05CB-A938-10E91B00FA83}"/>
          </ac:graphicFrameMkLst>
        </pc:graphicFrameChg>
        <pc:picChg chg="add del mod">
          <ac:chgData name="Huy Pham" userId="918db3a1909f15e0" providerId="LiveId" clId="{7C4356BA-0FCF-414C-B565-FEE6E62F1A40}" dt="2024-04-11T09:44:50.805" v="1296" actId="478"/>
          <ac:picMkLst>
            <pc:docMk/>
            <pc:sldMk cId="2441135852" sldId="448"/>
            <ac:picMk id="24" creationId="{6836C4BB-73BB-66FF-4BCF-BA83580FA4B9}"/>
          </ac:picMkLst>
        </pc:picChg>
        <pc:picChg chg="add del mod">
          <ac:chgData name="Huy Pham" userId="918db3a1909f15e0" providerId="LiveId" clId="{7C4356BA-0FCF-414C-B565-FEE6E62F1A40}" dt="2024-04-11T09:46:48.832" v="1304" actId="478"/>
          <ac:picMkLst>
            <pc:docMk/>
            <pc:sldMk cId="2441135852" sldId="448"/>
            <ac:picMk id="51" creationId="{82C5110D-BA37-383B-AF51-3807E538988A}"/>
          </ac:picMkLst>
        </pc:picChg>
        <pc:picChg chg="add mod">
          <ac:chgData name="Huy Pham" userId="918db3a1909f15e0" providerId="LiveId" clId="{7C4356BA-0FCF-414C-B565-FEE6E62F1A40}" dt="2024-04-11T09:49:08.889" v="1354" actId="1076"/>
          <ac:picMkLst>
            <pc:docMk/>
            <pc:sldMk cId="2441135852" sldId="448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11T09:06:37.559" v="1117" actId="14100"/>
          <ac:cxnSpMkLst>
            <pc:docMk/>
            <pc:sldMk cId="2441135852" sldId="448"/>
            <ac:cxnSpMk id="25" creationId="{60BB99EF-4478-8639-6848-BD83F4D1E5E9}"/>
          </ac:cxnSpMkLst>
        </pc:cxnChg>
        <pc:cxnChg chg="add mod">
          <ac:chgData name="Huy Pham" userId="918db3a1909f15e0" providerId="LiveId" clId="{7C4356BA-0FCF-414C-B565-FEE6E62F1A40}" dt="2024-04-11T09:06:47.244" v="1120" actId="14100"/>
          <ac:cxnSpMkLst>
            <pc:docMk/>
            <pc:sldMk cId="2441135852" sldId="448"/>
            <ac:cxnSpMk id="26" creationId="{BF09CD99-F08E-9533-907E-2285833271E3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2" creationId="{0C8FC4D9-1AD1-9EF7-3A23-6830FF1203C0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3" creationId="{CE26D52B-F231-1DFB-540D-A55CADB0ABAF}"/>
          </ac:cxnSpMkLst>
        </pc:cxnChg>
        <pc:cxnChg chg="add mod">
          <ac:chgData name="Huy Pham" userId="918db3a1909f15e0" providerId="LiveId" clId="{7C4356BA-0FCF-414C-B565-FEE6E62F1A40}" dt="2024-04-11T09:44:03.606" v="1283" actId="1036"/>
          <ac:cxnSpMkLst>
            <pc:docMk/>
            <pc:sldMk cId="2441135852" sldId="448"/>
            <ac:cxnSpMk id="34" creationId="{B42A62E1-D286-DE71-F312-8A299C021BA8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5" creationId="{A5508158-E55E-E881-85C5-6BCE6D78C19D}"/>
          </ac:cxnSpMkLst>
        </pc:cxnChg>
        <pc:cxnChg chg="add mod">
          <ac:chgData name="Huy Pham" userId="918db3a1909f15e0" providerId="LiveId" clId="{7C4356BA-0FCF-414C-B565-FEE6E62F1A40}" dt="2024-04-11T09:10:31.713" v="1206" actId="14100"/>
          <ac:cxnSpMkLst>
            <pc:docMk/>
            <pc:sldMk cId="2441135852" sldId="448"/>
            <ac:cxnSpMk id="36" creationId="{F338C277-FECE-3553-4631-21244C34EEFC}"/>
          </ac:cxnSpMkLst>
        </pc:cxnChg>
        <pc:cxnChg chg="add mod">
          <ac:chgData name="Huy Pham" userId="918db3a1909f15e0" providerId="LiveId" clId="{7C4356BA-0FCF-414C-B565-FEE6E62F1A40}" dt="2024-04-11T09:40:53.692" v="1210" actId="14100"/>
          <ac:cxnSpMkLst>
            <pc:docMk/>
            <pc:sldMk cId="2441135852" sldId="448"/>
            <ac:cxnSpMk id="40" creationId="{6E119AD4-B773-51AE-78A4-6B2721D6B6FA}"/>
          </ac:cxnSpMkLst>
        </pc:cxnChg>
        <pc:cxnChg chg="add mod">
          <ac:chgData name="Huy Pham" userId="918db3a1909f15e0" providerId="LiveId" clId="{7C4356BA-0FCF-414C-B565-FEE6E62F1A40}" dt="2024-04-11T09:09:24.827" v="1144" actId="14100"/>
          <ac:cxnSpMkLst>
            <pc:docMk/>
            <pc:sldMk cId="2441135852" sldId="448"/>
            <ac:cxnSpMk id="41" creationId="{07F705B1-7C9B-989A-D87E-9C6382DE9AD0}"/>
          </ac:cxnSpMkLst>
        </pc:cxnChg>
        <pc:cxnChg chg="add mod">
          <ac:chgData name="Huy Pham" userId="918db3a1909f15e0" providerId="LiveId" clId="{7C4356BA-0FCF-414C-B565-FEE6E62F1A40}" dt="2024-04-11T09:10:24.864" v="1205" actId="1038"/>
          <ac:cxnSpMkLst>
            <pc:docMk/>
            <pc:sldMk cId="2441135852" sldId="448"/>
            <ac:cxnSpMk id="44" creationId="{F5A6FBD7-E3F4-661A-1E43-628F4A8E2B16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9.589" v="164" actId="47"/>
        <pc:sldMkLst>
          <pc:docMk/>
          <pc:sldMk cId="4178243935" sldId="448"/>
        </pc:sldMkLst>
      </pc:sldChg>
      <pc:sldChg chg="addSp delSp modSp add mod">
        <pc:chgData name="Huy Pham" userId="918db3a1909f15e0" providerId="LiveId" clId="{7C4356BA-0FCF-414C-B565-FEE6E62F1A40}" dt="2024-04-11T09:00:36.215" v="948" actId="20577"/>
        <pc:sldMkLst>
          <pc:docMk/>
          <pc:sldMk cId="2562564573" sldId="449"/>
        </pc:sldMkLst>
        <pc:spChg chg="add mod">
          <ac:chgData name="Huy Pham" userId="918db3a1909f15e0" providerId="LiveId" clId="{7C4356BA-0FCF-414C-B565-FEE6E62F1A40}" dt="2024-04-11T08:51:42.803" v="775" actId="6549"/>
          <ac:spMkLst>
            <pc:docMk/>
            <pc:sldMk cId="2562564573" sldId="449"/>
            <ac:spMk id="23" creationId="{A197F1C1-76D2-DE91-55A7-3701D739D7A6}"/>
          </ac:spMkLst>
        </pc:spChg>
        <pc:spChg chg="add mod">
          <ac:chgData name="Huy Pham" userId="918db3a1909f15e0" providerId="LiveId" clId="{7C4356BA-0FCF-414C-B565-FEE6E62F1A40}" dt="2024-04-11T08:56:36.241" v="866" actId="14100"/>
          <ac:spMkLst>
            <pc:docMk/>
            <pc:sldMk cId="2562564573" sldId="449"/>
            <ac:spMk id="25" creationId="{10B2B5BD-3819-DCBB-6D36-CAD583DDFEDB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28" creationId="{48E0652F-7CE8-F624-C428-58787D5E0382}"/>
          </ac:spMkLst>
        </pc:spChg>
        <pc:spChg chg="add del mod">
          <ac:chgData name="Huy Pham" userId="918db3a1909f15e0" providerId="LiveId" clId="{7C4356BA-0FCF-414C-B565-FEE6E62F1A40}" dt="2024-04-11T08:56:42.382" v="868" actId="20577"/>
          <ac:spMkLst>
            <pc:docMk/>
            <pc:sldMk cId="2562564573" sldId="449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1" creationId="{E7CEE49F-8620-1AFB-27F5-9906DBEC8114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2" creationId="{2F7282EA-1419-8076-2221-1EDF0036B1CF}"/>
          </ac:spMkLst>
        </pc:spChg>
        <pc:spChg chg="add mod">
          <ac:chgData name="Huy Pham" userId="918db3a1909f15e0" providerId="LiveId" clId="{7C4356BA-0FCF-414C-B565-FEE6E62F1A40}" dt="2024-04-11T08:58:36.726" v="910" actId="1076"/>
          <ac:spMkLst>
            <pc:docMk/>
            <pc:sldMk cId="2562564573" sldId="449"/>
            <ac:spMk id="43" creationId="{14A5CCD7-3C5A-57EC-EB4D-0DD1AB2CD9C6}"/>
          </ac:spMkLst>
        </pc:spChg>
        <pc:spChg chg="add mod">
          <ac:chgData name="Huy Pham" userId="918db3a1909f15e0" providerId="LiveId" clId="{7C4356BA-0FCF-414C-B565-FEE6E62F1A40}" dt="2024-04-11T08:57:18.783" v="875" actId="1076"/>
          <ac:spMkLst>
            <pc:docMk/>
            <pc:sldMk cId="2562564573" sldId="449"/>
            <ac:spMk id="47" creationId="{10963B4D-72F4-5382-7000-6A8D90B8EC00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8" creationId="{6F02A913-180D-3579-F1D6-59202B472BAD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9" creationId="{9766EF9C-6440-E551-B68E-C20F6B903E12}"/>
          </ac:spMkLst>
        </pc:spChg>
        <pc:spChg chg="add del mod">
          <ac:chgData name="Huy Pham" userId="918db3a1909f15e0" providerId="LiveId" clId="{7C4356BA-0FCF-414C-B565-FEE6E62F1A40}" dt="2024-04-11T08:58:17.181" v="907" actId="478"/>
          <ac:spMkLst>
            <pc:docMk/>
            <pc:sldMk cId="2562564573" sldId="449"/>
            <ac:spMk id="50" creationId="{0CE94CCD-BA78-63F0-4631-0081B4162303}"/>
          </ac:spMkLst>
        </pc:spChg>
        <pc:spChg chg="add mod">
          <ac:chgData name="Huy Pham" userId="918db3a1909f15e0" providerId="LiveId" clId="{7C4356BA-0FCF-414C-B565-FEE6E62F1A40}" dt="2024-04-11T08:57:30.653" v="878" actId="1076"/>
          <ac:spMkLst>
            <pc:docMk/>
            <pc:sldMk cId="2562564573" sldId="449"/>
            <ac:spMk id="51" creationId="{9A29642F-5228-150E-9BF0-EE1FBA1855F1}"/>
          </ac:spMkLst>
        </pc:spChg>
        <pc:spChg chg="add del mod">
          <ac:chgData name="Huy Pham" userId="918db3a1909f15e0" providerId="LiveId" clId="{7C4356BA-0FCF-414C-B565-FEE6E62F1A40}" dt="2024-04-11T08:58:16.153" v="906" actId="478"/>
          <ac:spMkLst>
            <pc:docMk/>
            <pc:sldMk cId="2562564573" sldId="449"/>
            <ac:spMk id="52" creationId="{3B7B086E-0AEA-5136-3083-8C05B759399B}"/>
          </ac:spMkLst>
        </pc:spChg>
        <pc:spChg chg="add mod">
          <ac:chgData name="Huy Pham" userId="918db3a1909f15e0" providerId="LiveId" clId="{7C4356BA-0FCF-414C-B565-FEE6E62F1A40}" dt="2024-04-11T08:58:59.113" v="921" actId="1037"/>
          <ac:spMkLst>
            <pc:docMk/>
            <pc:sldMk cId="2562564573" sldId="449"/>
            <ac:spMk id="53" creationId="{94DED114-CDA5-64D1-54DA-DA42A49EB105}"/>
          </ac:spMkLst>
        </pc:spChg>
        <pc:spChg chg="add mod">
          <ac:chgData name="Huy Pham" userId="918db3a1909f15e0" providerId="LiveId" clId="{7C4356BA-0FCF-414C-B565-FEE6E62F1A40}" dt="2024-04-11T08:59:37.373" v="929" actId="14100"/>
          <ac:spMkLst>
            <pc:docMk/>
            <pc:sldMk cId="2562564573" sldId="449"/>
            <ac:spMk id="54" creationId="{54E6656F-488C-AC9B-E632-75D3EDE5777F}"/>
          </ac:spMkLst>
        </pc:spChg>
        <pc:spChg chg="add mod">
          <ac:chgData name="Huy Pham" userId="918db3a1909f15e0" providerId="LiveId" clId="{7C4356BA-0FCF-414C-B565-FEE6E62F1A40}" dt="2024-04-11T09:00:05.039" v="940" actId="1076"/>
          <ac:spMkLst>
            <pc:docMk/>
            <pc:sldMk cId="2562564573" sldId="449"/>
            <ac:spMk id="55" creationId="{A45A80D3-E7E1-6963-76DA-C796D677CFD9}"/>
          </ac:spMkLst>
        </pc:spChg>
        <pc:spChg chg="add mod">
          <ac:chgData name="Huy Pham" userId="918db3a1909f15e0" providerId="LiveId" clId="{7C4356BA-0FCF-414C-B565-FEE6E62F1A40}" dt="2024-04-11T09:00:36.215" v="948" actId="20577"/>
          <ac:spMkLst>
            <pc:docMk/>
            <pc:sldMk cId="2562564573" sldId="449"/>
            <ac:spMk id="60" creationId="{33F89B4C-ECAA-BCB3-8865-B67988C09DC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0" creationId="{2C4D0CB3-CB3E-63B5-5538-18F5A0603688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3" creationId="{2CC42A42-97AB-065E-8472-C60AB6B4B029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6" creationId="{AF03A12C-E4D4-6432-B8C9-273DCCC084C5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7" creationId="{3CF8D034-C274-9E8F-2D3E-1FDBD051CC7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8" creationId="{997C7244-4F7D-D153-E9D2-1CCC7469412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51:24.637" v="767"/>
          <ac:graphicFrameMkLst>
            <pc:docMk/>
            <pc:sldMk cId="2562564573" sldId="449"/>
            <ac:graphicFrameMk id="19" creationId="{E7CDA743-5D02-A587-159B-C7B6E47AFE52}"/>
          </ac:graphicFrameMkLst>
        </pc:graphicFrameChg>
      </pc:sldChg>
      <pc:sldChg chg="del">
        <pc:chgData name="Huy Pham" userId="918db3a1909f15e0" providerId="LiveId" clId="{7C4356BA-0FCF-414C-B565-FEE6E62F1A40}" dt="2024-04-11T08:13:38.927" v="163" actId="47"/>
        <pc:sldMkLst>
          <pc:docMk/>
          <pc:sldMk cId="3455185616" sldId="449"/>
        </pc:sldMkLst>
      </pc:sldChg>
      <pc:sldChg chg="addSp delSp modSp add mod delAnim modAnim">
        <pc:chgData name="Huy Pham" userId="918db3a1909f15e0" providerId="LiveId" clId="{7C4356BA-0FCF-414C-B565-FEE6E62F1A40}" dt="2024-04-25T09:18:17.340" v="3391" actId="693"/>
        <pc:sldMkLst>
          <pc:docMk/>
          <pc:sldMk cId="1437420364" sldId="450"/>
        </pc:sldMkLst>
        <pc:spChg chg="mod">
          <ac:chgData name="Huy Pham" userId="918db3a1909f15e0" providerId="LiveId" clId="{7C4356BA-0FCF-414C-B565-FEE6E62F1A40}" dt="2024-04-25T07:20:41.311" v="1603" actId="14100"/>
          <ac:spMkLst>
            <pc:docMk/>
            <pc:sldMk cId="1437420364" sldId="450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25T07:06:59.042" v="1389" actId="478"/>
          <ac:spMkLst>
            <pc:docMk/>
            <pc:sldMk cId="1437420364" sldId="450"/>
            <ac:spMk id="22" creationId="{D5805D28-77F7-5FC3-A209-B88D451D2900}"/>
          </ac:spMkLst>
        </pc:spChg>
        <pc:spChg chg="add mod">
          <ac:chgData name="Huy Pham" userId="918db3a1909f15e0" providerId="LiveId" clId="{7C4356BA-0FCF-414C-B565-FEE6E62F1A40}" dt="2024-04-25T07:20:44.421" v="1604" actId="14100"/>
          <ac:spMkLst>
            <pc:docMk/>
            <pc:sldMk cId="1437420364" sldId="450"/>
            <ac:spMk id="23" creationId="{B7893D29-37C8-9321-28EB-CAD644F0573A}"/>
          </ac:spMkLst>
        </pc:spChg>
        <pc:spChg chg="mod">
          <ac:chgData name="Huy Pham" userId="918db3a1909f15e0" providerId="LiveId" clId="{7C4356BA-0FCF-414C-B565-FEE6E62F1A40}" dt="2024-04-25T07:17:09.843" v="1574" actId="1076"/>
          <ac:spMkLst>
            <pc:docMk/>
            <pc:sldMk cId="1437420364" sldId="450"/>
            <ac:spMk id="31" creationId="{279CAF11-7E36-2607-1831-6E19FCA104E4}"/>
          </ac:spMkLst>
        </pc:spChg>
        <pc:spChg chg="mod">
          <ac:chgData name="Huy Pham" userId="918db3a1909f15e0" providerId="LiveId" clId="{7C4356BA-0FCF-414C-B565-FEE6E62F1A40}" dt="2024-04-25T07:17:05.737" v="1573" actId="1076"/>
          <ac:spMkLst>
            <pc:docMk/>
            <pc:sldMk cId="1437420364" sldId="450"/>
            <ac:spMk id="32" creationId="{E324A6C2-764F-5350-6E6E-3B5B0FD6F2EC}"/>
          </ac:spMkLst>
        </pc:spChg>
        <pc:spChg chg="mod">
          <ac:chgData name="Huy Pham" userId="918db3a1909f15e0" providerId="LiveId" clId="{7C4356BA-0FCF-414C-B565-FEE6E62F1A40}" dt="2024-04-25T07:16:59.721" v="1572" actId="1076"/>
          <ac:spMkLst>
            <pc:docMk/>
            <pc:sldMk cId="1437420364" sldId="450"/>
            <ac:spMk id="33" creationId="{651E5F9C-9841-63A8-1262-6115BC101EA4}"/>
          </ac:spMkLst>
        </pc:spChg>
        <pc:spChg chg="mod">
          <ac:chgData name="Huy Pham" userId="918db3a1909f15e0" providerId="LiveId" clId="{7C4356BA-0FCF-414C-B565-FEE6E62F1A40}" dt="2024-04-25T07:16:56.399" v="1571" actId="1076"/>
          <ac:spMkLst>
            <pc:docMk/>
            <pc:sldMk cId="1437420364" sldId="450"/>
            <ac:spMk id="34" creationId="{7BEBF86E-FBC2-6DFA-FDA5-FEED47DF4334}"/>
          </ac:spMkLst>
        </pc:spChg>
        <pc:spChg chg="add del">
          <ac:chgData name="Huy Pham" userId="918db3a1909f15e0" providerId="LiveId" clId="{7C4356BA-0FCF-414C-B565-FEE6E62F1A40}" dt="2024-04-25T07:08:12.446" v="1409"/>
          <ac:spMkLst>
            <pc:docMk/>
            <pc:sldMk cId="1437420364" sldId="450"/>
            <ac:spMk id="35" creationId="{022D3A56-B23F-284C-FDE0-3DA51B74CF6C}"/>
          </ac:spMkLst>
        </pc:spChg>
        <pc:spChg chg="del mod">
          <ac:chgData name="Huy Pham" userId="918db3a1909f15e0" providerId="LiveId" clId="{7C4356BA-0FCF-414C-B565-FEE6E62F1A40}" dt="2024-04-25T07:15:13.494" v="1528" actId="21"/>
          <ac:spMkLst>
            <pc:docMk/>
            <pc:sldMk cId="1437420364" sldId="450"/>
            <ac:spMk id="70" creationId="{EAEDC28B-8016-1C88-C666-2E2375F0D744}"/>
          </ac:spMkLst>
        </pc:spChg>
        <pc:spChg chg="del mod">
          <ac:chgData name="Huy Pham" userId="918db3a1909f15e0" providerId="LiveId" clId="{7C4356BA-0FCF-414C-B565-FEE6E62F1A40}" dt="2024-04-25T07:15:03.897" v="1522" actId="21"/>
          <ac:spMkLst>
            <pc:docMk/>
            <pc:sldMk cId="1437420364" sldId="450"/>
            <ac:spMk id="71" creationId="{853FE28A-EDFB-AF73-D72D-DEFB10F76CC7}"/>
          </ac:spMkLst>
        </pc:spChg>
        <pc:spChg chg="del mod">
          <ac:chgData name="Huy Pham" userId="918db3a1909f15e0" providerId="LiveId" clId="{7C4356BA-0FCF-414C-B565-FEE6E62F1A40}" dt="2024-04-25T07:14:52.731" v="1516" actId="21"/>
          <ac:spMkLst>
            <pc:docMk/>
            <pc:sldMk cId="1437420364" sldId="450"/>
            <ac:spMk id="72" creationId="{E455529A-D61D-1A89-8C34-E11E6C4CADA4}"/>
          </ac:spMkLst>
        </pc:spChg>
        <pc:spChg chg="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3" creationId="{AA763E45-FE8E-FCED-6739-FC6395C898B1}"/>
          </ac:spMkLst>
        </pc:spChg>
        <pc:spChg chg="mod">
          <ac:chgData name="Huy Pham" userId="918db3a1909f15e0" providerId="LiveId" clId="{7C4356BA-0FCF-414C-B565-FEE6E62F1A40}" dt="2024-04-25T07:16:48.612" v="1570" actId="1076"/>
          <ac:spMkLst>
            <pc:docMk/>
            <pc:sldMk cId="1437420364" sldId="450"/>
            <ac:spMk id="74" creationId="{83C535A8-D491-2421-D26C-8880D3C5B38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9" creationId="{E455529A-D61D-1A89-8C34-E11E6C4CADA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1" creationId="{853FE28A-EDFB-AF73-D72D-DEFB10F76CC7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2" creationId="{EAEDC28B-8016-1C88-C666-2E2375F0D74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3" creationId="{5CFB6981-AC04-8743-3F9F-77AFE8210CFF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4" creationId="{3F98B9ED-BC19-A780-CBDE-CE070CC70C3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5" creationId="{4FBB8790-CD56-CAC5-8E7C-DD6E2A85FE0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6" creationId="{16F349BB-0AEF-03D5-AA75-E56D876B151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7" creationId="{36A75E88-9440-5507-140A-B719C09232A9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8" creationId="{5007E172-C5C3-345D-3855-834EA9D09AF6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9" creationId="{D35D0F5F-2118-C90C-D355-25DE638AEBF1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90" creationId="{161656F1-C1E1-8B4E-E6B5-B4B406A8FC9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1" creationId="{EAD82B5F-FF0B-EC1B-9608-02809C0B62F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2" creationId="{300DDA25-EE63-B248-6D59-511FEC5F5563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3" creationId="{F1016AF2-E41D-EF30-57D1-849A0872A32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5" creationId="{880C8076-2936-F2DB-943A-193680437759}"/>
          </ac:spMkLst>
        </pc:spChg>
        <pc:spChg chg="add mod">
          <ac:chgData name="Huy Pham" userId="918db3a1909f15e0" providerId="LiveId" clId="{7C4356BA-0FCF-414C-B565-FEE6E62F1A40}" dt="2024-04-25T07:19:51.110" v="1590" actId="313"/>
          <ac:spMkLst>
            <pc:docMk/>
            <pc:sldMk cId="1437420364" sldId="450"/>
            <ac:spMk id="96" creationId="{F828856C-1E60-C53B-1EEC-8BE502A4D95F}"/>
          </ac:spMkLst>
        </pc:spChg>
        <pc:spChg chg="add mod">
          <ac:chgData name="Huy Pham" userId="918db3a1909f15e0" providerId="LiveId" clId="{7C4356BA-0FCF-414C-B565-FEE6E62F1A40}" dt="2024-04-25T07:19:55.226" v="1594" actId="313"/>
          <ac:spMkLst>
            <pc:docMk/>
            <pc:sldMk cId="1437420364" sldId="450"/>
            <ac:spMk id="97" creationId="{1806D7AD-D92D-EE61-CF72-F6CFDB31BAC6}"/>
          </ac:spMkLst>
        </pc:spChg>
        <pc:spChg chg="add mod">
          <ac:chgData name="Huy Pham" userId="918db3a1909f15e0" providerId="LiveId" clId="{7C4356BA-0FCF-414C-B565-FEE6E62F1A40}" dt="2024-04-25T07:20:01.126" v="1598" actId="1076"/>
          <ac:spMkLst>
            <pc:docMk/>
            <pc:sldMk cId="1437420364" sldId="450"/>
            <ac:spMk id="98" creationId="{497491B3-0F5E-999E-1B28-B0387908FACA}"/>
          </ac:spMkLst>
        </pc:spChg>
        <pc:spChg chg="add mod">
          <ac:chgData name="Huy Pham" userId="918db3a1909f15e0" providerId="LiveId" clId="{7C4356BA-0FCF-414C-B565-FEE6E62F1A40}" dt="2024-04-25T07:19:46.543" v="1587" actId="20577"/>
          <ac:spMkLst>
            <pc:docMk/>
            <pc:sldMk cId="1437420364" sldId="450"/>
            <ac:spMk id="99" creationId="{B51DF96F-2B14-D57C-0278-A7209F4866D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1" creationId="{3C6FAE3F-8BB5-3BE1-5D9F-F6371CBC135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2" creationId="{48F3FE0C-4770-1D17-AF74-807078D8DFFE}"/>
          </ac:spMkLst>
        </pc:spChg>
        <pc:spChg chg="add mod">
          <ac:chgData name="Huy Pham" userId="918db3a1909f15e0" providerId="LiveId" clId="{7C4356BA-0FCF-414C-B565-FEE6E62F1A40}" dt="2024-04-25T07:23:55.824" v="1743" actId="1076"/>
          <ac:spMkLst>
            <pc:docMk/>
            <pc:sldMk cId="1437420364" sldId="450"/>
            <ac:spMk id="104" creationId="{27727F73-E782-3CAD-AF92-A766601B6C55}"/>
          </ac:spMkLst>
        </pc:spChg>
        <pc:spChg chg="add del mod">
          <ac:chgData name="Huy Pham" userId="918db3a1909f15e0" providerId="LiveId" clId="{7C4356BA-0FCF-414C-B565-FEE6E62F1A40}" dt="2024-04-25T07:26:42.282" v="1768" actId="478"/>
          <ac:spMkLst>
            <pc:docMk/>
            <pc:sldMk cId="1437420364" sldId="450"/>
            <ac:spMk id="105" creationId="{24A65827-E182-E5BA-0A96-98EEA8D5014E}"/>
          </ac:spMkLst>
        </pc:spChg>
        <pc:spChg chg="add mod">
          <ac:chgData name="Huy Pham" userId="918db3a1909f15e0" providerId="LiveId" clId="{7C4356BA-0FCF-414C-B565-FEE6E62F1A40}" dt="2024-04-25T07:27:05.222" v="1773" actId="1076"/>
          <ac:spMkLst>
            <pc:docMk/>
            <pc:sldMk cId="1437420364" sldId="450"/>
            <ac:spMk id="108" creationId="{52005CC4-89C3-50E2-CFC4-1B99EC1CDFF8}"/>
          </ac:spMkLst>
        </pc:spChg>
        <pc:graphicFrameChg chg="add del mod">
          <ac:chgData name="Huy Pham" userId="918db3a1909f15e0" providerId="LiveId" clId="{7C4356BA-0FCF-414C-B565-FEE6E62F1A40}" dt="2024-04-25T07:07:11.550" v="1393"/>
          <ac:graphicFrameMkLst>
            <pc:docMk/>
            <pc:sldMk cId="1437420364" sldId="450"/>
            <ac:graphicFrameMk id="19" creationId="{2205146F-BDAA-40D5-E8F2-32DA730C398B}"/>
          </ac:graphicFrameMkLst>
        </pc:graphicFrameChg>
        <pc:graphicFrameChg chg="add del mod">
          <ac:chgData name="Huy Pham" userId="918db3a1909f15e0" providerId="LiveId" clId="{7C4356BA-0FCF-414C-B565-FEE6E62F1A40}" dt="2024-04-25T07:08:12.446" v="1409"/>
          <ac:graphicFrameMkLst>
            <pc:docMk/>
            <pc:sldMk cId="1437420364" sldId="450"/>
            <ac:graphicFrameMk id="28" creationId="{24A71769-94F0-A0EE-8E54-8138F4900D61}"/>
          </ac:graphicFrameMkLst>
        </pc:graphicFrameChg>
        <pc:graphicFrameChg chg="add del mod">
          <ac:chgData name="Huy Pham" userId="918db3a1909f15e0" providerId="LiveId" clId="{7C4356BA-0FCF-414C-B565-FEE6E62F1A40}" dt="2024-04-25T07:08:17.847" v="1413"/>
          <ac:graphicFrameMkLst>
            <pc:docMk/>
            <pc:sldMk cId="1437420364" sldId="450"/>
            <ac:graphicFrameMk id="37" creationId="{C65239EC-BCA3-5907-3E86-71450C121684}"/>
          </ac:graphicFrameMkLst>
        </pc:graphicFrameChg>
        <pc:graphicFrameChg chg="add del mod">
          <ac:chgData name="Huy Pham" userId="918db3a1909f15e0" providerId="LiveId" clId="{7C4356BA-0FCF-414C-B565-FEE6E62F1A40}" dt="2024-04-25T07:26:02.204" v="1752"/>
          <ac:graphicFrameMkLst>
            <pc:docMk/>
            <pc:sldMk cId="1437420364" sldId="450"/>
            <ac:graphicFrameMk id="106" creationId="{89BE8E64-E06E-10E3-9601-80136C1F27E5}"/>
          </ac:graphicFrameMkLst>
        </pc:graphicFrame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4" creationId="{70B7F86D-6276-3408-D70D-0E597E34061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25" creationId="{68AF6283-F2F9-413F-92BF-99A9CF04A38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6" creationId="{2B817FE4-7ACB-EC87-8C2A-2F9DABCB865A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7" creationId="{A5EA9CD3-09C1-3FDA-D6FB-B99DE04DDEC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9" creationId="{BAFEB626-E380-A6E4-7324-D5E420FDFC8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36" creationId="{FFE0086C-FAB9-6B2E-78B2-6A5826176E8C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0" creationId="{F4DF26C7-3158-4E8C-599C-7697A502542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9" creationId="{21480BE7-6743-F10D-F973-9170A2E44529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1" creationId="{163FCF4A-F334-B040-EB50-9B90DD67B53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2" creationId="{C68B61DE-33D5-28F0-316A-CE320DA08285}"/>
          </ac:cxnSpMkLst>
        </pc:cxnChg>
        <pc:cxnChg chg="del mod">
          <ac:chgData name="Huy Pham" userId="918db3a1909f15e0" providerId="LiveId" clId="{7C4356BA-0FCF-414C-B565-FEE6E62F1A40}" dt="2024-04-25T07:12:57.775" v="1482" actId="21"/>
          <ac:cxnSpMkLst>
            <pc:docMk/>
            <pc:sldMk cId="1437420364" sldId="450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5" creationId="{4893C45C-17EB-B8CE-EB36-90948D78D52A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6" creationId="{62883D7B-4BC6-A281-028E-1836F875D7F5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7" creationId="{DA195F82-2C5C-419A-A575-83EC09560D11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63" creationId="{DB502170-F6F4-D569-CE42-67AE75F2B51B}"/>
          </ac:cxnSpMkLst>
        </pc:cxnChg>
        <pc:cxnChg chg="del mod">
          <ac:chgData name="Huy Pham" userId="918db3a1909f15e0" providerId="LiveId" clId="{7C4356BA-0FCF-414C-B565-FEE6E62F1A40}" dt="2024-04-25T07:14:40.668" v="1512" actId="21"/>
          <ac:cxnSpMkLst>
            <pc:docMk/>
            <pc:sldMk cId="1437420364" sldId="450"/>
            <ac:cxnSpMk id="67" creationId="{CF96CF29-ED86-4D95-7198-DB1AC9A79B1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78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38.127" v="162" actId="47"/>
        <pc:sldMkLst>
          <pc:docMk/>
          <pc:sldMk cId="4211675963" sldId="450"/>
        </pc:sldMkLst>
      </pc:sldChg>
      <pc:sldChg chg="addSp delSp modSp add mod modAnim">
        <pc:chgData name="Huy Pham" userId="918db3a1909f15e0" providerId="LiveId" clId="{7C4356BA-0FCF-414C-B565-FEE6E62F1A40}" dt="2024-04-25T09:18:05.493" v="3390" actId="693"/>
        <pc:sldMkLst>
          <pc:docMk/>
          <pc:sldMk cId="2863419104" sldId="451"/>
        </pc:sldMkLst>
        <pc:spChg chg="mod">
          <ac:chgData name="Huy Pham" userId="918db3a1909f15e0" providerId="LiveId" clId="{7C4356BA-0FCF-414C-B565-FEE6E62F1A40}" dt="2024-04-25T07:31:41.061" v="1823" actId="14100"/>
          <ac:spMkLst>
            <pc:docMk/>
            <pc:sldMk cId="2863419104" sldId="451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7:35:12.218" v="1887" actId="20577"/>
          <ac:spMkLst>
            <pc:docMk/>
            <pc:sldMk cId="2863419104" sldId="451"/>
            <ac:spMk id="23" creationId="{4847AA0A-84E0-DC95-92E2-8A858FC40775}"/>
          </ac:spMkLst>
        </pc:spChg>
        <pc:spChg chg="del">
          <ac:chgData name="Huy Pham" userId="918db3a1909f15e0" providerId="LiveId" clId="{7C4356BA-0FCF-414C-B565-FEE6E62F1A40}" dt="2024-04-25T07:28:07.827" v="1775" actId="478"/>
          <ac:spMkLst>
            <pc:docMk/>
            <pc:sldMk cId="2863419104" sldId="451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3" creationId="{154690CB-1B3A-A0EF-66B6-C60F7520A9AF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4" creationId="{195BB5F5-3020-2843-FC72-8C63087960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5" creationId="{20CAFBC9-1608-5C94-2D41-20D031B9D9B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6" creationId="{565B2035-6359-9533-9E49-F4E07B2A4D2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9" creationId="{6222F4CC-7888-E622-CD10-C33E8D115785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8" creationId="{7F8FA880-725B-E9E0-19A6-28D7DE82AD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9" creationId="{E7BE3F56-EA7A-EBD0-6BA5-3CA9538C264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0" creationId="{382D3D89-0E17-EBA2-4107-B9D4BACBDC7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1" creationId="{B29819E6-D941-7C24-E4DC-B2217B95733D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2" creationId="{5835195C-F73F-29A9-C897-614672132C7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3" creationId="{0CA3D876-563C-683E-6F59-5642F6E0CB9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4" creationId="{04AEC7DD-D522-6474-820D-B813BF6DE4F8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5" creationId="{7A4690B0-5C1D-EEB5-712E-5DF0156E2CAA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6" creationId="{162FAF3F-03F8-C876-850E-DDA716DBA20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7" creationId="{B392B845-B8C7-04D3-5016-B778096DC923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8" creationId="{5AA4C9F5-72DE-F1F6-FD80-CBDBB47A78D6}"/>
          </ac:spMkLst>
        </pc:spChg>
        <pc:spChg chg="add mod">
          <ac:chgData name="Huy Pham" userId="918db3a1909f15e0" providerId="LiveId" clId="{7C4356BA-0FCF-414C-B565-FEE6E62F1A40}" dt="2024-04-25T07:33:58.562" v="1873" actId="20577"/>
          <ac:spMkLst>
            <pc:docMk/>
            <pc:sldMk cId="2863419104" sldId="451"/>
            <ac:spMk id="64" creationId="{1D4480DD-7639-7C26-F757-84C9FC877C08}"/>
          </ac:spMkLst>
        </pc:spChg>
        <pc:spChg chg="add mod">
          <ac:chgData name="Huy Pham" userId="918db3a1909f15e0" providerId="LiveId" clId="{7C4356BA-0FCF-414C-B565-FEE6E62F1A40}" dt="2024-04-25T07:34:01.425" v="1875" actId="20577"/>
          <ac:spMkLst>
            <pc:docMk/>
            <pc:sldMk cId="2863419104" sldId="451"/>
            <ac:spMk id="65" creationId="{5D7E9F14-2429-023E-00EC-9A9781D4462C}"/>
          </ac:spMkLst>
        </pc:spChg>
        <pc:spChg chg="add mod">
          <ac:chgData name="Huy Pham" userId="918db3a1909f15e0" providerId="LiveId" clId="{7C4356BA-0FCF-414C-B565-FEE6E62F1A40}" dt="2024-04-25T07:33:47.613" v="1867" actId="20577"/>
          <ac:spMkLst>
            <pc:docMk/>
            <pc:sldMk cId="2863419104" sldId="451"/>
            <ac:spMk id="66" creationId="{61F87C88-6DD4-11D1-2C93-904D7939AF17}"/>
          </ac:spMkLst>
        </pc:spChg>
        <pc:spChg chg="add mod">
          <ac:chgData name="Huy Pham" userId="918db3a1909f15e0" providerId="LiveId" clId="{7C4356BA-0FCF-414C-B565-FEE6E62F1A40}" dt="2024-04-25T07:33:52.172" v="1871" actId="20577"/>
          <ac:spMkLst>
            <pc:docMk/>
            <pc:sldMk cId="2863419104" sldId="451"/>
            <ac:spMk id="67" creationId="{83FD6F26-F7DE-3B87-E6A7-81EEC15AE8EE}"/>
          </ac:spMkLst>
        </pc:spChg>
        <pc:spChg chg="add del mod">
          <ac:chgData name="Huy Pham" userId="918db3a1909f15e0" providerId="LiveId" clId="{7C4356BA-0FCF-414C-B565-FEE6E62F1A40}" dt="2024-04-25T07:32:59.935" v="1841" actId="21"/>
          <ac:spMkLst>
            <pc:docMk/>
            <pc:sldMk cId="2863419104" sldId="451"/>
            <ac:spMk id="70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79" creationId="{2968348B-12D7-157F-0166-347F4C9C0B9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0" creationId="{52168CBC-F9C1-496A-534E-2EF916EAB27E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1" creationId="{578169A3-13AF-D9D6-232F-7E28E2CB78F7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2" creationId="{1DC86E41-8542-A819-9103-B7E3A1CDF23C}"/>
          </ac:spMkLst>
        </pc:spChg>
        <pc:spChg chg="add mod">
          <ac:chgData name="Huy Pham" userId="918db3a1909f15e0" providerId="LiveId" clId="{7C4356BA-0FCF-414C-B565-FEE6E62F1A40}" dt="2024-04-25T07:33:34.203" v="1853" actId="1076"/>
          <ac:spMkLst>
            <pc:docMk/>
            <pc:sldMk cId="2863419104" sldId="451"/>
            <ac:spMk id="83" creationId="{A2A1BC27-3646-686F-5D2C-F5F1BE654DE3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4" creationId="{A225D398-D8D6-771E-70D4-3F9400D5CAA4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5" creationId="{501783DD-E59B-2486-858D-057EB8273FB8}"/>
          </ac:spMkLst>
        </pc:spChg>
        <pc:spChg chg="add mod">
          <ac:chgData name="Huy Pham" userId="918db3a1909f15e0" providerId="LiveId" clId="{7C4356BA-0FCF-414C-B565-FEE6E62F1A40}" dt="2024-04-25T07:33:44.273" v="1865" actId="1076"/>
          <ac:spMkLst>
            <pc:docMk/>
            <pc:sldMk cId="2863419104" sldId="451"/>
            <ac:spMk id="86" creationId="{EFD05525-FFE9-31AD-E81F-306CEC7F82FF}"/>
          </ac:spMkLst>
        </pc:spChg>
        <pc:spChg chg="add mod">
          <ac:chgData name="Huy Pham" userId="918db3a1909f15e0" providerId="LiveId" clId="{7C4356BA-0FCF-414C-B565-FEE6E62F1A40}" dt="2024-04-25T07:33:02.855" v="1844" actId="20577"/>
          <ac:spMkLst>
            <pc:docMk/>
            <pc:sldMk cId="2863419104" sldId="451"/>
            <ac:spMk id="87" creationId="{832FDE8F-0D8F-C98C-4BBB-DED537C6BA76}"/>
          </ac:spMkLst>
        </pc:spChg>
        <pc:spChg chg="add mod">
          <ac:chgData name="Huy Pham" userId="918db3a1909f15e0" providerId="LiveId" clId="{7C4356BA-0FCF-414C-B565-FEE6E62F1A40}" dt="2024-04-25T07:34:03.981" v="1877" actId="20577"/>
          <ac:spMkLst>
            <pc:docMk/>
            <pc:sldMk cId="2863419104" sldId="451"/>
            <ac:spMk id="88" creationId="{D0A3DE80-1395-4BBE-57E3-9A07FAC6E164}"/>
          </ac:spMkLst>
        </pc:spChg>
        <pc:spChg chg="add mod">
          <ac:chgData name="Huy Pham" userId="918db3a1909f15e0" providerId="LiveId" clId="{7C4356BA-0FCF-414C-B565-FEE6E62F1A40}" dt="2024-04-25T07:34:05.999" v="1879" actId="20577"/>
          <ac:spMkLst>
            <pc:docMk/>
            <pc:sldMk cId="2863419104" sldId="451"/>
            <ac:spMk id="89" creationId="{B1A2327F-C391-9F49-B408-FAC2DF8ABABC}"/>
          </ac:spMkLst>
        </pc:spChg>
        <pc:spChg chg="add mod">
          <ac:chgData name="Huy Pham" userId="918db3a1909f15e0" providerId="LiveId" clId="{7C4356BA-0FCF-414C-B565-FEE6E62F1A40}" dt="2024-04-25T07:33:00.155" v="1842"/>
          <ac:spMkLst>
            <pc:docMk/>
            <pc:sldMk cId="2863419104" sldId="451"/>
            <ac:spMk id="95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4:36.122" v="1883" actId="1076"/>
          <ac:spMkLst>
            <pc:docMk/>
            <pc:sldMk cId="2863419104" sldId="451"/>
            <ac:spMk id="99" creationId="{EF0902E1-F271-84A4-839D-84D0995A8251}"/>
          </ac:spMkLst>
        </pc:spChg>
        <pc:spChg chg="add mod">
          <ac:chgData name="Huy Pham" userId="918db3a1909f15e0" providerId="LiveId" clId="{7C4356BA-0FCF-414C-B565-FEE6E62F1A40}" dt="2024-04-25T07:36:31.153" v="1940" actId="1076"/>
          <ac:spMkLst>
            <pc:docMk/>
            <pc:sldMk cId="2863419104" sldId="451"/>
            <ac:spMk id="100" creationId="{105A8AE8-95F9-AAB2-AC42-A593F591DDF6}"/>
          </ac:spMkLst>
        </pc:spChg>
        <pc:spChg chg="add mod">
          <ac:chgData name="Huy Pham" userId="918db3a1909f15e0" providerId="LiveId" clId="{7C4356BA-0FCF-414C-B565-FEE6E62F1A40}" dt="2024-04-25T07:36:33.483" v="1941" actId="1076"/>
          <ac:spMkLst>
            <pc:docMk/>
            <pc:sldMk cId="2863419104" sldId="451"/>
            <ac:spMk id="101" creationId="{0C4FD775-34D5-6D21-82EA-2BA95217BE9D}"/>
          </ac:spMkLst>
        </pc:spChg>
        <pc:spChg chg="add mod">
          <ac:chgData name="Huy Pham" userId="918db3a1909f15e0" providerId="LiveId" clId="{7C4356BA-0FCF-414C-B565-FEE6E62F1A40}" dt="2024-04-25T07:36:36.789" v="1942" actId="1076"/>
          <ac:spMkLst>
            <pc:docMk/>
            <pc:sldMk cId="2863419104" sldId="451"/>
            <ac:spMk id="102" creationId="{2793327B-C225-17AD-B9AE-362EC45188C6}"/>
          </ac:spMkLst>
        </pc:spChg>
        <pc:spChg chg="add mod">
          <ac:chgData name="Huy Pham" userId="918db3a1909f15e0" providerId="LiveId" clId="{7C4356BA-0FCF-414C-B565-FEE6E62F1A40}" dt="2024-04-25T07:37:57.997" v="2023" actId="1076"/>
          <ac:spMkLst>
            <pc:docMk/>
            <pc:sldMk cId="2863419104" sldId="451"/>
            <ac:spMk id="104" creationId="{C005A418-6918-470B-AA9E-B4A5F565ACAD}"/>
          </ac:spMkLst>
        </pc:spChg>
        <pc:spChg chg="add mod">
          <ac:chgData name="Huy Pham" userId="918db3a1909f15e0" providerId="LiveId" clId="{7C4356BA-0FCF-414C-B565-FEE6E62F1A40}" dt="2024-04-25T07:38:57.887" v="2051" actId="1076"/>
          <ac:spMkLst>
            <pc:docMk/>
            <pc:sldMk cId="2863419104" sldId="451"/>
            <ac:spMk id="106" creationId="{1F546289-9F0C-BE9A-6DFC-72B329636F44}"/>
          </ac:spMkLst>
        </pc:spChg>
        <pc:spChg chg="add mod">
          <ac:chgData name="Huy Pham" userId="918db3a1909f15e0" providerId="LiveId" clId="{7C4356BA-0FCF-414C-B565-FEE6E62F1A40}" dt="2024-04-25T07:39:22.852" v="2063" actId="1076"/>
          <ac:spMkLst>
            <pc:docMk/>
            <pc:sldMk cId="2863419104" sldId="451"/>
            <ac:spMk id="107" creationId="{621D5F91-1EFA-68DA-AAF0-84834D058E7E}"/>
          </ac:spMkLst>
        </pc:spChg>
        <pc:spChg chg="add mod">
          <ac:chgData name="Huy Pham" userId="918db3a1909f15e0" providerId="LiveId" clId="{7C4356BA-0FCF-414C-B565-FEE6E62F1A40}" dt="2024-04-25T07:39:57.812" v="2132" actId="20577"/>
          <ac:spMkLst>
            <pc:docMk/>
            <pc:sldMk cId="2863419104" sldId="451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28:11.898" v="1779"/>
          <ac:graphicFrameMkLst>
            <pc:docMk/>
            <pc:sldMk cId="2863419104" sldId="451"/>
            <ac:graphicFrameMk id="19" creationId="{CE33924B-8201-C4FD-08E6-2ACC7EE93B73}"/>
          </ac:graphicFrameMkLst>
        </pc:graphicFrameChg>
        <pc:graphicFrameChg chg="add del mod">
          <ac:chgData name="Huy Pham" userId="918db3a1909f15e0" providerId="LiveId" clId="{7C4356BA-0FCF-414C-B565-FEE6E62F1A40}" dt="2024-04-25T07:28:26.690" v="1786"/>
          <ac:graphicFrameMkLst>
            <pc:docMk/>
            <pc:sldMk cId="2863419104" sldId="451"/>
            <ac:graphicFrameMk id="24" creationId="{985A27A3-F97C-0E88-CABD-334366EDB85D}"/>
          </ac:graphicFrameMkLst>
        </pc:graphicFrameChg>
        <pc:graphicFrameChg chg="add del mod">
          <ac:chgData name="Huy Pham" userId="918db3a1909f15e0" providerId="LiveId" clId="{7C4356BA-0FCF-414C-B565-FEE6E62F1A40}" dt="2024-04-25T07:28:39.389" v="1791"/>
          <ac:graphicFrameMkLst>
            <pc:docMk/>
            <pc:sldMk cId="2863419104" sldId="451"/>
            <ac:graphicFrameMk id="25" creationId="{C092CD6F-B591-5382-B3AB-04A62C8D6FDA}"/>
          </ac:graphicFrameMkLst>
        </pc:graphicFrameChg>
        <pc:picChg chg="del">
          <ac:chgData name="Huy Pham" userId="918db3a1909f15e0" providerId="LiveId" clId="{7C4356BA-0FCF-414C-B565-FEE6E62F1A40}" dt="2024-04-25T07:28:10.493" v="1776" actId="478"/>
          <ac:picMkLst>
            <pc:docMk/>
            <pc:sldMk cId="2863419104" sldId="451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5T07:34:22.608" v="1881" actId="478"/>
          <ac:picMkLst>
            <pc:docMk/>
            <pc:sldMk cId="2863419104" sldId="451"/>
            <ac:picMk id="26" creationId="{CEB2D2C9-8B55-9E7B-4F11-2195773FE64A}"/>
          </ac:picMkLst>
        </pc:pic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7" creationId="{90E0B324-2701-08CB-670B-16C63434870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9" creationId="{70307D02-BFD2-92F3-782D-E55A9290FF7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0" creationId="{2D136A14-EB14-27F6-2807-C501A40694B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1" creationId="{8871D0BE-6FAC-04A3-D2CA-D5B0D07796C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2" creationId="{19BB7B9C-6714-7710-2B3A-DDE97F45A44A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7" creationId="{507B3D9D-E16E-5E46-E404-6519A62FDB7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8" creationId="{6B9214A8-BCC0-B0E7-F8D9-E1A7E9050C0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0" creationId="{989DE7D4-1075-A740-DF21-02C8C467A08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1" creationId="{9C69D90E-002A-0E17-DFC9-1DF8037D54E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2" creationId="{1852CCE8-1707-796F-CB35-4DDB0BA80FD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3" creationId="{14CD9CAE-340A-E1A4-91E7-D414F60F3100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4" creationId="{82F64C3A-5B9D-2FB4-ADCA-400C7F11F89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5" creationId="{C7B2F5AA-F378-E8BD-9355-6A70C79CEB6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6" creationId="{0A0F100F-DC54-D935-743D-52A974F57F4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7" creationId="{F18428C1-41C4-CDDB-D05E-B5AC6DDDC58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59" creationId="{60618FB4-80D7-F5D9-CDF1-AE5D722FBCFB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0" creationId="{53F2C521-9FF5-E02D-E0E0-2DB629905BAB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1" creationId="{F988B710-6294-7169-10A6-6FEDADAA66C5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2" creationId="{25D45A1C-ED62-9C94-3786-EFBCFDA55A8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3" creationId="{ECC02099-43C4-B814-2838-4C28C032E1B9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8" creationId="{2133CC0D-2AE9-5DDB-3847-3884FCCFFC4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9" creationId="{F5152A99-8297-0652-2443-D99D786AAA1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1" creationId="{4243EE28-EA62-E1F4-7CCC-9806409F86C9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2" creationId="{E945A684-4314-076D-5F4D-764D3734832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3" creationId="{A5CB46BD-3753-6BC4-C11F-EBA0374995D0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4" creationId="{CC40E562-CD89-0E5C-0903-941DBAE4522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5" creationId="{28355268-4CCC-3700-1FC0-D77CAEF7ED34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6" creationId="{D8D70812-750D-7B33-C4CE-AB3506714931}"/>
          </ac:cxnSpMkLst>
        </pc:cxnChg>
        <pc:cxnChg chg="add mod">
          <ac:chgData name="Huy Pham" userId="918db3a1909f15e0" providerId="LiveId" clId="{7C4356BA-0FCF-414C-B565-FEE6E62F1A40}" dt="2024-04-25T07:33:39.975" v="1864" actId="1037"/>
          <ac:cxnSpMkLst>
            <pc:docMk/>
            <pc:sldMk cId="2863419104" sldId="451"/>
            <ac:cxnSpMk id="77" creationId="{3FB02BCD-20E2-0107-C656-686A943B72C6}"/>
          </ac:cxnSpMkLst>
        </pc:cxnChg>
        <pc:cxnChg chg="add mod">
          <ac:chgData name="Huy Pham" userId="918db3a1909f15e0" providerId="LiveId" clId="{7C4356BA-0FCF-414C-B565-FEE6E62F1A40}" dt="2024-04-25T07:32:16.217" v="1830" actId="14100"/>
          <ac:cxnSpMkLst>
            <pc:docMk/>
            <pc:sldMk cId="2863419104" sldId="451"/>
            <ac:cxnSpMk id="78" creationId="{812219E2-C61A-DDD9-B609-786064695ADA}"/>
          </ac:cxnSpMkLst>
        </pc:cxnChg>
      </pc:sldChg>
      <pc:sldChg chg="del">
        <pc:chgData name="Huy Pham" userId="918db3a1909f15e0" providerId="LiveId" clId="{7C4356BA-0FCF-414C-B565-FEE6E62F1A40}" dt="2024-04-11T08:13:37.413" v="161" actId="47"/>
        <pc:sldMkLst>
          <pc:docMk/>
          <pc:sldMk cId="3499520248" sldId="451"/>
        </pc:sldMkLst>
      </pc:sldChg>
      <pc:sldChg chg="addSp delSp modSp add mod delAnim modAnim">
        <pc:chgData name="Huy Pham" userId="918db3a1909f15e0" providerId="LiveId" clId="{7C4356BA-0FCF-414C-B565-FEE6E62F1A40}" dt="2024-04-29T07:58:51.077" v="4454" actId="20577"/>
        <pc:sldMkLst>
          <pc:docMk/>
          <pc:sldMk cId="1991844630" sldId="452"/>
        </pc:sldMkLst>
        <pc:spChg chg="add mod">
          <ac:chgData name="Huy Pham" userId="918db3a1909f15e0" providerId="LiveId" clId="{7C4356BA-0FCF-414C-B565-FEE6E62F1A40}" dt="2024-04-25T07:52:55.137" v="2347" actId="14100"/>
          <ac:spMkLst>
            <pc:docMk/>
            <pc:sldMk cId="1991844630" sldId="452"/>
            <ac:spMk id="19" creationId="{0CA58763-FBAD-4814-7B04-FAD238AA5F70}"/>
          </ac:spMkLst>
        </pc:spChg>
        <pc:spChg chg="del">
          <ac:chgData name="Huy Pham" userId="918db3a1909f15e0" providerId="LiveId" clId="{7C4356BA-0FCF-414C-B565-FEE6E62F1A40}" dt="2024-04-25T07:40:50.943" v="2137" actId="478"/>
          <ac:spMkLst>
            <pc:docMk/>
            <pc:sldMk cId="1991844630" sldId="452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7:40:49.187" v="2136" actId="478"/>
          <ac:spMkLst>
            <pc:docMk/>
            <pc:sldMk cId="1991844630" sldId="452"/>
            <ac:spMk id="23" creationId="{4847AA0A-84E0-DC95-92E2-8A858FC40775}"/>
          </ac:spMkLst>
        </pc:spChg>
        <pc:spChg chg="add mod">
          <ac:chgData name="Huy Pham" userId="918db3a1909f15e0" providerId="LiveId" clId="{7C4356BA-0FCF-414C-B565-FEE6E62F1A40}" dt="2024-04-25T07:52:37.139" v="2329" actId="1037"/>
          <ac:spMkLst>
            <pc:docMk/>
            <pc:sldMk cId="1991844630" sldId="452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7:52:48.419" v="2345" actId="1035"/>
          <ac:spMkLst>
            <pc:docMk/>
            <pc:sldMk cId="1991844630" sldId="452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7:52:45.970" v="2339" actId="1035"/>
          <ac:spMkLst>
            <pc:docMk/>
            <pc:sldMk cId="1991844630" sldId="452"/>
            <ac:spMk id="31" creationId="{AC9C6C8E-6196-3101-2F3F-05764693B12E}"/>
          </ac:spMkLst>
        </pc:spChg>
        <pc:spChg chg="add mod">
          <ac:chgData name="Huy Pham" userId="918db3a1909f15e0" providerId="LiveId" clId="{7C4356BA-0FCF-414C-B565-FEE6E62F1A40}" dt="2024-04-25T07:52:53.005" v="2346" actId="1076"/>
          <ac:spMkLst>
            <pc:docMk/>
            <pc:sldMk cId="1991844630" sldId="452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7:57:14.623" v="2424" actId="1076"/>
          <ac:spMkLst>
            <pc:docMk/>
            <pc:sldMk cId="1991844630" sldId="452"/>
            <ac:spMk id="37" creationId="{16CF2F2B-72D6-D0CE-CFDA-2F2B18EBFEC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39" creationId="{52F29BF3-DD5B-F1DC-3280-1CB560E9610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40" creationId="{F0910E40-383B-0836-2340-3B4135CC4AFE}"/>
          </ac:spMkLst>
        </pc:spChg>
        <pc:spChg chg="add del mod">
          <ac:chgData name="Huy Pham" userId="918db3a1909f15e0" providerId="LiveId" clId="{7C4356BA-0FCF-414C-B565-FEE6E62F1A40}" dt="2024-04-25T08:02:34.482" v="2505" actId="478"/>
          <ac:spMkLst>
            <pc:docMk/>
            <pc:sldMk cId="1991844630" sldId="452"/>
            <ac:spMk id="41" creationId="{80A8A5A6-92A7-C2DA-0B3F-D5947D5A9307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3" creationId="{DED55F2C-2667-98CF-3AD9-0B78313F366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4" creationId="{9684DED2-B262-CB32-C7C4-43785D60D68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5" creationId="{56924F06-3956-580B-B7F6-14B9F8B15A82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6" creationId="{7AE1A37A-63F1-2277-8339-1A6CB70C4516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7" creationId="{D617D59D-E36F-D5A2-A295-69B2AB69BF8A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8" creationId="{FE38832C-CF81-4F47-C58A-7F9E2A4F9366}"/>
          </ac:spMkLst>
        </pc:spChg>
        <pc:spChg chg="add mod">
          <ac:chgData name="Huy Pham" userId="918db3a1909f15e0" providerId="LiveId" clId="{7C4356BA-0FCF-414C-B565-FEE6E62F1A40}" dt="2024-04-25T07:58:05.583" v="2447" actId="1076"/>
          <ac:spMkLst>
            <pc:docMk/>
            <pc:sldMk cId="1991844630" sldId="452"/>
            <ac:spMk id="50" creationId="{7E512FDD-8EA0-45A7-8A51-7C58F5F9FB54}"/>
          </ac:spMkLst>
        </pc:spChg>
        <pc:spChg chg="add mod">
          <ac:chgData name="Huy Pham" userId="918db3a1909f15e0" providerId="LiveId" clId="{7C4356BA-0FCF-414C-B565-FEE6E62F1A40}" dt="2024-04-25T08:02:27.759" v="2503" actId="1076"/>
          <ac:spMkLst>
            <pc:docMk/>
            <pc:sldMk cId="1991844630" sldId="452"/>
            <ac:spMk id="52" creationId="{90370751-3CEE-0434-2614-5B890F587CB8}"/>
          </ac:spMkLst>
        </pc:spChg>
        <pc:spChg chg="add mod">
          <ac:chgData name="Huy Pham" userId="918db3a1909f15e0" providerId="LiveId" clId="{7C4356BA-0FCF-414C-B565-FEE6E62F1A40}" dt="2024-04-29T07:58:51.077" v="4454" actId="20577"/>
          <ac:spMkLst>
            <pc:docMk/>
            <pc:sldMk cId="1991844630" sldId="452"/>
            <ac:spMk id="53" creationId="{517BF9E6-E41B-72E2-75C1-E237A771B6D9}"/>
          </ac:spMkLst>
        </pc:spChg>
        <pc:spChg chg="add mod">
          <ac:chgData name="Huy Pham" userId="918db3a1909f15e0" providerId="LiveId" clId="{7C4356BA-0FCF-414C-B565-FEE6E62F1A40}" dt="2024-04-25T08:01:05.105" v="2457" actId="1076"/>
          <ac:spMkLst>
            <pc:docMk/>
            <pc:sldMk cId="1991844630" sldId="452"/>
            <ac:spMk id="54" creationId="{C53F17BD-9621-729A-B1FA-6EC9142C8044}"/>
          </ac:spMkLst>
        </pc:spChg>
        <pc:spChg chg="add mod">
          <ac:chgData name="Huy Pham" userId="918db3a1909f15e0" providerId="LiveId" clId="{7C4356BA-0FCF-414C-B565-FEE6E62F1A40}" dt="2024-04-25T08:03:02.050" v="2513" actId="20577"/>
          <ac:spMkLst>
            <pc:docMk/>
            <pc:sldMk cId="1991844630" sldId="452"/>
            <ac:spMk id="55" creationId="{FE62390E-7C03-5C0E-B10F-F9FE42E00B59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99" creationId="{EF0902E1-F271-84A4-839D-84D0995A8251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0" creationId="{105A8AE8-95F9-AAB2-AC42-A593F591DDF6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1" creationId="{0C4FD775-34D5-6D21-82EA-2BA95217BE9D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2" creationId="{2793327B-C225-17AD-B9AE-362EC45188C6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4" creationId="{C005A418-6918-470B-AA9E-B4A5F565ACAD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6" creationId="{1F546289-9F0C-BE9A-6DFC-72B329636F44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7" creationId="{621D5F91-1EFA-68DA-AAF0-84834D058E7E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41:28.297" v="2147"/>
          <ac:graphicFrameMkLst>
            <pc:docMk/>
            <pc:sldMk cId="1991844630" sldId="452"/>
            <ac:graphicFrameMk id="21" creationId="{DE4915C8-91FB-7007-0707-6D2424309632}"/>
          </ac:graphicFrameMkLst>
        </pc:graphicFrameChg>
        <pc:graphicFrameChg chg="add del mod">
          <ac:chgData name="Huy Pham" userId="918db3a1909f15e0" providerId="LiveId" clId="{7C4356BA-0FCF-414C-B565-FEE6E62F1A40}" dt="2024-04-25T07:41:29.498" v="2150"/>
          <ac:graphicFrameMkLst>
            <pc:docMk/>
            <pc:sldMk cId="1991844630" sldId="452"/>
            <ac:graphicFrameMk id="22" creationId="{3FC2ED2D-51C8-9CE9-BF3C-B3559E476602}"/>
          </ac:graphicFrameMkLst>
        </pc:graphicFrameChg>
        <pc:graphicFrameChg chg="add del mod">
          <ac:chgData name="Huy Pham" userId="918db3a1909f15e0" providerId="LiveId" clId="{7C4356BA-0FCF-414C-B565-FEE6E62F1A40}" dt="2024-04-25T07:41:36.030" v="2155"/>
          <ac:graphicFrameMkLst>
            <pc:docMk/>
            <pc:sldMk cId="1991844630" sldId="452"/>
            <ac:graphicFrameMk id="26" creationId="{6700E316-C25C-1C20-C3B3-16BD720569E1}"/>
          </ac:graphicFrameMkLst>
        </pc:graphicFrameChg>
        <pc:graphicFrameChg chg="add del mod">
          <ac:chgData name="Huy Pham" userId="918db3a1909f15e0" providerId="LiveId" clId="{7C4356BA-0FCF-414C-B565-FEE6E62F1A40}" dt="2024-04-25T07:41:49.914" v="2163"/>
          <ac:graphicFrameMkLst>
            <pc:docMk/>
            <pc:sldMk cId="1991844630" sldId="452"/>
            <ac:graphicFrameMk id="29" creationId="{797E4BDD-7413-986D-4792-EBACF18BDFE7}"/>
          </ac:graphicFrameMkLst>
        </pc:graphicFrameChg>
        <pc:graphicFrameChg chg="add del mod">
          <ac:chgData name="Huy Pham" userId="918db3a1909f15e0" providerId="LiveId" clId="{7C4356BA-0FCF-414C-B565-FEE6E62F1A40}" dt="2024-04-25T07:41:59.684" v="2169"/>
          <ac:graphicFrameMkLst>
            <pc:docMk/>
            <pc:sldMk cId="1991844630" sldId="452"/>
            <ac:graphicFrameMk id="32" creationId="{2C0EF535-FF91-20A7-DCBD-95F2CC1BE960}"/>
          </ac:graphicFrameMkLst>
        </pc:graphicFrameChg>
        <pc:graphicFrameChg chg="add del mod">
          <ac:chgData name="Huy Pham" userId="918db3a1909f15e0" providerId="LiveId" clId="{7C4356BA-0FCF-414C-B565-FEE6E62F1A40}" dt="2024-04-25T07:42:10.292" v="2175"/>
          <ac:graphicFrameMkLst>
            <pc:docMk/>
            <pc:sldMk cId="1991844630" sldId="452"/>
            <ac:graphicFrameMk id="35" creationId="{48A08AA5-2FA7-9A03-9BE8-E4CCE2C7328F}"/>
          </ac:graphicFrameMkLst>
        </pc:graphicFrameChg>
        <pc:picChg chg="add mod">
          <ac:chgData name="Huy Pham" userId="918db3a1909f15e0" providerId="LiveId" clId="{7C4356BA-0FCF-414C-B565-FEE6E62F1A40}" dt="2024-04-25T07:57:32.773" v="2433" actId="1035"/>
          <ac:picMkLst>
            <pc:docMk/>
            <pc:sldMk cId="1991844630" sldId="452"/>
            <ac:picMk id="42" creationId="{8DB1B8E0-257D-DFE0-DFC0-A7906CBBE360}"/>
          </ac:picMkLst>
        </pc:picChg>
        <pc:picChg chg="add mod">
          <ac:chgData name="Huy Pham" userId="918db3a1909f15e0" providerId="LiveId" clId="{7C4356BA-0FCF-414C-B565-FEE6E62F1A40}" dt="2024-04-25T08:02:24.605" v="2502" actId="1076"/>
          <ac:picMkLst>
            <pc:docMk/>
            <pc:sldMk cId="1991844630" sldId="452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362" v="156" actId="47"/>
        <pc:sldMkLst>
          <pc:docMk/>
          <pc:sldMk cId="3932179014" sldId="452"/>
        </pc:sldMkLst>
      </pc:sldChg>
      <pc:sldChg chg="addSp delSp modSp add mod addAnim delAnim">
        <pc:chgData name="Huy Pham" userId="918db3a1909f15e0" providerId="LiveId" clId="{7C4356BA-0FCF-414C-B565-FEE6E62F1A40}" dt="2024-04-25T09:17:40.899" v="3388" actId="693"/>
        <pc:sldMkLst>
          <pc:docMk/>
          <pc:sldMk cId="878251181" sldId="453"/>
        </pc:sldMkLst>
        <pc:spChg chg="add del mod">
          <ac:chgData name="Huy Pham" userId="918db3a1909f15e0" providerId="LiveId" clId="{7C4356BA-0FCF-414C-B565-FEE6E62F1A40}" dt="2024-04-25T08:26:30.694" v="2609" actId="14100"/>
          <ac:spMkLst>
            <pc:docMk/>
            <pc:sldMk cId="878251181" sldId="453"/>
            <ac:spMk id="19" creationId="{0CA58763-FBAD-4814-7B04-FAD238AA5F70}"/>
          </ac:spMkLst>
        </pc:spChg>
        <pc:spChg chg="add mod">
          <ac:chgData name="Huy Pham" userId="918db3a1909f15e0" providerId="LiveId" clId="{7C4356BA-0FCF-414C-B565-FEE6E62F1A40}" dt="2024-04-25T08:25:04.528" v="2578" actId="1037"/>
          <ac:spMkLst>
            <pc:docMk/>
            <pc:sldMk cId="878251181" sldId="453"/>
            <ac:spMk id="22" creationId="{2B0062F1-2041-0C81-9533-43C127467454}"/>
          </ac:spMkLst>
        </pc:spChg>
        <pc:spChg chg="del">
          <ac:chgData name="Huy Pham" userId="918db3a1909f15e0" providerId="LiveId" clId="{7C4356BA-0FCF-414C-B565-FEE6E62F1A40}" dt="2024-04-25T08:21:57.576" v="2526" actId="478"/>
          <ac:spMkLst>
            <pc:docMk/>
            <pc:sldMk cId="878251181" sldId="453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8:26:14.791" v="2603" actId="1036"/>
          <ac:spMkLst>
            <pc:docMk/>
            <pc:sldMk cId="878251181" sldId="453"/>
            <ac:spMk id="26" creationId="{70819D4C-E6DA-F17D-5490-411E34DA09A8}"/>
          </ac:spMkLst>
        </pc:spChg>
        <pc:spChg chg="del">
          <ac:chgData name="Huy Pham" userId="918db3a1909f15e0" providerId="LiveId" clId="{7C4356BA-0FCF-414C-B565-FEE6E62F1A40}" dt="2024-04-25T08:21:56.349" v="2525" actId="478"/>
          <ac:spMkLst>
            <pc:docMk/>
            <pc:sldMk cId="878251181" sldId="453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8:26:02.017" v="2598" actId="1076"/>
          <ac:spMkLst>
            <pc:docMk/>
            <pc:sldMk cId="878251181" sldId="453"/>
            <ac:spMk id="30" creationId="{52344332-CE78-2EAC-A8F0-BDD936D43707}"/>
          </ac:spMkLst>
        </pc:spChg>
        <pc:spChg chg="del">
          <ac:chgData name="Huy Pham" userId="918db3a1909f15e0" providerId="LiveId" clId="{7C4356BA-0FCF-414C-B565-FEE6E62F1A40}" dt="2024-04-25T08:21:54.783" v="2524" actId="478"/>
          <ac:spMkLst>
            <pc:docMk/>
            <pc:sldMk cId="878251181" sldId="453"/>
            <ac:spMk id="31" creationId="{AC9C6C8E-6196-3101-2F3F-05764693B12E}"/>
          </ac:spMkLst>
        </pc:spChg>
        <pc:spChg chg="del">
          <ac:chgData name="Huy Pham" userId="918db3a1909f15e0" providerId="LiveId" clId="{7C4356BA-0FCF-414C-B565-FEE6E62F1A40}" dt="2024-04-25T08:21:48.570" v="2521" actId="478"/>
          <ac:spMkLst>
            <pc:docMk/>
            <pc:sldMk cId="878251181" sldId="453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8:26:12.383" v="2601" actId="1036"/>
          <ac:spMkLst>
            <pc:docMk/>
            <pc:sldMk cId="878251181" sldId="453"/>
            <ac:spMk id="35" creationId="{CF6E99A5-E8E6-1C11-267F-A92FF2C5D89F}"/>
          </ac:spMkLst>
        </pc:spChg>
        <pc:spChg chg="add mod">
          <ac:chgData name="Huy Pham" userId="918db3a1909f15e0" providerId="LiveId" clId="{7C4356BA-0FCF-414C-B565-FEE6E62F1A40}" dt="2024-04-25T08:26:55.579" v="2615" actId="207"/>
          <ac:spMkLst>
            <pc:docMk/>
            <pc:sldMk cId="878251181" sldId="453"/>
            <ac:spMk id="36" creationId="{1FA0E86D-BB74-9D0D-2F1C-061E818559BD}"/>
          </ac:spMkLst>
        </pc:spChg>
        <pc:spChg chg="del">
          <ac:chgData name="Huy Pham" userId="918db3a1909f15e0" providerId="LiveId" clId="{7C4356BA-0FCF-414C-B565-FEE6E62F1A40}" dt="2024-04-25T08:20:54.553" v="2520" actId="478"/>
          <ac:spMkLst>
            <pc:docMk/>
            <pc:sldMk cId="878251181" sldId="453"/>
            <ac:spMk id="37" creationId="{16CF2F2B-72D6-D0CE-CFDA-2F2B18EBFEC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39" creationId="{52F29BF3-DD5B-F1DC-3280-1CB560E9610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0" creationId="{F0910E40-383B-0836-2340-3B4135CC4AF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3" creationId="{DED55F2C-2667-98CF-3AD9-0B78313F366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4" creationId="{9684DED2-B262-CB32-C7C4-43785D60D68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5" creationId="{56924F06-3956-580B-B7F6-14B9F8B15A8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6" creationId="{7AE1A37A-63F1-2277-8339-1A6CB70C4516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0" creationId="{7E512FDD-8EA0-45A7-8A51-7C58F5F9FB54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2" creationId="{90370751-3CEE-0434-2614-5B890F587CB8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3" creationId="{517BF9E6-E41B-72E2-75C1-E237A771B6D9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4" creationId="{C53F17BD-9621-729A-B1FA-6EC9142C8044}"/>
          </ac:spMkLst>
        </pc:spChg>
        <pc:spChg chg="del">
          <ac:chgData name="Huy Pham" userId="918db3a1909f15e0" providerId="LiveId" clId="{7C4356BA-0FCF-414C-B565-FEE6E62F1A40}" dt="2024-04-25T08:20:53.615" v="2519" actId="478"/>
          <ac:spMkLst>
            <pc:docMk/>
            <pc:sldMk cId="878251181" sldId="453"/>
            <ac:spMk id="55" creationId="{FE62390E-7C03-5C0E-B10F-F9FE42E00B59}"/>
          </ac:spMkLst>
        </pc:spChg>
        <pc:graphicFrameChg chg="add del mod">
          <ac:chgData name="Huy Pham" userId="918db3a1909f15e0" providerId="LiveId" clId="{7C4356BA-0FCF-414C-B565-FEE6E62F1A40}" dt="2024-04-25T08:22:11.391" v="2529"/>
          <ac:graphicFrameMkLst>
            <pc:docMk/>
            <pc:sldMk cId="878251181" sldId="453"/>
            <ac:graphicFrameMk id="20" creationId="{32201A06-B0CB-3DEA-0449-ED476A7EBEA9}"/>
          </ac:graphicFrameMkLst>
        </pc:graphicFrameChg>
        <pc:graphicFrameChg chg="add del mod">
          <ac:chgData name="Huy Pham" userId="918db3a1909f15e0" providerId="LiveId" clId="{7C4356BA-0FCF-414C-B565-FEE6E62F1A40}" dt="2024-04-25T08:22:33.159" v="2540"/>
          <ac:graphicFrameMkLst>
            <pc:docMk/>
            <pc:sldMk cId="878251181" sldId="453"/>
            <ac:graphicFrameMk id="23" creationId="{64B3CADC-24F3-0EEC-E98E-AF41F981D42A}"/>
          </ac:graphicFrameMkLst>
        </pc:graphicFrameChg>
        <pc:graphicFrameChg chg="add del mod">
          <ac:chgData name="Huy Pham" userId="918db3a1909f15e0" providerId="LiveId" clId="{7C4356BA-0FCF-414C-B565-FEE6E62F1A40}" dt="2024-04-25T08:22:45.145" v="2546"/>
          <ac:graphicFrameMkLst>
            <pc:docMk/>
            <pc:sldMk cId="878251181" sldId="453"/>
            <ac:graphicFrameMk id="27" creationId="{BA61E8C3-C223-2D8D-68A2-4C70C8367A0E}"/>
          </ac:graphicFrameMkLst>
        </pc:graphicFrameChg>
        <pc:graphicFrameChg chg="add del mod">
          <ac:chgData name="Huy Pham" userId="918db3a1909f15e0" providerId="LiveId" clId="{7C4356BA-0FCF-414C-B565-FEE6E62F1A40}" dt="2024-04-25T08:22:58.131" v="2551"/>
          <ac:graphicFrameMkLst>
            <pc:docMk/>
            <pc:sldMk cId="878251181" sldId="453"/>
            <ac:graphicFrameMk id="32" creationId="{226FB5A0-EA54-BF75-A3FB-83098E5B4EE0}"/>
          </ac:graphicFrameMkLst>
        </pc:graphicFrame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42" creationId="{8DB1B8E0-257D-DFE0-DFC0-A7906CBBE360}"/>
          </ac:picMkLst>
        </pc:pic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201" v="155" actId="47"/>
        <pc:sldMkLst>
          <pc:docMk/>
          <pc:sldMk cId="3067909804" sldId="453"/>
        </pc:sldMkLst>
      </pc:sldChg>
      <pc:sldChg chg="del">
        <pc:chgData name="Huy Pham" userId="918db3a1909f15e0" providerId="LiveId" clId="{7C4356BA-0FCF-414C-B565-FEE6E62F1A40}" dt="2024-04-11T08:13:34.003" v="158" actId="47"/>
        <pc:sldMkLst>
          <pc:docMk/>
          <pc:sldMk cId="413798045" sldId="454"/>
        </pc:sldMkLst>
      </pc:sldChg>
      <pc:sldChg chg="addSp delSp modSp add mod">
        <pc:chgData name="Huy Pham" userId="918db3a1909f15e0" providerId="LiveId" clId="{7C4356BA-0FCF-414C-B565-FEE6E62F1A40}" dt="2024-04-25T08:58:28.520" v="3156" actId="20577"/>
        <pc:sldMkLst>
          <pc:docMk/>
          <pc:sldMk cId="2514228638" sldId="454"/>
        </pc:sldMkLst>
        <pc:spChg chg="mod">
          <ac:chgData name="Huy Pham" userId="918db3a1909f15e0" providerId="LiveId" clId="{7C4356BA-0FCF-414C-B565-FEE6E62F1A40}" dt="2024-04-25T08:29:41.824" v="2645" actId="14100"/>
          <ac:spMkLst>
            <pc:docMk/>
            <pc:sldMk cId="2514228638" sldId="454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8:27:38.609" v="2617" actId="478"/>
          <ac:spMkLst>
            <pc:docMk/>
            <pc:sldMk cId="2514228638" sldId="454"/>
            <ac:spMk id="22" creationId="{0E3E0CDA-925D-2F10-FCB4-8FCED545D053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3" creationId="{A197F1C1-76D2-DE91-55A7-3701D739D7A6}"/>
          </ac:spMkLst>
        </pc:spChg>
        <pc:spChg chg="mod">
          <ac:chgData name="Huy Pham" userId="918db3a1909f15e0" providerId="LiveId" clId="{7C4356BA-0FCF-414C-B565-FEE6E62F1A40}" dt="2024-04-25T08:30:00.242" v="2648" actId="1076"/>
          <ac:spMkLst>
            <pc:docMk/>
            <pc:sldMk cId="2514228638" sldId="454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5" creationId="{10B2B5BD-3819-DCBB-6D36-CAD583DDFEDB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8" creationId="{48E0652F-7CE8-F624-C428-58787D5E0382}"/>
          </ac:spMkLst>
        </pc:spChg>
        <pc:spChg chg="mod">
          <ac:chgData name="Huy Pham" userId="918db3a1909f15e0" providerId="LiveId" clId="{7C4356BA-0FCF-414C-B565-FEE6E62F1A40}" dt="2024-04-25T08:38:40.104" v="2813" actId="1076"/>
          <ac:spMkLst>
            <pc:docMk/>
            <pc:sldMk cId="2514228638" sldId="454"/>
            <ac:spMk id="32" creationId="{805E4509-0AF2-2E4D-93D5-B77220654701}"/>
          </ac:spMkLst>
        </pc:spChg>
        <pc:spChg chg="mod">
          <ac:chgData name="Huy Pham" userId="918db3a1909f15e0" providerId="LiveId" clId="{7C4356BA-0FCF-414C-B565-FEE6E62F1A40}" dt="2024-04-25T08:36:30.531" v="2787" actId="1076"/>
          <ac:spMkLst>
            <pc:docMk/>
            <pc:sldMk cId="2514228638" sldId="454"/>
            <ac:spMk id="33" creationId="{3836AC85-943F-6E41-4224-A5C947AF50CA}"/>
          </ac:spMkLst>
        </pc:spChg>
        <pc:spChg chg="mod">
          <ac:chgData name="Huy Pham" userId="918db3a1909f15e0" providerId="LiveId" clId="{7C4356BA-0FCF-414C-B565-FEE6E62F1A40}" dt="2024-04-25T08:31:59.979" v="2676" actId="20577"/>
          <ac:spMkLst>
            <pc:docMk/>
            <pc:sldMk cId="2514228638" sldId="454"/>
            <ac:spMk id="34" creationId="{40549306-271E-2981-2E8C-FAE70DDB11F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25T08:29:46.617" v="2647" actId="20577"/>
          <ac:spMkLst>
            <pc:docMk/>
            <pc:sldMk cId="2514228638" sldId="454"/>
            <ac:spMk id="37" creationId="{FC174A8F-0729-17D6-6EA0-F428A13463D7}"/>
          </ac:spMkLst>
        </pc:spChg>
        <pc:spChg chg="del">
          <ac:chgData name="Huy Pham" userId="918db3a1909f15e0" providerId="LiveId" clId="{7C4356BA-0FCF-414C-B565-FEE6E62F1A40}" dt="2024-04-25T08:32:18.731" v="2682" actId="21"/>
          <ac:spMkLst>
            <pc:docMk/>
            <pc:sldMk cId="2514228638" sldId="454"/>
            <ac:spMk id="39" creationId="{9714C6A3-9F9D-CF5F-0ECE-C5771D19B402}"/>
          </ac:spMkLst>
        </pc:spChg>
        <pc:spChg chg="del">
          <ac:chgData name="Huy Pham" userId="918db3a1909f15e0" providerId="LiveId" clId="{7C4356BA-0FCF-414C-B565-FEE6E62F1A40}" dt="2024-04-25T08:32:47.470" v="2690" actId="21"/>
          <ac:spMkLst>
            <pc:docMk/>
            <pc:sldMk cId="2514228638" sldId="454"/>
            <ac:spMk id="40" creationId="{60EABA5F-70B0-25B9-5231-6F927473078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1" creationId="{E7CEE49F-8620-1AFB-27F5-9906DBEC8114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2" creationId="{2F7282EA-1419-8076-2221-1EDF0036B1C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3" creationId="{14A5CCD7-3C5A-57EC-EB4D-0DD1AB2CD9C6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1" creationId="{9A29642F-5228-150E-9BF0-EE1FBA1855F1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3" creationId="{94DED114-CDA5-64D1-54DA-DA42A49EB10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4" creationId="{54E6656F-488C-AC9B-E632-75D3EDE5777F}"/>
          </ac:spMkLst>
        </pc:spChg>
        <pc:spChg chg="del">
          <ac:chgData name="Huy Pham" userId="918db3a1909f15e0" providerId="LiveId" clId="{7C4356BA-0FCF-414C-B565-FEE6E62F1A40}" dt="2024-04-25T08:29:07.275" v="2633" actId="478"/>
          <ac:spMkLst>
            <pc:docMk/>
            <pc:sldMk cId="2514228638" sldId="454"/>
            <ac:spMk id="55" creationId="{A45A80D3-E7E1-6963-76DA-C796D677CFD9}"/>
          </ac:spMkLst>
        </pc:spChg>
        <pc:spChg chg="del">
          <ac:chgData name="Huy Pham" userId="918db3a1909f15e0" providerId="LiveId" clId="{7C4356BA-0FCF-414C-B565-FEE6E62F1A40}" dt="2024-04-25T08:40:02.456" v="2850" actId="478"/>
          <ac:spMkLst>
            <pc:docMk/>
            <pc:sldMk cId="2514228638" sldId="454"/>
            <ac:spMk id="56" creationId="{938971AB-BD13-91E8-1CCB-AFA0D3B63424}"/>
          </ac:spMkLst>
        </pc:spChg>
        <pc:spChg chg="mod">
          <ac:chgData name="Huy Pham" userId="918db3a1909f15e0" providerId="LiveId" clId="{7C4356BA-0FCF-414C-B565-FEE6E62F1A40}" dt="2024-04-25T08:32:03.086" v="2677" actId="1076"/>
          <ac:spMkLst>
            <pc:docMk/>
            <pc:sldMk cId="2514228638" sldId="454"/>
            <ac:spMk id="57" creationId="{6015CDFE-1159-F00D-0A7C-E3B9D8C8D8B7}"/>
          </ac:spMkLst>
        </pc:spChg>
        <pc:spChg chg="mod">
          <ac:chgData name="Huy Pham" userId="918db3a1909f15e0" providerId="LiveId" clId="{7C4356BA-0FCF-414C-B565-FEE6E62F1A40}" dt="2024-04-25T08:31:56.484" v="2675" actId="20577"/>
          <ac:spMkLst>
            <pc:docMk/>
            <pc:sldMk cId="2514228638" sldId="454"/>
            <ac:spMk id="58" creationId="{7BC70AA6-F489-3E7E-20ED-C06B75751D5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60" creationId="{33F89B4C-ECAA-BCB3-8865-B67988C09DCE}"/>
          </ac:spMkLst>
        </pc:spChg>
        <pc:spChg chg="del mod">
          <ac:chgData name="Huy Pham" userId="918db3a1909f15e0" providerId="LiveId" clId="{7C4356BA-0FCF-414C-B565-FEE6E62F1A40}" dt="2024-04-25T08:39:12.074" v="2829" actId="21"/>
          <ac:spMkLst>
            <pc:docMk/>
            <pc:sldMk cId="2514228638" sldId="454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36:27.580" v="2786" actId="1076"/>
          <ac:spMkLst>
            <pc:docMk/>
            <pc:sldMk cId="2514228638" sldId="454"/>
            <ac:spMk id="70" creationId="{9714C6A3-9F9D-CF5F-0ECE-C5771D19B402}"/>
          </ac:spMkLst>
        </pc:spChg>
        <pc:spChg chg="add mod">
          <ac:chgData name="Huy Pham" userId="918db3a1909f15e0" providerId="LiveId" clId="{7C4356BA-0FCF-414C-B565-FEE6E62F1A40}" dt="2024-04-25T08:33:11.452" v="2704" actId="1037"/>
          <ac:spMkLst>
            <pc:docMk/>
            <pc:sldMk cId="2514228638" sldId="454"/>
            <ac:spMk id="72" creationId="{60EABA5F-70B0-25B9-5231-6F927473078A}"/>
          </ac:spMkLst>
        </pc:spChg>
        <pc:spChg chg="add mod">
          <ac:chgData name="Huy Pham" userId="918db3a1909f15e0" providerId="LiveId" clId="{7C4356BA-0FCF-414C-B565-FEE6E62F1A40}" dt="2024-04-25T08:37:07.438" v="2798" actId="1037"/>
          <ac:spMkLst>
            <pc:docMk/>
            <pc:sldMk cId="2514228638" sldId="454"/>
            <ac:spMk id="81" creationId="{4C017B67-545F-6F67-5F4B-28F6A6640CD6}"/>
          </ac:spMkLst>
        </pc:spChg>
        <pc:spChg chg="del">
          <ac:chgData name="Huy Pham" userId="918db3a1909f15e0" providerId="LiveId" clId="{7C4356BA-0FCF-414C-B565-FEE6E62F1A40}" dt="2024-04-25T08:39:59.814" v="2848" actId="478"/>
          <ac:spMkLst>
            <pc:docMk/>
            <pc:sldMk cId="2514228638" sldId="454"/>
            <ac:spMk id="82" creationId="{377392B1-16FA-3367-EFED-74EB6BCD3E6C}"/>
          </ac:spMkLst>
        </pc:spChg>
        <pc:spChg chg="mod">
          <ac:chgData name="Huy Pham" userId="918db3a1909f15e0" providerId="LiveId" clId="{7C4356BA-0FCF-414C-B565-FEE6E62F1A40}" dt="2024-04-25T08:33:17.581" v="2708" actId="1037"/>
          <ac:spMkLst>
            <pc:docMk/>
            <pc:sldMk cId="2514228638" sldId="454"/>
            <ac:spMk id="83" creationId="{ADF0E935-CEFC-F00A-9F31-723B910329B6}"/>
          </ac:spMkLst>
        </pc:spChg>
        <pc:spChg chg="mod">
          <ac:chgData name="Huy Pham" userId="918db3a1909f15e0" providerId="LiveId" clId="{7C4356BA-0FCF-414C-B565-FEE6E62F1A40}" dt="2024-04-25T08:38:55.696" v="2821" actId="1035"/>
          <ac:spMkLst>
            <pc:docMk/>
            <pc:sldMk cId="2514228638" sldId="454"/>
            <ac:spMk id="84" creationId="{C669936E-4166-F4B1-12A1-250891A73053}"/>
          </ac:spMkLst>
        </pc:spChg>
        <pc:spChg chg="del mod">
          <ac:chgData name="Huy Pham" userId="918db3a1909f15e0" providerId="LiveId" clId="{7C4356BA-0FCF-414C-B565-FEE6E62F1A40}" dt="2024-04-25T08:33:55.059" v="2718" actId="21"/>
          <ac:spMkLst>
            <pc:docMk/>
            <pc:sldMk cId="2514228638" sldId="454"/>
            <ac:spMk id="85" creationId="{4C017B67-545F-6F67-5F4B-28F6A6640CD6}"/>
          </ac:spMkLst>
        </pc:spChg>
        <pc:spChg chg="mod">
          <ac:chgData name="Huy Pham" userId="918db3a1909f15e0" providerId="LiveId" clId="{7C4356BA-0FCF-414C-B565-FEE6E62F1A40}" dt="2024-04-25T08:39:50.709" v="2845" actId="1076"/>
          <ac:spMkLst>
            <pc:docMk/>
            <pc:sldMk cId="2514228638" sldId="454"/>
            <ac:spMk id="86" creationId="{E5163E24-187E-D4DA-5967-82D3305C8AAC}"/>
          </ac:spMkLst>
        </pc:spChg>
        <pc:spChg chg="mod">
          <ac:chgData name="Huy Pham" userId="918db3a1909f15e0" providerId="LiveId" clId="{7C4356BA-0FCF-414C-B565-FEE6E62F1A40}" dt="2024-04-25T08:39:57.409" v="2847" actId="1076"/>
          <ac:spMkLst>
            <pc:docMk/>
            <pc:sldMk cId="2514228638" sldId="454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25T08:39:17.750" v="2834" actId="1038"/>
          <ac:spMkLst>
            <pc:docMk/>
            <pc:sldMk cId="2514228638" sldId="454"/>
            <ac:spMk id="106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56:43.948" v="3132" actId="1076"/>
          <ac:spMkLst>
            <pc:docMk/>
            <pc:sldMk cId="2514228638" sldId="454"/>
            <ac:spMk id="110" creationId="{ABBDB3F0-AD63-26D0-C1F6-D51C56371974}"/>
          </ac:spMkLst>
        </pc:spChg>
        <pc:spChg chg="add mod">
          <ac:chgData name="Huy Pham" userId="918db3a1909f15e0" providerId="LiveId" clId="{7C4356BA-0FCF-414C-B565-FEE6E62F1A40}" dt="2024-04-25T08:48:40.286" v="2920" actId="1076"/>
          <ac:spMkLst>
            <pc:docMk/>
            <pc:sldMk cId="2514228638" sldId="454"/>
            <ac:spMk id="111" creationId="{C4625101-4622-CE5A-2253-24C08685D963}"/>
          </ac:spMkLst>
        </pc:spChg>
        <pc:spChg chg="add mod">
          <ac:chgData name="Huy Pham" userId="918db3a1909f15e0" providerId="LiveId" clId="{7C4356BA-0FCF-414C-B565-FEE6E62F1A40}" dt="2024-04-25T08:49:25.212" v="2938" actId="1076"/>
          <ac:spMkLst>
            <pc:docMk/>
            <pc:sldMk cId="2514228638" sldId="454"/>
            <ac:spMk id="113" creationId="{B0053E5C-3E01-7DAD-56E2-F994E3EB7866}"/>
          </ac:spMkLst>
        </pc:spChg>
        <pc:spChg chg="add mod">
          <ac:chgData name="Huy Pham" userId="918db3a1909f15e0" providerId="LiveId" clId="{7C4356BA-0FCF-414C-B565-FEE6E62F1A40}" dt="2024-04-25T08:50:12.076" v="2952" actId="1076"/>
          <ac:spMkLst>
            <pc:docMk/>
            <pc:sldMk cId="2514228638" sldId="454"/>
            <ac:spMk id="114" creationId="{89BEF703-2C6D-596A-8A88-0DA6AA1C7855}"/>
          </ac:spMkLst>
        </pc:spChg>
        <pc:spChg chg="add mod">
          <ac:chgData name="Huy Pham" userId="918db3a1909f15e0" providerId="LiveId" clId="{7C4356BA-0FCF-414C-B565-FEE6E62F1A40}" dt="2024-04-25T08:51:20.049" v="3015" actId="1076"/>
          <ac:spMkLst>
            <pc:docMk/>
            <pc:sldMk cId="2514228638" sldId="454"/>
            <ac:spMk id="115" creationId="{90DE911F-F758-2BAD-5834-B3B12D207FED}"/>
          </ac:spMkLst>
        </pc:spChg>
        <pc:spChg chg="add mod">
          <ac:chgData name="Huy Pham" userId="918db3a1909f15e0" providerId="LiveId" clId="{7C4356BA-0FCF-414C-B565-FEE6E62F1A40}" dt="2024-04-25T08:52:00.427" v="3023" actId="1076"/>
          <ac:spMkLst>
            <pc:docMk/>
            <pc:sldMk cId="2514228638" sldId="454"/>
            <ac:spMk id="117" creationId="{8AFD801A-45E1-19EE-5D85-4209570D9D71}"/>
          </ac:spMkLst>
        </pc:spChg>
        <pc:spChg chg="add mod">
          <ac:chgData name="Huy Pham" userId="918db3a1909f15e0" providerId="LiveId" clId="{7C4356BA-0FCF-414C-B565-FEE6E62F1A40}" dt="2024-04-25T08:57:28.157" v="3141" actId="1076"/>
          <ac:spMkLst>
            <pc:docMk/>
            <pc:sldMk cId="2514228638" sldId="454"/>
            <ac:spMk id="118" creationId="{0EADA179-E1F9-C0E7-1D96-A6001AE358FA}"/>
          </ac:spMkLst>
        </pc:spChg>
        <pc:spChg chg="add mod">
          <ac:chgData name="Huy Pham" userId="918db3a1909f15e0" providerId="LiveId" clId="{7C4356BA-0FCF-414C-B565-FEE6E62F1A40}" dt="2024-04-25T08:57:33.874" v="3145" actId="20577"/>
          <ac:spMkLst>
            <pc:docMk/>
            <pc:sldMk cId="2514228638" sldId="454"/>
            <ac:spMk id="119" creationId="{A1D23910-E293-D08E-6D7D-7B518082E050}"/>
          </ac:spMkLst>
        </pc:spChg>
        <pc:spChg chg="add mod">
          <ac:chgData name="Huy Pham" userId="918db3a1909f15e0" providerId="LiveId" clId="{7C4356BA-0FCF-414C-B565-FEE6E62F1A40}" dt="2024-04-25T08:57:52.697" v="3152" actId="1076"/>
          <ac:spMkLst>
            <pc:docMk/>
            <pc:sldMk cId="2514228638" sldId="454"/>
            <ac:spMk id="120" creationId="{5E299716-DF66-A3A8-8DF4-6AFC79410924}"/>
          </ac:spMkLst>
        </pc:spChg>
        <pc:spChg chg="add mod">
          <ac:chgData name="Huy Pham" userId="918db3a1909f15e0" providerId="LiveId" clId="{7C4356BA-0FCF-414C-B565-FEE6E62F1A40}" dt="2024-04-25T08:58:28.520" v="3156" actId="20577"/>
          <ac:spMkLst>
            <pc:docMk/>
            <pc:sldMk cId="2514228638" sldId="454"/>
            <ac:spMk id="122" creationId="{A50C021C-6240-C941-79AE-91DE41A71420}"/>
          </ac:spMkLst>
        </pc:spChg>
        <pc:graphicFrameChg chg="add del mod">
          <ac:chgData name="Huy Pham" userId="918db3a1909f15e0" providerId="LiveId" clId="{7C4356BA-0FCF-414C-B565-FEE6E62F1A40}" dt="2024-04-25T08:28:32.552" v="2620"/>
          <ac:graphicFrameMkLst>
            <pc:docMk/>
            <pc:sldMk cId="2514228638" sldId="454"/>
            <ac:graphicFrameMk id="19" creationId="{2F9FB847-AB3F-2A2E-98C2-D2027731F207}"/>
          </ac:graphicFrameMkLst>
        </pc:graphicFrameChg>
        <pc:graphicFrameChg chg="add del mod">
          <ac:chgData name="Huy Pham" userId="918db3a1909f15e0" providerId="LiveId" clId="{7C4356BA-0FCF-414C-B565-FEE6E62F1A40}" dt="2024-04-25T08:29:22.985" v="2638"/>
          <ac:graphicFrameMkLst>
            <pc:docMk/>
            <pc:sldMk cId="2514228638" sldId="454"/>
            <ac:graphicFrameMk id="47" creationId="{261EEF61-E2B7-DFED-1336-A5B1C4B02A48}"/>
          </ac:graphicFrameMkLst>
        </pc:graphicFrameChg>
        <pc:picChg chg="add mod">
          <ac:chgData name="Huy Pham" userId="918db3a1909f15e0" providerId="LiveId" clId="{7C4356BA-0FCF-414C-B565-FEE6E62F1A40}" dt="2024-04-25T08:51:36.572" v="3018" actId="1076"/>
          <ac:picMkLst>
            <pc:docMk/>
            <pc:sldMk cId="2514228638" sldId="454"/>
            <ac:picMk id="116" creationId="{E547B57A-1CC0-1558-D2B2-48AADC390880}"/>
          </ac:picMkLst>
        </pc:picChg>
        <pc:picChg chg="add mod">
          <ac:chgData name="Huy Pham" userId="918db3a1909f15e0" providerId="LiveId" clId="{7C4356BA-0FCF-414C-B565-FEE6E62F1A40}" dt="2024-04-25T08:57:03.171" v="3135" actId="1076"/>
          <ac:picMkLst>
            <pc:docMk/>
            <pc:sldMk cId="2514228638" sldId="454"/>
            <ac:picMk id="121" creationId="{EC88F7F8-34A9-6E5D-5AFD-3BBC57273CBC}"/>
          </ac:picMkLst>
        </pc:picChg>
        <pc:cxnChg chg="mod">
          <ac:chgData name="Huy Pham" userId="918db3a1909f15e0" providerId="LiveId" clId="{7C4356BA-0FCF-414C-B565-FEE6E62F1A40}" dt="2024-04-25T08:33:05.773" v="2699" actId="1038"/>
          <ac:cxnSpMkLst>
            <pc:docMk/>
            <pc:sldMk cId="2514228638" sldId="454"/>
            <ac:cxnSpMk id="26" creationId="{0F8E3CEB-83FE-FE92-CD80-145D69E2DCD0}"/>
          </ac:cxnSpMkLst>
        </pc:cxnChg>
        <pc:cxnChg chg="mod">
          <ac:chgData name="Huy Pham" userId="918db3a1909f15e0" providerId="LiveId" clId="{7C4356BA-0FCF-414C-B565-FEE6E62F1A40}" dt="2024-04-25T08:34:26.392" v="2731" actId="693"/>
          <ac:cxnSpMkLst>
            <pc:docMk/>
            <pc:sldMk cId="2514228638" sldId="454"/>
            <ac:cxnSpMk id="27" creationId="{4C30EF13-9C73-6A5B-A7C0-31F90EFDAAD2}"/>
          </ac:cxnSpMkLst>
        </pc:cxnChg>
        <pc:cxnChg chg="mod">
          <ac:chgData name="Huy Pham" userId="918db3a1909f15e0" providerId="LiveId" clId="{7C4356BA-0FCF-414C-B565-FEE6E62F1A40}" dt="2024-04-25T08:30:42.657" v="2654" actId="1076"/>
          <ac:cxnSpMkLst>
            <pc:docMk/>
            <pc:sldMk cId="2514228638" sldId="454"/>
            <ac:cxnSpMk id="29" creationId="{17C318D8-D85A-6D65-AF1E-D9D03DE2FF6C}"/>
          </ac:cxnSpMkLst>
        </pc:cxnChg>
        <pc:cxnChg chg="mod">
          <ac:chgData name="Huy Pham" userId="918db3a1909f15e0" providerId="LiveId" clId="{7C4356BA-0FCF-414C-B565-FEE6E62F1A40}" dt="2024-04-25T08:31:41.568" v="2673" actId="1036"/>
          <ac:cxnSpMkLst>
            <pc:docMk/>
            <pc:sldMk cId="2514228638" sldId="454"/>
            <ac:cxnSpMk id="30" creationId="{E9C267B2-C76A-AA50-7806-2F663C05540B}"/>
          </ac:cxnSpMkLst>
        </pc:cxnChg>
        <pc:cxnChg chg="del">
          <ac:chgData name="Huy Pham" userId="918db3a1909f15e0" providerId="LiveId" clId="{7C4356BA-0FCF-414C-B565-FEE6E62F1A40}" dt="2024-04-25T08:40:00.911" v="2849" actId="478"/>
          <ac:cxnSpMkLst>
            <pc:docMk/>
            <pc:sldMk cId="2514228638" sldId="454"/>
            <ac:cxnSpMk id="31" creationId="{20A4FC64-EE6B-C7A0-E2F9-3DCC87A19574}"/>
          </ac:cxnSpMkLst>
        </pc:cxnChg>
        <pc:cxnChg chg="mod">
          <ac:chgData name="Huy Pham" userId="918db3a1909f15e0" providerId="LiveId" clId="{7C4356BA-0FCF-414C-B565-FEE6E62F1A40}" dt="2024-04-25T08:33:01.368" v="2695" actId="14100"/>
          <ac:cxnSpMkLst>
            <pc:docMk/>
            <pc:sldMk cId="2514228638" sldId="454"/>
            <ac:cxnSpMk id="35" creationId="{9794174E-37AC-DBC7-E680-A79D03E4FC4D}"/>
          </ac:cxnSpMkLst>
        </pc:cxnChg>
        <pc:cxnChg chg="mod">
          <ac:chgData name="Huy Pham" userId="918db3a1909f15e0" providerId="LiveId" clId="{7C4356BA-0FCF-414C-B565-FEE6E62F1A40}" dt="2024-04-25T08:37:47.258" v="2808" actId="1038"/>
          <ac:cxnSpMkLst>
            <pc:docMk/>
            <pc:sldMk cId="2514228638" sldId="454"/>
            <ac:cxnSpMk id="38" creationId="{F763BD32-4EDF-462C-A4CA-32E5C5A60BCC}"/>
          </ac:cxnSpMkLst>
        </pc:cxnChg>
        <pc:cxnChg chg="mod">
          <ac:chgData name="Huy Pham" userId="918db3a1909f15e0" providerId="LiveId" clId="{7C4356BA-0FCF-414C-B565-FEE6E62F1A40}" dt="2024-04-25T08:32:38.907" v="2689" actId="14100"/>
          <ac:cxnSpMkLst>
            <pc:docMk/>
            <pc:sldMk cId="2514228638" sldId="454"/>
            <ac:cxnSpMk id="44" creationId="{E4440C86-9E1E-6818-614F-3275E46FBB15}"/>
          </ac:cxnSpMkLst>
        </pc:cxnChg>
        <pc:cxnChg chg="mod">
          <ac:chgData name="Huy Pham" userId="918db3a1909f15e0" providerId="LiveId" clId="{7C4356BA-0FCF-414C-B565-FEE6E62F1A40}" dt="2024-04-25T08:39:07.679" v="2827" actId="693"/>
          <ac:cxnSpMkLst>
            <pc:docMk/>
            <pc:sldMk cId="2514228638" sldId="454"/>
            <ac:cxnSpMk id="45" creationId="{27D5A096-1283-44AC-B7D4-04DBEB96773A}"/>
          </ac:cxnSpMkLst>
        </pc:cxnChg>
        <pc:cxnChg chg="mod">
          <ac:chgData name="Huy Pham" userId="918db3a1909f15e0" providerId="LiveId" clId="{7C4356BA-0FCF-414C-B565-FEE6E62F1A40}" dt="2024-04-25T08:31:13.356" v="2663" actId="14100"/>
          <ac:cxnSpMkLst>
            <pc:docMk/>
            <pc:sldMk cId="2514228638" sldId="454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25T08:30:46.339" v="2655" actId="1076"/>
          <ac:cxnSpMkLst>
            <pc:docMk/>
            <pc:sldMk cId="2514228638" sldId="454"/>
            <ac:cxnSpMk id="49" creationId="{12180120-2559-C8AE-9CB4-76A3822ADF02}"/>
          </ac:cxnSpMkLst>
        </pc:cxnChg>
        <pc:cxnChg chg="mod">
          <ac:chgData name="Huy Pham" userId="918db3a1909f15e0" providerId="LiveId" clId="{7C4356BA-0FCF-414C-B565-FEE6E62F1A40}" dt="2024-04-25T08:39:42.390" v="2843" actId="1038"/>
          <ac:cxnSpMkLst>
            <pc:docMk/>
            <pc:sldMk cId="2514228638" sldId="454"/>
            <ac:cxnSpMk id="64" creationId="{B5114727-1642-5273-8EEE-8341B7C00580}"/>
          </ac:cxnSpMkLst>
        </pc:cxnChg>
        <pc:cxnChg chg="mod">
          <ac:chgData name="Huy Pham" userId="918db3a1909f15e0" providerId="LiveId" clId="{7C4356BA-0FCF-414C-B565-FEE6E62F1A40}" dt="2024-04-25T08:37:01.961" v="2794" actId="1035"/>
          <ac:cxnSpMkLst>
            <pc:docMk/>
            <pc:sldMk cId="2514228638" sldId="454"/>
            <ac:cxnSpMk id="68" creationId="{44737C15-EDAF-F8AA-386E-67B400C5A66B}"/>
          </ac:cxnSpMkLst>
        </pc:cxnChg>
        <pc:cxnChg chg="mod ord">
          <ac:chgData name="Huy Pham" userId="918db3a1909f15e0" providerId="LiveId" clId="{7C4356BA-0FCF-414C-B565-FEE6E62F1A40}" dt="2024-04-25T08:36:22.976" v="2785" actId="1038"/>
          <ac:cxnSpMkLst>
            <pc:docMk/>
            <pc:sldMk cId="2514228638" sldId="454"/>
            <ac:cxnSpMk id="73" creationId="{DB505E2F-F5E9-9744-207E-8FE022D3FBCB}"/>
          </ac:cxnSpMkLst>
        </pc:cxnChg>
        <pc:cxnChg chg="mod">
          <ac:chgData name="Huy Pham" userId="918db3a1909f15e0" providerId="LiveId" clId="{7C4356BA-0FCF-414C-B565-FEE6E62F1A40}" dt="2024-04-25T08:33:58.790" v="2721" actId="14100"/>
          <ac:cxnSpMkLst>
            <pc:docMk/>
            <pc:sldMk cId="2514228638" sldId="454"/>
            <ac:cxnSpMk id="76" creationId="{6F8F0EE2-047F-62E7-EA8A-0201761AE8CA}"/>
          </ac:cxnSpMkLst>
        </pc:cxnChg>
      </pc:sldChg>
      <pc:sldChg chg="addSp delSp modSp add mod">
        <pc:chgData name="Huy Pham" userId="918db3a1909f15e0" providerId="LiveId" clId="{7C4356BA-0FCF-414C-B565-FEE6E62F1A40}" dt="2024-04-29T07:59:59.638" v="4546" actId="478"/>
        <pc:sldMkLst>
          <pc:docMk/>
          <pc:sldMk cId="1335061717" sldId="455"/>
        </pc:sldMkLst>
        <pc:spChg chg="add mod">
          <ac:chgData name="Huy Pham" userId="918db3a1909f15e0" providerId="LiveId" clId="{7C4356BA-0FCF-414C-B565-FEE6E62F1A40}" dt="2024-04-29T07:52:19.313" v="4122" actId="1076"/>
          <ac:spMkLst>
            <pc:docMk/>
            <pc:sldMk cId="1335061717" sldId="455"/>
            <ac:spMk id="19" creationId="{8EDE50E1-FAF2-A259-DC03-B00906C2AF15}"/>
          </ac:spMkLst>
        </pc:spChg>
        <pc:spChg chg="mod">
          <ac:chgData name="Huy Pham" userId="918db3a1909f15e0" providerId="LiveId" clId="{7C4356BA-0FCF-414C-B565-FEE6E62F1A40}" dt="2024-04-25T09:00:39.056" v="3182" actId="14100"/>
          <ac:spMkLst>
            <pc:docMk/>
            <pc:sldMk cId="1335061717" sldId="455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53:40.610" v="4138" actId="20577"/>
          <ac:spMkLst>
            <pc:docMk/>
            <pc:sldMk cId="1335061717" sldId="455"/>
            <ac:spMk id="22" creationId="{8E1BD7A0-A7B8-EDB1-6C2A-B19602E8CA77}"/>
          </ac:spMkLst>
        </pc:spChg>
        <pc:spChg chg="add mod">
          <ac:chgData name="Huy Pham" userId="918db3a1909f15e0" providerId="LiveId" clId="{7C4356BA-0FCF-414C-B565-FEE6E62F1A40}" dt="2024-04-25T09:00:29.311" v="3180" actId="948"/>
          <ac:spMkLst>
            <pc:docMk/>
            <pc:sldMk cId="1335061717" sldId="455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9T07:57:55.989" v="4348" actId="20577"/>
          <ac:spMkLst>
            <pc:docMk/>
            <pc:sldMk cId="1335061717" sldId="455"/>
            <ac:spMk id="25" creationId="{7A4051C4-1B0F-2E91-00E7-4FDC8030476A}"/>
          </ac:spMkLst>
        </pc:spChg>
        <pc:spChg chg="add del mod">
          <ac:chgData name="Huy Pham" userId="918db3a1909f15e0" providerId="LiveId" clId="{7C4356BA-0FCF-414C-B565-FEE6E62F1A40}" dt="2024-04-29T07:55:35.240" v="4159"/>
          <ac:spMkLst>
            <pc:docMk/>
            <pc:sldMk cId="1335061717" sldId="455"/>
            <ac:spMk id="27" creationId="{0A23CED9-E8FF-D702-850B-BF72EA12003D}"/>
          </ac:spMkLst>
        </pc:spChg>
        <pc:spChg chg="del">
          <ac:chgData name="Huy Pham" userId="918db3a1909f15e0" providerId="LiveId" clId="{7C4356BA-0FCF-414C-B565-FEE6E62F1A40}" dt="2024-04-25T08:59:18.681" v="3158" actId="478"/>
          <ac:spMkLst>
            <pc:docMk/>
            <pc:sldMk cId="1335061717" sldId="455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57:06.119" v="4318"/>
          <ac:spMkLst>
            <pc:docMk/>
            <pc:sldMk cId="1335061717" sldId="455"/>
            <ac:spMk id="29" creationId="{C6E16D74-FABF-DDB8-98BC-9D72084E6867}"/>
          </ac:spMkLst>
        </pc:spChg>
        <pc:spChg chg="add mod">
          <ac:chgData name="Huy Pham" userId="918db3a1909f15e0" providerId="LiveId" clId="{7C4356BA-0FCF-414C-B565-FEE6E62F1A40}" dt="2024-04-29T07:58:28.224" v="4452" actId="20577"/>
          <ac:spMkLst>
            <pc:docMk/>
            <pc:sldMk cId="1335061717" sldId="455"/>
            <ac:spMk id="31" creationId="{93DE61AB-3E70-9A15-0F36-970C8FBD7E71}"/>
          </ac:spMkLst>
        </pc:spChg>
        <pc:spChg chg="add del mod">
          <ac:chgData name="Huy Pham" userId="918db3a1909f15e0" providerId="LiveId" clId="{7C4356BA-0FCF-414C-B565-FEE6E62F1A40}" dt="2024-04-29T07:59:59.638" v="4546" actId="478"/>
          <ac:spMkLst>
            <pc:docMk/>
            <pc:sldMk cId="1335061717" sldId="455"/>
            <ac:spMk id="33" creationId="{18E3F06B-D577-2926-5E71-373057873AE7}"/>
          </ac:spMkLst>
        </pc:spChg>
        <pc:spChg chg="add mod">
          <ac:chgData name="Huy Pham" userId="918db3a1909f15e0" providerId="LiveId" clId="{7C4356BA-0FCF-414C-B565-FEE6E62F1A40}" dt="2024-04-29T07:59:56.472" v="4545" actId="1076"/>
          <ac:spMkLst>
            <pc:docMk/>
            <pc:sldMk cId="1335061717" sldId="455"/>
            <ac:spMk id="34" creationId="{ACDC23BC-4E1D-B8F6-6A8F-B111038817F1}"/>
          </ac:spMkLst>
        </pc:spChg>
        <pc:graphicFrameChg chg="add del mod">
          <ac:chgData name="Huy Pham" userId="918db3a1909f15e0" providerId="LiveId" clId="{7C4356BA-0FCF-414C-B565-FEE6E62F1A40}" dt="2024-04-25T08:59:25.220" v="3162"/>
          <ac:graphicFrameMkLst>
            <pc:docMk/>
            <pc:sldMk cId="1335061717" sldId="455"/>
            <ac:graphicFrameMk id="19" creationId="{A9DBD134-A76A-C073-54A0-828568BB2A14}"/>
          </ac:graphicFrameMkLst>
        </pc:graphicFrameChg>
        <pc:picChg chg="del">
          <ac:chgData name="Huy Pham" userId="918db3a1909f15e0" providerId="LiveId" clId="{7C4356BA-0FCF-414C-B565-FEE6E62F1A40}" dt="2024-04-25T08:59:19.942" v="3159" actId="478"/>
          <ac:picMkLst>
            <pc:docMk/>
            <pc:sldMk cId="1335061717" sldId="455"/>
            <ac:picMk id="21" creationId="{F6B90C8E-5480-FD36-F022-548CC0C5F1C5}"/>
          </ac:picMkLst>
        </pc:picChg>
        <pc:picChg chg="add mod">
          <ac:chgData name="Huy Pham" userId="918db3a1909f15e0" providerId="LiveId" clId="{7C4356BA-0FCF-414C-B565-FEE6E62F1A40}" dt="2024-04-25T09:00:32.294" v="3181" actId="14100"/>
          <ac:picMkLst>
            <pc:docMk/>
            <pc:sldMk cId="1335061717" sldId="455"/>
            <ac:picMk id="24" creationId="{4CEB0D3D-4E02-89DF-663F-1473AC0BCE6C}"/>
          </ac:picMkLst>
        </pc:picChg>
      </pc:sldChg>
      <pc:sldChg chg="del">
        <pc:chgData name="Huy Pham" userId="918db3a1909f15e0" providerId="LiveId" clId="{7C4356BA-0FCF-414C-B565-FEE6E62F1A40}" dt="2024-04-11T08:13:33.527" v="157" actId="47"/>
        <pc:sldMkLst>
          <pc:docMk/>
          <pc:sldMk cId="1789226041" sldId="455"/>
        </pc:sldMkLst>
      </pc:sldChg>
      <pc:sldChg chg="addSp delSp modSp add mod addAnim delAnim modAnim">
        <pc:chgData name="Huy Pham" userId="918db3a1909f15e0" providerId="LiveId" clId="{7C4356BA-0FCF-414C-B565-FEE6E62F1A40}" dt="2024-04-25T09:17:27.717" v="3387" actId="693"/>
        <pc:sldMkLst>
          <pc:docMk/>
          <pc:sldMk cId="1412753184" sldId="456"/>
        </pc:sldMkLst>
        <pc:spChg chg="mod">
          <ac:chgData name="Huy Pham" userId="918db3a1909f15e0" providerId="LiveId" clId="{7C4356BA-0FCF-414C-B565-FEE6E62F1A40}" dt="2024-04-25T09:06:22.631" v="3185" actId="20577"/>
          <ac:spMkLst>
            <pc:docMk/>
            <pc:sldMk cId="1412753184" sldId="456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25T09:06:55.484" v="3233" actId="1036"/>
          <ac:spMkLst>
            <pc:docMk/>
            <pc:sldMk cId="1412753184" sldId="456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9:08:00.895" v="3253" actId="14100"/>
          <ac:spMkLst>
            <pc:docMk/>
            <pc:sldMk cId="1412753184" sldId="45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9:07:52.808" v="3251" actId="1076"/>
          <ac:spMkLst>
            <pc:docMk/>
            <pc:sldMk cId="1412753184" sldId="456"/>
            <ac:spMk id="22" creationId="{061776EC-F914-6F4F-7E52-0239E076CF49}"/>
          </ac:spMkLst>
        </pc:spChg>
        <pc:spChg chg="del">
          <ac:chgData name="Huy Pham" userId="918db3a1909f15e0" providerId="LiveId" clId="{7C4356BA-0FCF-414C-B565-FEE6E62F1A40}" dt="2024-04-25T09:06:58.743" v="3235" actId="478"/>
          <ac:spMkLst>
            <pc:docMk/>
            <pc:sldMk cId="1412753184" sldId="456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0" creationId="{3444B2E7-AD91-3599-2432-05D7D07A9804}"/>
          </ac:spMkLst>
        </pc:spChg>
        <pc:spChg chg="add mod">
          <ac:chgData name="Huy Pham" userId="918db3a1909f15e0" providerId="LiveId" clId="{7C4356BA-0FCF-414C-B565-FEE6E62F1A40}" dt="2024-04-25T09:16:32.102" v="3375" actId="1076"/>
          <ac:spMkLst>
            <pc:docMk/>
            <pc:sldMk cId="1412753184" sldId="456"/>
            <ac:spMk id="31" creationId="{600168EF-8763-BB7F-10D8-8B0B99C1A051}"/>
          </ac:spMkLst>
        </pc:spChg>
        <pc:spChg chg="add mod">
          <ac:chgData name="Huy Pham" userId="918db3a1909f15e0" providerId="LiveId" clId="{7C4356BA-0FCF-414C-B565-FEE6E62F1A40}" dt="2024-04-25T09:16:34.576" v="3376" actId="1076"/>
          <ac:spMkLst>
            <pc:docMk/>
            <pc:sldMk cId="1412753184" sldId="456"/>
            <ac:spMk id="32" creationId="{025B3313-C8B1-330E-804B-36D3B5C7364C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3" creationId="{B9219537-DBD6-A3E0-7B19-31117A060B25}"/>
          </ac:spMkLst>
        </pc:spChg>
        <pc:spChg chg="add del mod">
          <ac:chgData name="Huy Pham" userId="918db3a1909f15e0" providerId="LiveId" clId="{7C4356BA-0FCF-414C-B565-FEE6E62F1A40}" dt="2024-04-25T09:16:24.565" v="3372" actId="21"/>
          <ac:spMkLst>
            <pc:docMk/>
            <pc:sldMk cId="1412753184" sldId="456"/>
            <ac:spMk id="44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5" creationId="{33BC8071-8D92-640C-2FEB-8177E3E3BED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6" creationId="{2845F956-B4E7-9700-98F6-FFC7785AA470}"/>
          </ac:spMkLst>
        </pc:spChg>
        <pc:spChg chg="add del mod">
          <ac:chgData name="Huy Pham" userId="918db3a1909f15e0" providerId="LiveId" clId="{7C4356BA-0FCF-414C-B565-FEE6E62F1A40}" dt="2024-04-25T09:16:09.852" v="3363" actId="21"/>
          <ac:spMkLst>
            <pc:docMk/>
            <pc:sldMk cId="1412753184" sldId="456"/>
            <ac:spMk id="47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8" creationId="{24F609BE-BAC4-2D4A-F655-21BD7A44404A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49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0" creationId="{0395FD94-1461-D67D-CAEA-75A5B4FF05C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1" creationId="{F9D88917-1895-9B9E-382F-8E029E80E40F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2" creationId="{6D2802F9-D943-5642-EED3-6739C5B17F39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3" creationId="{336925FA-B6D5-78BA-7E8A-C018B92388F8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4" creationId="{46F0019F-4D88-F86F-C4AF-DDB8E9DFBF11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25T09:08:31.440" v="3257" actId="1076"/>
          <ac:spMkLst>
            <pc:docMk/>
            <pc:sldMk cId="1412753184" sldId="456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25T09:09:33.329" v="3283" actId="6549"/>
          <ac:spMkLst>
            <pc:docMk/>
            <pc:sldMk cId="1412753184" sldId="456"/>
            <ac:spMk id="59" creationId="{CB3628A2-F27C-FB3E-4AA9-0DCDDAE6A571}"/>
          </ac:spMkLst>
        </pc:spChg>
        <pc:spChg chg="add mod">
          <ac:chgData name="Huy Pham" userId="918db3a1909f15e0" providerId="LiveId" clId="{7C4356BA-0FCF-414C-B565-FEE6E62F1A40}" dt="2024-04-25T09:09:55.238" v="3286" actId="14100"/>
          <ac:spMkLst>
            <pc:docMk/>
            <pc:sldMk cId="1412753184" sldId="456"/>
            <ac:spMk id="62" creationId="{2570039F-4C83-7F3E-8680-46FF834F977A}"/>
          </ac:spMkLst>
        </pc:spChg>
        <pc:spChg chg="add mod">
          <ac:chgData name="Huy Pham" userId="918db3a1909f15e0" providerId="LiveId" clId="{7C4356BA-0FCF-414C-B565-FEE6E62F1A40}" dt="2024-04-25T09:10:59.361" v="3309" actId="14100"/>
          <ac:spMkLst>
            <pc:docMk/>
            <pc:sldMk cId="1412753184" sldId="456"/>
            <ac:spMk id="65" creationId="{AE108209-74AE-C978-A302-A90EFB5FE95F}"/>
          </ac:spMkLst>
        </pc:spChg>
        <pc:spChg chg="add mod">
          <ac:chgData name="Huy Pham" userId="918db3a1909f15e0" providerId="LiveId" clId="{7C4356BA-0FCF-414C-B565-FEE6E62F1A40}" dt="2024-04-25T09:10:09.630" v="3292" actId="1076"/>
          <ac:spMkLst>
            <pc:docMk/>
            <pc:sldMk cId="1412753184" sldId="456"/>
            <ac:spMk id="66" creationId="{22C94180-34DC-85CC-B6DC-73090C7BEE74}"/>
          </ac:spMkLst>
        </pc:spChg>
        <pc:spChg chg="add mod">
          <ac:chgData name="Huy Pham" userId="918db3a1909f15e0" providerId="LiveId" clId="{7C4356BA-0FCF-414C-B565-FEE6E62F1A40}" dt="2024-04-25T09:10:21.394" v="3298" actId="1076"/>
          <ac:spMkLst>
            <pc:docMk/>
            <pc:sldMk cId="1412753184" sldId="456"/>
            <ac:spMk id="67" creationId="{0CA7CAD4-79B9-2823-FE62-39DDA1AB27A2}"/>
          </ac:spMkLst>
        </pc:spChg>
        <pc:spChg chg="add mod">
          <ac:chgData name="Huy Pham" userId="918db3a1909f15e0" providerId="LiveId" clId="{7C4356BA-0FCF-414C-B565-FEE6E62F1A40}" dt="2024-04-25T09:11:12.444" v="3315" actId="1076"/>
          <ac:spMkLst>
            <pc:docMk/>
            <pc:sldMk cId="1412753184" sldId="456"/>
            <ac:spMk id="68" creationId="{C075F78B-2F77-90DE-4F6A-FD7F4E30B10E}"/>
          </ac:spMkLst>
        </pc:spChg>
        <pc:spChg chg="add mod">
          <ac:chgData name="Huy Pham" userId="918db3a1909f15e0" providerId="LiveId" clId="{7C4356BA-0FCF-414C-B565-FEE6E62F1A40}" dt="2024-04-25T09:11:26.312" v="3321" actId="1076"/>
          <ac:spMkLst>
            <pc:docMk/>
            <pc:sldMk cId="1412753184" sldId="456"/>
            <ac:spMk id="69" creationId="{EAD2A0AA-9824-8FE2-08DA-C1840B00FB56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82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16:24.850" v="3373"/>
          <ac:spMkLst>
            <pc:docMk/>
            <pc:sldMk cId="1412753184" sldId="456"/>
            <ac:spMk id="83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6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25T09:07:16.426" v="3239"/>
          <ac:graphicFrameMkLst>
            <pc:docMk/>
            <pc:sldMk cId="1412753184" sldId="456"/>
            <ac:graphicFrameMk id="19" creationId="{C0CE5402-31D2-87A1-5AC5-00A21038223C}"/>
          </ac:graphicFrameMkLst>
        </pc:graphicFrameChg>
        <pc:graphicFrameChg chg="add del mod">
          <ac:chgData name="Huy Pham" userId="918db3a1909f15e0" providerId="LiveId" clId="{7C4356BA-0FCF-414C-B565-FEE6E62F1A40}" dt="2024-04-25T09:08:48.049" v="3261"/>
          <ac:graphicFrameMkLst>
            <pc:docMk/>
            <pc:sldMk cId="1412753184" sldId="456"/>
            <ac:graphicFrameMk id="57" creationId="{5D72D4D3-F52F-A967-CDE1-07E222D222A0}"/>
          </ac:graphicFrameMkLst>
        </pc:graphicFrameChg>
        <pc:graphicFrameChg chg="add del mod">
          <ac:chgData name="Huy Pham" userId="918db3a1909f15e0" providerId="LiveId" clId="{7C4356BA-0FCF-414C-B565-FEE6E62F1A40}" dt="2024-04-25T09:08:55.887" v="3267"/>
          <ac:graphicFrameMkLst>
            <pc:docMk/>
            <pc:sldMk cId="1412753184" sldId="456"/>
            <ac:graphicFrameMk id="60" creationId="{9AD9C94F-88CE-06BB-DBDF-20D1CD378C97}"/>
          </ac:graphicFrameMkLst>
        </pc:graphicFrameChg>
        <pc:graphicFrameChg chg="add del mod">
          <ac:chgData name="Huy Pham" userId="918db3a1909f15e0" providerId="LiveId" clId="{7C4356BA-0FCF-414C-B565-FEE6E62F1A40}" dt="2024-04-25T09:09:06.435" v="3273"/>
          <ac:graphicFrameMkLst>
            <pc:docMk/>
            <pc:sldMk cId="1412753184" sldId="456"/>
            <ac:graphicFrameMk id="63" creationId="{47BE54DB-FC8D-3A11-FFA0-7BFCDAB238E5}"/>
          </ac:graphicFrameMkLst>
        </pc:graphicFrameChg>
        <pc:picChg chg="del">
          <ac:chgData name="Huy Pham" userId="918db3a1909f15e0" providerId="LiveId" clId="{7C4356BA-0FCF-414C-B565-FEE6E62F1A40}" dt="2024-04-25T09:06:57.748" v="3234" actId="478"/>
          <ac:picMkLst>
            <pc:docMk/>
            <pc:sldMk cId="1412753184" sldId="456"/>
            <ac:picMk id="24" creationId="{4CEB0D3D-4E02-89DF-663F-1473AC0BCE6C}"/>
          </ac:picMkLst>
        </pc:pic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5" creationId="{AF491484-3EC4-F1E6-DCBA-276EA5731BCA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26" creationId="{7BCCBD97-CC75-920D-9A56-699C5AAC391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7" creationId="{1BA84623-9FE3-1F6C-E7A4-AB71879F5B54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8" creationId="{E97DAB54-7995-3312-C1AA-9828BF5CB3BA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9" creationId="{6EEF544F-D23B-C9CF-9623-00F2DD074D04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34" creationId="{AEA9682F-E8A7-1175-A42D-C5D852DE4CD0}"/>
          </ac:cxnSpMkLst>
        </pc:cxnChg>
        <pc:cxnChg chg="add del mod">
          <ac:chgData name="Huy Pham" userId="918db3a1909f15e0" providerId="LiveId" clId="{7C4356BA-0FCF-414C-B565-FEE6E62F1A40}" dt="2024-04-25T09:11:46.825" v="3323" actId="21"/>
          <ac:cxnSpMkLst>
            <pc:docMk/>
            <pc:sldMk cId="1412753184" sldId="456"/>
            <ac:cxnSpMk id="35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6" creationId="{94909E44-C25F-0773-1BC3-C108A740A23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7" creationId="{FD49DE96-D6D8-CE73-28C6-7E8AD471D3F0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8" creationId="{CF6C715E-CCB7-FAD0-52E7-0AF78A7A950B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9" creationId="{5F882B69-08C4-EC07-858F-487EFE3B16D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40" creationId="{75CBDA66-A176-4C38-EAE4-C192C2636C74}"/>
          </ac:cxnSpMkLst>
        </pc:cxnChg>
        <pc:cxnChg chg="add del mod">
          <ac:chgData name="Huy Pham" userId="918db3a1909f15e0" providerId="LiveId" clId="{7C4356BA-0FCF-414C-B565-FEE6E62F1A40}" dt="2024-04-25T09:17:11.973" v="3383" actId="21"/>
          <ac:cxnSpMkLst>
            <pc:docMk/>
            <pc:sldMk cId="1412753184" sldId="456"/>
            <ac:cxnSpMk id="41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25T09:15:49.273" v="3355" actId="1037"/>
          <ac:cxnSpMkLst>
            <pc:docMk/>
            <pc:sldMk cId="1412753184" sldId="456"/>
            <ac:cxnSpMk id="42" creationId="{9400FFC2-B53B-5CAA-4C84-3970E3965CCC}"/>
          </ac:cxnSpMkLst>
        </pc:cxnChg>
        <pc:cxnChg chg="add del mod">
          <ac:chgData name="Huy Pham" userId="918db3a1909f15e0" providerId="LiveId" clId="{7C4356BA-0FCF-414C-B565-FEE6E62F1A40}" dt="2024-04-25T09:17:05.674" v="3382" actId="693"/>
          <ac:cxnSpMkLst>
            <pc:docMk/>
            <pc:sldMk cId="1412753184" sldId="456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25T09:11:51.342" v="3326" actId="1036"/>
          <ac:cxnSpMkLst>
            <pc:docMk/>
            <pc:sldMk cId="1412753184" sldId="456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16:04.220" v="3362" actId="1035"/>
          <ac:cxnSpMkLst>
            <pc:docMk/>
            <pc:sldMk cId="1412753184" sldId="456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25T09:17:12.298" v="3384"/>
          <ac:cxnSpMkLst>
            <pc:docMk/>
            <pc:sldMk cId="1412753184" sldId="456"/>
            <ac:cxnSpMk id="85" creationId="{44DF6016-3827-E12A-667D-732EF641DB6C}"/>
          </ac:cxnSpMkLst>
        </pc:cxnChg>
      </pc:sldChg>
      <pc:sldChg chg="addSp delSp modSp add mod">
        <pc:chgData name="Huy Pham" userId="918db3a1909f15e0" providerId="LiveId" clId="{7C4356BA-0FCF-414C-B565-FEE6E62F1A40}" dt="2024-04-29T07:40:06.174" v="3910" actId="14100"/>
        <pc:sldMkLst>
          <pc:docMk/>
          <pc:sldMk cId="1704158310" sldId="457"/>
        </pc:sldMkLst>
        <pc:spChg chg="add mod">
          <ac:chgData name="Huy Pham" userId="918db3a1909f15e0" providerId="LiveId" clId="{7C4356BA-0FCF-414C-B565-FEE6E62F1A40}" dt="2024-04-29T07:40:01.121" v="3908" actId="14100"/>
          <ac:spMkLst>
            <pc:docMk/>
            <pc:sldMk cId="1704158310" sldId="457"/>
            <ac:spMk id="23" creationId="{D1A3ABE7-609C-C7A2-08C7-98F126472E4E}"/>
          </ac:spMkLst>
        </pc:spChg>
        <pc:spChg chg="add mod">
          <ac:chgData name="Huy Pham" userId="918db3a1909f15e0" providerId="LiveId" clId="{7C4356BA-0FCF-414C-B565-FEE6E62F1A40}" dt="2024-04-29T07:39:58.315" v="3907" actId="14100"/>
          <ac:spMkLst>
            <pc:docMk/>
            <pc:sldMk cId="1704158310" sldId="457"/>
            <ac:spMk id="26" creationId="{33B1082E-A1AE-4683-E441-055A8E00D327}"/>
          </ac:spMkLst>
        </pc:spChg>
        <pc:spChg chg="add mod">
          <ac:chgData name="Huy Pham" userId="918db3a1909f15e0" providerId="LiveId" clId="{7C4356BA-0FCF-414C-B565-FEE6E62F1A40}" dt="2024-04-29T07:39:54.712" v="3906" actId="14100"/>
          <ac:spMkLst>
            <pc:docMk/>
            <pc:sldMk cId="1704158310" sldId="457"/>
            <ac:spMk id="31" creationId="{46577714-9301-B8DC-8148-3C584FCCF6E0}"/>
          </ac:spMkLst>
        </pc:spChg>
        <pc:graphicFrameChg chg="add del mod">
          <ac:chgData name="Huy Pham" userId="918db3a1909f15e0" providerId="LiveId" clId="{7C4356BA-0FCF-414C-B565-FEE6E62F1A40}" dt="2024-04-29T07:34:10.840" v="3863"/>
          <ac:graphicFrameMkLst>
            <pc:docMk/>
            <pc:sldMk cId="1704158310" sldId="457"/>
            <ac:graphicFrameMk id="19" creationId="{EB94DD5D-3E1C-A254-0E76-0EBFE4409C82}"/>
          </ac:graphicFrameMkLst>
        </pc:graphicFrameChg>
        <pc:graphicFrameChg chg="add del mod">
          <ac:chgData name="Huy Pham" userId="918db3a1909f15e0" providerId="LiveId" clId="{7C4356BA-0FCF-414C-B565-FEE6E62F1A40}" dt="2024-04-29T07:34:27.678" v="3869"/>
          <ac:graphicFrameMkLst>
            <pc:docMk/>
            <pc:sldMk cId="1704158310" sldId="457"/>
            <ac:graphicFrameMk id="24" creationId="{3C872C82-CA40-003D-4656-D813ECEDB07E}"/>
          </ac:graphicFrameMkLst>
        </pc:graphicFrameChg>
        <pc:graphicFrameChg chg="add del mod">
          <ac:chgData name="Huy Pham" userId="918db3a1909f15e0" providerId="LiveId" clId="{7C4356BA-0FCF-414C-B565-FEE6E62F1A40}" dt="2024-04-29T07:36:02.686" v="3887"/>
          <ac:graphicFrameMkLst>
            <pc:docMk/>
            <pc:sldMk cId="1704158310" sldId="457"/>
            <ac:graphicFrameMk id="29" creationId="{72328BCB-D238-5281-8A88-343C6DA994EB}"/>
          </ac:graphicFrameMkLst>
        </pc:graphicFrameChg>
        <pc:picChg chg="add mod">
          <ac:chgData name="Huy Pham" userId="918db3a1909f15e0" providerId="LiveId" clId="{7C4356BA-0FCF-414C-B565-FEE6E62F1A40}" dt="2024-04-29T07:40:06.174" v="3910" actId="14100"/>
          <ac:picMkLst>
            <pc:docMk/>
            <pc:sldMk cId="1704158310" sldId="457"/>
            <ac:picMk id="27" creationId="{1B5C8D86-D3DC-684E-573B-1A4B9B29E912}"/>
          </ac:picMkLst>
        </pc:picChg>
      </pc:sldChg>
      <pc:sldChg chg="del">
        <pc:chgData name="Huy Pham" userId="918db3a1909f15e0" providerId="LiveId" clId="{7C4356BA-0FCF-414C-B565-FEE6E62F1A40}" dt="2024-04-11T08:13:36.886" v="160" actId="47"/>
        <pc:sldMkLst>
          <pc:docMk/>
          <pc:sldMk cId="2252638529" sldId="457"/>
        </pc:sldMkLst>
      </pc:sldChg>
      <pc:sldChg chg="addSp delSp modSp add mod delAnim">
        <pc:chgData name="Huy Pham" userId="918db3a1909f15e0" providerId="LiveId" clId="{7C4356BA-0FCF-414C-B565-FEE6E62F1A40}" dt="2024-04-29T07:50:14.025" v="4120" actId="1076"/>
        <pc:sldMkLst>
          <pc:docMk/>
          <pc:sldMk cId="1911561858" sldId="458"/>
        </pc:sldMkLst>
        <pc:spChg chg="del">
          <ac:chgData name="Huy Pham" userId="918db3a1909f15e0" providerId="LiveId" clId="{7C4356BA-0FCF-414C-B565-FEE6E62F1A40}" dt="2024-04-29T07:40:50.263" v="3912" actId="478"/>
          <ac:spMkLst>
            <pc:docMk/>
            <pc:sldMk cId="1911561858" sldId="45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41:29.958" v="3927" actId="14100"/>
          <ac:spMkLst>
            <pc:docMk/>
            <pc:sldMk cId="1911561858" sldId="458"/>
            <ac:spMk id="23" creationId="{C2FAA286-16D8-D67E-204F-7EE9B2B15292}"/>
          </ac:spMkLst>
        </pc:spChg>
        <pc:spChg chg="del">
          <ac:chgData name="Huy Pham" userId="918db3a1909f15e0" providerId="LiveId" clId="{7C4356BA-0FCF-414C-B565-FEE6E62F1A40}" dt="2024-04-29T07:40:53.614" v="3913" actId="478"/>
          <ac:spMkLst>
            <pc:docMk/>
            <pc:sldMk cId="1911561858" sldId="458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43:15.973" v="3950" actId="478"/>
          <ac:spMkLst>
            <pc:docMk/>
            <pc:sldMk cId="1911561858" sldId="458"/>
            <ac:spMk id="34" creationId="{8BFD436A-3B3E-6FB5-9225-F04F85EA48B4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6" creationId="{910C7E40-5814-951E-BEC0-DCEBD484852B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8" creationId="{1CC991A2-5F30-9145-1D0E-987D7DB48886}"/>
          </ac:spMkLst>
        </pc:spChg>
        <pc:spChg chg="add del mod">
          <ac:chgData name="Huy Pham" userId="918db3a1909f15e0" providerId="LiveId" clId="{7C4356BA-0FCF-414C-B565-FEE6E62F1A40}" dt="2024-04-29T07:49:29.549" v="4111" actId="478"/>
          <ac:spMkLst>
            <pc:docMk/>
            <pc:sldMk cId="1911561858" sldId="458"/>
            <ac:spMk id="39" creationId="{F5C5E74A-1172-DED0-2986-9240590BAB95}"/>
          </ac:spMkLst>
        </pc:spChg>
        <pc:spChg chg="add mod">
          <ac:chgData name="Huy Pham" userId="918db3a1909f15e0" providerId="LiveId" clId="{7C4356BA-0FCF-414C-B565-FEE6E62F1A40}" dt="2024-04-29T07:49:43.488" v="4113" actId="1076"/>
          <ac:spMkLst>
            <pc:docMk/>
            <pc:sldMk cId="1911561858" sldId="458"/>
            <ac:spMk id="42" creationId="{06ABCBF1-1B8D-CFB9-D6CF-F3A2AF09E226}"/>
          </ac:spMkLst>
        </pc:spChg>
        <pc:spChg chg="add del mod">
          <ac:chgData name="Huy Pham" userId="918db3a1909f15e0" providerId="LiveId" clId="{7C4356BA-0FCF-414C-B565-FEE6E62F1A40}" dt="2024-04-29T07:47:18.046" v="4097" actId="478"/>
          <ac:spMkLst>
            <pc:docMk/>
            <pc:sldMk cId="1911561858" sldId="458"/>
            <ac:spMk id="45" creationId="{25B6FCC9-3CBD-5927-F068-432B2D2E1538}"/>
          </ac:spMkLst>
        </pc:spChg>
        <pc:spChg chg="add mod">
          <ac:chgData name="Huy Pham" userId="918db3a1909f15e0" providerId="LiveId" clId="{7C4356BA-0FCF-414C-B565-FEE6E62F1A40}" dt="2024-04-29T07:49:53.931" v="4115" actId="14100"/>
          <ac:spMkLst>
            <pc:docMk/>
            <pc:sldMk cId="1911561858" sldId="458"/>
            <ac:spMk id="48" creationId="{73DA3415-067C-1921-E939-A700913694AF}"/>
          </ac:spMkLst>
        </pc:spChg>
        <pc:spChg chg="add mod">
          <ac:chgData name="Huy Pham" userId="918db3a1909f15e0" providerId="LiveId" clId="{7C4356BA-0FCF-414C-B565-FEE6E62F1A40}" dt="2024-04-29T07:49:59.222" v="4116" actId="1076"/>
          <ac:spMkLst>
            <pc:docMk/>
            <pc:sldMk cId="1911561858" sldId="458"/>
            <ac:spMk id="51" creationId="{66D11726-5788-796D-BFB3-1258CB26371B}"/>
          </ac:spMkLst>
        </pc:spChg>
        <pc:spChg chg="add mod">
          <ac:chgData name="Huy Pham" userId="918db3a1909f15e0" providerId="LiveId" clId="{7C4356BA-0FCF-414C-B565-FEE6E62F1A40}" dt="2024-04-29T07:50:14.025" v="4120" actId="1076"/>
          <ac:spMkLst>
            <pc:docMk/>
            <pc:sldMk cId="1911561858" sldId="458"/>
            <ac:spMk id="54" creationId="{98606814-C6CE-31D0-3642-7B5DC2A68516}"/>
          </ac:spMkLst>
        </pc:spChg>
        <pc:graphicFrameChg chg="add del mod">
          <ac:chgData name="Huy Pham" userId="918db3a1909f15e0" providerId="LiveId" clId="{7C4356BA-0FCF-414C-B565-FEE6E62F1A40}" dt="2024-04-29T07:41:02.117" v="3916"/>
          <ac:graphicFrameMkLst>
            <pc:docMk/>
            <pc:sldMk cId="1911561858" sldId="458"/>
            <ac:graphicFrameMk id="19" creationId="{5B132469-0FBE-9CE3-CEAF-000D83662C50}"/>
          </ac:graphicFrameMkLst>
        </pc:graphicFrameChg>
        <pc:graphicFrameChg chg="add del mod">
          <ac:chgData name="Huy Pham" userId="918db3a1909f15e0" providerId="LiveId" clId="{7C4356BA-0FCF-414C-B565-FEE6E62F1A40}" dt="2024-04-29T07:46:00.165" v="4061"/>
          <ac:graphicFrameMkLst>
            <pc:docMk/>
            <pc:sldMk cId="1911561858" sldId="458"/>
            <ac:graphicFrameMk id="40" creationId="{C26485A8-2E28-1E9F-3BC2-F37C94E3968D}"/>
          </ac:graphicFrameMkLst>
        </pc:graphicFrameChg>
        <pc:graphicFrameChg chg="add del mod">
          <ac:chgData name="Huy Pham" userId="918db3a1909f15e0" providerId="LiveId" clId="{7C4356BA-0FCF-414C-B565-FEE6E62F1A40}" dt="2024-04-29T07:46:11.514" v="4068"/>
          <ac:graphicFrameMkLst>
            <pc:docMk/>
            <pc:sldMk cId="1911561858" sldId="458"/>
            <ac:graphicFrameMk id="43" creationId="{F7B2364D-6938-77E0-F83D-5FDB7CFE5D0A}"/>
          </ac:graphicFrameMkLst>
        </pc:graphicFrameChg>
        <pc:graphicFrameChg chg="add del mod">
          <ac:chgData name="Huy Pham" userId="918db3a1909f15e0" providerId="LiveId" clId="{7C4356BA-0FCF-414C-B565-FEE6E62F1A40}" dt="2024-04-29T07:46:19.426" v="4074"/>
          <ac:graphicFrameMkLst>
            <pc:docMk/>
            <pc:sldMk cId="1911561858" sldId="458"/>
            <ac:graphicFrameMk id="46" creationId="{0DB17F29-7A44-BA57-D7FA-86D64F6649CA}"/>
          </ac:graphicFrameMkLst>
        </pc:graphicFrameChg>
        <pc:graphicFrameChg chg="add del mod">
          <ac:chgData name="Huy Pham" userId="918db3a1909f15e0" providerId="LiveId" clId="{7C4356BA-0FCF-414C-B565-FEE6E62F1A40}" dt="2024-04-29T07:46:27.500" v="4080"/>
          <ac:graphicFrameMkLst>
            <pc:docMk/>
            <pc:sldMk cId="1911561858" sldId="458"/>
            <ac:graphicFrameMk id="49" creationId="{6651DA86-CAFF-F73F-1A5A-6C580A22F43B}"/>
          </ac:graphicFrameMkLst>
        </pc:graphicFrameChg>
        <pc:graphicFrameChg chg="add del mod">
          <ac:chgData name="Huy Pham" userId="918db3a1909f15e0" providerId="LiveId" clId="{7C4356BA-0FCF-414C-B565-FEE6E62F1A40}" dt="2024-04-29T07:46:36.666" v="4086"/>
          <ac:graphicFrameMkLst>
            <pc:docMk/>
            <pc:sldMk cId="1911561858" sldId="458"/>
            <ac:graphicFrameMk id="52" creationId="{695E8097-CC38-A726-41A0-8B8444D6F332}"/>
          </ac:graphicFrameMkLst>
        </pc:graphicFrameChg>
        <pc:picChg chg="del">
          <ac:chgData name="Huy Pham" userId="918db3a1909f15e0" providerId="LiveId" clId="{7C4356BA-0FCF-414C-B565-FEE6E62F1A40}" dt="2024-04-29T07:49:37.448" v="4112" actId="478"/>
          <ac:picMkLst>
            <pc:docMk/>
            <pc:sldMk cId="1911561858" sldId="458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9T07:46:03.200" v="4064" actId="478"/>
          <ac:picMkLst>
            <pc:docMk/>
            <pc:sldMk cId="1911561858" sldId="458"/>
            <ac:picMk id="24" creationId="{0A5A507B-ABC2-DC49-B2C8-E9FB8560961B}"/>
          </ac:picMkLst>
        </pc:pic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26" creationId="{CC602020-2420-A377-0C81-17199B4DEA61}"/>
          </ac:cxnSpMkLst>
        </pc:cxn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30" creationId="{F94A32E2-5203-E83F-0256-34305C930CC3}"/>
          </ac:cxnSpMkLst>
        </pc:cxnChg>
      </pc:sldChg>
      <pc:sldChg chg="del">
        <pc:chgData name="Huy Pham" userId="918db3a1909f15e0" providerId="LiveId" clId="{7C4356BA-0FCF-414C-B565-FEE6E62F1A40}" dt="2024-04-11T08:13:35.529" v="159" actId="47"/>
        <pc:sldMkLst>
          <pc:docMk/>
          <pc:sldMk cId="2727234574" sldId="458"/>
        </pc:sldMkLst>
      </pc:sldChg>
      <pc:sldChg chg="addSp delSp modSp add mod">
        <pc:chgData name="Huy Pham" userId="918db3a1909f15e0" providerId="LiveId" clId="{7C4356BA-0FCF-414C-B565-FEE6E62F1A40}" dt="2024-04-29T08:49:05.725" v="5090" actId="1076"/>
        <pc:sldMkLst>
          <pc:docMk/>
          <pc:sldMk cId="2047066890" sldId="459"/>
        </pc:sldMkLst>
        <pc:spChg chg="mod">
          <ac:chgData name="Huy Pham" userId="918db3a1909f15e0" providerId="LiveId" clId="{7C4356BA-0FCF-414C-B565-FEE6E62F1A40}" dt="2024-04-29T08:01:52.530" v="4566" actId="14100"/>
          <ac:spMkLst>
            <pc:docMk/>
            <pc:sldMk cId="2047066890" sldId="459"/>
            <ac:spMk id="20" creationId="{A06BA14A-8D8C-664A-A722-7DAD205B5E1D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02:03.994" v="4568" actId="1076"/>
          <ac:spMkLst>
            <pc:docMk/>
            <pc:sldMk cId="2047066890" sldId="459"/>
            <ac:spMk id="22" creationId="{B19638D8-5C0F-EE36-F472-E81FB60F6885}"/>
          </ac:spMkLst>
        </pc:spChg>
        <pc:spChg chg="mod">
          <ac:chgData name="Huy Pham" userId="918db3a1909f15e0" providerId="LiveId" clId="{7C4356BA-0FCF-414C-B565-FEE6E62F1A40}" dt="2024-04-29T08:05:52.424" v="4597" actId="20577"/>
          <ac:spMkLst>
            <pc:docMk/>
            <pc:sldMk cId="2047066890" sldId="459"/>
            <ac:spMk id="23" creationId="{4517167A-D13B-02D8-5FEA-7049DF8002B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7" creationId="{D3EE1620-DDD3-71D8-519A-3511AA4A2991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8" creationId="{87C5A949-0FE4-3CD8-9957-06B45A373DD6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9" creationId="{45AB699F-9367-8073-6A8F-40677184B4E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0" creationId="{545BC0B8-B40B-8DDA-E618-76CF037341C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1" creationId="{43BC06AC-1922-9534-2D6D-01686594058F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7" creationId="{6B1D9667-1FB9-B21E-2E80-28FD31A4308C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8" creationId="{4732DEBB-FCB1-12A4-4A47-74A932187027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9" creationId="{CCA7C387-873B-0C35-A4BD-33E6091866A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2" creationId="{D791824E-1E37-72BA-FE43-0E9B4ED3AE4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3" creationId="{CA090462-9236-D0DE-383F-71288F7D9227}"/>
          </ac:spMkLst>
        </pc:spChg>
        <pc:spChg chg="mod">
          <ac:chgData name="Huy Pham" userId="918db3a1909f15e0" providerId="LiveId" clId="{7C4356BA-0FCF-414C-B565-FEE6E62F1A40}" dt="2024-04-29T08:12:52.399" v="4738" actId="1076"/>
          <ac:spMkLst>
            <pc:docMk/>
            <pc:sldMk cId="2047066890" sldId="459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47" creationId="{7575D655-8D34-DA23-35DF-F66EA30E29D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8" creationId="{91E8C93F-8A19-A154-4FAE-84664EB36D9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12:55.495" v="4739" actId="1076"/>
          <ac:spMkLst>
            <pc:docMk/>
            <pc:sldMk cId="2047066890" sldId="459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5" creationId="{C378DF53-FADA-3CCA-84BB-E050F064A997}"/>
          </ac:spMkLst>
        </pc:spChg>
        <pc:spChg chg="add mod">
          <ac:chgData name="Huy Pham" userId="918db3a1909f15e0" providerId="LiveId" clId="{7C4356BA-0FCF-414C-B565-FEE6E62F1A40}" dt="2024-04-29T08:13:07.943" v="4743" actId="1035"/>
          <ac:spMkLst>
            <pc:docMk/>
            <pc:sldMk cId="2047066890" sldId="459"/>
            <ac:spMk id="57" creationId="{70FBFFD0-05D7-5AE5-80FB-170430D2AE88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8" creationId="{A5887AF2-35AB-27BB-1A57-C5FA73880C9E}"/>
          </ac:spMkLst>
        </pc:spChg>
        <pc:spChg chg="add mod">
          <ac:chgData name="Huy Pham" userId="918db3a1909f15e0" providerId="LiveId" clId="{7C4356BA-0FCF-414C-B565-FEE6E62F1A40}" dt="2024-04-29T08:13:23.759" v="4748" actId="1076"/>
          <ac:spMkLst>
            <pc:docMk/>
            <pc:sldMk cId="2047066890" sldId="459"/>
            <ac:spMk id="59" creationId="{C597C047-739E-CCB3-141A-E1CA72F6E4BA}"/>
          </ac:spMkLst>
        </pc:spChg>
        <pc:spChg chg="add del mod">
          <ac:chgData name="Huy Pham" userId="918db3a1909f15e0" providerId="LiveId" clId="{7C4356BA-0FCF-414C-B565-FEE6E62F1A40}" dt="2024-04-29T08:11:04.652" v="4710" actId="478"/>
          <ac:spMkLst>
            <pc:docMk/>
            <pc:sldMk cId="2047066890" sldId="459"/>
            <ac:spMk id="60" creationId="{AC2CDFF1-8AE6-96EE-DAF3-75F115261C69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1" creationId="{224A9C76-8C5C-B126-B3EA-A9AE1406C18E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3" creationId="{30384640-ABCD-FD62-9CBF-4E2C8E64053B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4" creationId="{6F3109CC-B875-4F03-8A69-30CF037F60B3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14:14.896" v="4812" actId="1076"/>
          <ac:spMkLst>
            <pc:docMk/>
            <pc:sldMk cId="2047066890" sldId="459"/>
            <ac:spMk id="67" creationId="{22BE1B1B-8E9F-73BB-D5E1-0D379589F69F}"/>
          </ac:spMkLst>
        </pc:spChg>
        <pc:spChg chg="add mod">
          <ac:chgData name="Huy Pham" userId="918db3a1909f15e0" providerId="LiveId" clId="{7C4356BA-0FCF-414C-B565-FEE6E62F1A40}" dt="2024-04-29T08:49:05.725" v="5090" actId="1076"/>
          <ac:spMkLst>
            <pc:docMk/>
            <pc:sldMk cId="2047066890" sldId="459"/>
            <ac:spMk id="69" creationId="{35DAAC10-DDC6-0C41-A5E3-9656B2F1FA2F}"/>
          </ac:spMkLst>
        </pc:spChg>
        <pc:graphicFrameChg chg="add del mod">
          <ac:chgData name="Huy Pham" userId="918db3a1909f15e0" providerId="LiveId" clId="{7C4356BA-0FCF-414C-B565-FEE6E62F1A40}" dt="2024-04-29T08:05:32.713" v="4589"/>
          <ac:graphicFrameMkLst>
            <pc:docMk/>
            <pc:sldMk cId="2047066890" sldId="459"/>
            <ac:graphicFrameMk id="52" creationId="{8E477111-2686-1543-23A5-858EFFFB618E}"/>
          </ac:graphicFrameMkLst>
        </pc:graphicFrameChg>
        <pc:picChg chg="del">
          <ac:chgData name="Huy Pham" userId="918db3a1909f15e0" providerId="LiveId" clId="{7C4356BA-0FCF-414C-B565-FEE6E62F1A40}" dt="2024-04-29T08:01:00.517" v="4548" actId="478"/>
          <ac:picMkLst>
            <pc:docMk/>
            <pc:sldMk cId="2047066890" sldId="459"/>
            <ac:picMk id="53" creationId="{DC66FBF5-8E67-C878-5C01-BF7FF1333DFF}"/>
          </ac:picMkLst>
        </pc:picChg>
        <pc:picChg chg="add mod">
          <ac:chgData name="Huy Pham" userId="918db3a1909f15e0" providerId="LiveId" clId="{7C4356BA-0FCF-414C-B565-FEE6E62F1A40}" dt="2024-04-29T08:13:20.062" v="4747" actId="14100"/>
          <ac:picMkLst>
            <pc:docMk/>
            <pc:sldMk cId="2047066890" sldId="459"/>
            <ac:picMk id="54" creationId="{4D4596F4-CC58-A1F0-5FA2-166E5B2F791A}"/>
          </ac:picMkLst>
        </pc:picChg>
        <pc:picChg chg="add mod">
          <ac:chgData name="Huy Pham" userId="918db3a1909f15e0" providerId="LiveId" clId="{7C4356BA-0FCF-414C-B565-FEE6E62F1A40}" dt="2024-04-29T08:13:13.585" v="4744" actId="14100"/>
          <ac:picMkLst>
            <pc:docMk/>
            <pc:sldMk cId="2047066890" sldId="459"/>
            <ac:picMk id="56" creationId="{D6E29BFE-F966-E616-B55A-044DE503C036}"/>
          </ac:picMkLst>
        </pc:picChg>
        <pc:picChg chg="add mod">
          <ac:chgData name="Huy Pham" userId="918db3a1909f15e0" providerId="LiveId" clId="{7C4356BA-0FCF-414C-B565-FEE6E62F1A40}" dt="2024-04-29T08:13:31.815" v="4749" actId="1076"/>
          <ac:picMkLst>
            <pc:docMk/>
            <pc:sldMk cId="2047066890" sldId="459"/>
            <ac:picMk id="62" creationId="{3D9888B2-E766-CDA8-9F55-D6A34B0F0780}"/>
          </ac:picMkLst>
        </pc:pic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5" creationId="{60BB99EF-4478-8639-6848-BD83F4D1E5E9}"/>
          </ac:cxnSpMkLst>
        </pc:cxn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6" creationId="{BF09CD99-F08E-9533-907E-2285833271E3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2" creationId="{0C8FC4D9-1AD1-9EF7-3A23-6830FF1203C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3" creationId="{CE26D52B-F231-1DFB-540D-A55CADB0ABAF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4" creationId="{B42A62E1-D286-DE71-F312-8A299C021BA8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5" creationId="{A5508158-E55E-E881-85C5-6BCE6D78C19D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6" creationId="{F338C277-FECE-3553-4631-21244C34EEFC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0" creationId="{6E119AD4-B773-51AE-78A4-6B2721D6B6FA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1" creationId="{07F705B1-7C9B-989A-D87E-9C6382DE9AD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4" creationId="{F5A6FBD7-E3F4-661A-1E43-628F4A8E2B16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2.933" v="154" actId="47"/>
        <pc:sldMkLst>
          <pc:docMk/>
          <pc:sldMk cId="3345545355" sldId="459"/>
        </pc:sldMkLst>
      </pc:sldChg>
      <pc:sldChg chg="delSp add del mod">
        <pc:chgData name="Huy Pham" userId="918db3a1909f15e0" providerId="LiveId" clId="{7C4356BA-0FCF-414C-B565-FEE6E62F1A40}" dt="2024-04-29T08:20:48.454" v="4815" actId="47"/>
        <pc:sldMkLst>
          <pc:docMk/>
          <pc:sldMk cId="305017304" sldId="460"/>
        </pc:sldMkLst>
        <pc:picChg chg="del">
          <ac:chgData name="Huy Pham" userId="918db3a1909f15e0" providerId="LiveId" clId="{7C4356BA-0FCF-414C-B565-FEE6E62F1A40}" dt="2024-04-29T08:20:40.944" v="4814" actId="478"/>
          <ac:picMkLst>
            <pc:docMk/>
            <pc:sldMk cId="305017304" sldId="460"/>
            <ac:picMk id="53" creationId="{DC66FBF5-8E67-C878-5C01-BF7FF1333DFF}"/>
          </ac:picMkLst>
        </pc:picChg>
      </pc:sldChg>
      <pc:sldChg chg="addSp delSp modSp add mod">
        <pc:chgData name="Huy Pham" userId="918db3a1909f15e0" providerId="LiveId" clId="{7C4356BA-0FCF-414C-B565-FEE6E62F1A40}" dt="2024-04-29T08:49:27.836" v="5094" actId="20577"/>
        <pc:sldMkLst>
          <pc:docMk/>
          <pc:sldMk cId="1649284255" sldId="460"/>
        </pc:sldMkLst>
        <pc:spChg chg="mod">
          <ac:chgData name="Huy Pham" userId="918db3a1909f15e0" providerId="LiveId" clId="{7C4356BA-0FCF-414C-B565-FEE6E62F1A40}" dt="2024-04-29T08:21:43.901" v="4818" actId="1076"/>
          <ac:spMkLst>
            <pc:docMk/>
            <pc:sldMk cId="1649284255" sldId="460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29T08:38:15.757" v="4979" actId="20577"/>
          <ac:spMkLst>
            <pc:docMk/>
            <pc:sldMk cId="1649284255" sldId="460"/>
            <ac:spMk id="24" creationId="{336C567F-9339-8628-620B-C7D27A65B163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47" creationId="{7575D655-8D34-DA23-35DF-F66EA30E29D8}"/>
          </ac:spMkLst>
        </pc:spChg>
        <pc:spChg chg="add del mod">
          <ac:chgData name="Huy Pham" userId="918db3a1909f15e0" providerId="LiveId" clId="{7C4356BA-0FCF-414C-B565-FEE6E62F1A40}" dt="2024-04-29T08:42:30.076" v="5004" actId="1076"/>
          <ac:spMkLst>
            <pc:docMk/>
            <pc:sldMk cId="1649284255" sldId="460"/>
            <ac:spMk id="50" creationId="{0D51A016-3046-8B8F-3CB5-78ABD6349E2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52" creationId="{6F57DAC6-AAA7-6C23-2DAE-334606845C30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55" creationId="{C378DF53-FADA-3CCA-84BB-E050F064A997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7" creationId="{70FBFFD0-05D7-5AE5-80FB-170430D2AE88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8" creationId="{A5887AF2-35AB-27BB-1A57-C5FA73880C9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9" creationId="{C597C047-739E-CCB3-141A-E1CA72F6E4B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0" creationId="{49E24E19-4022-8EF9-FF28-C03D22D990C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1" creationId="{224A9C76-8C5C-B126-B3EA-A9AE1406C18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3" creationId="{30384640-ABCD-FD62-9CBF-4E2C8E64053B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4" creationId="{6F3109CC-B875-4F03-8A69-30CF037F60B3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6" creationId="{7F1C15B8-6586-9E24-0500-6355D3E63D7A}"/>
          </ac:spMkLst>
        </pc:spChg>
        <pc:spChg chg="del">
          <ac:chgData name="Huy Pham" userId="918db3a1909f15e0" providerId="LiveId" clId="{7C4356BA-0FCF-414C-B565-FEE6E62F1A40}" dt="2024-04-29T08:21:52.858" v="4821" actId="478"/>
          <ac:spMkLst>
            <pc:docMk/>
            <pc:sldMk cId="1649284255" sldId="460"/>
            <ac:spMk id="67" creationId="{22BE1B1B-8E9F-73BB-D5E1-0D379589F69F}"/>
          </ac:spMkLst>
        </pc:spChg>
        <pc:spChg chg="add del mod">
          <ac:chgData name="Huy Pham" userId="918db3a1909f15e0" providerId="LiveId" clId="{7C4356BA-0FCF-414C-B565-FEE6E62F1A40}" dt="2024-04-29T08:42:24.110" v="5003" actId="478"/>
          <ac:spMkLst>
            <pc:docMk/>
            <pc:sldMk cId="1649284255" sldId="460"/>
            <ac:spMk id="68" creationId="{90554132-2CBC-4856-0BB9-5C0C42FF79EB}"/>
          </ac:spMkLst>
        </pc:spChg>
        <pc:spChg chg="add del mod">
          <ac:chgData name="Huy Pham" userId="918db3a1909f15e0" providerId="LiveId" clId="{7C4356BA-0FCF-414C-B565-FEE6E62F1A40}" dt="2024-04-29T08:42:32.549" v="5005" actId="478"/>
          <ac:spMkLst>
            <pc:docMk/>
            <pc:sldMk cId="1649284255" sldId="460"/>
            <ac:spMk id="70" creationId="{6F097E5E-8A32-3D39-ADCF-50D8F27D08A7}"/>
          </ac:spMkLst>
        </pc:spChg>
        <pc:spChg chg="add mod">
          <ac:chgData name="Huy Pham" userId="918db3a1909f15e0" providerId="LiveId" clId="{7C4356BA-0FCF-414C-B565-FEE6E62F1A40}" dt="2024-04-29T08:42:17.815" v="5000" actId="1076"/>
          <ac:spMkLst>
            <pc:docMk/>
            <pc:sldMk cId="1649284255" sldId="460"/>
            <ac:spMk id="71" creationId="{09417172-7D94-2763-2FDA-2551574F6992}"/>
          </ac:spMkLst>
        </pc:spChg>
        <pc:spChg chg="add mod">
          <ac:chgData name="Huy Pham" userId="918db3a1909f15e0" providerId="LiveId" clId="{7C4356BA-0FCF-414C-B565-FEE6E62F1A40}" dt="2024-04-29T08:42:51.196" v="5016" actId="20577"/>
          <ac:spMkLst>
            <pc:docMk/>
            <pc:sldMk cId="1649284255" sldId="460"/>
            <ac:spMk id="72" creationId="{B9DE9F5E-9C97-C326-328C-9457B527FC2B}"/>
          </ac:spMkLst>
        </pc:spChg>
        <pc:spChg chg="add mod">
          <ac:chgData name="Huy Pham" userId="918db3a1909f15e0" providerId="LiveId" clId="{7C4356BA-0FCF-414C-B565-FEE6E62F1A40}" dt="2024-04-29T08:44:43.056" v="5043" actId="1076"/>
          <ac:spMkLst>
            <pc:docMk/>
            <pc:sldMk cId="1649284255" sldId="460"/>
            <ac:spMk id="73" creationId="{6C25E562-6C06-AE51-7966-4073B628ED20}"/>
          </ac:spMkLst>
        </pc:spChg>
        <pc:spChg chg="add del mod">
          <ac:chgData name="Huy Pham" userId="918db3a1909f15e0" providerId="LiveId" clId="{7C4356BA-0FCF-414C-B565-FEE6E62F1A40}" dt="2024-04-29T08:43:56.548" v="5019" actId="478"/>
          <ac:spMkLst>
            <pc:docMk/>
            <pc:sldMk cId="1649284255" sldId="460"/>
            <ac:spMk id="75" creationId="{D823F44D-4C1E-B7E6-4E14-67FA1B34F268}"/>
          </ac:spMkLst>
        </pc:spChg>
        <pc:spChg chg="add del mod">
          <ac:chgData name="Huy Pham" userId="918db3a1909f15e0" providerId="LiveId" clId="{7C4356BA-0FCF-414C-B565-FEE6E62F1A40}" dt="2024-04-29T08:43:57.351" v="5020" actId="478"/>
          <ac:spMkLst>
            <pc:docMk/>
            <pc:sldMk cId="1649284255" sldId="460"/>
            <ac:spMk id="76" creationId="{8979077D-C66D-3B08-D711-A27198FA7EFB}"/>
          </ac:spMkLst>
        </pc:spChg>
        <pc:spChg chg="add mod">
          <ac:chgData name="Huy Pham" userId="918db3a1909f15e0" providerId="LiveId" clId="{7C4356BA-0FCF-414C-B565-FEE6E62F1A40}" dt="2024-04-29T08:44:45.228" v="5044" actId="1076"/>
          <ac:spMkLst>
            <pc:docMk/>
            <pc:sldMk cId="1649284255" sldId="460"/>
            <ac:spMk id="78" creationId="{D0BDDF9C-2D2A-B385-E896-2720A000D23F}"/>
          </ac:spMkLst>
        </pc:spChg>
        <pc:spChg chg="add mod">
          <ac:chgData name="Huy Pham" userId="918db3a1909f15e0" providerId="LiveId" clId="{7C4356BA-0FCF-414C-B565-FEE6E62F1A40}" dt="2024-04-29T08:45:23.619" v="5054" actId="20577"/>
          <ac:spMkLst>
            <pc:docMk/>
            <pc:sldMk cId="1649284255" sldId="460"/>
            <ac:spMk id="79" creationId="{45A223F4-8127-116F-0F02-367DC0A9CD6D}"/>
          </ac:spMkLst>
        </pc:spChg>
        <pc:spChg chg="add mod">
          <ac:chgData name="Huy Pham" userId="918db3a1909f15e0" providerId="LiveId" clId="{7C4356BA-0FCF-414C-B565-FEE6E62F1A40}" dt="2024-04-29T08:45:00.914" v="5046" actId="1076"/>
          <ac:spMkLst>
            <pc:docMk/>
            <pc:sldMk cId="1649284255" sldId="460"/>
            <ac:spMk id="81" creationId="{79CDBE28-638F-44CA-2CFF-B66386427D51}"/>
          </ac:spMkLst>
        </pc:spChg>
        <pc:spChg chg="add mod">
          <ac:chgData name="Huy Pham" userId="918db3a1909f15e0" providerId="LiveId" clId="{7C4356BA-0FCF-414C-B565-FEE6E62F1A40}" dt="2024-04-29T08:45:56.441" v="5069" actId="20577"/>
          <ac:spMkLst>
            <pc:docMk/>
            <pc:sldMk cId="1649284255" sldId="460"/>
            <ac:spMk id="82" creationId="{5C7A656E-7B10-9A70-FD54-C932C0E1A349}"/>
          </ac:spMkLst>
        </pc:spChg>
        <pc:spChg chg="add mod">
          <ac:chgData name="Huy Pham" userId="918db3a1909f15e0" providerId="LiveId" clId="{7C4356BA-0FCF-414C-B565-FEE6E62F1A40}" dt="2024-04-29T08:46:34.808" v="5085" actId="1076"/>
          <ac:spMkLst>
            <pc:docMk/>
            <pc:sldMk cId="1649284255" sldId="460"/>
            <ac:spMk id="84" creationId="{7CB4DDEC-BC7D-A654-3A58-A8C2957C3C75}"/>
          </ac:spMkLst>
        </pc:spChg>
        <pc:spChg chg="add mod">
          <ac:chgData name="Huy Pham" userId="918db3a1909f15e0" providerId="LiveId" clId="{7C4356BA-0FCF-414C-B565-FEE6E62F1A40}" dt="2024-04-29T08:49:27.836" v="5094" actId="20577"/>
          <ac:spMkLst>
            <pc:docMk/>
            <pc:sldMk cId="1649284255" sldId="460"/>
            <ac:spMk id="85" creationId="{B9664478-DAA2-3E50-3C5C-A7DE762A86F7}"/>
          </ac:spMkLst>
        </pc:spChg>
        <pc:picChg chg="add mod">
          <ac:chgData name="Huy Pham" userId="918db3a1909f15e0" providerId="LiveId" clId="{7C4356BA-0FCF-414C-B565-FEE6E62F1A40}" dt="2024-04-29T08:42:07.963" v="4997"/>
          <ac:picMkLst>
            <pc:docMk/>
            <pc:sldMk cId="1649284255" sldId="460"/>
            <ac:picMk id="53" creationId="{A8BD3C04-2E00-D99C-CB81-CEE1EBCE551B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4" creationId="{4D4596F4-CC58-A1F0-5FA2-166E5B2F791A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6" creationId="{D6E29BFE-F966-E616-B55A-044DE503C036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62" creationId="{3D9888B2-E766-CDA8-9F55-D6A34B0F0780}"/>
          </ac:picMkLst>
        </pc:picChg>
        <pc:picChg chg="add mod">
          <ac:chgData name="Huy Pham" userId="918db3a1909f15e0" providerId="LiveId" clId="{7C4356BA-0FCF-414C-B565-FEE6E62F1A40}" dt="2024-04-29T08:42:17.815" v="5000" actId="1076"/>
          <ac:picMkLst>
            <pc:docMk/>
            <pc:sldMk cId="1649284255" sldId="460"/>
            <ac:picMk id="69" creationId="{07AE8620-94C8-E0AC-BB81-723C64EADF40}"/>
          </ac:picMkLst>
        </pc:picChg>
        <pc:picChg chg="add del mod">
          <ac:chgData name="Huy Pham" userId="918db3a1909f15e0" providerId="LiveId" clId="{7C4356BA-0FCF-414C-B565-FEE6E62F1A40}" dt="2024-04-29T08:43:58.208" v="5021" actId="478"/>
          <ac:picMkLst>
            <pc:docMk/>
            <pc:sldMk cId="1649284255" sldId="460"/>
            <ac:picMk id="74" creationId="{3750B036-531F-47F4-0714-80E6541F9587}"/>
          </ac:picMkLst>
        </pc:picChg>
        <pc:picChg chg="add mod">
          <ac:chgData name="Huy Pham" userId="918db3a1909f15e0" providerId="LiveId" clId="{7C4356BA-0FCF-414C-B565-FEE6E62F1A40}" dt="2024-04-29T08:45:00.914" v="5046" actId="1076"/>
          <ac:picMkLst>
            <pc:docMk/>
            <pc:sldMk cId="1649284255" sldId="460"/>
            <ac:picMk id="80" creationId="{326658B7-9F9D-E310-A198-1115B6FDC0EB}"/>
          </ac:picMkLst>
        </pc:picChg>
      </pc:sldChg>
      <pc:sldChg chg="del">
        <pc:chgData name="Huy Pham" userId="918db3a1909f15e0" providerId="LiveId" clId="{7C4356BA-0FCF-414C-B565-FEE6E62F1A40}" dt="2024-04-11T08:13:32.728" v="153" actId="47"/>
        <pc:sldMkLst>
          <pc:docMk/>
          <pc:sldMk cId="4197599992" sldId="460"/>
        </pc:sldMkLst>
      </pc:sldChg>
      <pc:sldChg chg="addSp delSp modSp add mod delAnim modAnim">
        <pc:chgData name="Huy Pham" userId="918db3a1909f15e0" providerId="LiveId" clId="{7C4356BA-0FCF-414C-B565-FEE6E62F1A40}" dt="2024-04-30T05:49:13.163" v="5228" actId="20577"/>
        <pc:sldMkLst>
          <pc:docMk/>
          <pc:sldMk cId="2300763140" sldId="461"/>
        </pc:sldMkLst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52:36.795" v="5124" actId="1035"/>
          <ac:spMkLst>
            <pc:docMk/>
            <pc:sldMk cId="2300763140" sldId="461"/>
            <ac:spMk id="22" creationId="{9CC119CD-9FB9-9B6E-7515-04C284F9A653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30T05:44:57.135" v="5133" actId="1076"/>
          <ac:spMkLst>
            <pc:docMk/>
            <pc:sldMk cId="2300763140" sldId="461"/>
            <ac:spMk id="23" creationId="{6DC512A4-472E-567A-4C13-1F769F13871A}"/>
          </ac:spMkLst>
        </pc:spChg>
        <pc:spChg chg="add mod">
          <ac:chgData name="Huy Pham" userId="918db3a1909f15e0" providerId="LiveId" clId="{7C4356BA-0FCF-414C-B565-FEE6E62F1A40}" dt="2024-04-30T05:47:26.926" v="5176" actId="1076"/>
          <ac:spMkLst>
            <pc:docMk/>
            <pc:sldMk cId="2300763140" sldId="461"/>
            <ac:spMk id="24" creationId="{1684C675-6591-BEF0-CF26-9C642C2736F2}"/>
          </ac:spMkLst>
        </pc:spChg>
        <pc:spChg chg="add mod">
          <ac:chgData name="Huy Pham" userId="918db3a1909f15e0" providerId="LiveId" clId="{7C4356BA-0FCF-414C-B565-FEE6E62F1A40}" dt="2024-04-30T05:46:10.217" v="5151" actId="1076"/>
          <ac:spMkLst>
            <pc:docMk/>
            <pc:sldMk cId="2300763140" sldId="461"/>
            <ac:spMk id="27" creationId="{A39AE7BA-8430-DDDB-6BDD-08A6D45A8D1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7" creationId="{D3EE1620-DDD3-71D8-519A-3511AA4A2991}"/>
          </ac:spMkLst>
        </pc:spChg>
        <pc:spChg chg="add mod">
          <ac:chgData name="Huy Pham" userId="918db3a1909f15e0" providerId="LiveId" clId="{7C4356BA-0FCF-414C-B565-FEE6E62F1A40}" dt="2024-04-30T05:46:42.421" v="5158" actId="114"/>
          <ac:spMkLst>
            <pc:docMk/>
            <pc:sldMk cId="2300763140" sldId="461"/>
            <ac:spMk id="28" creationId="{80E14D06-B6E2-785F-5FDD-55A4C847EBB5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30T05:47:08.882" v="5169" actId="113"/>
          <ac:spMkLst>
            <pc:docMk/>
            <pc:sldMk cId="2300763140" sldId="461"/>
            <ac:spMk id="29" creationId="{081AB4D5-5627-BAA6-4C37-A9CA2C839AE2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9" creationId="{45AB699F-9367-8073-6A8F-40677184B4E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30T05:47:20.169" v="5175" actId="20577"/>
          <ac:spMkLst>
            <pc:docMk/>
            <pc:sldMk cId="2300763140" sldId="461"/>
            <ac:spMk id="30" creationId="{C96B66DA-35AE-4E30-C2B8-27C5C0984F5C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30T05:48:10.435" v="5201" actId="1076"/>
          <ac:spMkLst>
            <pc:docMk/>
            <pc:sldMk cId="2300763140" sldId="461"/>
            <ac:spMk id="31" creationId="{F68B3EAD-2117-8F80-6F17-98199AA6AD4F}"/>
          </ac:spMkLst>
        </pc:spChg>
        <pc:spChg chg="add mod">
          <ac:chgData name="Huy Pham" userId="918db3a1909f15e0" providerId="LiveId" clId="{7C4356BA-0FCF-414C-B565-FEE6E62F1A40}" dt="2024-04-30T05:48:59.903" v="5223" actId="1076"/>
          <ac:spMkLst>
            <pc:docMk/>
            <pc:sldMk cId="2300763140" sldId="461"/>
            <ac:spMk id="34" creationId="{EFFDE083-E967-E8F2-00DB-38D589E63DCE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30T05:49:13.163" v="5228" actId="20577"/>
          <ac:spMkLst>
            <pc:docMk/>
            <pc:sldMk cId="2300763140" sldId="461"/>
            <ac:spMk id="37" creationId="{AFF95756-CEF7-1283-0C62-5B0A27E55279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8" creationId="{4732DEBB-FCB1-12A4-4A47-74A9321870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30T05:49:10.451" v="5227" actId="1076"/>
          <ac:spMkLst>
            <pc:docMk/>
            <pc:sldMk cId="2300763140" sldId="461"/>
            <ac:spMk id="40" creationId="{17C23B42-3E47-01B6-D2DD-4616E6B8F97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2" creationId="{D791824E-1E37-72BA-FE43-0E9B4ED3AE4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3" creationId="{CA090462-9236-D0DE-383F-71288F7D92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6" creationId="{09068EE7-FDEA-5B5C-89EC-8481770F180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8" creationId="{91E8C93F-8A19-A154-4FAE-84664EB36D9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0" creationId="{32797A0C-7A3D-B772-FEA3-19AD0E15DCA9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1" creationId="{D4B1C310-E1E7-7E59-9965-DA15F9047660}"/>
          </ac:spMkLst>
        </pc:spChg>
        <pc:spChg chg="add mod">
          <ac:chgData name="Huy Pham" userId="918db3a1909f15e0" providerId="LiveId" clId="{7C4356BA-0FCF-414C-B565-FEE6E62F1A40}" dt="2024-04-30T05:44:32.471" v="5131" actId="1076"/>
          <ac:spMkLst>
            <pc:docMk/>
            <pc:sldMk cId="2300763140" sldId="461"/>
            <ac:spMk id="56" creationId="{91A0495F-BA7F-F46F-1C31-73BE2D252FFC}"/>
          </ac:spMkLst>
        </pc:spChg>
        <pc:spChg chg="add mod">
          <ac:chgData name="Huy Pham" userId="918db3a1909f15e0" providerId="LiveId" clId="{7C4356BA-0FCF-414C-B565-FEE6E62F1A40}" dt="2024-04-29T08:54:43.382" v="5130" actId="1076"/>
          <ac:spMkLst>
            <pc:docMk/>
            <pc:sldMk cId="2300763140" sldId="461"/>
            <ac:spMk id="57" creationId="{852FEC38-3B76-FB0D-D82A-2DFF886A4462}"/>
          </ac:spMkLst>
        </pc:spChg>
        <pc:graphicFrameChg chg="add del mod">
          <ac:chgData name="Huy Pham" userId="918db3a1909f15e0" providerId="LiveId" clId="{7C4356BA-0FCF-414C-B565-FEE6E62F1A40}" dt="2024-04-29T08:51:21.894" v="5102"/>
          <ac:graphicFrameMkLst>
            <pc:docMk/>
            <pc:sldMk cId="2300763140" sldId="461"/>
            <ac:graphicFrameMk id="24" creationId="{9F592599-BD84-DE26-59FA-D8504271A91E}"/>
          </ac:graphicFrameMkLst>
        </pc:graphicFrameChg>
        <pc:graphicFrameChg chg="add del mod">
          <ac:chgData name="Huy Pham" userId="918db3a1909f15e0" providerId="LiveId" clId="{7C4356BA-0FCF-414C-B565-FEE6E62F1A40}" dt="2024-04-30T05:48:18.867" v="5204"/>
          <ac:graphicFrameMkLst>
            <pc:docMk/>
            <pc:sldMk cId="2300763140" sldId="461"/>
            <ac:graphicFrameMk id="32" creationId="{1A91A124-AC02-BE93-9CC0-CE867B24610A}"/>
          </ac:graphicFrameMkLst>
        </pc:graphicFrameChg>
        <pc:graphicFrameChg chg="add del mod">
          <ac:chgData name="Huy Pham" userId="918db3a1909f15e0" providerId="LiveId" clId="{7C4356BA-0FCF-414C-B565-FEE6E62F1A40}" dt="2024-04-30T05:48:30.869" v="5210"/>
          <ac:graphicFrameMkLst>
            <pc:docMk/>
            <pc:sldMk cId="2300763140" sldId="461"/>
            <ac:graphicFrameMk id="35" creationId="{8AE84FAF-742E-FE21-E3D4-F96C75493D4E}"/>
          </ac:graphicFrameMkLst>
        </pc:graphicFrameChg>
        <pc:graphicFrameChg chg="add del mod">
          <ac:chgData name="Huy Pham" userId="918db3a1909f15e0" providerId="LiveId" clId="{7C4356BA-0FCF-414C-B565-FEE6E62F1A40}" dt="2024-04-30T05:48:39.812" v="5216"/>
          <ac:graphicFrameMkLst>
            <pc:docMk/>
            <pc:sldMk cId="2300763140" sldId="461"/>
            <ac:graphicFrameMk id="38" creationId="{D237E200-F08B-1A1F-2E90-831688ED83B8}"/>
          </ac:graphicFrameMkLst>
        </pc:graphicFrameChg>
        <pc:picChg chg="add del mod">
          <ac:chgData name="Huy Pham" userId="918db3a1909f15e0" providerId="LiveId" clId="{7C4356BA-0FCF-414C-B565-FEE6E62F1A40}" dt="2024-04-30T05:47:29.567" v="5177" actId="478"/>
          <ac:picMkLst>
            <pc:docMk/>
            <pc:sldMk cId="2300763140" sldId="461"/>
            <ac:picMk id="52" creationId="{2E65DE88-B9CB-6B03-B2C5-0A1CCB5BB676}"/>
          </ac:picMkLst>
        </pc:picChg>
        <pc:picChg chg="del">
          <ac:chgData name="Huy Pham" userId="918db3a1909f15e0" providerId="LiveId" clId="{7C4356BA-0FCF-414C-B565-FEE6E62F1A40}" dt="2024-04-29T08:50:22.714" v="5096" actId="478"/>
          <ac:picMkLst>
            <pc:docMk/>
            <pc:sldMk cId="2300763140" sldId="461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30T05:45:03.412" v="5135" actId="1076"/>
          <ac:cxnSpMkLst>
            <pc:docMk/>
            <pc:sldMk cId="2300763140" sldId="461"/>
            <ac:cxnSpMk id="20" creationId="{AC1D1B51-44A8-D09C-8064-E951B2031BE9}"/>
          </ac:cxnSpMkLst>
        </pc:cxnChg>
        <pc:cxnChg chg="add mod">
          <ac:chgData name="Huy Pham" userId="918db3a1909f15e0" providerId="LiveId" clId="{7C4356BA-0FCF-414C-B565-FEE6E62F1A40}" dt="2024-04-30T05:44:57.135" v="5133" actId="1076"/>
          <ac:cxnSpMkLst>
            <pc:docMk/>
            <pc:sldMk cId="2300763140" sldId="461"/>
            <ac:cxnSpMk id="21" creationId="{2233E306-724B-DD19-4A0A-428CAC74BAEE}"/>
          </ac:cxnSpMkLst>
        </pc:cxnChg>
        <pc:cxnChg chg="add mod">
          <ac:chgData name="Huy Pham" userId="918db3a1909f15e0" providerId="LiveId" clId="{7C4356BA-0FCF-414C-B565-FEE6E62F1A40}" dt="2024-04-30T05:45:27.293" v="5140" actId="14100"/>
          <ac:cxnSpMkLst>
            <pc:docMk/>
            <pc:sldMk cId="2300763140" sldId="461"/>
            <ac:cxnSpMk id="25" creationId="{1971FF2B-1088-C6E7-1EE4-7406505230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5" creationId="{60BB99EF-4478-8639-6848-BD83F4D1E5E9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6" creationId="{BF09CD99-F08E-9533-907E-2285833271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2" creationId="{0C8FC4D9-1AD1-9EF7-3A23-6830FF1203C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3" creationId="{CE26D52B-F231-1DFB-540D-A55CADB0ABAF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4" creationId="{B42A62E1-D286-DE71-F312-8A299C021BA8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5" creationId="{A5508158-E55E-E881-85C5-6BCE6D78C19D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6" creationId="{F338C277-FECE-3553-4631-21244C34EEFC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0" creationId="{6E119AD4-B773-51AE-78A4-6B2721D6B6FA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1" creationId="{07F705B1-7C9B-989A-D87E-9C6382DE9AD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4" creationId="{F5A6FBD7-E3F4-661A-1E43-628F4A8E2B16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5" creationId="{3C57F705-1841-FE31-A165-F0A8F03C3D43}"/>
          </ac:cxnSpMkLst>
        </pc:cxnChg>
        <pc:cxnChg chg="add mod">
          <ac:chgData name="Huy Pham" userId="918db3a1909f15e0" providerId="LiveId" clId="{7C4356BA-0FCF-414C-B565-FEE6E62F1A40}" dt="2024-04-29T08:54:43.382" v="5130" actId="1076"/>
          <ac:cxnSpMkLst>
            <pc:docMk/>
            <pc:sldMk cId="2300763140" sldId="461"/>
            <ac:cxnSpMk id="54" creationId="{58692939-1141-49AE-3C5B-D2A7338CA099}"/>
          </ac:cxnSpMkLst>
        </pc:cxnChg>
        <pc:cxnChg chg="add mod">
          <ac:chgData name="Huy Pham" userId="918db3a1909f15e0" providerId="LiveId" clId="{7C4356BA-0FCF-414C-B565-FEE6E62F1A40}" dt="2024-04-30T05:44:32.471" v="5131" actId="1076"/>
          <ac:cxnSpMkLst>
            <pc:docMk/>
            <pc:sldMk cId="2300763140" sldId="461"/>
            <ac:cxnSpMk id="55" creationId="{0C1F59A1-988D-BD7F-15D6-F6D0EB5C4EF9}"/>
          </ac:cxnSpMkLst>
        </pc:cxnChg>
      </pc:sldChg>
      <pc:sldChg chg="addSp delSp modSp add mod">
        <pc:chgData name="Huy Pham" userId="918db3a1909f15e0" providerId="LiveId" clId="{7C4356BA-0FCF-414C-B565-FEE6E62F1A40}" dt="2024-04-30T05:58:43.440" v="5391" actId="478"/>
        <pc:sldMkLst>
          <pc:docMk/>
          <pc:sldMk cId="1546060980" sldId="462"/>
        </pc:sldMkLst>
        <pc:spChg chg="mod">
          <ac:chgData name="Huy Pham" userId="918db3a1909f15e0" providerId="LiveId" clId="{7C4356BA-0FCF-414C-B565-FEE6E62F1A40}" dt="2024-04-30T05:51:40.360" v="5256" actId="14100"/>
          <ac:spMkLst>
            <pc:docMk/>
            <pc:sldMk cId="1546060980" sldId="462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30T05:51:19.943" v="5255" actId="478"/>
          <ac:spMkLst>
            <pc:docMk/>
            <pc:sldMk cId="1546060980" sldId="462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5:51:11.433" v="5253" actId="1076"/>
          <ac:spMkLst>
            <pc:docMk/>
            <pc:sldMk cId="1546060980" sldId="462"/>
            <ac:spMk id="24" creationId="{F4ECC1C4-3CEF-E345-DB82-2F1198EE14C6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0" creationId="{3444B2E7-AD91-3599-2432-05D7D07A9804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1" creationId="{600168EF-8763-BB7F-10D8-8B0B99C1A05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2" creationId="{025B3313-C8B1-330E-804B-36D3B5C7364C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3" creationId="{B9219537-DBD6-A3E0-7B19-31117A060B2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5" creationId="{33BC8071-8D92-640C-2FEB-8177E3E3BED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6" creationId="{2845F956-B4E7-9700-98F6-FFC7785AA47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8" creationId="{24F609BE-BAC4-2D4A-F655-21BD7A44404A}"/>
          </ac:spMkLst>
        </pc:spChg>
        <pc:spChg chg="del mod">
          <ac:chgData name="Huy Pham" userId="918db3a1909f15e0" providerId="LiveId" clId="{7C4356BA-0FCF-414C-B565-FEE6E62F1A40}" dt="2024-04-30T05:53:49.687" v="5288" actId="21"/>
          <ac:spMkLst>
            <pc:docMk/>
            <pc:sldMk cId="1546060980" sldId="462"/>
            <ac:spMk id="50" creationId="{0395FD94-1461-D67D-CAEA-75A5B4FF05C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1" creationId="{F9D88917-1895-9B9E-382F-8E029E80E40F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2" creationId="{6D2802F9-D943-5642-EED3-6739C5B17F39}"/>
          </ac:spMkLst>
        </pc:spChg>
        <pc:spChg chg="mod">
          <ac:chgData name="Huy Pham" userId="918db3a1909f15e0" providerId="LiveId" clId="{7C4356BA-0FCF-414C-B565-FEE6E62F1A40}" dt="2024-04-30T05:54:29.421" v="5298" actId="1076"/>
          <ac:spMkLst>
            <pc:docMk/>
            <pc:sldMk cId="1546060980" sldId="462"/>
            <ac:spMk id="53" creationId="{336925FA-B6D5-78BA-7E8A-C018B92388F8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4" creationId="{46F0019F-4D88-F86F-C4AF-DDB8E9DFBF1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30T05:53:50.441" v="5289"/>
          <ac:spMkLst>
            <pc:docMk/>
            <pc:sldMk cId="1546060980" sldId="462"/>
            <ac:spMk id="58" creationId="{0395FD94-1461-D67D-CAEA-75A5B4FF05C0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5:57:23.804" v="5370" actId="20577"/>
          <ac:spMkLst>
            <pc:docMk/>
            <pc:sldMk cId="1546060980" sldId="462"/>
            <ac:spMk id="72" creationId="{EE5D62D8-67C3-326B-5E78-53B8656DF0A0}"/>
          </ac:spMkLst>
        </pc:spChg>
        <pc:spChg chg="add mod">
          <ac:chgData name="Huy Pham" userId="918db3a1909f15e0" providerId="LiveId" clId="{7C4356BA-0FCF-414C-B565-FEE6E62F1A40}" dt="2024-04-30T05:56:45.170" v="5356" actId="20577"/>
          <ac:spMkLst>
            <pc:docMk/>
            <pc:sldMk cId="1546060980" sldId="462"/>
            <ac:spMk id="73" creationId="{8A6CAF9A-9954-AA96-7601-242A1FF0996C}"/>
          </ac:spMkLst>
        </pc:spChg>
        <pc:spChg chg="add del mod">
          <ac:chgData name="Huy Pham" userId="918db3a1909f15e0" providerId="LiveId" clId="{7C4356BA-0FCF-414C-B565-FEE6E62F1A40}" dt="2024-04-30T05:58:43.440" v="5391" actId="478"/>
          <ac:spMkLst>
            <pc:docMk/>
            <pc:sldMk cId="1546060980" sldId="462"/>
            <ac:spMk id="74" creationId="{540CFE24-6782-49A5-1477-7583D42B6AC8}"/>
          </ac:spMkLst>
        </pc:spChg>
        <pc:spChg chg="add mod">
          <ac:chgData name="Huy Pham" userId="918db3a1909f15e0" providerId="LiveId" clId="{7C4356BA-0FCF-414C-B565-FEE6E62F1A40}" dt="2024-04-30T05:57:07.130" v="5365" actId="1036"/>
          <ac:spMkLst>
            <pc:docMk/>
            <pc:sldMk cId="1546060980" sldId="462"/>
            <ac:spMk id="75" creationId="{B7F629A9-1D72-D3B1-9857-EDA76785A636}"/>
          </ac:spMkLst>
        </pc:spChg>
        <pc:spChg chg="add mod">
          <ac:chgData name="Huy Pham" userId="918db3a1909f15e0" providerId="LiveId" clId="{7C4356BA-0FCF-414C-B565-FEE6E62F1A40}" dt="2024-04-30T05:57:21.493" v="5369" actId="1076"/>
          <ac:spMkLst>
            <pc:docMk/>
            <pc:sldMk cId="1546060980" sldId="462"/>
            <ac:spMk id="76" creationId="{641C7055-65EE-C80E-0C85-CD965663B565}"/>
          </ac:spMkLst>
        </pc:spChg>
        <pc:spChg chg="add mod">
          <ac:chgData name="Huy Pham" userId="918db3a1909f15e0" providerId="LiveId" clId="{7C4356BA-0FCF-414C-B565-FEE6E62F1A40}" dt="2024-04-30T05:58:41.887" v="5390" actId="1076"/>
          <ac:spMkLst>
            <pc:docMk/>
            <pc:sldMk cId="1546060980" sldId="462"/>
            <ac:spMk id="77" creationId="{A671D5C8-0E38-BEF5-28CE-AF157D970A09}"/>
          </ac:spMkLst>
        </pc:spChg>
        <pc:spChg chg="add mod">
          <ac:chgData name="Huy Pham" userId="918db3a1909f15e0" providerId="LiveId" clId="{7C4356BA-0FCF-414C-B565-FEE6E62F1A40}" dt="2024-04-30T05:58:04.220" v="5374" actId="14100"/>
          <ac:spMkLst>
            <pc:docMk/>
            <pc:sldMk cId="1546060980" sldId="462"/>
            <ac:spMk id="78" creationId="{0750C8A9-4F66-78C3-C161-B6779FF6AEA4}"/>
          </ac:spMkLst>
        </pc:spChg>
        <pc:spChg chg="add mod">
          <ac:chgData name="Huy Pham" userId="918db3a1909f15e0" providerId="LiveId" clId="{7C4356BA-0FCF-414C-B565-FEE6E62F1A40}" dt="2024-04-30T05:58:32.367" v="5385" actId="1076"/>
          <ac:spMkLst>
            <pc:docMk/>
            <pc:sldMk cId="1546060980" sldId="462"/>
            <ac:spMk id="79" creationId="{2141FFD4-6113-C4FA-7B52-10183DE8F6A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3" creationId="{69C05DD3-724B-51CE-7DB3-18E3558B57D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6" creationId="{7EF3E761-EFCA-0714-324F-AFB6E9DE5173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5:50:44.726" v="5242"/>
          <ac:graphicFrameMkLst>
            <pc:docMk/>
            <pc:sldMk cId="1546060980" sldId="462"/>
            <ac:graphicFrameMk id="19" creationId="{DE2A4200-DCF8-CB60-F80B-C07C830C2DAF}"/>
          </ac:graphicFrameMkLst>
        </pc:graphicFrameChg>
        <pc:graphicFrameChg chg="add del mod">
          <ac:chgData name="Huy Pham" userId="918db3a1909f15e0" providerId="LiveId" clId="{7C4356BA-0FCF-414C-B565-FEE6E62F1A40}" dt="2024-04-30T05:50:49.353" v="5245"/>
          <ac:graphicFrameMkLst>
            <pc:docMk/>
            <pc:sldMk cId="1546060980" sldId="462"/>
            <ac:graphicFrameMk id="21" creationId="{F7FB22F4-AA77-FEC8-2249-CF063D348CAA}"/>
          </ac:graphicFrameMkLst>
        </pc:graphicFrame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5" creationId="{AF491484-3EC4-F1E6-DCBA-276EA5731BC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6" creationId="{7BCCBD97-CC75-920D-9A56-699C5AAC3915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7" creationId="{1BA84623-9FE3-1F6C-E7A4-AB71879F5B5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8" creationId="{E97DAB54-7995-3312-C1AA-9828BF5CB3B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9" creationId="{6EEF544F-D23B-C9CF-9623-00F2DD074D0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4" creationId="{AEA9682F-E8A7-1175-A42D-C5D852DE4CD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6" creationId="{94909E44-C25F-0773-1BC3-C108A740A23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7" creationId="{FD49DE96-D6D8-CE73-28C6-7E8AD471D3F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8" creationId="{CF6C715E-CCB7-FAD0-52E7-0AF78A7A950B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9" creationId="{5F882B69-08C4-EC07-858F-487EFE3B16D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40" creationId="{75CBDA66-A176-4C38-EAE4-C192C2636C74}"/>
          </ac:cxnSpMkLst>
        </pc:cxnChg>
        <pc:cxnChg chg="mod">
          <ac:chgData name="Huy Pham" userId="918db3a1909f15e0" providerId="LiveId" clId="{7C4356BA-0FCF-414C-B565-FEE6E62F1A40}" dt="2024-04-30T05:53:00.591" v="5283" actId="1036"/>
          <ac:cxnSpMkLst>
            <pc:docMk/>
            <pc:sldMk cId="1546060980" sldId="462"/>
            <ac:cxnSpMk id="42" creationId="{9400FFC2-B53B-5CAA-4C84-3970E3965CCC}"/>
          </ac:cxnSpMkLst>
        </pc:cxnChg>
        <pc:cxnChg chg="mod">
          <ac:chgData name="Huy Pham" userId="918db3a1909f15e0" providerId="LiveId" clId="{7C4356BA-0FCF-414C-B565-FEE6E62F1A40}" dt="2024-04-30T05:55:01.785" v="5311" actId="1038"/>
          <ac:cxnSpMkLst>
            <pc:docMk/>
            <pc:sldMk cId="1546060980" sldId="462"/>
            <ac:cxnSpMk id="43" creationId="{AEDBE03E-7C9D-28C7-1692-E6F7C57A271B}"/>
          </ac:cxnSpMkLst>
        </pc:cxnChg>
        <pc:cxnChg chg="mod">
          <ac:chgData name="Huy Pham" userId="918db3a1909f15e0" providerId="LiveId" clId="{7C4356BA-0FCF-414C-B565-FEE6E62F1A40}" dt="2024-04-30T05:54:13.272" v="5294" actId="693"/>
          <ac:cxnSpMkLst>
            <pc:docMk/>
            <pc:sldMk cId="1546060980" sldId="462"/>
            <ac:cxnSpMk id="71" creationId="{93D99C7C-4BA8-699F-75DB-3041C66C33F5}"/>
          </ac:cxnSpMkLst>
        </pc:cxnChg>
        <pc:cxnChg chg="mod">
          <ac:chgData name="Huy Pham" userId="918db3a1909f15e0" providerId="LiveId" clId="{7C4356BA-0FCF-414C-B565-FEE6E62F1A40}" dt="2024-04-30T05:52:16.558" v="5260" actId="14100"/>
          <ac:cxnSpMkLst>
            <pc:docMk/>
            <pc:sldMk cId="1546060980" sldId="462"/>
            <ac:cxnSpMk id="81" creationId="{174C4C77-2552-5469-7285-F6E2DF8ED48E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85" creationId="{44DF6016-3827-E12A-667D-732EF641DB6C}"/>
          </ac:cxnSpMkLst>
        </pc:cxnChg>
      </pc:sldChg>
      <pc:sldChg chg="addSp delSp modSp add mod delAnim">
        <pc:chgData name="Huy Pham" userId="918db3a1909f15e0" providerId="LiveId" clId="{7C4356BA-0FCF-414C-B565-FEE6E62F1A40}" dt="2024-04-30T06:02:28.964" v="5446" actId="207"/>
        <pc:sldMkLst>
          <pc:docMk/>
          <pc:sldMk cId="1681961546" sldId="463"/>
        </pc:sldMkLst>
        <pc:spChg chg="add mod">
          <ac:chgData name="Huy Pham" userId="918db3a1909f15e0" providerId="LiveId" clId="{7C4356BA-0FCF-414C-B565-FEE6E62F1A40}" dt="2024-04-30T06:01:20.569" v="5433" actId="1076"/>
          <ac:spMkLst>
            <pc:docMk/>
            <pc:sldMk cId="1681961546" sldId="463"/>
            <ac:spMk id="22" creationId="{CAE7B93C-333D-BC31-374F-81DECB370BA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6:01:27.703" v="5435" actId="1076"/>
          <ac:spMkLst>
            <pc:docMk/>
            <pc:sldMk cId="1681961546" sldId="463"/>
            <ac:spMk id="41" creationId="{AC00B85B-859C-6129-B0BC-EEE41792D16A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1:35.093" v="5437" actId="1076"/>
          <ac:spMkLst>
            <pc:docMk/>
            <pc:sldMk cId="1681961546" sldId="463"/>
            <ac:spMk id="49" creationId="{47859A3C-F177-8158-293D-31CC2AC910E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5" creationId="{270FE59B-E942-0E97-5199-1D4BD8F97C6E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1:48.391" v="5439" actId="1076"/>
          <ac:spMkLst>
            <pc:docMk/>
            <pc:sldMk cId="1681961546" sldId="463"/>
            <ac:spMk id="59" creationId="{AB0F84EB-7F99-8A9F-E604-B910C0A08BF4}"/>
          </ac:spMkLst>
        </pc:spChg>
        <pc:spChg chg="add mod">
          <ac:chgData name="Huy Pham" userId="918db3a1909f15e0" providerId="LiveId" clId="{7C4356BA-0FCF-414C-B565-FEE6E62F1A40}" dt="2024-04-30T06:02:28.964" v="5446" actId="207"/>
          <ac:spMkLst>
            <pc:docMk/>
            <pc:sldMk cId="1681961546" sldId="463"/>
            <ac:spMk id="62" creationId="{27CCF7BB-F76E-7C5E-E200-549DB981CF0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6:00:11.953" v="5398"/>
          <ac:graphicFrameMkLst>
            <pc:docMk/>
            <pc:sldMk cId="1681961546" sldId="463"/>
            <ac:graphicFrameMk id="19" creationId="{99BA4F14-8DB6-16EE-B1B6-3A3B943D0FCD}"/>
          </ac:graphicFrameMkLst>
        </pc:graphicFrameChg>
        <pc:graphicFrameChg chg="add del mod">
          <ac:chgData name="Huy Pham" userId="918db3a1909f15e0" providerId="LiveId" clId="{7C4356BA-0FCF-414C-B565-FEE6E62F1A40}" dt="2024-04-30T06:00:23.691" v="5404"/>
          <ac:graphicFrameMkLst>
            <pc:docMk/>
            <pc:sldMk cId="1681961546" sldId="463"/>
            <ac:graphicFrameMk id="23" creationId="{60B41EBC-F116-4F7B-E378-F3E7B9ACC9F9}"/>
          </ac:graphicFrameMkLst>
        </pc:graphicFrameChg>
        <pc:graphicFrameChg chg="add del mod">
          <ac:chgData name="Huy Pham" userId="918db3a1909f15e0" providerId="LiveId" clId="{7C4356BA-0FCF-414C-B565-FEE6E62F1A40}" dt="2024-04-30T06:00:34.704" v="5410"/>
          <ac:graphicFrameMkLst>
            <pc:docMk/>
            <pc:sldMk cId="1681961546" sldId="463"/>
            <ac:graphicFrameMk id="44" creationId="{6207AFD1-F851-ABE5-BDD1-6298881C7BE5}"/>
          </ac:graphicFrameMkLst>
        </pc:graphicFrameChg>
        <pc:graphicFrameChg chg="add del mod">
          <ac:chgData name="Huy Pham" userId="918db3a1909f15e0" providerId="LiveId" clId="{7C4356BA-0FCF-414C-B565-FEE6E62F1A40}" dt="2024-04-30T06:00:43.506" v="5416"/>
          <ac:graphicFrameMkLst>
            <pc:docMk/>
            <pc:sldMk cId="1681961546" sldId="463"/>
            <ac:graphicFrameMk id="50" creationId="{71AD80EE-7835-DFEE-587D-D6596D43F33E}"/>
          </ac:graphicFrameMkLst>
        </pc:graphicFrameChg>
        <pc:graphicFrameChg chg="add del mod">
          <ac:chgData name="Huy Pham" userId="918db3a1909f15e0" providerId="LiveId" clId="{7C4356BA-0FCF-414C-B565-FEE6E62F1A40}" dt="2024-04-30T06:00:55.911" v="5423"/>
          <ac:graphicFrameMkLst>
            <pc:docMk/>
            <pc:sldMk cId="1681961546" sldId="463"/>
            <ac:graphicFrameMk id="60" creationId="{C23F904F-24F3-33AD-D131-6FD4BB376286}"/>
          </ac:graphicFrameMkLst>
        </pc:graphicFrame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4" creationId="{AEA9682F-E8A7-1175-A42D-C5D852DE4CD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3" creationId="{AEDBE03E-7C9D-28C7-1692-E6F7C57A271B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5" creationId="{44DF6016-3827-E12A-667D-732EF641DB6C}"/>
          </ac:cxnSpMkLst>
        </pc:cxnChg>
      </pc:sldChg>
      <pc:sldChg chg="add del">
        <pc:chgData name="Huy Pham" userId="918db3a1909f15e0" providerId="LiveId" clId="{7C4356BA-0FCF-414C-B565-FEE6E62F1A40}" dt="2024-04-30T05:50:44.726" v="5242"/>
        <pc:sldMkLst>
          <pc:docMk/>
          <pc:sldMk cId="1974024638" sldId="463"/>
        </pc:sldMkLst>
      </pc:sldChg>
      <pc:sldChg chg="add del">
        <pc:chgData name="Huy Pham" userId="918db3a1909f15e0" providerId="LiveId" clId="{7C4356BA-0FCF-414C-B565-FEE6E62F1A40}" dt="2024-04-30T05:59:26.276" v="5393"/>
        <pc:sldMkLst>
          <pc:docMk/>
          <pc:sldMk cId="2412647892" sldId="463"/>
        </pc:sldMkLst>
      </pc:sldChg>
      <pc:sldChg chg="addSp delSp modSp add mod delAnim modAnim">
        <pc:chgData name="Huy Pham" userId="918db3a1909f15e0" providerId="LiveId" clId="{7C4356BA-0FCF-414C-B565-FEE6E62F1A40}" dt="2024-04-30T06:15:35.815" v="5617" actId="1038"/>
        <pc:sldMkLst>
          <pc:docMk/>
          <pc:sldMk cId="1215620231" sldId="464"/>
        </pc:sldMkLst>
        <pc:spChg chg="mod">
          <ac:chgData name="Huy Pham" userId="918db3a1909f15e0" providerId="LiveId" clId="{7C4356BA-0FCF-414C-B565-FEE6E62F1A40}" dt="2024-04-30T06:03:13.883" v="5459" actId="14100"/>
          <ac:spMkLst>
            <pc:docMk/>
            <pc:sldMk cId="1215620231" sldId="464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03:19.753" v="5460" actId="207"/>
          <ac:spMkLst>
            <pc:docMk/>
            <pc:sldMk cId="1215620231" sldId="464"/>
            <ac:spMk id="22" creationId="{C8BA59E9-D587-80DF-4DA2-D24288E0A4C0}"/>
          </ac:spMkLst>
        </pc:spChg>
        <pc:spChg chg="del">
          <ac:chgData name="Huy Pham" userId="918db3a1909f15e0" providerId="LiveId" clId="{7C4356BA-0FCF-414C-B565-FEE6E62F1A40}" dt="2024-04-30T06:02:51.674" v="5448" actId="478"/>
          <ac:spMkLst>
            <pc:docMk/>
            <pc:sldMk cId="1215620231" sldId="464"/>
            <ac:spMk id="24" creationId="{F4ECC1C4-3CEF-E345-DB82-2F1198EE14C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3" creationId="{B9219537-DBD6-A3E0-7B19-31117A060B2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49" creationId="{413A97C9-BC93-9B2A-0EEC-9A81921F6E1F}"/>
          </ac:spMkLst>
        </pc:spChg>
        <pc:spChg chg="add mod">
          <ac:chgData name="Huy Pham" userId="918db3a1909f15e0" providerId="LiveId" clId="{7C4356BA-0FCF-414C-B565-FEE6E62F1A40}" dt="2024-04-30T06:12:29.150" v="5582" actId="1076"/>
          <ac:spMkLst>
            <pc:docMk/>
            <pc:sldMk cId="1215620231" sldId="464"/>
            <ac:spMk id="50" creationId="{C2BB992C-DB26-B107-9A91-4B65E89DE4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30T06:12:31.528" v="5583" actId="1076"/>
          <ac:spMkLst>
            <pc:docMk/>
            <pc:sldMk cId="1215620231" sldId="464"/>
            <ac:spMk id="57" creationId="{8C8176EE-D993-C67A-8B09-1096DC56BB2D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59" creationId="{35328957-74B6-C469-2DC5-A58E9D5FACEA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4" creationId="{8FE54568-240F-790D-A2E2-E567415AEC8F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5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66" creationId="{05EB241B-0EB9-C47D-AA9D-0CFCF3D75917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7" creationId="{4D76B6A9-CFAD-CBC4-9747-1F769E80C24A}"/>
          </ac:spMkLst>
        </pc:spChg>
        <pc:spChg chg="add mod">
          <ac:chgData name="Huy Pham" userId="918db3a1909f15e0" providerId="LiveId" clId="{7C4356BA-0FCF-414C-B565-FEE6E62F1A40}" dt="2024-04-30T06:06:50.442" v="5493"/>
          <ac:spMkLst>
            <pc:docMk/>
            <pc:sldMk cId="1215620231" sldId="464"/>
            <ac:spMk id="95" creationId="{8FE54568-240F-790D-A2E2-E567415AEC8F}"/>
          </ac:spMkLst>
        </pc:spChg>
        <pc:spChg chg="add mod">
          <ac:chgData name="Huy Pham" userId="918db3a1909f15e0" providerId="LiveId" clId="{7C4356BA-0FCF-414C-B565-FEE6E62F1A40}" dt="2024-04-30T06:15:35.815" v="5617" actId="1038"/>
          <ac:spMkLst>
            <pc:docMk/>
            <pc:sldMk cId="1215620231" sldId="464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8:13.656" v="5518" actId="1076"/>
          <ac:spMkLst>
            <pc:docMk/>
            <pc:sldMk cId="1215620231" sldId="464"/>
            <ac:spMk id="99" creationId="{C8D73E43-811B-60EE-331D-8792B9758EA5}"/>
          </ac:spMkLst>
        </pc:spChg>
        <pc:spChg chg="add mod">
          <ac:chgData name="Huy Pham" userId="918db3a1909f15e0" providerId="LiveId" clId="{7C4356BA-0FCF-414C-B565-FEE6E62F1A40}" dt="2024-04-30T06:08:24.984" v="5526" actId="123"/>
          <ac:spMkLst>
            <pc:docMk/>
            <pc:sldMk cId="1215620231" sldId="464"/>
            <ac:spMk id="102" creationId="{009DD9FD-BFD8-624F-010D-C721D88FF523}"/>
          </ac:spMkLst>
        </pc:spChg>
        <pc:spChg chg="add mod">
          <ac:chgData name="Huy Pham" userId="918db3a1909f15e0" providerId="LiveId" clId="{7C4356BA-0FCF-414C-B565-FEE6E62F1A40}" dt="2024-04-30T06:08:39.834" v="5529" actId="1076"/>
          <ac:spMkLst>
            <pc:docMk/>
            <pc:sldMk cId="1215620231" sldId="464"/>
            <ac:spMk id="105" creationId="{312F7DBA-3A99-D28F-0F43-FB4298EF443D}"/>
          </ac:spMkLst>
        </pc:spChg>
        <pc:spChg chg="add mod">
          <ac:chgData name="Huy Pham" userId="918db3a1909f15e0" providerId="LiveId" clId="{7C4356BA-0FCF-414C-B565-FEE6E62F1A40}" dt="2024-04-30T06:09:01.736" v="5540" actId="1035"/>
          <ac:spMkLst>
            <pc:docMk/>
            <pc:sldMk cId="1215620231" sldId="464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09:18.980" v="5545" actId="1076"/>
          <ac:spMkLst>
            <pc:docMk/>
            <pc:sldMk cId="1215620231" sldId="464"/>
            <ac:spMk id="107" creationId="{13AD8FE6-12A0-2DDA-95DD-46B9E0495D68}"/>
          </ac:spMkLst>
        </pc:spChg>
        <pc:spChg chg="add mod">
          <ac:chgData name="Huy Pham" userId="918db3a1909f15e0" providerId="LiveId" clId="{7C4356BA-0FCF-414C-B565-FEE6E62F1A40}" dt="2024-04-30T06:09:34.924" v="5553" actId="1038"/>
          <ac:spMkLst>
            <pc:docMk/>
            <pc:sldMk cId="1215620231" sldId="464"/>
            <ac:spMk id="108" creationId="{0CA2DAD8-752C-94BF-C088-AF3AFC125AB5}"/>
          </ac:spMkLst>
        </pc:spChg>
        <pc:spChg chg="add mod">
          <ac:chgData name="Huy Pham" userId="918db3a1909f15e0" providerId="LiveId" clId="{7C4356BA-0FCF-414C-B565-FEE6E62F1A40}" dt="2024-04-30T06:09:51.621" v="5561" actId="1036"/>
          <ac:spMkLst>
            <pc:docMk/>
            <pc:sldMk cId="1215620231" sldId="464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02:53.188" v="5451"/>
          <ac:graphicFrameMkLst>
            <pc:docMk/>
            <pc:sldMk cId="1215620231" sldId="464"/>
            <ac:graphicFrameMk id="19" creationId="{93D92C34-E5F4-E112-4D01-5E4BE1BD18CE}"/>
          </ac:graphicFrameMkLst>
        </pc:graphicFrameChg>
        <pc:graphicFrameChg chg="add del mod">
          <ac:chgData name="Huy Pham" userId="918db3a1909f15e0" providerId="LiveId" clId="{7C4356BA-0FCF-414C-B565-FEE6E62F1A40}" dt="2024-04-30T06:07:06.212" v="5496"/>
          <ac:graphicFrameMkLst>
            <pc:docMk/>
            <pc:sldMk cId="1215620231" sldId="464"/>
            <ac:graphicFrameMk id="97" creationId="{9A017636-CD66-2A8A-5A08-1197AB46F9E7}"/>
          </ac:graphicFrameMkLst>
        </pc:graphicFrameChg>
        <pc:graphicFrameChg chg="add del mod">
          <ac:chgData name="Huy Pham" userId="918db3a1909f15e0" providerId="LiveId" clId="{7C4356BA-0FCF-414C-B565-FEE6E62F1A40}" dt="2024-04-30T06:07:17.950" v="5502"/>
          <ac:graphicFrameMkLst>
            <pc:docMk/>
            <pc:sldMk cId="1215620231" sldId="464"/>
            <ac:graphicFrameMk id="100" creationId="{3866F844-9469-5FA8-0B2B-FC96AB3F7318}"/>
          </ac:graphicFrameMkLst>
        </pc:graphicFrameChg>
        <pc:graphicFrameChg chg="add del mod">
          <ac:chgData name="Huy Pham" userId="918db3a1909f15e0" providerId="LiveId" clId="{7C4356BA-0FCF-414C-B565-FEE6E62F1A40}" dt="2024-04-30T06:07:41.872" v="5508"/>
          <ac:graphicFrameMkLst>
            <pc:docMk/>
            <pc:sldMk cId="1215620231" sldId="464"/>
            <ac:graphicFrameMk id="103" creationId="{E603FB65-38B8-BD6D-0C94-0C4511A0F365}"/>
          </ac:graphicFrameMkLst>
        </pc:graphicFrame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23" creationId="{996CEB88-85C1-9061-1A53-25513A1B2AE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35" creationId="{467F7061-CC6A-8179-754A-248CFF5F3126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0" creationId="{75CBDA66-A176-4C38-EAE4-C192C2636C74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1" creationId="{95F400A7-68CB-73E2-8D7B-7B9C70940A6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60" creationId="{552E7582-9D1E-7471-F6B1-D84421FAF3D8}"/>
          </ac:cxnSpMkLst>
        </pc:cxnChg>
        <pc:cxnChg chg="add mod">
          <ac:chgData name="Huy Pham" userId="918db3a1909f15e0" providerId="LiveId" clId="{7C4356BA-0FCF-414C-B565-FEE6E62F1A40}" dt="2024-04-30T06:05:00.178" v="5470" actId="208"/>
          <ac:cxnSpMkLst>
            <pc:docMk/>
            <pc:sldMk cId="1215620231" sldId="464"/>
            <ac:cxnSpMk id="61" creationId="{35F2CAF7-B52B-F944-C733-ECDD1562DFB5}"/>
          </ac:cxnSpMkLst>
        </pc:cxnChg>
        <pc:cxnChg chg="add mod">
          <ac:chgData name="Huy Pham" userId="918db3a1909f15e0" providerId="LiveId" clId="{7C4356BA-0FCF-414C-B565-FEE6E62F1A40}" dt="2024-04-30T06:06:50.205" v="5492" actId="21"/>
          <ac:cxnSpMkLst>
            <pc:docMk/>
            <pc:sldMk cId="1215620231" sldId="464"/>
            <ac:cxnSpMk id="62" creationId="{6953EB11-7935-68CD-CE01-3C4EDF51223D}"/>
          </ac:cxnSpMkLst>
        </pc:cxnChg>
        <pc:cxnChg chg="add mod">
          <ac:chgData name="Huy Pham" userId="918db3a1909f15e0" providerId="LiveId" clId="{7C4356BA-0FCF-414C-B565-FEE6E62F1A40}" dt="2024-04-30T06:06:25.443" v="5489" actId="14100"/>
          <ac:cxnSpMkLst>
            <pc:docMk/>
            <pc:sldMk cId="1215620231" sldId="464"/>
            <ac:cxnSpMk id="63" creationId="{2DA2A55A-732F-CE99-DE8D-4CDE6967E6A0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5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30T06:15:28.380" v="5611" actId="1038"/>
          <ac:cxnSpMkLst>
            <pc:docMk/>
            <pc:sldMk cId="1215620231" sldId="464"/>
            <ac:cxnSpMk id="89" creationId="{E059EDDF-85CB-715A-3781-A4DED2D584F0}"/>
          </ac:cxnSpMkLst>
        </pc:cxnChg>
      </pc:sldChg>
      <pc:sldChg chg="addSp delSp modSp add mod">
        <pc:chgData name="Huy Pham" userId="918db3a1909f15e0" providerId="LiveId" clId="{7C4356BA-0FCF-414C-B565-FEE6E62F1A40}" dt="2024-04-30T06:20:43.036" v="5666" actId="1076"/>
        <pc:sldMkLst>
          <pc:docMk/>
          <pc:sldMk cId="870950212" sldId="465"/>
        </pc:sldMkLst>
        <pc:spChg chg="mod">
          <ac:chgData name="Huy Pham" userId="918db3a1909f15e0" providerId="LiveId" clId="{7C4356BA-0FCF-414C-B565-FEE6E62F1A40}" dt="2024-04-30T06:11:07.759" v="5580" actId="14100"/>
          <ac:spMkLst>
            <pc:docMk/>
            <pc:sldMk cId="870950212" sldId="465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10:50.726" v="5573" actId="478"/>
          <ac:spMkLst>
            <pc:docMk/>
            <pc:sldMk cId="870950212" sldId="465"/>
            <ac:spMk id="22" creationId="{C8BA59E9-D587-80DF-4DA2-D24288E0A4C0}"/>
          </ac:spMkLst>
        </pc:spChg>
        <pc:spChg chg="add mod">
          <ac:chgData name="Huy Pham" userId="918db3a1909f15e0" providerId="LiveId" clId="{7C4356BA-0FCF-414C-B565-FEE6E62F1A40}" dt="2024-04-30T06:11:04.111" v="5579" actId="14100"/>
          <ac:spMkLst>
            <pc:docMk/>
            <pc:sldMk cId="870950212" sldId="465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18:51.251" v="5643" actId="20577"/>
          <ac:spMkLst>
            <pc:docMk/>
            <pc:sldMk cId="870950212" sldId="465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20:29.035" v="5660" actId="1076"/>
          <ac:spMkLst>
            <pc:docMk/>
            <pc:sldMk cId="870950212" sldId="465"/>
            <ac:spMk id="37" creationId="{2DA74CD9-AD8E-06F5-CF8E-188194B5D74B}"/>
          </ac:spMkLst>
        </pc:spChg>
        <pc:spChg chg="add mod">
          <ac:chgData name="Huy Pham" userId="918db3a1909f15e0" providerId="LiveId" clId="{7C4356BA-0FCF-414C-B565-FEE6E62F1A40}" dt="2024-04-30T06:20:43.036" v="5666" actId="1076"/>
          <ac:spMkLst>
            <pc:docMk/>
            <pc:sldMk cId="870950212" sldId="465"/>
            <ac:spMk id="38" creationId="{89353FAF-00B2-E346-1DFF-DF054DEF72BC}"/>
          </ac:spMkLst>
        </pc:spChg>
        <pc:spChg chg="mod">
          <ac:chgData name="Huy Pham" userId="918db3a1909f15e0" providerId="LiveId" clId="{7C4356BA-0FCF-414C-B565-FEE6E62F1A40}" dt="2024-04-30T06:12:44.707" v="5585" actId="1076"/>
          <ac:spMkLst>
            <pc:docMk/>
            <pc:sldMk cId="870950212" sldId="465"/>
            <ac:spMk id="50" creationId="{C2BB992C-DB26-B107-9A91-4B65E89DE404}"/>
          </ac:spMkLst>
        </pc:spChg>
        <pc:spChg chg="mod">
          <ac:chgData name="Huy Pham" userId="918db3a1909f15e0" providerId="LiveId" clId="{7C4356BA-0FCF-414C-B565-FEE6E62F1A40}" dt="2024-04-30T06:12:42.103" v="5584" actId="1076"/>
          <ac:spMkLst>
            <pc:docMk/>
            <pc:sldMk cId="870950212" sldId="465"/>
            <ac:spMk id="57" creationId="{8C8176EE-D993-C67A-8B09-1096DC56BB2D}"/>
          </ac:spMkLst>
        </pc:spChg>
        <pc:spChg chg="mod">
          <ac:chgData name="Huy Pham" userId="918db3a1909f15e0" providerId="LiveId" clId="{7C4356BA-0FCF-414C-B565-FEE6E62F1A40}" dt="2024-04-30T06:13:54.042" v="5595" actId="1076"/>
          <ac:spMkLst>
            <pc:docMk/>
            <pc:sldMk cId="870950212" sldId="465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17:41.731" v="5619" actId="478"/>
          <ac:spMkLst>
            <pc:docMk/>
            <pc:sldMk cId="870950212" sldId="465"/>
            <ac:spMk id="99" creationId="{C8D73E43-811B-60EE-331D-8792B9758EA5}"/>
          </ac:spMkLst>
        </pc:spChg>
        <pc:spChg chg="del">
          <ac:chgData name="Huy Pham" userId="918db3a1909f15e0" providerId="LiveId" clId="{7C4356BA-0FCF-414C-B565-FEE6E62F1A40}" dt="2024-04-30T06:17:40.263" v="5618" actId="478"/>
          <ac:spMkLst>
            <pc:docMk/>
            <pc:sldMk cId="870950212" sldId="465"/>
            <ac:spMk id="102" creationId="{009DD9FD-BFD8-624F-010D-C721D88FF523}"/>
          </ac:spMkLst>
        </pc:spChg>
        <pc:spChg chg="mod">
          <ac:chgData name="Huy Pham" userId="918db3a1909f15e0" providerId="LiveId" clId="{7C4356BA-0FCF-414C-B565-FEE6E62F1A40}" dt="2024-04-30T06:17:58.549" v="5624" actId="1076"/>
          <ac:spMkLst>
            <pc:docMk/>
            <pc:sldMk cId="870950212" sldId="465"/>
            <ac:spMk id="105" creationId="{312F7DBA-3A99-D28F-0F43-FB4298EF443D}"/>
          </ac:spMkLst>
        </pc:spChg>
        <pc:spChg chg="mod">
          <ac:chgData name="Huy Pham" userId="918db3a1909f15e0" providerId="LiveId" clId="{7C4356BA-0FCF-414C-B565-FEE6E62F1A40}" dt="2024-04-30T06:18:22.459" v="5631" actId="1076"/>
          <ac:spMkLst>
            <pc:docMk/>
            <pc:sldMk cId="870950212" sldId="465"/>
            <ac:spMk id="106" creationId="{431511CB-9D12-2E03-FF42-B7A6D7DEB77C}"/>
          </ac:spMkLst>
        </pc:spChg>
        <pc:spChg chg="del">
          <ac:chgData name="Huy Pham" userId="918db3a1909f15e0" providerId="LiveId" clId="{7C4356BA-0FCF-414C-B565-FEE6E62F1A40}" dt="2024-04-30T06:19:38.878" v="5651" actId="478"/>
          <ac:spMkLst>
            <pc:docMk/>
            <pc:sldMk cId="870950212" sldId="465"/>
            <ac:spMk id="107" creationId="{13AD8FE6-12A0-2DDA-95DD-46B9E0495D68}"/>
          </ac:spMkLst>
        </pc:spChg>
        <pc:spChg chg="del">
          <ac:chgData name="Huy Pham" userId="918db3a1909f15e0" providerId="LiveId" clId="{7C4356BA-0FCF-414C-B565-FEE6E62F1A40}" dt="2024-04-30T06:19:37.899" v="5650" actId="478"/>
          <ac:spMkLst>
            <pc:docMk/>
            <pc:sldMk cId="870950212" sldId="465"/>
            <ac:spMk id="108" creationId="{0CA2DAD8-752C-94BF-C088-AF3AFC125AB5}"/>
          </ac:spMkLst>
        </pc:spChg>
        <pc:spChg chg="del">
          <ac:chgData name="Huy Pham" userId="918db3a1909f15e0" providerId="LiveId" clId="{7C4356BA-0FCF-414C-B565-FEE6E62F1A40}" dt="2024-04-30T06:19:36.493" v="5649" actId="478"/>
          <ac:spMkLst>
            <pc:docMk/>
            <pc:sldMk cId="870950212" sldId="465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10:34.770" v="5565"/>
          <ac:graphicFrameMkLst>
            <pc:docMk/>
            <pc:sldMk cId="870950212" sldId="465"/>
            <ac:graphicFrameMk id="19" creationId="{A7861B52-A814-5C60-30E6-83B5F84A30C9}"/>
          </ac:graphicFrameMkLst>
        </pc:graphicFrameChg>
        <pc:cxnChg chg="mod">
          <ac:chgData name="Huy Pham" userId="918db3a1909f15e0" providerId="LiveId" clId="{7C4356BA-0FCF-414C-B565-FEE6E62F1A40}" dt="2024-04-30T06:12:54.614" v="5586" actId="14100"/>
          <ac:cxnSpMkLst>
            <pc:docMk/>
            <pc:sldMk cId="870950212" sldId="465"/>
            <ac:cxnSpMk id="61" creationId="{35F2CAF7-B52B-F944-C733-ECDD1562DFB5}"/>
          </ac:cxnSpMkLst>
        </pc:cxnChg>
        <pc:cxnChg chg="mod">
          <ac:chgData name="Huy Pham" userId="918db3a1909f15e0" providerId="LiveId" clId="{7C4356BA-0FCF-414C-B565-FEE6E62F1A40}" dt="2024-04-30T06:14:09.597" v="5601" actId="14100"/>
          <ac:cxnSpMkLst>
            <pc:docMk/>
            <pc:sldMk cId="870950212" sldId="465"/>
            <ac:cxnSpMk id="62" creationId="{6953EB11-7935-68CD-CE01-3C4EDF51223D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6:45:20.954" v="6046" actId="1036"/>
        <pc:sldMkLst>
          <pc:docMk/>
          <pc:sldMk cId="3189142608" sldId="466"/>
        </pc:sldMkLst>
        <pc:spChg chg="mod">
          <ac:chgData name="Huy Pham" userId="918db3a1909f15e0" providerId="LiveId" clId="{7C4356BA-0FCF-414C-B565-FEE6E62F1A40}" dt="2024-04-30T06:35:56.997" v="5868" actId="14100"/>
          <ac:spMkLst>
            <pc:docMk/>
            <pc:sldMk cId="3189142608" sldId="46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35:48.428" v="5867" actId="1076"/>
          <ac:spMkLst>
            <pc:docMk/>
            <pc:sldMk cId="3189142608" sldId="466"/>
            <ac:spMk id="22" creationId="{6D097F63-C741-639D-07F9-E3C649B05A32}"/>
          </ac:spMkLst>
        </pc:spChg>
        <pc:spChg chg="del">
          <ac:chgData name="Huy Pham" userId="918db3a1909f15e0" providerId="LiveId" clId="{7C4356BA-0FCF-414C-B565-FEE6E62F1A40}" dt="2024-04-30T06:21:36.553" v="5673" actId="478"/>
          <ac:spMkLst>
            <pc:docMk/>
            <pc:sldMk cId="3189142608" sldId="466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1" creationId="{A04AA3FE-F13E-150D-FE51-76ABAE8B050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2" creationId="{F89B0093-288F-5A0C-C2F8-DFD91409DC2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3" creationId="{9B2C74E3-A429-61C5-877D-6681B11501C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36:08.104" v="5870" actId="1076"/>
          <ac:spMkLst>
            <pc:docMk/>
            <pc:sldMk cId="3189142608" sldId="466"/>
            <ac:spMk id="36" creationId="{AE3D6181-CDC9-6A2B-26A0-01883926D7F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7" creationId="{2DA74CD9-AD8E-06F5-CF8E-188194B5D74B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8" creationId="{89353FAF-00B2-E346-1DFF-DF054DEF72BC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49" creationId="{413A97C9-BC93-9B2A-0EEC-9A81921F6E1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0" creationId="{C2BB992C-DB26-B107-9A91-4B65E89DE404}"/>
          </ac:spMkLst>
        </pc:spChg>
        <pc:spChg chg="add del mod">
          <ac:chgData name="Huy Pham" userId="918db3a1909f15e0" providerId="LiveId" clId="{7C4356BA-0FCF-414C-B565-FEE6E62F1A40}" dt="2024-04-30T06:34:04.443" v="5845" actId="21"/>
          <ac:spMkLst>
            <pc:docMk/>
            <pc:sldMk cId="3189142608" sldId="466"/>
            <ac:spMk id="52" creationId="{86F624A0-1A50-4A96-05C2-10FD7046F676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3" creationId="{3C9E9ACC-B34C-631A-8814-16FE3EDC1F28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4" creationId="{FF225349-479B-6FB6-B9E1-99F654BDC26B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5" creationId="{992513B1-9B0E-E251-B4A9-0AB955433CB8}"/>
          </ac:spMkLst>
        </pc:spChg>
        <pc:spChg chg="mod">
          <ac:chgData name="Huy Pham" userId="918db3a1909f15e0" providerId="LiveId" clId="{7C4356BA-0FCF-414C-B565-FEE6E62F1A40}" dt="2024-04-30T06:36:14.838" v="5871" actId="1076"/>
          <ac:spMkLst>
            <pc:docMk/>
            <pc:sldMk cId="3189142608" sldId="466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21:28.158" v="5669" actId="478"/>
          <ac:spMkLst>
            <pc:docMk/>
            <pc:sldMk cId="3189142608" sldId="466"/>
            <ac:spMk id="57" creationId="{8C8176EE-D993-C67A-8B09-1096DC56BB2D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8" creationId="{933CCEA2-A745-2322-C4F1-977D37C8410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9" creationId="{35328957-74B6-C469-2DC5-A58E9D5FACEA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4" creationId="{12AE8B10-E187-7AFF-F1FC-354DCD64DB83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5" creationId="{0265294F-B29A-969D-EE07-AFD53E43AEC4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6" creationId="{05EB241B-0EB9-C47D-AA9D-0CFCF3D75917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7" creationId="{0E92AC91-0A5C-9F24-6FC6-31341A2E7498}"/>
          </ac:spMkLst>
        </pc:spChg>
        <pc:spChg chg="add del mod">
          <ac:chgData name="Huy Pham" userId="918db3a1909f15e0" providerId="LiveId" clId="{7C4356BA-0FCF-414C-B565-FEE6E62F1A40}" dt="2024-04-30T06:45:04.193" v="6037" actId="21"/>
          <ac:spMkLst>
            <pc:docMk/>
            <pc:sldMk cId="3189142608" sldId="466"/>
            <ac:spMk id="68" creationId="{073044F7-164B-0534-7586-6A821EB8D3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1" creationId="{E5D14E63-EFB5-EB2A-DB36-096B39ABEEC1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3" creationId="{F243D111-EBB4-FC52-613B-AD1E5AAF492C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4" creationId="{EF3CBCB4-B52F-2ACB-AC9E-3EEE3394E7D0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4" creationId="{86F624A0-1A50-4A96-05C2-10FD7046F67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5" creationId="{8FE54568-240F-790D-A2E2-E567415AEC8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7" creationId="{1900F140-7688-1C8D-9346-6826BFCCD21B}"/>
          </ac:spMkLst>
        </pc:spChg>
        <pc:spChg chg="add mod">
          <ac:chgData name="Huy Pham" userId="918db3a1909f15e0" providerId="LiveId" clId="{7C4356BA-0FCF-414C-B565-FEE6E62F1A40}" dt="2024-04-30T06:42:11.468" v="5991" actId="20577"/>
          <ac:spMkLst>
            <pc:docMk/>
            <pc:sldMk cId="3189142608" sldId="466"/>
            <ac:spMk id="99" creationId="{2419BC90-EEF3-9193-1907-7E5E9BF7CB71}"/>
          </ac:spMkLst>
        </pc:spChg>
        <pc:spChg chg="add mod">
          <ac:chgData name="Huy Pham" userId="918db3a1909f15e0" providerId="LiveId" clId="{7C4356BA-0FCF-414C-B565-FEE6E62F1A40}" dt="2024-04-30T06:42:21.362" v="5996" actId="1076"/>
          <ac:spMkLst>
            <pc:docMk/>
            <pc:sldMk cId="3189142608" sldId="466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5" creationId="{312F7DBA-3A99-D28F-0F43-FB4298EF443D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43:05.982" v="6008" actId="1076"/>
          <ac:spMkLst>
            <pc:docMk/>
            <pc:sldMk cId="3189142608" sldId="466"/>
            <ac:spMk id="107" creationId="{B46E9BC8-435C-BF39-4975-4D5BC884FBC5}"/>
          </ac:spMkLst>
        </pc:spChg>
        <pc:spChg chg="add mod">
          <ac:chgData name="Huy Pham" userId="918db3a1909f15e0" providerId="LiveId" clId="{7C4356BA-0FCF-414C-B565-FEE6E62F1A40}" dt="2024-04-30T06:43:52.433" v="6024" actId="1035"/>
          <ac:spMkLst>
            <pc:docMk/>
            <pc:sldMk cId="3189142608" sldId="466"/>
            <ac:spMk id="108" creationId="{2AB8B27A-F33E-214E-C702-342F61285C82}"/>
          </ac:spMkLst>
        </pc:spChg>
        <pc:spChg chg="add mod">
          <ac:chgData name="Huy Pham" userId="918db3a1909f15e0" providerId="LiveId" clId="{7C4356BA-0FCF-414C-B565-FEE6E62F1A40}" dt="2024-04-30T06:44:53.353" v="6035" actId="1076"/>
          <ac:spMkLst>
            <pc:docMk/>
            <pc:sldMk cId="3189142608" sldId="466"/>
            <ac:spMk id="112" creationId="{28AF17A5-743D-7B3B-1D93-160BA81F8E56}"/>
          </ac:spMkLst>
        </pc:spChg>
        <pc:spChg chg="add mod">
          <ac:chgData name="Huy Pham" userId="918db3a1909f15e0" providerId="LiveId" clId="{7C4356BA-0FCF-414C-B565-FEE6E62F1A40}" dt="2024-04-30T06:45:20.954" v="6046" actId="1036"/>
          <ac:spMkLst>
            <pc:docMk/>
            <pc:sldMk cId="3189142608" sldId="466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21:37.777" v="5676"/>
          <ac:graphicFrameMkLst>
            <pc:docMk/>
            <pc:sldMk cId="3189142608" sldId="466"/>
            <ac:graphicFrameMk id="19" creationId="{4D3488B9-7824-ADEF-A4FE-CBB929E057EC}"/>
          </ac:graphicFrameMkLst>
        </pc:graphicFrameChg>
        <pc:graphicFrameChg chg="add del mod">
          <ac:chgData name="Huy Pham" userId="918db3a1909f15e0" providerId="LiveId" clId="{7C4356BA-0FCF-414C-B565-FEE6E62F1A40}" dt="2024-04-30T06:21:54.058" v="5682"/>
          <ac:graphicFrameMkLst>
            <pc:docMk/>
            <pc:sldMk cId="3189142608" sldId="466"/>
            <ac:graphicFrameMk id="25" creationId="{74003516-E232-1C12-E5B3-A0C42B4313F9}"/>
          </ac:graphicFrameMkLst>
        </pc:graphicFrameChg>
        <pc:picChg chg="add del mod">
          <ac:chgData name="Huy Pham" userId="918db3a1909f15e0" providerId="LiveId" clId="{7C4356BA-0FCF-414C-B565-FEE6E62F1A40}" dt="2024-04-30T06:37:34.319" v="5889" actId="478"/>
          <ac:picMkLst>
            <pc:docMk/>
            <pc:sldMk cId="3189142608" sldId="466"/>
            <ac:picMk id="100" creationId="{0FA2949E-FE37-E87F-7857-021DB5823CAA}"/>
          </ac:picMkLst>
        </pc:picChg>
        <pc:picChg chg="add mod">
          <ac:chgData name="Huy Pham" userId="918db3a1909f15e0" providerId="LiveId" clId="{7C4356BA-0FCF-414C-B565-FEE6E62F1A40}" dt="2024-04-30T06:41:12.957" v="5926" actId="1076"/>
          <ac:picMkLst>
            <pc:docMk/>
            <pc:sldMk cId="3189142608" sldId="466"/>
            <ac:picMk id="102" creationId="{787F0208-F290-FBB5-05BE-BA115D891BBE}"/>
          </ac:picMkLst>
        </pc:pic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23" creationId="{996CEB88-85C1-9061-1A53-25513A1B2AE4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6" creationId="{F11C4230-1A57-3882-C5C6-F5DD5205DCA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7" creationId="{E69E6C0E-7988-2C37-5718-4A34915CEA9D}"/>
          </ac:cxnSpMkLst>
        </pc:cxnChg>
        <pc:cxnChg chg="add mod">
          <ac:chgData name="Huy Pham" userId="918db3a1909f15e0" providerId="LiveId" clId="{7C4356BA-0FCF-414C-B565-FEE6E62F1A40}" dt="2024-04-30T06:45:10.870" v="6038" actId="14100"/>
          <ac:cxnSpMkLst>
            <pc:docMk/>
            <pc:sldMk cId="3189142608" sldId="466"/>
            <ac:cxnSpMk id="28" creationId="{F5ADA42B-192C-16F9-6A2F-DD2F418A836E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9" creationId="{8ED8DA9D-5764-C86E-5B2B-DA5381B7930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0" creationId="{DBA13D90-6C9E-FFF3-90F8-14DB838F67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35" creationId="{467F7061-CC6A-8179-754A-248CFF5F312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9" creationId="{6EDB072E-EE05-6920-7798-A96937B5864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0" creationId="{FFCBCC58-1921-B9F6-E2F5-C530008E606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1" creationId="{95F400A7-68CB-73E2-8D7B-7B9C70940A6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2" creationId="{5A8842B9-27BA-2534-4A62-08CA28FF9838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3" creationId="{679E15BC-14A0-14F9-330D-4999540848BF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5" creationId="{047CB1F1-76DA-555A-85AB-CD08D1E7BA21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6" creationId="{F25A0BB4-420F-9CA3-5694-B279D5A7B45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8" creationId="{542797FA-1925-66E6-33A0-8E65EA19027D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51" creationId="{5E0B0EA6-97FF-3526-FEA0-5211234FFD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0" creationId="{552E7582-9D1E-7471-F6B1-D84421FAF3D8}"/>
          </ac:cxnSpMkLst>
        </pc:cxnChg>
        <pc:cxnChg chg="del mod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1" creationId="{35F2CAF7-B52B-F944-C733-ECDD1562DFB5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2" creationId="{6953EB11-7935-68CD-CE01-3C4EDF51223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3" creationId="{2DA2A55A-732F-CE99-DE8D-4CDE6967E6A0}"/>
          </ac:cxnSpMkLst>
        </pc:cxnChg>
        <pc:cxnChg chg="add mod">
          <ac:chgData name="Huy Pham" userId="918db3a1909f15e0" providerId="LiveId" clId="{7C4356BA-0FCF-414C-B565-FEE6E62F1A40}" dt="2024-04-30T06:41:26.790" v="5930" actId="1038"/>
          <ac:cxnSpMkLst>
            <pc:docMk/>
            <pc:sldMk cId="3189142608" sldId="466"/>
            <ac:cxnSpMk id="69" creationId="{1A11DCF5-315D-FC8E-E17E-417C70D4C02E}"/>
          </ac:cxnSpMkLst>
        </pc:cxnChg>
        <pc:cxnChg chg="add mod">
          <ac:chgData name="Huy Pham" userId="918db3a1909f15e0" providerId="LiveId" clId="{7C4356BA-0FCF-414C-B565-FEE6E62F1A40}" dt="2024-04-30T06:41:29.795" v="5931" actId="1038"/>
          <ac:cxnSpMkLst>
            <pc:docMk/>
            <pc:sldMk cId="3189142608" sldId="466"/>
            <ac:cxnSpMk id="70" creationId="{30219F71-A104-07A0-7D8D-23E4B9FE333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72" creationId="{989CC64B-F588-3DA9-DE60-DE1B0CE3F3DC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87" creationId="{D4266419-B8EA-524E-AC68-CD2E14C9ECE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89" creationId="{E059EDDF-85CB-715A-3781-A4DED2D584F0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109" creationId="{35714134-47A1-8F54-BAD0-D6D4752EBCB3}"/>
          </ac:cxnSpMkLst>
        </pc:cxnChg>
        <pc:cxnChg chg="add mod">
          <ac:chgData name="Huy Pham" userId="918db3a1909f15e0" providerId="LiveId" clId="{7C4356BA-0FCF-414C-B565-FEE6E62F1A40}" dt="2024-04-30T06:44:27.599" v="6029"/>
          <ac:cxnSpMkLst>
            <pc:docMk/>
            <pc:sldMk cId="3189142608" sldId="466"/>
            <ac:cxnSpMk id="111" creationId="{280E82A0-7D29-0219-4597-5FDD4841B7D5}"/>
          </ac:cxnSpMkLst>
        </pc:cxnChg>
      </pc:sldChg>
      <pc:sldChg chg="addSp delSp modSp add mod modAnim">
        <pc:chgData name="Huy Pham" userId="918db3a1909f15e0" providerId="LiveId" clId="{7C4356BA-0FCF-414C-B565-FEE6E62F1A40}" dt="2024-04-30T06:49:31.530" v="6093" actId="14100"/>
        <pc:sldMkLst>
          <pc:docMk/>
          <pc:sldMk cId="465459849" sldId="467"/>
        </pc:sldMkLst>
        <pc:spChg chg="add 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23" creationId="{EAA45CE2-E0A9-AD0B-889A-BDED6070F03F}"/>
          </ac:spMkLst>
        </pc:spChg>
        <pc:spChg chg="add del mod">
          <ac:chgData name="Huy Pham" userId="918db3a1909f15e0" providerId="LiveId" clId="{7C4356BA-0FCF-414C-B565-FEE6E62F1A40}" dt="2024-04-30T06:49:16.593" v="6087" actId="21"/>
          <ac:spMkLst>
            <pc:docMk/>
            <pc:sldMk cId="465459849" sldId="467"/>
            <ac:spMk id="34" creationId="{B95087EA-E9E7-398B-44C6-A0D0900F56AB}"/>
          </ac:spMkLst>
        </pc:spChg>
        <pc:spChg chg="add mod">
          <ac:chgData name="Huy Pham" userId="918db3a1909f15e0" providerId="LiveId" clId="{7C4356BA-0FCF-414C-B565-FEE6E62F1A40}" dt="2024-04-30T06:49:31.530" v="6093" actId="14100"/>
          <ac:spMkLst>
            <pc:docMk/>
            <pc:sldMk cId="465459849" sldId="467"/>
            <ac:spMk id="35" creationId="{DA33D03A-478A-91A0-B894-E674214980C8}"/>
          </ac:spMkLst>
        </pc:spChg>
        <pc:spChg chg="add mod">
          <ac:chgData name="Huy Pham" userId="918db3a1909f15e0" providerId="LiveId" clId="{7C4356BA-0FCF-414C-B565-FEE6E62F1A40}" dt="2024-04-30T06:49:28.685" v="6092" actId="1076"/>
          <ac:spMkLst>
            <pc:docMk/>
            <pc:sldMk cId="465459849" sldId="467"/>
            <ac:spMk id="37" creationId="{B95087EA-E9E7-398B-44C6-A0D0900F56AB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99" creationId="{2419BC90-EEF3-9193-1907-7E5E9BF7CB71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3" creationId="{04A68805-548B-FF4A-F7E2-34EDC6CDFB6E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7" creationId="{B46E9BC8-435C-BF39-4975-4D5BC884FBC5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8" creationId="{2AB8B27A-F33E-214E-C702-342F61285C82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12" creationId="{28AF17A5-743D-7B3B-1D93-160BA81F8E56}"/>
          </ac:spMkLst>
        </pc:spChg>
        <pc:graphicFrameChg chg="add del mod">
          <ac:chgData name="Huy Pham" userId="918db3a1909f15e0" providerId="LiveId" clId="{7C4356BA-0FCF-414C-B565-FEE6E62F1A40}" dt="2024-04-30T06:46:22.191" v="6054"/>
          <ac:graphicFrameMkLst>
            <pc:docMk/>
            <pc:sldMk cId="465459849" sldId="467"/>
            <ac:graphicFrameMk id="19" creationId="{71AE584B-A39F-F577-B758-0C4E8FB38C2B}"/>
          </ac:graphicFrameMkLst>
        </pc:graphicFrameChg>
        <pc:graphicFrameChg chg="add del mod">
          <ac:chgData name="Huy Pham" userId="918db3a1909f15e0" providerId="LiveId" clId="{7C4356BA-0FCF-414C-B565-FEE6E62F1A40}" dt="2024-04-30T06:46:32.989" v="6061"/>
          <ac:graphicFrameMkLst>
            <pc:docMk/>
            <pc:sldMk cId="465459849" sldId="467"/>
            <ac:graphicFrameMk id="24" creationId="{2CE3B85A-7F3C-A798-E1DB-A4CABE706208}"/>
          </ac:graphicFrameMkLst>
        </pc:graphicFrameChg>
        <pc:picChg chg="del">
          <ac:chgData name="Huy Pham" userId="918db3a1909f15e0" providerId="LiveId" clId="{7C4356BA-0FCF-414C-B565-FEE6E62F1A40}" dt="2024-04-30T06:46:02.806" v="6048" actId="478"/>
          <ac:picMkLst>
            <pc:docMk/>
            <pc:sldMk cId="465459849" sldId="467"/>
            <ac:picMk id="102" creationId="{787F0208-F290-FBB5-05BE-BA115D891BBE}"/>
          </ac:picMkLst>
        </pc:picChg>
      </pc:sldChg>
      <pc:sldChg chg="addSp delSp modSp add mod delAnim">
        <pc:chgData name="Huy Pham" userId="918db3a1909f15e0" providerId="LiveId" clId="{7C4356BA-0FCF-414C-B565-FEE6E62F1A40}" dt="2024-04-30T07:08:36.225" v="6210" actId="1076"/>
        <pc:sldMkLst>
          <pc:docMk/>
          <pc:sldMk cId="3353731755" sldId="468"/>
        </pc:sldMkLst>
        <pc:spChg chg="del">
          <ac:chgData name="Huy Pham" userId="918db3a1909f15e0" providerId="LiveId" clId="{7C4356BA-0FCF-414C-B565-FEE6E62F1A40}" dt="2024-04-30T06:50:32.471" v="6098" actId="478"/>
          <ac:spMkLst>
            <pc:docMk/>
            <pc:sldMk cId="3353731755" sldId="468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50:29.701" v="6097" actId="478"/>
          <ac:spMkLst>
            <pc:docMk/>
            <pc:sldMk cId="3353731755" sldId="468"/>
            <ac:spMk id="22" creationId="{6D097F63-C741-639D-07F9-E3C649B05A32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23" creationId="{EAA45CE2-E0A9-AD0B-889A-BDED6070F03F}"/>
          </ac:spMkLst>
        </pc:spChg>
        <pc:spChg chg="add mod">
          <ac:chgData name="Huy Pham" userId="918db3a1909f15e0" providerId="LiveId" clId="{7C4356BA-0FCF-414C-B565-FEE6E62F1A40}" dt="2024-04-30T06:53:46.942" v="6122" actId="1076"/>
          <ac:spMkLst>
            <pc:docMk/>
            <pc:sldMk cId="3353731755" sldId="468"/>
            <ac:spMk id="24" creationId="{B1104599-C9D0-ED6E-B03D-C3DEC841442C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1" creationId="{A04AA3FE-F13E-150D-FE51-76ABAE8B0509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2" creationId="{F89B0093-288F-5A0C-C2F8-DFD91409DC22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3" creationId="{9B2C74E3-A429-61C5-877D-6681B11501C6}"/>
          </ac:spMkLst>
        </pc:spChg>
        <pc:spChg chg="add 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4" creationId="{B74CC9FF-1C34-777C-ACEF-3CA89DC6E8C4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5" creationId="{DA33D03A-478A-91A0-B894-E674214980C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6" creationId="{AE3D6181-CDC9-6A2B-26A0-01883926D7FF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7" creationId="{B95087EA-E9E7-398B-44C6-A0D0900F56AB}"/>
          </ac:spMkLst>
        </pc:spChg>
        <pc:spChg chg="add mod">
          <ac:chgData name="Huy Pham" userId="918db3a1909f15e0" providerId="LiveId" clId="{7C4356BA-0FCF-414C-B565-FEE6E62F1A40}" dt="2024-04-30T07:08:36.225" v="6210" actId="1076"/>
          <ac:spMkLst>
            <pc:docMk/>
            <pc:sldMk cId="3353731755" sldId="468"/>
            <ac:spMk id="41" creationId="{14580E23-5F83-8CB5-F740-58C7E548F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3" creationId="{3C9E9ACC-B34C-631A-8814-16FE3EDC1F2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4" creationId="{FF225349-479B-6FB6-B9E1-99F654BDC26B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5" creationId="{992513B1-9B0E-E251-B4A9-0AB955433CB8}"/>
          </ac:spMkLst>
        </pc:spChg>
        <pc:spChg chg="del mod">
          <ac:chgData name="Huy Pham" userId="918db3a1909f15e0" providerId="LiveId" clId="{7C4356BA-0FCF-414C-B565-FEE6E62F1A40}" dt="2024-04-30T06:53:22.925" v="6120" actId="478"/>
          <ac:spMkLst>
            <pc:docMk/>
            <pc:sldMk cId="3353731755" sldId="468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8" creationId="{933CCEA2-A745-2322-C4F1-977D37C8410E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4" creationId="{12AE8B10-E187-7AFF-F1FC-354DCD64DB83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5" creationId="{0265294F-B29A-969D-EE07-AFD53E43AEC4}"/>
          </ac:spMkLst>
        </pc:spChg>
        <pc:spChg chg="add mod">
          <ac:chgData name="Huy Pham" userId="918db3a1909f15e0" providerId="LiveId" clId="{7C4356BA-0FCF-414C-B565-FEE6E62F1A40}" dt="2024-04-30T07:08:32.951" v="6209" actId="1076"/>
          <ac:spMkLst>
            <pc:docMk/>
            <pc:sldMk cId="3353731755" sldId="468"/>
            <ac:spMk id="68" creationId="{3BEE6834-A076-DCAC-B324-E1C53C2301E1}"/>
          </ac:spMkLst>
        </pc:spChg>
        <pc:spChg chg="mod">
          <ac:chgData name="Huy Pham" userId="918db3a1909f15e0" providerId="LiveId" clId="{7C4356BA-0FCF-414C-B565-FEE6E62F1A40}" dt="2024-04-30T06:56:50.889" v="6176" actId="1076"/>
          <ac:spMkLst>
            <pc:docMk/>
            <pc:sldMk cId="3353731755" sldId="468"/>
            <ac:spMk id="71" creationId="{E5D14E63-EFB5-EB2A-DB36-096B39ABE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73" creationId="{F243D111-EBB4-FC52-613B-AD1E5AAF492C}"/>
          </ac:spMkLst>
        </pc:spChg>
        <pc:spChg chg="mod">
          <ac:chgData name="Huy Pham" userId="918db3a1909f15e0" providerId="LiveId" clId="{7C4356BA-0FCF-414C-B565-FEE6E62F1A40}" dt="2024-04-30T06:55:56.153" v="6161" actId="1076"/>
          <ac:spMkLst>
            <pc:docMk/>
            <pc:sldMk cId="3353731755" sldId="468"/>
            <ac:spMk id="74" creationId="{EF3CBCB4-B52F-2ACB-AC9E-3EEE3394E7D0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4" creationId="{86F624A0-1A50-4A96-05C2-10FD7046F67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7" creationId="{1900F140-7688-1C8D-9346-6826BFCCD21B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99" creationId="{2419BC90-EEF3-9193-1907-7E5E9BF7CB71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7" creationId="{B46E9BC8-435C-BF39-4975-4D5BC884FBC5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8" creationId="{2AB8B27A-F33E-214E-C702-342F61285C82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12" creationId="{28AF17A5-743D-7B3B-1D93-160BA81F8E5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51:09.484" v="6103"/>
          <ac:graphicFrameMkLst>
            <pc:docMk/>
            <pc:sldMk cId="3353731755" sldId="468"/>
            <ac:graphicFrameMk id="19" creationId="{D2FAD40F-E29F-7CF6-63EC-51BB1F77AA3C}"/>
          </ac:graphicFrameMkLst>
        </pc:graphicFrame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6" creationId="{F11C4230-1A57-3882-C5C6-F5DD5205DCA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7" creationId="{E69E6C0E-7988-2C37-5718-4A34915CEA9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8" creationId="{F5ADA42B-192C-16F9-6A2F-DD2F418A836E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9" creationId="{8ED8DA9D-5764-C86E-5B2B-DA5381B79306}"/>
          </ac:cxnSpMkLst>
        </pc:cxnChg>
        <pc:cxnChg chg="mod">
          <ac:chgData name="Huy Pham" userId="918db3a1909f15e0" providerId="LiveId" clId="{7C4356BA-0FCF-414C-B565-FEE6E62F1A40}" dt="2024-04-30T06:55:56.153" v="6161" actId="1076"/>
          <ac:cxnSpMkLst>
            <pc:docMk/>
            <pc:sldMk cId="3353731755" sldId="468"/>
            <ac:cxnSpMk id="30" creationId="{DBA13D90-6C9E-FFF3-90F8-14DB838F67A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39" creationId="{6EDB072E-EE05-6920-7798-A96937B5864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0" creationId="{FFCBCC58-1921-B9F6-E2F5-C530008E606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2" creationId="{5A8842B9-27BA-2534-4A62-08CA28FF9838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3" creationId="{679E15BC-14A0-14F9-330D-4999540848BF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5" creationId="{047CB1F1-76DA-555A-85AB-CD08D1E7BA2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6" creationId="{F25A0BB4-420F-9CA3-5694-B279D5A7B451}"/>
          </ac:cxnSpMkLst>
        </pc:cxnChg>
        <pc:cxnChg chg="mod">
          <ac:chgData name="Huy Pham" userId="918db3a1909f15e0" providerId="LiveId" clId="{7C4356BA-0FCF-414C-B565-FEE6E62F1A40}" dt="2024-04-30T07:04:04.313" v="6187" actId="1038"/>
          <ac:cxnSpMkLst>
            <pc:docMk/>
            <pc:sldMk cId="3353731755" sldId="468"/>
            <ac:cxnSpMk id="48" creationId="{542797FA-1925-66E6-33A0-8E65EA19027D}"/>
          </ac:cxnSpMkLst>
        </pc:cxnChg>
        <pc:cxnChg chg="mod">
          <ac:chgData name="Huy Pham" userId="918db3a1909f15e0" providerId="LiveId" clId="{7C4356BA-0FCF-414C-B565-FEE6E62F1A40}" dt="2024-04-30T07:07:52.314" v="6199" actId="14100"/>
          <ac:cxnSpMkLst>
            <pc:docMk/>
            <pc:sldMk cId="3353731755" sldId="468"/>
            <ac:cxnSpMk id="51" creationId="{5E0B0EA6-97FF-3526-FEA0-5211234FFDA1}"/>
          </ac:cxnSpMkLst>
        </pc:cxnChg>
        <pc:cxnChg chg="mod">
          <ac:chgData name="Huy Pham" userId="918db3a1909f15e0" providerId="LiveId" clId="{7C4356BA-0FCF-414C-B565-FEE6E62F1A40}" dt="2024-04-30T06:56:15.523" v="6166" actId="14100"/>
          <ac:cxnSpMkLst>
            <pc:docMk/>
            <pc:sldMk cId="3353731755" sldId="468"/>
            <ac:cxnSpMk id="69" creationId="{1A11DCF5-315D-FC8E-E17E-417C70D4C02E}"/>
          </ac:cxnSpMkLst>
        </pc:cxnChg>
        <pc:cxnChg chg="mod">
          <ac:chgData name="Huy Pham" userId="918db3a1909f15e0" providerId="LiveId" clId="{7C4356BA-0FCF-414C-B565-FEE6E62F1A40}" dt="2024-04-30T06:56:45.553" v="6175" actId="1037"/>
          <ac:cxnSpMkLst>
            <pc:docMk/>
            <pc:sldMk cId="3353731755" sldId="468"/>
            <ac:cxnSpMk id="70" creationId="{30219F71-A104-07A0-7D8D-23E4B9FE333B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72" creationId="{989CC64B-F588-3DA9-DE60-DE1B0CE3F3DC}"/>
          </ac:cxnSpMkLst>
        </pc:cxnChg>
        <pc:cxnChg chg="del mod">
          <ac:chgData name="Huy Pham" userId="918db3a1909f15e0" providerId="LiveId" clId="{7C4356BA-0FCF-414C-B565-FEE6E62F1A40}" dt="2024-04-30T07:07:24.723" v="6189" actId="478"/>
          <ac:cxnSpMkLst>
            <pc:docMk/>
            <pc:sldMk cId="3353731755" sldId="468"/>
            <ac:cxnSpMk id="87" creationId="{D4266419-B8EA-524E-AC68-CD2E14C9ECE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109" creationId="{35714134-47A1-8F54-BAD0-D6D4752EBCB3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7:21:07.035" v="6332" actId="1076"/>
        <pc:sldMkLst>
          <pc:docMk/>
          <pc:sldMk cId="4004204701" sldId="469"/>
        </pc:sldMkLst>
        <pc:spChg chg="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7:12:28.612" v="6212" actId="478"/>
          <ac:spMkLst>
            <pc:docMk/>
            <pc:sldMk cId="4004204701" sldId="469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3" creationId="{B94540C6-342B-5CD4-929B-50D7332733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1" creationId="{74C0204E-C0E3-832D-F33D-0A966018B80D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6" creationId="{2845F956-B4E7-9700-98F6-FFC7785AA47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9" creationId="{815EC85F-B736-E70E-6A9C-79DBA3E26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0" creationId="{0395FD94-1461-D67D-CAEA-75A5B4FF05C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7:13:26.405" v="6238" actId="1076"/>
          <ac:spMkLst>
            <pc:docMk/>
            <pc:sldMk cId="4004204701" sldId="469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3" creationId="{9254181A-C6E6-6A7F-553F-740C27E5C8F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4" creationId="{878DFE0C-B818-0F44-B8AF-C9F6FF41E13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5" creationId="{7E910627-5B94-06DB-2FFE-1B4200DC774E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6" creationId="{8FE2EC9B-F664-ADF2-E08A-A78F3F29406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7" creationId="{9399A4CE-E322-8E02-FE50-B2780F525271}"/>
          </ac:spMkLst>
        </pc:spChg>
        <pc:spChg chg="add mod">
          <ac:chgData name="Huy Pham" userId="918db3a1909f15e0" providerId="LiveId" clId="{7C4356BA-0FCF-414C-B565-FEE6E62F1A40}" dt="2024-04-30T07:19:22.599" v="6302" actId="1076"/>
          <ac:spMkLst>
            <pc:docMk/>
            <pc:sldMk cId="4004204701" sldId="469"/>
            <ac:spMk id="78" creationId="{C5C601DC-2BEB-AF26-DE64-CC74A65E7D1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2" creationId="{2664D992-A14F-2544-39F5-6A14EBD2D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7" creationId="{4D76B6A9-CFAD-CBC4-9747-1F769E80C24A}"/>
          </ac:spMkLst>
        </pc:spChg>
        <pc:spChg chg="add del mod">
          <ac:chgData name="Huy Pham" userId="918db3a1909f15e0" providerId="LiveId" clId="{7C4356BA-0FCF-414C-B565-FEE6E62F1A40}" dt="2024-04-30T07:18:52.464" v="6297" actId="21"/>
          <ac:spMkLst>
            <pc:docMk/>
            <pc:sldMk cId="4004204701" sldId="469"/>
            <ac:spMk id="88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9" creationId="{6BB9BD36-138B-3A1D-EFBA-692BC7F8DC87}"/>
          </ac:spMkLst>
        </pc:spChg>
        <pc:spChg chg="add del mod">
          <ac:chgData name="Huy Pham" userId="918db3a1909f15e0" providerId="LiveId" clId="{7C4356BA-0FCF-414C-B565-FEE6E62F1A40}" dt="2024-04-30T07:18:45.430" v="6295" actId="21"/>
          <ac:spMkLst>
            <pc:docMk/>
            <pc:sldMk cId="4004204701" sldId="469"/>
            <ac:spMk id="90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3" creationId="{3F5E3C26-AD92-8B5D-2D76-0932C7AFAD32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7C4356BA-0FCF-414C-B565-FEE6E62F1A40}" dt="2024-04-30T07:18:46.132" v="6296"/>
          <ac:spMkLst>
            <pc:docMk/>
            <pc:sldMk cId="4004204701" sldId="469"/>
            <ac:spMk id="104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8:52.757" v="629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20:48.382" v="6327" actId="1076"/>
          <ac:spMkLst>
            <pc:docMk/>
            <pc:sldMk cId="4004204701" sldId="469"/>
            <ac:spMk id="107" creationId="{83EE420C-B1A8-BDAD-6FE7-EEE183D0C12C}"/>
          </ac:spMkLst>
        </pc:spChg>
        <pc:spChg chg="add mod">
          <ac:chgData name="Huy Pham" userId="918db3a1909f15e0" providerId="LiveId" clId="{7C4356BA-0FCF-414C-B565-FEE6E62F1A40}" dt="2024-04-30T07:20:51.888" v="6328" actId="1076"/>
          <ac:spMkLst>
            <pc:docMk/>
            <pc:sldMk cId="4004204701" sldId="469"/>
            <ac:spMk id="108" creationId="{E969EE15-06F1-43B9-B556-F6AE0488FE09}"/>
          </ac:spMkLst>
        </pc:spChg>
        <pc:spChg chg="add mod">
          <ac:chgData name="Huy Pham" userId="918db3a1909f15e0" providerId="LiveId" clId="{7C4356BA-0FCF-414C-B565-FEE6E62F1A40}" dt="2024-04-30T07:21:07.035" v="6332" actId="1076"/>
          <ac:spMkLst>
            <pc:docMk/>
            <pc:sldMk cId="4004204701" sldId="469"/>
            <ac:spMk id="109" creationId="{6FC22F0B-BEA1-EB02-8D4A-771B358F0E08}"/>
          </ac:spMkLst>
        </pc:spChg>
        <pc:graphicFrameChg chg="add del mod">
          <ac:chgData name="Huy Pham" userId="918db3a1909f15e0" providerId="LiveId" clId="{7C4356BA-0FCF-414C-B565-FEE6E62F1A40}" dt="2024-04-30T07:12:30.214" v="6215"/>
          <ac:graphicFrameMkLst>
            <pc:docMk/>
            <pc:sldMk cId="4004204701" sldId="469"/>
            <ac:graphicFrameMk id="19" creationId="{82988A70-0666-6943-874C-A23E653D5031}"/>
          </ac:graphicFrameMkLst>
        </pc:graphicFrame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19" creationId="{32038E72-02D3-5F6F-17CF-816E26CF4DB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1" creationId="{900AA850-52E9-759D-54EF-576191FCCD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2" creationId="{F08E64F9-2723-B4A9-4F54-311B3DEBB54F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4" creationId="{DD53E27D-F295-BA98-C53C-48F44759BE5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35" creationId="{E9C58222-3E00-9FAF-4C36-B84AA0D00682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7" creationId="{43A5378A-987E-843D-ABC9-B26117FC99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8" creationId="{914BE78F-BCC0-6833-D5C6-CD68F59899B7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0" creationId="{4D601385-8A4B-6B1A-1995-43E9F175693C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1" creationId="{281539B1-E640-5F05-AE36-D5E5DA4B56A8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3" creationId="{F96F08E6-B223-ECA2-A2FF-1200039D0ECA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7C4356BA-0FCF-414C-B565-FEE6E62F1A40}" dt="2024-04-30T07:18:58.601" v="6300" actId="1038"/>
          <ac:cxnSpMkLst>
            <pc:docMk/>
            <pc:sldMk cId="4004204701" sldId="469"/>
            <ac:cxnSpMk id="70" creationId="{C19459B7-5692-01EF-8ACF-7701721A437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30T07:17:26.997" v="6263" actId="14100"/>
          <ac:cxnSpMkLst>
            <pc:docMk/>
            <pc:sldMk cId="4004204701" sldId="469"/>
            <ac:cxnSpMk id="72" creationId="{F8144FED-3F61-ABD2-3E15-B8FBF8C44E4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79" creationId="{A745760F-9681-7132-97F6-8FC81DB1F4CC}"/>
          </ac:cxnSpMkLst>
        </pc:cxnChg>
        <pc:cxnChg chg="add del mod">
          <ac:chgData name="Huy Pham" userId="918db3a1909f15e0" providerId="LiveId" clId="{7C4356BA-0FCF-414C-B565-FEE6E62F1A40}" dt="2024-04-30T07:16:31.645" v="6246" actId="21"/>
          <ac:cxnSpMkLst>
            <pc:docMk/>
            <pc:sldMk cId="4004204701" sldId="469"/>
            <ac:cxnSpMk id="80" creationId="{2BB10ECF-47FF-43A0-A828-21EDEE6ACD2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30T07:18:52.464" v="6297" actId="21"/>
          <ac:cxnSpMkLst>
            <pc:docMk/>
            <pc:sldMk cId="4004204701" sldId="469"/>
            <ac:cxnSpMk id="84" creationId="{A29D9E4E-E5A8-3949-040A-E39FE6532D1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5" creationId="{44DF6016-3827-E12A-667D-732EF641DB6C}"/>
          </ac:cxnSpMkLst>
        </pc:cxnChg>
        <pc:cxnChg chg="add del mod">
          <ac:chgData name="Huy Pham" userId="918db3a1909f15e0" providerId="LiveId" clId="{7C4356BA-0FCF-414C-B565-FEE6E62F1A40}" dt="2024-04-30T07:19:18.579" v="6301" actId="478"/>
          <ac:cxnSpMkLst>
            <pc:docMk/>
            <pc:sldMk cId="4004204701" sldId="469"/>
            <ac:cxnSpMk id="92" creationId="{858E1F07-EE73-98A1-D7F5-71E88AED22EC}"/>
          </ac:cxnSpMkLst>
        </pc:cxnChg>
        <pc:cxnChg chg="add mod">
          <ac:chgData name="Huy Pham" userId="918db3a1909f15e0" providerId="LiveId" clId="{7C4356BA-0FCF-414C-B565-FEE6E62F1A40}" dt="2024-04-30T07:17:56.188" v="6264" actId="208"/>
          <ac:cxnSpMkLst>
            <pc:docMk/>
            <pc:sldMk cId="4004204701" sldId="469"/>
            <ac:cxnSpMk id="96" creationId="{2BB10ECF-47FF-43A0-A828-21EDEE6ACD23}"/>
          </ac:cxnSpMkLst>
        </pc:cxnChg>
        <pc:cxnChg chg="add mod">
          <ac:chgData name="Huy Pham" userId="918db3a1909f15e0" providerId="LiveId" clId="{7C4356BA-0FCF-414C-B565-FEE6E62F1A40}" dt="2024-04-30T07:18:36.595" v="6293" actId="1037"/>
          <ac:cxnSpMkLst>
            <pc:docMk/>
            <pc:sldMk cId="4004204701" sldId="469"/>
            <ac:cxnSpMk id="100" creationId="{3AAE2947-2A9D-113B-1AFF-FA52EE8AE0B8}"/>
          </ac:cxnSpMkLst>
        </pc:cxnChg>
        <pc:cxnChg chg="add mod">
          <ac:chgData name="Huy Pham" userId="918db3a1909f15e0" providerId="LiveId" clId="{7C4356BA-0FCF-414C-B565-FEE6E62F1A40}" dt="2024-04-30T07:18:45.430" v="6295" actId="21"/>
          <ac:cxnSpMkLst>
            <pc:docMk/>
            <pc:sldMk cId="4004204701" sldId="469"/>
            <ac:cxnSpMk id="101" creationId="{E33B254E-BDA6-72E4-C7C3-BBE42A716975}"/>
          </ac:cxnSpMkLst>
        </pc:cxnChg>
      </pc:sldChg>
    </pc:docChg>
  </pc:docChgLst>
  <pc:docChgLst>
    <pc:chgData name="Huy Pham" userId="918db3a1909f15e0" providerId="LiveId" clId="{D02D26BC-9E22-4116-8461-57A712B519D4}"/>
    <pc:docChg chg="undo redo custSel addSld delSld modSld">
      <pc:chgData name="Huy Pham" userId="918db3a1909f15e0" providerId="LiveId" clId="{D02D26BC-9E22-4116-8461-57A712B519D4}" dt="2024-07-08T22:07:31.270" v="3678" actId="478"/>
      <pc:docMkLst>
        <pc:docMk/>
      </pc:docMkLst>
      <pc:sldChg chg="del">
        <pc:chgData name="Huy Pham" userId="918db3a1909f15e0" providerId="LiveId" clId="{D02D26BC-9E22-4116-8461-57A712B519D4}" dt="2024-07-07T13:48:18.322" v="8" actId="47"/>
        <pc:sldMkLst>
          <pc:docMk/>
          <pc:sldMk cId="4004204701" sldId="469"/>
        </pc:sldMkLst>
      </pc:sldChg>
      <pc:sldChg chg="delSp modSp mod delAnim">
        <pc:chgData name="Huy Pham" userId="918db3a1909f15e0" providerId="LiveId" clId="{D02D26BC-9E22-4116-8461-57A712B519D4}" dt="2024-07-08T22:07:31.270" v="3678" actId="478"/>
        <pc:sldMkLst>
          <pc:docMk/>
          <pc:sldMk cId="2144051294" sldId="470"/>
        </pc:sldMkLst>
        <pc:spChg chg="mod">
          <ac:chgData name="Huy Pham" userId="918db3a1909f15e0" providerId="LiveId" clId="{D02D26BC-9E22-4116-8461-57A712B519D4}" dt="2024-07-07T13:50:29.410" v="157" actId="1038"/>
          <ac:spMkLst>
            <pc:docMk/>
            <pc:sldMk cId="2144051294" sldId="470"/>
            <ac:spMk id="2" creationId="{336D951D-9BCE-EB77-2164-F1EB04F57906}"/>
          </ac:spMkLst>
        </pc:spChg>
        <pc:spChg chg="mod">
          <ac:chgData name="Huy Pham" userId="918db3a1909f15e0" providerId="LiveId" clId="{D02D26BC-9E22-4116-8461-57A712B519D4}" dt="2024-07-07T13:50:38.039" v="165" actId="1037"/>
          <ac:spMkLst>
            <pc:docMk/>
            <pc:sldMk cId="2144051294" sldId="470"/>
            <ac:spMk id="3" creationId="{EF00EFFC-5C82-E910-0232-1FA2F1A5C560}"/>
          </ac:spMkLst>
        </pc:spChg>
        <pc:spChg chg="mod">
          <ac:chgData name="Huy Pham" userId="918db3a1909f15e0" providerId="LiveId" clId="{D02D26BC-9E22-4116-8461-57A712B519D4}" dt="2024-07-07T13:50:29.410" v="157" actId="1038"/>
          <ac:spMkLst>
            <pc:docMk/>
            <pc:sldMk cId="2144051294" sldId="470"/>
            <ac:spMk id="5" creationId="{45B482B0-F814-5BDF-64A2-40D520F00AF9}"/>
          </ac:spMkLst>
        </pc:spChg>
        <pc:spChg chg="mod">
          <ac:chgData name="Huy Pham" userId="918db3a1909f15e0" providerId="LiveId" clId="{D02D26BC-9E22-4116-8461-57A712B519D4}" dt="2024-07-07T13:52:16.526" v="169" actId="1036"/>
          <ac:spMkLst>
            <pc:docMk/>
            <pc:sldMk cId="2144051294" sldId="470"/>
            <ac:spMk id="9" creationId="{A9C4FFF4-AFF7-4A25-76D6-D3E61A1989D9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27" creationId="{78DACE6C-1202-B04E-AF65-AD6F14F3210F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28" creationId="{6A4B2949-ECCE-DD11-51AA-DB5333542FB6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29" creationId="{7F81B138-DE28-F661-32A8-F92737CAA79E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0" creationId="{B1AE4E2B-D757-FF71-D224-7CB66341637B}"/>
          </ac:spMkLst>
        </pc:spChg>
        <pc:spChg chg="del mod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1" creationId="{F1BEB132-1ADD-6429-9FCC-FD1968A4425A}"/>
          </ac:spMkLst>
        </pc:spChg>
        <pc:spChg chg="del mod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2" creationId="{B6E09EA7-625B-E984-A83D-A041667EC327}"/>
          </ac:spMkLst>
        </pc:spChg>
        <pc:spChg chg="del mod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3" creationId="{628362BA-1EEA-489D-CFD9-13C4BCFD2567}"/>
          </ac:spMkLst>
        </pc:spChg>
        <pc:spChg chg="del mod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4" creationId="{369E73D9-CA32-CB4E-3CDE-516404027344}"/>
          </ac:spMkLst>
        </pc:spChg>
        <pc:spChg chg="del mod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6" creationId="{BFED1C27-D462-2C2D-61BC-58D2C20A0CE6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7" creationId="{16B40F06-761D-BBDF-F7A2-F3E8EA08F0CA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8" creationId="{B044BB26-33DF-6EC0-581E-163753496DE4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43" creationId="{6B81DE0E-93B7-3AF6-7EA2-6E9619797C0F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45" creationId="{57D15C37-A365-2A5D-0A27-93F63FCA8B41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46" creationId="{8C61BAF0-1145-E12C-7908-2128A988F668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52" creationId="{9572C4CE-250E-59D5-E85C-50A55AA6E721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53" creationId="{200ACF7D-7F45-2645-4F32-98328100FBBD}"/>
          </ac:spMkLst>
        </pc:spChg>
        <pc:cxnChg chg="mod">
          <ac:chgData name="Huy Pham" userId="918db3a1909f15e0" providerId="LiveId" clId="{D02D26BC-9E22-4116-8461-57A712B519D4}" dt="2024-07-07T13:50:29.410" v="157" actId="1038"/>
          <ac:cxnSpMkLst>
            <pc:docMk/>
            <pc:sldMk cId="2144051294" sldId="470"/>
            <ac:cxnSpMk id="4" creationId="{3F6DA2E7-C2F3-8C5C-3208-ACEBE52E7FEE}"/>
          </ac:cxnSpMkLst>
        </pc:cxnChg>
        <pc:cxnChg chg="mod">
          <ac:chgData name="Huy Pham" userId="918db3a1909f15e0" providerId="LiveId" clId="{D02D26BC-9E22-4116-8461-57A712B519D4}" dt="2024-07-07T13:50:29.410" v="157" actId="1038"/>
          <ac:cxnSpMkLst>
            <pc:docMk/>
            <pc:sldMk cId="2144051294" sldId="470"/>
            <ac:cxnSpMk id="6" creationId="{76C01D05-14B2-91AD-B23E-DFD75355AA90}"/>
          </ac:cxnSpMkLst>
        </pc:cxnChg>
        <pc:cxnChg chg="del mod">
          <ac:chgData name="Huy Pham" userId="918db3a1909f15e0" providerId="LiveId" clId="{D02D26BC-9E22-4116-8461-57A712B519D4}" dt="2024-07-08T22:07:31.270" v="3678" actId="478"/>
          <ac:cxnSpMkLst>
            <pc:docMk/>
            <pc:sldMk cId="2144051294" sldId="470"/>
            <ac:cxnSpMk id="7" creationId="{E5D6FD48-69AE-7C55-465C-19E909645AFF}"/>
          </ac:cxnSpMkLst>
        </pc:cxnChg>
        <pc:cxnChg chg="mod">
          <ac:chgData name="Huy Pham" userId="918db3a1909f15e0" providerId="LiveId" clId="{D02D26BC-9E22-4116-8461-57A712B519D4}" dt="2024-07-07T13:50:29.410" v="157" actId="1038"/>
          <ac:cxnSpMkLst>
            <pc:docMk/>
            <pc:sldMk cId="2144051294" sldId="470"/>
            <ac:cxnSpMk id="8" creationId="{36439BA7-9EF1-EA7D-27D2-863B870EBDEF}"/>
          </ac:cxnSpMkLst>
        </pc:cxnChg>
        <pc:cxnChg chg="del mod">
          <ac:chgData name="Huy Pham" userId="918db3a1909f15e0" providerId="LiveId" clId="{D02D26BC-9E22-4116-8461-57A712B519D4}" dt="2024-07-08T22:07:31.270" v="3678" actId="478"/>
          <ac:cxnSpMkLst>
            <pc:docMk/>
            <pc:sldMk cId="2144051294" sldId="470"/>
            <ac:cxnSpMk id="26" creationId="{E7E17F7A-8977-B85B-0DBD-4D7147201011}"/>
          </ac:cxnSpMkLst>
        </pc:cxnChg>
      </pc:sldChg>
      <pc:sldChg chg="del">
        <pc:chgData name="Huy Pham" userId="918db3a1909f15e0" providerId="LiveId" clId="{D02D26BC-9E22-4116-8461-57A712B519D4}" dt="2024-07-07T13:52:11.551" v="167" actId="47"/>
        <pc:sldMkLst>
          <pc:docMk/>
          <pc:sldMk cId="2516688371" sldId="471"/>
        </pc:sldMkLst>
      </pc:sldChg>
      <pc:sldChg chg="del">
        <pc:chgData name="Huy Pham" userId="918db3a1909f15e0" providerId="LiveId" clId="{D02D26BC-9E22-4116-8461-57A712B519D4}" dt="2024-07-07T13:48:14.395" v="7" actId="47"/>
        <pc:sldMkLst>
          <pc:docMk/>
          <pc:sldMk cId="2385982363" sldId="472"/>
        </pc:sldMkLst>
      </pc:sldChg>
      <pc:sldChg chg="addSp delSp modSp add mod delAnim modAnim">
        <pc:chgData name="Huy Pham" userId="918db3a1909f15e0" providerId="LiveId" clId="{D02D26BC-9E22-4116-8461-57A712B519D4}" dt="2024-07-07T14:34:23.715" v="811"/>
        <pc:sldMkLst>
          <pc:docMk/>
          <pc:sldMk cId="4283932744" sldId="472"/>
        </pc:sldMkLst>
        <pc:spChg chg="add mod">
          <ac:chgData name="Huy Pham" userId="918db3a1909f15e0" providerId="LiveId" clId="{D02D26BC-9E22-4116-8461-57A712B519D4}" dt="2024-07-07T14:10:27.128" v="449" actId="14100"/>
          <ac:spMkLst>
            <pc:docMk/>
            <pc:sldMk cId="4283932744" sldId="472"/>
            <ac:spMk id="12" creationId="{CB7EE3F8-F233-75A3-9862-DAC1F1902D10}"/>
          </ac:spMkLst>
        </pc:spChg>
        <pc:spChg chg="add mod">
          <ac:chgData name="Huy Pham" userId="918db3a1909f15e0" providerId="LiveId" clId="{D02D26BC-9E22-4116-8461-57A712B519D4}" dt="2024-07-07T14:12:52.484" v="499" actId="14100"/>
          <ac:spMkLst>
            <pc:docMk/>
            <pc:sldMk cId="4283932744" sldId="472"/>
            <ac:spMk id="16" creationId="{92F2F9E7-26BC-AC9F-3697-9E8CD446EEDD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27" creationId="{78DACE6C-1202-B04E-AF65-AD6F14F3210F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28" creationId="{6A4B2949-ECCE-DD11-51AA-DB5333542FB6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29" creationId="{7F81B138-DE28-F661-32A8-F92737CAA79E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0" creationId="{B1AE4E2B-D757-FF71-D224-7CB66341637B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1" creationId="{F1BEB132-1ADD-6429-9FCC-FD1968A4425A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2" creationId="{B6E09EA7-625B-E984-A83D-A041667EC327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3" creationId="{628362BA-1EEA-489D-CFD9-13C4BCFD2567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4" creationId="{369E73D9-CA32-CB4E-3CDE-516404027344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6" creationId="{BFED1C27-D462-2C2D-61BC-58D2C20A0CE6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7" creationId="{16B40F06-761D-BBDF-F7A2-F3E8EA08F0CA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8" creationId="{B044BB26-33DF-6EC0-581E-163753496DE4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43" creationId="{6B81DE0E-93B7-3AF6-7EA2-6E9619797C0F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45" creationId="{57D15C37-A365-2A5D-0A27-93F63FCA8B41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46" creationId="{8C61BAF0-1145-E12C-7908-2128A988F668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52" creationId="{9572C4CE-250E-59D5-E85C-50A55AA6E721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53" creationId="{200ACF7D-7F45-2645-4F32-98328100FBBD}"/>
          </ac:spMkLst>
        </pc:spChg>
        <pc:graphicFrameChg chg="add del mod">
          <ac:chgData name="Huy Pham" userId="918db3a1909f15e0" providerId="LiveId" clId="{D02D26BC-9E22-4116-8461-57A712B519D4}" dt="2024-07-07T13:53:08.938" v="173"/>
          <ac:graphicFrameMkLst>
            <pc:docMk/>
            <pc:sldMk cId="4283932744" sldId="472"/>
            <ac:graphicFrameMk id="10" creationId="{F94FB963-2B6B-E7E6-BD96-02B276B3250D}"/>
          </ac:graphicFrameMkLst>
        </pc:graphicFrameChg>
        <pc:graphicFrameChg chg="add del mod">
          <ac:chgData name="Huy Pham" userId="918db3a1909f15e0" providerId="LiveId" clId="{D02D26BC-9E22-4116-8461-57A712B519D4}" dt="2024-07-07T13:53:26.147" v="182"/>
          <ac:graphicFrameMkLst>
            <pc:docMk/>
            <pc:sldMk cId="4283932744" sldId="472"/>
            <ac:graphicFrameMk id="14" creationId="{A5DF7A50-0F2B-7025-1BC0-675DB4BD48EA}"/>
          </ac:graphicFrameMkLst>
        </pc:graphicFrameChg>
        <pc:graphicFrameChg chg="add del mod modGraphic">
          <ac:chgData name="Huy Pham" userId="918db3a1909f15e0" providerId="LiveId" clId="{D02D26BC-9E22-4116-8461-57A712B519D4}" dt="2024-07-07T13:58:43.198" v="216" actId="478"/>
          <ac:graphicFrameMkLst>
            <pc:docMk/>
            <pc:sldMk cId="4283932744" sldId="472"/>
            <ac:graphicFrameMk id="17" creationId="{7FE46714-FC27-DDA0-BA94-131746BEA961}"/>
          </ac:graphicFrameMkLst>
        </pc:graphicFrameChg>
        <pc:graphicFrameChg chg="add mod modGraphic">
          <ac:chgData name="Huy Pham" userId="918db3a1909f15e0" providerId="LiveId" clId="{D02D26BC-9E22-4116-8461-57A712B519D4}" dt="2024-07-07T14:15:36.566" v="620" actId="20577"/>
          <ac:graphicFrameMkLst>
            <pc:docMk/>
            <pc:sldMk cId="4283932744" sldId="472"/>
            <ac:graphicFrameMk id="18" creationId="{2A50E75F-827F-F914-9A91-3946402F50DE}"/>
          </ac:graphicFrameMkLst>
        </pc:graphicFrameChg>
        <pc:graphicFrameChg chg="add del mod">
          <ac:chgData name="Huy Pham" userId="918db3a1909f15e0" providerId="LiveId" clId="{D02D26BC-9E22-4116-8461-57A712B519D4}" dt="2024-07-07T14:03:21.901" v="310"/>
          <ac:graphicFrameMkLst>
            <pc:docMk/>
            <pc:sldMk cId="4283932744" sldId="472"/>
            <ac:graphicFrameMk id="19" creationId="{BBA90C09-BE44-EECC-9795-D6DD4334305F}"/>
          </ac:graphicFrameMkLst>
        </pc:graphicFrameChg>
        <pc:graphicFrameChg chg="add">
          <ac:chgData name="Huy Pham" userId="918db3a1909f15e0" providerId="LiveId" clId="{D02D26BC-9E22-4116-8461-57A712B519D4}" dt="2024-07-07T14:12:58.029" v="500"/>
          <ac:graphicFrameMkLst>
            <pc:docMk/>
            <pc:sldMk cId="4283932744" sldId="472"/>
            <ac:graphicFrameMk id="20" creationId="{3CB52CDC-D95F-0270-93B2-A9F888396503}"/>
          </ac:graphicFrameMkLst>
        </pc:graphicFrameChg>
        <pc:graphicFrameChg chg="add">
          <ac:chgData name="Huy Pham" userId="918db3a1909f15e0" providerId="LiveId" clId="{D02D26BC-9E22-4116-8461-57A712B519D4}" dt="2024-07-07T14:13:01.243" v="501"/>
          <ac:graphicFrameMkLst>
            <pc:docMk/>
            <pc:sldMk cId="4283932744" sldId="472"/>
            <ac:graphicFrameMk id="21" creationId="{7A0D3916-B021-840B-E653-BD17F661100B}"/>
          </ac:graphicFrameMkLst>
        </pc:graphicFrameChg>
        <pc:picChg chg="add del mod">
          <ac:chgData name="Huy Pham" userId="918db3a1909f15e0" providerId="LiveId" clId="{D02D26BC-9E22-4116-8461-57A712B519D4}" dt="2024-07-07T14:12:35.825" v="495" actId="478"/>
          <ac:picMkLst>
            <pc:docMk/>
            <pc:sldMk cId="4283932744" sldId="472"/>
            <ac:picMk id="13" creationId="{C3447CE0-E67D-3CF5-6619-6531B7B29355}"/>
          </ac:picMkLst>
        </pc:picChg>
      </pc:sldChg>
      <pc:sldChg chg="add del">
        <pc:chgData name="Huy Pham" userId="918db3a1909f15e0" providerId="LiveId" clId="{D02D26BC-9E22-4116-8461-57A712B519D4}" dt="2024-07-08T21:19:29.596" v="2849" actId="47"/>
        <pc:sldMkLst>
          <pc:docMk/>
          <pc:sldMk cId="1093664760" sldId="473"/>
        </pc:sldMkLst>
      </pc:sldChg>
      <pc:sldChg chg="del">
        <pc:chgData name="Huy Pham" userId="918db3a1909f15e0" providerId="LiveId" clId="{D02D26BC-9E22-4116-8461-57A712B519D4}" dt="2024-07-07T13:48:14.036" v="6" actId="47"/>
        <pc:sldMkLst>
          <pc:docMk/>
          <pc:sldMk cId="2706335364" sldId="473"/>
        </pc:sldMkLst>
      </pc:sldChg>
      <pc:sldChg chg="addSp delSp modSp add mod delAnim modAnim">
        <pc:chgData name="Huy Pham" userId="918db3a1909f15e0" providerId="LiveId" clId="{D02D26BC-9E22-4116-8461-57A712B519D4}" dt="2024-07-07T14:34:42.948" v="815"/>
        <pc:sldMkLst>
          <pc:docMk/>
          <pc:sldMk cId="3387039205" sldId="474"/>
        </pc:sldMkLst>
        <pc:spChg chg="add mod">
          <ac:chgData name="Huy Pham" userId="918db3a1909f15e0" providerId="LiveId" clId="{D02D26BC-9E22-4116-8461-57A712B519D4}" dt="2024-07-07T14:25:26.218" v="659" actId="1038"/>
          <ac:spMkLst>
            <pc:docMk/>
            <pc:sldMk cId="3387039205" sldId="474"/>
            <ac:spMk id="12" creationId="{F3CA6D05-6CC7-6129-4E3A-CBF7A528E932}"/>
          </ac:spMkLst>
        </pc:spChg>
        <pc:spChg chg="add mod">
          <ac:chgData name="Huy Pham" userId="918db3a1909f15e0" providerId="LiveId" clId="{D02D26BC-9E22-4116-8461-57A712B519D4}" dt="2024-07-07T14:32:44.093" v="744" actId="1035"/>
          <ac:spMkLst>
            <pc:docMk/>
            <pc:sldMk cId="3387039205" sldId="474"/>
            <ac:spMk id="16" creationId="{5B91CA55-F6D9-5F55-F9DC-1E3BD9333518}"/>
          </ac:spMkLst>
        </pc:spChg>
        <pc:spChg chg="add mod">
          <ac:chgData name="Huy Pham" userId="918db3a1909f15e0" providerId="LiveId" clId="{D02D26BC-9E22-4116-8461-57A712B519D4}" dt="2024-07-07T14:32:59.665" v="779" actId="1035"/>
          <ac:spMkLst>
            <pc:docMk/>
            <pc:sldMk cId="3387039205" sldId="474"/>
            <ac:spMk id="19" creationId="{67E994C3-956A-2CC9-41CB-3EB336ADF59F}"/>
          </ac:spMkLst>
        </pc:spChg>
        <pc:spChg chg="add mod">
          <ac:chgData name="Huy Pham" userId="918db3a1909f15e0" providerId="LiveId" clId="{D02D26BC-9E22-4116-8461-57A712B519D4}" dt="2024-07-07T14:32:55.968" v="778" actId="1035"/>
          <ac:spMkLst>
            <pc:docMk/>
            <pc:sldMk cId="3387039205" sldId="474"/>
            <ac:spMk id="20" creationId="{36740930-2F12-10E2-FD70-5996557B2A2A}"/>
          </ac:spMkLst>
        </pc:spChg>
        <pc:spChg chg="add mod">
          <ac:chgData name="Huy Pham" userId="918db3a1909f15e0" providerId="LiveId" clId="{D02D26BC-9E22-4116-8461-57A712B519D4}" dt="2024-07-07T14:33:55.567" v="806" actId="14100"/>
          <ac:spMkLst>
            <pc:docMk/>
            <pc:sldMk cId="3387039205" sldId="474"/>
            <ac:spMk id="22" creationId="{A0094237-2B20-A4E9-E975-B323A4118BB5}"/>
          </ac:spMkLst>
        </pc:spChg>
        <pc:spChg chg="mod">
          <ac:chgData name="Huy Pham" userId="918db3a1909f15e0" providerId="LiveId" clId="{D02D26BC-9E22-4116-8461-57A712B519D4}" dt="2024-07-07T14:13:50.044" v="616" actId="14100"/>
          <ac:spMkLst>
            <pc:docMk/>
            <pc:sldMk cId="3387039205" sldId="474"/>
            <ac:spMk id="27" creationId="{78DACE6C-1202-B04E-AF65-AD6F14F3210F}"/>
          </ac:spMkLst>
        </pc:spChg>
        <pc:spChg chg="mod">
          <ac:chgData name="Huy Pham" userId="918db3a1909f15e0" providerId="LiveId" clId="{D02D26BC-9E22-4116-8461-57A712B519D4}" dt="2024-07-07T14:13:23.798" v="505" actId="20577"/>
          <ac:spMkLst>
            <pc:docMk/>
            <pc:sldMk cId="3387039205" sldId="474"/>
            <ac:spMk id="29" creationId="{7F81B138-DE28-F661-32A8-F92737CAA79E}"/>
          </ac:spMkLst>
        </pc:spChg>
        <pc:spChg chg="mod">
          <ac:chgData name="Huy Pham" userId="918db3a1909f15e0" providerId="LiveId" clId="{D02D26BC-9E22-4116-8461-57A712B519D4}" dt="2024-07-07T14:13:54.016" v="617" actId="14100"/>
          <ac:spMkLst>
            <pc:docMk/>
            <pc:sldMk cId="3387039205" sldId="474"/>
            <ac:spMk id="30" creationId="{B1AE4E2B-D757-FF71-D224-7CB66341637B}"/>
          </ac:spMkLst>
        </pc:spChg>
        <pc:spChg chg="mod">
          <ac:chgData name="Huy Pham" userId="918db3a1909f15e0" providerId="LiveId" clId="{D02D26BC-9E22-4116-8461-57A712B519D4}" dt="2024-07-07T14:13:40.307" v="615" actId="1037"/>
          <ac:spMkLst>
            <pc:docMk/>
            <pc:sldMk cId="3387039205" sldId="474"/>
            <ac:spMk id="31" creationId="{F1BEB132-1ADD-6429-9FCC-FD1968A4425A}"/>
          </ac:spMkLst>
        </pc:spChg>
        <pc:spChg chg="mod">
          <ac:chgData name="Huy Pham" userId="918db3a1909f15e0" providerId="LiveId" clId="{D02D26BC-9E22-4116-8461-57A712B519D4}" dt="2024-07-07T14:13:40.307" v="615" actId="1037"/>
          <ac:spMkLst>
            <pc:docMk/>
            <pc:sldMk cId="3387039205" sldId="474"/>
            <ac:spMk id="32" creationId="{B6E09EA7-625B-E984-A83D-A041667EC327}"/>
          </ac:spMkLst>
        </pc:spChg>
        <pc:spChg chg="mod">
          <ac:chgData name="Huy Pham" userId="918db3a1909f15e0" providerId="LiveId" clId="{D02D26BC-9E22-4116-8461-57A712B519D4}" dt="2024-07-07T14:13:40.307" v="615" actId="1037"/>
          <ac:spMkLst>
            <pc:docMk/>
            <pc:sldMk cId="3387039205" sldId="474"/>
            <ac:spMk id="33" creationId="{628362BA-1EEA-489D-CFD9-13C4BCFD2567}"/>
          </ac:spMkLst>
        </pc:spChg>
        <pc:spChg chg="mod">
          <ac:chgData name="Huy Pham" userId="918db3a1909f15e0" providerId="LiveId" clId="{D02D26BC-9E22-4116-8461-57A712B519D4}" dt="2024-07-07T14:13:40.307" v="615" actId="1037"/>
          <ac:spMkLst>
            <pc:docMk/>
            <pc:sldMk cId="3387039205" sldId="474"/>
            <ac:spMk id="34" creationId="{369E73D9-CA32-CB4E-3CDE-516404027344}"/>
          </ac:spMkLst>
        </pc:spChg>
        <pc:spChg chg="mod">
          <ac:chgData name="Huy Pham" userId="918db3a1909f15e0" providerId="LiveId" clId="{D02D26BC-9E22-4116-8461-57A712B519D4}" dt="2024-07-07T14:13:40.307" v="615" actId="1037"/>
          <ac:spMkLst>
            <pc:docMk/>
            <pc:sldMk cId="3387039205" sldId="474"/>
            <ac:spMk id="36" creationId="{BFED1C27-D462-2C2D-61BC-58D2C20A0CE6}"/>
          </ac:spMkLst>
        </pc:spChg>
        <pc:spChg chg="del">
          <ac:chgData name="Huy Pham" userId="918db3a1909f15e0" providerId="LiveId" clId="{D02D26BC-9E22-4116-8461-57A712B519D4}" dt="2024-07-07T14:23:05.738" v="621" actId="478"/>
          <ac:spMkLst>
            <pc:docMk/>
            <pc:sldMk cId="3387039205" sldId="474"/>
            <ac:spMk id="37" creationId="{16B40F06-761D-BBDF-F7A2-F3E8EA08F0CA}"/>
          </ac:spMkLst>
        </pc:spChg>
        <pc:spChg chg="mod">
          <ac:chgData name="Huy Pham" userId="918db3a1909f15e0" providerId="LiveId" clId="{D02D26BC-9E22-4116-8461-57A712B519D4}" dt="2024-07-07T14:25:11.236" v="649" actId="14100"/>
          <ac:spMkLst>
            <pc:docMk/>
            <pc:sldMk cId="3387039205" sldId="474"/>
            <ac:spMk id="38" creationId="{B044BB26-33DF-6EC0-581E-163753496DE4}"/>
          </ac:spMkLst>
        </pc:spChg>
        <pc:spChg chg="del">
          <ac:chgData name="Huy Pham" userId="918db3a1909f15e0" providerId="LiveId" clId="{D02D26BC-9E22-4116-8461-57A712B519D4}" dt="2024-07-07T14:23:31.133" v="628" actId="478"/>
          <ac:spMkLst>
            <pc:docMk/>
            <pc:sldMk cId="3387039205" sldId="474"/>
            <ac:spMk id="43" creationId="{6B81DE0E-93B7-3AF6-7EA2-6E9619797C0F}"/>
          </ac:spMkLst>
        </pc:spChg>
        <pc:spChg chg="mod">
          <ac:chgData name="Huy Pham" userId="918db3a1909f15e0" providerId="LiveId" clId="{D02D26BC-9E22-4116-8461-57A712B519D4}" dt="2024-07-07T14:26:23.006" v="678" actId="1076"/>
          <ac:spMkLst>
            <pc:docMk/>
            <pc:sldMk cId="3387039205" sldId="474"/>
            <ac:spMk id="45" creationId="{57D15C37-A365-2A5D-0A27-93F63FCA8B41}"/>
          </ac:spMkLst>
        </pc:spChg>
        <pc:spChg chg="del">
          <ac:chgData name="Huy Pham" userId="918db3a1909f15e0" providerId="LiveId" clId="{D02D26BC-9E22-4116-8461-57A712B519D4}" dt="2024-07-07T14:23:14.422" v="623" actId="478"/>
          <ac:spMkLst>
            <pc:docMk/>
            <pc:sldMk cId="3387039205" sldId="474"/>
            <ac:spMk id="46" creationId="{8C61BAF0-1145-E12C-7908-2128A988F668}"/>
          </ac:spMkLst>
        </pc:spChg>
        <pc:spChg chg="del">
          <ac:chgData name="Huy Pham" userId="918db3a1909f15e0" providerId="LiveId" clId="{D02D26BC-9E22-4116-8461-57A712B519D4}" dt="2024-07-07T14:23:11.373" v="622" actId="478"/>
          <ac:spMkLst>
            <pc:docMk/>
            <pc:sldMk cId="3387039205" sldId="474"/>
            <ac:spMk id="52" creationId="{9572C4CE-250E-59D5-E85C-50A55AA6E721}"/>
          </ac:spMkLst>
        </pc:spChg>
        <pc:spChg chg="del">
          <ac:chgData name="Huy Pham" userId="918db3a1909f15e0" providerId="LiveId" clId="{D02D26BC-9E22-4116-8461-57A712B519D4}" dt="2024-07-07T14:23:11.373" v="622" actId="478"/>
          <ac:spMkLst>
            <pc:docMk/>
            <pc:sldMk cId="3387039205" sldId="474"/>
            <ac:spMk id="53" creationId="{200ACF7D-7F45-2645-4F32-98328100FBBD}"/>
          </ac:spMkLst>
        </pc:spChg>
        <pc:graphicFrameChg chg="add del mod">
          <ac:chgData name="Huy Pham" userId="918db3a1909f15e0" providerId="LiveId" clId="{D02D26BC-9E22-4116-8461-57A712B519D4}" dt="2024-07-07T14:23:32.787" v="631"/>
          <ac:graphicFrameMkLst>
            <pc:docMk/>
            <pc:sldMk cId="3387039205" sldId="474"/>
            <ac:graphicFrameMk id="10" creationId="{9CB54891-5240-4FB5-F5AB-A0399DB56082}"/>
          </ac:graphicFrameMkLst>
        </pc:graphicFrameChg>
        <pc:graphicFrameChg chg="add del mod">
          <ac:chgData name="Huy Pham" userId="918db3a1909f15e0" providerId="LiveId" clId="{D02D26BC-9E22-4116-8461-57A712B519D4}" dt="2024-07-07T14:25:44.694" v="662"/>
          <ac:graphicFrameMkLst>
            <pc:docMk/>
            <pc:sldMk cId="3387039205" sldId="474"/>
            <ac:graphicFrameMk id="14" creationId="{17E1FDEF-61A0-4BC1-2DC0-FA0E6D612624}"/>
          </ac:graphicFrameMkLst>
        </pc:graphicFrameChg>
        <pc:graphicFrameChg chg="add del mod">
          <ac:chgData name="Huy Pham" userId="918db3a1909f15e0" providerId="LiveId" clId="{D02D26BC-9E22-4116-8461-57A712B519D4}" dt="2024-07-07T14:26:37.142" v="682"/>
          <ac:graphicFrameMkLst>
            <pc:docMk/>
            <pc:sldMk cId="3387039205" sldId="474"/>
            <ac:graphicFrameMk id="17" creationId="{E55AA51C-95A4-BDEC-8E8F-D41F1F8866B0}"/>
          </ac:graphicFrameMkLst>
        </pc:graphicFrameChg>
        <pc:picChg chg="add mod">
          <ac:chgData name="Huy Pham" userId="918db3a1909f15e0" providerId="LiveId" clId="{D02D26BC-9E22-4116-8461-57A712B519D4}" dt="2024-07-07T14:25:13.424" v="650" actId="1076"/>
          <ac:picMkLst>
            <pc:docMk/>
            <pc:sldMk cId="3387039205" sldId="474"/>
            <ac:picMk id="13" creationId="{270DF88C-5A3B-67F9-EB30-6129A68B7E39}"/>
          </ac:picMkLst>
        </pc:picChg>
      </pc:sldChg>
      <pc:sldChg chg="del">
        <pc:chgData name="Huy Pham" userId="918db3a1909f15e0" providerId="LiveId" clId="{D02D26BC-9E22-4116-8461-57A712B519D4}" dt="2024-07-07T13:48:13.753" v="5" actId="47"/>
        <pc:sldMkLst>
          <pc:docMk/>
          <pc:sldMk cId="3989037358" sldId="474"/>
        </pc:sldMkLst>
      </pc:sldChg>
      <pc:sldChg chg="del">
        <pc:chgData name="Huy Pham" userId="918db3a1909f15e0" providerId="LiveId" clId="{D02D26BC-9E22-4116-8461-57A712B519D4}" dt="2024-07-07T13:48:13.205" v="3" actId="47"/>
        <pc:sldMkLst>
          <pc:docMk/>
          <pc:sldMk cId="222946921" sldId="475"/>
        </pc:sldMkLst>
      </pc:sldChg>
      <pc:sldChg chg="addSp delSp modSp add mod delAnim modAnim">
        <pc:chgData name="Huy Pham" userId="918db3a1909f15e0" providerId="LiveId" clId="{D02D26BC-9E22-4116-8461-57A712B519D4}" dt="2024-07-07T14:50:51.409" v="1190"/>
        <pc:sldMkLst>
          <pc:docMk/>
          <pc:sldMk cId="1700052636" sldId="475"/>
        </pc:sldMkLst>
        <pc:spChg chg="del">
          <ac:chgData name="Huy Pham" userId="918db3a1909f15e0" providerId="LiveId" clId="{D02D26BC-9E22-4116-8461-57A712B519D4}" dt="2024-07-07T14:36:11.501" v="819" actId="478"/>
          <ac:spMkLst>
            <pc:docMk/>
            <pc:sldMk cId="1700052636" sldId="475"/>
            <ac:spMk id="12" creationId="{F3CA6D05-6CC7-6129-4E3A-CBF7A528E932}"/>
          </ac:spMkLst>
        </pc:spChg>
        <pc:spChg chg="add mod">
          <ac:chgData name="Huy Pham" userId="918db3a1909f15e0" providerId="LiveId" clId="{D02D26BC-9E22-4116-8461-57A712B519D4}" dt="2024-07-07T14:37:46.826" v="843" actId="14100"/>
          <ac:spMkLst>
            <pc:docMk/>
            <pc:sldMk cId="1700052636" sldId="475"/>
            <ac:spMk id="14" creationId="{78A6B50A-9097-F853-8D90-C5B093D18957}"/>
          </ac:spMkLst>
        </pc:spChg>
        <pc:spChg chg="del">
          <ac:chgData name="Huy Pham" userId="918db3a1909f15e0" providerId="LiveId" clId="{D02D26BC-9E22-4116-8461-57A712B519D4}" dt="2024-07-07T14:36:09.195" v="817" actId="478"/>
          <ac:spMkLst>
            <pc:docMk/>
            <pc:sldMk cId="1700052636" sldId="475"/>
            <ac:spMk id="16" creationId="{5B91CA55-F6D9-5F55-F9DC-1E3BD9333518}"/>
          </ac:spMkLst>
        </pc:spChg>
        <pc:spChg chg="add mod">
          <ac:chgData name="Huy Pham" userId="918db3a1909f15e0" providerId="LiveId" clId="{D02D26BC-9E22-4116-8461-57A712B519D4}" dt="2024-07-07T14:41:44.787" v="960" actId="14100"/>
          <ac:spMkLst>
            <pc:docMk/>
            <pc:sldMk cId="1700052636" sldId="475"/>
            <ac:spMk id="18" creationId="{A648E452-908F-1E2D-613B-1D8CC41BD3AF}"/>
          </ac:spMkLst>
        </pc:spChg>
        <pc:spChg chg="del">
          <ac:chgData name="Huy Pham" userId="918db3a1909f15e0" providerId="LiveId" clId="{D02D26BC-9E22-4116-8461-57A712B519D4}" dt="2024-07-07T14:36:09.195" v="817" actId="478"/>
          <ac:spMkLst>
            <pc:docMk/>
            <pc:sldMk cId="1700052636" sldId="475"/>
            <ac:spMk id="19" creationId="{67E994C3-956A-2CC9-41CB-3EB336ADF59F}"/>
          </ac:spMkLst>
        </pc:spChg>
        <pc:spChg chg="del">
          <ac:chgData name="Huy Pham" userId="918db3a1909f15e0" providerId="LiveId" clId="{D02D26BC-9E22-4116-8461-57A712B519D4}" dt="2024-07-07T14:36:09.195" v="817" actId="478"/>
          <ac:spMkLst>
            <pc:docMk/>
            <pc:sldMk cId="1700052636" sldId="475"/>
            <ac:spMk id="20" creationId="{36740930-2F12-10E2-FD70-5996557B2A2A}"/>
          </ac:spMkLst>
        </pc:spChg>
        <pc:spChg chg="del">
          <ac:chgData name="Huy Pham" userId="918db3a1909f15e0" providerId="LiveId" clId="{D02D26BC-9E22-4116-8461-57A712B519D4}" dt="2024-07-07T14:36:09.195" v="817" actId="478"/>
          <ac:spMkLst>
            <pc:docMk/>
            <pc:sldMk cId="1700052636" sldId="475"/>
            <ac:spMk id="22" creationId="{A0094237-2B20-A4E9-E975-B323A4118BB5}"/>
          </ac:spMkLst>
        </pc:spChg>
        <pc:spChg chg="add del mod">
          <ac:chgData name="Huy Pham" userId="918db3a1909f15e0" providerId="LiveId" clId="{D02D26BC-9E22-4116-8461-57A712B519D4}" dt="2024-07-07T14:42:01.819" v="964" actId="21"/>
          <ac:spMkLst>
            <pc:docMk/>
            <pc:sldMk cId="1700052636" sldId="475"/>
            <ac:spMk id="24" creationId="{192FF05F-22E5-D134-05CE-69E774FB3CCF}"/>
          </ac:spMkLst>
        </pc:spChg>
        <pc:spChg chg="add mod">
          <ac:chgData name="Huy Pham" userId="918db3a1909f15e0" providerId="LiveId" clId="{D02D26BC-9E22-4116-8461-57A712B519D4}" dt="2024-07-07T14:49:15.436" v="1124" actId="1035"/>
          <ac:spMkLst>
            <pc:docMk/>
            <pc:sldMk cId="1700052636" sldId="475"/>
            <ac:spMk id="37" creationId="{E02ABD3C-DC32-3F1B-38D5-F45A86C47732}"/>
          </ac:spMkLst>
        </pc:spChg>
        <pc:spChg chg="del">
          <ac:chgData name="Huy Pham" userId="918db3a1909f15e0" providerId="LiveId" clId="{D02D26BC-9E22-4116-8461-57A712B519D4}" dt="2024-07-07T14:36:15.329" v="820" actId="478"/>
          <ac:spMkLst>
            <pc:docMk/>
            <pc:sldMk cId="1700052636" sldId="475"/>
            <ac:spMk id="38" creationId="{B044BB26-33DF-6EC0-581E-163753496DE4}"/>
          </ac:spMkLst>
        </pc:spChg>
        <pc:spChg chg="add mod">
          <ac:chgData name="Huy Pham" userId="918db3a1909f15e0" providerId="LiveId" clId="{D02D26BC-9E22-4116-8461-57A712B519D4}" dt="2024-07-07T14:49:15.436" v="1124" actId="1035"/>
          <ac:spMkLst>
            <pc:docMk/>
            <pc:sldMk cId="1700052636" sldId="475"/>
            <ac:spMk id="39" creationId="{192FF05F-22E5-D134-05CE-69E774FB3CCF}"/>
          </ac:spMkLst>
        </pc:spChg>
        <pc:spChg chg="add mod">
          <ac:chgData name="Huy Pham" userId="918db3a1909f15e0" providerId="LiveId" clId="{D02D26BC-9E22-4116-8461-57A712B519D4}" dt="2024-07-07T14:50:00.043" v="1181" actId="1037"/>
          <ac:spMkLst>
            <pc:docMk/>
            <pc:sldMk cId="1700052636" sldId="475"/>
            <ac:spMk id="42" creationId="{DA8791FD-A28A-F09F-4617-36B4036EB4A6}"/>
          </ac:spMkLst>
        </pc:spChg>
        <pc:spChg chg="del">
          <ac:chgData name="Huy Pham" userId="918db3a1909f15e0" providerId="LiveId" clId="{D02D26BC-9E22-4116-8461-57A712B519D4}" dt="2024-07-07T14:36:16.095" v="821" actId="478"/>
          <ac:spMkLst>
            <pc:docMk/>
            <pc:sldMk cId="1700052636" sldId="475"/>
            <ac:spMk id="45" creationId="{57D15C37-A365-2A5D-0A27-93F63FCA8B41}"/>
          </ac:spMkLst>
        </pc:spChg>
        <pc:spChg chg="add mod">
          <ac:chgData name="Huy Pham" userId="918db3a1909f15e0" providerId="LiveId" clId="{D02D26BC-9E22-4116-8461-57A712B519D4}" dt="2024-07-07T14:50:00.043" v="1181" actId="1037"/>
          <ac:spMkLst>
            <pc:docMk/>
            <pc:sldMk cId="1700052636" sldId="475"/>
            <ac:spMk id="46" creationId="{B2A99F34-26E7-35CD-4454-2CA18B1796EA}"/>
          </ac:spMkLst>
        </pc:spChg>
        <pc:spChg chg="add">
          <ac:chgData name="Huy Pham" userId="918db3a1909f15e0" providerId="LiveId" clId="{D02D26BC-9E22-4116-8461-57A712B519D4}" dt="2024-07-07T14:46:55.364" v="1058"/>
          <ac:spMkLst>
            <pc:docMk/>
            <pc:sldMk cId="1700052636" sldId="475"/>
            <ac:spMk id="48" creationId="{9CD7E31B-1EDE-1114-7B90-23EB2CD16F41}"/>
          </ac:spMkLst>
        </pc:spChg>
        <pc:spChg chg="add">
          <ac:chgData name="Huy Pham" userId="918db3a1909f15e0" providerId="LiveId" clId="{D02D26BC-9E22-4116-8461-57A712B519D4}" dt="2024-07-07T14:46:55.364" v="1058"/>
          <ac:spMkLst>
            <pc:docMk/>
            <pc:sldMk cId="1700052636" sldId="475"/>
            <ac:spMk id="50" creationId="{ABE59643-513B-6A34-A881-322837189A3A}"/>
          </ac:spMkLst>
        </pc:spChg>
        <pc:spChg chg="add mod">
          <ac:chgData name="Huy Pham" userId="918db3a1909f15e0" providerId="LiveId" clId="{D02D26BC-9E22-4116-8461-57A712B519D4}" dt="2024-07-07T14:50:00.043" v="1181" actId="1037"/>
          <ac:spMkLst>
            <pc:docMk/>
            <pc:sldMk cId="1700052636" sldId="475"/>
            <ac:spMk id="53" creationId="{48474607-7AB4-217F-1CC8-BA0A810C15A7}"/>
          </ac:spMkLst>
        </pc:spChg>
        <pc:spChg chg="add mod">
          <ac:chgData name="Huy Pham" userId="918db3a1909f15e0" providerId="LiveId" clId="{D02D26BC-9E22-4116-8461-57A712B519D4}" dt="2024-07-07T14:50:00.043" v="1181" actId="1037"/>
          <ac:spMkLst>
            <pc:docMk/>
            <pc:sldMk cId="1700052636" sldId="475"/>
            <ac:spMk id="54" creationId="{E5AA5890-8948-C7B1-7163-4AF3C532D765}"/>
          </ac:spMkLst>
        </pc:spChg>
        <pc:spChg chg="add mod">
          <ac:chgData name="Huy Pham" userId="918db3a1909f15e0" providerId="LiveId" clId="{D02D26BC-9E22-4116-8461-57A712B519D4}" dt="2024-07-07T14:50:00.043" v="1181" actId="1037"/>
          <ac:spMkLst>
            <pc:docMk/>
            <pc:sldMk cId="1700052636" sldId="475"/>
            <ac:spMk id="55" creationId="{94B8C399-51D7-2B60-93B0-A85BF75F0068}"/>
          </ac:spMkLst>
        </pc:spChg>
        <pc:spChg chg="add mod">
          <ac:chgData name="Huy Pham" userId="918db3a1909f15e0" providerId="LiveId" clId="{D02D26BC-9E22-4116-8461-57A712B519D4}" dt="2024-07-07T14:50:04.950" v="1182" actId="20577"/>
          <ac:spMkLst>
            <pc:docMk/>
            <pc:sldMk cId="1700052636" sldId="475"/>
            <ac:spMk id="56" creationId="{3D72D8E9-E0F1-6F11-AA1B-62BCFE6FE9E7}"/>
          </ac:spMkLst>
        </pc:spChg>
        <pc:graphicFrameChg chg="add del mod">
          <ac:chgData name="Huy Pham" userId="918db3a1909f15e0" providerId="LiveId" clId="{D02D26BC-9E22-4116-8461-57A712B519D4}" dt="2024-07-07T14:36:23.103" v="824"/>
          <ac:graphicFrameMkLst>
            <pc:docMk/>
            <pc:sldMk cId="1700052636" sldId="475"/>
            <ac:graphicFrameMk id="10" creationId="{E29AAEDB-2C58-134C-5EE9-EF05388B211C}"/>
          </ac:graphicFrameMkLst>
        </pc:graphicFrameChg>
        <pc:graphicFrameChg chg="add del mod">
          <ac:chgData name="Huy Pham" userId="918db3a1909f15e0" providerId="LiveId" clId="{D02D26BC-9E22-4116-8461-57A712B519D4}" dt="2024-07-07T14:36:31.576" v="829"/>
          <ac:graphicFrameMkLst>
            <pc:docMk/>
            <pc:sldMk cId="1700052636" sldId="475"/>
            <ac:graphicFrameMk id="15" creationId="{2E000B0F-A767-3A82-8748-BCB361F5B873}"/>
          </ac:graphicFrameMkLst>
        </pc:graphicFrameChg>
        <pc:graphicFrameChg chg="add del mod">
          <ac:chgData name="Huy Pham" userId="918db3a1909f15e0" providerId="LiveId" clId="{D02D26BC-9E22-4116-8461-57A712B519D4}" dt="2024-07-07T14:37:31.633" v="835"/>
          <ac:graphicFrameMkLst>
            <pc:docMk/>
            <pc:sldMk cId="1700052636" sldId="475"/>
            <ac:graphicFrameMk id="21" creationId="{88989B7B-C39C-8662-97EA-D5B4903892D6}"/>
          </ac:graphicFrameMkLst>
        </pc:graphicFrameChg>
        <pc:graphicFrameChg chg="add mod modGraphic">
          <ac:chgData name="Huy Pham" userId="918db3a1909f15e0" providerId="LiveId" clId="{D02D26BC-9E22-4116-8461-57A712B519D4}" dt="2024-07-07T14:41:32.437" v="956" actId="1076"/>
          <ac:graphicFrameMkLst>
            <pc:docMk/>
            <pc:sldMk cId="1700052636" sldId="475"/>
            <ac:graphicFrameMk id="35" creationId="{148BB044-2988-B633-2583-C4C4C8B34707}"/>
          </ac:graphicFrameMkLst>
        </pc:graphicFrameChg>
        <pc:graphicFrameChg chg="add del mod">
          <ac:chgData name="Huy Pham" userId="918db3a1909f15e0" providerId="LiveId" clId="{D02D26BC-9E22-4116-8461-57A712B519D4}" dt="2024-07-07T14:42:37.770" v="974"/>
          <ac:graphicFrameMkLst>
            <pc:docMk/>
            <pc:sldMk cId="1700052636" sldId="475"/>
            <ac:graphicFrameMk id="40" creationId="{9364FF48-D307-0F62-EFE7-7F13ECECD0D7}"/>
          </ac:graphicFrameMkLst>
        </pc:graphicFrameChg>
        <pc:graphicFrameChg chg="add del mod">
          <ac:chgData name="Huy Pham" userId="918db3a1909f15e0" providerId="LiveId" clId="{D02D26BC-9E22-4116-8461-57A712B519D4}" dt="2024-07-07T14:45:23.938" v="987"/>
          <ac:graphicFrameMkLst>
            <pc:docMk/>
            <pc:sldMk cId="1700052636" sldId="475"/>
            <ac:graphicFrameMk id="43" creationId="{768328A8-129C-A7CC-B0A6-BB17766BFD3C}"/>
          </ac:graphicFrameMkLst>
        </pc:graphicFrameChg>
        <pc:graphicFrameChg chg="add del mod">
          <ac:chgData name="Huy Pham" userId="918db3a1909f15e0" providerId="LiveId" clId="{D02D26BC-9E22-4116-8461-57A712B519D4}" dt="2024-07-07T14:46:57.075" v="1060"/>
          <ac:graphicFrameMkLst>
            <pc:docMk/>
            <pc:sldMk cId="1700052636" sldId="475"/>
            <ac:graphicFrameMk id="47" creationId="{B1C3E7AB-7CFC-838B-1CF2-1452056BDCEF}"/>
          </ac:graphicFrameMkLst>
        </pc:graphicFrameChg>
        <pc:graphicFrameChg chg="add">
          <ac:chgData name="Huy Pham" userId="918db3a1909f15e0" providerId="LiveId" clId="{D02D26BC-9E22-4116-8461-57A712B519D4}" dt="2024-07-07T14:46:55.364" v="1058"/>
          <ac:graphicFrameMkLst>
            <pc:docMk/>
            <pc:sldMk cId="1700052636" sldId="475"/>
            <ac:graphicFrameMk id="49" creationId="{C69BE2F4-19FC-9500-2714-90C4359CC59B}"/>
          </ac:graphicFrameMkLst>
        </pc:graphicFrameChg>
        <pc:graphicFrameChg chg="add del mod">
          <ac:chgData name="Huy Pham" userId="918db3a1909f15e0" providerId="LiveId" clId="{D02D26BC-9E22-4116-8461-57A712B519D4}" dt="2024-07-07T14:47:22.977" v="1063"/>
          <ac:graphicFrameMkLst>
            <pc:docMk/>
            <pc:sldMk cId="1700052636" sldId="475"/>
            <ac:graphicFrameMk id="51" creationId="{3615EFDA-3F22-D9ED-D0D9-42E5EFB26C1B}"/>
          </ac:graphicFrameMkLst>
        </pc:graphicFrameChg>
        <pc:picChg chg="del">
          <ac:chgData name="Huy Pham" userId="918db3a1909f15e0" providerId="LiveId" clId="{D02D26BC-9E22-4116-8461-57A712B519D4}" dt="2024-07-07T14:36:10.324" v="818" actId="478"/>
          <ac:picMkLst>
            <pc:docMk/>
            <pc:sldMk cId="1700052636" sldId="475"/>
            <ac:picMk id="13" creationId="{270DF88C-5A3B-67F9-EB30-6129A68B7E39}"/>
          </ac:picMkLst>
        </pc:picChg>
        <pc:picChg chg="add del mod">
          <ac:chgData name="Huy Pham" userId="918db3a1909f15e0" providerId="LiveId" clId="{D02D26BC-9E22-4116-8461-57A712B519D4}" dt="2024-07-07T14:41:36.850" v="957" actId="478"/>
          <ac:picMkLst>
            <pc:docMk/>
            <pc:sldMk cId="1700052636" sldId="475"/>
            <ac:picMk id="25" creationId="{89805D97-31B2-CA6C-69F9-2C2D1BA41BC4}"/>
          </ac:picMkLst>
        </pc:picChg>
      </pc:sldChg>
      <pc:sldChg chg="addSp delSp modSp add del mod">
        <pc:chgData name="Huy Pham" userId="918db3a1909f15e0" providerId="LiveId" clId="{D02D26BC-9E22-4116-8461-57A712B519D4}" dt="2024-07-07T14:33:59.152" v="807" actId="47"/>
        <pc:sldMkLst>
          <pc:docMk/>
          <pc:sldMk cId="3965317062" sldId="475"/>
        </pc:sldMkLst>
        <pc:spChg chg="mod">
          <ac:chgData name="Huy Pham" userId="918db3a1909f15e0" providerId="LiveId" clId="{D02D26BC-9E22-4116-8461-57A712B519D4}" dt="2024-07-07T14:28:53.574" v="724" actId="6549"/>
          <ac:spMkLst>
            <pc:docMk/>
            <pc:sldMk cId="3965317062" sldId="475"/>
            <ac:spMk id="12" creationId="{F3CA6D05-6CC7-6129-4E3A-CBF7A528E932}"/>
          </ac:spMkLst>
        </pc:spChg>
        <pc:spChg chg="add mod">
          <ac:chgData name="Huy Pham" userId="918db3a1909f15e0" providerId="LiveId" clId="{D02D26BC-9E22-4116-8461-57A712B519D4}" dt="2024-07-07T14:29:19.043" v="736" actId="1076"/>
          <ac:spMkLst>
            <pc:docMk/>
            <pc:sldMk cId="3965317062" sldId="475"/>
            <ac:spMk id="14" creationId="{C0558F4E-D5E2-42CD-1382-B467E30CBDE1}"/>
          </ac:spMkLst>
        </pc:spChg>
        <pc:spChg chg="del">
          <ac:chgData name="Huy Pham" userId="918db3a1909f15e0" providerId="LiveId" clId="{D02D26BC-9E22-4116-8461-57A712B519D4}" dt="2024-07-07T14:27:58.372" v="712" actId="478"/>
          <ac:spMkLst>
            <pc:docMk/>
            <pc:sldMk cId="3965317062" sldId="475"/>
            <ac:spMk id="16" creationId="{5B91CA55-F6D9-5F55-F9DC-1E3BD9333518}"/>
          </ac:spMkLst>
        </pc:spChg>
        <pc:spChg chg="del">
          <ac:chgData name="Huy Pham" userId="918db3a1909f15e0" providerId="LiveId" clId="{D02D26BC-9E22-4116-8461-57A712B519D4}" dt="2024-07-07T14:27:57.478" v="711" actId="478"/>
          <ac:spMkLst>
            <pc:docMk/>
            <pc:sldMk cId="3965317062" sldId="475"/>
            <ac:spMk id="19" creationId="{67E994C3-956A-2CC9-41CB-3EB336ADF59F}"/>
          </ac:spMkLst>
        </pc:spChg>
        <pc:spChg chg="del">
          <ac:chgData name="Huy Pham" userId="918db3a1909f15e0" providerId="LiveId" clId="{D02D26BC-9E22-4116-8461-57A712B519D4}" dt="2024-07-07T14:27:57.478" v="711" actId="478"/>
          <ac:spMkLst>
            <pc:docMk/>
            <pc:sldMk cId="3965317062" sldId="475"/>
            <ac:spMk id="20" creationId="{36740930-2F12-10E2-FD70-5996557B2A2A}"/>
          </ac:spMkLst>
        </pc:spChg>
        <pc:spChg chg="mod">
          <ac:chgData name="Huy Pham" userId="918db3a1909f15e0" providerId="LiveId" clId="{D02D26BC-9E22-4116-8461-57A712B519D4}" dt="2024-07-07T14:29:06.535" v="728" actId="14100"/>
          <ac:spMkLst>
            <pc:docMk/>
            <pc:sldMk cId="3965317062" sldId="475"/>
            <ac:spMk id="38" creationId="{B044BB26-33DF-6EC0-581E-163753496DE4}"/>
          </ac:spMkLst>
        </pc:spChg>
        <pc:spChg chg="mod">
          <ac:chgData name="Huy Pham" userId="918db3a1909f15e0" providerId="LiveId" clId="{D02D26BC-9E22-4116-8461-57A712B519D4}" dt="2024-07-07T14:29:09.671" v="729" actId="1076"/>
          <ac:spMkLst>
            <pc:docMk/>
            <pc:sldMk cId="3965317062" sldId="475"/>
            <ac:spMk id="45" creationId="{57D15C37-A365-2A5D-0A27-93F63FCA8B41}"/>
          </ac:spMkLst>
        </pc:spChg>
        <pc:graphicFrameChg chg="add del mod">
          <ac:chgData name="Huy Pham" userId="918db3a1909f15e0" providerId="LiveId" clId="{D02D26BC-9E22-4116-8461-57A712B519D4}" dt="2024-07-07T14:28:09.730" v="715"/>
          <ac:graphicFrameMkLst>
            <pc:docMk/>
            <pc:sldMk cId="3965317062" sldId="475"/>
            <ac:graphicFrameMk id="10" creationId="{28AC34F7-0BD1-FFFA-19EF-F6C338509B93}"/>
          </ac:graphicFrameMkLst>
        </pc:graphicFrameChg>
        <pc:picChg chg="mod">
          <ac:chgData name="Huy Pham" userId="918db3a1909f15e0" providerId="LiveId" clId="{D02D26BC-9E22-4116-8461-57A712B519D4}" dt="2024-07-07T14:29:13.403" v="735" actId="1035"/>
          <ac:picMkLst>
            <pc:docMk/>
            <pc:sldMk cId="3965317062" sldId="475"/>
            <ac:picMk id="13" creationId="{270DF88C-5A3B-67F9-EB30-6129A68B7E39}"/>
          </ac:picMkLst>
        </pc:picChg>
      </pc:sldChg>
      <pc:sldChg chg="add del">
        <pc:chgData name="Huy Pham" userId="918db3a1909f15e0" providerId="LiveId" clId="{D02D26BC-9E22-4116-8461-57A712B519D4}" dt="2024-07-07T14:34:00.257" v="808" actId="47"/>
        <pc:sldMkLst>
          <pc:docMk/>
          <pc:sldMk cId="782338256" sldId="476"/>
        </pc:sldMkLst>
      </pc:sldChg>
      <pc:sldChg chg="del">
        <pc:chgData name="Huy Pham" userId="918db3a1909f15e0" providerId="LiveId" clId="{D02D26BC-9E22-4116-8461-57A712B519D4}" dt="2024-07-07T13:48:13.518" v="4" actId="47"/>
        <pc:sldMkLst>
          <pc:docMk/>
          <pc:sldMk cId="1216849874" sldId="476"/>
        </pc:sldMkLst>
      </pc:sldChg>
      <pc:sldChg chg="addSp delSp modSp add mod delAnim modAnim">
        <pc:chgData name="Huy Pham" userId="918db3a1909f15e0" providerId="LiveId" clId="{D02D26BC-9E22-4116-8461-57A712B519D4}" dt="2024-07-07T14:51:50.167" v="1207" actId="1076"/>
        <pc:sldMkLst>
          <pc:docMk/>
          <pc:sldMk cId="4100218763" sldId="476"/>
        </pc:sldMkLst>
        <pc:spChg chg="add mod">
          <ac:chgData name="Huy Pham" userId="918db3a1909f15e0" providerId="LiveId" clId="{D02D26BC-9E22-4116-8461-57A712B519D4}" dt="2024-07-07T14:51:50.167" v="1207" actId="1076"/>
          <ac:spMkLst>
            <pc:docMk/>
            <pc:sldMk cId="4100218763" sldId="476"/>
            <ac:spMk id="12" creationId="{105C1998-F48D-DDB4-4385-D565C97212E7}"/>
          </ac:spMkLst>
        </pc:spChg>
        <pc:spChg chg="del">
          <ac:chgData name="Huy Pham" userId="918db3a1909f15e0" providerId="LiveId" clId="{D02D26BC-9E22-4116-8461-57A712B519D4}" dt="2024-07-07T14:51:12.854" v="1192" actId="478"/>
          <ac:spMkLst>
            <pc:docMk/>
            <pc:sldMk cId="4100218763" sldId="476"/>
            <ac:spMk id="42" creationId="{DA8791FD-A28A-F09F-4617-36B4036EB4A6}"/>
          </ac:spMkLst>
        </pc:spChg>
        <pc:spChg chg="del">
          <ac:chgData name="Huy Pham" userId="918db3a1909f15e0" providerId="LiveId" clId="{D02D26BC-9E22-4116-8461-57A712B519D4}" dt="2024-07-07T14:51:12.854" v="1192" actId="478"/>
          <ac:spMkLst>
            <pc:docMk/>
            <pc:sldMk cId="4100218763" sldId="476"/>
            <ac:spMk id="46" creationId="{B2A99F34-26E7-35CD-4454-2CA18B1796EA}"/>
          </ac:spMkLst>
        </pc:spChg>
        <pc:spChg chg="del">
          <ac:chgData name="Huy Pham" userId="918db3a1909f15e0" providerId="LiveId" clId="{D02D26BC-9E22-4116-8461-57A712B519D4}" dt="2024-07-07T14:51:12.854" v="1192" actId="478"/>
          <ac:spMkLst>
            <pc:docMk/>
            <pc:sldMk cId="4100218763" sldId="476"/>
            <ac:spMk id="53" creationId="{48474607-7AB4-217F-1CC8-BA0A810C15A7}"/>
          </ac:spMkLst>
        </pc:spChg>
        <pc:spChg chg="del">
          <ac:chgData name="Huy Pham" userId="918db3a1909f15e0" providerId="LiveId" clId="{D02D26BC-9E22-4116-8461-57A712B519D4}" dt="2024-07-07T14:51:12.854" v="1192" actId="478"/>
          <ac:spMkLst>
            <pc:docMk/>
            <pc:sldMk cId="4100218763" sldId="476"/>
            <ac:spMk id="54" creationId="{E5AA5890-8948-C7B1-7163-4AF3C532D765}"/>
          </ac:spMkLst>
        </pc:spChg>
        <pc:spChg chg="del">
          <ac:chgData name="Huy Pham" userId="918db3a1909f15e0" providerId="LiveId" clId="{D02D26BC-9E22-4116-8461-57A712B519D4}" dt="2024-07-07T14:51:12.854" v="1192" actId="478"/>
          <ac:spMkLst>
            <pc:docMk/>
            <pc:sldMk cId="4100218763" sldId="476"/>
            <ac:spMk id="55" creationId="{94B8C399-51D7-2B60-93B0-A85BF75F0068}"/>
          </ac:spMkLst>
        </pc:spChg>
        <pc:spChg chg="del">
          <ac:chgData name="Huy Pham" userId="918db3a1909f15e0" providerId="LiveId" clId="{D02D26BC-9E22-4116-8461-57A712B519D4}" dt="2024-07-07T14:51:12.854" v="1192" actId="478"/>
          <ac:spMkLst>
            <pc:docMk/>
            <pc:sldMk cId="4100218763" sldId="476"/>
            <ac:spMk id="56" creationId="{3D72D8E9-E0F1-6F11-AA1B-62BCFE6FE9E7}"/>
          </ac:spMkLst>
        </pc:spChg>
        <pc:graphicFrameChg chg="add del mod">
          <ac:chgData name="Huy Pham" userId="918db3a1909f15e0" providerId="LiveId" clId="{D02D26BC-9E22-4116-8461-57A712B519D4}" dt="2024-07-07T14:51:27.459" v="1196"/>
          <ac:graphicFrameMkLst>
            <pc:docMk/>
            <pc:sldMk cId="4100218763" sldId="476"/>
            <ac:graphicFrameMk id="10" creationId="{1AE5EF58-409B-C3F8-7882-E6AE00ABBC07}"/>
          </ac:graphicFrameMkLst>
        </pc:graphicFrameChg>
      </pc:sldChg>
      <pc:sldChg chg="del">
        <pc:chgData name="Huy Pham" userId="918db3a1909f15e0" providerId="LiveId" clId="{D02D26BC-9E22-4116-8461-57A712B519D4}" dt="2024-07-07T13:48:12.937" v="2" actId="47"/>
        <pc:sldMkLst>
          <pc:docMk/>
          <pc:sldMk cId="952062448" sldId="477"/>
        </pc:sldMkLst>
      </pc:sldChg>
      <pc:sldChg chg="addSp delSp modSp add mod modAnim">
        <pc:chgData name="Huy Pham" userId="918db3a1909f15e0" providerId="LiveId" clId="{D02D26BC-9E22-4116-8461-57A712B519D4}" dt="2024-07-07T14:59:06.423" v="1460"/>
        <pc:sldMkLst>
          <pc:docMk/>
          <pc:sldMk cId="3419968614" sldId="477"/>
        </pc:sldMkLst>
        <pc:spChg chg="del">
          <ac:chgData name="Huy Pham" userId="918db3a1909f15e0" providerId="LiveId" clId="{D02D26BC-9E22-4116-8461-57A712B519D4}" dt="2024-07-07T14:52:13.146" v="1209" actId="478"/>
          <ac:spMkLst>
            <pc:docMk/>
            <pc:sldMk cId="3419968614" sldId="477"/>
            <ac:spMk id="12" creationId="{105C1998-F48D-DDB4-4385-D565C97212E7}"/>
          </ac:spMkLst>
        </pc:spChg>
        <pc:spChg chg="add del">
          <ac:chgData name="Huy Pham" userId="918db3a1909f15e0" providerId="LiveId" clId="{D02D26BC-9E22-4116-8461-57A712B519D4}" dt="2024-07-07T14:52:28.295" v="1219" actId="478"/>
          <ac:spMkLst>
            <pc:docMk/>
            <pc:sldMk cId="3419968614" sldId="477"/>
            <ac:spMk id="13" creationId="{C16D5648-1C3D-526E-7C8C-C172CD9B123D}"/>
          </ac:spMkLst>
        </pc:spChg>
        <pc:spChg chg="del">
          <ac:chgData name="Huy Pham" userId="918db3a1909f15e0" providerId="LiveId" clId="{D02D26BC-9E22-4116-8461-57A712B519D4}" dt="2024-07-07T14:52:13.146" v="1209" actId="478"/>
          <ac:spMkLst>
            <pc:docMk/>
            <pc:sldMk cId="3419968614" sldId="477"/>
            <ac:spMk id="14" creationId="{78A6B50A-9097-F853-8D90-C5B093D18957}"/>
          </ac:spMkLst>
        </pc:spChg>
        <pc:spChg chg="add mod">
          <ac:chgData name="Huy Pham" userId="918db3a1909f15e0" providerId="LiveId" clId="{D02D26BC-9E22-4116-8461-57A712B519D4}" dt="2024-07-07T14:56:41.184" v="1406" actId="14100"/>
          <ac:spMkLst>
            <pc:docMk/>
            <pc:sldMk cId="3419968614" sldId="477"/>
            <ac:spMk id="15" creationId="{936408C1-446A-0B8B-8590-57FB496D2AAF}"/>
          </ac:spMkLst>
        </pc:spChg>
        <pc:spChg chg="add mod">
          <ac:chgData name="Huy Pham" userId="918db3a1909f15e0" providerId="LiveId" clId="{D02D26BC-9E22-4116-8461-57A712B519D4}" dt="2024-07-07T14:56:56.566" v="1411" actId="1076"/>
          <ac:spMkLst>
            <pc:docMk/>
            <pc:sldMk cId="3419968614" sldId="477"/>
            <ac:spMk id="16" creationId="{D0319A34-11ED-3553-C65F-C3D36C15E311}"/>
          </ac:spMkLst>
        </pc:spChg>
        <pc:spChg chg="add del mod">
          <ac:chgData name="Huy Pham" userId="918db3a1909f15e0" providerId="LiveId" clId="{D02D26BC-9E22-4116-8461-57A712B519D4}" dt="2024-07-07T14:52:25.441" v="1217" actId="21"/>
          <ac:spMkLst>
            <pc:docMk/>
            <pc:sldMk cId="3419968614" sldId="477"/>
            <ac:spMk id="17" creationId="{F6220716-E4CE-3895-08EA-4147943651E8}"/>
          </ac:spMkLst>
        </pc:spChg>
        <pc:spChg chg="del">
          <ac:chgData name="Huy Pham" userId="918db3a1909f15e0" providerId="LiveId" clId="{D02D26BC-9E22-4116-8461-57A712B519D4}" dt="2024-07-07T14:52:13.146" v="1209" actId="478"/>
          <ac:spMkLst>
            <pc:docMk/>
            <pc:sldMk cId="3419968614" sldId="477"/>
            <ac:spMk id="18" creationId="{A648E452-908F-1E2D-613B-1D8CC41BD3AF}"/>
          </ac:spMkLst>
        </pc:spChg>
        <pc:spChg chg="add mod">
          <ac:chgData name="Huy Pham" userId="918db3a1909f15e0" providerId="LiveId" clId="{D02D26BC-9E22-4116-8461-57A712B519D4}" dt="2024-07-07T14:55:48.214" v="1388" actId="1035"/>
          <ac:spMkLst>
            <pc:docMk/>
            <pc:sldMk cId="3419968614" sldId="477"/>
            <ac:spMk id="19" creationId="{F6220716-E4CE-3895-08EA-4147943651E8}"/>
          </ac:spMkLst>
        </pc:spChg>
        <pc:spChg chg="add del">
          <ac:chgData name="Huy Pham" userId="918db3a1909f15e0" providerId="LiveId" clId="{D02D26BC-9E22-4116-8461-57A712B519D4}" dt="2024-07-07T14:53:14.589" v="1231"/>
          <ac:spMkLst>
            <pc:docMk/>
            <pc:sldMk cId="3419968614" sldId="477"/>
            <ac:spMk id="22" creationId="{573F2DD5-3270-EBA0-4528-BC18B60B8521}"/>
          </ac:spMkLst>
        </pc:spChg>
        <pc:spChg chg="del">
          <ac:chgData name="Huy Pham" userId="918db3a1909f15e0" providerId="LiveId" clId="{D02D26BC-9E22-4116-8461-57A712B519D4}" dt="2024-07-07T14:52:13.146" v="1209" actId="478"/>
          <ac:spMkLst>
            <pc:docMk/>
            <pc:sldMk cId="3419968614" sldId="477"/>
            <ac:spMk id="37" creationId="{E02ABD3C-DC32-3F1B-38D5-F45A86C47732}"/>
          </ac:spMkLst>
        </pc:spChg>
        <pc:spChg chg="add mod">
          <ac:chgData name="Huy Pham" userId="918db3a1909f15e0" providerId="LiveId" clId="{D02D26BC-9E22-4116-8461-57A712B519D4}" dt="2024-07-07T14:56:52.933" v="1410" actId="1035"/>
          <ac:spMkLst>
            <pc:docMk/>
            <pc:sldMk cId="3419968614" sldId="477"/>
            <ac:spMk id="38" creationId="{DCB814F0-4225-48AD-14AD-EA0A13A7E428}"/>
          </ac:spMkLst>
        </pc:spChg>
        <pc:spChg chg="del">
          <ac:chgData name="Huy Pham" userId="918db3a1909f15e0" providerId="LiveId" clId="{D02D26BC-9E22-4116-8461-57A712B519D4}" dt="2024-07-07T14:52:13.146" v="1209" actId="478"/>
          <ac:spMkLst>
            <pc:docMk/>
            <pc:sldMk cId="3419968614" sldId="477"/>
            <ac:spMk id="39" creationId="{192FF05F-22E5-D134-05CE-69E774FB3CCF}"/>
          </ac:spMkLst>
        </pc:spChg>
        <pc:spChg chg="add mod">
          <ac:chgData name="Huy Pham" userId="918db3a1909f15e0" providerId="LiveId" clId="{D02D26BC-9E22-4116-8461-57A712B519D4}" dt="2024-07-07T14:58:47.230" v="1454" actId="14100"/>
          <ac:spMkLst>
            <pc:docMk/>
            <pc:sldMk cId="3419968614" sldId="477"/>
            <ac:spMk id="42" creationId="{2CF2DC68-59EB-69F0-425F-7857762B941F}"/>
          </ac:spMkLst>
        </pc:spChg>
        <pc:spChg chg="add mod">
          <ac:chgData name="Huy Pham" userId="918db3a1909f15e0" providerId="LiveId" clId="{D02D26BC-9E22-4116-8461-57A712B519D4}" dt="2024-07-07T14:58:11.021" v="1437" actId="14100"/>
          <ac:spMkLst>
            <pc:docMk/>
            <pc:sldMk cId="3419968614" sldId="477"/>
            <ac:spMk id="45" creationId="{64404D6E-19CC-C3D5-4525-728BD24C1AC9}"/>
          </ac:spMkLst>
        </pc:spChg>
        <pc:spChg chg="add mod">
          <ac:chgData name="Huy Pham" userId="918db3a1909f15e0" providerId="LiveId" clId="{D02D26BC-9E22-4116-8461-57A712B519D4}" dt="2024-07-07T14:58:54.334" v="1456" actId="1076"/>
          <ac:spMkLst>
            <pc:docMk/>
            <pc:sldMk cId="3419968614" sldId="477"/>
            <ac:spMk id="48" creationId="{DF02B31B-1B19-7892-952F-CDB341AB9FFF}"/>
          </ac:spMkLst>
        </pc:spChg>
        <pc:spChg chg="add mod">
          <ac:chgData name="Huy Pham" userId="918db3a1909f15e0" providerId="LiveId" clId="{D02D26BC-9E22-4116-8461-57A712B519D4}" dt="2024-07-07T14:58:27.644" v="1447" actId="1036"/>
          <ac:spMkLst>
            <pc:docMk/>
            <pc:sldMk cId="3419968614" sldId="477"/>
            <ac:spMk id="49" creationId="{4BAA3BE5-63E9-4B2E-FE03-9579CAA16476}"/>
          </ac:spMkLst>
        </pc:spChg>
        <pc:graphicFrameChg chg="add del mod">
          <ac:chgData name="Huy Pham" userId="918db3a1909f15e0" providerId="LiveId" clId="{D02D26BC-9E22-4116-8461-57A712B519D4}" dt="2024-07-07T14:52:15.172" v="1212"/>
          <ac:graphicFrameMkLst>
            <pc:docMk/>
            <pc:sldMk cId="3419968614" sldId="477"/>
            <ac:graphicFrameMk id="10" creationId="{5ABBCF07-F5A5-94DC-EB8E-27A2CC758066}"/>
          </ac:graphicFrameMkLst>
        </pc:graphicFrameChg>
        <pc:graphicFrameChg chg="add mod modGraphic">
          <ac:chgData name="Huy Pham" userId="918db3a1909f15e0" providerId="LiveId" clId="{D02D26BC-9E22-4116-8461-57A712B519D4}" dt="2024-07-07T14:55:58.187" v="1391" actId="1076"/>
          <ac:graphicFrameMkLst>
            <pc:docMk/>
            <pc:sldMk cId="3419968614" sldId="477"/>
            <ac:graphicFrameMk id="23" creationId="{B236CBC3-4B6D-63A1-1308-F749DBAA8E69}"/>
          </ac:graphicFrameMkLst>
        </pc:graphicFrameChg>
        <pc:graphicFrameChg chg="add del mod">
          <ac:chgData name="Huy Pham" userId="918db3a1909f15e0" providerId="LiveId" clId="{D02D26BC-9E22-4116-8461-57A712B519D4}" dt="2024-07-07T14:56:25.266" v="1398"/>
          <ac:graphicFrameMkLst>
            <pc:docMk/>
            <pc:sldMk cId="3419968614" sldId="477"/>
            <ac:graphicFrameMk id="24" creationId="{FE052A03-2CAB-FD6C-AC0A-8BCEE43EE986}"/>
          </ac:graphicFrameMkLst>
        </pc:graphicFrameChg>
        <pc:graphicFrameChg chg="del">
          <ac:chgData name="Huy Pham" userId="918db3a1909f15e0" providerId="LiveId" clId="{D02D26BC-9E22-4116-8461-57A712B519D4}" dt="2024-07-07T14:52:13.146" v="1209" actId="478"/>
          <ac:graphicFrameMkLst>
            <pc:docMk/>
            <pc:sldMk cId="3419968614" sldId="477"/>
            <ac:graphicFrameMk id="35" creationId="{148BB044-2988-B633-2583-C4C4C8B34707}"/>
          </ac:graphicFrameMkLst>
        </pc:graphicFrameChg>
        <pc:graphicFrameChg chg="add del mod">
          <ac:chgData name="Huy Pham" userId="918db3a1909f15e0" providerId="LiveId" clId="{D02D26BC-9E22-4116-8461-57A712B519D4}" dt="2024-07-07T14:57:04.718" v="1414"/>
          <ac:graphicFrameMkLst>
            <pc:docMk/>
            <pc:sldMk cId="3419968614" sldId="477"/>
            <ac:graphicFrameMk id="40" creationId="{F9A7F138-36F5-D42E-4AF2-40B6AD0F062A}"/>
          </ac:graphicFrameMkLst>
        </pc:graphicFrameChg>
        <pc:graphicFrameChg chg="add del mod">
          <ac:chgData name="Huy Pham" userId="918db3a1909f15e0" providerId="LiveId" clId="{D02D26BC-9E22-4116-8461-57A712B519D4}" dt="2024-07-07T14:57:14.446" v="1420"/>
          <ac:graphicFrameMkLst>
            <pc:docMk/>
            <pc:sldMk cId="3419968614" sldId="477"/>
            <ac:graphicFrameMk id="43" creationId="{53DDADCA-8408-F19D-1933-D27D45BCE6B2}"/>
          </ac:graphicFrameMkLst>
        </pc:graphicFrameChg>
        <pc:graphicFrameChg chg="add del mod">
          <ac:chgData name="Huy Pham" userId="918db3a1909f15e0" providerId="LiveId" clId="{D02D26BC-9E22-4116-8461-57A712B519D4}" dt="2024-07-07T14:57:31.923" v="1426"/>
          <ac:graphicFrameMkLst>
            <pc:docMk/>
            <pc:sldMk cId="3419968614" sldId="477"/>
            <ac:graphicFrameMk id="46" creationId="{8F51DF51-5D48-F2F6-5FD4-C87F899CFB3F}"/>
          </ac:graphicFrameMkLst>
        </pc:graphicFrameChg>
        <pc:picChg chg="add del mod">
          <ac:chgData name="Huy Pham" userId="918db3a1909f15e0" providerId="LiveId" clId="{D02D26BC-9E22-4116-8461-57A712B519D4}" dt="2024-07-07T14:56:07.431" v="1393" actId="478"/>
          <ac:picMkLst>
            <pc:docMk/>
            <pc:sldMk cId="3419968614" sldId="477"/>
            <ac:picMk id="20" creationId="{3A94A59D-D827-1FFE-A173-F2D2F47423A1}"/>
          </ac:picMkLst>
        </pc:picChg>
      </pc:sldChg>
      <pc:sldChg chg="addSp delSp modSp add mod delAnim modAnim">
        <pc:chgData name="Huy Pham" userId="918db3a1909f15e0" providerId="LiveId" clId="{D02D26BC-9E22-4116-8461-57A712B519D4}" dt="2024-07-08T12:57:43.073" v="1570"/>
        <pc:sldMkLst>
          <pc:docMk/>
          <pc:sldMk cId="1243417292" sldId="478"/>
        </pc:sldMkLst>
        <pc:spChg chg="add mod">
          <ac:chgData name="Huy Pham" userId="918db3a1909f15e0" providerId="LiveId" clId="{D02D26BC-9E22-4116-8461-57A712B519D4}" dt="2024-07-08T12:53:17.400" v="1501" actId="1036"/>
          <ac:spMkLst>
            <pc:docMk/>
            <pc:sldMk cId="1243417292" sldId="478"/>
            <ac:spMk id="12" creationId="{3BE22FD1-2F9A-D629-3EB4-3EDF0BB9EBD4}"/>
          </ac:spMkLst>
        </pc:spChg>
        <pc:spChg chg="del">
          <ac:chgData name="Huy Pham" userId="918db3a1909f15e0" providerId="LiveId" clId="{D02D26BC-9E22-4116-8461-57A712B519D4}" dt="2024-07-08T12:51:10.676" v="1463" actId="478"/>
          <ac:spMkLst>
            <pc:docMk/>
            <pc:sldMk cId="1243417292" sldId="478"/>
            <ac:spMk id="19" creationId="{F6220716-E4CE-3895-08EA-4147943651E8}"/>
          </ac:spMkLst>
        </pc:spChg>
        <pc:spChg chg="add mod">
          <ac:chgData name="Huy Pham" userId="918db3a1909f15e0" providerId="LiveId" clId="{D02D26BC-9E22-4116-8461-57A712B519D4}" dt="2024-07-08T12:57:13.373" v="1564" actId="1076"/>
          <ac:spMkLst>
            <pc:docMk/>
            <pc:sldMk cId="1243417292" sldId="478"/>
            <ac:spMk id="21" creationId="{9D6145CB-2079-7372-3CDB-A0CD23D356EA}"/>
          </ac:spMkLst>
        </pc:spChg>
        <pc:spChg chg="add mod">
          <ac:chgData name="Huy Pham" userId="918db3a1909f15e0" providerId="LiveId" clId="{D02D26BC-9E22-4116-8461-57A712B519D4}" dt="2024-07-08T12:57:32.117" v="1568" actId="1076"/>
          <ac:spMkLst>
            <pc:docMk/>
            <pc:sldMk cId="1243417292" sldId="478"/>
            <ac:spMk id="25" creationId="{8BFAB195-3E5F-D36E-BA7B-125E234FE714}"/>
          </ac:spMkLst>
        </pc:spChg>
        <pc:spChg chg="del">
          <ac:chgData name="Huy Pham" userId="918db3a1909f15e0" providerId="LiveId" clId="{D02D26BC-9E22-4116-8461-57A712B519D4}" dt="2024-07-08T12:51:07.976" v="1462" actId="478"/>
          <ac:spMkLst>
            <pc:docMk/>
            <pc:sldMk cId="1243417292" sldId="478"/>
            <ac:spMk id="38" creationId="{DCB814F0-4225-48AD-14AD-EA0A13A7E428}"/>
          </ac:spMkLst>
        </pc:spChg>
        <pc:spChg chg="del mod">
          <ac:chgData name="Huy Pham" userId="918db3a1909f15e0" providerId="LiveId" clId="{D02D26BC-9E22-4116-8461-57A712B519D4}" dt="2024-07-08T12:56:18.131" v="1546" actId="478"/>
          <ac:spMkLst>
            <pc:docMk/>
            <pc:sldMk cId="1243417292" sldId="478"/>
            <ac:spMk id="42" creationId="{2CF2DC68-59EB-69F0-425F-7857762B941F}"/>
          </ac:spMkLst>
        </pc:spChg>
        <pc:spChg chg="del">
          <ac:chgData name="Huy Pham" userId="918db3a1909f15e0" providerId="LiveId" clId="{D02D26BC-9E22-4116-8461-57A712B519D4}" dt="2024-07-08T12:56:18.999" v="1547" actId="478"/>
          <ac:spMkLst>
            <pc:docMk/>
            <pc:sldMk cId="1243417292" sldId="478"/>
            <ac:spMk id="45" creationId="{64404D6E-19CC-C3D5-4525-728BD24C1AC9}"/>
          </ac:spMkLst>
        </pc:spChg>
        <pc:spChg chg="del">
          <ac:chgData name="Huy Pham" userId="918db3a1909f15e0" providerId="LiveId" clId="{D02D26BC-9E22-4116-8461-57A712B519D4}" dt="2024-07-08T12:56:21.546" v="1548" actId="478"/>
          <ac:spMkLst>
            <pc:docMk/>
            <pc:sldMk cId="1243417292" sldId="478"/>
            <ac:spMk id="48" creationId="{DF02B31B-1B19-7892-952F-CDB341AB9FFF}"/>
          </ac:spMkLst>
        </pc:spChg>
        <pc:spChg chg="del">
          <ac:chgData name="Huy Pham" userId="918db3a1909f15e0" providerId="LiveId" clId="{D02D26BC-9E22-4116-8461-57A712B519D4}" dt="2024-07-08T12:56:21.546" v="1548" actId="478"/>
          <ac:spMkLst>
            <pc:docMk/>
            <pc:sldMk cId="1243417292" sldId="478"/>
            <ac:spMk id="49" creationId="{4BAA3BE5-63E9-4B2E-FE03-9579CAA16476}"/>
          </ac:spMkLst>
        </pc:spChg>
        <pc:graphicFrameChg chg="add del mod">
          <ac:chgData name="Huy Pham" userId="918db3a1909f15e0" providerId="LiveId" clId="{D02D26BC-9E22-4116-8461-57A712B519D4}" dt="2024-07-08T12:51:22.795" v="1466"/>
          <ac:graphicFrameMkLst>
            <pc:docMk/>
            <pc:sldMk cId="1243417292" sldId="478"/>
            <ac:graphicFrameMk id="10" creationId="{D8E9A656-6113-DE1F-4BE7-B63EA807A974}"/>
          </ac:graphicFrameMkLst>
        </pc:graphicFrameChg>
        <pc:graphicFrameChg chg="add del mod">
          <ac:chgData name="Huy Pham" userId="918db3a1909f15e0" providerId="LiveId" clId="{D02D26BC-9E22-4116-8461-57A712B519D4}" dt="2024-07-08T12:51:39.758" v="1473"/>
          <ac:graphicFrameMkLst>
            <pc:docMk/>
            <pc:sldMk cId="1243417292" sldId="478"/>
            <ac:graphicFrameMk id="13" creationId="{1B3B841A-19D7-74C5-BD90-AC53AC125F2D}"/>
          </ac:graphicFrameMkLst>
        </pc:graphicFrameChg>
        <pc:graphicFrameChg chg="add mod modGraphic">
          <ac:chgData name="Huy Pham" userId="918db3a1909f15e0" providerId="LiveId" clId="{D02D26BC-9E22-4116-8461-57A712B519D4}" dt="2024-07-08T12:56:12.795" v="1544" actId="20577"/>
          <ac:graphicFrameMkLst>
            <pc:docMk/>
            <pc:sldMk cId="1243417292" sldId="478"/>
            <ac:graphicFrameMk id="17" creationId="{B236CBC3-4B6D-63A1-1308-F749DBAA8E69}"/>
          </ac:graphicFrameMkLst>
        </pc:graphicFrameChg>
        <pc:graphicFrameChg chg="add del mod">
          <ac:chgData name="Huy Pham" userId="918db3a1909f15e0" providerId="LiveId" clId="{D02D26BC-9E22-4116-8461-57A712B519D4}" dt="2024-07-08T12:56:44.862" v="1551"/>
          <ac:graphicFrameMkLst>
            <pc:docMk/>
            <pc:sldMk cId="1243417292" sldId="478"/>
            <ac:graphicFrameMk id="18" creationId="{E44B0C46-EB88-4FD3-0282-35F3AFE9FE54}"/>
          </ac:graphicFrameMkLst>
        </pc:graphicFrameChg>
        <pc:graphicFrameChg chg="add del mod">
          <ac:chgData name="Huy Pham" userId="918db3a1909f15e0" providerId="LiveId" clId="{D02D26BC-9E22-4116-8461-57A712B519D4}" dt="2024-07-08T12:56:58.226" v="1557"/>
          <ac:graphicFrameMkLst>
            <pc:docMk/>
            <pc:sldMk cId="1243417292" sldId="478"/>
            <ac:graphicFrameMk id="22" creationId="{77FB086B-D319-D271-F4AB-EF190390A8F4}"/>
          </ac:graphicFrameMkLst>
        </pc:graphicFrameChg>
        <pc:graphicFrameChg chg="del mod modGraphic">
          <ac:chgData name="Huy Pham" userId="918db3a1909f15e0" providerId="LiveId" clId="{D02D26BC-9E22-4116-8461-57A712B519D4}" dt="2024-07-08T12:53:07.896" v="1493" actId="21"/>
          <ac:graphicFrameMkLst>
            <pc:docMk/>
            <pc:sldMk cId="1243417292" sldId="478"/>
            <ac:graphicFrameMk id="23" creationId="{B236CBC3-4B6D-63A1-1308-F749DBAA8E69}"/>
          </ac:graphicFrameMkLst>
        </pc:graphicFrameChg>
        <pc:picChg chg="add del mod">
          <ac:chgData name="Huy Pham" userId="918db3a1909f15e0" providerId="LiveId" clId="{D02D26BC-9E22-4116-8461-57A712B519D4}" dt="2024-07-08T12:56:21.546" v="1548" actId="478"/>
          <ac:picMkLst>
            <pc:docMk/>
            <pc:sldMk cId="1243417292" sldId="478"/>
            <ac:picMk id="14" creationId="{5729DAC0-55C7-049F-BB7B-07AADFF479F5}"/>
          </ac:picMkLst>
        </pc:picChg>
      </pc:sldChg>
      <pc:sldChg chg="del">
        <pc:chgData name="Huy Pham" userId="918db3a1909f15e0" providerId="LiveId" clId="{D02D26BC-9E22-4116-8461-57A712B519D4}" dt="2024-07-07T13:48:12.652" v="1" actId="47"/>
        <pc:sldMkLst>
          <pc:docMk/>
          <pc:sldMk cId="2340350699" sldId="478"/>
        </pc:sldMkLst>
      </pc:sldChg>
      <pc:sldChg chg="del">
        <pc:chgData name="Huy Pham" userId="918db3a1909f15e0" providerId="LiveId" clId="{D02D26BC-9E22-4116-8461-57A712B519D4}" dt="2024-07-07T13:48:12.308" v="0" actId="47"/>
        <pc:sldMkLst>
          <pc:docMk/>
          <pc:sldMk cId="307793428" sldId="479"/>
        </pc:sldMkLst>
      </pc:sldChg>
      <pc:sldChg chg="addSp delSp modSp add mod delAnim modAnim">
        <pc:chgData name="Huy Pham" userId="918db3a1909f15e0" providerId="LiveId" clId="{D02D26BC-9E22-4116-8461-57A712B519D4}" dt="2024-07-08T13:27:47.728" v="1889"/>
        <pc:sldMkLst>
          <pc:docMk/>
          <pc:sldMk cId="1023116547" sldId="479"/>
        </pc:sldMkLst>
        <pc:spChg chg="del">
          <ac:chgData name="Huy Pham" userId="918db3a1909f15e0" providerId="LiveId" clId="{D02D26BC-9E22-4116-8461-57A712B519D4}" dt="2024-07-08T12:59:16.953" v="1606" actId="478"/>
          <ac:spMkLst>
            <pc:docMk/>
            <pc:sldMk cId="1023116547" sldId="479"/>
            <ac:spMk id="12" creationId="{3BE22FD1-2F9A-D629-3EB4-3EDF0BB9EBD4}"/>
          </ac:spMkLst>
        </pc:spChg>
        <pc:spChg chg="add mod">
          <ac:chgData name="Huy Pham" userId="918db3a1909f15e0" providerId="LiveId" clId="{D02D26BC-9E22-4116-8461-57A712B519D4}" dt="2024-07-08T13:00:01.860" v="1622" actId="1076"/>
          <ac:spMkLst>
            <pc:docMk/>
            <pc:sldMk cId="1023116547" sldId="479"/>
            <ac:spMk id="13" creationId="{8158DDE0-7ED0-9C22-BE16-97D6E6851EFB}"/>
          </ac:spMkLst>
        </pc:spChg>
        <pc:spChg chg="mod">
          <ac:chgData name="Huy Pham" userId="918db3a1909f15e0" providerId="LiveId" clId="{D02D26BC-9E22-4116-8461-57A712B519D4}" dt="2024-07-08T13:00:06.218" v="1623" actId="14100"/>
          <ac:spMkLst>
            <pc:docMk/>
            <pc:sldMk cId="1023116547" sldId="479"/>
            <ac:spMk id="15" creationId="{936408C1-446A-0B8B-8590-57FB496D2AAF}"/>
          </ac:spMkLst>
        </pc:spChg>
        <pc:spChg chg="mod">
          <ac:chgData name="Huy Pham" userId="918db3a1909f15e0" providerId="LiveId" clId="{D02D26BC-9E22-4116-8461-57A712B519D4}" dt="2024-07-08T13:24:49.190" v="1857" actId="1035"/>
          <ac:spMkLst>
            <pc:docMk/>
            <pc:sldMk cId="1023116547" sldId="479"/>
            <ac:spMk id="16" creationId="{D0319A34-11ED-3553-C65F-C3D36C15E311}"/>
          </ac:spMkLst>
        </pc:spChg>
        <pc:spChg chg="del">
          <ac:chgData name="Huy Pham" userId="918db3a1909f15e0" providerId="LiveId" clId="{D02D26BC-9E22-4116-8461-57A712B519D4}" dt="2024-07-08T12:57:57.362" v="1572" actId="478"/>
          <ac:spMkLst>
            <pc:docMk/>
            <pc:sldMk cId="1023116547" sldId="479"/>
            <ac:spMk id="21" creationId="{9D6145CB-2079-7372-3CDB-A0CD23D356EA}"/>
          </ac:spMkLst>
        </pc:spChg>
        <pc:spChg chg="add mod">
          <ac:chgData name="Huy Pham" userId="918db3a1909f15e0" providerId="LiveId" clId="{D02D26BC-9E22-4116-8461-57A712B519D4}" dt="2024-07-08T13:24:58.151" v="1863" actId="14100"/>
          <ac:spMkLst>
            <pc:docMk/>
            <pc:sldMk cId="1023116547" sldId="479"/>
            <ac:spMk id="22" creationId="{98C52BBB-5CD0-AD73-79C0-560C8391E573}"/>
          </ac:spMkLst>
        </pc:spChg>
        <pc:spChg chg="add mod">
          <ac:chgData name="Huy Pham" userId="918db3a1909f15e0" providerId="LiveId" clId="{D02D26BC-9E22-4116-8461-57A712B519D4}" dt="2024-07-08T13:25:01.847" v="1864" actId="14100"/>
          <ac:spMkLst>
            <pc:docMk/>
            <pc:sldMk cId="1023116547" sldId="479"/>
            <ac:spMk id="23" creationId="{B4BCB128-C6C0-0858-0393-5E99E00F9A38}"/>
          </ac:spMkLst>
        </pc:spChg>
        <pc:spChg chg="del">
          <ac:chgData name="Huy Pham" userId="918db3a1909f15e0" providerId="LiveId" clId="{D02D26BC-9E22-4116-8461-57A712B519D4}" dt="2024-07-08T12:57:57.362" v="1572" actId="478"/>
          <ac:spMkLst>
            <pc:docMk/>
            <pc:sldMk cId="1023116547" sldId="479"/>
            <ac:spMk id="25" creationId="{8BFAB195-3E5F-D36E-BA7B-125E234FE714}"/>
          </ac:spMkLst>
        </pc:spChg>
        <pc:spChg chg="mod">
          <ac:chgData name="Huy Pham" userId="918db3a1909f15e0" providerId="LiveId" clId="{D02D26BC-9E22-4116-8461-57A712B519D4}" dt="2024-07-08T12:58:37.215" v="1574" actId="20577"/>
          <ac:spMkLst>
            <pc:docMk/>
            <pc:sldMk cId="1023116547" sldId="479"/>
            <ac:spMk id="29" creationId="{7F81B138-DE28-F661-32A8-F92737CAA79E}"/>
          </ac:spMkLst>
        </pc:spChg>
        <pc:spChg chg="mod">
          <ac:chgData name="Huy Pham" userId="918db3a1909f15e0" providerId="LiveId" clId="{D02D26BC-9E22-4116-8461-57A712B519D4}" dt="2024-07-08T12:58:53.310" v="1605" actId="1038"/>
          <ac:spMkLst>
            <pc:docMk/>
            <pc:sldMk cId="1023116547" sldId="479"/>
            <ac:spMk id="30" creationId="{B1AE4E2B-D757-FF71-D224-7CB66341637B}"/>
          </ac:spMkLst>
        </pc:spChg>
        <pc:graphicFrameChg chg="add del mod">
          <ac:chgData name="Huy Pham" userId="918db3a1909f15e0" providerId="LiveId" clId="{D02D26BC-9E22-4116-8461-57A712B519D4}" dt="2024-07-08T12:59:21.530" v="1610"/>
          <ac:graphicFrameMkLst>
            <pc:docMk/>
            <pc:sldMk cId="1023116547" sldId="479"/>
            <ac:graphicFrameMk id="10" creationId="{3C738A48-BB02-50D2-E4AA-5F2C204BDF99}"/>
          </ac:graphicFrameMkLst>
        </pc:graphicFrameChg>
        <pc:graphicFrameChg chg="add del mod">
          <ac:chgData name="Huy Pham" userId="918db3a1909f15e0" providerId="LiveId" clId="{D02D26BC-9E22-4116-8461-57A712B519D4}" dt="2024-07-08T13:01:32.071" v="1628" actId="478"/>
          <ac:graphicFrameMkLst>
            <pc:docMk/>
            <pc:sldMk cId="1023116547" sldId="479"/>
            <ac:graphicFrameMk id="14" creationId="{67C3E800-D513-CBAE-B6F4-C9D038858242}"/>
          </ac:graphicFrameMkLst>
        </pc:graphicFrameChg>
        <pc:graphicFrameChg chg="del">
          <ac:chgData name="Huy Pham" userId="918db3a1909f15e0" providerId="LiveId" clId="{D02D26BC-9E22-4116-8461-57A712B519D4}" dt="2024-07-08T12:59:20.490" v="1607" actId="478"/>
          <ac:graphicFrameMkLst>
            <pc:docMk/>
            <pc:sldMk cId="1023116547" sldId="479"/>
            <ac:graphicFrameMk id="17" creationId="{B236CBC3-4B6D-63A1-1308-F749DBAA8E69}"/>
          </ac:graphicFrameMkLst>
        </pc:graphicFrameChg>
        <pc:graphicFrameChg chg="add del mod">
          <ac:chgData name="Huy Pham" userId="918db3a1909f15e0" providerId="LiveId" clId="{D02D26BC-9E22-4116-8461-57A712B519D4}" dt="2024-07-08T13:02:16.432" v="1635"/>
          <ac:graphicFrameMkLst>
            <pc:docMk/>
            <pc:sldMk cId="1023116547" sldId="479"/>
            <ac:graphicFrameMk id="19" creationId="{04DFE18D-1A05-6E9B-E2BB-C4ACADD33E25}"/>
          </ac:graphicFrameMkLst>
        </pc:graphicFrameChg>
        <pc:picChg chg="add mod">
          <ac:chgData name="Huy Pham" userId="918db3a1909f15e0" providerId="LiveId" clId="{D02D26BC-9E22-4116-8461-57A712B519D4}" dt="2024-07-08T13:24:52.787" v="1862" actId="1035"/>
          <ac:picMkLst>
            <pc:docMk/>
            <pc:sldMk cId="1023116547" sldId="479"/>
            <ac:picMk id="18" creationId="{5C0EC2E3-BDF3-4E58-B6B1-A5827C0F1CA5}"/>
          </ac:picMkLst>
        </pc:picChg>
        <pc:picChg chg="add del mod">
          <ac:chgData name="Huy Pham" userId="918db3a1909f15e0" providerId="LiveId" clId="{D02D26BC-9E22-4116-8461-57A712B519D4}" dt="2024-07-08T13:26:31.760" v="1871" actId="478"/>
          <ac:picMkLst>
            <pc:docMk/>
            <pc:sldMk cId="1023116547" sldId="479"/>
            <ac:picMk id="35" creationId="{524A9814-8B81-7D90-8905-633F8BB888E9}"/>
          </ac:picMkLst>
        </pc:picChg>
        <pc:picChg chg="add mod">
          <ac:chgData name="Huy Pham" userId="918db3a1909f15e0" providerId="LiveId" clId="{D02D26BC-9E22-4116-8461-57A712B519D4}" dt="2024-07-08T13:27:32.847" v="1887" actId="14100"/>
          <ac:picMkLst>
            <pc:docMk/>
            <pc:sldMk cId="1023116547" sldId="479"/>
            <ac:picMk id="38" creationId="{C5ADA2ED-2DF1-B7DD-610C-1062950268C8}"/>
          </ac:picMkLst>
        </pc:picChg>
      </pc:sldChg>
      <pc:sldChg chg="addSp delSp modSp add mod delAnim modAnim">
        <pc:chgData name="Huy Pham" userId="918db3a1909f15e0" providerId="LiveId" clId="{D02D26BC-9E22-4116-8461-57A712B519D4}" dt="2024-07-08T13:12:34.865" v="1802"/>
        <pc:sldMkLst>
          <pc:docMk/>
          <pc:sldMk cId="4240682866" sldId="480"/>
        </pc:sldMkLst>
        <pc:spChg chg="add mod">
          <ac:chgData name="Huy Pham" userId="918db3a1909f15e0" providerId="LiveId" clId="{D02D26BC-9E22-4116-8461-57A712B519D4}" dt="2024-07-08T13:06:39.608" v="1689" actId="1076"/>
          <ac:spMkLst>
            <pc:docMk/>
            <pc:sldMk cId="4240682866" sldId="480"/>
            <ac:spMk id="12" creationId="{54580EE2-DF77-54F7-ACED-18DCE51DA4BA}"/>
          </ac:spMkLst>
        </pc:spChg>
        <pc:spChg chg="mod">
          <ac:chgData name="Huy Pham" userId="918db3a1909f15e0" providerId="LiveId" clId="{D02D26BC-9E22-4116-8461-57A712B519D4}" dt="2024-07-08T13:04:06.051" v="1659" actId="6549"/>
          <ac:spMkLst>
            <pc:docMk/>
            <pc:sldMk cId="4240682866" sldId="480"/>
            <ac:spMk id="13" creationId="{8158DDE0-7ED0-9C22-BE16-97D6E6851EFB}"/>
          </ac:spMkLst>
        </pc:spChg>
        <pc:spChg chg="mod">
          <ac:chgData name="Huy Pham" userId="918db3a1909f15e0" providerId="LiveId" clId="{D02D26BC-9E22-4116-8461-57A712B519D4}" dt="2024-07-08T13:04:12.783" v="1660" actId="14100"/>
          <ac:spMkLst>
            <pc:docMk/>
            <pc:sldMk cId="4240682866" sldId="480"/>
            <ac:spMk id="15" creationId="{936408C1-446A-0B8B-8590-57FB496D2AAF}"/>
          </ac:spMkLst>
        </pc:spChg>
        <pc:spChg chg="mod">
          <ac:chgData name="Huy Pham" userId="918db3a1909f15e0" providerId="LiveId" clId="{D02D26BC-9E22-4116-8461-57A712B519D4}" dt="2024-07-08T13:04:21.870" v="1662" actId="1076"/>
          <ac:spMkLst>
            <pc:docMk/>
            <pc:sldMk cId="4240682866" sldId="480"/>
            <ac:spMk id="16" creationId="{D0319A34-11ED-3553-C65F-C3D36C15E311}"/>
          </ac:spMkLst>
        </pc:spChg>
        <pc:spChg chg="add mod">
          <ac:chgData name="Huy Pham" userId="918db3a1909f15e0" providerId="LiveId" clId="{D02D26BC-9E22-4116-8461-57A712B519D4}" dt="2024-07-08T13:09:08.277" v="1738" actId="1035"/>
          <ac:spMkLst>
            <pc:docMk/>
            <pc:sldMk cId="4240682866" sldId="480"/>
            <ac:spMk id="19" creationId="{4384A61F-81D7-A018-FB38-B198E9D0AD4F}"/>
          </ac:spMkLst>
        </pc:spChg>
        <pc:spChg chg="del">
          <ac:chgData name="Huy Pham" userId="918db3a1909f15e0" providerId="LiveId" clId="{D02D26BC-9E22-4116-8461-57A712B519D4}" dt="2024-07-08T13:04:24.418" v="1663" actId="478"/>
          <ac:spMkLst>
            <pc:docMk/>
            <pc:sldMk cId="4240682866" sldId="480"/>
            <ac:spMk id="22" creationId="{98C52BBB-5CD0-AD73-79C0-560C8391E573}"/>
          </ac:spMkLst>
        </pc:spChg>
        <pc:spChg chg="del">
          <ac:chgData name="Huy Pham" userId="918db3a1909f15e0" providerId="LiveId" clId="{D02D26BC-9E22-4116-8461-57A712B519D4}" dt="2024-07-08T13:04:26.044" v="1664" actId="478"/>
          <ac:spMkLst>
            <pc:docMk/>
            <pc:sldMk cId="4240682866" sldId="480"/>
            <ac:spMk id="23" creationId="{B4BCB128-C6C0-0858-0393-5E99E00F9A38}"/>
          </ac:spMkLst>
        </pc:spChg>
        <pc:spChg chg="add mod">
          <ac:chgData name="Huy Pham" userId="918db3a1909f15e0" providerId="LiveId" clId="{D02D26BC-9E22-4116-8461-57A712B519D4}" dt="2024-07-08T13:09:11.469" v="1749" actId="1035"/>
          <ac:spMkLst>
            <pc:docMk/>
            <pc:sldMk cId="4240682866" sldId="480"/>
            <ac:spMk id="24" creationId="{88CC2412-A6A5-334A-B45E-31C5385A5745}"/>
          </ac:spMkLst>
        </pc:spChg>
        <pc:spChg chg="add">
          <ac:chgData name="Huy Pham" userId="918db3a1909f15e0" providerId="LiveId" clId="{D02D26BC-9E22-4116-8461-57A712B519D4}" dt="2024-07-08T13:07:22.888" v="1708"/>
          <ac:spMkLst>
            <pc:docMk/>
            <pc:sldMk cId="4240682866" sldId="480"/>
            <ac:spMk id="35" creationId="{C3C43F6A-05EB-AB2F-820D-2DFCAF279737}"/>
          </ac:spMkLst>
        </pc:spChg>
        <pc:spChg chg="add mod">
          <ac:chgData name="Huy Pham" userId="918db3a1909f15e0" providerId="LiveId" clId="{D02D26BC-9E22-4116-8461-57A712B519D4}" dt="2024-07-08T13:08:53.091" v="1728" actId="1076"/>
          <ac:spMkLst>
            <pc:docMk/>
            <pc:sldMk cId="4240682866" sldId="480"/>
            <ac:spMk id="40" creationId="{6AB30929-C460-F569-F2B2-E23DBE3C3B67}"/>
          </ac:spMkLst>
        </pc:spChg>
        <pc:spChg chg="add mod">
          <ac:chgData name="Huy Pham" userId="918db3a1909f15e0" providerId="LiveId" clId="{D02D26BC-9E22-4116-8461-57A712B519D4}" dt="2024-07-08T13:08:53.091" v="1728" actId="1076"/>
          <ac:spMkLst>
            <pc:docMk/>
            <pc:sldMk cId="4240682866" sldId="480"/>
            <ac:spMk id="41" creationId="{B0B4ABC4-2533-132B-552F-A4E8A9EF0768}"/>
          </ac:spMkLst>
        </pc:spChg>
        <pc:spChg chg="add">
          <ac:chgData name="Huy Pham" userId="918db3a1909f15e0" providerId="LiveId" clId="{D02D26BC-9E22-4116-8461-57A712B519D4}" dt="2024-07-08T13:09:47.640" v="1759"/>
          <ac:spMkLst>
            <pc:docMk/>
            <pc:sldMk cId="4240682866" sldId="480"/>
            <ac:spMk id="50" creationId="{A5365678-DF7E-174B-9A04-E342E76A979E}"/>
          </ac:spMkLst>
        </pc:spChg>
        <pc:spChg chg="add">
          <ac:chgData name="Huy Pham" userId="918db3a1909f15e0" providerId="LiveId" clId="{D02D26BC-9E22-4116-8461-57A712B519D4}" dt="2024-07-08T13:09:47.640" v="1759"/>
          <ac:spMkLst>
            <pc:docMk/>
            <pc:sldMk cId="4240682866" sldId="480"/>
            <ac:spMk id="51" creationId="{5444F4FD-E735-322C-20DF-56C8079FFFBA}"/>
          </ac:spMkLst>
        </pc:spChg>
        <pc:spChg chg="add">
          <ac:chgData name="Huy Pham" userId="918db3a1909f15e0" providerId="LiveId" clId="{D02D26BC-9E22-4116-8461-57A712B519D4}" dt="2024-07-08T13:09:47.640" v="1759"/>
          <ac:spMkLst>
            <pc:docMk/>
            <pc:sldMk cId="4240682866" sldId="480"/>
            <ac:spMk id="52" creationId="{CF5E9247-2FDA-AD91-EF6E-60733FC53358}"/>
          </ac:spMkLst>
        </pc:spChg>
        <pc:spChg chg="add">
          <ac:chgData name="Huy Pham" userId="918db3a1909f15e0" providerId="LiveId" clId="{D02D26BC-9E22-4116-8461-57A712B519D4}" dt="2024-07-08T13:09:47.640" v="1759"/>
          <ac:spMkLst>
            <pc:docMk/>
            <pc:sldMk cId="4240682866" sldId="480"/>
            <ac:spMk id="53" creationId="{52F0B739-3A62-5BE2-1B44-90B6C3855D1B}"/>
          </ac:spMkLst>
        </pc:spChg>
        <pc:spChg chg="add mod">
          <ac:chgData name="Huy Pham" userId="918db3a1909f15e0" providerId="LiveId" clId="{D02D26BC-9E22-4116-8461-57A712B519D4}" dt="2024-07-08T13:10:51.113" v="1773" actId="1076"/>
          <ac:spMkLst>
            <pc:docMk/>
            <pc:sldMk cId="4240682866" sldId="480"/>
            <ac:spMk id="56" creationId="{5895B94E-339A-11A9-D0AD-05CC9FDD0514}"/>
          </ac:spMkLst>
        </pc:spChg>
        <pc:spChg chg="add mod">
          <ac:chgData name="Huy Pham" userId="918db3a1909f15e0" providerId="LiveId" clId="{D02D26BC-9E22-4116-8461-57A712B519D4}" dt="2024-07-08T13:11:39.809" v="1786" actId="1076"/>
          <ac:spMkLst>
            <pc:docMk/>
            <pc:sldMk cId="4240682866" sldId="480"/>
            <ac:spMk id="59" creationId="{2667518E-C881-C669-C1D3-643B004CDC8F}"/>
          </ac:spMkLst>
        </pc:spChg>
        <pc:spChg chg="add mod">
          <ac:chgData name="Huy Pham" userId="918db3a1909f15e0" providerId="LiveId" clId="{D02D26BC-9E22-4116-8461-57A712B519D4}" dt="2024-07-08T13:11:51.722" v="1793" actId="1038"/>
          <ac:spMkLst>
            <pc:docMk/>
            <pc:sldMk cId="4240682866" sldId="480"/>
            <ac:spMk id="60" creationId="{01BC2BEA-ADBD-2F31-AAD7-02D1B65F955B}"/>
          </ac:spMkLst>
        </pc:spChg>
        <pc:graphicFrameChg chg="add del mod">
          <ac:chgData name="Huy Pham" userId="918db3a1909f15e0" providerId="LiveId" clId="{D02D26BC-9E22-4116-8461-57A712B519D4}" dt="2024-07-08T13:06:00.638" v="1669"/>
          <ac:graphicFrameMkLst>
            <pc:docMk/>
            <pc:sldMk cId="4240682866" sldId="480"/>
            <ac:graphicFrameMk id="10" creationId="{2377DD4D-F393-51A2-AC17-D99B29BECE17}"/>
          </ac:graphicFrameMkLst>
        </pc:graphicFrameChg>
        <pc:graphicFrameChg chg="add del mod">
          <ac:chgData name="Huy Pham" userId="918db3a1909f15e0" providerId="LiveId" clId="{D02D26BC-9E22-4116-8461-57A712B519D4}" dt="2024-07-08T13:06:12.592" v="1675"/>
          <ac:graphicFrameMkLst>
            <pc:docMk/>
            <pc:sldMk cId="4240682866" sldId="480"/>
            <ac:graphicFrameMk id="14" creationId="{6B5887EE-3B89-3C3E-49E1-7E9F93242A96}"/>
          </ac:graphicFrameMkLst>
        </pc:graphicFrameChg>
        <pc:graphicFrameChg chg="add del mod">
          <ac:chgData name="Huy Pham" userId="918db3a1909f15e0" providerId="LiveId" clId="{D02D26BC-9E22-4116-8461-57A712B519D4}" dt="2024-07-08T13:06:22.596" v="1681"/>
          <ac:graphicFrameMkLst>
            <pc:docMk/>
            <pc:sldMk cId="4240682866" sldId="480"/>
            <ac:graphicFrameMk id="20" creationId="{A1D00D52-4DD5-F430-5A8F-C4B9557762F9}"/>
          </ac:graphicFrameMkLst>
        </pc:graphicFrameChg>
        <pc:graphicFrameChg chg="add del mod">
          <ac:chgData name="Huy Pham" userId="918db3a1909f15e0" providerId="LiveId" clId="{D02D26BC-9E22-4116-8461-57A712B519D4}" dt="2024-07-08T13:07:26.699" v="1710"/>
          <ac:graphicFrameMkLst>
            <pc:docMk/>
            <pc:sldMk cId="4240682866" sldId="480"/>
            <ac:graphicFrameMk id="25" creationId="{2F893474-C93D-9809-C9F5-7108C20EC048}"/>
          </ac:graphicFrameMkLst>
        </pc:graphicFrameChg>
        <pc:graphicFrameChg chg="add">
          <ac:chgData name="Huy Pham" userId="918db3a1909f15e0" providerId="LiveId" clId="{D02D26BC-9E22-4116-8461-57A712B519D4}" dt="2024-07-08T13:07:22.888" v="1708"/>
          <ac:graphicFrameMkLst>
            <pc:docMk/>
            <pc:sldMk cId="4240682866" sldId="480"/>
            <ac:graphicFrameMk id="37" creationId="{99BD1FC1-0AEA-7C8B-C743-58ECE29C175C}"/>
          </ac:graphicFrameMkLst>
        </pc:graphicFrameChg>
        <pc:graphicFrameChg chg="add del mod">
          <ac:chgData name="Huy Pham" userId="918db3a1909f15e0" providerId="LiveId" clId="{D02D26BC-9E22-4116-8461-57A712B519D4}" dt="2024-07-08T13:07:59.235" v="1713"/>
          <ac:graphicFrameMkLst>
            <pc:docMk/>
            <pc:sldMk cId="4240682866" sldId="480"/>
            <ac:graphicFrameMk id="38" creationId="{0C468027-4C95-2514-FD32-703E6A0B098B}"/>
          </ac:graphicFrameMkLst>
        </pc:graphicFrameChg>
        <pc:graphicFrameChg chg="add del mod">
          <ac:chgData name="Huy Pham" userId="918db3a1909f15e0" providerId="LiveId" clId="{D02D26BC-9E22-4116-8461-57A712B519D4}" dt="2024-07-08T13:09:49.191" v="1761"/>
          <ac:graphicFrameMkLst>
            <pc:docMk/>
            <pc:sldMk cId="4240682866" sldId="480"/>
            <ac:graphicFrameMk id="46" creationId="{70FDB567-DC95-E23E-8C29-62F758972C49}"/>
          </ac:graphicFrameMkLst>
        </pc:graphicFrameChg>
        <pc:graphicFrameChg chg="add">
          <ac:chgData name="Huy Pham" userId="918db3a1909f15e0" providerId="LiveId" clId="{D02D26BC-9E22-4116-8461-57A712B519D4}" dt="2024-07-08T13:09:47.640" v="1759"/>
          <ac:graphicFrameMkLst>
            <pc:docMk/>
            <pc:sldMk cId="4240682866" sldId="480"/>
            <ac:graphicFrameMk id="47" creationId="{ABD41701-D395-96D7-015E-D96F3D0C2A74}"/>
          </ac:graphicFrameMkLst>
        </pc:graphicFrameChg>
        <pc:graphicFrameChg chg="add">
          <ac:chgData name="Huy Pham" userId="918db3a1909f15e0" providerId="LiveId" clId="{D02D26BC-9E22-4116-8461-57A712B519D4}" dt="2024-07-08T13:09:47.640" v="1759"/>
          <ac:graphicFrameMkLst>
            <pc:docMk/>
            <pc:sldMk cId="4240682866" sldId="480"/>
            <ac:graphicFrameMk id="48" creationId="{A8B815DF-DB7A-64BA-EB23-527C90812648}"/>
          </ac:graphicFrameMkLst>
        </pc:graphicFrameChg>
        <pc:graphicFrameChg chg="add">
          <ac:chgData name="Huy Pham" userId="918db3a1909f15e0" providerId="LiveId" clId="{D02D26BC-9E22-4116-8461-57A712B519D4}" dt="2024-07-08T13:09:47.640" v="1759"/>
          <ac:graphicFrameMkLst>
            <pc:docMk/>
            <pc:sldMk cId="4240682866" sldId="480"/>
            <ac:graphicFrameMk id="49" creationId="{5134324F-5C3C-7029-F1DA-8D40B0309F4B}"/>
          </ac:graphicFrameMkLst>
        </pc:graphicFrameChg>
        <pc:graphicFrameChg chg="add del mod">
          <ac:chgData name="Huy Pham" userId="918db3a1909f15e0" providerId="LiveId" clId="{D02D26BC-9E22-4116-8461-57A712B519D4}" dt="2024-07-08T13:10:20.142" v="1764"/>
          <ac:graphicFrameMkLst>
            <pc:docMk/>
            <pc:sldMk cId="4240682866" sldId="480"/>
            <ac:graphicFrameMk id="54" creationId="{CD12E87B-9CA6-D8EF-F30B-EEDA34CE16CC}"/>
          </ac:graphicFrameMkLst>
        </pc:graphicFrameChg>
        <pc:graphicFrameChg chg="add del mod">
          <ac:chgData name="Huy Pham" userId="918db3a1909f15e0" providerId="LiveId" clId="{D02D26BC-9E22-4116-8461-57A712B519D4}" dt="2024-07-08T13:11:15.655" v="1776"/>
          <ac:graphicFrameMkLst>
            <pc:docMk/>
            <pc:sldMk cId="4240682866" sldId="480"/>
            <ac:graphicFrameMk id="57" creationId="{9021D2F6-F105-1609-8D46-60928BBFF82D}"/>
          </ac:graphicFrameMkLst>
        </pc:graphicFrameChg>
        <pc:picChg chg="mod">
          <ac:chgData name="Huy Pham" userId="918db3a1909f15e0" providerId="LiveId" clId="{D02D26BC-9E22-4116-8461-57A712B519D4}" dt="2024-07-08T13:05:59.516" v="1666" actId="1076"/>
          <ac:picMkLst>
            <pc:docMk/>
            <pc:sldMk cId="4240682866" sldId="480"/>
            <ac:picMk id="18" creationId="{5C0EC2E3-BDF3-4E58-B6B1-A5827C0F1CA5}"/>
          </ac:picMkLst>
        </pc:picChg>
        <pc:cxnChg chg="add mod">
          <ac:chgData name="Huy Pham" userId="918db3a1909f15e0" providerId="LiveId" clId="{D02D26BC-9E22-4116-8461-57A712B519D4}" dt="2024-07-08T13:09:35.737" v="1755" actId="1582"/>
          <ac:cxnSpMkLst>
            <pc:docMk/>
            <pc:sldMk cId="4240682866" sldId="480"/>
            <ac:cxnSpMk id="43" creationId="{F24FC11F-2E85-1F1B-2508-296655F9FF7C}"/>
          </ac:cxnSpMkLst>
        </pc:cxnChg>
      </pc:sldChg>
      <pc:sldChg chg="add del">
        <pc:chgData name="Huy Pham" userId="918db3a1909f15e0" providerId="LiveId" clId="{D02D26BC-9E22-4116-8461-57A712B519D4}" dt="2024-07-08T21:19:32.097" v="2850" actId="47"/>
        <pc:sldMkLst>
          <pc:docMk/>
          <pc:sldMk cId="3320428926" sldId="481"/>
        </pc:sldMkLst>
      </pc:sldChg>
      <pc:sldChg chg="addSp delSp modSp add mod delAnim modAnim">
        <pc:chgData name="Huy Pham" userId="918db3a1909f15e0" providerId="LiveId" clId="{D02D26BC-9E22-4116-8461-57A712B519D4}" dt="2024-07-08T13:31:10.069" v="1944"/>
        <pc:sldMkLst>
          <pc:docMk/>
          <pc:sldMk cId="106465322" sldId="482"/>
        </pc:sldMkLst>
        <pc:spChg chg="add mod">
          <ac:chgData name="Huy Pham" userId="918db3a1909f15e0" providerId="LiveId" clId="{D02D26BC-9E22-4116-8461-57A712B519D4}" dt="2024-07-08T13:22:25.014" v="1837" actId="14100"/>
          <ac:spMkLst>
            <pc:docMk/>
            <pc:sldMk cId="106465322" sldId="482"/>
            <ac:spMk id="10" creationId="{2CB634FB-70CE-D916-936C-1FB2E865FA91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12" creationId="{54580EE2-DF77-54F7-ACED-18DCE51DA4BA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13" creationId="{8158DDE0-7ED0-9C22-BE16-97D6E6851EFB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15" creationId="{936408C1-446A-0B8B-8590-57FB496D2AAF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16" creationId="{D0319A34-11ED-3553-C65F-C3D36C15E311}"/>
          </ac:spMkLst>
        </pc:spChg>
        <pc:spChg chg="add mod">
          <ac:chgData name="Huy Pham" userId="918db3a1909f15e0" providerId="LiveId" clId="{D02D26BC-9E22-4116-8461-57A712B519D4}" dt="2024-07-08T13:22:17.228" v="1835" actId="14100"/>
          <ac:spMkLst>
            <pc:docMk/>
            <pc:sldMk cId="106465322" sldId="482"/>
            <ac:spMk id="17" creationId="{8FF93502-3D99-F46F-D389-FF53E6B99F47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19" creationId="{4384A61F-81D7-A018-FB38-B198E9D0AD4F}"/>
          </ac:spMkLst>
        </pc:spChg>
        <pc:spChg chg="add mod">
          <ac:chgData name="Huy Pham" userId="918db3a1909f15e0" providerId="LiveId" clId="{D02D26BC-9E22-4116-8461-57A712B519D4}" dt="2024-07-08T13:28:37.162" v="1895" actId="20577"/>
          <ac:spMkLst>
            <pc:docMk/>
            <pc:sldMk cId="106465322" sldId="482"/>
            <ac:spMk id="23" creationId="{8C06EA98-38E9-62E9-CA4D-F637CE7BF83F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24" creationId="{88CC2412-A6A5-334A-B45E-31C5385A5745}"/>
          </ac:spMkLst>
        </pc:spChg>
        <pc:spChg chg="add mod">
          <ac:chgData name="Huy Pham" userId="918db3a1909f15e0" providerId="LiveId" clId="{D02D26BC-9E22-4116-8461-57A712B519D4}" dt="2024-07-08T13:30:26.338" v="1931" actId="1076"/>
          <ac:spMkLst>
            <pc:docMk/>
            <pc:sldMk cId="106465322" sldId="482"/>
            <ac:spMk id="37" creationId="{888D0FB8-70FA-D236-881A-F0B72DA0EC0A}"/>
          </ac:spMkLst>
        </pc:spChg>
        <pc:spChg chg="add mod">
          <ac:chgData name="Huy Pham" userId="918db3a1909f15e0" providerId="LiveId" clId="{D02D26BC-9E22-4116-8461-57A712B519D4}" dt="2024-07-08T13:28:52.323" v="1900" actId="14100"/>
          <ac:spMkLst>
            <pc:docMk/>
            <pc:sldMk cId="106465322" sldId="482"/>
            <ac:spMk id="38" creationId="{0ECD715A-5371-76A4-D6EA-9731AA1D84AB}"/>
          </ac:spMkLst>
        </pc:spChg>
        <pc:spChg chg="add mod">
          <ac:chgData name="Huy Pham" userId="918db3a1909f15e0" providerId="LiveId" clId="{D02D26BC-9E22-4116-8461-57A712B519D4}" dt="2024-07-08T13:29:12.199" v="1907" actId="1076"/>
          <ac:spMkLst>
            <pc:docMk/>
            <pc:sldMk cId="106465322" sldId="482"/>
            <ac:spMk id="39" creationId="{2F670253-CDEA-467C-8C95-D2D738387812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40" creationId="{6AB30929-C460-F569-F2B2-E23DBE3C3B67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41" creationId="{B0B4ABC4-2533-132B-552F-A4E8A9EF0768}"/>
          </ac:spMkLst>
        </pc:spChg>
        <pc:spChg chg="add mod">
          <ac:chgData name="Huy Pham" userId="918db3a1909f15e0" providerId="LiveId" clId="{D02D26BC-9E22-4116-8461-57A712B519D4}" dt="2024-07-08T13:29:24.473" v="1912" actId="14100"/>
          <ac:spMkLst>
            <pc:docMk/>
            <pc:sldMk cId="106465322" sldId="482"/>
            <ac:spMk id="42" creationId="{963093AB-1915-DD86-A8F6-E621089C07F0}"/>
          </ac:spMkLst>
        </pc:spChg>
        <pc:spChg chg="add del mod">
          <ac:chgData name="Huy Pham" userId="918db3a1909f15e0" providerId="LiveId" clId="{D02D26BC-9E22-4116-8461-57A712B519D4}" dt="2024-07-08T13:30:11.883" v="1927" actId="478"/>
          <ac:spMkLst>
            <pc:docMk/>
            <pc:sldMk cId="106465322" sldId="482"/>
            <ac:spMk id="44" creationId="{F69D40CB-D877-CA8D-8D5B-062743B71285}"/>
          </ac:spMkLst>
        </pc:spChg>
        <pc:spChg chg="add mod">
          <ac:chgData name="Huy Pham" userId="918db3a1909f15e0" providerId="LiveId" clId="{D02D26BC-9E22-4116-8461-57A712B519D4}" dt="2024-07-08T13:30:42.288" v="1937" actId="123"/>
          <ac:spMkLst>
            <pc:docMk/>
            <pc:sldMk cId="106465322" sldId="482"/>
            <ac:spMk id="45" creationId="{DB26061D-74A6-3720-D389-0BB80B62E7C0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56" creationId="{5895B94E-339A-11A9-D0AD-05CC9FDD0514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59" creationId="{2667518E-C881-C669-C1D3-643B004CDC8F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60" creationId="{01BC2BEA-ADBD-2F31-AAD7-02D1B65F955B}"/>
          </ac:spMkLst>
        </pc:spChg>
        <pc:graphicFrameChg chg="add del mod">
          <ac:chgData name="Huy Pham" userId="918db3a1909f15e0" providerId="LiveId" clId="{D02D26BC-9E22-4116-8461-57A712B519D4}" dt="2024-07-08T13:21:33.701" v="1810"/>
          <ac:graphicFrameMkLst>
            <pc:docMk/>
            <pc:sldMk cId="106465322" sldId="482"/>
            <ac:graphicFrameMk id="11" creationId="{A2406C0F-4E05-F74E-22AD-DD34139CF71A}"/>
          </ac:graphicFrameMkLst>
        </pc:graphicFrameChg>
        <pc:graphicFrameChg chg="add del mod">
          <ac:chgData name="Huy Pham" userId="918db3a1909f15e0" providerId="LiveId" clId="{D02D26BC-9E22-4116-8461-57A712B519D4}" dt="2024-07-08T13:21:45.036" v="1818"/>
          <ac:graphicFrameMkLst>
            <pc:docMk/>
            <pc:sldMk cId="106465322" sldId="482"/>
            <ac:graphicFrameMk id="20" creationId="{B91F15B1-8C2D-D3FF-1C84-6A11F4466145}"/>
          </ac:graphicFrameMkLst>
        </pc:graphicFrameChg>
        <pc:graphicFrameChg chg="add del mod">
          <ac:chgData name="Huy Pham" userId="918db3a1909f15e0" providerId="LiveId" clId="{D02D26BC-9E22-4116-8461-57A712B519D4}" dt="2024-07-08T13:21:45.895" v="1821"/>
          <ac:graphicFrameMkLst>
            <pc:docMk/>
            <pc:sldMk cId="106465322" sldId="482"/>
            <ac:graphicFrameMk id="21" creationId="{3041581D-2321-8416-C714-E93475A1589C}"/>
          </ac:graphicFrameMkLst>
        </pc:graphicFrameChg>
        <pc:graphicFrameChg chg="add del mod">
          <ac:chgData name="Huy Pham" userId="918db3a1909f15e0" providerId="LiveId" clId="{D02D26BC-9E22-4116-8461-57A712B519D4}" dt="2024-07-08T13:21:58.617" v="1828"/>
          <ac:graphicFrameMkLst>
            <pc:docMk/>
            <pc:sldMk cId="106465322" sldId="482"/>
            <ac:graphicFrameMk id="25" creationId="{8D3DF758-A996-5254-F691-B6F51873E8F4}"/>
          </ac:graphicFrameMkLst>
        </pc:graphicFrameChg>
        <pc:picChg chg="del">
          <ac:chgData name="Huy Pham" userId="918db3a1909f15e0" providerId="LiveId" clId="{D02D26BC-9E22-4116-8461-57A712B519D4}" dt="2024-07-08T13:21:17.493" v="1805" actId="478"/>
          <ac:picMkLst>
            <pc:docMk/>
            <pc:sldMk cId="106465322" sldId="482"/>
            <ac:picMk id="18" creationId="{5C0EC2E3-BDF3-4E58-B6B1-A5827C0F1CA5}"/>
          </ac:picMkLst>
        </pc:picChg>
        <pc:cxnChg chg="del">
          <ac:chgData name="Huy Pham" userId="918db3a1909f15e0" providerId="LiveId" clId="{D02D26BC-9E22-4116-8461-57A712B519D4}" dt="2024-07-08T13:21:17.493" v="1805" actId="478"/>
          <ac:cxnSpMkLst>
            <pc:docMk/>
            <pc:sldMk cId="106465322" sldId="482"/>
            <ac:cxnSpMk id="43" creationId="{F24FC11F-2E85-1F1B-2508-296655F9FF7C}"/>
          </ac:cxnSpMkLst>
        </pc:cxnChg>
      </pc:sldChg>
      <pc:sldChg chg="addSp delSp modSp add mod delAnim">
        <pc:chgData name="Huy Pham" userId="918db3a1909f15e0" providerId="LiveId" clId="{D02D26BC-9E22-4116-8461-57A712B519D4}" dt="2024-07-08T13:36:31.261" v="2056" actId="478"/>
        <pc:sldMkLst>
          <pc:docMk/>
          <pc:sldMk cId="2163638937" sldId="483"/>
        </pc:sldMkLst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12" creationId="{54580EE2-DF77-54F7-ACED-18DCE51DA4BA}"/>
          </ac:spMkLst>
        </pc:spChg>
        <pc:spChg chg="del">
          <ac:chgData name="Huy Pham" userId="918db3a1909f15e0" providerId="LiveId" clId="{D02D26BC-9E22-4116-8461-57A712B519D4}" dt="2024-07-08T13:32:08.235" v="1947" actId="478"/>
          <ac:spMkLst>
            <pc:docMk/>
            <pc:sldMk cId="2163638937" sldId="483"/>
            <ac:spMk id="13" creationId="{8158DDE0-7ED0-9C22-BE16-97D6E6851EFB}"/>
          </ac:spMkLst>
        </pc:spChg>
        <pc:spChg chg="add mod">
          <ac:chgData name="Huy Pham" userId="918db3a1909f15e0" providerId="LiveId" clId="{D02D26BC-9E22-4116-8461-57A712B519D4}" dt="2024-07-08T13:34:04.448" v="1998" actId="20577"/>
          <ac:spMkLst>
            <pc:docMk/>
            <pc:sldMk cId="2163638937" sldId="483"/>
            <ac:spMk id="14" creationId="{ADD9D347-A3ED-3E09-DFE1-7F9BA35A8DE4}"/>
          </ac:spMkLst>
        </pc:spChg>
        <pc:spChg chg="mod">
          <ac:chgData name="Huy Pham" userId="918db3a1909f15e0" providerId="LiveId" clId="{D02D26BC-9E22-4116-8461-57A712B519D4}" dt="2024-07-08T13:35:03.688" v="2035" actId="14100"/>
          <ac:spMkLst>
            <pc:docMk/>
            <pc:sldMk cId="2163638937" sldId="483"/>
            <ac:spMk id="15" creationId="{936408C1-446A-0B8B-8590-57FB496D2AAF}"/>
          </ac:spMkLst>
        </pc:spChg>
        <pc:spChg chg="mod">
          <ac:chgData name="Huy Pham" userId="918db3a1909f15e0" providerId="LiveId" clId="{D02D26BC-9E22-4116-8461-57A712B519D4}" dt="2024-07-08T13:35:08.186" v="2036" actId="1076"/>
          <ac:spMkLst>
            <pc:docMk/>
            <pc:sldMk cId="2163638937" sldId="483"/>
            <ac:spMk id="16" creationId="{D0319A34-11ED-3553-C65F-C3D36C15E311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19" creationId="{4384A61F-81D7-A018-FB38-B198E9D0AD4F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24" creationId="{88CC2412-A6A5-334A-B45E-31C5385A5745}"/>
          </ac:spMkLst>
        </pc:spChg>
        <pc:spChg chg="add del mod">
          <ac:chgData name="Huy Pham" userId="918db3a1909f15e0" providerId="LiveId" clId="{D02D26BC-9E22-4116-8461-57A712B519D4}" dt="2024-07-08T13:36:31.261" v="2056" actId="478"/>
          <ac:spMkLst>
            <pc:docMk/>
            <pc:sldMk cId="2163638937" sldId="483"/>
            <ac:spMk id="25" creationId="{F244A06C-B8E8-1F6F-1134-267E28246F55}"/>
          </ac:spMkLst>
        </pc:spChg>
        <pc:spChg chg="add del mod">
          <ac:chgData name="Huy Pham" userId="918db3a1909f15e0" providerId="LiveId" clId="{D02D26BC-9E22-4116-8461-57A712B519D4}" dt="2024-07-08T13:36:30.291" v="2055" actId="478"/>
          <ac:spMkLst>
            <pc:docMk/>
            <pc:sldMk cId="2163638937" sldId="483"/>
            <ac:spMk id="35" creationId="{D22F72FB-135E-281E-400D-EF3F5DD8F0DB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40" creationId="{6AB30929-C460-F569-F2B2-E23DBE3C3B67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41" creationId="{B0B4ABC4-2533-132B-552F-A4E8A9EF0768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56" creationId="{5895B94E-339A-11A9-D0AD-05CC9FDD0514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59" creationId="{2667518E-C881-C669-C1D3-643B004CDC8F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60" creationId="{01BC2BEA-ADBD-2F31-AAD7-02D1B65F955B}"/>
          </ac:spMkLst>
        </pc:spChg>
        <pc:graphicFrameChg chg="add del mod">
          <ac:chgData name="Huy Pham" userId="918db3a1909f15e0" providerId="LiveId" clId="{D02D26BC-9E22-4116-8461-57A712B519D4}" dt="2024-07-08T13:32:13.799" v="1952"/>
          <ac:graphicFrameMkLst>
            <pc:docMk/>
            <pc:sldMk cId="2163638937" sldId="483"/>
            <ac:graphicFrameMk id="10" creationId="{9709FCA9-E360-6C41-716E-9DC171078C72}"/>
          </ac:graphicFrameMkLst>
        </pc:graphicFrameChg>
        <pc:graphicFrameChg chg="add del mod">
          <ac:chgData name="Huy Pham" userId="918db3a1909f15e0" providerId="LiveId" clId="{D02D26BC-9E22-4116-8461-57A712B519D4}" dt="2024-07-08T13:32:28.585" v="1959"/>
          <ac:graphicFrameMkLst>
            <pc:docMk/>
            <pc:sldMk cId="2163638937" sldId="483"/>
            <ac:graphicFrameMk id="17" creationId="{07F5CC5F-D03F-140E-4E33-28FA810A1C82}"/>
          </ac:graphicFrameMkLst>
        </pc:graphicFrameChg>
        <pc:graphicFrameChg chg="add mod modGraphic">
          <ac:chgData name="Huy Pham" userId="918db3a1909f15e0" providerId="LiveId" clId="{D02D26BC-9E22-4116-8461-57A712B519D4}" dt="2024-07-08T13:34:49.658" v="2033" actId="20577"/>
          <ac:graphicFrameMkLst>
            <pc:docMk/>
            <pc:sldMk cId="2163638937" sldId="483"/>
            <ac:graphicFrameMk id="21" creationId="{B43DE18E-F6F2-A2DC-4407-055933B636A9}"/>
          </ac:graphicFrameMkLst>
        </pc:graphicFrameChg>
        <pc:graphicFrameChg chg="add del mod">
          <ac:chgData name="Huy Pham" userId="918db3a1909f15e0" providerId="LiveId" clId="{D02D26BC-9E22-4116-8461-57A712B519D4}" dt="2024-07-08T13:35:21.152" v="2039"/>
          <ac:graphicFrameMkLst>
            <pc:docMk/>
            <pc:sldMk cId="2163638937" sldId="483"/>
            <ac:graphicFrameMk id="22" creationId="{1ED78043-4328-FE7D-A1C6-A15B066D569B}"/>
          </ac:graphicFrameMkLst>
        </pc:graphicFrameChg>
        <pc:picChg chg="del">
          <ac:chgData name="Huy Pham" userId="918db3a1909f15e0" providerId="LiveId" clId="{D02D26BC-9E22-4116-8461-57A712B519D4}" dt="2024-07-08T13:31:52.895" v="1946" actId="478"/>
          <ac:picMkLst>
            <pc:docMk/>
            <pc:sldMk cId="2163638937" sldId="483"/>
            <ac:picMk id="18" creationId="{5C0EC2E3-BDF3-4E58-B6B1-A5827C0F1CA5}"/>
          </ac:picMkLst>
        </pc:picChg>
        <pc:picChg chg="add del mod">
          <ac:chgData name="Huy Pham" userId="918db3a1909f15e0" providerId="LiveId" clId="{D02D26BC-9E22-4116-8461-57A712B519D4}" dt="2024-07-08T13:34:53.115" v="2034" actId="478"/>
          <ac:picMkLst>
            <pc:docMk/>
            <pc:sldMk cId="2163638937" sldId="483"/>
            <ac:picMk id="20" creationId="{D7CA5D14-CF8F-A0E6-B834-7BF80C5EED86}"/>
          </ac:picMkLst>
        </pc:picChg>
        <pc:cxnChg chg="del">
          <ac:chgData name="Huy Pham" userId="918db3a1909f15e0" providerId="LiveId" clId="{D02D26BC-9E22-4116-8461-57A712B519D4}" dt="2024-07-08T13:31:52.895" v="1946" actId="478"/>
          <ac:cxnSpMkLst>
            <pc:docMk/>
            <pc:sldMk cId="2163638937" sldId="483"/>
            <ac:cxnSpMk id="43" creationId="{F24FC11F-2E85-1F1B-2508-296655F9FF7C}"/>
          </ac:cxnSpMkLst>
        </pc:cxnChg>
      </pc:sldChg>
      <pc:sldChg chg="addSp delSp modSp add mod modAnim">
        <pc:chgData name="Huy Pham" userId="918db3a1909f15e0" providerId="LiveId" clId="{D02D26BC-9E22-4116-8461-57A712B519D4}" dt="2024-07-08T13:40:56.294" v="2140"/>
        <pc:sldMkLst>
          <pc:docMk/>
          <pc:sldMk cId="3415323580" sldId="484"/>
        </pc:sldMkLst>
        <pc:spChg chg="add mod">
          <ac:chgData name="Huy Pham" userId="918db3a1909f15e0" providerId="LiveId" clId="{D02D26BC-9E22-4116-8461-57A712B519D4}" dt="2024-07-08T13:37:44.049" v="2072" actId="123"/>
          <ac:spMkLst>
            <pc:docMk/>
            <pc:sldMk cId="3415323580" sldId="484"/>
            <ac:spMk id="12" creationId="{F78E9128-EDD3-7D20-20CB-9F1A9A1CC60F}"/>
          </ac:spMkLst>
        </pc:spChg>
        <pc:spChg chg="mod">
          <ac:chgData name="Huy Pham" userId="918db3a1909f15e0" providerId="LiveId" clId="{D02D26BC-9E22-4116-8461-57A712B519D4}" dt="2024-07-08T13:36:37.283" v="2057" actId="6549"/>
          <ac:spMkLst>
            <pc:docMk/>
            <pc:sldMk cId="3415323580" sldId="484"/>
            <ac:spMk id="14" creationId="{ADD9D347-A3ED-3E09-DFE1-7F9BA35A8DE4}"/>
          </ac:spMkLst>
        </pc:spChg>
        <pc:spChg chg="mod">
          <ac:chgData name="Huy Pham" userId="918db3a1909f15e0" providerId="LiveId" clId="{D02D26BC-9E22-4116-8461-57A712B519D4}" dt="2024-07-08T13:36:42.470" v="2058" actId="14100"/>
          <ac:spMkLst>
            <pc:docMk/>
            <pc:sldMk cId="3415323580" sldId="484"/>
            <ac:spMk id="15" creationId="{936408C1-446A-0B8B-8590-57FB496D2AAF}"/>
          </ac:spMkLst>
        </pc:spChg>
        <pc:spChg chg="mod">
          <ac:chgData name="Huy Pham" userId="918db3a1909f15e0" providerId="LiveId" clId="{D02D26BC-9E22-4116-8461-57A712B519D4}" dt="2024-07-08T13:36:49.335" v="2059" actId="1076"/>
          <ac:spMkLst>
            <pc:docMk/>
            <pc:sldMk cId="3415323580" sldId="484"/>
            <ac:spMk id="16" creationId="{D0319A34-11ED-3553-C65F-C3D36C15E311}"/>
          </ac:spMkLst>
        </pc:spChg>
        <pc:spChg chg="add mod">
          <ac:chgData name="Huy Pham" userId="918db3a1909f15e0" providerId="LiveId" clId="{D02D26BC-9E22-4116-8461-57A712B519D4}" dt="2024-07-08T13:38:19.469" v="2084" actId="14100"/>
          <ac:spMkLst>
            <pc:docMk/>
            <pc:sldMk cId="3415323580" sldId="484"/>
            <ac:spMk id="18" creationId="{D30539EC-3783-7C40-9C96-556F11A551D9}"/>
          </ac:spMkLst>
        </pc:spChg>
        <pc:spChg chg="add mod">
          <ac:chgData name="Huy Pham" userId="918db3a1909f15e0" providerId="LiveId" clId="{D02D26BC-9E22-4116-8461-57A712B519D4}" dt="2024-07-08T13:38:32.734" v="2089" actId="1076"/>
          <ac:spMkLst>
            <pc:docMk/>
            <pc:sldMk cId="3415323580" sldId="484"/>
            <ac:spMk id="19" creationId="{EF1F25C4-8B7E-8E34-8C7C-E46B1D2FBBFF}"/>
          </ac:spMkLst>
        </pc:spChg>
        <pc:spChg chg="add mod">
          <ac:chgData name="Huy Pham" userId="918db3a1909f15e0" providerId="LiveId" clId="{D02D26BC-9E22-4116-8461-57A712B519D4}" dt="2024-07-08T13:39:01.166" v="2098" actId="1076"/>
          <ac:spMkLst>
            <pc:docMk/>
            <pc:sldMk cId="3415323580" sldId="484"/>
            <ac:spMk id="23" creationId="{E84491BB-6450-9C52-7917-F168E6EE2919}"/>
          </ac:spMkLst>
        </pc:spChg>
        <pc:spChg chg="mod">
          <ac:chgData name="Huy Pham" userId="918db3a1909f15e0" providerId="LiveId" clId="{D02D26BC-9E22-4116-8461-57A712B519D4}" dt="2024-07-08T13:36:56.214" v="2061" actId="1076"/>
          <ac:spMkLst>
            <pc:docMk/>
            <pc:sldMk cId="3415323580" sldId="484"/>
            <ac:spMk id="25" creationId="{F244A06C-B8E8-1F6F-1134-267E28246F55}"/>
          </ac:spMkLst>
        </pc:spChg>
        <pc:spChg chg="mod">
          <ac:chgData name="Huy Pham" userId="918db3a1909f15e0" providerId="LiveId" clId="{D02D26BC-9E22-4116-8461-57A712B519D4}" dt="2024-07-08T13:37:00.176" v="2062" actId="1076"/>
          <ac:spMkLst>
            <pc:docMk/>
            <pc:sldMk cId="3415323580" sldId="484"/>
            <ac:spMk id="35" creationId="{D22F72FB-135E-281E-400D-EF3F5DD8F0DB}"/>
          </ac:spMkLst>
        </pc:spChg>
        <pc:spChg chg="add mod">
          <ac:chgData name="Huy Pham" userId="918db3a1909f15e0" providerId="LiveId" clId="{D02D26BC-9E22-4116-8461-57A712B519D4}" dt="2024-07-08T13:39:42.712" v="2119" actId="1076"/>
          <ac:spMkLst>
            <pc:docMk/>
            <pc:sldMk cId="3415323580" sldId="484"/>
            <ac:spMk id="38" creationId="{E57D7698-1803-F2D0-89B7-3448F7C0F9EA}"/>
          </ac:spMkLst>
        </pc:spChg>
        <pc:spChg chg="add del mod">
          <ac:chgData name="Huy Pham" userId="918db3a1909f15e0" providerId="LiveId" clId="{D02D26BC-9E22-4116-8461-57A712B519D4}" dt="2024-07-08T13:39:55.138" v="2123" actId="478"/>
          <ac:spMkLst>
            <pc:docMk/>
            <pc:sldMk cId="3415323580" sldId="484"/>
            <ac:spMk id="39" creationId="{31E5936C-4C39-9734-99FA-E5AA75ABBD98}"/>
          </ac:spMkLst>
        </pc:spChg>
        <pc:spChg chg="add mod">
          <ac:chgData name="Huy Pham" userId="918db3a1909f15e0" providerId="LiveId" clId="{D02D26BC-9E22-4116-8461-57A712B519D4}" dt="2024-07-08T13:40:08.291" v="2129" actId="1076"/>
          <ac:spMkLst>
            <pc:docMk/>
            <pc:sldMk cId="3415323580" sldId="484"/>
            <ac:spMk id="41" creationId="{7469576B-271E-6BF4-90D1-C1167DB485A1}"/>
          </ac:spMkLst>
        </pc:spChg>
        <pc:graphicFrameChg chg="add del mod">
          <ac:chgData name="Huy Pham" userId="918db3a1909f15e0" providerId="LiveId" clId="{D02D26BC-9E22-4116-8461-57A712B519D4}" dt="2024-07-08T13:37:27.747" v="2065"/>
          <ac:graphicFrameMkLst>
            <pc:docMk/>
            <pc:sldMk cId="3415323580" sldId="484"/>
            <ac:graphicFrameMk id="10" creationId="{72FB2095-E81C-F04A-EFC8-5D586D801723}"/>
          </ac:graphicFrameMkLst>
        </pc:graphicFrameChg>
        <pc:graphicFrameChg chg="add del mod">
          <ac:chgData name="Huy Pham" userId="918db3a1909f15e0" providerId="LiveId" clId="{D02D26BC-9E22-4116-8461-57A712B519D4}" dt="2024-07-08T13:37:56.804" v="2075"/>
          <ac:graphicFrameMkLst>
            <pc:docMk/>
            <pc:sldMk cId="3415323580" sldId="484"/>
            <ac:graphicFrameMk id="13" creationId="{742688EE-CE32-8A81-9D51-1B3F6413E64B}"/>
          </ac:graphicFrameMkLst>
        </pc:graphicFrameChg>
        <pc:graphicFrameChg chg="add del mod">
          <ac:chgData name="Huy Pham" userId="918db3a1909f15e0" providerId="LiveId" clId="{D02D26BC-9E22-4116-8461-57A712B519D4}" dt="2024-07-08T13:38:40.268" v="2092"/>
          <ac:graphicFrameMkLst>
            <pc:docMk/>
            <pc:sldMk cId="3415323580" sldId="484"/>
            <ac:graphicFrameMk id="20" creationId="{26AFEA82-A7EC-5551-3E9D-B6A61E64E004}"/>
          </ac:graphicFrameMkLst>
        </pc:graphicFrameChg>
        <pc:graphicFrameChg chg="add del mod">
          <ac:chgData name="Huy Pham" userId="918db3a1909f15e0" providerId="LiveId" clId="{D02D26BC-9E22-4116-8461-57A712B519D4}" dt="2024-07-08T13:39:12.176" v="2101"/>
          <ac:graphicFrameMkLst>
            <pc:docMk/>
            <pc:sldMk cId="3415323580" sldId="484"/>
            <ac:graphicFrameMk id="24" creationId="{59D2AD1E-F7A7-2133-DD1B-42B7265570A7}"/>
          </ac:graphicFrameMkLst>
        </pc:graphicFrameChg>
        <pc:cxnChg chg="add mod">
          <ac:chgData name="Huy Pham" userId="918db3a1909f15e0" providerId="LiveId" clId="{D02D26BC-9E22-4116-8461-57A712B519D4}" dt="2024-07-08T13:40:40.078" v="2135" actId="14100"/>
          <ac:cxnSpMkLst>
            <pc:docMk/>
            <pc:sldMk cId="3415323580" sldId="484"/>
            <ac:cxnSpMk id="42" creationId="{EF549DD2-F9B3-658F-341D-5977A4580867}"/>
          </ac:cxnSpMkLst>
        </pc:cxnChg>
      </pc:sldChg>
      <pc:sldChg chg="addSp delSp modSp add mod modAnim">
        <pc:chgData name="Huy Pham" userId="918db3a1909f15e0" providerId="LiveId" clId="{D02D26BC-9E22-4116-8461-57A712B519D4}" dt="2024-07-08T13:44:50.033" v="2219"/>
        <pc:sldMkLst>
          <pc:docMk/>
          <pc:sldMk cId="3971783793" sldId="485"/>
        </pc:sldMkLst>
        <pc:spChg chg="add mod">
          <ac:chgData name="Huy Pham" userId="918db3a1909f15e0" providerId="LiveId" clId="{D02D26BC-9E22-4116-8461-57A712B519D4}" dt="2024-07-08T13:44:17.584" v="2211" actId="1076"/>
          <ac:spMkLst>
            <pc:docMk/>
            <pc:sldMk cId="3971783793" sldId="485"/>
            <ac:spMk id="12" creationId="{96EC4D3F-99D7-267E-513D-68DFBC42E0C9}"/>
          </ac:spMkLst>
        </pc:spChg>
        <pc:spChg chg="add mod">
          <ac:chgData name="Huy Pham" userId="918db3a1909f15e0" providerId="LiveId" clId="{D02D26BC-9E22-4116-8461-57A712B519D4}" dt="2024-07-08T13:43:58.193" v="2202" actId="1076"/>
          <ac:spMkLst>
            <pc:docMk/>
            <pc:sldMk cId="3971783793" sldId="485"/>
            <ac:spMk id="13" creationId="{6287D7C5-F1B6-8886-E40A-92FAFAE35B0B}"/>
          </ac:spMkLst>
        </pc:spChg>
        <pc:spChg chg="add mod">
          <ac:chgData name="Huy Pham" userId="918db3a1909f15e0" providerId="LiveId" clId="{D02D26BC-9E22-4116-8461-57A712B519D4}" dt="2024-07-08T13:43:58.193" v="2202" actId="1076"/>
          <ac:spMkLst>
            <pc:docMk/>
            <pc:sldMk cId="3971783793" sldId="485"/>
            <ac:spMk id="17" creationId="{A327622C-4458-C5E8-4578-3DF8E6A87509}"/>
          </ac:spMkLst>
        </pc:spChg>
        <pc:spChg chg="add mod">
          <ac:chgData name="Huy Pham" userId="918db3a1909f15e0" providerId="LiveId" clId="{D02D26BC-9E22-4116-8461-57A712B519D4}" dt="2024-07-08T13:44:08.153" v="2208" actId="1037"/>
          <ac:spMkLst>
            <pc:docMk/>
            <pc:sldMk cId="3971783793" sldId="485"/>
            <ac:spMk id="18" creationId="{E41E7724-10A6-7017-94D5-B5709735168D}"/>
          </ac:spMkLst>
        </pc:spChg>
        <pc:spChg chg="add mod">
          <ac:chgData name="Huy Pham" userId="918db3a1909f15e0" providerId="LiveId" clId="{D02D26BC-9E22-4116-8461-57A712B519D4}" dt="2024-07-08T13:44:08.153" v="2208" actId="1037"/>
          <ac:spMkLst>
            <pc:docMk/>
            <pc:sldMk cId="3971783793" sldId="485"/>
            <ac:spMk id="19" creationId="{33FE0F7E-E112-8155-948C-8969C68F5C5F}"/>
          </ac:spMkLst>
        </pc:spChg>
        <pc:spChg chg="add mod">
          <ac:chgData name="Huy Pham" userId="918db3a1909f15e0" providerId="LiveId" clId="{D02D26BC-9E22-4116-8461-57A712B519D4}" dt="2024-07-08T13:44:17.584" v="2211" actId="1076"/>
          <ac:spMkLst>
            <pc:docMk/>
            <pc:sldMk cId="3971783793" sldId="485"/>
            <ac:spMk id="20" creationId="{38E00B19-4551-05B4-C809-62373C40D064}"/>
          </ac:spMkLst>
        </pc:spChg>
        <pc:spChg chg="add mod">
          <ac:chgData name="Huy Pham" userId="918db3a1909f15e0" providerId="LiveId" clId="{D02D26BC-9E22-4116-8461-57A712B519D4}" dt="2024-07-08T13:44:33.098" v="2216" actId="14100"/>
          <ac:spMkLst>
            <pc:docMk/>
            <pc:sldMk cId="3971783793" sldId="485"/>
            <ac:spMk id="22" creationId="{03EBD8A7-606C-9D5E-1AFD-8E4245A315C5}"/>
          </ac:spMkLst>
        </pc:spChg>
        <pc:graphicFrameChg chg="add del mod">
          <ac:chgData name="Huy Pham" userId="918db3a1909f15e0" providerId="LiveId" clId="{D02D26BC-9E22-4116-8461-57A712B519D4}" dt="2024-07-08T13:41:24.770" v="2144"/>
          <ac:graphicFrameMkLst>
            <pc:docMk/>
            <pc:sldMk cId="3971783793" sldId="485"/>
            <ac:graphicFrameMk id="10" creationId="{FEE7B720-1F9C-57B4-E6E3-D14115CFA717}"/>
          </ac:graphicFrameMkLst>
        </pc:graphicFrameChg>
      </pc:sldChg>
      <pc:sldChg chg="add">
        <pc:chgData name="Huy Pham" userId="918db3a1909f15e0" providerId="LiveId" clId="{D02D26BC-9E22-4116-8461-57A712B519D4}" dt="2024-07-08T13:44:57.067" v="2220"/>
        <pc:sldMkLst>
          <pc:docMk/>
          <pc:sldMk cId="2826161629" sldId="486"/>
        </pc:sldMkLst>
      </pc:sldChg>
      <pc:sldChg chg="addSp delSp modSp add mod delAnim modAnim">
        <pc:chgData name="Huy Pham" userId="918db3a1909f15e0" providerId="LiveId" clId="{D02D26BC-9E22-4116-8461-57A712B519D4}" dt="2024-07-08T21:03:38.242" v="2450"/>
        <pc:sldMkLst>
          <pc:docMk/>
          <pc:sldMk cId="1545889255" sldId="487"/>
        </pc:sldMkLst>
        <pc:spChg chg="del">
          <ac:chgData name="Huy Pham" userId="918db3a1909f15e0" providerId="LiveId" clId="{D02D26BC-9E22-4116-8461-57A712B519D4}" dt="2024-07-08T20:50:34.785" v="2223" actId="478"/>
          <ac:spMkLst>
            <pc:docMk/>
            <pc:sldMk cId="1545889255" sldId="487"/>
            <ac:spMk id="12" creationId="{96EC4D3F-99D7-267E-513D-68DFBC42E0C9}"/>
          </ac:spMkLst>
        </pc:spChg>
        <pc:spChg chg="del">
          <ac:chgData name="Huy Pham" userId="918db3a1909f15e0" providerId="LiveId" clId="{D02D26BC-9E22-4116-8461-57A712B519D4}" dt="2024-07-08T20:50:37.528" v="2224" actId="478"/>
          <ac:spMkLst>
            <pc:docMk/>
            <pc:sldMk cId="1545889255" sldId="487"/>
            <ac:spMk id="13" creationId="{6287D7C5-F1B6-8886-E40A-92FAFAE35B0B}"/>
          </ac:spMkLst>
        </pc:spChg>
        <pc:spChg chg="del">
          <ac:chgData name="Huy Pham" userId="918db3a1909f15e0" providerId="LiveId" clId="{D02D26BC-9E22-4116-8461-57A712B519D4}" dt="2024-07-08T20:50:41.435" v="2225" actId="478"/>
          <ac:spMkLst>
            <pc:docMk/>
            <pc:sldMk cId="1545889255" sldId="487"/>
            <ac:spMk id="14" creationId="{ADD9D347-A3ED-3E09-DFE1-7F9BA35A8DE4}"/>
          </ac:spMkLst>
        </pc:spChg>
        <pc:spChg chg="mod">
          <ac:chgData name="Huy Pham" userId="918db3a1909f15e0" providerId="LiveId" clId="{D02D26BC-9E22-4116-8461-57A712B519D4}" dt="2024-07-08T21:00:52.981" v="2364" actId="14100"/>
          <ac:spMkLst>
            <pc:docMk/>
            <pc:sldMk cId="1545889255" sldId="487"/>
            <ac:spMk id="15" creationId="{936408C1-446A-0B8B-8590-57FB496D2AAF}"/>
          </ac:spMkLst>
        </pc:spChg>
        <pc:spChg chg="mod">
          <ac:chgData name="Huy Pham" userId="918db3a1909f15e0" providerId="LiveId" clId="{D02D26BC-9E22-4116-8461-57A712B519D4}" dt="2024-07-08T21:00:58.608" v="2365" actId="1076"/>
          <ac:spMkLst>
            <pc:docMk/>
            <pc:sldMk cId="1545889255" sldId="487"/>
            <ac:spMk id="16" creationId="{D0319A34-11ED-3553-C65F-C3D36C15E311}"/>
          </ac:spMkLst>
        </pc:spChg>
        <pc:spChg chg="del">
          <ac:chgData name="Huy Pham" userId="918db3a1909f15e0" providerId="LiveId" clId="{D02D26BC-9E22-4116-8461-57A712B519D4}" dt="2024-07-08T20:50:32.051" v="2222" actId="478"/>
          <ac:spMkLst>
            <pc:docMk/>
            <pc:sldMk cId="1545889255" sldId="487"/>
            <ac:spMk id="17" creationId="{A327622C-4458-C5E8-4578-3DF8E6A87509}"/>
          </ac:spMkLst>
        </pc:spChg>
        <pc:spChg chg="del">
          <ac:chgData name="Huy Pham" userId="918db3a1909f15e0" providerId="LiveId" clId="{D02D26BC-9E22-4116-8461-57A712B519D4}" dt="2024-07-08T20:50:32.051" v="2222" actId="478"/>
          <ac:spMkLst>
            <pc:docMk/>
            <pc:sldMk cId="1545889255" sldId="487"/>
            <ac:spMk id="18" creationId="{E41E7724-10A6-7017-94D5-B5709735168D}"/>
          </ac:spMkLst>
        </pc:spChg>
        <pc:spChg chg="del">
          <ac:chgData name="Huy Pham" userId="918db3a1909f15e0" providerId="LiveId" clId="{D02D26BC-9E22-4116-8461-57A712B519D4}" dt="2024-07-08T20:50:32.051" v="2222" actId="478"/>
          <ac:spMkLst>
            <pc:docMk/>
            <pc:sldMk cId="1545889255" sldId="487"/>
            <ac:spMk id="19" creationId="{33FE0F7E-E112-8155-948C-8969C68F5C5F}"/>
          </ac:spMkLst>
        </pc:spChg>
        <pc:spChg chg="del">
          <ac:chgData name="Huy Pham" userId="918db3a1909f15e0" providerId="LiveId" clId="{D02D26BC-9E22-4116-8461-57A712B519D4}" dt="2024-07-08T20:50:34.785" v="2223" actId="478"/>
          <ac:spMkLst>
            <pc:docMk/>
            <pc:sldMk cId="1545889255" sldId="487"/>
            <ac:spMk id="20" creationId="{38E00B19-4551-05B4-C809-62373C40D064}"/>
          </ac:spMkLst>
        </pc:spChg>
        <pc:spChg chg="del">
          <ac:chgData name="Huy Pham" userId="918db3a1909f15e0" providerId="LiveId" clId="{D02D26BC-9E22-4116-8461-57A712B519D4}" dt="2024-07-08T20:50:32.051" v="2222" actId="478"/>
          <ac:spMkLst>
            <pc:docMk/>
            <pc:sldMk cId="1545889255" sldId="487"/>
            <ac:spMk id="22" creationId="{03EBD8A7-606C-9D5E-1AFD-8E4245A315C5}"/>
          </ac:spMkLst>
        </pc:spChg>
        <pc:spChg chg="add mod">
          <ac:chgData name="Huy Pham" userId="918db3a1909f15e0" providerId="LiveId" clId="{D02D26BC-9E22-4116-8461-57A712B519D4}" dt="2024-07-08T21:00:32.692" v="2360" actId="1076"/>
          <ac:spMkLst>
            <pc:docMk/>
            <pc:sldMk cId="1545889255" sldId="487"/>
            <ac:spMk id="23" creationId="{DAC0DEFF-7D82-4642-9A1A-897AFD89EDE3}"/>
          </ac:spMkLst>
        </pc:spChg>
        <pc:spChg chg="add mod">
          <ac:chgData name="Huy Pham" userId="918db3a1909f15e0" providerId="LiveId" clId="{D02D26BC-9E22-4116-8461-57A712B519D4}" dt="2024-07-08T21:01:34.201" v="2375" actId="14100"/>
          <ac:spMkLst>
            <pc:docMk/>
            <pc:sldMk cId="1545889255" sldId="487"/>
            <ac:spMk id="38" creationId="{1C6ECFE1-A7B2-D7E5-3F82-196FAF9E8E8F}"/>
          </ac:spMkLst>
        </pc:spChg>
        <pc:graphicFrameChg chg="add del mod">
          <ac:chgData name="Huy Pham" userId="918db3a1909f15e0" providerId="LiveId" clId="{D02D26BC-9E22-4116-8461-57A712B519D4}" dt="2024-07-08T20:55:31.244" v="2229"/>
          <ac:graphicFrameMkLst>
            <pc:docMk/>
            <pc:sldMk cId="1545889255" sldId="487"/>
            <ac:graphicFrameMk id="10" creationId="{F5792BE6-8D34-C654-9B7C-A793C7FB8CE2}"/>
          </ac:graphicFrameMkLst>
        </pc:graphicFrameChg>
        <pc:graphicFrameChg chg="mod modGraphic">
          <ac:chgData name="Huy Pham" userId="918db3a1909f15e0" providerId="LiveId" clId="{D02D26BC-9E22-4116-8461-57A712B519D4}" dt="2024-07-08T21:00:45.359" v="2362" actId="1076"/>
          <ac:graphicFrameMkLst>
            <pc:docMk/>
            <pc:sldMk cId="1545889255" sldId="487"/>
            <ac:graphicFrameMk id="21" creationId="{B43DE18E-F6F2-A2DC-4407-055933B636A9}"/>
          </ac:graphicFrameMkLst>
        </pc:graphicFrameChg>
        <pc:graphicFrameChg chg="add del mod">
          <ac:chgData name="Huy Pham" userId="918db3a1909f15e0" providerId="LiveId" clId="{D02D26BC-9E22-4116-8461-57A712B519D4}" dt="2024-07-08T20:55:42.027" v="2236"/>
          <ac:graphicFrameMkLst>
            <pc:docMk/>
            <pc:sldMk cId="1545889255" sldId="487"/>
            <ac:graphicFrameMk id="24" creationId="{6CD10008-505D-E4B8-A427-D443804C8962}"/>
          </ac:graphicFrameMkLst>
        </pc:graphicFrameChg>
        <pc:graphicFrameChg chg="add del mod">
          <ac:chgData name="Huy Pham" userId="918db3a1909f15e0" providerId="LiveId" clId="{D02D26BC-9E22-4116-8461-57A712B519D4}" dt="2024-07-08T21:01:09.331" v="2368"/>
          <ac:graphicFrameMkLst>
            <pc:docMk/>
            <pc:sldMk cId="1545889255" sldId="487"/>
            <ac:graphicFrameMk id="35" creationId="{BBBA4F4F-48DA-8153-29BD-5D0368AED275}"/>
          </ac:graphicFrameMkLst>
        </pc:graphicFrameChg>
        <pc:graphicFrameChg chg="add mod modGraphic">
          <ac:chgData name="Huy Pham" userId="918db3a1909f15e0" providerId="LiveId" clId="{D02D26BC-9E22-4116-8461-57A712B519D4}" dt="2024-07-08T21:03:22.933" v="2448" actId="14734"/>
          <ac:graphicFrameMkLst>
            <pc:docMk/>
            <pc:sldMk cId="1545889255" sldId="487"/>
            <ac:graphicFrameMk id="40" creationId="{6C0E0009-48AE-74E1-E085-B4BABA70039B}"/>
          </ac:graphicFrameMkLst>
        </pc:graphicFrameChg>
        <pc:picChg chg="add del mod">
          <ac:chgData name="Huy Pham" userId="918db3a1909f15e0" providerId="LiveId" clId="{D02D26BC-9E22-4116-8461-57A712B519D4}" dt="2024-07-08T21:00:19.703" v="2356" actId="478"/>
          <ac:picMkLst>
            <pc:docMk/>
            <pc:sldMk cId="1545889255" sldId="487"/>
            <ac:picMk id="25" creationId="{953ECFD0-0D47-C7C3-C68A-56FE60AFB5BF}"/>
          </ac:picMkLst>
        </pc:picChg>
        <pc:picChg chg="add del mod">
          <ac:chgData name="Huy Pham" userId="918db3a1909f15e0" providerId="LiveId" clId="{D02D26BC-9E22-4116-8461-57A712B519D4}" dt="2024-07-08T21:02:58.191" v="2431" actId="478"/>
          <ac:picMkLst>
            <pc:docMk/>
            <pc:sldMk cId="1545889255" sldId="487"/>
            <ac:picMk id="39" creationId="{4F293F27-75FC-EA5F-760B-B82F420E0609}"/>
          </ac:picMkLst>
        </pc:picChg>
      </pc:sldChg>
      <pc:sldChg chg="addSp delSp modSp add mod modAnim">
        <pc:chgData name="Huy Pham" userId="918db3a1909f15e0" providerId="LiveId" clId="{D02D26BC-9E22-4116-8461-57A712B519D4}" dt="2024-07-08T21:13:10.973" v="2702"/>
        <pc:sldMkLst>
          <pc:docMk/>
          <pc:sldMk cId="3917994775" sldId="488"/>
        </pc:sldMkLst>
        <pc:spChg chg="add mod">
          <ac:chgData name="Huy Pham" userId="918db3a1909f15e0" providerId="LiveId" clId="{D02D26BC-9E22-4116-8461-57A712B519D4}" dt="2024-07-08T21:12:33.519" v="2695" actId="20577"/>
          <ac:spMkLst>
            <pc:docMk/>
            <pc:sldMk cId="3917994775" sldId="488"/>
            <ac:spMk id="12" creationId="{487FB334-E297-F570-8F13-D44D7ACDEB62}"/>
          </ac:spMkLst>
        </pc:spChg>
        <pc:spChg chg="del">
          <ac:chgData name="Huy Pham" userId="918db3a1909f15e0" providerId="LiveId" clId="{D02D26BC-9E22-4116-8461-57A712B519D4}" dt="2024-07-08T21:03:48.597" v="2452" actId="478"/>
          <ac:spMkLst>
            <pc:docMk/>
            <pc:sldMk cId="3917994775" sldId="488"/>
            <ac:spMk id="15" creationId="{936408C1-446A-0B8B-8590-57FB496D2AAF}"/>
          </ac:spMkLst>
        </pc:spChg>
        <pc:spChg chg="del">
          <ac:chgData name="Huy Pham" userId="918db3a1909f15e0" providerId="LiveId" clId="{D02D26BC-9E22-4116-8461-57A712B519D4}" dt="2024-07-08T21:03:53.973" v="2453" actId="478"/>
          <ac:spMkLst>
            <pc:docMk/>
            <pc:sldMk cId="3917994775" sldId="488"/>
            <ac:spMk id="16" creationId="{D0319A34-11ED-3553-C65F-C3D36C15E311}"/>
          </ac:spMkLst>
        </pc:spChg>
        <pc:spChg chg="add mod">
          <ac:chgData name="Huy Pham" userId="918db3a1909f15e0" providerId="LiveId" clId="{D02D26BC-9E22-4116-8461-57A712B519D4}" dt="2024-07-08T21:11:32.053" v="2661" actId="1036"/>
          <ac:spMkLst>
            <pc:docMk/>
            <pc:sldMk cId="3917994775" sldId="488"/>
            <ac:spMk id="17" creationId="{9D628BD8-0F16-87D5-F47C-4C3A5B0EE174}"/>
          </ac:spMkLst>
        </pc:spChg>
        <pc:spChg chg="add mod">
          <ac:chgData name="Huy Pham" userId="918db3a1909f15e0" providerId="LiveId" clId="{D02D26BC-9E22-4116-8461-57A712B519D4}" dt="2024-07-08T21:11:26.186" v="2650" actId="1036"/>
          <ac:spMkLst>
            <pc:docMk/>
            <pc:sldMk cId="3917994775" sldId="488"/>
            <ac:spMk id="20" creationId="{0CA8BC7E-27C2-2D9F-A48A-39674318C01E}"/>
          </ac:spMkLst>
        </pc:spChg>
        <pc:spChg chg="del">
          <ac:chgData name="Huy Pham" userId="918db3a1909f15e0" providerId="LiveId" clId="{D02D26BC-9E22-4116-8461-57A712B519D4}" dt="2024-07-08T21:03:53.973" v="2453" actId="478"/>
          <ac:spMkLst>
            <pc:docMk/>
            <pc:sldMk cId="3917994775" sldId="488"/>
            <ac:spMk id="23" creationId="{DAC0DEFF-7D82-4642-9A1A-897AFD89EDE3}"/>
          </ac:spMkLst>
        </pc:spChg>
        <pc:spChg chg="add mod">
          <ac:chgData name="Huy Pham" userId="918db3a1909f15e0" providerId="LiveId" clId="{D02D26BC-9E22-4116-8461-57A712B519D4}" dt="2024-07-08T21:11:19.836" v="2631" actId="1036"/>
          <ac:spMkLst>
            <pc:docMk/>
            <pc:sldMk cId="3917994775" sldId="488"/>
            <ac:spMk id="25" creationId="{AEF7DC13-511F-25A4-663D-0D6D61EDBD26}"/>
          </ac:spMkLst>
        </pc:spChg>
        <pc:spChg chg="mod">
          <ac:chgData name="Huy Pham" userId="918db3a1909f15e0" providerId="LiveId" clId="{D02D26BC-9E22-4116-8461-57A712B519D4}" dt="2024-07-08T21:04:12.411" v="2455" actId="1076"/>
          <ac:spMkLst>
            <pc:docMk/>
            <pc:sldMk cId="3917994775" sldId="488"/>
            <ac:spMk id="38" creationId="{1C6ECFE1-A7B2-D7E5-3F82-196FAF9E8E8F}"/>
          </ac:spMkLst>
        </pc:spChg>
        <pc:spChg chg="add del mod">
          <ac:chgData name="Huy Pham" userId="918db3a1909f15e0" providerId="LiveId" clId="{D02D26BC-9E22-4116-8461-57A712B519D4}" dt="2024-07-08T21:11:10.118" v="2618" actId="478"/>
          <ac:spMkLst>
            <pc:docMk/>
            <pc:sldMk cId="3917994775" sldId="488"/>
            <ac:spMk id="39" creationId="{0DE67DF6-EF33-D2E9-D27F-19E3D619FCCE}"/>
          </ac:spMkLst>
        </pc:spChg>
        <pc:spChg chg="add mod">
          <ac:chgData name="Huy Pham" userId="918db3a1909f15e0" providerId="LiveId" clId="{D02D26BC-9E22-4116-8461-57A712B519D4}" dt="2024-07-08T21:11:26.186" v="2650" actId="1036"/>
          <ac:spMkLst>
            <pc:docMk/>
            <pc:sldMk cId="3917994775" sldId="488"/>
            <ac:spMk id="41" creationId="{B4221FE0-AAD9-EE66-D288-2C0D6DD6943C}"/>
          </ac:spMkLst>
        </pc:spChg>
        <pc:spChg chg="add mod">
          <ac:chgData name="Huy Pham" userId="918db3a1909f15e0" providerId="LiveId" clId="{D02D26BC-9E22-4116-8461-57A712B519D4}" dt="2024-07-08T21:11:19.836" v="2631" actId="1036"/>
          <ac:spMkLst>
            <pc:docMk/>
            <pc:sldMk cId="3917994775" sldId="488"/>
            <ac:spMk id="42" creationId="{508C2C4B-EB30-FE5C-C3A7-A427AA51AB27}"/>
          </ac:spMkLst>
        </pc:spChg>
        <pc:spChg chg="add del mod">
          <ac:chgData name="Huy Pham" userId="918db3a1909f15e0" providerId="LiveId" clId="{D02D26BC-9E22-4116-8461-57A712B519D4}" dt="2024-07-08T21:11:10.118" v="2618" actId="478"/>
          <ac:spMkLst>
            <pc:docMk/>
            <pc:sldMk cId="3917994775" sldId="488"/>
            <ac:spMk id="43" creationId="{0DAF573A-0B33-0A7F-AB83-DF3CB0FAA5AD}"/>
          </ac:spMkLst>
        </pc:spChg>
        <pc:spChg chg="add del mod">
          <ac:chgData name="Huy Pham" userId="918db3a1909f15e0" providerId="LiveId" clId="{D02D26BC-9E22-4116-8461-57A712B519D4}" dt="2024-07-08T21:11:10.118" v="2618" actId="478"/>
          <ac:spMkLst>
            <pc:docMk/>
            <pc:sldMk cId="3917994775" sldId="488"/>
            <ac:spMk id="46" creationId="{9104CDE2-1441-7EE0-FF00-48AC042F7019}"/>
          </ac:spMkLst>
        </pc:spChg>
        <pc:spChg chg="add del mod">
          <ac:chgData name="Huy Pham" userId="918db3a1909f15e0" providerId="LiveId" clId="{D02D26BC-9E22-4116-8461-57A712B519D4}" dt="2024-07-08T21:10:48.717" v="2617" actId="478"/>
          <ac:spMkLst>
            <pc:docMk/>
            <pc:sldMk cId="3917994775" sldId="488"/>
            <ac:spMk id="49" creationId="{F28CFF38-984B-DF09-DD2F-73348BEC681C}"/>
          </ac:spMkLst>
        </pc:spChg>
        <pc:spChg chg="add mod">
          <ac:chgData name="Huy Pham" userId="918db3a1909f15e0" providerId="LiveId" clId="{D02D26BC-9E22-4116-8461-57A712B519D4}" dt="2024-07-08T21:12:07.708" v="2688" actId="1036"/>
          <ac:spMkLst>
            <pc:docMk/>
            <pc:sldMk cId="3917994775" sldId="488"/>
            <ac:spMk id="52" creationId="{0C4329E4-CA55-A085-F879-D2B3F8469A2F}"/>
          </ac:spMkLst>
        </pc:spChg>
        <pc:spChg chg="add mod">
          <ac:chgData name="Huy Pham" userId="918db3a1909f15e0" providerId="LiveId" clId="{D02D26BC-9E22-4116-8461-57A712B519D4}" dt="2024-07-08T21:12:16.521" v="2692" actId="1076"/>
          <ac:spMkLst>
            <pc:docMk/>
            <pc:sldMk cId="3917994775" sldId="488"/>
            <ac:spMk id="53" creationId="{D03CE7AE-5B16-B67A-D571-1FC99C9EE1F2}"/>
          </ac:spMkLst>
        </pc:spChg>
        <pc:graphicFrameChg chg="add del mod">
          <ac:chgData name="Huy Pham" userId="918db3a1909f15e0" providerId="LiveId" clId="{D02D26BC-9E22-4116-8461-57A712B519D4}" dt="2024-07-08T21:04:32.456" v="2460"/>
          <ac:graphicFrameMkLst>
            <pc:docMk/>
            <pc:sldMk cId="3917994775" sldId="488"/>
            <ac:graphicFrameMk id="10" creationId="{C622DD1F-9727-9152-F3FA-EE197E0AEFFE}"/>
          </ac:graphicFrameMkLst>
        </pc:graphicFrameChg>
        <pc:graphicFrameChg chg="add del mod">
          <ac:chgData name="Huy Pham" userId="918db3a1909f15e0" providerId="LiveId" clId="{D02D26BC-9E22-4116-8461-57A712B519D4}" dt="2024-07-08T21:04:39.935" v="2466"/>
          <ac:graphicFrameMkLst>
            <pc:docMk/>
            <pc:sldMk cId="3917994775" sldId="488"/>
            <ac:graphicFrameMk id="13" creationId="{B64736FE-099C-03D0-44CD-840331A30178}"/>
          </ac:graphicFrameMkLst>
        </pc:graphicFrameChg>
        <pc:graphicFrameChg chg="add del mod">
          <ac:chgData name="Huy Pham" userId="918db3a1909f15e0" providerId="LiveId" clId="{D02D26BC-9E22-4116-8461-57A712B519D4}" dt="2024-07-08T21:04:48.100" v="2471"/>
          <ac:graphicFrameMkLst>
            <pc:docMk/>
            <pc:sldMk cId="3917994775" sldId="488"/>
            <ac:graphicFrameMk id="18" creationId="{AD592D0E-90F9-90A3-4FEF-E2FE8C22C210}"/>
          </ac:graphicFrameMkLst>
        </pc:graphicFrameChg>
        <pc:graphicFrameChg chg="del">
          <ac:chgData name="Huy Pham" userId="918db3a1909f15e0" providerId="LiveId" clId="{D02D26BC-9E22-4116-8461-57A712B519D4}" dt="2024-07-08T21:03:53.973" v="2453" actId="478"/>
          <ac:graphicFrameMkLst>
            <pc:docMk/>
            <pc:sldMk cId="3917994775" sldId="488"/>
            <ac:graphicFrameMk id="21" creationId="{B43DE18E-F6F2-A2DC-4407-055933B636A9}"/>
          </ac:graphicFrameMkLst>
        </pc:graphicFrameChg>
        <pc:graphicFrameChg chg="add del mod">
          <ac:chgData name="Huy Pham" userId="918db3a1909f15e0" providerId="LiveId" clId="{D02D26BC-9E22-4116-8461-57A712B519D4}" dt="2024-07-08T21:05:15.244" v="2477"/>
          <ac:graphicFrameMkLst>
            <pc:docMk/>
            <pc:sldMk cId="3917994775" sldId="488"/>
            <ac:graphicFrameMk id="22" creationId="{D4226B79-B75A-8C9A-5EC1-9EF7DBD47BEF}"/>
          </ac:graphicFrameMkLst>
        </pc:graphicFrameChg>
        <pc:graphicFrameChg chg="add del mod">
          <ac:chgData name="Huy Pham" userId="918db3a1909f15e0" providerId="LiveId" clId="{D02D26BC-9E22-4116-8461-57A712B519D4}" dt="2024-07-08T21:05:29.612" v="2483"/>
          <ac:graphicFrameMkLst>
            <pc:docMk/>
            <pc:sldMk cId="3917994775" sldId="488"/>
            <ac:graphicFrameMk id="35" creationId="{68D8EE96-7D6F-47CD-6EE9-8CDD931C2C4A}"/>
          </ac:graphicFrameMkLst>
        </pc:graphicFrameChg>
        <pc:graphicFrameChg chg="mod">
          <ac:chgData name="Huy Pham" userId="918db3a1909f15e0" providerId="LiveId" clId="{D02D26BC-9E22-4116-8461-57A712B519D4}" dt="2024-07-08T21:04:17.914" v="2456" actId="1076"/>
          <ac:graphicFrameMkLst>
            <pc:docMk/>
            <pc:sldMk cId="3917994775" sldId="488"/>
            <ac:graphicFrameMk id="40" creationId="{6C0E0009-48AE-74E1-E085-B4BABA70039B}"/>
          </ac:graphicFrameMkLst>
        </pc:graphicFrameChg>
        <pc:graphicFrameChg chg="add del mod">
          <ac:chgData name="Huy Pham" userId="918db3a1909f15e0" providerId="LiveId" clId="{D02D26BC-9E22-4116-8461-57A712B519D4}" dt="2024-07-08T21:09:32.885" v="2596"/>
          <ac:graphicFrameMkLst>
            <pc:docMk/>
            <pc:sldMk cId="3917994775" sldId="488"/>
            <ac:graphicFrameMk id="44" creationId="{DD173C90-7F46-A053-660B-6DC7A6EF04AB}"/>
          </ac:graphicFrameMkLst>
        </pc:graphicFrameChg>
        <pc:graphicFrameChg chg="add del mod">
          <ac:chgData name="Huy Pham" userId="918db3a1909f15e0" providerId="LiveId" clId="{D02D26BC-9E22-4116-8461-57A712B519D4}" dt="2024-07-08T21:09:47.463" v="2602"/>
          <ac:graphicFrameMkLst>
            <pc:docMk/>
            <pc:sldMk cId="3917994775" sldId="488"/>
            <ac:graphicFrameMk id="47" creationId="{4A17921D-7DA8-8D5D-96F1-985DC94316F1}"/>
          </ac:graphicFrameMkLst>
        </pc:graphicFrameChg>
        <pc:graphicFrameChg chg="add del mod">
          <ac:chgData name="Huy Pham" userId="918db3a1909f15e0" providerId="LiveId" clId="{D02D26BC-9E22-4116-8461-57A712B519D4}" dt="2024-07-08T21:11:38.191" v="2672"/>
          <ac:graphicFrameMkLst>
            <pc:docMk/>
            <pc:sldMk cId="3917994775" sldId="488"/>
            <ac:graphicFrameMk id="50" creationId="{EAF5BCE2-3F46-61B8-48BC-420816695AF3}"/>
          </ac:graphicFrameMkLst>
        </pc:graphicFrameChg>
      </pc:sldChg>
      <pc:sldChg chg="add del">
        <pc:chgData name="Huy Pham" userId="918db3a1909f15e0" providerId="LiveId" clId="{D02D26BC-9E22-4116-8461-57A712B519D4}" dt="2024-07-08T21:19:07.960" v="2848" actId="47"/>
        <pc:sldMkLst>
          <pc:docMk/>
          <pc:sldMk cId="4269614108" sldId="489"/>
        </pc:sldMkLst>
      </pc:sldChg>
      <pc:sldChg chg="addSp delSp modSp add mod delAnim modAnim">
        <pc:chgData name="Huy Pham" userId="918db3a1909f15e0" providerId="LiveId" clId="{D02D26BC-9E22-4116-8461-57A712B519D4}" dt="2024-07-08T21:18:41.082" v="2847"/>
        <pc:sldMkLst>
          <pc:docMk/>
          <pc:sldMk cId="1696732118" sldId="490"/>
        </pc:sldMkLst>
        <pc:spChg chg="add mod">
          <ac:chgData name="Huy Pham" userId="918db3a1909f15e0" providerId="LiveId" clId="{D02D26BC-9E22-4116-8461-57A712B519D4}" dt="2024-07-08T21:14:50.192" v="2729" actId="1035"/>
          <ac:spMkLst>
            <pc:docMk/>
            <pc:sldMk cId="1696732118" sldId="490"/>
            <ac:spMk id="10" creationId="{836EB005-553A-AC8B-75E1-E07C83678438}"/>
          </ac:spMkLst>
        </pc:spChg>
        <pc:spChg chg="add mod">
          <ac:chgData name="Huy Pham" userId="918db3a1909f15e0" providerId="LiveId" clId="{D02D26BC-9E22-4116-8461-57A712B519D4}" dt="2024-07-08T21:14:50.192" v="2729" actId="1035"/>
          <ac:spMkLst>
            <pc:docMk/>
            <pc:sldMk cId="1696732118" sldId="490"/>
            <ac:spMk id="11" creationId="{6EBDF6F7-0238-7AC8-3A24-125469A31D28}"/>
          </ac:spMkLst>
        </pc:spChg>
        <pc:spChg chg="add mod">
          <ac:chgData name="Huy Pham" userId="918db3a1909f15e0" providerId="LiveId" clId="{D02D26BC-9E22-4116-8461-57A712B519D4}" dt="2024-07-08T21:15:04.466" v="2740" actId="1035"/>
          <ac:spMkLst>
            <pc:docMk/>
            <pc:sldMk cId="1696732118" sldId="490"/>
            <ac:spMk id="13" creationId="{E35D32E6-8601-B077-8CED-A765B27388A4}"/>
          </ac:spMkLst>
        </pc:spChg>
        <pc:spChg chg="add mod">
          <ac:chgData name="Huy Pham" userId="918db3a1909f15e0" providerId="LiveId" clId="{D02D26BC-9E22-4116-8461-57A712B519D4}" dt="2024-07-08T21:15:25.675" v="2768" actId="1036"/>
          <ac:spMkLst>
            <pc:docMk/>
            <pc:sldMk cId="1696732118" sldId="490"/>
            <ac:spMk id="14" creationId="{C28ADD07-699D-AFA6-09DA-21065A26703A}"/>
          </ac:spMkLst>
        </pc:spChg>
        <pc:spChg chg="add mod">
          <ac:chgData name="Huy Pham" userId="918db3a1909f15e0" providerId="LiveId" clId="{D02D26BC-9E22-4116-8461-57A712B519D4}" dt="2024-07-08T21:15:25.675" v="2768" actId="1036"/>
          <ac:spMkLst>
            <pc:docMk/>
            <pc:sldMk cId="1696732118" sldId="490"/>
            <ac:spMk id="15" creationId="{0D0FCDE1-1CF2-0A9B-175E-44D9619E2A8A}"/>
          </ac:spMkLst>
        </pc:spChg>
        <pc:spChg chg="add mod">
          <ac:chgData name="Huy Pham" userId="918db3a1909f15e0" providerId="LiveId" clId="{D02D26BC-9E22-4116-8461-57A712B519D4}" dt="2024-07-08T21:15:18.359" v="2752" actId="14100"/>
          <ac:spMkLst>
            <pc:docMk/>
            <pc:sldMk cId="1696732118" sldId="490"/>
            <ac:spMk id="16" creationId="{908372A2-5075-6401-9ECD-A9E9B0E0AB93}"/>
          </ac:spMkLst>
        </pc:spChg>
        <pc:spChg chg="del">
          <ac:chgData name="Huy Pham" userId="918db3a1909f15e0" providerId="LiveId" clId="{D02D26BC-9E22-4116-8461-57A712B519D4}" dt="2024-07-08T21:13:41.163" v="2704" actId="478"/>
          <ac:spMkLst>
            <pc:docMk/>
            <pc:sldMk cId="1696732118" sldId="490"/>
            <ac:spMk id="17" creationId="{9D628BD8-0F16-87D5-F47C-4C3A5B0EE174}"/>
          </ac:spMkLst>
        </pc:spChg>
        <pc:spChg chg="del">
          <ac:chgData name="Huy Pham" userId="918db3a1909f15e0" providerId="LiveId" clId="{D02D26BC-9E22-4116-8461-57A712B519D4}" dt="2024-07-08T21:13:41.163" v="2704" actId="478"/>
          <ac:spMkLst>
            <pc:docMk/>
            <pc:sldMk cId="1696732118" sldId="490"/>
            <ac:spMk id="20" creationId="{0CA8BC7E-27C2-2D9F-A48A-39674318C01E}"/>
          </ac:spMkLst>
        </pc:spChg>
        <pc:spChg chg="add mod">
          <ac:chgData name="Huy Pham" userId="918db3a1909f15e0" providerId="LiveId" clId="{D02D26BC-9E22-4116-8461-57A712B519D4}" dt="2024-07-08T21:17:15.821" v="2806" actId="14100"/>
          <ac:spMkLst>
            <pc:docMk/>
            <pc:sldMk cId="1696732118" sldId="490"/>
            <ac:spMk id="21" creationId="{2D8DE4F8-975E-A633-B2BF-FED0532A7B63}"/>
          </ac:spMkLst>
        </pc:spChg>
        <pc:spChg chg="add del mod">
          <ac:chgData name="Huy Pham" userId="918db3a1909f15e0" providerId="LiveId" clId="{D02D26BC-9E22-4116-8461-57A712B519D4}" dt="2024-07-08T21:17:17.541" v="2807" actId="478"/>
          <ac:spMkLst>
            <pc:docMk/>
            <pc:sldMk cId="1696732118" sldId="490"/>
            <ac:spMk id="22" creationId="{2E33F6CD-FBCC-A58D-603A-45160DCEA6AF}"/>
          </ac:spMkLst>
        </pc:spChg>
        <pc:spChg chg="add del">
          <ac:chgData name="Huy Pham" userId="918db3a1909f15e0" providerId="LiveId" clId="{D02D26BC-9E22-4116-8461-57A712B519D4}" dt="2024-07-08T21:17:21.399" v="2811"/>
          <ac:spMkLst>
            <pc:docMk/>
            <pc:sldMk cId="1696732118" sldId="490"/>
            <ac:spMk id="24" creationId="{6B2D53AB-4BAB-1630-9FB0-14A5CB1B4ED0}"/>
          </ac:spMkLst>
        </pc:spChg>
        <pc:spChg chg="del">
          <ac:chgData name="Huy Pham" userId="918db3a1909f15e0" providerId="LiveId" clId="{D02D26BC-9E22-4116-8461-57A712B519D4}" dt="2024-07-08T21:13:41.163" v="2704" actId="478"/>
          <ac:spMkLst>
            <pc:docMk/>
            <pc:sldMk cId="1696732118" sldId="490"/>
            <ac:spMk id="25" creationId="{AEF7DC13-511F-25A4-663D-0D6D61EDBD26}"/>
          </ac:spMkLst>
        </pc:spChg>
        <pc:spChg chg="add mod">
          <ac:chgData name="Huy Pham" userId="918db3a1909f15e0" providerId="LiveId" clId="{D02D26BC-9E22-4116-8461-57A712B519D4}" dt="2024-07-08T21:17:55.380" v="2828" actId="1076"/>
          <ac:spMkLst>
            <pc:docMk/>
            <pc:sldMk cId="1696732118" sldId="490"/>
            <ac:spMk id="39" creationId="{4F8BA54A-EF14-8AC7-B462-F4D1D23963AA}"/>
          </ac:spMkLst>
        </pc:spChg>
        <pc:spChg chg="del">
          <ac:chgData name="Huy Pham" userId="918db3a1909f15e0" providerId="LiveId" clId="{D02D26BC-9E22-4116-8461-57A712B519D4}" dt="2024-07-08T21:13:41.163" v="2704" actId="478"/>
          <ac:spMkLst>
            <pc:docMk/>
            <pc:sldMk cId="1696732118" sldId="490"/>
            <ac:spMk id="41" creationId="{B4221FE0-AAD9-EE66-D288-2C0D6DD6943C}"/>
          </ac:spMkLst>
        </pc:spChg>
        <pc:spChg chg="del">
          <ac:chgData name="Huy Pham" userId="918db3a1909f15e0" providerId="LiveId" clId="{D02D26BC-9E22-4116-8461-57A712B519D4}" dt="2024-07-08T21:13:41.163" v="2704" actId="478"/>
          <ac:spMkLst>
            <pc:docMk/>
            <pc:sldMk cId="1696732118" sldId="490"/>
            <ac:spMk id="42" creationId="{508C2C4B-EB30-FE5C-C3A7-A427AA51AB27}"/>
          </ac:spMkLst>
        </pc:spChg>
        <pc:spChg chg="add mod">
          <ac:chgData name="Huy Pham" userId="918db3a1909f15e0" providerId="LiveId" clId="{D02D26BC-9E22-4116-8461-57A712B519D4}" dt="2024-07-08T21:18:12.281" v="2839" actId="1076"/>
          <ac:spMkLst>
            <pc:docMk/>
            <pc:sldMk cId="1696732118" sldId="490"/>
            <ac:spMk id="43" creationId="{86F51ABC-9EDD-559A-9DD7-5D02798DA89E}"/>
          </ac:spMkLst>
        </pc:spChg>
        <pc:spChg chg="mod">
          <ac:chgData name="Huy Pham" userId="918db3a1909f15e0" providerId="LiveId" clId="{D02D26BC-9E22-4116-8461-57A712B519D4}" dt="2024-07-08T21:13:48.503" v="2705" actId="1076"/>
          <ac:spMkLst>
            <pc:docMk/>
            <pc:sldMk cId="1696732118" sldId="490"/>
            <ac:spMk id="52" creationId="{0C4329E4-CA55-A085-F879-D2B3F8469A2F}"/>
          </ac:spMkLst>
        </pc:spChg>
        <pc:spChg chg="mod">
          <ac:chgData name="Huy Pham" userId="918db3a1909f15e0" providerId="LiveId" clId="{D02D26BC-9E22-4116-8461-57A712B519D4}" dt="2024-07-08T21:13:48.503" v="2705" actId="1076"/>
          <ac:spMkLst>
            <pc:docMk/>
            <pc:sldMk cId="1696732118" sldId="490"/>
            <ac:spMk id="53" creationId="{D03CE7AE-5B16-B67A-D571-1FC99C9EE1F2}"/>
          </ac:spMkLst>
        </pc:spChg>
        <pc:graphicFrameChg chg="add del mod">
          <ac:chgData name="Huy Pham" userId="918db3a1909f15e0" providerId="LiveId" clId="{D02D26BC-9E22-4116-8461-57A712B519D4}" dt="2024-07-08T21:15:35.739" v="2771"/>
          <ac:graphicFrameMkLst>
            <pc:docMk/>
            <pc:sldMk cId="1696732118" sldId="490"/>
            <ac:graphicFrameMk id="18" creationId="{05A1E126-A31F-7659-9ECB-45638081019E}"/>
          </ac:graphicFrameMkLst>
        </pc:graphicFrameChg>
        <pc:graphicFrameChg chg="add del mod">
          <ac:chgData name="Huy Pham" userId="918db3a1909f15e0" providerId="LiveId" clId="{D02D26BC-9E22-4116-8461-57A712B519D4}" dt="2024-07-08T21:17:30.640" v="2814"/>
          <ac:graphicFrameMkLst>
            <pc:docMk/>
            <pc:sldMk cId="1696732118" sldId="490"/>
            <ac:graphicFrameMk id="35" creationId="{64D94B56-D6E3-468D-7107-800590E486DC}"/>
          </ac:graphicFrameMkLst>
        </pc:graphicFrameChg>
      </pc:sldChg>
      <pc:sldChg chg="addSp delSp modSp add mod delAnim modAnim">
        <pc:chgData name="Huy Pham" userId="918db3a1909f15e0" providerId="LiveId" clId="{D02D26BC-9E22-4116-8461-57A712B519D4}" dt="2024-07-08T21:22:22.750" v="2872" actId="1076"/>
        <pc:sldMkLst>
          <pc:docMk/>
          <pc:sldMk cId="1090838927" sldId="491"/>
        </pc:sldMkLst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12" creationId="{F78E9128-EDD3-7D20-20CB-9F1A9A1CC60F}"/>
          </ac:spMkLst>
        </pc:spChg>
        <pc:spChg chg="add mod">
          <ac:chgData name="Huy Pham" userId="918db3a1909f15e0" providerId="LiveId" clId="{D02D26BC-9E22-4116-8461-57A712B519D4}" dt="2024-07-08T21:22:08.859" v="2869" actId="14100"/>
          <ac:spMkLst>
            <pc:docMk/>
            <pc:sldMk cId="1090838927" sldId="491"/>
            <ac:spMk id="13" creationId="{47D29A52-5414-2262-502D-D9283EF9E8BB}"/>
          </ac:spMkLst>
        </pc:spChg>
        <pc:spChg chg="add del mod">
          <ac:chgData name="Huy Pham" userId="918db3a1909f15e0" providerId="LiveId" clId="{D02D26BC-9E22-4116-8461-57A712B519D4}" dt="2024-07-08T21:20:30.866" v="2856" actId="478"/>
          <ac:spMkLst>
            <pc:docMk/>
            <pc:sldMk cId="1090838927" sldId="491"/>
            <ac:spMk id="14" creationId="{ADD9D347-A3ED-3E09-DFE1-7F9BA35A8DE4}"/>
          </ac:spMkLst>
        </pc:spChg>
        <pc:spChg chg="mod">
          <ac:chgData name="Huy Pham" userId="918db3a1909f15e0" providerId="LiveId" clId="{D02D26BC-9E22-4116-8461-57A712B519D4}" dt="2024-07-08T21:22:13.755" v="2870" actId="14100"/>
          <ac:spMkLst>
            <pc:docMk/>
            <pc:sldMk cId="1090838927" sldId="491"/>
            <ac:spMk id="15" creationId="{936408C1-446A-0B8B-8590-57FB496D2AAF}"/>
          </ac:spMkLst>
        </pc:spChg>
        <pc:spChg chg="del">
          <ac:chgData name="Huy Pham" userId="918db3a1909f15e0" providerId="LiveId" clId="{D02D26BC-9E22-4116-8461-57A712B519D4}" dt="2024-07-08T21:22:05.018" v="2868" actId="478"/>
          <ac:spMkLst>
            <pc:docMk/>
            <pc:sldMk cId="1090838927" sldId="491"/>
            <ac:spMk id="16" creationId="{D0319A34-11ED-3553-C65F-C3D36C15E311}"/>
          </ac:spMkLst>
        </pc:spChg>
        <pc:spChg chg="add mod">
          <ac:chgData name="Huy Pham" userId="918db3a1909f15e0" providerId="LiveId" clId="{D02D26BC-9E22-4116-8461-57A712B519D4}" dt="2024-07-08T21:22:22.750" v="2872" actId="1076"/>
          <ac:spMkLst>
            <pc:docMk/>
            <pc:sldMk cId="1090838927" sldId="491"/>
            <ac:spMk id="17" creationId="{2F110405-1DAA-6DF6-7795-16B3BA97FD1F}"/>
          </ac:spMkLst>
        </pc:spChg>
        <pc:spChg chg="del">
          <ac:chgData name="Huy Pham" userId="918db3a1909f15e0" providerId="LiveId" clId="{D02D26BC-9E22-4116-8461-57A712B519D4}" dt="2024-07-08T21:20:33.858" v="2857" actId="478"/>
          <ac:spMkLst>
            <pc:docMk/>
            <pc:sldMk cId="1090838927" sldId="491"/>
            <ac:spMk id="18" creationId="{D30539EC-3783-7C40-9C96-556F11A551D9}"/>
          </ac:spMkLst>
        </pc:spChg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19" creationId="{EF1F25C4-8B7E-8E34-8C7C-E46B1D2FBBFF}"/>
          </ac:spMkLst>
        </pc:spChg>
        <pc:spChg chg="add mod">
          <ac:chgData name="Huy Pham" userId="918db3a1909f15e0" providerId="LiveId" clId="{D02D26BC-9E22-4116-8461-57A712B519D4}" dt="2024-07-08T21:22:22.750" v="2872" actId="1076"/>
          <ac:spMkLst>
            <pc:docMk/>
            <pc:sldMk cId="1090838927" sldId="491"/>
            <ac:spMk id="20" creationId="{C743697B-A742-DCCE-7F88-387AA4DB1C40}"/>
          </ac:spMkLst>
        </pc:spChg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23" creationId="{E84491BB-6450-9C52-7917-F168E6EE2919}"/>
          </ac:spMkLst>
        </pc:spChg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25" creationId="{F244A06C-B8E8-1F6F-1134-267E28246F55}"/>
          </ac:spMkLst>
        </pc:spChg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35" creationId="{D22F72FB-135E-281E-400D-EF3F5DD8F0DB}"/>
          </ac:spMkLst>
        </pc:spChg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38" creationId="{E57D7698-1803-F2D0-89B7-3448F7C0F9EA}"/>
          </ac:spMkLst>
        </pc:spChg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41" creationId="{7469576B-271E-6BF4-90D1-C1167DB485A1}"/>
          </ac:spMkLst>
        </pc:spChg>
        <pc:graphicFrameChg chg="add del mod">
          <ac:chgData name="Huy Pham" userId="918db3a1909f15e0" providerId="LiveId" clId="{D02D26BC-9E22-4116-8461-57A712B519D4}" dt="2024-07-08T21:20:43.944" v="2861"/>
          <ac:graphicFrameMkLst>
            <pc:docMk/>
            <pc:sldMk cId="1090838927" sldId="491"/>
            <ac:graphicFrameMk id="10" creationId="{FA4A80AC-5BA8-B279-248A-18A3DD7A0E38}"/>
          </ac:graphicFrameMkLst>
        </pc:graphicFrameChg>
        <pc:graphicFrameChg chg="del">
          <ac:chgData name="Huy Pham" userId="918db3a1909f15e0" providerId="LiveId" clId="{D02D26BC-9E22-4116-8461-57A712B519D4}" dt="2024-07-08T21:20:35.008" v="2858" actId="478"/>
          <ac:graphicFrameMkLst>
            <pc:docMk/>
            <pc:sldMk cId="1090838927" sldId="491"/>
            <ac:graphicFrameMk id="21" creationId="{B43DE18E-F6F2-A2DC-4407-055933B636A9}"/>
          </ac:graphicFrameMkLst>
        </pc:graphicFrameChg>
        <pc:graphicFrameChg chg="add mod">
          <ac:chgData name="Huy Pham" userId="918db3a1909f15e0" providerId="LiveId" clId="{D02D26BC-9E22-4116-8461-57A712B519D4}" dt="2024-07-08T21:22:22.750" v="2872" actId="1076"/>
          <ac:graphicFrameMkLst>
            <pc:docMk/>
            <pc:sldMk cId="1090838927" sldId="491"/>
            <ac:graphicFrameMk id="22" creationId="{71FE6355-4A63-1632-82B7-9AB121E6F11B}"/>
          </ac:graphicFrameMkLst>
        </pc:graphicFrameChg>
        <pc:cxnChg chg="del">
          <ac:chgData name="Huy Pham" userId="918db3a1909f15e0" providerId="LiveId" clId="{D02D26BC-9E22-4116-8461-57A712B519D4}" dt="2024-07-08T21:20:33.858" v="2857" actId="478"/>
          <ac:cxnSpMkLst>
            <pc:docMk/>
            <pc:sldMk cId="1090838927" sldId="491"/>
            <ac:cxnSpMk id="42" creationId="{EF549DD2-F9B3-658F-341D-5977A4580867}"/>
          </ac:cxnSpMkLst>
        </pc:cxnChg>
      </pc:sldChg>
      <pc:sldChg chg="addSp delSp modSp add mod addAnim delAnim modAnim">
        <pc:chgData name="Huy Pham" userId="918db3a1909f15e0" providerId="LiveId" clId="{D02D26BC-9E22-4116-8461-57A712B519D4}" dt="2024-07-08T22:02:13.265" v="3603" actId="20577"/>
        <pc:sldMkLst>
          <pc:docMk/>
          <pc:sldMk cId="1938906997" sldId="492"/>
        </pc:sldMkLst>
        <pc:spChg chg="add mod">
          <ac:chgData name="Huy Pham" userId="918db3a1909f15e0" providerId="LiveId" clId="{D02D26BC-9E22-4116-8461-57A712B519D4}" dt="2024-07-08T21:24:53.750" v="2893" actId="1076"/>
          <ac:spMkLst>
            <pc:docMk/>
            <pc:sldMk cId="1938906997" sldId="492"/>
            <ac:spMk id="11" creationId="{E4276223-55C8-54A2-8376-0404B915E039}"/>
          </ac:spMkLst>
        </pc:spChg>
        <pc:spChg chg="add del">
          <ac:chgData name="Huy Pham" userId="918db3a1909f15e0" providerId="LiveId" clId="{D02D26BC-9E22-4116-8461-57A712B519D4}" dt="2024-07-08T21:22:55.157" v="2876" actId="478"/>
          <ac:spMkLst>
            <pc:docMk/>
            <pc:sldMk cId="1938906997" sldId="492"/>
            <ac:spMk id="13" creationId="{47D29A52-5414-2262-502D-D9283EF9E8BB}"/>
          </ac:spMkLst>
        </pc:spChg>
        <pc:spChg chg="add del">
          <ac:chgData name="Huy Pham" userId="918db3a1909f15e0" providerId="LiveId" clId="{D02D26BC-9E22-4116-8461-57A712B519D4}" dt="2024-07-08T21:22:55.157" v="2876" actId="478"/>
          <ac:spMkLst>
            <pc:docMk/>
            <pc:sldMk cId="1938906997" sldId="492"/>
            <ac:spMk id="15" creationId="{936408C1-446A-0B8B-8590-57FB496D2AAF}"/>
          </ac:spMkLst>
        </pc:spChg>
        <pc:spChg chg="add mod">
          <ac:chgData name="Huy Pham" userId="918db3a1909f15e0" providerId="LiveId" clId="{D02D26BC-9E22-4116-8461-57A712B519D4}" dt="2024-07-08T21:26:30.682" v="2933" actId="20577"/>
          <ac:spMkLst>
            <pc:docMk/>
            <pc:sldMk cId="1938906997" sldId="492"/>
            <ac:spMk id="16" creationId="{2C6B99E9-D86B-4F0E-9602-9A8809569458}"/>
          </ac:spMkLst>
        </pc:spChg>
        <pc:spChg chg="add del">
          <ac:chgData name="Huy Pham" userId="918db3a1909f15e0" providerId="LiveId" clId="{D02D26BC-9E22-4116-8461-57A712B519D4}" dt="2024-07-08T21:22:55.157" v="2876" actId="478"/>
          <ac:spMkLst>
            <pc:docMk/>
            <pc:sldMk cId="1938906997" sldId="492"/>
            <ac:spMk id="17" creationId="{2F110405-1DAA-6DF6-7795-16B3BA97FD1F}"/>
          </ac:spMkLst>
        </pc:spChg>
        <pc:spChg chg="add del mod">
          <ac:chgData name="Huy Pham" userId="918db3a1909f15e0" providerId="LiveId" clId="{D02D26BC-9E22-4116-8461-57A712B519D4}" dt="2024-07-08T21:24:31.636" v="2891" actId="14100"/>
          <ac:spMkLst>
            <pc:docMk/>
            <pc:sldMk cId="1938906997" sldId="492"/>
            <ac:spMk id="20" creationId="{C743697B-A742-DCCE-7F88-387AA4DB1C40}"/>
          </ac:spMkLst>
        </pc:spChg>
        <pc:spChg chg="add mod">
          <ac:chgData name="Huy Pham" userId="918db3a1909f15e0" providerId="LiveId" clId="{D02D26BC-9E22-4116-8461-57A712B519D4}" dt="2024-07-08T21:28:54.031" v="2977" actId="14100"/>
          <ac:spMkLst>
            <pc:docMk/>
            <pc:sldMk cId="1938906997" sldId="492"/>
            <ac:spMk id="21" creationId="{9E04A32C-E097-C694-8E6A-57AF08E29717}"/>
          </ac:spMkLst>
        </pc:spChg>
        <pc:spChg chg="add mod">
          <ac:chgData name="Huy Pham" userId="918db3a1909f15e0" providerId="LiveId" clId="{D02D26BC-9E22-4116-8461-57A712B519D4}" dt="2024-07-08T21:29:33.962" v="3003" actId="20577"/>
          <ac:spMkLst>
            <pc:docMk/>
            <pc:sldMk cId="1938906997" sldId="492"/>
            <ac:spMk id="25" creationId="{008AAA13-8129-1CFC-54DA-E3D4FF4B928B}"/>
          </ac:spMkLst>
        </pc:spChg>
        <pc:spChg chg="add mod">
          <ac:chgData name="Huy Pham" userId="918db3a1909f15e0" providerId="LiveId" clId="{D02D26BC-9E22-4116-8461-57A712B519D4}" dt="2024-07-08T21:34:25.772" v="3110" actId="123"/>
          <ac:spMkLst>
            <pc:docMk/>
            <pc:sldMk cId="1938906997" sldId="492"/>
            <ac:spMk id="38" creationId="{6BFEBC92-AADB-49C5-3C69-BCBE43F2777B}"/>
          </ac:spMkLst>
        </pc:spChg>
        <pc:spChg chg="add mod">
          <ac:chgData name="Huy Pham" userId="918db3a1909f15e0" providerId="LiveId" clId="{D02D26BC-9E22-4116-8461-57A712B519D4}" dt="2024-07-08T21:34:42.592" v="3115" actId="1076"/>
          <ac:spMkLst>
            <pc:docMk/>
            <pc:sldMk cId="1938906997" sldId="492"/>
            <ac:spMk id="41" creationId="{58869303-D95C-D9C8-6F2E-1822AAB6918E}"/>
          </ac:spMkLst>
        </pc:spChg>
        <pc:spChg chg="add mod">
          <ac:chgData name="Huy Pham" userId="918db3a1909f15e0" providerId="LiveId" clId="{D02D26BC-9E22-4116-8461-57A712B519D4}" dt="2024-07-08T21:29:07.404" v="2985" actId="1076"/>
          <ac:spMkLst>
            <pc:docMk/>
            <pc:sldMk cId="1938906997" sldId="492"/>
            <ac:spMk id="42" creationId="{B4FD1155-9AFF-BB05-E7D4-1633EF3BD8C0}"/>
          </ac:spMkLst>
        </pc:spChg>
        <pc:spChg chg="add mod">
          <ac:chgData name="Huy Pham" userId="918db3a1909f15e0" providerId="LiveId" clId="{D02D26BC-9E22-4116-8461-57A712B519D4}" dt="2024-07-08T21:34:49.299" v="3117" actId="20577"/>
          <ac:spMkLst>
            <pc:docMk/>
            <pc:sldMk cId="1938906997" sldId="492"/>
            <ac:spMk id="43" creationId="{1EED37A1-0C9A-AB58-5B0E-3A337BA182D5}"/>
          </ac:spMkLst>
        </pc:spChg>
        <pc:spChg chg="add mod">
          <ac:chgData name="Huy Pham" userId="918db3a1909f15e0" providerId="LiveId" clId="{D02D26BC-9E22-4116-8461-57A712B519D4}" dt="2024-07-08T21:34:55.790" v="3119" actId="1076"/>
          <ac:spMkLst>
            <pc:docMk/>
            <pc:sldMk cId="1938906997" sldId="492"/>
            <ac:spMk id="46" creationId="{3C0D6F0A-F895-F01C-30BF-F9F7D76E3EF9}"/>
          </ac:spMkLst>
        </pc:spChg>
        <pc:spChg chg="add mod">
          <ac:chgData name="Huy Pham" userId="918db3a1909f15e0" providerId="LiveId" clId="{D02D26BC-9E22-4116-8461-57A712B519D4}" dt="2024-07-08T21:36:58.673" v="3171" actId="1035"/>
          <ac:spMkLst>
            <pc:docMk/>
            <pc:sldMk cId="1938906997" sldId="492"/>
            <ac:spMk id="49" creationId="{A790B080-1338-2C4E-2720-455666F4D058}"/>
          </ac:spMkLst>
        </pc:spChg>
        <pc:spChg chg="add del">
          <ac:chgData name="Huy Pham" userId="918db3a1909f15e0" providerId="LiveId" clId="{D02D26BC-9E22-4116-8461-57A712B519D4}" dt="2024-07-08T21:35:00.139" v="3127"/>
          <ac:spMkLst>
            <pc:docMk/>
            <pc:sldMk cId="1938906997" sldId="492"/>
            <ac:spMk id="52" creationId="{03749593-99B4-1283-E9EC-AA53BA581EFC}"/>
          </ac:spMkLst>
        </pc:spChg>
        <pc:spChg chg="add mod">
          <ac:chgData name="Huy Pham" userId="918db3a1909f15e0" providerId="LiveId" clId="{D02D26BC-9E22-4116-8461-57A712B519D4}" dt="2024-07-08T21:35:27.465" v="3137" actId="1076"/>
          <ac:spMkLst>
            <pc:docMk/>
            <pc:sldMk cId="1938906997" sldId="492"/>
            <ac:spMk id="55" creationId="{769DA10C-EAF7-1790-5145-ABB20095232D}"/>
          </ac:spMkLst>
        </pc:spChg>
        <pc:spChg chg="add mod">
          <ac:chgData name="Huy Pham" userId="918db3a1909f15e0" providerId="LiveId" clId="{D02D26BC-9E22-4116-8461-57A712B519D4}" dt="2024-07-08T21:37:01.834" v="3175" actId="1035"/>
          <ac:spMkLst>
            <pc:docMk/>
            <pc:sldMk cId="1938906997" sldId="492"/>
            <ac:spMk id="58" creationId="{3A6D7318-95FB-E917-0CF5-AACDAB016381}"/>
          </ac:spMkLst>
        </pc:spChg>
        <pc:spChg chg="add mod">
          <ac:chgData name="Huy Pham" userId="918db3a1909f15e0" providerId="LiveId" clId="{D02D26BC-9E22-4116-8461-57A712B519D4}" dt="2024-07-08T21:37:19.149" v="3178" actId="14100"/>
          <ac:spMkLst>
            <pc:docMk/>
            <pc:sldMk cId="1938906997" sldId="492"/>
            <ac:spMk id="61" creationId="{D89CD1DA-6949-354F-DD74-9B2550CC7ED1}"/>
          </ac:spMkLst>
        </pc:spChg>
        <pc:spChg chg="add mod">
          <ac:chgData name="Huy Pham" userId="918db3a1909f15e0" providerId="LiveId" clId="{D02D26BC-9E22-4116-8461-57A712B519D4}" dt="2024-07-08T22:02:13.265" v="3603" actId="20577"/>
          <ac:spMkLst>
            <pc:docMk/>
            <pc:sldMk cId="1938906997" sldId="492"/>
            <ac:spMk id="64" creationId="{FD60745A-AE1D-0FAC-6808-926EF0F0597F}"/>
          </ac:spMkLst>
        </pc:spChg>
        <pc:spChg chg="add mod">
          <ac:chgData name="Huy Pham" userId="918db3a1909f15e0" providerId="LiveId" clId="{D02D26BC-9E22-4116-8461-57A712B519D4}" dt="2024-07-08T21:37:28.178" v="3182" actId="1076"/>
          <ac:spMkLst>
            <pc:docMk/>
            <pc:sldMk cId="1938906997" sldId="492"/>
            <ac:spMk id="65" creationId="{A5302E2F-3BC2-19E8-BC38-BB9D2DC3D82C}"/>
          </ac:spMkLst>
        </pc:spChg>
        <pc:spChg chg="add mod">
          <ac:chgData name="Huy Pham" userId="918db3a1909f15e0" providerId="LiveId" clId="{D02D26BC-9E22-4116-8461-57A712B519D4}" dt="2024-07-08T21:39:56.382" v="3234" actId="1076"/>
          <ac:spMkLst>
            <pc:docMk/>
            <pc:sldMk cId="1938906997" sldId="492"/>
            <ac:spMk id="66" creationId="{EA469225-3CB7-8AA8-A360-CAD98CFEB619}"/>
          </ac:spMkLst>
        </pc:spChg>
        <pc:spChg chg="add mod">
          <ac:chgData name="Huy Pham" userId="918db3a1909f15e0" providerId="LiveId" clId="{D02D26BC-9E22-4116-8461-57A712B519D4}" dt="2024-07-08T21:39:59.427" v="3235" actId="1076"/>
          <ac:spMkLst>
            <pc:docMk/>
            <pc:sldMk cId="1938906997" sldId="492"/>
            <ac:spMk id="67" creationId="{B0373177-54D2-9473-1DC4-5A15A18BECCA}"/>
          </ac:spMkLst>
        </pc:spChg>
        <pc:spChg chg="add del">
          <ac:chgData name="Huy Pham" userId="918db3a1909f15e0" providerId="LiveId" clId="{D02D26BC-9E22-4116-8461-57A712B519D4}" dt="2024-07-08T21:41:00.776" v="3246" actId="478"/>
          <ac:spMkLst>
            <pc:docMk/>
            <pc:sldMk cId="1938906997" sldId="492"/>
            <ac:spMk id="69" creationId="{34E094E4-E41E-D331-56D7-CC526424D749}"/>
          </ac:spMkLst>
        </pc:spChg>
        <pc:spChg chg="add mod">
          <ac:chgData name="Huy Pham" userId="918db3a1909f15e0" providerId="LiveId" clId="{D02D26BC-9E22-4116-8461-57A712B519D4}" dt="2024-07-08T21:39:59.427" v="3235" actId="1076"/>
          <ac:spMkLst>
            <pc:docMk/>
            <pc:sldMk cId="1938906997" sldId="492"/>
            <ac:spMk id="70" creationId="{F471F89C-36F0-AB03-DDE4-BA9F75BD9482}"/>
          </ac:spMkLst>
        </pc:spChg>
        <pc:graphicFrameChg chg="add del mod">
          <ac:chgData name="Huy Pham" userId="918db3a1909f15e0" providerId="LiveId" clId="{D02D26BC-9E22-4116-8461-57A712B519D4}" dt="2024-07-08T21:25:08.579" v="2896"/>
          <ac:graphicFrameMkLst>
            <pc:docMk/>
            <pc:sldMk cId="1938906997" sldId="492"/>
            <ac:graphicFrameMk id="12" creationId="{B5A64F18-834F-A3DF-0E41-1227295F65FA}"/>
          </ac:graphicFrameMkLst>
        </pc:graphicFrameChg>
        <pc:graphicFrameChg chg="add del mod">
          <ac:chgData name="Huy Pham" userId="918db3a1909f15e0" providerId="LiveId" clId="{D02D26BC-9E22-4116-8461-57A712B519D4}" dt="2024-07-08T21:25:33.081" v="2908"/>
          <ac:graphicFrameMkLst>
            <pc:docMk/>
            <pc:sldMk cId="1938906997" sldId="492"/>
            <ac:graphicFrameMk id="18" creationId="{9452A84F-C384-AF88-2F61-7D5D28462E16}"/>
          </ac:graphicFrameMkLst>
        </pc:graphicFrameChg>
        <pc:graphicFrameChg chg="add del">
          <ac:chgData name="Huy Pham" userId="918db3a1909f15e0" providerId="LiveId" clId="{D02D26BC-9E22-4116-8461-57A712B519D4}" dt="2024-07-08T21:22:55.157" v="2876" actId="478"/>
          <ac:graphicFrameMkLst>
            <pc:docMk/>
            <pc:sldMk cId="1938906997" sldId="492"/>
            <ac:graphicFrameMk id="22" creationId="{71FE6355-4A63-1632-82B7-9AB121E6F11B}"/>
          </ac:graphicFrameMkLst>
        </pc:graphicFrameChg>
        <pc:graphicFrameChg chg="add del mod">
          <ac:chgData name="Huy Pham" userId="918db3a1909f15e0" providerId="LiveId" clId="{D02D26BC-9E22-4116-8461-57A712B519D4}" dt="2024-07-08T21:25:39.506" v="2913"/>
          <ac:graphicFrameMkLst>
            <pc:docMk/>
            <pc:sldMk cId="1938906997" sldId="492"/>
            <ac:graphicFrameMk id="23" creationId="{173903A3-7992-BA73-0B2C-19B98876E4C4}"/>
          </ac:graphicFrameMkLst>
        </pc:graphicFrameChg>
        <pc:graphicFrameChg chg="add del mod">
          <ac:chgData name="Huy Pham" userId="918db3a1909f15e0" providerId="LiveId" clId="{D02D26BC-9E22-4116-8461-57A712B519D4}" dt="2024-07-08T21:25:56.153" v="2919"/>
          <ac:graphicFrameMkLst>
            <pc:docMk/>
            <pc:sldMk cId="1938906997" sldId="492"/>
            <ac:graphicFrameMk id="35" creationId="{409D2021-F8E0-08BD-3D3D-8108E5F2379B}"/>
          </ac:graphicFrameMkLst>
        </pc:graphicFrameChg>
        <pc:graphicFrameChg chg="add del mod">
          <ac:chgData name="Huy Pham" userId="918db3a1909f15e0" providerId="LiveId" clId="{D02D26BC-9E22-4116-8461-57A712B519D4}" dt="2024-07-08T21:26:06.528" v="2925"/>
          <ac:graphicFrameMkLst>
            <pc:docMk/>
            <pc:sldMk cId="1938906997" sldId="492"/>
            <ac:graphicFrameMk id="39" creationId="{BA75A1DD-58C2-FF15-3E8A-0F2A593DAA60}"/>
          </ac:graphicFrameMkLst>
        </pc:graphicFrameChg>
        <pc:graphicFrameChg chg="add del mod">
          <ac:chgData name="Huy Pham" userId="918db3a1909f15e0" providerId="LiveId" clId="{D02D26BC-9E22-4116-8461-57A712B519D4}" dt="2024-07-08T21:33:17.419" v="3087"/>
          <ac:graphicFrameMkLst>
            <pc:docMk/>
            <pc:sldMk cId="1938906997" sldId="492"/>
            <ac:graphicFrameMk id="44" creationId="{463E0E9D-B3B2-5FE5-D734-90E5660E7047}"/>
          </ac:graphicFrameMkLst>
        </pc:graphicFrameChg>
        <pc:graphicFrameChg chg="add del mod">
          <ac:chgData name="Huy Pham" userId="918db3a1909f15e0" providerId="LiveId" clId="{D02D26BC-9E22-4116-8461-57A712B519D4}" dt="2024-07-08T21:33:30.790" v="3093"/>
          <ac:graphicFrameMkLst>
            <pc:docMk/>
            <pc:sldMk cId="1938906997" sldId="492"/>
            <ac:graphicFrameMk id="47" creationId="{F25E6DD6-2AAE-E6E4-2519-8116ADB1F62B}"/>
          </ac:graphicFrameMkLst>
        </pc:graphicFrameChg>
        <pc:graphicFrameChg chg="add del mod">
          <ac:chgData name="Huy Pham" userId="918db3a1909f15e0" providerId="LiveId" clId="{D02D26BC-9E22-4116-8461-57A712B519D4}" dt="2024-07-08T21:35:00.139" v="3127"/>
          <ac:graphicFrameMkLst>
            <pc:docMk/>
            <pc:sldMk cId="1938906997" sldId="492"/>
            <ac:graphicFrameMk id="50" creationId="{973E2545-89BA-8430-AC80-86AB4356C3E3}"/>
          </ac:graphicFrameMkLst>
        </pc:graphicFrameChg>
        <pc:graphicFrameChg chg="add del mod">
          <ac:chgData name="Huy Pham" userId="918db3a1909f15e0" providerId="LiveId" clId="{D02D26BC-9E22-4116-8461-57A712B519D4}" dt="2024-07-08T21:35:14.712" v="3130"/>
          <ac:graphicFrameMkLst>
            <pc:docMk/>
            <pc:sldMk cId="1938906997" sldId="492"/>
            <ac:graphicFrameMk id="53" creationId="{0A8EF477-1681-0E33-CDF2-1E5F8ACD05CB}"/>
          </ac:graphicFrameMkLst>
        </pc:graphicFrameChg>
        <pc:graphicFrameChg chg="add del mod">
          <ac:chgData name="Huy Pham" userId="918db3a1909f15e0" providerId="LiveId" clId="{D02D26BC-9E22-4116-8461-57A712B519D4}" dt="2024-07-08T21:36:26.814" v="3155"/>
          <ac:graphicFrameMkLst>
            <pc:docMk/>
            <pc:sldMk cId="1938906997" sldId="492"/>
            <ac:graphicFrameMk id="59" creationId="{D71469E0-2C19-4A56-D8BA-3AF720B9CE4E}"/>
          </ac:graphicFrameMkLst>
        </pc:graphicFrameChg>
        <pc:graphicFrameChg chg="add del mod">
          <ac:chgData name="Huy Pham" userId="918db3a1909f15e0" providerId="LiveId" clId="{D02D26BC-9E22-4116-8461-57A712B519D4}" dt="2024-07-08T21:36:39.447" v="3161"/>
          <ac:graphicFrameMkLst>
            <pc:docMk/>
            <pc:sldMk cId="1938906997" sldId="492"/>
            <ac:graphicFrameMk id="62" creationId="{D86BD075-4933-39B6-4F7C-D1A66EE1E00C}"/>
          </ac:graphicFrameMkLst>
        </pc:graphicFrameChg>
        <pc:picChg chg="add mod">
          <ac:chgData name="Huy Pham" userId="918db3a1909f15e0" providerId="LiveId" clId="{D02D26BC-9E22-4116-8461-57A712B519D4}" dt="2024-07-08T21:24:24.888" v="2890" actId="14100"/>
          <ac:picMkLst>
            <pc:docMk/>
            <pc:sldMk cId="1938906997" sldId="492"/>
            <ac:picMk id="10" creationId="{85E6052E-C308-0467-D226-E7D6633012D4}"/>
          </ac:picMkLst>
        </pc:picChg>
        <pc:cxnChg chg="add mod">
          <ac:chgData name="Huy Pham" userId="918db3a1909f15e0" providerId="LiveId" clId="{D02D26BC-9E22-4116-8461-57A712B519D4}" dt="2024-07-08T21:35:42.432" v="3144" actId="14100"/>
          <ac:cxnSpMkLst>
            <pc:docMk/>
            <pc:sldMk cId="1938906997" sldId="492"/>
            <ac:cxnSpMk id="56" creationId="{BB794E0B-B994-FB9E-DB3D-3766A9BD5C00}"/>
          </ac:cxnSpMkLst>
        </pc:cxnChg>
      </pc:sldChg>
      <pc:sldChg chg="addSp delSp modSp add mod delAnim modAnim">
        <pc:chgData name="Huy Pham" userId="918db3a1909f15e0" providerId="LiveId" clId="{D02D26BC-9E22-4116-8461-57A712B519D4}" dt="2024-07-08T22:02:02.826" v="3592"/>
        <pc:sldMkLst>
          <pc:docMk/>
          <pc:sldMk cId="909273796" sldId="493"/>
        </pc:sldMkLst>
        <pc:spChg chg="add mod">
          <ac:chgData name="Huy Pham" userId="918db3a1909f15e0" providerId="LiveId" clId="{D02D26BC-9E22-4116-8461-57A712B519D4}" dt="2024-07-08T21:46:38.880" v="3300" actId="1076"/>
          <ac:spMkLst>
            <pc:docMk/>
            <pc:sldMk cId="909273796" sldId="493"/>
            <ac:spMk id="14" creationId="{C610D095-F732-B87F-5C87-A95384B27C79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16" creationId="{2C6B99E9-D86B-4F0E-9602-9A8809569458}"/>
          </ac:spMkLst>
        </pc:spChg>
        <pc:spChg chg="add mod">
          <ac:chgData name="Huy Pham" userId="918db3a1909f15e0" providerId="LiveId" clId="{D02D26BC-9E22-4116-8461-57A712B519D4}" dt="2024-07-08T21:47:00.889" v="3309" actId="1036"/>
          <ac:spMkLst>
            <pc:docMk/>
            <pc:sldMk cId="909273796" sldId="493"/>
            <ac:spMk id="18" creationId="{1C38F5B0-0728-EAEC-F436-61E67823D906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21" creationId="{9E04A32C-E097-C694-8E6A-57AF08E29717}"/>
          </ac:spMkLst>
        </pc:spChg>
        <pc:spChg chg="add mod">
          <ac:chgData name="Huy Pham" userId="918db3a1909f15e0" providerId="LiveId" clId="{D02D26BC-9E22-4116-8461-57A712B519D4}" dt="2024-07-08T21:48:20.900" v="3335" actId="1076"/>
          <ac:spMkLst>
            <pc:docMk/>
            <pc:sldMk cId="909273796" sldId="493"/>
            <ac:spMk id="23" creationId="{BE3F1ECC-069A-732F-176A-0998A074965A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25" creationId="{008AAA13-8129-1CFC-54DA-E3D4FF4B928B}"/>
          </ac:spMkLst>
        </pc:spChg>
        <pc:spChg chg="add mod">
          <ac:chgData name="Huy Pham" userId="918db3a1909f15e0" providerId="LiveId" clId="{D02D26BC-9E22-4116-8461-57A712B519D4}" dt="2024-07-08T21:48:46.347" v="3340" actId="1076"/>
          <ac:spMkLst>
            <pc:docMk/>
            <pc:sldMk cId="909273796" sldId="493"/>
            <ac:spMk id="37" creationId="{0887212D-4605-757A-E9E5-A1A94B9E0A11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38" creationId="{6BFEBC92-AADB-49C5-3C69-BCBE43F2777B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41" creationId="{58869303-D95C-D9C8-6F2E-1822AAB6918E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42" creationId="{B4FD1155-9AFF-BB05-E7D4-1633EF3BD8C0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43" creationId="{1EED37A1-0C9A-AB58-5B0E-3A337BA182D5}"/>
          </ac:spMkLst>
        </pc:spChg>
        <pc:spChg chg="add mod">
          <ac:chgData name="Huy Pham" userId="918db3a1909f15e0" providerId="LiveId" clId="{D02D26BC-9E22-4116-8461-57A712B519D4}" dt="2024-07-08T21:50:00.177" v="3360" actId="1076"/>
          <ac:spMkLst>
            <pc:docMk/>
            <pc:sldMk cId="909273796" sldId="493"/>
            <ac:spMk id="44" creationId="{6C09438C-0A7C-C622-389E-50494A06E399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46" creationId="{3C0D6F0A-F895-F01C-30BF-F9F7D76E3EF9}"/>
          </ac:spMkLst>
        </pc:spChg>
        <pc:spChg chg="add mod">
          <ac:chgData name="Huy Pham" userId="918db3a1909f15e0" providerId="LiveId" clId="{D02D26BC-9E22-4116-8461-57A712B519D4}" dt="2024-07-08T21:50:38.429" v="3371" actId="14100"/>
          <ac:spMkLst>
            <pc:docMk/>
            <pc:sldMk cId="909273796" sldId="493"/>
            <ac:spMk id="48" creationId="{0C267695-92AE-5CBC-D6D8-85279F04E5FD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49" creationId="{A790B080-1338-2C4E-2720-455666F4D058}"/>
          </ac:spMkLst>
        </pc:spChg>
        <pc:spChg chg="add mod">
          <ac:chgData name="Huy Pham" userId="918db3a1909f15e0" providerId="LiveId" clId="{D02D26BC-9E22-4116-8461-57A712B519D4}" dt="2024-07-08T21:47:33.666" v="3317" actId="1076"/>
          <ac:spMkLst>
            <pc:docMk/>
            <pc:sldMk cId="909273796" sldId="493"/>
            <ac:spMk id="50" creationId="{7C3347BB-D8FA-7635-4140-D7B61E9BEFDD}"/>
          </ac:spMkLst>
        </pc:spChg>
        <pc:spChg chg="add mod">
          <ac:chgData name="Huy Pham" userId="918db3a1909f15e0" providerId="LiveId" clId="{D02D26BC-9E22-4116-8461-57A712B519D4}" dt="2024-07-08T21:50:05.022" v="3361" actId="1076"/>
          <ac:spMkLst>
            <pc:docMk/>
            <pc:sldMk cId="909273796" sldId="493"/>
            <ac:spMk id="52" creationId="{0C727969-E3CC-030C-89BF-4C1D0A6A8F6D}"/>
          </ac:spMkLst>
        </pc:spChg>
        <pc:spChg chg="add mod">
          <ac:chgData name="Huy Pham" userId="918db3a1909f15e0" providerId="LiveId" clId="{D02D26BC-9E22-4116-8461-57A712B519D4}" dt="2024-07-08T21:50:47.750" v="3375" actId="1076"/>
          <ac:spMkLst>
            <pc:docMk/>
            <pc:sldMk cId="909273796" sldId="493"/>
            <ac:spMk id="53" creationId="{BBDCDDBB-3B7A-2FF3-BB63-3805CC0DC498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55" creationId="{769DA10C-EAF7-1790-5145-ABB20095232D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58" creationId="{3A6D7318-95FB-E917-0CF5-AACDAB016381}"/>
          </ac:spMkLst>
        </pc:spChg>
        <pc:spChg chg="add mod">
          <ac:chgData name="Huy Pham" userId="918db3a1909f15e0" providerId="LiveId" clId="{D02D26BC-9E22-4116-8461-57A712B519D4}" dt="2024-07-08T21:51:55.149" v="3400" actId="6549"/>
          <ac:spMkLst>
            <pc:docMk/>
            <pc:sldMk cId="909273796" sldId="493"/>
            <ac:spMk id="59" creationId="{E8824303-2789-48B3-B472-155EB6960014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61" creationId="{D89CD1DA-6949-354F-DD74-9B2550CC7ED1}"/>
          </ac:spMkLst>
        </pc:spChg>
        <pc:spChg chg="add mod">
          <ac:chgData name="Huy Pham" userId="918db3a1909f15e0" providerId="LiveId" clId="{D02D26BC-9E22-4116-8461-57A712B519D4}" dt="2024-07-08T21:52:33.848" v="3422" actId="1076"/>
          <ac:spMkLst>
            <pc:docMk/>
            <pc:sldMk cId="909273796" sldId="493"/>
            <ac:spMk id="63" creationId="{2D3A9D96-2585-E804-F493-4BB5A38574FD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64" creationId="{FD60745A-AE1D-0FAC-6808-926EF0F0597F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65" creationId="{A5302E2F-3BC2-19E8-BC38-BB9D2DC3D82C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66" creationId="{EA469225-3CB7-8AA8-A360-CAD98CFEB619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67" creationId="{B0373177-54D2-9473-1DC4-5A15A18BECCA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70" creationId="{F471F89C-36F0-AB03-DDE4-BA9F75BD9482}"/>
          </ac:spMkLst>
        </pc:spChg>
        <pc:spChg chg="add mod">
          <ac:chgData name="Huy Pham" userId="918db3a1909f15e0" providerId="LiveId" clId="{D02D26BC-9E22-4116-8461-57A712B519D4}" dt="2024-07-08T21:53:57.885" v="3453" actId="1076"/>
          <ac:spMkLst>
            <pc:docMk/>
            <pc:sldMk cId="909273796" sldId="493"/>
            <ac:spMk id="71" creationId="{EC09923C-5166-F892-3394-EE872C4BD303}"/>
          </ac:spMkLst>
        </pc:spChg>
        <pc:spChg chg="add mod">
          <ac:chgData name="Huy Pham" userId="918db3a1909f15e0" providerId="LiveId" clId="{D02D26BC-9E22-4116-8461-57A712B519D4}" dt="2024-07-08T21:52:16.446" v="3418" actId="1076"/>
          <ac:spMkLst>
            <pc:docMk/>
            <pc:sldMk cId="909273796" sldId="493"/>
            <ac:spMk id="72" creationId="{60BE4C52-C803-3FA7-FC07-A8D0A9E68E4B}"/>
          </ac:spMkLst>
        </pc:spChg>
        <pc:spChg chg="add mod">
          <ac:chgData name="Huy Pham" userId="918db3a1909f15e0" providerId="LiveId" clId="{D02D26BC-9E22-4116-8461-57A712B519D4}" dt="2024-07-08T21:52:44.286" v="3426" actId="1076"/>
          <ac:spMkLst>
            <pc:docMk/>
            <pc:sldMk cId="909273796" sldId="493"/>
            <ac:spMk id="73" creationId="{332BD3BC-6346-E9EC-8103-CB7E3AB8BBDF}"/>
          </ac:spMkLst>
        </pc:spChg>
        <pc:spChg chg="add del mod">
          <ac:chgData name="Huy Pham" userId="918db3a1909f15e0" providerId="LiveId" clId="{D02D26BC-9E22-4116-8461-57A712B519D4}" dt="2024-07-08T21:56:03.215" v="3504" actId="478"/>
          <ac:spMkLst>
            <pc:docMk/>
            <pc:sldMk cId="909273796" sldId="493"/>
            <ac:spMk id="74" creationId="{9D427489-EF0F-CC8A-E6C4-B049BAE7A54F}"/>
          </ac:spMkLst>
        </pc:spChg>
        <pc:spChg chg="add del mod">
          <ac:chgData name="Huy Pham" userId="918db3a1909f15e0" providerId="LiveId" clId="{D02D26BC-9E22-4116-8461-57A712B519D4}" dt="2024-07-08T22:01:42.566" v="3587" actId="478"/>
          <ac:spMkLst>
            <pc:docMk/>
            <pc:sldMk cId="909273796" sldId="493"/>
            <ac:spMk id="75" creationId="{50AEA8A5-6114-BEF5-B98E-F4952C9A3625}"/>
          </ac:spMkLst>
        </pc:spChg>
        <pc:spChg chg="add del mod">
          <ac:chgData name="Huy Pham" userId="918db3a1909f15e0" providerId="LiveId" clId="{D02D26BC-9E22-4116-8461-57A712B519D4}" dt="2024-07-08T22:01:42.566" v="3587" actId="478"/>
          <ac:spMkLst>
            <pc:docMk/>
            <pc:sldMk cId="909273796" sldId="493"/>
            <ac:spMk id="76" creationId="{D5DAF745-1898-3459-8779-38F102B5C94E}"/>
          </ac:spMkLst>
        </pc:spChg>
        <pc:spChg chg="add del mod">
          <ac:chgData name="Huy Pham" userId="918db3a1909f15e0" providerId="LiveId" clId="{D02D26BC-9E22-4116-8461-57A712B519D4}" dt="2024-07-08T22:01:42.566" v="3587" actId="478"/>
          <ac:spMkLst>
            <pc:docMk/>
            <pc:sldMk cId="909273796" sldId="493"/>
            <ac:spMk id="77" creationId="{449BE97E-73AC-ECAB-849B-E3D56BCC1E5A}"/>
          </ac:spMkLst>
        </pc:spChg>
        <pc:spChg chg="add mod">
          <ac:chgData name="Huy Pham" userId="918db3a1909f15e0" providerId="LiveId" clId="{D02D26BC-9E22-4116-8461-57A712B519D4}" dt="2024-07-08T22:01:48.442" v="3589" actId="1076"/>
          <ac:spMkLst>
            <pc:docMk/>
            <pc:sldMk cId="909273796" sldId="493"/>
            <ac:spMk id="78" creationId="{8D7C385C-7E19-289F-81BD-80A170065AC3}"/>
          </ac:spMkLst>
        </pc:spChg>
        <pc:spChg chg="add mod">
          <ac:chgData name="Huy Pham" userId="918db3a1909f15e0" providerId="LiveId" clId="{D02D26BC-9E22-4116-8461-57A712B519D4}" dt="2024-07-08T22:01:48.442" v="3589" actId="1076"/>
          <ac:spMkLst>
            <pc:docMk/>
            <pc:sldMk cId="909273796" sldId="493"/>
            <ac:spMk id="79" creationId="{561FEDA6-1A18-F18D-FC18-48DC46F32712}"/>
          </ac:spMkLst>
        </pc:spChg>
        <pc:spChg chg="add mod">
          <ac:chgData name="Huy Pham" userId="918db3a1909f15e0" providerId="LiveId" clId="{D02D26BC-9E22-4116-8461-57A712B519D4}" dt="2024-07-08T22:01:48.442" v="3589" actId="1076"/>
          <ac:spMkLst>
            <pc:docMk/>
            <pc:sldMk cId="909273796" sldId="493"/>
            <ac:spMk id="80" creationId="{6E3BDFFC-3AD3-41FD-C4E4-C117F4439627}"/>
          </ac:spMkLst>
        </pc:spChg>
        <pc:graphicFrameChg chg="add del mod">
          <ac:chgData name="Huy Pham" userId="918db3a1909f15e0" providerId="LiveId" clId="{D02D26BC-9E22-4116-8461-57A712B519D4}" dt="2024-07-08T21:42:19.090" v="3259"/>
          <ac:graphicFrameMkLst>
            <pc:docMk/>
            <pc:sldMk cId="909273796" sldId="493"/>
            <ac:graphicFrameMk id="12" creationId="{EC175798-C5B0-142A-C744-796314A4A8E8}"/>
          </ac:graphicFrameMkLst>
        </pc:graphicFrameChg>
        <pc:graphicFrameChg chg="add del mod">
          <ac:chgData name="Huy Pham" userId="918db3a1909f15e0" providerId="LiveId" clId="{D02D26BC-9E22-4116-8461-57A712B519D4}" dt="2024-07-08T21:42:25.872" v="3264"/>
          <ac:graphicFrameMkLst>
            <pc:docMk/>
            <pc:sldMk cId="909273796" sldId="493"/>
            <ac:graphicFrameMk id="15" creationId="{1727BBBE-661E-BED5-5D2B-CA8B5FDB821B}"/>
          </ac:graphicFrameMkLst>
        </pc:graphicFrameChg>
        <pc:graphicFrameChg chg="add del mod">
          <ac:chgData name="Huy Pham" userId="918db3a1909f15e0" providerId="LiveId" clId="{D02D26BC-9E22-4116-8461-57A712B519D4}" dt="2024-07-08T21:42:36.220" v="3270"/>
          <ac:graphicFrameMkLst>
            <pc:docMk/>
            <pc:sldMk cId="909273796" sldId="493"/>
            <ac:graphicFrameMk id="19" creationId="{74D0E16C-7B41-901F-D440-36360971261D}"/>
          </ac:graphicFrameMkLst>
        </pc:graphicFrameChg>
        <pc:graphicFrameChg chg="add del mod">
          <ac:chgData name="Huy Pham" userId="918db3a1909f15e0" providerId="LiveId" clId="{D02D26BC-9E22-4116-8461-57A712B519D4}" dt="2024-07-08T21:42:49.027" v="3276"/>
          <ac:graphicFrameMkLst>
            <pc:docMk/>
            <pc:sldMk cId="909273796" sldId="493"/>
            <ac:graphicFrameMk id="24" creationId="{50858A64-C807-7836-8CE0-04958F07D6CA}"/>
          </ac:graphicFrameMkLst>
        </pc:graphicFrameChg>
        <pc:graphicFrameChg chg="add del mod">
          <ac:chgData name="Huy Pham" userId="918db3a1909f15e0" providerId="LiveId" clId="{D02D26BC-9E22-4116-8461-57A712B519D4}" dt="2024-07-08T21:43:00.995" v="3282"/>
          <ac:graphicFrameMkLst>
            <pc:docMk/>
            <pc:sldMk cId="909273796" sldId="493"/>
            <ac:graphicFrameMk id="39" creationId="{257CBA0F-084B-0115-313F-5B109AA02F93}"/>
          </ac:graphicFrameMkLst>
        </pc:graphicFrameChg>
        <pc:graphicFrameChg chg="add del mod">
          <ac:chgData name="Huy Pham" userId="918db3a1909f15e0" providerId="LiveId" clId="{D02D26BC-9E22-4116-8461-57A712B519D4}" dt="2024-07-08T21:43:09.992" v="3288"/>
          <ac:graphicFrameMkLst>
            <pc:docMk/>
            <pc:sldMk cId="909273796" sldId="493"/>
            <ac:graphicFrameMk id="45" creationId="{3C564EDF-0DAE-6DC9-C17C-997EB704A488}"/>
          </ac:graphicFrameMkLst>
        </pc:graphicFrameChg>
        <pc:graphicFrameChg chg="add del mod">
          <ac:chgData name="Huy Pham" userId="918db3a1909f15e0" providerId="LiveId" clId="{D02D26BC-9E22-4116-8461-57A712B519D4}" dt="2024-07-08T21:51:02.751" v="3378"/>
          <ac:graphicFrameMkLst>
            <pc:docMk/>
            <pc:sldMk cId="909273796" sldId="493"/>
            <ac:graphicFrameMk id="54" creationId="{423529BD-DAA6-EA4C-D8B8-67AF5B6869D6}"/>
          </ac:graphicFrameMkLst>
        </pc:graphicFrameChg>
        <pc:graphicFrameChg chg="add del mod">
          <ac:chgData name="Huy Pham" userId="918db3a1909f15e0" providerId="LiveId" clId="{D02D26BC-9E22-4116-8461-57A712B519D4}" dt="2024-07-08T21:51:10.958" v="3384"/>
          <ac:graphicFrameMkLst>
            <pc:docMk/>
            <pc:sldMk cId="909273796" sldId="493"/>
            <ac:graphicFrameMk id="60" creationId="{DD01CC64-E5C3-D0DA-9452-9D479DBEDDBA}"/>
          </ac:graphicFrameMkLst>
        </pc:graphicFrameChg>
        <pc:graphicFrameChg chg="add del mod">
          <ac:chgData name="Huy Pham" userId="918db3a1909f15e0" providerId="LiveId" clId="{D02D26BC-9E22-4116-8461-57A712B519D4}" dt="2024-07-08T21:51:23.581" v="3390"/>
          <ac:graphicFrameMkLst>
            <pc:docMk/>
            <pc:sldMk cId="909273796" sldId="493"/>
            <ac:graphicFrameMk id="68" creationId="{2FD4B766-9936-3041-4F28-0372221B75DD}"/>
          </ac:graphicFrameMkLst>
        </pc:graphicFrameChg>
        <pc:cxnChg chg="add mod">
          <ac:chgData name="Huy Pham" userId="918db3a1909f15e0" providerId="LiveId" clId="{D02D26BC-9E22-4116-8461-57A712B519D4}" dt="2024-07-08T21:50:07.751" v="3364" actId="1038"/>
          <ac:cxnSpMkLst>
            <pc:docMk/>
            <pc:sldMk cId="909273796" sldId="493"/>
            <ac:cxnSpMk id="51" creationId="{95B0D6AF-B7D9-EEED-2DA1-ED66270BAADF}"/>
          </ac:cxnSpMkLst>
        </pc:cxnChg>
        <pc:cxnChg chg="del">
          <ac:chgData name="Huy Pham" userId="918db3a1909f15e0" providerId="LiveId" clId="{D02D26BC-9E22-4116-8461-57A712B519D4}" dt="2024-07-08T21:41:59.695" v="3256" actId="478"/>
          <ac:cxnSpMkLst>
            <pc:docMk/>
            <pc:sldMk cId="909273796" sldId="493"/>
            <ac:cxnSpMk id="56" creationId="{BB794E0B-B994-FB9E-DB3D-3766A9BD5C00}"/>
          </ac:cxnSpMkLst>
        </pc:cxnChg>
      </pc:sldChg>
      <pc:sldChg chg="addSp delSp modSp add mod addAnim delAnim modAnim">
        <pc:chgData name="Huy Pham" userId="918db3a1909f15e0" providerId="LiveId" clId="{D02D26BC-9E22-4116-8461-57A712B519D4}" dt="2024-07-08T22:07:04.692" v="3677"/>
        <pc:sldMkLst>
          <pc:docMk/>
          <pc:sldMk cId="1352376883" sldId="494"/>
        </pc:sldMkLst>
        <pc:spChg chg="add mod">
          <ac:chgData name="Huy Pham" userId="918db3a1909f15e0" providerId="LiveId" clId="{D02D26BC-9E22-4116-8461-57A712B519D4}" dt="2024-07-08T22:03:50.802" v="3626" actId="1076"/>
          <ac:spMkLst>
            <pc:docMk/>
            <pc:sldMk cId="1352376883" sldId="494"/>
            <ac:spMk id="12" creationId="{17661B0D-E14D-8BCB-4C00-A0E17A9BA3D8}"/>
          </ac:spMkLst>
        </pc:spChg>
        <pc:spChg chg="add mod">
          <ac:chgData name="Huy Pham" userId="918db3a1909f15e0" providerId="LiveId" clId="{D02D26BC-9E22-4116-8461-57A712B519D4}" dt="2024-07-08T22:03:50.802" v="3626" actId="1076"/>
          <ac:spMkLst>
            <pc:docMk/>
            <pc:sldMk cId="1352376883" sldId="494"/>
            <ac:spMk id="13" creationId="{70B06DA0-04FD-00A1-AEAC-4B91BD042FB1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14" creationId="{C610D095-F732-B87F-5C87-A95384B27C79}"/>
          </ac:spMkLst>
        </pc:spChg>
        <pc:spChg chg="add mod">
          <ac:chgData name="Huy Pham" userId="918db3a1909f15e0" providerId="LiveId" clId="{D02D26BC-9E22-4116-8461-57A712B519D4}" dt="2024-07-08T22:03:50.802" v="3626" actId="1076"/>
          <ac:spMkLst>
            <pc:docMk/>
            <pc:sldMk cId="1352376883" sldId="494"/>
            <ac:spMk id="15" creationId="{9DD3062C-5125-ADAA-6E2E-9C618D4F623B}"/>
          </ac:spMkLst>
        </pc:spChg>
        <pc:spChg chg="add mod">
          <ac:chgData name="Huy Pham" userId="918db3a1909f15e0" providerId="LiveId" clId="{D02D26BC-9E22-4116-8461-57A712B519D4}" dt="2024-07-08T21:58:17.461" v="3525"/>
          <ac:spMkLst>
            <pc:docMk/>
            <pc:sldMk cId="1352376883" sldId="494"/>
            <ac:spMk id="16" creationId="{8CFE62D0-9082-A80B-3D35-C54BAD6500DC}"/>
          </ac:spMkLst>
        </pc:spChg>
        <pc:spChg chg="add mod">
          <ac:chgData name="Huy Pham" userId="918db3a1909f15e0" providerId="LiveId" clId="{D02D26BC-9E22-4116-8461-57A712B519D4}" dt="2024-07-08T22:03:50.802" v="3626" actId="1076"/>
          <ac:spMkLst>
            <pc:docMk/>
            <pc:sldMk cId="1352376883" sldId="494"/>
            <ac:spMk id="17" creationId="{9D2DDFE9-BE12-46BA-D77F-A0F0C96A45B1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18" creationId="{1C38F5B0-0728-EAEC-F436-61E67823D906}"/>
          </ac:spMkLst>
        </pc:spChg>
        <pc:spChg chg="add mod">
          <ac:chgData name="Huy Pham" userId="918db3a1909f15e0" providerId="LiveId" clId="{D02D26BC-9E22-4116-8461-57A712B519D4}" dt="2024-07-08T22:03:30.703" v="3623" actId="1076"/>
          <ac:spMkLst>
            <pc:docMk/>
            <pc:sldMk cId="1352376883" sldId="494"/>
            <ac:spMk id="19" creationId="{10A3E5F0-07A0-7ADD-65C2-51891894E68E}"/>
          </ac:spMkLst>
        </pc:spChg>
        <pc:spChg chg="add mod">
          <ac:chgData name="Huy Pham" userId="918db3a1909f15e0" providerId="LiveId" clId="{D02D26BC-9E22-4116-8461-57A712B519D4}" dt="2024-07-08T22:03:36.743" v="3624" actId="1076"/>
          <ac:spMkLst>
            <pc:docMk/>
            <pc:sldMk cId="1352376883" sldId="494"/>
            <ac:spMk id="21" creationId="{CF2E6009-2075-2E33-9BF8-68DC28DEB61F}"/>
          </ac:spMkLst>
        </pc:spChg>
        <pc:spChg chg="add mod">
          <ac:chgData name="Huy Pham" userId="918db3a1909f15e0" providerId="LiveId" clId="{D02D26BC-9E22-4116-8461-57A712B519D4}" dt="2024-07-08T22:03:36.743" v="3624" actId="1076"/>
          <ac:spMkLst>
            <pc:docMk/>
            <pc:sldMk cId="1352376883" sldId="494"/>
            <ac:spMk id="22" creationId="{397910DF-F6E1-77A8-956D-B3F9C016731C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23" creationId="{BE3F1ECC-069A-732F-176A-0998A074965A}"/>
          </ac:spMkLst>
        </pc:spChg>
        <pc:spChg chg="add mod">
          <ac:chgData name="Huy Pham" userId="918db3a1909f15e0" providerId="LiveId" clId="{D02D26BC-9E22-4116-8461-57A712B519D4}" dt="2024-07-08T22:03:36.743" v="3624" actId="1076"/>
          <ac:spMkLst>
            <pc:docMk/>
            <pc:sldMk cId="1352376883" sldId="494"/>
            <ac:spMk id="24" creationId="{E3AD7D43-B265-801C-83FA-7C675F864B99}"/>
          </ac:spMkLst>
        </pc:spChg>
        <pc:spChg chg="add del mod">
          <ac:chgData name="Huy Pham" userId="918db3a1909f15e0" providerId="LiveId" clId="{D02D26BC-9E22-4116-8461-57A712B519D4}" dt="2024-07-08T22:00:59.263" v="3574" actId="478"/>
          <ac:spMkLst>
            <pc:docMk/>
            <pc:sldMk cId="1352376883" sldId="494"/>
            <ac:spMk id="25" creationId="{E8828046-594F-4112-D08D-0CCB8EEC1C31}"/>
          </ac:spMkLst>
        </pc:spChg>
        <pc:spChg chg="add mod">
          <ac:chgData name="Huy Pham" userId="918db3a1909f15e0" providerId="LiveId" clId="{D02D26BC-9E22-4116-8461-57A712B519D4}" dt="2024-07-08T22:00:31.553" v="3558" actId="1076"/>
          <ac:spMkLst>
            <pc:docMk/>
            <pc:sldMk cId="1352376883" sldId="494"/>
            <ac:spMk id="35" creationId="{271CC110-671A-1F5D-3285-C2C43EE85769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37" creationId="{0887212D-4605-757A-E9E5-A1A94B9E0A11}"/>
          </ac:spMkLst>
        </pc:spChg>
        <pc:spChg chg="add del mod">
          <ac:chgData name="Huy Pham" userId="918db3a1909f15e0" providerId="LiveId" clId="{D02D26BC-9E22-4116-8461-57A712B519D4}" dt="2024-07-08T22:00:37.945" v="3562" actId="478"/>
          <ac:spMkLst>
            <pc:docMk/>
            <pc:sldMk cId="1352376883" sldId="494"/>
            <ac:spMk id="38" creationId="{146660F7-9352-DBCD-9011-9E6CB02DD84A}"/>
          </ac:spMkLst>
        </pc:spChg>
        <pc:spChg chg="add mod">
          <ac:chgData name="Huy Pham" userId="918db3a1909f15e0" providerId="LiveId" clId="{D02D26BC-9E22-4116-8461-57A712B519D4}" dt="2024-07-08T22:03:36.743" v="3624" actId="1076"/>
          <ac:spMkLst>
            <pc:docMk/>
            <pc:sldMk cId="1352376883" sldId="494"/>
            <ac:spMk id="39" creationId="{91B6F9FC-E146-0354-9B3E-B472792DE6F2}"/>
          </ac:spMkLst>
        </pc:spChg>
        <pc:spChg chg="add mod">
          <ac:chgData name="Huy Pham" userId="918db3a1909f15e0" providerId="LiveId" clId="{D02D26BC-9E22-4116-8461-57A712B519D4}" dt="2024-07-08T22:04:51.847" v="3643" actId="6549"/>
          <ac:spMkLst>
            <pc:docMk/>
            <pc:sldMk cId="1352376883" sldId="494"/>
            <ac:spMk id="42" creationId="{695161CF-2D44-1124-5E78-AF070D3DA070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44" creationId="{6C09438C-0A7C-C622-389E-50494A06E399}"/>
          </ac:spMkLst>
        </pc:spChg>
        <pc:spChg chg="add mod">
          <ac:chgData name="Huy Pham" userId="918db3a1909f15e0" providerId="LiveId" clId="{D02D26BC-9E22-4116-8461-57A712B519D4}" dt="2024-07-08T22:05:45.602" v="3663" actId="20577"/>
          <ac:spMkLst>
            <pc:docMk/>
            <pc:sldMk cId="1352376883" sldId="494"/>
            <ac:spMk id="46" creationId="{EA2B8C4F-4AF4-35EB-804B-1465415DA815}"/>
          </ac:spMkLst>
        </pc:spChg>
        <pc:spChg chg="add mod">
          <ac:chgData name="Huy Pham" userId="918db3a1909f15e0" providerId="LiveId" clId="{D02D26BC-9E22-4116-8461-57A712B519D4}" dt="2024-07-08T22:03:57.315" v="3627" actId="1076"/>
          <ac:spMkLst>
            <pc:docMk/>
            <pc:sldMk cId="1352376883" sldId="494"/>
            <ac:spMk id="47" creationId="{D6E90D7C-27F2-4B30-84E5-3EC9EAC403E7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48" creationId="{0C267695-92AE-5CBC-D6D8-85279F04E5FD}"/>
          </ac:spMkLst>
        </pc:spChg>
        <pc:spChg chg="add mod">
          <ac:chgData name="Huy Pham" userId="918db3a1909f15e0" providerId="LiveId" clId="{D02D26BC-9E22-4116-8461-57A712B519D4}" dt="2024-07-08T22:03:41.976" v="3625" actId="1076"/>
          <ac:spMkLst>
            <pc:docMk/>
            <pc:sldMk cId="1352376883" sldId="494"/>
            <ac:spMk id="49" creationId="{FDB75120-DEE5-42A9-8754-A2BAF9690888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50" creationId="{7C3347BB-D8FA-7635-4140-D7B61E9BEFDD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52" creationId="{0C727969-E3CC-030C-89BF-4C1D0A6A8F6D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53" creationId="{BBDCDDBB-3B7A-2FF3-BB63-3805CC0DC498}"/>
          </ac:spMkLst>
        </pc:spChg>
        <pc:spChg chg="add mod">
          <ac:chgData name="Huy Pham" userId="918db3a1909f15e0" providerId="LiveId" clId="{D02D26BC-9E22-4116-8461-57A712B519D4}" dt="2024-07-08T22:06:47.448" v="3672" actId="1076"/>
          <ac:spMkLst>
            <pc:docMk/>
            <pc:sldMk cId="1352376883" sldId="494"/>
            <ac:spMk id="56" creationId="{0FB20759-B9A5-A9FF-624D-94CC77BEEB82}"/>
          </ac:spMkLst>
        </pc:spChg>
        <pc:spChg chg="add mod">
          <ac:chgData name="Huy Pham" userId="918db3a1909f15e0" providerId="LiveId" clId="{D02D26BC-9E22-4116-8461-57A712B519D4}" dt="2024-07-08T22:07:02.223" v="3676" actId="1036"/>
          <ac:spMkLst>
            <pc:docMk/>
            <pc:sldMk cId="1352376883" sldId="494"/>
            <ac:spMk id="57" creationId="{2846C684-8B34-416B-817D-B5B766CA8AF8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59" creationId="{E8824303-2789-48B3-B472-155EB6960014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63" creationId="{2D3A9D96-2585-E804-F493-4BB5A38574FD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71" creationId="{EC09923C-5166-F892-3394-EE872C4BD303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72" creationId="{60BE4C52-C803-3FA7-FC07-A8D0A9E68E4B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73" creationId="{332BD3BC-6346-E9EC-8103-CB7E3AB8BBDF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75" creationId="{50AEA8A5-6114-BEF5-B98E-F4952C9A3625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76" creationId="{D5DAF745-1898-3459-8779-38F102B5C94E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77" creationId="{449BE97E-73AC-ECAB-849B-E3D56BCC1E5A}"/>
          </ac:spMkLst>
        </pc:spChg>
        <pc:graphicFrameChg chg="add del mod">
          <ac:chgData name="Huy Pham" userId="918db3a1909f15e0" providerId="LiveId" clId="{D02D26BC-9E22-4116-8461-57A712B519D4}" dt="2024-07-08T22:02:31.176" v="3606"/>
          <ac:graphicFrameMkLst>
            <pc:docMk/>
            <pc:sldMk cId="1352376883" sldId="494"/>
            <ac:graphicFrameMk id="40" creationId="{048F0829-0F3F-CF3A-F838-4314688A5162}"/>
          </ac:graphicFrameMkLst>
        </pc:graphicFrameChg>
        <pc:graphicFrameChg chg="add del mod">
          <ac:chgData name="Huy Pham" userId="918db3a1909f15e0" providerId="LiveId" clId="{D02D26BC-9E22-4116-8461-57A712B519D4}" dt="2024-07-08T22:02:39.873" v="3611"/>
          <ac:graphicFrameMkLst>
            <pc:docMk/>
            <pc:sldMk cId="1352376883" sldId="494"/>
            <ac:graphicFrameMk id="43" creationId="{B57E5551-68B1-302F-3F23-ED6A9696A429}"/>
          </ac:graphicFrameMkLst>
        </pc:graphicFrameChg>
        <pc:cxnChg chg="del">
          <ac:chgData name="Huy Pham" userId="918db3a1909f15e0" providerId="LiveId" clId="{D02D26BC-9E22-4116-8461-57A712B519D4}" dt="2024-07-08T21:57:39.412" v="3523" actId="478"/>
          <ac:cxnSpMkLst>
            <pc:docMk/>
            <pc:sldMk cId="1352376883" sldId="494"/>
            <ac:cxnSpMk id="51" creationId="{95B0D6AF-B7D9-EEED-2DA1-ED66270BAADF}"/>
          </ac:cxnSpMkLst>
        </pc:cxnChg>
        <pc:cxnChg chg="add mod">
          <ac:chgData name="Huy Pham" userId="918db3a1909f15e0" providerId="LiveId" clId="{D02D26BC-9E22-4116-8461-57A712B519D4}" dt="2024-07-08T22:06:08.232" v="3666" actId="14100"/>
          <ac:cxnSpMkLst>
            <pc:docMk/>
            <pc:sldMk cId="1352376883" sldId="494"/>
            <ac:cxnSpMk id="54" creationId="{67020ECE-FFB7-851D-14C6-A458592EEFB6}"/>
          </ac:cxnSpMkLst>
        </pc:cxnChg>
      </pc:sldChg>
    </pc:docChg>
  </pc:docChgLst>
  <pc:docChgLst>
    <pc:chgData name="Huy Pham" userId="918db3a1909f15e0" providerId="LiveId" clId="{EE25DBAE-D5E3-4F81-8071-FD1D3DFE23FC}"/>
    <pc:docChg chg="undo redo custSel addSld delSld modSld">
      <pc:chgData name="Huy Pham" userId="918db3a1909f15e0" providerId="LiveId" clId="{EE25DBAE-D5E3-4F81-8071-FD1D3DFE23FC}" dt="2024-05-23T03:07:21.990" v="3028"/>
      <pc:docMkLst>
        <pc:docMk/>
      </pc:docMkLst>
      <pc:sldChg chg="addSp delSp modSp add del mod delAnim modAnim">
        <pc:chgData name="Huy Pham" userId="918db3a1909f15e0" providerId="LiveId" clId="{EE25DBAE-D5E3-4F81-8071-FD1D3DFE23FC}" dt="2024-05-23T02:54:48.196" v="2923"/>
        <pc:sldMkLst>
          <pc:docMk/>
          <pc:sldMk cId="4004204701" sldId="469"/>
        </pc:sldMkLst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8" creationId="{97AA56F7-A511-872B-83CF-6C482CB250E8}"/>
          </ac:spMkLst>
        </pc:spChg>
        <pc:spChg chg="mod">
          <ac:chgData name="Huy Pham" userId="918db3a1909f15e0" providerId="LiveId" clId="{EE25DBAE-D5E3-4F81-8071-FD1D3DFE23FC}" dt="2024-05-03T07:46:25.553" v="55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7:45:04.236" v="26" actId="478"/>
          <ac:spMkLst>
            <pc:docMk/>
            <pc:sldMk cId="4004204701" sldId="469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7:47:48.059" v="60" actId="2711"/>
          <ac:spMkLst>
            <pc:docMk/>
            <pc:sldMk cId="4004204701" sldId="469"/>
            <ac:spMk id="27" creationId="{C62520CC-E800-3C57-3421-B1253DD5059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1" creationId="{8BA33601-088B-7D17-023D-6C44896C1CC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2" creationId="{DCCD2F79-BD65-8E04-0A04-409E24A5B5D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6" creationId="{BD4CBEB8-EA42-EF95-A75D-99458C865C07}"/>
          </ac:spMkLst>
        </pc:spChg>
        <pc:spChg chg="add del mod">
          <ac:chgData name="Huy Pham" userId="918db3a1909f15e0" providerId="LiveId" clId="{EE25DBAE-D5E3-4F81-8071-FD1D3DFE23FC}" dt="2024-05-03T07:48:52.018" v="80" actId="478"/>
          <ac:spMkLst>
            <pc:docMk/>
            <pc:sldMk cId="4004204701" sldId="469"/>
            <ac:spMk id="37" creationId="{1A31EF51-DBA9-A6EF-0961-CD1D582B4EA8}"/>
          </ac:spMkLst>
        </pc:spChg>
        <pc:spChg chg="add del mod">
          <ac:chgData name="Huy Pham" userId="918db3a1909f15e0" providerId="LiveId" clId="{EE25DBAE-D5E3-4F81-8071-FD1D3DFE23FC}" dt="2024-05-03T07:48:53.930" v="82" actId="478"/>
          <ac:spMkLst>
            <pc:docMk/>
            <pc:sldMk cId="4004204701" sldId="469"/>
            <ac:spMk id="38" creationId="{B6680E72-1763-32BD-7948-F6869B04265E}"/>
          </ac:spMkLst>
        </pc:spChg>
        <pc:spChg chg="add del mod">
          <ac:chgData name="Huy Pham" userId="918db3a1909f15e0" providerId="LiveId" clId="{EE25DBAE-D5E3-4F81-8071-FD1D3DFE23FC}" dt="2024-05-03T07:58:52.769" v="299" actId="21"/>
          <ac:spMkLst>
            <pc:docMk/>
            <pc:sldMk cId="4004204701" sldId="469"/>
            <ac:spMk id="40" creationId="{5AC56BB4-AAED-224E-933A-1C9499A5AD47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1" creationId="{74C0204E-C0E3-832D-F33D-0A966018B80D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9" creationId="{815EC85F-B736-E70E-6A9C-79DBA3E266FA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0" creationId="{0512EB86-7AE0-5859-7B87-699AB959C1CA}"/>
          </ac:spMkLst>
        </pc:spChg>
        <pc:spChg chg="add mod">
          <ac:chgData name="Huy Pham" userId="918db3a1909f15e0" providerId="LiveId" clId="{EE25DBAE-D5E3-4F81-8071-FD1D3DFE23FC}" dt="2024-05-03T07:48:47.035" v="78" actId="1076"/>
          <ac:spMkLst>
            <pc:docMk/>
            <pc:sldMk cId="4004204701" sldId="469"/>
            <ac:spMk id="51" creationId="{A6664FF3-72BA-AA2E-1144-439963713510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2" creationId="{6BE18ECA-242F-300E-94E7-882AEBAF8E37}"/>
          </ac:spMkLst>
        </pc:spChg>
        <pc:spChg chg="add del mod">
          <ac:chgData name="Huy Pham" userId="918db3a1909f15e0" providerId="LiveId" clId="{EE25DBAE-D5E3-4F81-8071-FD1D3DFE23FC}" dt="2024-05-03T07:48:50.288" v="79" actId="478"/>
          <ac:spMkLst>
            <pc:docMk/>
            <pc:sldMk cId="4004204701" sldId="469"/>
            <ac:spMk id="53" creationId="{2399ECEE-5DAD-77A2-67BB-F28D6DEC7A83}"/>
          </ac:spMkLst>
        </pc:spChg>
        <pc:spChg chg="add del mod">
          <ac:chgData name="Huy Pham" userId="918db3a1909f15e0" providerId="LiveId" clId="{EE25DBAE-D5E3-4F81-8071-FD1D3DFE23FC}" dt="2024-05-03T07:49:46.072" v="91" actId="21"/>
          <ac:spMkLst>
            <pc:docMk/>
            <pc:sldMk cId="4004204701" sldId="469"/>
            <ac:spMk id="54" creationId="{277ABEE7-C395-B0D8-D10E-E88D19EC0492}"/>
          </ac:spMkLst>
        </pc:spChg>
        <pc:spChg chg="add del mod">
          <ac:chgData name="Huy Pham" userId="918db3a1909f15e0" providerId="LiveId" clId="{EE25DBAE-D5E3-4F81-8071-FD1D3DFE23FC}" dt="2024-05-03T07:59:02.881" v="303" actId="21"/>
          <ac:spMkLst>
            <pc:docMk/>
            <pc:sldMk cId="4004204701" sldId="469"/>
            <ac:spMk id="55" creationId="{B2BA0085-7683-61B0-EA1D-546DB0A2EFF3}"/>
          </ac:spMkLst>
        </pc:spChg>
        <pc:spChg chg="mod">
          <ac:chgData name="Huy Pham" userId="918db3a1909f15e0" providerId="LiveId" clId="{EE25DBAE-D5E3-4F81-8071-FD1D3DFE23FC}" dt="2024-05-03T07:46:33.451" v="56" actId="1076"/>
          <ac:spMkLst>
            <pc:docMk/>
            <pc:sldMk cId="4004204701" sldId="469"/>
            <ac:spMk id="56" creationId="{E3905ACA-2E64-9528-85DB-27E363BA3C3F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9" creationId="{29520232-9D60-5167-B2EC-370AF0F47B1A}"/>
          </ac:spMkLst>
        </pc:spChg>
        <pc:spChg chg="add del mod">
          <ac:chgData name="Huy Pham" userId="918db3a1909f15e0" providerId="LiveId" clId="{EE25DBAE-D5E3-4F81-8071-FD1D3DFE23FC}" dt="2024-05-03T07:57:56.541" v="285" actId="478"/>
          <ac:spMkLst>
            <pc:docMk/>
            <pc:sldMk cId="4004204701" sldId="469"/>
            <ac:spMk id="62" creationId="{4E6D03BA-BB13-25A8-EB00-0261054B9E5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65" creationId="{B64F9706-6484-BF5D-700C-50AD411001A6}"/>
          </ac:spMkLst>
        </pc:spChg>
        <pc:spChg chg="add del mod">
          <ac:chgData name="Huy Pham" userId="918db3a1909f15e0" providerId="LiveId" clId="{EE25DBAE-D5E3-4F81-8071-FD1D3DFE23FC}" dt="2024-05-03T07:58:55.037" v="301" actId="21"/>
          <ac:spMkLst>
            <pc:docMk/>
            <pc:sldMk cId="4004204701" sldId="469"/>
            <ac:spMk id="67" creationId="{F5BB7715-9D07-9CFA-92AD-7D7A38936A88}"/>
          </ac:spMkLst>
        </pc:spChg>
        <pc:spChg chg="add del mod">
          <ac:chgData name="Huy Pham" userId="918db3a1909f15e0" providerId="LiveId" clId="{EE25DBAE-D5E3-4F81-8071-FD1D3DFE23FC}" dt="2024-05-03T07:47:35.864" v="59" actId="478"/>
          <ac:spMkLst>
            <pc:docMk/>
            <pc:sldMk cId="4004204701" sldId="469"/>
            <ac:spMk id="68" creationId="{2334E9E6-2DE5-7031-303F-32A9F1666E8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2" creationId="{2664D992-A14F-2544-39F5-6A14EBD2D6FA}"/>
          </ac:spMkLst>
        </pc:spChg>
        <pc:spChg chg="add mod">
          <ac:chgData name="Huy Pham" userId="918db3a1909f15e0" providerId="LiveId" clId="{EE25DBAE-D5E3-4F81-8071-FD1D3DFE23FC}" dt="2024-05-03T07:49:46.322" v="92"/>
          <ac:spMkLst>
            <pc:docMk/>
            <pc:sldMk cId="4004204701" sldId="469"/>
            <ac:spMk id="87" creationId="{277ABEE7-C395-B0D8-D10E-E88D19EC049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9" creationId="{6BB9BD36-138B-3A1D-EFBA-692BC7F8DC87}"/>
          </ac:spMkLst>
        </pc:spChg>
        <pc:spChg chg="add mod">
          <ac:chgData name="Huy Pham" userId="918db3a1909f15e0" providerId="LiveId" clId="{EE25DBAE-D5E3-4F81-8071-FD1D3DFE23FC}" dt="2024-05-03T07:56:13.360" v="257" actId="20577"/>
          <ac:spMkLst>
            <pc:docMk/>
            <pc:sldMk cId="4004204701" sldId="469"/>
            <ac:spMk id="90" creationId="{A1755D84-1413-7F1E-5D65-C981179BD3C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2" creationId="{4A51B593-C478-7F5C-6E45-36ACC02545A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EE25DBAE-D5E3-4F81-8071-FD1D3DFE23FC}" dt="2024-05-03T07:50:38.461" v="116"/>
          <ac:spMkLst>
            <pc:docMk/>
            <pc:sldMk cId="4004204701" sldId="469"/>
            <ac:spMk id="95" creationId="{880FB059-319D-45C0-4487-E68E00E40671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7" creationId="{1F0C137D-B423-0170-73CB-3E6EE218805C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9" creationId="{F90B4FFF-DB04-9B06-B2D7-886CAF8A1FA9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2" creationId="{26858BCF-8510-8D54-D3C9-F59891C72F60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3" creationId="{C8D9287E-3752-26A7-9DA7-2294DDA8115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EE25DBAE-D5E3-4F81-8071-FD1D3DFE23FC}" dt="2024-05-03T08:01:03.853" v="355" actId="20577"/>
          <ac:spMkLst>
            <pc:docMk/>
            <pc:sldMk cId="4004204701" sldId="469"/>
            <ac:spMk id="106" creationId="{0D9834BC-EBE1-2590-E4D6-18EECEABD2A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9" creationId="{6FC22F0B-BEA1-EB02-8D4A-771B358F0E08}"/>
          </ac:spMkLst>
        </pc:spChg>
        <pc:spChg chg="add mod">
          <ac:chgData name="Huy Pham" userId="918db3a1909f15e0" providerId="LiveId" clId="{EE25DBAE-D5E3-4F81-8071-FD1D3DFE23FC}" dt="2024-05-23T02:54:17.956" v="2915" actId="1076"/>
          <ac:spMkLst>
            <pc:docMk/>
            <pc:sldMk cId="4004204701" sldId="469"/>
            <ac:spMk id="110" creationId="{E7CA7DCD-A306-51D6-EFA5-5B45FDA017BE}"/>
          </ac:spMkLst>
        </pc:spChg>
        <pc:spChg chg="add mod">
          <ac:chgData name="Huy Pham" userId="918db3a1909f15e0" providerId="LiveId" clId="{EE25DBAE-D5E3-4F81-8071-FD1D3DFE23FC}" dt="2024-05-03T07:58:53.032" v="300"/>
          <ac:spMkLst>
            <pc:docMk/>
            <pc:sldMk cId="4004204701" sldId="469"/>
            <ac:spMk id="119" creationId="{5AC56BB4-AAED-224E-933A-1C9499A5AD47}"/>
          </ac:spMkLst>
        </pc:spChg>
        <pc:spChg chg="add mod">
          <ac:chgData name="Huy Pham" userId="918db3a1909f15e0" providerId="LiveId" clId="{EE25DBAE-D5E3-4F81-8071-FD1D3DFE23FC}" dt="2024-05-03T07:58:55.358" v="302"/>
          <ac:spMkLst>
            <pc:docMk/>
            <pc:sldMk cId="4004204701" sldId="469"/>
            <ac:spMk id="120" creationId="{F5BB7715-9D07-9CFA-92AD-7D7A38936A88}"/>
          </ac:spMkLst>
        </pc:spChg>
        <pc:spChg chg="add mod">
          <ac:chgData name="Huy Pham" userId="918db3a1909f15e0" providerId="LiveId" clId="{EE25DBAE-D5E3-4F81-8071-FD1D3DFE23FC}" dt="2024-05-03T07:59:03.257" v="304"/>
          <ac:spMkLst>
            <pc:docMk/>
            <pc:sldMk cId="4004204701" sldId="469"/>
            <ac:spMk id="121" creationId="{B2BA0085-7683-61B0-EA1D-546DB0A2EFF3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2" creationId="{3E9E59A2-F013-AECC-B204-326A9163C5F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3" creationId="{30B14B7D-1AD6-6A4D-EE37-AD1ED8363F76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4" creationId="{23E91175-2E76-CA1E-BF42-971DBD94557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5" creationId="{322D569A-FCA9-9B10-141B-956D0410575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6" creationId="{37CDE126-3519-363F-FCAE-809D13B7F35D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7" creationId="{1D0A9EE3-7376-93E0-6AF4-96673EC8177D}"/>
          </ac:spMkLst>
        </pc:spChg>
        <pc:spChg chg="add mod">
          <ac:chgData name="Huy Pham" userId="918db3a1909f15e0" providerId="LiveId" clId="{EE25DBAE-D5E3-4F81-8071-FD1D3DFE23FC}" dt="2024-05-03T07:59:44.866" v="329" actId="1076"/>
          <ac:spMkLst>
            <pc:docMk/>
            <pc:sldMk cId="4004204701" sldId="469"/>
            <ac:spMk id="128" creationId="{81C9FCA2-6526-AB6E-0056-F1CEE2629B7C}"/>
          </ac:spMkLst>
        </pc:spChg>
        <pc:spChg chg="add mod">
          <ac:chgData name="Huy Pham" userId="918db3a1909f15e0" providerId="LiveId" clId="{EE25DBAE-D5E3-4F81-8071-FD1D3DFE23FC}" dt="2024-05-03T08:00:11.510" v="335" actId="20577"/>
          <ac:spMkLst>
            <pc:docMk/>
            <pc:sldMk cId="4004204701" sldId="469"/>
            <ac:spMk id="129" creationId="{7DFC0C47-7C32-02A4-BF69-D81CCD49B0E2}"/>
          </ac:spMkLst>
        </pc:spChg>
        <pc:spChg chg="add mod">
          <ac:chgData name="Huy Pham" userId="918db3a1909f15e0" providerId="LiveId" clId="{EE25DBAE-D5E3-4F81-8071-FD1D3DFE23FC}" dt="2024-05-03T08:01:50.704" v="361" actId="20577"/>
          <ac:spMkLst>
            <pc:docMk/>
            <pc:sldMk cId="4004204701" sldId="469"/>
            <ac:spMk id="130" creationId="{22541E07-0AD5-D7D1-DF1E-1AD13B1BE53B}"/>
          </ac:spMkLst>
        </pc:spChg>
        <pc:spChg chg="add mod">
          <ac:chgData name="Huy Pham" userId="918db3a1909f15e0" providerId="LiveId" clId="{EE25DBAE-D5E3-4F81-8071-FD1D3DFE23FC}" dt="2024-05-03T08:02:07.467" v="369" actId="1076"/>
          <ac:spMkLst>
            <pc:docMk/>
            <pc:sldMk cId="4004204701" sldId="469"/>
            <ac:spMk id="131" creationId="{D9903B62-37E6-91B6-D315-FC523E147C84}"/>
          </ac:spMkLst>
        </pc:spChg>
        <pc:spChg chg="add mod">
          <ac:chgData name="Huy Pham" userId="918db3a1909f15e0" providerId="LiveId" clId="{EE25DBAE-D5E3-4F81-8071-FD1D3DFE23FC}" dt="2024-05-03T08:02:20.286" v="374" actId="1076"/>
          <ac:spMkLst>
            <pc:docMk/>
            <pc:sldMk cId="4004204701" sldId="469"/>
            <ac:spMk id="132" creationId="{96BE6E84-BFFE-5FDB-ABCE-8F980472872A}"/>
          </ac:spMkLst>
        </pc:spChg>
        <pc:spChg chg="add mod">
          <ac:chgData name="Huy Pham" userId="918db3a1909f15e0" providerId="LiveId" clId="{EE25DBAE-D5E3-4F81-8071-FD1D3DFE23FC}" dt="2024-05-03T08:02:24.099" v="378" actId="20577"/>
          <ac:spMkLst>
            <pc:docMk/>
            <pc:sldMk cId="4004204701" sldId="469"/>
            <ac:spMk id="133" creationId="{BCA2CB40-5339-4F7E-17BD-4D2F720B227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4" creationId="{572A84BA-B1BB-086E-242C-EA999D71CEC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5" creationId="{EF531D45-A352-0930-A3B8-1AFE3604881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6" creationId="{E2D20584-FDB2-0860-73CE-1E5CA024FF5C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7" creationId="{6B7518DA-6812-8202-4993-BEBA26767B2F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8" creationId="{A5EAD2AE-B07C-79DF-6827-1EFC68787E07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9" creationId="{DC873F22-DF4C-AEB9-0BD5-E152205690A3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0" creationId="{F0266698-7E87-91A2-DB0D-67672091628A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1" creationId="{5C205554-A3EA-2E7F-06D2-88C1AE473E9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2" creationId="{9EFD81FB-2B25-99E3-9BCA-6E0E817E0EB6}"/>
          </ac:spMkLst>
        </pc:spChg>
        <pc:graphicFrameChg chg="add del mod">
          <ac:chgData name="Huy Pham" userId="918db3a1909f15e0" providerId="LiveId" clId="{EE25DBAE-D5E3-4F81-8071-FD1D3DFE23FC}" dt="2024-05-03T07:45:14.735" v="32"/>
          <ac:graphicFrameMkLst>
            <pc:docMk/>
            <pc:sldMk cId="4004204701" sldId="469"/>
            <ac:graphicFrameMk id="25" creationId="{EC4A459E-AB14-DE59-4766-9D84CA98CBA0}"/>
          </ac:graphicFrameMkLst>
        </pc:graphicFrameChg>
        <pc:graphicFrameChg chg="add del mod">
          <ac:chgData name="Huy Pham" userId="918db3a1909f15e0" providerId="LiveId" clId="{EE25DBAE-D5E3-4F81-8071-FD1D3DFE23FC}" dt="2024-05-03T07:45:31.912" v="39"/>
          <ac:graphicFrameMkLst>
            <pc:docMk/>
            <pc:sldMk cId="4004204701" sldId="469"/>
            <ac:graphicFrameMk id="28" creationId="{BA68E4A8-CA81-CCA8-5206-9F54A70D3581}"/>
          </ac:graphicFrameMkLst>
        </pc:graphicFrame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29" creationId="{B6067AFE-0AA4-92F2-D993-612452FFBA6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0" creationId="{01472223-DAB3-5A42-C241-D9E9FED59A8D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3" creationId="{C25CFEA8-DF2D-040F-E5F8-B0852DF2A06E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4" creationId="{AB92563E-73EB-01FE-1B07-FB07C8CF81C1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35" creationId="{E9C58222-3E00-9FAF-4C36-B84AA0D00682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9" creationId="{27294967-CAD5-D7B8-60D0-C49622E92D2C}"/>
          </ac:cxnSpMkLst>
        </pc:cxnChg>
        <pc:cxnChg chg="add mod">
          <ac:chgData name="Huy Pham" userId="918db3a1909f15e0" providerId="LiveId" clId="{EE25DBAE-D5E3-4F81-8071-FD1D3DFE23FC}" dt="2024-05-03T07:48:39.241" v="77" actId="1038"/>
          <ac:cxnSpMkLst>
            <pc:docMk/>
            <pc:sldMk cId="4004204701" sldId="469"/>
            <ac:cxnSpMk id="42" creationId="{E297E21D-B5FC-7061-E7D1-7F54D0927759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3" creationId="{AD17CBD7-AAB8-CABF-B137-00AC421944B5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5" creationId="{56811405-70CC-54B3-510C-603683CD0E07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6" creationId="{529DAD6C-4E82-7D06-8D89-3D9B94BAD84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8" creationId="{59973F1D-5C68-A572-C307-4F7E95F97A5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EE25DBAE-D5E3-4F81-8071-FD1D3DFE23FC}" dt="2024-05-03T07:48:18.927" v="70" actId="14100"/>
          <ac:cxnSpMkLst>
            <pc:docMk/>
            <pc:sldMk cId="4004204701" sldId="469"/>
            <ac:cxnSpMk id="66" creationId="{DC412E8C-FD30-CA2D-2109-BF92E07FF83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84" creationId="{A29D9E4E-E5A8-3949-040A-E39FE6532D1A}"/>
          </ac:cxnSpMkLst>
        </pc:cxnChg>
        <pc:cxnChg chg="add mod">
          <ac:chgData name="Huy Pham" userId="918db3a1909f15e0" providerId="LiveId" clId="{EE25DBAE-D5E3-4F81-8071-FD1D3DFE23FC}" dt="2024-05-03T07:49:42.547" v="90" actId="1036"/>
          <ac:cxnSpMkLst>
            <pc:docMk/>
            <pc:sldMk cId="4004204701" sldId="469"/>
            <ac:cxnSpMk id="85" creationId="{E5E7B191-45FD-CE98-2F83-55ABF794064F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1" creationId="{E33B254E-BDA6-72E4-C7C3-BBE42A716975}"/>
          </ac:cxnSpMkLst>
        </pc:cxnChg>
        <pc:cxnChg chg="add mod">
          <ac:chgData name="Huy Pham" userId="918db3a1909f15e0" providerId="LiveId" clId="{EE25DBAE-D5E3-4F81-8071-FD1D3DFE23FC}" dt="2024-05-03T07:57:09.233" v="273" actId="208"/>
          <ac:cxnSpMkLst>
            <pc:docMk/>
            <pc:sldMk cId="4004204701" sldId="469"/>
            <ac:cxnSpMk id="111" creationId="{C4DDFF62-F667-85DE-4A48-0555A4815578}"/>
          </ac:cxnSpMkLst>
        </pc:cxnChg>
        <pc:cxnChg chg="add mod">
          <ac:chgData name="Huy Pham" userId="918db3a1909f15e0" providerId="LiveId" clId="{EE25DBAE-D5E3-4F81-8071-FD1D3DFE23FC}" dt="2024-05-03T07:57:46.480" v="284" actId="14100"/>
          <ac:cxnSpMkLst>
            <pc:docMk/>
            <pc:sldMk cId="4004204701" sldId="469"/>
            <ac:cxnSpMk id="114" creationId="{D0FBDA8F-FA91-A810-63ED-A9CE6A8AD359}"/>
          </ac:cxnSpMkLst>
        </pc:cxnChg>
        <pc:cxnChg chg="add mod">
          <ac:chgData name="Huy Pham" userId="918db3a1909f15e0" providerId="LiveId" clId="{EE25DBAE-D5E3-4F81-8071-FD1D3DFE23FC}" dt="2024-05-03T07:58:14.333" v="298" actId="1036"/>
          <ac:cxnSpMkLst>
            <pc:docMk/>
            <pc:sldMk cId="4004204701" sldId="469"/>
            <ac:cxnSpMk id="118" creationId="{009AB51D-E511-E0FC-8FD6-64351D4DC419}"/>
          </ac:cxnSpMkLst>
        </pc:cxnChg>
      </pc:sldChg>
      <pc:sldChg chg="del">
        <pc:chgData name="Huy Pham" userId="918db3a1909f15e0" providerId="LiveId" clId="{EE25DBAE-D5E3-4F81-8071-FD1D3DFE23FC}" dt="2024-05-03T07:44:33.452" v="22" actId="47"/>
        <pc:sldMkLst>
          <pc:docMk/>
          <pc:sldMk cId="1308770413" sldId="470"/>
        </pc:sldMkLst>
      </pc:sldChg>
      <pc:sldChg chg="addSp delSp modSp add mod delAnim modAnim">
        <pc:chgData name="Huy Pham" userId="918db3a1909f15e0" providerId="LiveId" clId="{EE25DBAE-D5E3-4F81-8071-FD1D3DFE23FC}" dt="2024-05-23T02:55:12.644" v="2926"/>
        <pc:sldMkLst>
          <pc:docMk/>
          <pc:sldMk cId="2144051294" sldId="470"/>
        </pc:sldMkLst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8" creationId="{97AA56F7-A511-872B-83CF-6C482CB250E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7" creationId="{78DACE6C-1202-B04E-AF65-AD6F14F3210F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8" creationId="{6A4B2949-ECCE-DD11-51AA-DB5333542FB6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9" creationId="{7F81B138-DE28-F661-32A8-F92737CAA79E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0" creationId="{B1AE4E2B-D757-FF71-D224-7CB66341637B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1" creationId="{F1BEB132-1ADD-6429-9FCC-FD1968A4425A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2" creationId="{B6E09EA7-625B-E984-A83D-A041667EC32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3" creationId="{628362BA-1EEA-489D-CFD9-13C4BCFD256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4" creationId="{369E73D9-CA32-CB4E-3CDE-516404027344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6" creationId="{BFED1C27-D462-2C2D-61BC-58D2C20A0CE6}"/>
          </ac:spMkLst>
        </pc:spChg>
        <pc:spChg chg="add mod">
          <ac:chgData name="Huy Pham" userId="918db3a1909f15e0" providerId="LiveId" clId="{EE25DBAE-D5E3-4F81-8071-FD1D3DFE23FC}" dt="2024-05-03T08:24:19.438" v="396" actId="14100"/>
          <ac:spMkLst>
            <pc:docMk/>
            <pc:sldMk cId="2144051294" sldId="470"/>
            <ac:spMk id="37" creationId="{16B40F06-761D-BBDF-F7A2-F3E8EA08F0CA}"/>
          </ac:spMkLst>
        </pc:spChg>
        <pc:spChg chg="add mod">
          <ac:chgData name="Huy Pham" userId="918db3a1909f15e0" providerId="LiveId" clId="{EE25DBAE-D5E3-4F81-8071-FD1D3DFE23FC}" dt="2024-05-03T08:25:32.687" v="412" actId="14100"/>
          <ac:spMkLst>
            <pc:docMk/>
            <pc:sldMk cId="2144051294" sldId="470"/>
            <ac:spMk id="38" creationId="{B044BB26-33DF-6EC0-581E-163753496DE4}"/>
          </ac:spMkLst>
        </pc:spChg>
        <pc:spChg chg="add del mod">
          <ac:chgData name="Huy Pham" userId="918db3a1909f15e0" providerId="LiveId" clId="{EE25DBAE-D5E3-4F81-8071-FD1D3DFE23FC}" dt="2024-05-03T08:24:55.433" v="397" actId="478"/>
          <ac:spMkLst>
            <pc:docMk/>
            <pc:sldMk cId="2144051294" sldId="470"/>
            <ac:spMk id="39" creationId="{B15D9362-531E-A0AE-8920-26AA4D37981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1" creationId="{74C0204E-C0E3-832D-F33D-0A966018B80D}"/>
          </ac:spMkLst>
        </pc:spChg>
        <pc:spChg chg="add mod">
          <ac:chgData name="Huy Pham" userId="918db3a1909f15e0" providerId="LiveId" clId="{EE25DBAE-D5E3-4F81-8071-FD1D3DFE23FC}" dt="2024-05-03T08:25:29.622" v="411" actId="1076"/>
          <ac:spMkLst>
            <pc:docMk/>
            <pc:sldMk cId="2144051294" sldId="470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4" creationId="{4B5F8F7A-AE9B-B436-7D40-3B290BA18A55}"/>
          </ac:spMkLst>
        </pc:spChg>
        <pc:spChg chg="add mod">
          <ac:chgData name="Huy Pham" userId="918db3a1909f15e0" providerId="LiveId" clId="{EE25DBAE-D5E3-4F81-8071-FD1D3DFE23FC}" dt="2024-05-03T08:25:41.965" v="416" actId="1036"/>
          <ac:spMkLst>
            <pc:docMk/>
            <pc:sldMk cId="2144051294" sldId="470"/>
            <ac:spMk id="45" creationId="{57D15C37-A365-2A5D-0A27-93F63FCA8B41}"/>
          </ac:spMkLst>
        </pc:spChg>
        <pc:spChg chg="add mod">
          <ac:chgData name="Huy Pham" userId="918db3a1909f15e0" providerId="LiveId" clId="{EE25DBAE-D5E3-4F81-8071-FD1D3DFE23FC}" dt="2024-05-03T08:34:33.910" v="699" actId="14100"/>
          <ac:spMkLst>
            <pc:docMk/>
            <pc:sldMk cId="2144051294" sldId="470"/>
            <ac:spMk id="46" creationId="{8C61BAF0-1145-E12C-7908-2128A988F6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9" creationId="{815EC85F-B736-E70E-6A9C-79DBA3E266FA}"/>
          </ac:spMkLst>
        </pc:spChg>
        <pc:spChg chg="add del mod">
          <ac:chgData name="Huy Pham" userId="918db3a1909f15e0" providerId="LiveId" clId="{EE25DBAE-D5E3-4F81-8071-FD1D3DFE23FC}" dt="2024-05-03T08:34:13.402" v="692" actId="21"/>
          <ac:spMkLst>
            <pc:docMk/>
            <pc:sldMk cId="2144051294" sldId="470"/>
            <ac:spMk id="51" creationId="{200ACF7D-7F45-2645-4F32-98328100FBBD}"/>
          </ac:spMkLst>
        </pc:spChg>
        <pc:spChg chg="add mod">
          <ac:chgData name="Huy Pham" userId="918db3a1909f15e0" providerId="LiveId" clId="{EE25DBAE-D5E3-4F81-8071-FD1D3DFE23FC}" dt="2024-05-03T08:34:50.904" v="703" actId="14100"/>
          <ac:spMkLst>
            <pc:docMk/>
            <pc:sldMk cId="2144051294" sldId="470"/>
            <ac:spMk id="52" creationId="{9572C4CE-250E-59D5-E85C-50A55AA6E721}"/>
          </ac:spMkLst>
        </pc:spChg>
        <pc:spChg chg="add mod">
          <ac:chgData name="Huy Pham" userId="918db3a1909f15e0" providerId="LiveId" clId="{EE25DBAE-D5E3-4F81-8071-FD1D3DFE23FC}" dt="2024-05-03T08:34:44.464" v="701" actId="1076"/>
          <ac:spMkLst>
            <pc:docMk/>
            <pc:sldMk cId="2144051294" sldId="470"/>
            <ac:spMk id="53" creationId="{200ACF7D-7F45-2645-4F32-98328100FBBD}"/>
          </ac:spMkLst>
        </pc:spChg>
        <pc:spChg chg="del mod">
          <ac:chgData name="Huy Pham" userId="918db3a1909f15e0" providerId="LiveId" clId="{EE25DBAE-D5E3-4F81-8071-FD1D3DFE23FC}" dt="2024-05-03T08:24:58.647" v="403" actId="478"/>
          <ac:spMkLst>
            <pc:docMk/>
            <pc:sldMk cId="2144051294" sldId="470"/>
            <ac:spMk id="56" creationId="{E3905ACA-2E64-9528-85DB-27E363BA3C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2" creationId="{2664D992-A14F-2544-39F5-6A14EBD2D6F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9" creationId="{6BB9BD36-138B-3A1D-EFBA-692BC7F8DC87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1" creationId="{F36DDF60-8A3D-6D1C-C5F3-3423F80280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8:22:25.049" v="386" actId="478"/>
          <ac:spMkLst>
            <pc:docMk/>
            <pc:sldMk cId="2144051294" sldId="470"/>
            <ac:spMk id="94" creationId="{AEFFEE44-6828-3F41-CB84-AE6CC54752D5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5" creationId="{0837C4A4-574C-5F11-550D-E1E070BEBD4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9" creationId="{6FC22F0B-BEA1-EB02-8D4A-771B358F0E08}"/>
          </ac:spMkLst>
        </pc:spChg>
        <pc:graphicFrameChg chg="add del mod">
          <ac:chgData name="Huy Pham" userId="918db3a1909f15e0" providerId="LiveId" clId="{EE25DBAE-D5E3-4F81-8071-FD1D3DFE23FC}" dt="2024-05-03T08:22:15.852" v="381"/>
          <ac:graphicFrameMkLst>
            <pc:docMk/>
            <pc:sldMk cId="2144051294" sldId="470"/>
            <ac:graphicFrameMk id="25" creationId="{AEE89435-40F5-3DCC-B6C3-DADED1CFB264}"/>
          </ac:graphicFrameMkLst>
        </pc:graphicFrameChg>
        <pc:graphicFrameChg chg="add del mod">
          <ac:chgData name="Huy Pham" userId="918db3a1909f15e0" providerId="LiveId" clId="{EE25DBAE-D5E3-4F81-8071-FD1D3DFE23FC}" dt="2024-05-03T08:24:56.466" v="400"/>
          <ac:graphicFrameMkLst>
            <pc:docMk/>
            <pc:sldMk cId="2144051294" sldId="470"/>
            <ac:graphicFrameMk id="40" creationId="{D9E75E27-65B6-D6BC-CEEF-78FA11DBD52C}"/>
          </ac:graphicFrameMkLst>
        </pc:graphicFrameChg>
        <pc:graphicFrameChg chg="add del mod">
          <ac:chgData name="Huy Pham" userId="918db3a1909f15e0" providerId="LiveId" clId="{EE25DBAE-D5E3-4F81-8071-FD1D3DFE23FC}" dt="2024-05-03T08:33:41.307" v="683"/>
          <ac:graphicFrameMkLst>
            <pc:docMk/>
            <pc:sldMk cId="2144051294" sldId="470"/>
            <ac:graphicFrameMk id="48" creationId="{504BF7B2-04A8-5C5E-A82C-5CEA73B0ECC6}"/>
          </ac:graphicFrameMkLst>
        </pc:graphicFrame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8:23:55.136" v="388"/>
          <ac:cxnSpMkLst>
            <pc:docMk/>
            <pc:sldMk cId="2144051294" sldId="470"/>
            <ac:cxnSpMk id="26" creationId="{E7E17F7A-8977-B85B-0DBD-4D7147201011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35" creationId="{E9C58222-3E00-9FAF-4C36-B84AA0D00682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4" creationId="{D7CD6172-075E-A8C7-60B8-68B2A7C09DB1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84" creationId="{A29D9E4E-E5A8-3949-040A-E39FE6532D1A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1" creationId="{E33B254E-BDA6-72E4-C7C3-BBE42A716975}"/>
          </ac:cxnSpMkLst>
        </pc:cxnChg>
      </pc:sldChg>
      <pc:sldChg chg="del">
        <pc:chgData name="Huy Pham" userId="918db3a1909f15e0" providerId="LiveId" clId="{EE25DBAE-D5E3-4F81-8071-FD1D3DFE23FC}" dt="2024-05-03T07:44:33.309" v="21" actId="47"/>
        <pc:sldMkLst>
          <pc:docMk/>
          <pc:sldMk cId="2153252207" sldId="471"/>
        </pc:sldMkLst>
      </pc:sldChg>
      <pc:sldChg chg="addSp delSp modSp add mod delAnim modAnim">
        <pc:chgData name="Huy Pham" userId="918db3a1909f15e0" providerId="LiveId" clId="{EE25DBAE-D5E3-4F81-8071-FD1D3DFE23FC}" dt="2024-05-23T02:55:45.423" v="2933"/>
        <pc:sldMkLst>
          <pc:docMk/>
          <pc:sldMk cId="2516688371" sldId="471"/>
        </pc:sldMkLst>
        <pc:spChg chg="add mod">
          <ac:chgData name="Huy Pham" userId="918db3a1909f15e0" providerId="LiveId" clId="{EE25DBAE-D5E3-4F81-8071-FD1D3DFE23FC}" dt="2024-05-03T08:36:58.756" v="751" actId="1076"/>
          <ac:spMkLst>
            <pc:docMk/>
            <pc:sldMk cId="2516688371" sldId="471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37:02.284" v="752" actId="1076"/>
          <ac:spMkLst>
            <pc:docMk/>
            <pc:sldMk cId="2516688371" sldId="471"/>
            <ac:spMk id="16" creationId="{8A5C2A7F-89E4-8F1D-5EAB-BCC6A34F5809}"/>
          </ac:spMkLst>
        </pc:spChg>
        <pc:spChg chg="add mod">
          <ac:chgData name="Huy Pham" userId="918db3a1909f15e0" providerId="LiveId" clId="{EE25DBAE-D5E3-4F81-8071-FD1D3DFE23FC}" dt="2024-05-03T08:37:21.992" v="757" actId="14100"/>
          <ac:spMkLst>
            <pc:docMk/>
            <pc:sldMk cId="2516688371" sldId="471"/>
            <ac:spMk id="19" creationId="{A78D2E8C-2268-A989-BC60-CB8972939F00}"/>
          </ac:spMkLst>
        </pc:spChg>
        <pc:spChg chg="add mod">
          <ac:chgData name="Huy Pham" userId="918db3a1909f15e0" providerId="LiveId" clId="{EE25DBAE-D5E3-4F81-8071-FD1D3DFE23FC}" dt="2024-05-03T08:37:28.482" v="758" actId="1076"/>
          <ac:spMkLst>
            <pc:docMk/>
            <pc:sldMk cId="2516688371" sldId="471"/>
            <ac:spMk id="22" creationId="{68B96E0B-9853-DDA0-A6E2-5BE2687C0B2D}"/>
          </ac:spMkLst>
        </pc:spChg>
        <pc:spChg chg="add mod">
          <ac:chgData name="Huy Pham" userId="918db3a1909f15e0" providerId="LiveId" clId="{EE25DBAE-D5E3-4F81-8071-FD1D3DFE23FC}" dt="2024-05-03T08:37:50.138" v="765" actId="14100"/>
          <ac:spMkLst>
            <pc:docMk/>
            <pc:sldMk cId="2516688371" sldId="471"/>
            <ac:spMk id="25" creationId="{25CE9FC2-9E50-429E-FCA7-B97D2B514762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38" creationId="{B044BB26-33DF-6EC0-581E-163753496DE4}"/>
          </ac:spMkLst>
        </pc:spChg>
        <pc:spChg chg="add mod">
          <ac:chgData name="Huy Pham" userId="918db3a1909f15e0" providerId="LiveId" clId="{EE25DBAE-D5E3-4F81-8071-FD1D3DFE23FC}" dt="2024-05-03T08:38:03.478" v="772" actId="1036"/>
          <ac:spMkLst>
            <pc:docMk/>
            <pc:sldMk cId="2516688371" sldId="471"/>
            <ac:spMk id="39" creationId="{DBBEB3B8-095B-8AA2-1670-E550241F9D3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5" creationId="{57D15C37-A365-2A5D-0A27-93F63FCA8B41}"/>
          </ac:spMkLst>
        </pc:spChg>
        <pc:spChg chg="del">
          <ac:chgData name="Huy Pham" userId="918db3a1909f15e0" providerId="LiveId" clId="{EE25DBAE-D5E3-4F81-8071-FD1D3DFE23FC}" dt="2024-05-03T08:35:16.253" v="705" actId="478"/>
          <ac:spMkLst>
            <pc:docMk/>
            <pc:sldMk cId="2516688371" sldId="471"/>
            <ac:spMk id="46" creationId="{8C61BAF0-1145-E12C-7908-2128A988F668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2" creationId="{9572C4CE-250E-59D5-E85C-50A55AA6E721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3" creationId="{200ACF7D-7F45-2645-4F32-98328100FBBD}"/>
          </ac:spMkLst>
        </pc:spChg>
        <pc:graphicFrameChg chg="add del mod">
          <ac:chgData name="Huy Pham" userId="918db3a1909f15e0" providerId="LiveId" clId="{EE25DBAE-D5E3-4F81-8071-FD1D3DFE23FC}" dt="2024-05-03T08:35:41.425" v="710"/>
          <ac:graphicFrameMkLst>
            <pc:docMk/>
            <pc:sldMk cId="2516688371" sldId="471"/>
            <ac:graphicFrameMk id="10" creationId="{6B939595-F3DA-FA14-E9D8-9FA22F7805AB}"/>
          </ac:graphicFrameMkLst>
        </pc:graphicFrameChg>
        <pc:graphicFrameChg chg="add del mod">
          <ac:chgData name="Huy Pham" userId="918db3a1909f15e0" providerId="LiveId" clId="{EE25DBAE-D5E3-4F81-8071-FD1D3DFE23FC}" dt="2024-05-03T08:35:53.756" v="721"/>
          <ac:graphicFrameMkLst>
            <pc:docMk/>
            <pc:sldMk cId="2516688371" sldId="471"/>
            <ac:graphicFrameMk id="13" creationId="{86805280-2176-81B3-5FD1-F26DC1347DE9}"/>
          </ac:graphicFrameMkLst>
        </pc:graphicFrameChg>
        <pc:graphicFrameChg chg="add del mod">
          <ac:chgData name="Huy Pham" userId="918db3a1909f15e0" providerId="LiveId" clId="{EE25DBAE-D5E3-4F81-8071-FD1D3DFE23FC}" dt="2024-05-03T08:35:54.938" v="724"/>
          <ac:graphicFrameMkLst>
            <pc:docMk/>
            <pc:sldMk cId="2516688371" sldId="471"/>
            <ac:graphicFrameMk id="14" creationId="{D033634D-0EB2-759B-0D3C-D8136A0C9B26}"/>
          </ac:graphicFrameMkLst>
        </pc:graphicFrameChg>
        <pc:graphicFrameChg chg="add del mod">
          <ac:chgData name="Huy Pham" userId="918db3a1909f15e0" providerId="LiveId" clId="{EE25DBAE-D5E3-4F81-8071-FD1D3DFE23FC}" dt="2024-05-03T08:36:06.055" v="730"/>
          <ac:graphicFrameMkLst>
            <pc:docMk/>
            <pc:sldMk cId="2516688371" sldId="471"/>
            <ac:graphicFrameMk id="17" creationId="{C5DE250E-D53F-F4A5-7F10-CEF5A9D641BC}"/>
          </ac:graphicFrameMkLst>
        </pc:graphicFrameChg>
        <pc:graphicFrameChg chg="add del mod">
          <ac:chgData name="Huy Pham" userId="918db3a1909f15e0" providerId="LiveId" clId="{EE25DBAE-D5E3-4F81-8071-FD1D3DFE23FC}" dt="2024-05-03T08:36:15.869" v="736"/>
          <ac:graphicFrameMkLst>
            <pc:docMk/>
            <pc:sldMk cId="2516688371" sldId="471"/>
            <ac:graphicFrameMk id="20" creationId="{D6CE8DCB-1B3E-B0F0-DE35-5FF075A737FD}"/>
          </ac:graphicFrameMkLst>
        </pc:graphicFrameChg>
        <pc:graphicFrameChg chg="add del mod">
          <ac:chgData name="Huy Pham" userId="918db3a1909f15e0" providerId="LiveId" clId="{EE25DBAE-D5E3-4F81-8071-FD1D3DFE23FC}" dt="2024-05-03T08:36:28.202" v="742"/>
          <ac:graphicFrameMkLst>
            <pc:docMk/>
            <pc:sldMk cId="2516688371" sldId="471"/>
            <ac:graphicFrameMk id="23" creationId="{1F7A5218-4065-970F-676A-9B43F0A0230D}"/>
          </ac:graphicFrameMkLst>
        </pc:graphicFrameChg>
      </pc:sldChg>
      <pc:sldChg chg="del">
        <pc:chgData name="Huy Pham" userId="918db3a1909f15e0" providerId="LiveId" clId="{EE25DBAE-D5E3-4F81-8071-FD1D3DFE23FC}" dt="2024-05-03T07:44:33.134" v="20" actId="47"/>
        <pc:sldMkLst>
          <pc:docMk/>
          <pc:sldMk cId="2295815413" sldId="472"/>
        </pc:sldMkLst>
      </pc:sldChg>
      <pc:sldChg chg="addSp delSp modSp add mod delAnim modAnim">
        <pc:chgData name="Huy Pham" userId="918db3a1909f15e0" providerId="LiveId" clId="{EE25DBAE-D5E3-4F81-8071-FD1D3DFE23FC}" dt="2024-05-23T02:57:48.732" v="2952"/>
        <pc:sldMkLst>
          <pc:docMk/>
          <pc:sldMk cId="2385982363" sldId="472"/>
        </pc:sldMkLst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4" creationId="{BEF25635-F870-086D-9392-01DE4760A947}"/>
          </ac:spMkLst>
        </pc:spChg>
        <pc:spChg chg="add mod">
          <ac:chgData name="Huy Pham" userId="918db3a1909f15e0" providerId="LiveId" clId="{EE25DBAE-D5E3-4F81-8071-FD1D3DFE23FC}" dt="2024-05-03T08:40:30.746" v="810" actId="1076"/>
          <ac:spMkLst>
            <pc:docMk/>
            <pc:sldMk cId="2385982363" sldId="472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6" creationId="{8A5C2A7F-89E4-8F1D-5EAB-BCC6A34F5809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9" creationId="{A78D2E8C-2268-A989-BC60-CB8972939F00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2" creationId="{68B96E0B-9853-DDA0-A6E2-5BE2687C0B2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24" creationId="{4DAA1D9D-C686-4A82-48C6-40CA56C0AC5E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5" creationId="{25CE9FC2-9E50-429E-FCA7-B97D2B514762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35" creationId="{B13CF08F-4813-9F38-0437-D6A8F863E97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38" creationId="{1401393E-B868-B007-09D8-06E3725840B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39" creationId="{DBBEB3B8-095B-8AA2-1670-E550241F9D3F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5" creationId="{47F3CBFF-CD48-53C0-6B5B-EA1D868AE16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6" creationId="{F0BB2813-EB34-A6D2-5AD1-CB3CDA73C4C4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7" creationId="{EF93D9EF-FCE5-B74A-BF74-9C6A31C63505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2" creationId="{9572C4CE-250E-59D5-E85C-50A55AA6E72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3" creationId="{200ACF7D-7F45-2645-4F32-98328100FBBD}"/>
          </ac:spMkLst>
        </pc:spChg>
        <pc:spChg chg="add del mod">
          <ac:chgData name="Huy Pham" userId="918db3a1909f15e0" providerId="LiveId" clId="{EE25DBAE-D5E3-4F81-8071-FD1D3DFE23FC}" dt="2024-05-03T08:41:58.813" v="823" actId="21"/>
          <ac:spMkLst>
            <pc:docMk/>
            <pc:sldMk cId="2385982363" sldId="472"/>
            <ac:spMk id="54" creationId="{A51E8DB6-4D49-2EE8-4819-208A24D31FC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5" creationId="{AF3C964D-5D42-45E8-0F1F-750FC0918A9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6" creationId="{731CEBF2-8156-72A9-F669-FF14995274E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7" creationId="{8AF85761-928B-ACDB-254B-5481BE807E40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59" creationId="{D1D10923-36BA-2EE5-4FDD-9F4AB05EB6B2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0" creationId="{3D928C1F-B1E3-F6C2-D1CD-5083270F6DF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1" creationId="{FD66A5DC-ED9E-726E-04A4-6D71B35E7C4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2" creationId="{D0694A5A-CDA6-58C4-4AEC-07DAD84B778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6" creationId="{A51E8DB6-4D49-2EE8-4819-208A24D31FC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4" creationId="{9AA01A0E-CBD3-1ADE-745B-652302CCBBA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5" creationId="{7C7F33F0-391E-DD51-FA9C-C759CC26C8B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6" creationId="{D4632818-FEE0-4F5F-A776-155174308FE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1" creationId="{72878539-A61A-9E15-5239-33AB4618E247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2" creationId="{BB41D47E-5DB3-ED35-5623-047D7BC7163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3" creationId="{B78DBFD3-E034-B267-5EE7-87312A4CBB8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6" creationId="{D4700CC9-C335-FFC4-25F3-94ED80BE658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7" creationId="{06FEB05C-B93B-A8A5-D80B-40B4670C6C0C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8" creationId="{3DB120CA-37ED-80CD-59F5-9F417885E2A1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9" creationId="{7EF7A1B7-2222-C458-24D3-4683DBBC250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1" creationId="{BFEFBA8C-FC25-C057-696E-57BA12445B8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2" creationId="{4DA1BB62-0EB0-2318-9BC5-A241E0DF9266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3" creationId="{955A8899-78C5-34EF-909B-16E88821FB5A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4" creationId="{4165F3F3-A6F5-D40E-E67B-F5E5D7E50681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0" creationId="{0D8ADB7B-325C-D1C8-1B93-DACEB7C90EB8}"/>
          </ac:spMkLst>
        </pc:spChg>
        <pc:spChg chg="add mod">
          <ac:chgData name="Huy Pham" userId="918db3a1909f15e0" providerId="LiveId" clId="{EE25DBAE-D5E3-4F81-8071-FD1D3DFE23FC}" dt="2024-05-03T09:05:50.614" v="1176" actId="1076"/>
          <ac:spMkLst>
            <pc:docMk/>
            <pc:sldMk cId="2385982363" sldId="472"/>
            <ac:spMk id="101" creationId="{1D20CD63-3611-C23B-97BD-A2C6247B97B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2" creationId="{00B44AAA-E390-EE7A-785A-2D680DE6C532}"/>
          </ac:spMkLst>
        </pc:spChg>
        <pc:spChg chg="add mod">
          <ac:chgData name="Huy Pham" userId="918db3a1909f15e0" providerId="LiveId" clId="{EE25DBAE-D5E3-4F81-8071-FD1D3DFE23FC}" dt="2024-05-03T09:05:46.270" v="1175" actId="1076"/>
          <ac:spMkLst>
            <pc:docMk/>
            <pc:sldMk cId="2385982363" sldId="472"/>
            <ac:spMk id="107" creationId="{60C4064C-3B46-D429-4DF6-E475FB549C5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8" creationId="{389D395E-A6D1-F3B7-F7A7-5A83D9BA1296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9" creationId="{D580B1F2-4726-FA7C-FC04-20B7F7FCC760}"/>
          </ac:spMkLst>
        </pc:spChg>
        <pc:spChg chg="add del mod">
          <ac:chgData name="Huy Pham" userId="918db3a1909f15e0" providerId="LiveId" clId="{EE25DBAE-D5E3-4F81-8071-FD1D3DFE23FC}" dt="2024-05-03T08:43:56.468" v="837" actId="478"/>
          <ac:spMkLst>
            <pc:docMk/>
            <pc:sldMk cId="2385982363" sldId="472"/>
            <ac:spMk id="112" creationId="{80070D64-5261-3148-90CA-120550135B24}"/>
          </ac:spMkLst>
        </pc:spChg>
        <pc:spChg chg="add del mod">
          <ac:chgData name="Huy Pham" userId="918db3a1909f15e0" providerId="LiveId" clId="{EE25DBAE-D5E3-4F81-8071-FD1D3DFE23FC}" dt="2024-05-03T08:52:32.982" v="996" actId="21"/>
          <ac:spMkLst>
            <pc:docMk/>
            <pc:sldMk cId="2385982363" sldId="472"/>
            <ac:spMk id="113" creationId="{CDB4D564-0A17-782B-9350-D2B6E557FAA0}"/>
          </ac:spMkLst>
        </pc:spChg>
        <pc:spChg chg="add del mod">
          <ac:chgData name="Huy Pham" userId="918db3a1909f15e0" providerId="LiveId" clId="{EE25DBAE-D5E3-4F81-8071-FD1D3DFE23FC}" dt="2024-05-03T08:44:01.914" v="841" actId="478"/>
          <ac:spMkLst>
            <pc:docMk/>
            <pc:sldMk cId="2385982363" sldId="472"/>
            <ac:spMk id="114" creationId="{F4F1D6EA-9A73-8438-FCF9-6BD7DF011AD8}"/>
          </ac:spMkLst>
        </pc:spChg>
        <pc:spChg chg="add del mod">
          <ac:chgData name="Huy Pham" userId="918db3a1909f15e0" providerId="LiveId" clId="{EE25DBAE-D5E3-4F81-8071-FD1D3DFE23FC}" dt="2024-05-03T08:48:29.921" v="917" actId="478"/>
          <ac:spMkLst>
            <pc:docMk/>
            <pc:sldMk cId="2385982363" sldId="472"/>
            <ac:spMk id="115" creationId="{82E518A9-C7C5-B150-96C7-9714AB17E39A}"/>
          </ac:spMkLst>
        </pc:spChg>
        <pc:spChg chg="add del mod">
          <ac:chgData name="Huy Pham" userId="918db3a1909f15e0" providerId="LiveId" clId="{EE25DBAE-D5E3-4F81-8071-FD1D3DFE23FC}" dt="2024-05-03T08:52:26.960" v="992" actId="21"/>
          <ac:spMkLst>
            <pc:docMk/>
            <pc:sldMk cId="2385982363" sldId="472"/>
            <ac:spMk id="117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18" creationId="{FC284C5E-F14B-5156-9ABE-45AE4616BB9D}"/>
          </ac:spMkLst>
        </pc:spChg>
        <pc:spChg chg="add del mod">
          <ac:chgData name="Huy Pham" userId="918db3a1909f15e0" providerId="LiveId" clId="{EE25DBAE-D5E3-4F81-8071-FD1D3DFE23FC}" dt="2024-05-03T08:52:30.729" v="994" actId="21"/>
          <ac:spMkLst>
            <pc:docMk/>
            <pc:sldMk cId="2385982363" sldId="472"/>
            <ac:spMk id="119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8:44:00.200" v="840" actId="478"/>
          <ac:spMkLst>
            <pc:docMk/>
            <pc:sldMk cId="2385982363" sldId="472"/>
            <ac:spMk id="120" creationId="{6CF6BC1C-3C3A-F03F-2E1D-2CBF9FCA5ACB}"/>
          </ac:spMkLst>
        </pc:spChg>
        <pc:spChg chg="add mod">
          <ac:chgData name="Huy Pham" userId="918db3a1909f15e0" providerId="LiveId" clId="{EE25DBAE-D5E3-4F81-8071-FD1D3DFE23FC}" dt="2024-05-03T08:47:46.101" v="899" actId="14100"/>
          <ac:spMkLst>
            <pc:docMk/>
            <pc:sldMk cId="2385982363" sldId="472"/>
            <ac:spMk id="138" creationId="{8E73EE87-F010-134B-1D72-0A4FC5191F6E}"/>
          </ac:spMkLst>
        </pc:spChg>
        <pc:spChg chg="add mod">
          <ac:chgData name="Huy Pham" userId="918db3a1909f15e0" providerId="LiveId" clId="{EE25DBAE-D5E3-4F81-8071-FD1D3DFE23FC}" dt="2024-05-03T08:48:26.749" v="916" actId="1076"/>
          <ac:spMkLst>
            <pc:docMk/>
            <pc:sldMk cId="2385982363" sldId="472"/>
            <ac:spMk id="141" creationId="{B61671FE-3A30-B381-3CF0-A50A6EE27AE5}"/>
          </ac:spMkLst>
        </pc:spChg>
        <pc:spChg chg="add mod">
          <ac:chgData name="Huy Pham" userId="918db3a1909f15e0" providerId="LiveId" clId="{EE25DBAE-D5E3-4F81-8071-FD1D3DFE23FC}" dt="2024-05-03T08:51:27.937" v="975" actId="1076"/>
          <ac:spMkLst>
            <pc:docMk/>
            <pc:sldMk cId="2385982363" sldId="472"/>
            <ac:spMk id="144" creationId="{E6C44B58-D469-5014-618A-23C1D530CD55}"/>
          </ac:spMkLst>
        </pc:spChg>
        <pc:spChg chg="add mod">
          <ac:chgData name="Huy Pham" userId="918db3a1909f15e0" providerId="LiveId" clId="{EE25DBAE-D5E3-4F81-8071-FD1D3DFE23FC}" dt="2024-05-03T08:48:09.811" v="911" actId="1076"/>
          <ac:spMkLst>
            <pc:docMk/>
            <pc:sldMk cId="2385982363" sldId="472"/>
            <ac:spMk id="145" creationId="{FA532879-D016-B44D-FA14-CA696223FDC6}"/>
          </ac:spMkLst>
        </pc:spChg>
        <pc:spChg chg="add mod">
          <ac:chgData name="Huy Pham" userId="918db3a1909f15e0" providerId="LiveId" clId="{EE25DBAE-D5E3-4F81-8071-FD1D3DFE23FC}" dt="2024-05-03T08:48:55.607" v="930" actId="1076"/>
          <ac:spMkLst>
            <pc:docMk/>
            <pc:sldMk cId="2385982363" sldId="472"/>
            <ac:spMk id="146" creationId="{9978759B-9DB5-4BE6-804D-DA6CACD3BC71}"/>
          </ac:spMkLst>
        </pc:spChg>
        <pc:spChg chg="add mod">
          <ac:chgData name="Huy Pham" userId="918db3a1909f15e0" providerId="LiveId" clId="{EE25DBAE-D5E3-4F81-8071-FD1D3DFE23FC}" dt="2024-05-03T08:50:12.054" v="955" actId="1076"/>
          <ac:spMkLst>
            <pc:docMk/>
            <pc:sldMk cId="2385982363" sldId="472"/>
            <ac:spMk id="147" creationId="{996E62CF-5B09-6BA9-E6CF-95EADBFAFB24}"/>
          </ac:spMkLst>
        </pc:spChg>
        <pc:spChg chg="add mod">
          <ac:chgData name="Huy Pham" userId="918db3a1909f15e0" providerId="LiveId" clId="{EE25DBAE-D5E3-4F81-8071-FD1D3DFE23FC}" dt="2024-05-03T08:50:18.587" v="957" actId="14100"/>
          <ac:spMkLst>
            <pc:docMk/>
            <pc:sldMk cId="2385982363" sldId="472"/>
            <ac:spMk id="148" creationId="{DD3C01D6-A841-6FD0-79D2-9CD190C63A11}"/>
          </ac:spMkLst>
        </pc:spChg>
        <pc:spChg chg="add mod">
          <ac:chgData name="Huy Pham" userId="918db3a1909f15e0" providerId="LiveId" clId="{EE25DBAE-D5E3-4F81-8071-FD1D3DFE23FC}" dt="2024-05-03T08:50:28.244" v="961" actId="1076"/>
          <ac:spMkLst>
            <pc:docMk/>
            <pc:sldMk cId="2385982363" sldId="472"/>
            <ac:spMk id="149" creationId="{105F90DD-7AB7-024B-A7D3-C1F891EF7611}"/>
          </ac:spMkLst>
        </pc:spChg>
        <pc:spChg chg="add mod">
          <ac:chgData name="Huy Pham" userId="918db3a1909f15e0" providerId="LiveId" clId="{EE25DBAE-D5E3-4F81-8071-FD1D3DFE23FC}" dt="2024-05-03T08:51:24.172" v="974" actId="1076"/>
          <ac:spMkLst>
            <pc:docMk/>
            <pc:sldMk cId="2385982363" sldId="472"/>
            <ac:spMk id="150" creationId="{AB40A350-A876-F0D9-88D3-43BB1EDB68FA}"/>
          </ac:spMkLst>
        </pc:spChg>
        <pc:spChg chg="add mod">
          <ac:chgData name="Huy Pham" userId="918db3a1909f15e0" providerId="LiveId" clId="{EE25DBAE-D5E3-4F81-8071-FD1D3DFE23FC}" dt="2024-05-03T08:51:43.069" v="981" actId="1076"/>
          <ac:spMkLst>
            <pc:docMk/>
            <pc:sldMk cId="2385982363" sldId="472"/>
            <ac:spMk id="151" creationId="{93DB4E8B-DE67-EE75-8C4B-B727991293EA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3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52:31.033" v="995"/>
          <ac:spMkLst>
            <pc:docMk/>
            <pc:sldMk cId="2385982363" sldId="472"/>
            <ac:spMk id="154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5" creationId="{CDB4D564-0A17-782B-9350-D2B6E557FAA0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59" creationId="{A52CB144-5076-F54E-5A6A-D20CDA174963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60" creationId="{CDB4D564-0A17-782B-9350-D2B6E557FAA0}"/>
          </ac:spMkLst>
        </pc:spChg>
        <pc:graphicFrameChg chg="add del mod">
          <ac:chgData name="Huy Pham" userId="918db3a1909f15e0" providerId="LiveId" clId="{EE25DBAE-D5E3-4F81-8071-FD1D3DFE23FC}" dt="2024-05-03T08:39:20.354" v="782"/>
          <ac:graphicFrameMkLst>
            <pc:docMk/>
            <pc:sldMk cId="2385982363" sldId="472"/>
            <ac:graphicFrameMk id="11" creationId="{B7519757-43CD-F26B-3B93-C4AD67551C71}"/>
          </ac:graphicFrameMkLst>
        </pc:graphicFrameChg>
        <pc:graphicFrameChg chg="add del mod">
          <ac:chgData name="Huy Pham" userId="918db3a1909f15e0" providerId="LiveId" clId="{EE25DBAE-D5E3-4F81-8071-FD1D3DFE23FC}" dt="2024-05-03T08:46:14.968" v="872"/>
          <ac:graphicFrameMkLst>
            <pc:docMk/>
            <pc:sldMk cId="2385982363" sldId="472"/>
            <ac:graphicFrameMk id="136" creationId="{66715123-9E33-FA14-5A29-822DC1CAF8E0}"/>
          </ac:graphicFrameMkLst>
        </pc:graphicFrameChg>
        <pc:graphicFrameChg chg="add del mod">
          <ac:chgData name="Huy Pham" userId="918db3a1909f15e0" providerId="LiveId" clId="{EE25DBAE-D5E3-4F81-8071-FD1D3DFE23FC}" dt="2024-05-03T08:46:32.643" v="878"/>
          <ac:graphicFrameMkLst>
            <pc:docMk/>
            <pc:sldMk cId="2385982363" sldId="472"/>
            <ac:graphicFrameMk id="139" creationId="{6990D4AD-1C5B-0895-C39C-53879E3FE901}"/>
          </ac:graphicFrameMkLst>
        </pc:graphicFrameChg>
        <pc:graphicFrameChg chg="add del mod">
          <ac:chgData name="Huy Pham" userId="918db3a1909f15e0" providerId="LiveId" clId="{EE25DBAE-D5E3-4F81-8071-FD1D3DFE23FC}" dt="2024-05-03T08:46:45.985" v="884"/>
          <ac:graphicFrameMkLst>
            <pc:docMk/>
            <pc:sldMk cId="2385982363" sldId="472"/>
            <ac:graphicFrameMk id="142" creationId="{A8F7C305-B7B7-229A-8E4E-4A861EBBE09B}"/>
          </ac:graphicFrameMkLst>
        </pc:graphicFrameChg>
        <pc:picChg chg="add del mod">
          <ac:chgData name="Huy Pham" userId="918db3a1909f15e0" providerId="LiveId" clId="{EE25DBAE-D5E3-4F81-8071-FD1D3DFE23FC}" dt="2024-05-03T08:47:22.688" v="894" actId="478"/>
          <ac:picMkLst>
            <pc:docMk/>
            <pc:sldMk cId="2385982363" sldId="472"/>
            <ac:picMk id="17" creationId="{1BEA4774-E947-083F-2601-0D8203AA1A2B}"/>
          </ac:picMkLst>
        </pc:pic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18" creationId="{01239183-4B5F-9627-69CF-522FD2FC62B3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0" creationId="{0EDC51CA-9A27-62AB-1739-A831F5345106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1" creationId="{C3202FAE-2DAB-AF0E-310F-E80687BDCDEA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23" creationId="{DD176D8B-AA5A-AC1C-E06E-2477E858B09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0" creationId="{81BE4D68-AE2D-AFCD-212A-9014A39586E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1" creationId="{50393B66-36EA-1517-398A-A83E6AC64331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2" creationId="{C208EEFD-EC35-B8EA-04C0-BB2A26931760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3" creationId="{BC9A4A13-BE14-6603-C826-D09EA8094EEB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4" creationId="{6F0756B6-71E5-4A99-339D-C79A5A21269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8" creationId="{C101B0A2-B8D8-7221-ABCD-5084CDCE3D3E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9" creationId="{CC65ECAC-5807-22FE-29D3-8FE9AB3CCF3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0" creationId="{807CE37A-3D6B-4B2A-3F3D-1B40EC952E34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1" creationId="{3CCBFCF9-A8AC-37B5-C091-D512DDD04EC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8" creationId="{D84492FB-7037-A626-60E6-67E1D8352B7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65" creationId="{24EF8D55-07EF-B089-47CD-40D4F8C7D174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0" creationId="{D1C349CD-6CF1-BFC8-3F61-9F188B4EC22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1" creationId="{46108F04-79D8-BC27-49B5-33CB96FD6EBE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2" creationId="{3FDC490B-CB74-2670-D305-8A9195E0DF5C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3" creationId="{1BA16267-02D6-0470-784B-F5C7C9F905DA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7" creationId="{A3ABD303-2B4D-AC5B-5B1F-1DC1F58F1C01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8" creationId="{66180EF3-683B-149A-D1A3-EBB2F8286E1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9" creationId="{1B570BAE-2E6D-1719-D9AF-3087F8C7C089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0" creationId="{0D36152F-E418-1C5C-90FA-C2CC0EA324A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4" creationId="{69FEE493-2B98-6125-D7E8-2C2988EB665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5" creationId="{8B9654C6-C100-41A6-4F6B-A1FD8AFB0CDF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0" creationId="{143E33C9-972A-98A5-A5A7-297D6E6CAB20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5" creationId="{F6A81CFD-0112-F964-D49A-C9935BB5AC7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6" creationId="{EF979CDF-39D0-182F-CB4E-857A032A2FB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7" creationId="{50B30051-7E96-3DDC-C791-FF82A757139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8" creationId="{4DAB825B-C0BE-3D37-1D81-A95D7D44ACE4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9" creationId="{2EAAE61B-5053-8D51-EE9F-5E205BC855B5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3" creationId="{207E1B83-3B65-1F17-AC0A-7D7562DB1CC9}"/>
          </ac:cxnSpMkLst>
        </pc:cxnChg>
        <pc:cxnChg chg="add del mod">
          <ac:chgData name="Huy Pham" userId="918db3a1909f15e0" providerId="LiveId" clId="{EE25DBAE-D5E3-4F81-8071-FD1D3DFE23FC}" dt="2024-05-03T08:53:11.223" v="998" actId="478"/>
          <ac:cxnSpMkLst>
            <pc:docMk/>
            <pc:sldMk cId="2385982363" sldId="472"/>
            <ac:cxnSpMk id="104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5" creationId="{99463822-06AF-50F7-E74D-99EF808F17E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6" creationId="{77E701EF-5C91-0DF9-7A3C-433B2E3649B6}"/>
          </ac:cxnSpMkLst>
        </pc:cxnChg>
        <pc:cxnChg chg="add del mod">
          <ac:chgData name="Huy Pham" userId="918db3a1909f15e0" providerId="LiveId" clId="{EE25DBAE-D5E3-4F81-8071-FD1D3DFE23FC}" dt="2024-05-03T08:51:46.190" v="982" actId="478"/>
          <ac:cxnSpMkLst>
            <pc:docMk/>
            <pc:sldMk cId="2385982363" sldId="472"/>
            <ac:cxnSpMk id="110" creationId="{8736B2C5-F94E-0F75-588D-B8E97A35B942}"/>
          </ac:cxnSpMkLst>
        </pc:cxnChg>
        <pc:cxnChg chg="add del mod">
          <ac:chgData name="Huy Pham" userId="918db3a1909f15e0" providerId="LiveId" clId="{EE25DBAE-D5E3-4F81-8071-FD1D3DFE23FC}" dt="2024-05-03T09:06:28.550" v="1188" actId="21"/>
          <ac:cxnSpMkLst>
            <pc:docMk/>
            <pc:sldMk cId="2385982363" sldId="472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16" creationId="{E4C24D44-D28D-75B2-9AAC-ADCC84C38DEF}"/>
          </ac:cxnSpMkLst>
        </pc:cxnChg>
        <pc:cxnChg chg="add mod">
          <ac:chgData name="Huy Pham" userId="918db3a1909f15e0" providerId="LiveId" clId="{EE25DBAE-D5E3-4F81-8071-FD1D3DFE23FC}" dt="2024-05-03T08:52:26.960" v="992" actId="21"/>
          <ac:cxnSpMkLst>
            <pc:docMk/>
            <pc:sldMk cId="2385982363" sldId="472"/>
            <ac:cxnSpMk id="121" creationId="{54C8CF07-8207-2EEE-E3A1-8BA96B4C1419}"/>
          </ac:cxnSpMkLst>
        </pc:cxnChg>
        <pc:cxnChg chg="add del mod">
          <ac:chgData name="Huy Pham" userId="918db3a1909f15e0" providerId="LiveId" clId="{EE25DBAE-D5E3-4F81-8071-FD1D3DFE23FC}" dt="2024-05-03T09:06:24.483" v="1186" actId="21"/>
          <ac:cxnSpMkLst>
            <pc:docMk/>
            <pc:sldMk cId="2385982363" sldId="472"/>
            <ac:cxnSpMk id="122" creationId="{485983C3-E765-95B6-2156-D124E673B5BE}"/>
          </ac:cxnSpMkLst>
        </pc:cxnChg>
        <pc:cxnChg chg="add del mod">
          <ac:chgData name="Huy Pham" userId="918db3a1909f15e0" providerId="LiveId" clId="{EE25DBAE-D5E3-4F81-8071-FD1D3DFE23FC}" dt="2024-05-03T09:07:53.157" v="1219" actId="478"/>
          <ac:cxnSpMkLst>
            <pc:docMk/>
            <pc:sldMk cId="2385982363" sldId="472"/>
            <ac:cxnSpMk id="124" creationId="{A2D5EC14-C6B6-2299-FD9B-A05917B8D760}"/>
          </ac:cxnSpMkLst>
        </pc:cxnChg>
        <pc:cxnChg chg="add del mod">
          <ac:chgData name="Huy Pham" userId="918db3a1909f15e0" providerId="LiveId" clId="{EE25DBAE-D5E3-4F81-8071-FD1D3DFE23FC}" dt="2024-05-03T09:07:13.955" v="1197" actId="21"/>
          <ac:cxnSpMkLst>
            <pc:docMk/>
            <pc:sldMk cId="2385982363" sldId="472"/>
            <ac:cxnSpMk id="132" creationId="{F2361AD4-F08F-9EDE-21A2-72D5D4543CC3}"/>
          </ac:cxnSpMkLst>
        </pc:cxnChg>
        <pc:cxnChg chg="add del mod">
          <ac:chgData name="Huy Pham" userId="918db3a1909f15e0" providerId="LiveId" clId="{EE25DBAE-D5E3-4F81-8071-FD1D3DFE23FC}" dt="2024-05-03T09:07:51.954" v="1218" actId="478"/>
          <ac:cxnSpMkLst>
            <pc:docMk/>
            <pc:sldMk cId="2385982363" sldId="472"/>
            <ac:cxnSpMk id="157" creationId="{485983C3-E765-95B6-2156-D124E673B5BE}"/>
          </ac:cxnSpMkLst>
        </pc:cxnChg>
        <pc:cxnChg chg="add mod">
          <ac:chgData name="Huy Pham" userId="918db3a1909f15e0" providerId="LiveId" clId="{EE25DBAE-D5E3-4F81-8071-FD1D3DFE23FC}" dt="2024-05-23T02:56:15.351" v="2936" actId="1076"/>
          <ac:cxnSpMkLst>
            <pc:docMk/>
            <pc:sldMk cId="2385982363" sldId="472"/>
            <ac:cxnSpMk id="158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7:42.711" v="1217" actId="1035"/>
          <ac:cxnSpMkLst>
            <pc:docMk/>
            <pc:sldMk cId="2385982363" sldId="472"/>
            <ac:cxnSpMk id="162" creationId="{F2361AD4-F08F-9EDE-21A2-72D5D4543CC3}"/>
          </ac:cxnSpMkLst>
        </pc:cxnChg>
      </pc:sldChg>
      <pc:sldChg chg="addSp delSp modSp add mod addAnim delAnim modAnim">
        <pc:chgData name="Huy Pham" userId="918db3a1909f15e0" providerId="LiveId" clId="{EE25DBAE-D5E3-4F81-8071-FD1D3DFE23FC}" dt="2024-05-23T02:59:29.026" v="2964"/>
        <pc:sldMkLst>
          <pc:docMk/>
          <pc:sldMk cId="2706335364" sldId="473"/>
        </pc:sldMkLst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8" creationId="{9A32098E-203C-E8E2-8506-A9B9DB412C5D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3T08:54:32.878" v="1022" actId="21"/>
          <ac:spMkLst>
            <pc:docMk/>
            <pc:sldMk cId="2706335364" sldId="473"/>
            <ac:spMk id="45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3T08:54:36.744" v="1024" actId="21"/>
          <ac:spMkLst>
            <pc:docMk/>
            <pc:sldMk cId="2706335364" sldId="473"/>
            <ac:spMk id="47" creationId="{05CEB7BF-08E5-D92A-C5BD-DD597A01323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3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4" creationId="{05CEB7BF-08E5-D92A-C5BD-DD597A01323E}"/>
          </ac:spMkLst>
        </pc:spChg>
        <pc:spChg chg="add mod">
          <ac:chgData name="Huy Pham" userId="918db3a1909f15e0" providerId="LiveId" clId="{EE25DBAE-D5E3-4F81-8071-FD1D3DFE23FC}" dt="2024-05-03T08:56:49.939" v="1073" actId="1076"/>
          <ac:spMkLst>
            <pc:docMk/>
            <pc:sldMk cId="2706335364" sldId="473"/>
            <ac:spMk id="57" creationId="{E02C7D13-FE21-AA95-2C66-01F586C5C589}"/>
          </ac:spMkLst>
        </pc:spChg>
        <pc:spChg chg="add mod">
          <ac:chgData name="Huy Pham" userId="918db3a1909f15e0" providerId="LiveId" clId="{EE25DBAE-D5E3-4F81-8071-FD1D3DFE23FC}" dt="2024-05-03T08:57:24.182" v="1079" actId="1076"/>
          <ac:spMkLst>
            <pc:docMk/>
            <pc:sldMk cId="2706335364" sldId="473"/>
            <ac:spMk id="60" creationId="{FD02958C-0E57-033A-8971-095C12F019EE}"/>
          </ac:spMkLst>
        </pc:spChg>
        <pc:spChg chg="add mod">
          <ac:chgData name="Huy Pham" userId="918db3a1909f15e0" providerId="LiveId" clId="{EE25DBAE-D5E3-4F81-8071-FD1D3DFE23FC}" dt="2024-05-03T09:00:21.956" v="1130" actId="1076"/>
          <ac:spMkLst>
            <pc:docMk/>
            <pc:sldMk cId="2706335364" sldId="473"/>
            <ac:spMk id="63" creationId="{A9131493-208F-2382-AD86-632B71642BDA}"/>
          </ac:spMkLst>
        </pc:spChg>
        <pc:spChg chg="add mod">
          <ac:chgData name="Huy Pham" userId="918db3a1909f15e0" providerId="LiveId" clId="{EE25DBAE-D5E3-4F81-8071-FD1D3DFE23FC}" dt="2024-05-03T08:56:53.228" v="1074" actId="1076"/>
          <ac:spMkLst>
            <pc:docMk/>
            <pc:sldMk cId="2706335364" sldId="473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3T08:57:50.207" v="1085" actId="1076"/>
          <ac:spMkLst>
            <pc:docMk/>
            <pc:sldMk cId="2706335364" sldId="473"/>
            <ac:spMk id="65" creationId="{B6BA7BC3-5331-35A9-DA7C-D85CD77E264A}"/>
          </ac:spMkLst>
        </pc:spChg>
        <pc:spChg chg="add mod">
          <ac:chgData name="Huy Pham" userId="918db3a1909f15e0" providerId="LiveId" clId="{EE25DBAE-D5E3-4F81-8071-FD1D3DFE23FC}" dt="2024-05-03T08:58:06.014" v="1090" actId="1076"/>
          <ac:spMkLst>
            <pc:docMk/>
            <pc:sldMk cId="2706335364" sldId="473"/>
            <ac:spMk id="66" creationId="{9E9DE3F4-90A7-2BD9-B938-499539E4E54F}"/>
          </ac:spMkLst>
        </pc:spChg>
        <pc:spChg chg="add mod">
          <ac:chgData name="Huy Pham" userId="918db3a1909f15e0" providerId="LiveId" clId="{EE25DBAE-D5E3-4F81-8071-FD1D3DFE23FC}" dt="2024-05-03T08:59:43.045" v="1117" actId="1076"/>
          <ac:spMkLst>
            <pc:docMk/>
            <pc:sldMk cId="2706335364" sldId="473"/>
            <ac:spMk id="67" creationId="{831AFC1E-E1B4-B828-3DF4-D4976D81A003}"/>
          </ac:spMkLst>
        </pc:spChg>
        <pc:spChg chg="add mod">
          <ac:chgData name="Huy Pham" userId="918db3a1909f15e0" providerId="LiveId" clId="{EE25DBAE-D5E3-4F81-8071-FD1D3DFE23FC}" dt="2024-05-03T09:00:00.921" v="1123" actId="1076"/>
          <ac:spMkLst>
            <pc:docMk/>
            <pc:sldMk cId="2706335364" sldId="473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3T09:00:35.785" v="1136" actId="1076"/>
          <ac:spMkLst>
            <pc:docMk/>
            <pc:sldMk cId="2706335364" sldId="473"/>
            <ac:spMk id="72" creationId="{D6EAB9F0-3BBC-8BAE-6F35-1E2C70EA96BA}"/>
          </ac:spMkLst>
        </pc:spChg>
        <pc:spChg chg="add mod">
          <ac:chgData name="Huy Pham" userId="918db3a1909f15e0" providerId="LiveId" clId="{EE25DBAE-D5E3-4F81-8071-FD1D3DFE23FC}" dt="2024-05-03T09:00:51.852" v="1143" actId="1076"/>
          <ac:spMkLst>
            <pc:docMk/>
            <pc:sldMk cId="2706335364" sldId="473"/>
            <ac:spMk id="73" creationId="{1128220F-F893-F753-21A2-8FEDEB068F0A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8" creationId="{00102504-EE2A-E174-D769-47699A4C09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9" creationId="{DE03394A-D769-6A51-602B-85190E098733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0" creationId="{8FFC5F60-CBB3-A2E4-1095-319F770E7B91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4" creationId="{2158B6FB-2254-DD3D-598B-DC70BFFC18C7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5" creationId="{0EAE2655-AA43-D05D-A78B-60B637C0B23F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6" creationId="{1F9EB74C-6616-DF09-D3FD-332B540FA4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8" creationId="{B7D37BFA-4699-565A-54F5-AA04D55AB265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0" creationId="{664632EF-1BB9-64ED-34BD-90AD93EA93B3}"/>
          </ac:spMkLst>
        </pc:spChg>
        <pc:spChg chg="add del mod">
          <ac:chgData name="Huy Pham" userId="918db3a1909f15e0" providerId="LiveId" clId="{EE25DBAE-D5E3-4F81-8071-FD1D3DFE23FC}" dt="2024-05-03T09:09:16.731" v="1231" actId="21"/>
          <ac:spMkLst>
            <pc:docMk/>
            <pc:sldMk cId="2706335364" sldId="473"/>
            <ac:spMk id="92" creationId="{FE7E7C3D-E59E-5C71-F1BA-94689EE14D30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3" creationId="{CC378761-3EAB-C378-0801-817ADB2E47A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0" creationId="{0D8ADB7B-325C-D1C8-1B93-DACEB7C90EB8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1" creationId="{1D20CD63-3611-C23B-97BD-A2C6247B97B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2" creationId="{00B44AAA-E390-EE7A-785A-2D680DE6C532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7" creationId="{60C4064C-3B46-D429-4DF6-E475FB549C5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8" creationId="{389D395E-A6D1-F3B7-F7A7-5A83D9BA1296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9" creationId="{D580B1F2-4726-FA7C-FC04-20B7F7FCC760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3" creationId="{CDB4D564-0A17-782B-9350-D2B6E557FAA0}"/>
          </ac:spMkLst>
        </pc:spChg>
        <pc:spChg chg="del">
          <ac:chgData name="Huy Pham" userId="918db3a1909f15e0" providerId="LiveId" clId="{EE25DBAE-D5E3-4F81-8071-FD1D3DFE23FC}" dt="2024-05-03T08:53:33.043" v="1000" actId="478"/>
          <ac:spMkLst>
            <pc:docMk/>
            <pc:sldMk cId="2706335364" sldId="473"/>
            <ac:spMk id="115" creationId="{82E518A9-C7C5-B150-96C7-9714AB17E39A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7" creationId="{A52CB144-5076-F54E-5A6A-D20CDA17496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8" creationId="{FC284C5E-F14B-5156-9ABE-45AE4616BB9D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9" creationId="{D38A5B25-F3AB-AD4B-DAE3-BA015C78708D}"/>
          </ac:spMkLst>
        </pc:spChg>
        <pc:spChg chg="add mod">
          <ac:chgData name="Huy Pham" userId="918db3a1909f15e0" providerId="LiveId" clId="{EE25DBAE-D5E3-4F81-8071-FD1D3DFE23FC}" dt="2024-05-03T09:09:16.977" v="1232"/>
          <ac:spMkLst>
            <pc:docMk/>
            <pc:sldMk cId="2706335364" sldId="473"/>
            <ac:spMk id="123" creationId="{FE7E7C3D-E59E-5C71-F1BA-94689EE14D30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38" creationId="{8E73EE87-F010-134B-1D72-0A4FC5191F6E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1" creationId="{B61671FE-3A30-B381-3CF0-A50A6EE27AE5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4" creationId="{E6C44B58-D469-5014-618A-23C1D530CD55}"/>
          </ac:spMkLst>
        </pc:spChg>
        <pc:graphicFrameChg chg="add del mod">
          <ac:chgData name="Huy Pham" userId="918db3a1909f15e0" providerId="LiveId" clId="{EE25DBAE-D5E3-4F81-8071-FD1D3DFE23FC}" dt="2024-05-03T08:54:57.384" v="1031"/>
          <ac:graphicFrameMkLst>
            <pc:docMk/>
            <pc:sldMk cId="2706335364" sldId="473"/>
            <ac:graphicFrameMk id="55" creationId="{C7CC757A-514C-EF3F-CFB0-E9D2F4B92944}"/>
          </ac:graphicFrameMkLst>
        </pc:graphicFrameChg>
        <pc:graphicFrameChg chg="add del mod">
          <ac:chgData name="Huy Pham" userId="918db3a1909f15e0" providerId="LiveId" clId="{EE25DBAE-D5E3-4F81-8071-FD1D3DFE23FC}" dt="2024-05-03T08:55:08.835" v="1036"/>
          <ac:graphicFrameMkLst>
            <pc:docMk/>
            <pc:sldMk cId="2706335364" sldId="473"/>
            <ac:graphicFrameMk id="58" creationId="{FD4950E4-B487-7032-4EA9-C1CCB9781B9B}"/>
          </ac:graphicFrameMkLst>
        </pc:graphicFrameChg>
        <pc:graphicFrameChg chg="add del mod">
          <ac:chgData name="Huy Pham" userId="918db3a1909f15e0" providerId="LiveId" clId="{EE25DBAE-D5E3-4F81-8071-FD1D3DFE23FC}" dt="2024-05-03T08:55:26.378" v="1042"/>
          <ac:graphicFrameMkLst>
            <pc:docMk/>
            <pc:sldMk cId="2706335364" sldId="473"/>
            <ac:graphicFrameMk id="61" creationId="{6C4201F1-8350-21B4-2D82-7CAB590EC449}"/>
          </ac:graphicFrameMkLst>
        </pc:graphicFrameChg>
        <pc:picChg chg="del mod">
          <ac:chgData name="Huy Pham" userId="918db3a1909f15e0" providerId="LiveId" clId="{EE25DBAE-D5E3-4F81-8071-FD1D3DFE23FC}" dt="2024-05-03T08:54:45.640" v="1028" actId="478"/>
          <ac:picMkLst>
            <pc:docMk/>
            <pc:sldMk cId="2706335364" sldId="473"/>
            <ac:picMk id="17" creationId="{1BEA4774-E947-083F-2601-0D8203AA1A2B}"/>
          </ac:picMkLst>
        </pc:picChg>
        <pc:picChg chg="add mod">
          <ac:chgData name="Huy Pham" userId="918db3a1909f15e0" providerId="LiveId" clId="{EE25DBAE-D5E3-4F81-8071-FD1D3DFE23FC}" dt="2024-05-03T08:58:46.884" v="1099" actId="1076"/>
          <ac:picMkLst>
            <pc:docMk/>
            <pc:sldMk cId="2706335364" sldId="473"/>
            <ac:picMk id="68" creationId="{088995E9-7D3B-83E3-CC2D-0927BF2A1F52}"/>
          </ac:picMkLst>
        </pc:picChg>
        <pc:picChg chg="add del mod">
          <ac:chgData name="Huy Pham" userId="918db3a1909f15e0" providerId="LiveId" clId="{EE25DBAE-D5E3-4F81-8071-FD1D3DFE23FC}" dt="2024-05-03T08:58:49.784" v="1101" actId="478"/>
          <ac:picMkLst>
            <pc:docMk/>
            <pc:sldMk cId="2706335364" sldId="473"/>
            <ac:picMk id="69" creationId="{42210517-442F-E858-3F49-33B0C180632F}"/>
          </ac:picMkLst>
        </pc:picChg>
        <pc:picChg chg="add del mod">
          <ac:chgData name="Huy Pham" userId="918db3a1909f15e0" providerId="LiveId" clId="{EE25DBAE-D5E3-4F81-8071-FD1D3DFE23FC}" dt="2024-05-03T08:59:35.120" v="1112" actId="478"/>
          <ac:picMkLst>
            <pc:docMk/>
            <pc:sldMk cId="2706335364" sldId="473"/>
            <ac:picMk id="70" creationId="{8C952F15-06F1-8FAA-B6AD-EC8C681A80BF}"/>
          </ac:picMkLst>
        </pc:pic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1" creationId="{B09069EC-76BF-CF65-6AC2-B7801A1D22D1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2" creationId="{5A750633-D509-8C80-DF85-D17A780A39E8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1" creationId="{328C0D8D-D31B-8173-7511-C1A1478FE73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2" creationId="{DDAE5DC9-5C5F-1963-829A-3072C37FDCA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3" creationId="{BFC6B664-9E9D-D3A8-53D1-7CD01D9E3B9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8" creationId="{717A5172-31DC-FDD7-AF43-AEAD490B2DB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9" creationId="{AF6903C0-D8D0-8918-D395-A3BD73580A2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1" creationId="{258E0C00-395B-E515-2726-566392DFF28E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2" creationId="{2976421D-128A-CC6F-19C8-070562DEC69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3" creationId="{843CB405-2E19-FDB8-91FA-6AAB070465B6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4" creationId="{81AB304F-03BB-D15F-9B1B-2635B12D3AA7}"/>
          </ac:cxnSpMkLst>
        </pc:cxnChg>
        <pc:cxnChg chg="add del mod">
          <ac:chgData name="Huy Pham" userId="918db3a1909f15e0" providerId="LiveId" clId="{EE25DBAE-D5E3-4F81-8071-FD1D3DFE23FC}" dt="2024-05-03T08:54:11.924" v="1009" actId="21"/>
          <ac:cxnSpMkLst>
            <pc:docMk/>
            <pc:sldMk cId="2706335364" sldId="473"/>
            <ac:cxnSpMk id="49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8:54:14.182" v="1011" actId="478"/>
          <ac:cxnSpMkLst>
            <pc:docMk/>
            <pc:sldMk cId="2706335364" sldId="473"/>
            <ac:cxnSpMk id="50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51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4" creationId="{844EE218-D2C0-B9F6-10B1-6463D7E172D3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5" creationId="{D9BAE3D2-B8B0-9636-4AB1-1E56C653A6F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6" creationId="{BBD1E8F8-7DC5-C169-54F8-AE8786FF579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7" creationId="{840A6881-9E0C-F308-5EF0-542158342D74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1" creationId="{8B57111D-949F-3231-6FA2-7A17013CD59A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2" creationId="{ABBFE440-5530-85BC-DBAF-3E19A7199FE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3" creationId="{3576BC11-9808-3085-BD48-0CB0AB458815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7" creationId="{91A6B65D-3F6D-5755-E92F-5B123975037C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9" creationId="{91D6CC75-3C87-69C0-C7B4-E3FAFCDD9DFE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1" creationId="{AF436739-98D7-0D07-E6B6-076BE2E6E92F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4" creationId="{B35E5097-DEE5-D2AE-2FED-87D02358B0D2}"/>
          </ac:cxnSpMkLst>
        </pc:cxnChg>
        <pc:cxnChg chg="add del mod">
          <ac:chgData name="Huy Pham" userId="918db3a1909f15e0" providerId="LiveId" clId="{EE25DBAE-D5E3-4F81-8071-FD1D3DFE23FC}" dt="2024-05-03T09:08:37.846" v="1224" actId="478"/>
          <ac:cxnSpMkLst>
            <pc:docMk/>
            <pc:sldMk cId="2706335364" sldId="473"/>
            <ac:cxnSpMk id="95" creationId="{6C81963F-335F-F543-7467-848CAD81372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6" creationId="{EF979CDF-39D0-182F-CB4E-857A032A2FB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7" creationId="{50B30051-7E96-3DDC-C791-FF82A757139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8" creationId="{4DAB825B-C0BE-3D37-1D81-A95D7D44ACE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9" creationId="{2EAAE61B-5053-8D51-EE9F-5E205BC855B5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3" creationId="{207E1B83-3B65-1F17-AC0A-7D7562DB1CC9}"/>
          </ac:cxnSpMkLst>
        </pc:cxnChg>
        <pc:cxnChg chg="del mod">
          <ac:chgData name="Huy Pham" userId="918db3a1909f15e0" providerId="LiveId" clId="{EE25DBAE-D5E3-4F81-8071-FD1D3DFE23FC}" dt="2024-05-03T08:54:16.208" v="1012" actId="21"/>
          <ac:cxnSpMkLst>
            <pc:docMk/>
            <pc:sldMk cId="2706335364" sldId="473"/>
            <ac:cxnSpMk id="104" creationId="{B09C73C7-F911-087D-FFD0-E1CC6089A2A1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5" creationId="{99463822-06AF-50F7-E74D-99EF808F17EF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6" creationId="{77E701EF-5C91-0DF9-7A3C-433B2E3649B6}"/>
          </ac:cxnSpMkLst>
        </pc:cxnChg>
        <pc:cxnChg chg="del">
          <ac:chgData name="Huy Pham" userId="918db3a1909f15e0" providerId="LiveId" clId="{EE25DBAE-D5E3-4F81-8071-FD1D3DFE23FC}" dt="2024-05-03T08:54:44.378" v="1027" actId="478"/>
          <ac:cxnSpMkLst>
            <pc:docMk/>
            <pc:sldMk cId="2706335364" sldId="473"/>
            <ac:cxnSpMk id="110" creationId="{8736B2C5-F94E-0F75-588D-B8E97A35B942}"/>
          </ac:cxnSpMkLst>
        </pc:cxnChg>
        <pc:cxnChg chg="del mod">
          <ac:chgData name="Huy Pham" userId="918db3a1909f15e0" providerId="LiveId" clId="{EE25DBAE-D5E3-4F81-8071-FD1D3DFE23FC}" dt="2024-05-03T08:54:43.001" v="1026" actId="478"/>
          <ac:cxnSpMkLst>
            <pc:docMk/>
            <pc:sldMk cId="2706335364" sldId="473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9:00.980" v="1230" actId="14100"/>
          <ac:cxnSpMkLst>
            <pc:docMk/>
            <pc:sldMk cId="2706335364" sldId="473"/>
            <ac:cxnSpMk id="112" creationId="{4761DB0F-9881-86AE-9193-A14C4C86829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16" creationId="{E4C24D44-D28D-75B2-9AAC-ADCC84C38DEF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1" creationId="{54C8CF07-8207-2EEE-E3A1-8BA96B4C1419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2" creationId="{485983C3-E765-95B6-2156-D124E673B5BE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4" creationId="{A2D5EC14-C6B6-2299-FD9B-A05917B8D760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32" creationId="{F2361AD4-F08F-9EDE-21A2-72D5D4543CC3}"/>
          </ac:cxnSpMkLst>
        </pc:cxnChg>
      </pc:sldChg>
      <pc:sldChg chg="del">
        <pc:chgData name="Huy Pham" userId="918db3a1909f15e0" providerId="LiveId" clId="{EE25DBAE-D5E3-4F81-8071-FD1D3DFE23FC}" dt="2024-05-03T07:44:32.941" v="19" actId="47"/>
        <pc:sldMkLst>
          <pc:docMk/>
          <pc:sldMk cId="3811853199" sldId="473"/>
        </pc:sldMkLst>
      </pc:sldChg>
      <pc:sldChg chg="del">
        <pc:chgData name="Huy Pham" userId="918db3a1909f15e0" providerId="LiveId" clId="{EE25DBAE-D5E3-4F81-8071-FD1D3DFE23FC}" dt="2024-05-03T07:44:32.631" v="18" actId="47"/>
        <pc:sldMkLst>
          <pc:docMk/>
          <pc:sldMk cId="3986796680" sldId="474"/>
        </pc:sldMkLst>
      </pc:sldChg>
      <pc:sldChg chg="addSp delSp modSp add mod delAnim modAnim">
        <pc:chgData name="Huy Pham" userId="918db3a1909f15e0" providerId="LiveId" clId="{EE25DBAE-D5E3-4F81-8071-FD1D3DFE23FC}" dt="2024-05-23T03:02:04.813" v="2984"/>
        <pc:sldMkLst>
          <pc:docMk/>
          <pc:sldMk cId="3989037358" sldId="474"/>
        </pc:sldMkLst>
        <pc:spChg chg="mod">
          <ac:chgData name="Huy Pham" userId="918db3a1909f15e0" providerId="LiveId" clId="{EE25DBAE-D5E3-4F81-8071-FD1D3DFE23FC}" dt="2024-05-03T09:02:58.514" v="1164" actId="14100"/>
          <ac:spMkLst>
            <pc:docMk/>
            <pc:sldMk cId="3989037358" sldId="474"/>
            <ac:spMk id="10" creationId="{3EBE4774-3DD8-B19D-A3AF-80D9ED5CA84D}"/>
          </ac:spMkLst>
        </pc:spChg>
        <pc:spChg chg="add del mod">
          <ac:chgData name="Huy Pham" userId="918db3a1909f15e0" providerId="LiveId" clId="{EE25DBAE-D5E3-4F81-8071-FD1D3DFE23FC}" dt="2024-05-04T04:16:25.162" v="1644" actId="478"/>
          <ac:spMkLst>
            <pc:docMk/>
            <pc:sldMk cId="3989037358" sldId="474"/>
            <ac:spMk id="11" creationId="{34BA8760-2B26-DC21-78BC-A800CE4CB9DE}"/>
          </ac:spMkLst>
        </pc:spChg>
        <pc:spChg chg="add del mod">
          <ac:chgData name="Huy Pham" userId="918db3a1909f15e0" providerId="LiveId" clId="{EE25DBAE-D5E3-4F81-8071-FD1D3DFE23FC}" dt="2024-05-04T04:16:23.356" v="1643" actId="478"/>
          <ac:spMkLst>
            <pc:docMk/>
            <pc:sldMk cId="3989037358" sldId="474"/>
            <ac:spMk id="12" creationId="{9203654E-59D4-B41C-0DA0-CDBF302FD6CE}"/>
          </ac:spMkLst>
        </pc:spChg>
        <pc:spChg chg="add del mod">
          <ac:chgData name="Huy Pham" userId="918db3a1909f15e0" providerId="LiveId" clId="{EE25DBAE-D5E3-4F81-8071-FD1D3DFE23FC}" dt="2024-05-04T04:16:21.373" v="1642" actId="478"/>
          <ac:spMkLst>
            <pc:docMk/>
            <pc:sldMk cId="3989037358" sldId="474"/>
            <ac:spMk id="13" creationId="{E067C3EE-9974-406A-C25E-D9828F4F2A10}"/>
          </ac:spMkLst>
        </pc:spChg>
        <pc:spChg chg="del mod">
          <ac:chgData name="Huy Pham" userId="918db3a1909f15e0" providerId="LiveId" clId="{EE25DBAE-D5E3-4F81-8071-FD1D3DFE23FC}" dt="2024-05-03T09:02:52.718" v="1163" actId="478"/>
          <ac:spMkLst>
            <pc:docMk/>
            <pc:sldMk cId="3989037358" sldId="474"/>
            <ac:spMk id="14" creationId="{BEF25635-F870-086D-9392-01DE4760A947}"/>
          </ac:spMkLst>
        </pc:spChg>
        <pc:spChg chg="mod">
          <ac:chgData name="Huy Pham" userId="918db3a1909f15e0" providerId="LiveId" clId="{EE25DBAE-D5E3-4F81-8071-FD1D3DFE23FC}" dt="2024-05-03T09:03:01.986" v="1165" actId="1076"/>
          <ac:spMkLst>
            <pc:docMk/>
            <pc:sldMk cId="3989037358" sldId="474"/>
            <ac:spMk id="15" creationId="{AF100698-E056-B121-00E0-9C0500CD9ED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8" creationId="{9A32098E-203C-E8E2-8506-A9B9DB412C5D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0" creationId="{6E7F67FE-ADA8-757B-2394-BE56AEA015E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1" creationId="{DCF23181-E22D-1C6A-15F4-1A791470B7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2" creationId="{6893526C-9963-22C2-301D-CFCF20B68C18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3" creationId="{ADDE4ECE-9928-9C55-C204-EF96BFAEDFA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4T04:23:36.877" v="1871" actId="478"/>
          <ac:spMkLst>
            <pc:docMk/>
            <pc:sldMk cId="3989037358" sldId="474"/>
            <ac:spMk id="24" creationId="{B765943E-8D43-BAA5-0B35-275C6E0D1CAA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5" creationId="{EEB3324A-84AC-B006-4D21-BB00CF5A7BDB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5" creationId="{523095AA-83E8-AFD5-6626-C5F74CD0F9A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8" creationId="{978F0D09-BCE7-7CEA-9E62-5D4A81E83C4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9" creationId="{8DF7323A-03AA-0627-C602-02CE327F7B1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0" creationId="{35535B51-CB97-387C-A036-868E88F57CA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1" creationId="{3946C56C-881F-9038-4F4A-E39B2C35EAA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2" creationId="{9CE21A28-7E13-EFFF-A004-780BB0F4515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3" creationId="{8D80BF23-3F7B-2D6C-9519-60DCA0B2F25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4" creationId="{D60A8A6F-D73C-1AAC-CDBC-FCD424A569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5" creationId="{3387BCD1-CD44-C5E6-C0CF-C4C28F15549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6" creationId="{9F284F23-8E96-B23E-0AC0-439B52777C49}"/>
          </ac:spMkLst>
        </pc:spChg>
        <pc:spChg chg="add mod">
          <ac:chgData name="Huy Pham" userId="918db3a1909f15e0" providerId="LiveId" clId="{EE25DBAE-D5E3-4F81-8071-FD1D3DFE23FC}" dt="2024-05-03T09:02:10.804" v="1161" actId="1076"/>
          <ac:spMkLst>
            <pc:docMk/>
            <pc:sldMk cId="3989037358" sldId="474"/>
            <ac:spMk id="47" creationId="{409EEDEF-24C7-AC42-B41E-E17CAE6D7532}"/>
          </ac:spMkLst>
        </pc:spChg>
        <pc:spChg chg="add del mod">
          <ac:chgData name="Huy Pham" userId="918db3a1909f15e0" providerId="LiveId" clId="{EE25DBAE-D5E3-4F81-8071-FD1D3DFE23FC}" dt="2024-05-04T04:20:57.931" v="1849" actId="478"/>
          <ac:spMkLst>
            <pc:docMk/>
            <pc:sldMk cId="3989037358" sldId="474"/>
            <ac:spMk id="49" creationId="{54F9BD03-9E57-B650-15ED-5710F844840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0" creationId="{24ECECD1-5ED9-8A42-AC7F-D3E72BA0724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1" creationId="{5FCAB814-FA59-7373-D5D0-CDB3394A00A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3" creationId="{A8CC1CF3-B333-D78D-9194-6A993F60AE80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4" creationId="{05CEB7BF-08E5-D92A-C5BD-DD597A01323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57" creationId="{E02C7D13-FE21-AA95-2C66-01F586C5C58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0" creationId="{FD02958C-0E57-033A-8971-095C12F019EE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1" creationId="{F5EDBB3E-29FD-8B51-99AE-9BE697E359F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3" creationId="{A9131493-208F-2382-AD86-632B71642BD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4" creationId="{D50804CB-B062-EAC8-5B20-213AC0B691AA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5" creationId="{9A224230-BC14-4AA8-DD4B-EDB45F4CBCA4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5" creationId="{B6BA7BC3-5331-35A9-DA7C-D85CD77E264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6" creationId="{9E9DE3F4-90A7-2BD9-B938-499539E4E54F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7" creationId="{831AFC1E-E1B4-B828-3DF4-D4976D81A003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1" creationId="{C1C258BC-94AF-A1C8-398B-7E5DBDF967E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2" creationId="{43D60868-E175-ADDF-3EDA-898DA7336EA1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2" creationId="{D6EAB9F0-3BBC-8BAE-6F35-1E2C70EA96B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3" creationId="{1128220F-F893-F753-21A2-8FEDEB068F0A}"/>
          </ac:spMkLst>
        </pc:spChg>
        <pc:spChg chg="add del mod">
          <ac:chgData name="Huy Pham" userId="918db3a1909f15e0" providerId="LiveId" clId="{EE25DBAE-D5E3-4F81-8071-FD1D3DFE23FC}" dt="2024-05-04T04:25:06.161" v="1885" actId="21"/>
          <ac:spMkLst>
            <pc:docMk/>
            <pc:sldMk cId="3989037358" sldId="474"/>
            <ac:spMk id="73" creationId="{BBEC0790-A3C4-3CF1-D546-0B90047A810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5" creationId="{D22CA6D9-4D90-AB4C-FEE0-A0958DDC65A3}"/>
          </ac:spMkLst>
        </pc:spChg>
        <pc:spChg chg="add del mod">
          <ac:chgData name="Huy Pham" userId="918db3a1909f15e0" providerId="LiveId" clId="{EE25DBAE-D5E3-4F81-8071-FD1D3DFE23FC}" dt="2024-05-04T04:23:35.760" v="1870" actId="478"/>
          <ac:spMkLst>
            <pc:docMk/>
            <pc:sldMk cId="3989037358" sldId="474"/>
            <ac:spMk id="76" creationId="{4AAD9079-475D-C657-2CBE-D6FE1597F8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7" creationId="{F77CA3F7-9A20-E14F-A4E7-26E684DC489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9" creationId="{F2B89913-076D-BB32-302E-6ADD1C1AED71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1" creationId="{08BC51DF-2E6F-C78D-9BB3-D566F51E7E8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3" creationId="{8EFBC7A5-6A49-90B7-D642-75165810836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5" creationId="{9BBD09C5-CC02-F07F-C01F-D5EC24714B0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6" creationId="{49F4DA7A-F0A6-A57C-F33B-ED862767C01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8" creationId="{FFF05130-8008-F7E8-096E-00A57DD33EBB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5" creationId="{365CE2D3-BC26-5156-EE1C-7A919ADA505A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4:25:06.618" v="1886"/>
          <ac:spMkLst>
            <pc:docMk/>
            <pc:sldMk cId="3989037358" sldId="474"/>
            <ac:spMk id="103" creationId="{BBEC0790-A3C4-3CF1-D546-0B90047A8109}"/>
          </ac:spMkLst>
        </pc:spChg>
        <pc:spChg chg="add mod">
          <ac:chgData name="Huy Pham" userId="918db3a1909f15e0" providerId="LiveId" clId="{EE25DBAE-D5E3-4F81-8071-FD1D3DFE23FC}" dt="2024-05-04T04:25:18.887" v="1891" actId="1036"/>
          <ac:spMkLst>
            <pc:docMk/>
            <pc:sldMk cId="3989037358" sldId="474"/>
            <ac:spMk id="104" creationId="{B0B8F3E5-E0E9-9D81-CFC1-839AF50EC373}"/>
          </ac:spMkLst>
        </pc:spChg>
        <pc:spChg chg="add mod">
          <ac:chgData name="Huy Pham" userId="918db3a1909f15e0" providerId="LiveId" clId="{EE25DBAE-D5E3-4F81-8071-FD1D3DFE23FC}" dt="2024-05-04T04:25:53.402" v="1899" actId="20577"/>
          <ac:spMkLst>
            <pc:docMk/>
            <pc:sldMk cId="3989037358" sldId="474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6" creationId="{45CB8FD4-568E-60E9-8920-97EC0CD485BE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7" creationId="{9B25E764-CAD5-017C-2152-378725D51165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8" creationId="{D0129593-04F7-76FE-E833-CBAD82B201E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9" creationId="{597F1348-1DD4-5943-107D-B636CB035259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1" creationId="{60E24BBD-5C60-FDD4-E3D8-C854AEF9AF0C}"/>
          </ac:spMkLst>
        </pc:spChg>
        <pc:spChg chg="add del mod">
          <ac:chgData name="Huy Pham" userId="918db3a1909f15e0" providerId="LiveId" clId="{EE25DBAE-D5E3-4F81-8071-FD1D3DFE23FC}" dt="2024-05-23T03:01:57.618" v="2980" actId="478"/>
          <ac:spMkLst>
            <pc:docMk/>
            <pc:sldMk cId="3989037358" sldId="474"/>
            <ac:spMk id="112" creationId="{572123C2-99A0-0689-B0F6-59DC52F9C87F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3" creationId="{29AE37AA-8101-8943-0D56-084FBF024EEF}"/>
          </ac:spMkLst>
        </pc:spChg>
        <pc:spChg chg="add mod">
          <ac:chgData name="Huy Pham" userId="918db3a1909f15e0" providerId="LiveId" clId="{EE25DBAE-D5E3-4F81-8071-FD1D3DFE23FC}" dt="2024-05-23T03:02:00.026" v="2982" actId="1076"/>
          <ac:spMkLst>
            <pc:docMk/>
            <pc:sldMk cId="3989037358" sldId="474"/>
            <ac:spMk id="116" creationId="{4AC4DA6A-95E0-6438-FF85-AC6D550DF9C5}"/>
          </ac:spMkLst>
        </pc:spChg>
        <pc:spChg chg="add del mod">
          <ac:chgData name="Huy Pham" userId="918db3a1909f15e0" providerId="LiveId" clId="{EE25DBAE-D5E3-4F81-8071-FD1D3DFE23FC}" dt="2024-05-04T04:28:16.586" v="1944" actId="478"/>
          <ac:spMkLst>
            <pc:docMk/>
            <pc:sldMk cId="3989037358" sldId="474"/>
            <ac:spMk id="118" creationId="{71284167-06B1-42C8-5D89-61AA16FFE95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9" creationId="{FF0AD606-7CA3-58DE-2B99-7B05EDF9E8B4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122" creationId="{F83F7560-5696-19D1-A766-B9A3280C17ED}"/>
          </ac:spMkLst>
        </pc:spChg>
        <pc:spChg chg="add del mod">
          <ac:chgData name="Huy Pham" userId="918db3a1909f15e0" providerId="LiveId" clId="{EE25DBAE-D5E3-4F81-8071-FD1D3DFE23FC}" dt="2024-05-04T02:26:18.856" v="1369" actId="21"/>
          <ac:spMkLst>
            <pc:docMk/>
            <pc:sldMk cId="3989037358" sldId="474"/>
            <ac:spMk id="123" creationId="{6E7F67FE-ADA8-757B-2394-BE56AEA015E9}"/>
          </ac:spMkLst>
        </pc:spChg>
        <pc:graphicFrameChg chg="add del mod">
          <ac:chgData name="Huy Pham" userId="918db3a1909f15e0" providerId="LiveId" clId="{EE25DBAE-D5E3-4F81-8071-FD1D3DFE23FC}" dt="2024-05-03T09:01:46.212" v="1152"/>
          <ac:graphicFrameMkLst>
            <pc:docMk/>
            <pc:sldMk cId="3989037358" sldId="474"/>
            <ac:graphicFrameMk id="17" creationId="{99718F16-3BC1-A4AD-EE7A-93573670688C}"/>
          </ac:graphicFrameMkLst>
        </pc:graphicFrameChg>
        <pc:picChg chg="add del mod">
          <ac:chgData name="Huy Pham" userId="918db3a1909f15e0" providerId="LiveId" clId="{EE25DBAE-D5E3-4F81-8071-FD1D3DFE23FC}" dt="2024-05-04T04:23:34.578" v="1869" actId="478"/>
          <ac:picMkLst>
            <pc:docMk/>
            <pc:sldMk cId="3989037358" sldId="474"/>
            <ac:picMk id="48" creationId="{9377CB80-3C47-239E-A2CB-D5A717C83400}"/>
          </ac:picMkLst>
        </pc:picChg>
        <pc:picChg chg="del">
          <ac:chgData name="Huy Pham" userId="918db3a1909f15e0" providerId="LiveId" clId="{EE25DBAE-D5E3-4F81-8071-FD1D3DFE23FC}" dt="2024-05-03T09:01:34.467" v="1145" actId="478"/>
          <ac:picMkLst>
            <pc:docMk/>
            <pc:sldMk cId="3989037358" sldId="474"/>
            <ac:picMk id="68" creationId="{088995E9-7D3B-83E3-CC2D-0927BF2A1F52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0" creationId="{71E64AFD-6070-254F-7154-C782DCAD505F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4" creationId="{40A6D901-DEFB-1DBD-4F32-705C479CC247}"/>
          </ac:picMkLst>
        </pc:pic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1" creationId="{B09069EC-76BF-CF65-6AC2-B7801A1D22D1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2" creationId="{5A750633-D509-8C80-DF85-D17A780A39E8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4" creationId="{5705D8CA-C041-A823-C46D-AD28AC84950A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6" creationId="{79A3ADF8-8CAE-45A9-1987-B7DF17535079}"/>
          </ac:cxnSpMkLst>
        </pc:cxnChg>
        <pc:cxnChg chg="add del mod">
          <ac:chgData name="Huy Pham" userId="918db3a1909f15e0" providerId="LiveId" clId="{EE25DBAE-D5E3-4F81-8071-FD1D3DFE23FC}" dt="2024-05-04T04:15:46.338" v="1640" actId="478"/>
          <ac:cxnSpMkLst>
            <pc:docMk/>
            <pc:sldMk cId="3989037358" sldId="474"/>
            <ac:cxnSpMk id="17" creationId="{B4C108FA-0524-D41E-E9D7-A5D0D8597C02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1" creationId="{328C0D8D-D31B-8173-7511-C1A1478FE73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2" creationId="{DDAE5DC9-5C5F-1963-829A-3072C37FDCA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3" creationId="{BFC6B664-9E9D-D3A8-53D1-7CD01D9E3B9B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8" creationId="{717A5172-31DC-FDD7-AF43-AEAD490B2DB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9" creationId="{AF6903C0-D8D0-8918-D395-A3BD73580A2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1" creationId="{258E0C00-395B-E515-2726-566392DFF28E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2" creationId="{2976421D-128A-CC6F-19C8-070562DEC69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3" creationId="{843CB405-2E19-FDB8-91FA-6AAB070465B6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4" creationId="{81AB304F-03BB-D15F-9B1B-2635B12D3AA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51" creationId="{B09C73C7-F911-087D-FFD0-E1CC6089A2A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2" creationId="{97324826-8E63-57F0-F2AE-EAC050CA188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3" creationId="{71C23898-56E9-7CC6-60C1-C253C04B9DE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5" creationId="{DCF4A1FB-4201-B74C-8B34-FDE9A0DE7D8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6" creationId="{CC1CF46A-DE0E-C46D-804D-5EFBADE96B97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8" creationId="{1FA13077-4880-A6F3-89C4-C3693C157932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0" creationId="{D0134A67-9A5F-D94A-9DE4-8E62BABA3B14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6" creationId="{8F9C762D-9E74-A4CA-6577-C295DBF319C9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7" creationId="{FEFF69C4-A059-98F0-1A97-3170BA0DB93F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8" creationId="{B9BA6106-9E5F-2B44-6805-8ED40895C2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69" creationId="{3BC7FE79-C913-7210-B364-50BEEF0B6AA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0" creationId="{2701745A-9BC1-ED95-FC0D-472C22BCC6E8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4" creationId="{E5594F49-0591-F373-7F5C-C654DD31344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8" creationId="{289423CC-59A5-45E4-5908-D5B7033E541D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0" creationId="{9AC158C8-6F70-23ED-5722-F08353B9E41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2" creationId="{CC11882A-D60D-7BD5-43BF-CB2464AD97BB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84" creationId="{38FE2ED6-A502-A449-4DDE-6C987212CAC9}"/>
          </ac:cxnSpMkLst>
        </pc:cxnChg>
        <pc:cxnChg chg="add del mod">
          <ac:chgData name="Huy Pham" userId="918db3a1909f15e0" providerId="LiveId" clId="{EE25DBAE-D5E3-4F81-8071-FD1D3DFE23FC}" dt="2024-05-04T02:27:00.838" v="1381" actId="478"/>
          <ac:cxnSpMkLst>
            <pc:docMk/>
            <pc:sldMk cId="3989037358" sldId="474"/>
            <ac:cxnSpMk id="84" creationId="{CDD12FAE-E2D1-588E-99A6-433BA6D3A2FD}"/>
          </ac:cxnSpMkLst>
        </pc:cxnChg>
        <pc:cxnChg chg="add del mod">
          <ac:chgData name="Huy Pham" userId="918db3a1909f15e0" providerId="LiveId" clId="{EE25DBAE-D5E3-4F81-8071-FD1D3DFE23FC}" dt="2024-05-03T09:09:47.430" v="1236" actId="478"/>
          <ac:cxnSpMkLst>
            <pc:docMk/>
            <pc:sldMk cId="3989037358" sldId="474"/>
            <ac:cxnSpMk id="85" creationId="{DB7D8F92-F2E9-6DE2-70C4-6369B2CB2A3D}"/>
          </ac:cxnSpMkLst>
        </pc:cxnChg>
        <pc:cxnChg chg="add mod">
          <ac:chgData name="Huy Pham" userId="918db3a1909f15e0" providerId="LiveId" clId="{EE25DBAE-D5E3-4F81-8071-FD1D3DFE23FC}" dt="2024-05-04T04:25:06.161" v="1885" actId="21"/>
          <ac:cxnSpMkLst>
            <pc:docMk/>
            <pc:sldMk cId="3989037358" sldId="474"/>
            <ac:cxnSpMk id="87" creationId="{C30B3B0C-A3CB-84CE-D663-B2EB05020342}"/>
          </ac:cxnSpMkLst>
        </pc:cxnChg>
        <pc:cxnChg chg="add del mod">
          <ac:chgData name="Huy Pham" userId="918db3a1909f15e0" providerId="LiveId" clId="{EE25DBAE-D5E3-4F81-8071-FD1D3DFE23FC}" dt="2024-05-04T02:26:57.967" v="1380" actId="478"/>
          <ac:cxnSpMkLst>
            <pc:docMk/>
            <pc:sldMk cId="3989037358" sldId="474"/>
            <ac:cxnSpMk id="88" creationId="{0A8F61D8-807E-B0FF-847F-1025DD1B3253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9" creationId="{CFAB0A7C-E583-F958-B245-53BBC4655470}"/>
          </ac:cxnSpMkLst>
        </pc:cxnChg>
        <pc:cxnChg chg="add mod">
          <ac:chgData name="Huy Pham" userId="918db3a1909f15e0" providerId="LiveId" clId="{EE25DBAE-D5E3-4F81-8071-FD1D3DFE23FC}" dt="2024-05-04T04:23:54.692" v="1875" actId="14100"/>
          <ac:cxnSpMkLst>
            <pc:docMk/>
            <pc:sldMk cId="3989037358" sldId="474"/>
            <ac:cxnSpMk id="90" creationId="{5B6AC109-8441-48EA-B4AD-5AE44C132974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92" creationId="{17640DC1-C763-76E2-D5A4-35F05862BA4B}"/>
          </ac:cxnSpMkLst>
        </pc:cxnChg>
        <pc:cxnChg chg="add del mod">
          <ac:chgData name="Huy Pham" userId="918db3a1909f15e0" providerId="LiveId" clId="{EE25DBAE-D5E3-4F81-8071-FD1D3DFE23FC}" dt="2024-05-23T03:00:50.865" v="2971" actId="478"/>
          <ac:cxnSpMkLst>
            <pc:docMk/>
            <pc:sldMk cId="3989037358" sldId="474"/>
            <ac:cxnSpMk id="93" creationId="{B9E27709-71DC-2786-F92B-5BAE223AC102}"/>
          </ac:cxnSpMkLst>
        </pc:cxnChg>
        <pc:cxnChg chg="add del mod">
          <ac:chgData name="Huy Pham" userId="918db3a1909f15e0" providerId="LiveId" clId="{EE25DBAE-D5E3-4F81-8071-FD1D3DFE23FC}" dt="2024-05-23T03:00:45.841" v="2970" actId="478"/>
          <ac:cxnSpMkLst>
            <pc:docMk/>
            <pc:sldMk cId="3989037358" sldId="474"/>
            <ac:cxnSpMk id="94" creationId="{F4649CED-B7F5-D3B1-6FB0-2B2479667E9F}"/>
          </ac:cxnSpMkLst>
        </pc:cxnChg>
        <pc:cxnChg chg="add mod">
          <ac:chgData name="Huy Pham" userId="918db3a1909f15e0" providerId="LiveId" clId="{EE25DBAE-D5E3-4F81-8071-FD1D3DFE23FC}" dt="2024-05-04T04:25:02.396" v="1884" actId="14100"/>
          <ac:cxnSpMkLst>
            <pc:docMk/>
            <pc:sldMk cId="3989037358" sldId="474"/>
            <ac:cxnSpMk id="99" creationId="{E3851584-8B1C-73CE-F461-3B38ABFD4CEC}"/>
          </ac:cxnSpMkLst>
        </pc:cxnChg>
      </pc:sldChg>
      <pc:sldChg chg="addSp delSp modSp add mod delAnim modAnim">
        <pc:chgData name="Huy Pham" userId="918db3a1909f15e0" providerId="LiveId" clId="{EE25DBAE-D5E3-4F81-8071-FD1D3DFE23FC}" dt="2024-05-23T03:04:14.805" v="3006"/>
        <pc:sldMkLst>
          <pc:docMk/>
          <pc:sldMk cId="222946921" sldId="475"/>
        </pc:sldMkLst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0" creationId="{3EBE4774-3DD8-B19D-A3AF-80D9ED5CA84D}"/>
          </ac:spMkLst>
        </pc:spChg>
        <pc:spChg chg="add mod">
          <ac:chgData name="Huy Pham" userId="918db3a1909f15e0" providerId="LiveId" clId="{EE25DBAE-D5E3-4F81-8071-FD1D3DFE23FC}" dt="2024-05-04T08:01:39.618" v="2291" actId="1076"/>
          <ac:spMkLst>
            <pc:docMk/>
            <pc:sldMk cId="222946921" sldId="475"/>
            <ac:spMk id="13" creationId="{21BA58AE-44AC-CC32-48F2-E9B94A339F7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01:47.076" v="2293" actId="1076"/>
          <ac:spMkLst>
            <pc:docMk/>
            <pc:sldMk cId="222946921" sldId="475"/>
            <ac:spMk id="19" creationId="{778F0B18-24D5-7614-2DD0-E4691DC237FF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0" creationId="{6E7F67FE-ADA8-757B-2394-BE56AEA015E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1" creationId="{DCF23181-E22D-1C6A-15F4-1A791470B7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2" creationId="{6893526C-9963-22C2-301D-CFCF20B68C1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3" creationId="{ADDE4ECE-9928-9C55-C204-EF96BFAEDFA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4" creationId="{B765943E-8D43-BAA5-0B35-275C6E0D1C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5" creationId="{EEB3324A-84AC-B006-4D21-BB00CF5A7BD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5" creationId="{523095AA-83E8-AFD5-6626-C5F74CD0F9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8" creationId="{978F0D09-BCE7-7CEA-9E62-5D4A81E83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9" creationId="{8DF7323A-03AA-0627-C602-02CE327F7B1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0" creationId="{35535B51-CB97-387C-A036-868E88F57CA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1" creationId="{3946C56C-881F-9038-4F4A-E39B2C35EAA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2" creationId="{9CE21A28-7E13-EFFF-A004-780BB0F4515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3" creationId="{8D80BF23-3F7B-2D6C-9519-60DCA0B2F25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4" creationId="{D60A8A6F-D73C-1AAC-CDBC-FCD424A569E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5" creationId="{3387BCD1-CD44-C5E6-C0CF-C4C28F15549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6" creationId="{9F284F23-8E96-B23E-0AC0-439B52777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7" creationId="{409EEDEF-24C7-AC42-B41E-E17CAE6D753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0" creationId="{24ECECD1-5ED9-8A42-AC7F-D3E72BA0724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1" creationId="{5FCAB814-FA59-7373-D5D0-CDB3394A00A1}"/>
          </ac:spMkLst>
        </pc:spChg>
        <pc:spChg chg="add mod">
          <ac:chgData name="Huy Pham" userId="918db3a1909f15e0" providerId="LiveId" clId="{EE25DBAE-D5E3-4F81-8071-FD1D3DFE23FC}" dt="2024-05-04T08:01:56.369" v="2296" actId="1076"/>
          <ac:spMkLst>
            <pc:docMk/>
            <pc:sldMk cId="222946921" sldId="475"/>
            <ac:spMk id="54" creationId="{F2775630-809F-C2A5-B1B0-8E7FCD34F37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1" creationId="{F5EDBB3E-29FD-8B51-99AE-9BE697E359F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8:02:10.146" v="2299" actId="1076"/>
          <ac:spMkLst>
            <pc:docMk/>
            <pc:sldMk cId="222946921" sldId="475"/>
            <ac:spMk id="63" creationId="{6D767B69-4C4D-F10C-BEA5-7FA5F616D22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5" creationId="{D22CA6D9-4D90-AB4C-FEE0-A0958DDC65A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6" creationId="{4AAD9079-475D-C657-2CBE-D6FE1597F8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7" creationId="{F77CA3F7-9A20-E14F-A4E7-26E684DC489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9" creationId="{F2B89913-076D-BB32-302E-6ADD1C1AED71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1" creationId="{08BC51DF-2E6F-C78D-9BB3-D566F51E7E8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3" creationId="{8EFBC7A5-6A49-90B7-D642-751658108367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6" creationId="{49F4DA7A-F0A6-A57C-F33B-ED862767C01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22" creationId="{F83F7560-5696-19D1-A766-B9A3280C17ED}"/>
          </ac:spMkLst>
        </pc:spChg>
        <pc:graphicFrameChg chg="add del mod">
          <ac:chgData name="Huy Pham" userId="918db3a1909f15e0" providerId="LiveId" clId="{EE25DBAE-D5E3-4F81-8071-FD1D3DFE23FC}" dt="2024-05-04T08:00:36.775" v="2261"/>
          <ac:graphicFrameMkLst>
            <pc:docMk/>
            <pc:sldMk cId="222946921" sldId="475"/>
            <ac:graphicFrameMk id="11" creationId="{5BC9BCBC-DD4C-F5BE-798A-D3C1FFA446ED}"/>
          </ac:graphicFrameMkLst>
        </pc:graphicFrameChg>
        <pc:graphicFrameChg chg="add del mod">
          <ac:chgData name="Huy Pham" userId="918db3a1909f15e0" providerId="LiveId" clId="{EE25DBAE-D5E3-4F81-8071-FD1D3DFE23FC}" dt="2024-05-04T08:00:44.960" v="2266"/>
          <ac:graphicFrameMkLst>
            <pc:docMk/>
            <pc:sldMk cId="222946921" sldId="475"/>
            <ac:graphicFrameMk id="17" creationId="{217A7592-8F6D-63A7-5081-F87885656DAD}"/>
          </ac:graphicFrameMkLst>
        </pc:graphicFrameChg>
        <pc:graphicFrameChg chg="add del mod">
          <ac:chgData name="Huy Pham" userId="918db3a1909f15e0" providerId="LiveId" clId="{EE25DBAE-D5E3-4F81-8071-FD1D3DFE23FC}" dt="2024-05-04T08:01:00.062" v="2272"/>
          <ac:graphicFrameMkLst>
            <pc:docMk/>
            <pc:sldMk cId="222946921" sldId="475"/>
            <ac:graphicFrameMk id="49" creationId="{E1E1C55A-5CBF-6245-78D3-09040910D930}"/>
          </ac:graphicFrameMkLst>
        </pc:graphicFrameChg>
        <pc:graphicFrameChg chg="add del mod">
          <ac:chgData name="Huy Pham" userId="918db3a1909f15e0" providerId="LiveId" clId="{EE25DBAE-D5E3-4F81-8071-FD1D3DFE23FC}" dt="2024-05-04T08:01:10.669" v="2278"/>
          <ac:graphicFrameMkLst>
            <pc:docMk/>
            <pc:sldMk cId="222946921" sldId="475"/>
            <ac:graphicFrameMk id="57" creationId="{B4C69F19-DF8C-7154-05E4-FE2ABF0D2657}"/>
          </ac:graphicFrameMkLst>
        </pc:graphicFrameChg>
        <pc:picChg chg="del">
          <ac:chgData name="Huy Pham" userId="918db3a1909f15e0" providerId="LiveId" clId="{EE25DBAE-D5E3-4F81-8071-FD1D3DFE23FC}" dt="2024-05-04T07:59:54.235" v="2258" actId="478"/>
          <ac:picMkLst>
            <pc:docMk/>
            <pc:sldMk cId="222946921" sldId="475"/>
            <ac:picMk id="48" creationId="{9377CB80-3C47-239E-A2CB-D5A717C83400}"/>
          </ac:picMkLst>
        </pc:pic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4" creationId="{5705D8CA-C041-A823-C46D-AD28AC84950A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6" creationId="{79A3ADF8-8CAE-45A9-1987-B7DF17535079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2" creationId="{97324826-8E63-57F0-F2AE-EAC050CA188C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5" creationId="{DCF4A1FB-4201-B74C-8B34-FDE9A0DE7D8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6" creationId="{CC1CF46A-DE0E-C46D-804D-5EFBADE96B97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8" creationId="{1FA13077-4880-A6F3-89C4-C3693C15793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69" creationId="{3BC7FE79-C913-7210-B364-50BEEF0B6AA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0" creationId="{2701745A-9BC1-ED95-FC0D-472C22BCC6E8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4" creationId="{E5594F49-0591-F373-7F5C-C654DD31344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8" creationId="{289423CC-59A5-45E4-5908-D5B7033E541D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0" creationId="{9AC158C8-6F70-23ED-5722-F08353B9E41A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2" creationId="{CC11882A-D60D-7BD5-43BF-CB2464AD97BB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9" creationId="{CFAB0A7C-E583-F958-B245-53BBC465547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92" creationId="{17640DC1-C763-76E2-D5A4-35F05862BA4B}"/>
          </ac:cxnSpMkLst>
        </pc:cxnChg>
      </pc:sldChg>
      <pc:sldChg chg="delSp modSp add del mod">
        <pc:chgData name="Huy Pham" userId="918db3a1909f15e0" providerId="LiveId" clId="{EE25DBAE-D5E3-4F81-8071-FD1D3DFE23FC}" dt="2024-05-04T04:23:04.986" v="1867" actId="47"/>
        <pc:sldMkLst>
          <pc:docMk/>
          <pc:sldMk cId="2703735560" sldId="475"/>
        </pc:sldMkLst>
        <pc:cxnChg chg="mod">
          <ac:chgData name="Huy Pham" userId="918db3a1909f15e0" providerId="LiveId" clId="{EE25DBAE-D5E3-4F81-8071-FD1D3DFE23FC}" dt="2024-05-04T04:22:42.610" v="1864" actId="14100"/>
          <ac:cxnSpMkLst>
            <pc:docMk/>
            <pc:sldMk cId="2703735560" sldId="475"/>
            <ac:cxnSpMk id="91" creationId="{AF436739-98D7-0D07-E6B6-076BE2E6E92F}"/>
          </ac:cxnSpMkLst>
        </pc:cxnChg>
        <pc:cxnChg chg="del">
          <ac:chgData name="Huy Pham" userId="918db3a1909f15e0" providerId="LiveId" clId="{EE25DBAE-D5E3-4F81-8071-FD1D3DFE23FC}" dt="2024-05-04T04:22:31.341" v="1862" actId="478"/>
          <ac:cxnSpMkLst>
            <pc:docMk/>
            <pc:sldMk cId="2703735560" sldId="475"/>
            <ac:cxnSpMk id="94" creationId="{B35E5097-DEE5-D2AE-2FED-87D02358B0D2}"/>
          </ac:cxnSpMkLst>
        </pc:cxnChg>
        <pc:cxnChg chg="del mod">
          <ac:chgData name="Huy Pham" userId="918db3a1909f15e0" providerId="LiveId" clId="{EE25DBAE-D5E3-4F81-8071-FD1D3DFE23FC}" dt="2024-05-04T04:22:50.244" v="1866" actId="478"/>
          <ac:cxnSpMkLst>
            <pc:docMk/>
            <pc:sldMk cId="2703735560" sldId="475"/>
            <ac:cxnSpMk id="112" creationId="{4761DB0F-9881-86AE-9193-A14C4C868294}"/>
          </ac:cxnSpMkLst>
        </pc:cxnChg>
      </pc:sldChg>
      <pc:sldChg chg="del">
        <pc:chgData name="Huy Pham" userId="918db3a1909f15e0" providerId="LiveId" clId="{EE25DBAE-D5E3-4F81-8071-FD1D3DFE23FC}" dt="2024-05-03T07:44:32.276" v="17" actId="47"/>
        <pc:sldMkLst>
          <pc:docMk/>
          <pc:sldMk cId="3602455404" sldId="475"/>
        </pc:sldMkLst>
      </pc:sldChg>
      <pc:sldChg chg="addSp delSp modSp add mod modAnim">
        <pc:chgData name="Huy Pham" userId="918db3a1909f15e0" providerId="LiveId" clId="{EE25DBAE-D5E3-4F81-8071-FD1D3DFE23FC}" dt="2024-05-23T03:03:56.756" v="3002"/>
        <pc:sldMkLst>
          <pc:docMk/>
          <pc:sldMk cId="1216849874" sldId="476"/>
        </pc:sldMkLst>
        <pc:spChg chg="add mod">
          <ac:chgData name="Huy Pham" userId="918db3a1909f15e0" providerId="LiveId" clId="{EE25DBAE-D5E3-4F81-8071-FD1D3DFE23FC}" dt="2024-05-04T07:50:18.200" v="2062" actId="1076"/>
          <ac:spMkLst>
            <pc:docMk/>
            <pc:sldMk cId="1216849874" sldId="476"/>
            <ac:spMk id="11" creationId="{6D13071F-FBBD-BB44-FC00-E5FE0E2D7B25}"/>
          </ac:spMkLst>
        </pc:spChg>
        <pc:spChg chg="add mod">
          <ac:chgData name="Huy Pham" userId="918db3a1909f15e0" providerId="LiveId" clId="{EE25DBAE-D5E3-4F81-8071-FD1D3DFE23FC}" dt="2024-05-04T07:48:52.683" v="2024" actId="20577"/>
          <ac:spMkLst>
            <pc:docMk/>
            <pc:sldMk cId="1216849874" sldId="476"/>
            <ac:spMk id="12" creationId="{0254A281-598E-DEED-6396-E2D14862A22B}"/>
          </ac:spMkLst>
        </pc:spChg>
        <pc:spChg chg="add mod">
          <ac:chgData name="Huy Pham" userId="918db3a1909f15e0" providerId="LiveId" clId="{EE25DBAE-D5E3-4F81-8071-FD1D3DFE23FC}" dt="2024-05-23T03:03:20.945" v="2994" actId="14100"/>
          <ac:spMkLst>
            <pc:docMk/>
            <pc:sldMk cId="1216849874" sldId="476"/>
            <ac:spMk id="14" creationId="{B486ED85-2CFC-72DA-4AF0-67CC6C38667B}"/>
          </ac:spMkLst>
        </pc:spChg>
        <pc:spChg chg="add mod">
          <ac:chgData name="Huy Pham" userId="918db3a1909f15e0" providerId="LiveId" clId="{EE25DBAE-D5E3-4F81-8071-FD1D3DFE23FC}" dt="2024-05-04T07:53:41.021" v="2180" actId="2711"/>
          <ac:spMkLst>
            <pc:docMk/>
            <pc:sldMk cId="1216849874" sldId="476"/>
            <ac:spMk id="16" creationId="{93E967C4-A8AA-9EB6-B1D3-6939664E87B9}"/>
          </ac:spMkLst>
        </pc:spChg>
        <pc:spChg chg="add mod">
          <ac:chgData name="Huy Pham" userId="918db3a1909f15e0" providerId="LiveId" clId="{EE25DBAE-D5E3-4F81-8071-FD1D3DFE23FC}" dt="2024-05-04T04:30:42.685" v="1988" actId="1038"/>
          <ac:spMkLst>
            <pc:docMk/>
            <pc:sldMk cId="1216849874" sldId="476"/>
            <ac:spMk id="19" creationId="{97097C0B-B38E-67F3-A4E5-57B5E76249DE}"/>
          </ac:spMkLst>
        </pc:spChg>
        <pc:spChg chg="add mod">
          <ac:chgData name="Huy Pham" userId="918db3a1909f15e0" providerId="LiveId" clId="{EE25DBAE-D5E3-4F81-8071-FD1D3DFE23FC}" dt="2024-05-04T04:30:33.527" v="1986"/>
          <ac:spMkLst>
            <pc:docMk/>
            <pc:sldMk cId="1216849874" sldId="476"/>
            <ac:spMk id="20" creationId="{365CE2D3-BC26-5156-EE1C-7A919ADA505A}"/>
          </ac:spMkLst>
        </pc:spChg>
        <pc:spChg chg="add mod">
          <ac:chgData name="Huy Pham" userId="918db3a1909f15e0" providerId="LiveId" clId="{EE25DBAE-D5E3-4F81-8071-FD1D3DFE23FC}" dt="2024-05-04T07:54:19.413" v="2186" actId="1076"/>
          <ac:spMkLst>
            <pc:docMk/>
            <pc:sldMk cId="1216849874" sldId="476"/>
            <ac:spMk id="21" creationId="{BA23C42F-31C9-CB21-72BA-B3EA32D6C432}"/>
          </ac:spMkLst>
        </pc:spChg>
        <pc:spChg chg="add mod">
          <ac:chgData name="Huy Pham" userId="918db3a1909f15e0" providerId="LiveId" clId="{EE25DBAE-D5E3-4F81-8071-FD1D3DFE23FC}" dt="2024-05-04T07:55:01.097" v="2209" actId="14100"/>
          <ac:spMkLst>
            <pc:docMk/>
            <pc:sldMk cId="1216849874" sldId="476"/>
            <ac:spMk id="22" creationId="{17DA7ED5-1864-5379-E741-65ECC14A61C5}"/>
          </ac:spMkLst>
        </pc:spChg>
        <pc:spChg chg="add mod">
          <ac:chgData name="Huy Pham" userId="918db3a1909f15e0" providerId="LiveId" clId="{EE25DBAE-D5E3-4F81-8071-FD1D3DFE23FC}" dt="2024-05-04T07:55:54.771" v="2215" actId="1076"/>
          <ac:spMkLst>
            <pc:docMk/>
            <pc:sldMk cId="1216849874" sldId="476"/>
            <ac:spMk id="24" creationId="{88B97511-51DD-C063-4573-B28FE91B7C53}"/>
          </ac:spMkLst>
        </pc:spChg>
        <pc:spChg chg="add mod">
          <ac:chgData name="Huy Pham" userId="918db3a1909f15e0" providerId="LiveId" clId="{EE25DBAE-D5E3-4F81-8071-FD1D3DFE23FC}" dt="2024-05-04T07:57:00.551" v="2227" actId="14100"/>
          <ac:spMkLst>
            <pc:docMk/>
            <pc:sldMk cId="1216849874" sldId="476"/>
            <ac:spMk id="25" creationId="{E45F8EAB-FF38-DB5F-23FF-0F4532C50E1A}"/>
          </ac:spMkLst>
        </pc:spChg>
        <pc:spChg chg="add mod">
          <ac:chgData name="Huy Pham" userId="918db3a1909f15e0" providerId="LiveId" clId="{EE25DBAE-D5E3-4F81-8071-FD1D3DFE23FC}" dt="2024-05-04T07:58:24.490" v="2257" actId="1036"/>
          <ac:spMkLst>
            <pc:docMk/>
            <pc:sldMk cId="1216849874" sldId="476"/>
            <ac:spMk id="35" creationId="{83886163-3011-BE5D-260E-FFED46CC0AE1}"/>
          </ac:spMkLst>
        </pc:spChg>
        <pc:spChg chg="add mod">
          <ac:chgData name="Huy Pham" userId="918db3a1909f15e0" providerId="LiveId" clId="{EE25DBAE-D5E3-4F81-8071-FD1D3DFE23FC}" dt="2024-05-04T07:58:18.257" v="2253" actId="1076"/>
          <ac:spMkLst>
            <pc:docMk/>
            <pc:sldMk cId="1216849874" sldId="476"/>
            <ac:spMk id="38" creationId="{8698589C-0B27-B3D1-A7DC-70DF2198CF0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3" creationId="{11895A12-C577-5E3E-A555-1D524AF2530D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4" creationId="{D50804CB-B062-EAC8-5B20-213AC0B691AA}"/>
          </ac:spMkLst>
        </pc:spChg>
        <pc:spChg chg="mod">
          <ac:chgData name="Huy Pham" userId="918db3a1909f15e0" providerId="LiveId" clId="{EE25DBAE-D5E3-4F81-8071-FD1D3DFE23FC}" dt="2024-05-04T04:30:49.985" v="1989" actId="1076"/>
          <ac:spMkLst>
            <pc:docMk/>
            <pc:sldMk cId="1216849874" sldId="476"/>
            <ac:spMk id="65" creationId="{9A224230-BC14-4AA8-DD4B-EDB45F4CBCA4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1" creationId="{C1C258BC-94AF-A1C8-398B-7E5DBDF967E2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2" creationId="{43D60868-E175-ADDF-3EDA-898DA7336EA1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5" creationId="{9BBD09C5-CC02-F07F-C01F-D5EC24714B00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8" creationId="{FFF05130-8008-F7E8-096E-00A57DD33EBB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91" creationId="{D4AA7DB5-5E98-A6B9-9C32-7FB78A61B2B3}"/>
          </ac:spMkLst>
        </pc:spChg>
        <pc:spChg chg="del mod">
          <ac:chgData name="Huy Pham" userId="918db3a1909f15e0" providerId="LiveId" clId="{EE25DBAE-D5E3-4F81-8071-FD1D3DFE23FC}" dt="2024-05-04T04:30:33.058" v="1985" actId="21"/>
          <ac:spMkLst>
            <pc:docMk/>
            <pc:sldMk cId="1216849874" sldId="476"/>
            <ac:spMk id="95" creationId="{365CE2D3-BC26-5156-EE1C-7A919ADA505A}"/>
          </ac:spMkLst>
        </pc:spChg>
        <pc:spChg chg="mod">
          <ac:chgData name="Huy Pham" userId="918db3a1909f15e0" providerId="LiveId" clId="{EE25DBAE-D5E3-4F81-8071-FD1D3DFE23FC}" dt="2024-05-04T04:29:07.992" v="1958" actId="1076"/>
          <ac:spMkLst>
            <pc:docMk/>
            <pc:sldMk cId="1216849874" sldId="476"/>
            <ac:spMk id="98" creationId="{D20BE559-AD6B-CB9C-66BD-2C6FFE049C56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3" creationId="{BBEC0790-A3C4-3CF1-D546-0B90047A8109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4" creationId="{B0B8F3E5-E0E9-9D81-CFC1-839AF50EC37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5" creationId="{8E408FB1-AF4A-9F75-9A89-C552DEE1B423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6" creationId="{45CB8FD4-568E-60E9-8920-97EC0CD485BE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7" creationId="{9B25E764-CAD5-017C-2152-378725D5116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8" creationId="{D0129593-04F7-76FE-E833-CBAD82B201E8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9" creationId="{597F1348-1DD4-5943-107D-B636CB035259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1" creationId="{60E24BBD-5C60-FDD4-E3D8-C854AEF9AF0C}"/>
          </ac:spMkLst>
        </pc:spChg>
        <pc:spChg chg="del">
          <ac:chgData name="Huy Pham" userId="918db3a1909f15e0" providerId="LiveId" clId="{EE25DBAE-D5E3-4F81-8071-FD1D3DFE23FC}" dt="2024-05-04T04:28:53.945" v="1955" actId="478"/>
          <ac:spMkLst>
            <pc:docMk/>
            <pc:sldMk cId="1216849874" sldId="476"/>
            <ac:spMk id="112" creationId="{572123C2-99A0-0689-B0F6-59DC52F9C87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3" creationId="{29AE37AA-8101-8943-0D56-084FBF024EE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6" creationId="{4AC4DA6A-95E0-6438-FF85-AC6D550DF9C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9" creationId="{FF0AD606-7CA3-58DE-2B99-7B05EDF9E8B4}"/>
          </ac:spMkLst>
        </pc:sp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0" creationId="{71E64AFD-6070-254F-7154-C782DCAD505F}"/>
          </ac:picMkLst>
        </pc:pic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4" creationId="{40A6D901-DEFB-1DBD-4F32-705C479CC247}"/>
          </ac:picMkLst>
        </pc:picChg>
        <pc:cxnChg chg="add del mod">
          <ac:chgData name="Huy Pham" userId="918db3a1909f15e0" providerId="LiveId" clId="{EE25DBAE-D5E3-4F81-8071-FD1D3DFE23FC}" dt="2024-05-04T04:29:37.452" v="1967" actId="478"/>
          <ac:cxnSpMkLst>
            <pc:docMk/>
            <pc:sldMk cId="1216849874" sldId="476"/>
            <ac:cxnSpMk id="11" creationId="{0E819471-A64A-67B9-D223-A2A3C885CED7}"/>
          </ac:cxnSpMkLst>
        </pc:cxnChg>
        <pc:cxnChg chg="add mod">
          <ac:chgData name="Huy Pham" userId="918db3a1909f15e0" providerId="LiveId" clId="{EE25DBAE-D5E3-4F81-8071-FD1D3DFE23FC}" dt="2024-05-04T04:29:57.268" v="1976" actId="208"/>
          <ac:cxnSpMkLst>
            <pc:docMk/>
            <pc:sldMk cId="1216849874" sldId="476"/>
            <ac:cxnSpMk id="13" creationId="{A8CB489E-B1BE-2E4E-2247-ACFC13616D35}"/>
          </ac:cxnSpMkLst>
        </pc:cxnChg>
        <pc:cxnChg chg="add mod">
          <ac:chgData name="Huy Pham" userId="918db3a1909f15e0" providerId="LiveId" clId="{EE25DBAE-D5E3-4F81-8071-FD1D3DFE23FC}" dt="2024-05-04T04:30:06.859" v="1979" actId="1076"/>
          <ac:cxnSpMkLst>
            <pc:docMk/>
            <pc:sldMk cId="1216849874" sldId="476"/>
            <ac:cxnSpMk id="18" creationId="{A8CEE6B7-EAC7-2325-2ADF-E64F37EBA7E6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3" creationId="{71C23898-56E9-7CC6-60C1-C253C04B9DEC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4" creationId="{DB8CFBEA-9EAC-D958-A815-79A3DBFD67D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7" creationId="{0947A17B-01DB-3350-28F1-19180D88C341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0" creationId="{D0134A67-9A5F-D94A-9DE4-8E62BABA3B1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6" creationId="{8F9C762D-9E74-A4CA-6577-C295DBF319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7" creationId="{FEFF69C4-A059-98F0-1A97-3170BA0DB93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8" creationId="{B9BA6106-9E5F-2B44-6805-8ED40895C28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4" creationId="{38FE2ED6-A502-A449-4DDE-6C987212CA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7" creationId="{C30B3B0C-A3CB-84CE-D663-B2EB0502034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0" creationId="{5B6AC109-8441-48EA-B4AD-5AE44C13297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3" creationId="{B9E27709-71DC-2786-F92B-5BAE223AC10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4" creationId="{F4649CED-B7F5-D3B1-6FB0-2B2479667E9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2.056" v="16" actId="47"/>
        <pc:sldMkLst>
          <pc:docMk/>
          <pc:sldMk cId="3633270404" sldId="476"/>
        </pc:sldMkLst>
      </pc:sldChg>
      <pc:sldChg chg="addSp delSp modSp add mod delAnim modAnim">
        <pc:chgData name="Huy Pham" userId="918db3a1909f15e0" providerId="LiveId" clId="{EE25DBAE-D5E3-4F81-8071-FD1D3DFE23FC}" dt="2024-05-23T03:05:57.130" v="3020"/>
        <pc:sldMkLst>
          <pc:docMk/>
          <pc:sldMk cId="952062448" sldId="477"/>
        </pc:sldMkLst>
        <pc:spChg chg="mod">
          <ac:chgData name="Huy Pham" userId="918db3a1909f15e0" providerId="LiveId" clId="{EE25DBAE-D5E3-4F81-8071-FD1D3DFE23FC}" dt="2024-05-04T08:04:35.412" v="2338" actId="14100"/>
          <ac:spMkLst>
            <pc:docMk/>
            <pc:sldMk cId="952062448" sldId="477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1" creationId="{6D13071F-FBBD-BB44-FC00-E5FE0E2D7B2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2" creationId="{0254A281-598E-DEED-6396-E2D14862A22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4" creationId="{B486ED85-2CFC-72DA-4AF0-67CC6C38667B}"/>
          </ac:spMkLst>
        </pc:spChg>
        <pc:spChg chg="mod">
          <ac:chgData name="Huy Pham" userId="918db3a1909f15e0" providerId="LiveId" clId="{EE25DBAE-D5E3-4F81-8071-FD1D3DFE23FC}" dt="2024-05-04T08:04:41.333" v="2339" actId="1076"/>
          <ac:spMkLst>
            <pc:docMk/>
            <pc:sldMk cId="952062448" sldId="477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6" creationId="{93E967C4-A8AA-9EB6-B1D3-6939664E87B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9" creationId="{97097C0B-B38E-67F3-A4E5-57B5E76249DE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0" creationId="{365CE2D3-BC26-5156-EE1C-7A919ADA505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1" creationId="{BA23C42F-31C9-CB21-72BA-B3EA32D6C43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2" creationId="{17DA7ED5-1864-5379-E741-65ECC14A61C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4" creationId="{88B97511-51DD-C063-4573-B28FE91B7C5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5" creationId="{E45F8EAB-FF38-DB5F-23FF-0F4532C50E1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5" creationId="{83886163-3011-BE5D-260E-FFED46CC0AE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8" creationId="{8698589C-0B27-B3D1-A7DC-70DF2198CF03}"/>
          </ac:spMkLst>
        </pc:spChg>
        <pc:spChg chg="add mod">
          <ac:chgData name="Huy Pham" userId="918db3a1909f15e0" providerId="LiveId" clId="{EE25DBAE-D5E3-4F81-8071-FD1D3DFE23FC}" dt="2024-05-04T08:04:30.537" v="2337" actId="20577"/>
          <ac:spMkLst>
            <pc:docMk/>
            <pc:sldMk cId="952062448" sldId="477"/>
            <ac:spMk id="39" creationId="{948ECFED-AA62-FCC8-3761-571664D30602}"/>
          </ac:spMkLst>
        </pc:spChg>
        <pc:spChg chg="del">
          <ac:chgData name="Huy Pham" userId="918db3a1909f15e0" providerId="LiveId" clId="{EE25DBAE-D5E3-4F81-8071-FD1D3DFE23FC}" dt="2024-05-04T08:03:03.900" v="2304" actId="478"/>
          <ac:spMkLst>
            <pc:docMk/>
            <pc:sldMk cId="952062448" sldId="477"/>
            <ac:spMk id="47" creationId="{409EEDEF-24C7-AC42-B41E-E17CAE6D753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48" creationId="{B12E1C96-39A8-2171-1099-D182C6AB7FFE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49" creationId="{B5DF1E4F-8E3D-8335-279E-BD31E930BA2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0" creationId="{5C2008A0-FCC2-23F9-1665-E070682CB6D4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58" creationId="{105A04C5-7161-BED0-CC8D-81385A40ACA9}"/>
          </ac:spMkLst>
        </pc:spChg>
        <pc:spChg chg="add del mod">
          <ac:chgData name="Huy Pham" userId="918db3a1909f15e0" providerId="LiveId" clId="{EE25DBAE-D5E3-4F81-8071-FD1D3DFE23FC}" dt="2024-05-04T08:08:16.385" v="2391" actId="21"/>
          <ac:spMkLst>
            <pc:docMk/>
            <pc:sldMk cId="952062448" sldId="477"/>
            <ac:spMk id="61" creationId="{7D0F5C3E-D144-8BCB-7AE8-664E83C1FE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4" creationId="{D50804CB-B062-EAC8-5B20-213AC0B691A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5" creationId="{9A224230-BC14-4AA8-DD4B-EDB45F4CBCA4}"/>
          </ac:spMkLst>
        </pc:spChg>
        <pc:spChg chg="add del mod">
          <ac:chgData name="Huy Pham" userId="918db3a1909f15e0" providerId="LiveId" clId="{EE25DBAE-D5E3-4F81-8071-FD1D3DFE23FC}" dt="2024-05-04T08:08:56.964" v="2403" actId="21"/>
          <ac:spMkLst>
            <pc:docMk/>
            <pc:sldMk cId="952062448" sldId="477"/>
            <ac:spMk id="69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08:38.522" v="2396" actId="1076"/>
          <ac:spMkLst>
            <pc:docMk/>
            <pc:sldMk cId="952062448" sldId="477"/>
            <ac:spMk id="70" creationId="{6907FA45-C8E0-2BA8-A42C-25621822A34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1" creationId="{C1C258BC-94AF-A1C8-398B-7E5DBDF967E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2" creationId="{43D60868-E175-ADDF-3EDA-898DA7336EA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5" creationId="{852322D6-31DF-1523-2013-006DAF324C65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6" creationId="{76C66E81-C032-B289-1522-2C1266869D4C}"/>
          </ac:spMkLst>
        </pc:spChg>
        <pc:spChg chg="add mod">
          <ac:chgData name="Huy Pham" userId="918db3a1909f15e0" providerId="LiveId" clId="{EE25DBAE-D5E3-4F81-8071-FD1D3DFE23FC}" dt="2024-05-04T08:06:33.220" v="2355" actId="1076"/>
          <ac:spMkLst>
            <pc:docMk/>
            <pc:sldMk cId="952062448" sldId="477"/>
            <ac:spMk id="77" creationId="{1940C0CF-4AC7-B567-3A62-E42984044C77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5" creationId="{9BBD09C5-CC02-F07F-C01F-D5EC24714B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8" creationId="{FFF05130-8008-F7E8-096E-00A57DD33EB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8:08:16.640" v="2392"/>
          <ac:spMkLst>
            <pc:docMk/>
            <pc:sldMk cId="952062448" sldId="477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08:53.556" v="2402" actId="1076"/>
          <ac:spMkLst>
            <pc:docMk/>
            <pc:sldMk cId="952062448" sldId="477"/>
            <ac:spMk id="95" creationId="{E14B5240-2B1D-5207-79D9-CF3A2BB2CD66}"/>
          </ac:spMkLst>
        </pc:spChg>
        <pc:spChg chg="add mod">
          <ac:chgData name="Huy Pham" userId="918db3a1909f15e0" providerId="LiveId" clId="{EE25DBAE-D5E3-4F81-8071-FD1D3DFE23FC}" dt="2024-05-04T08:08:57.287" v="2404"/>
          <ac:spMkLst>
            <pc:docMk/>
            <pc:sldMk cId="952062448" sldId="477"/>
            <ac:spMk id="96" creationId="{A9B240CD-C399-2FB3-028C-A19D0FC86248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8:10:26.375" v="2443" actId="1076"/>
          <ac:spMkLst>
            <pc:docMk/>
            <pc:sldMk cId="952062448" sldId="477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3" creationId="{BBEC0790-A3C4-3CF1-D546-0B90047A810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4" creationId="{B0B8F3E5-E0E9-9D81-CFC1-839AF50EC37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8:13:05.250" v="2492" actId="1076"/>
          <ac:spMkLst>
            <pc:docMk/>
            <pc:sldMk cId="952062448" sldId="477"/>
            <ac:spMk id="107" creationId="{8CD448C4-1CA2-3776-BB97-12D154FC490C}"/>
          </ac:spMkLst>
        </pc:spChg>
        <pc:spChg chg="add mod">
          <ac:chgData name="Huy Pham" userId="918db3a1909f15e0" providerId="LiveId" clId="{EE25DBAE-D5E3-4F81-8071-FD1D3DFE23FC}" dt="2024-05-04T08:13:01.402" v="2491" actId="1076"/>
          <ac:spMkLst>
            <pc:docMk/>
            <pc:sldMk cId="952062448" sldId="477"/>
            <ac:spMk id="110" creationId="{CB9641FF-7804-7DCF-B478-15FD10F27532}"/>
          </ac:spMkLst>
        </pc:spChg>
        <pc:spChg chg="add mod">
          <ac:chgData name="Huy Pham" userId="918db3a1909f15e0" providerId="LiveId" clId="{EE25DBAE-D5E3-4F81-8071-FD1D3DFE23FC}" dt="2024-05-04T08:13:10.656" v="2493" actId="1076"/>
          <ac:spMkLst>
            <pc:docMk/>
            <pc:sldMk cId="952062448" sldId="477"/>
            <ac:spMk id="113" creationId="{8FC8FDB9-1B1D-C029-623F-55EB510C4961}"/>
          </ac:spMkLst>
        </pc:spChg>
        <pc:spChg chg="add mod">
          <ac:chgData name="Huy Pham" userId="918db3a1909f15e0" providerId="LiveId" clId="{EE25DBAE-D5E3-4F81-8071-FD1D3DFE23FC}" dt="2024-05-04T08:11:08.416" v="2460" actId="20577"/>
          <ac:spMkLst>
            <pc:docMk/>
            <pc:sldMk cId="952062448" sldId="477"/>
            <ac:spMk id="115" creationId="{791E95EF-7F03-2983-1B78-B3487E4D7F55}"/>
          </ac:spMkLst>
        </pc:spChg>
        <pc:spChg chg="add mod">
          <ac:chgData name="Huy Pham" userId="918db3a1909f15e0" providerId="LiveId" clId="{EE25DBAE-D5E3-4F81-8071-FD1D3DFE23FC}" dt="2024-05-04T08:12:57.954" v="2490" actId="1076"/>
          <ac:spMkLst>
            <pc:docMk/>
            <pc:sldMk cId="952062448" sldId="477"/>
            <ac:spMk id="116" creationId="{9DE5A384-307F-4EB4-A9F4-41E9C3813678}"/>
          </ac:spMkLst>
        </pc:spChg>
        <pc:spChg chg="add mod">
          <ac:chgData name="Huy Pham" userId="918db3a1909f15e0" providerId="LiveId" clId="{EE25DBAE-D5E3-4F81-8071-FD1D3DFE23FC}" dt="2024-05-04T08:13:25.750" v="2499" actId="1076"/>
          <ac:spMkLst>
            <pc:docMk/>
            <pc:sldMk cId="952062448" sldId="477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03:09.154" v="2308"/>
          <ac:graphicFrameMkLst>
            <pc:docMk/>
            <pc:sldMk cId="952062448" sldId="477"/>
            <ac:graphicFrameMk id="17" creationId="{FEFEC887-2DF7-8208-A1B3-2A324A055FFD}"/>
          </ac:graphicFrameMkLst>
        </pc:graphicFrameChg>
        <pc:graphicFrameChg chg="add del mod">
          <ac:chgData name="Huy Pham" userId="918db3a1909f15e0" providerId="LiveId" clId="{EE25DBAE-D5E3-4F81-8071-FD1D3DFE23FC}" dt="2024-05-04T08:03:24.354" v="2315"/>
          <ac:graphicFrameMkLst>
            <pc:docMk/>
            <pc:sldMk cId="952062448" sldId="477"/>
            <ac:graphicFrameMk id="40" creationId="{656DA7F0-DA62-0CB4-44AE-73CAD9BAD4B8}"/>
          </ac:graphicFrameMkLst>
        </pc:graphicFrameChg>
        <pc:graphicFrameChg chg="add del mod">
          <ac:chgData name="Huy Pham" userId="918db3a1909f15e0" providerId="LiveId" clId="{EE25DBAE-D5E3-4F81-8071-FD1D3DFE23FC}" dt="2024-05-04T08:09:09.560" v="2408"/>
          <ac:graphicFrameMkLst>
            <pc:docMk/>
            <pc:sldMk cId="952062448" sldId="477"/>
            <ac:graphicFrameMk id="97" creationId="{63257EEC-AE4D-E359-148E-B6F6C9CBFD88}"/>
          </ac:graphicFrameMkLst>
        </pc:graphicFrameChg>
        <pc:graphicFrameChg chg="add del mod">
          <ac:chgData name="Huy Pham" userId="918db3a1909f15e0" providerId="LiveId" clId="{EE25DBAE-D5E3-4F81-8071-FD1D3DFE23FC}" dt="2024-05-04T08:09:17.431" v="2413"/>
          <ac:graphicFrameMkLst>
            <pc:docMk/>
            <pc:sldMk cId="952062448" sldId="477"/>
            <ac:graphicFrameMk id="102" creationId="{FD565255-47FE-5478-8049-EC313B9E292A}"/>
          </ac:graphicFrameMkLst>
        </pc:graphicFrameChg>
        <pc:graphicFrameChg chg="add del mod">
          <ac:chgData name="Huy Pham" userId="918db3a1909f15e0" providerId="LiveId" clId="{EE25DBAE-D5E3-4F81-8071-FD1D3DFE23FC}" dt="2024-05-04T08:09:29.266" v="2419"/>
          <ac:graphicFrameMkLst>
            <pc:docMk/>
            <pc:sldMk cId="952062448" sldId="477"/>
            <ac:graphicFrameMk id="108" creationId="{45C6F89B-E889-537A-D2CD-FDD36F39E036}"/>
          </ac:graphicFrameMkLst>
        </pc:graphicFrameChg>
        <pc:graphicFrameChg chg="add del mod">
          <ac:chgData name="Huy Pham" userId="918db3a1909f15e0" providerId="LiveId" clId="{EE25DBAE-D5E3-4F81-8071-FD1D3DFE23FC}" dt="2024-05-04T08:09:41.931" v="2425"/>
          <ac:graphicFrameMkLst>
            <pc:docMk/>
            <pc:sldMk cId="952062448" sldId="477"/>
            <ac:graphicFrameMk id="111" creationId="{207D2381-A156-990D-AC62-275FFA972C8D}"/>
          </ac:graphicFrameMkLst>
        </pc:graphicFrameChg>
        <pc:graphicFrameChg chg="add del mod">
          <ac:chgData name="Huy Pham" userId="918db3a1909f15e0" providerId="LiveId" clId="{EE25DBAE-D5E3-4F81-8071-FD1D3DFE23FC}" dt="2024-05-04T08:10:15.754" v="2440"/>
          <ac:graphicFrameMkLst>
            <pc:docMk/>
            <pc:sldMk cId="952062448" sldId="477"/>
            <ac:graphicFrameMk id="114" creationId="{BDCEC91A-2294-4C8B-F596-95D2E21A8EBF}"/>
          </ac:graphicFrameMkLst>
        </pc:graphicFrameChg>
        <pc:picChg chg="add del mod">
          <ac:chgData name="Huy Pham" userId="918db3a1909f15e0" providerId="LiveId" clId="{EE25DBAE-D5E3-4F81-8071-FD1D3DFE23FC}" dt="2024-05-04T08:09:08.221" v="2405" actId="478"/>
          <ac:picMkLst>
            <pc:docMk/>
            <pc:sldMk cId="952062448" sldId="477"/>
            <ac:picMk id="41" creationId="{67F38A90-40A5-1535-FFF9-2175418457BD}"/>
          </ac:picMkLst>
        </pc:pic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3" creationId="{A8CB489E-B1BE-2E4E-2247-ACFC13616D35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8" creationId="{A8CEE6B7-EAC7-2325-2ADF-E64F37EBA7E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2" creationId="{00AEFC2F-A5AB-B405-B24F-CCB364E8CFC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3" creationId="{BDEA50CF-DF8A-1A4B-F4D2-161E55ACD3B5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4" creationId="{2E7D826C-1E36-34C5-0F52-ACA2490C6BAA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5" creationId="{B6679A82-89E2-1255-2F40-99B1D9468712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6" creationId="{0DD7778E-FA10-93B9-615C-3046684457B1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52" creationId="{1ED7DD57-20F4-CADD-11B8-4325C227CA41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3" creationId="{71C23898-56E9-7CC6-60C1-C253C04B9DEC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5" creationId="{81F98A39-48F8-8097-4A97-E0E0C9127844}"/>
          </ac:cxnSpMkLst>
        </pc:cxnChg>
        <pc:cxnChg chg="add mod">
          <ac:chgData name="Huy Pham" userId="918db3a1909f15e0" providerId="LiveId" clId="{EE25DBAE-D5E3-4F81-8071-FD1D3DFE23FC}" dt="2024-05-04T08:07:25.228" v="2373" actId="14100"/>
          <ac:cxnSpMkLst>
            <pc:docMk/>
            <pc:sldMk cId="952062448" sldId="477"/>
            <ac:cxnSpMk id="56" creationId="{DF2EF10F-E526-1FD3-78F4-62ACB9A8718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9" creationId="{6C57E634-F7A8-77EB-8C2C-C8FE2944C1FD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0" creationId="{D0134A67-9A5F-D94A-9DE4-8E62BABA3B14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62" creationId="{7E2742FF-F9BA-3DD3-3476-0706BDB25D4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6" creationId="{8F9C762D-9E74-A4CA-6577-C295DBF319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7" creationId="{FEFF69C4-A059-98F0-1A97-3170BA0DB93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8" creationId="{B9BA6106-9E5F-2B44-6805-8ED40895C28A}"/>
          </ac:cxnSpMkLst>
        </pc:cxnChg>
        <pc:cxnChg chg="add mod">
          <ac:chgData name="Huy Pham" userId="918db3a1909f15e0" providerId="LiveId" clId="{EE25DBAE-D5E3-4F81-8071-FD1D3DFE23FC}" dt="2024-05-04T08:08:13.930" v="2390" actId="14100"/>
          <ac:cxnSpMkLst>
            <pc:docMk/>
            <pc:sldMk cId="952062448" sldId="477"/>
            <ac:cxnSpMk id="73" creationId="{1EA3EA5D-74BB-D92F-3501-3C4FD4198F6C}"/>
          </ac:cxnSpMkLst>
        </pc:cxnChg>
        <pc:cxnChg chg="add mod">
          <ac:chgData name="Huy Pham" userId="918db3a1909f15e0" providerId="LiveId" clId="{EE25DBAE-D5E3-4F81-8071-FD1D3DFE23FC}" dt="2024-05-04T08:06:59.279" v="2367" actId="1038"/>
          <ac:cxnSpMkLst>
            <pc:docMk/>
            <pc:sldMk cId="952062448" sldId="477"/>
            <ac:cxnSpMk id="74" creationId="{E12499E4-7028-2AA9-505E-CD6AC591270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4" creationId="{38FE2ED6-A502-A449-4DDE-6C987212CA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7" creationId="{C30B3B0C-A3CB-84CE-D663-B2EB05020342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0" creationId="{5B6AC109-8441-48EA-B4AD-5AE44C132974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3" creationId="{B9E27709-71DC-2786-F92B-5BAE223AC102}"/>
          </ac:cxnSpMkLst>
        </pc:cxnChg>
        <pc:cxnChg chg="del mod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4" creationId="{F4649CED-B7F5-D3B1-6FB0-2B2479667E9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1.815" v="15" actId="47"/>
        <pc:sldMkLst>
          <pc:docMk/>
          <pc:sldMk cId="3011301980" sldId="477"/>
        </pc:sldMkLst>
      </pc:sldChg>
      <pc:sldChg chg="addSp delSp modSp add mod modAnim">
        <pc:chgData name="Huy Pham" userId="918db3a1909f15e0" providerId="LiveId" clId="{EE25DBAE-D5E3-4F81-8071-FD1D3DFE23FC}" dt="2024-05-23T03:06:35.735" v="3027"/>
        <pc:sldMkLst>
          <pc:docMk/>
          <pc:sldMk cId="2340350699" sldId="478"/>
        </pc:sldMkLst>
        <pc:spChg chg="add mod">
          <ac:chgData name="Huy Pham" userId="918db3a1909f15e0" providerId="LiveId" clId="{EE25DBAE-D5E3-4F81-8071-FD1D3DFE23FC}" dt="2024-05-04T08:15:55.924" v="2540" actId="1076"/>
          <ac:spMkLst>
            <pc:docMk/>
            <pc:sldMk cId="2340350699" sldId="478"/>
            <ac:spMk id="13" creationId="{E64CDCFF-550D-C9B1-0704-FAE6216223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6" creationId="{9BEA8178-8703-8325-0DC7-D8D5AA0C62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8" creationId="{B4EAD6B9-130E-FBEB-FBBF-F7AFA8EB4E9A}"/>
          </ac:spMkLst>
        </pc:spChg>
        <pc:spChg chg="add mod">
          <ac:chgData name="Huy Pham" userId="918db3a1909f15e0" providerId="LiveId" clId="{EE25DBAE-D5E3-4F81-8071-FD1D3DFE23FC}" dt="2024-05-04T08:15:51.818" v="2539" actId="20577"/>
          <ac:spMkLst>
            <pc:docMk/>
            <pc:sldMk cId="2340350699" sldId="478"/>
            <ac:spMk id="20" creationId="{2901B3C0-982B-7E11-91BF-7B44494B059F}"/>
          </ac:spMkLst>
        </pc:spChg>
        <pc:spChg chg="add mod">
          <ac:chgData name="Huy Pham" userId="918db3a1909f15e0" providerId="LiveId" clId="{EE25DBAE-D5E3-4F81-8071-FD1D3DFE23FC}" dt="2024-05-04T08:21:27.721" v="2629" actId="1035"/>
          <ac:spMkLst>
            <pc:docMk/>
            <pc:sldMk cId="2340350699" sldId="478"/>
            <ac:spMk id="21" creationId="{F88B1BE1-9225-4F05-EE28-162353BBF221}"/>
          </ac:spMkLst>
        </pc:spChg>
        <pc:spChg chg="add mod">
          <ac:chgData name="Huy Pham" userId="918db3a1909f15e0" providerId="LiveId" clId="{EE25DBAE-D5E3-4F81-8071-FD1D3DFE23FC}" dt="2024-05-04T08:21:20.795" v="2613" actId="1037"/>
          <ac:spMkLst>
            <pc:docMk/>
            <pc:sldMk cId="2340350699" sldId="478"/>
            <ac:spMk id="22" creationId="{DEAD70DF-36E2-8ED8-DD8B-BD7BA931C5C1}"/>
          </ac:spMkLst>
        </pc:spChg>
        <pc:spChg chg="add mod">
          <ac:chgData name="Huy Pham" userId="918db3a1909f15e0" providerId="LiveId" clId="{EE25DBAE-D5E3-4F81-8071-FD1D3DFE23FC}" dt="2024-05-04T08:21:36.519" v="2631" actId="1076"/>
          <ac:spMkLst>
            <pc:docMk/>
            <pc:sldMk cId="2340350699" sldId="478"/>
            <ac:spMk id="23" creationId="{BD9600CB-7A71-9A40-F9AC-578031EB8CF6}"/>
          </ac:spMkLst>
        </pc:spChg>
        <pc:spChg chg="add mod">
          <ac:chgData name="Huy Pham" userId="918db3a1909f15e0" providerId="LiveId" clId="{EE25DBAE-D5E3-4F81-8071-FD1D3DFE23FC}" dt="2024-05-04T08:21:48.937" v="2635" actId="1076"/>
          <ac:spMkLst>
            <pc:docMk/>
            <pc:sldMk cId="2340350699" sldId="478"/>
            <ac:spMk id="24" creationId="{7392DF25-7A39-E47A-4517-BCD3EEF25EFF}"/>
          </ac:spMkLst>
        </pc:spChg>
        <pc:spChg chg="del">
          <ac:chgData name="Huy Pham" userId="918db3a1909f15e0" providerId="LiveId" clId="{EE25DBAE-D5E3-4F81-8071-FD1D3DFE23FC}" dt="2024-05-04T08:13:51.339" v="2503" actId="478"/>
          <ac:spMkLst>
            <pc:docMk/>
            <pc:sldMk cId="2340350699" sldId="478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07" creationId="{8CD448C4-1CA2-3776-BB97-12D154FC490C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0" creationId="{CB9641FF-7804-7DCF-B478-15FD10F27532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3" creationId="{8FC8FDB9-1B1D-C029-623F-55EB510C4961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5" creationId="{791E95EF-7F03-2983-1B78-B3487E4D7F55}"/>
          </ac:spMkLst>
        </pc:spChg>
        <pc:spChg chg="del">
          <ac:chgData name="Huy Pham" userId="918db3a1909f15e0" providerId="LiveId" clId="{EE25DBAE-D5E3-4F81-8071-FD1D3DFE23FC}" dt="2024-05-04T08:13:48.661" v="2502" actId="478"/>
          <ac:spMkLst>
            <pc:docMk/>
            <pc:sldMk cId="2340350699" sldId="478"/>
            <ac:spMk id="116" creationId="{9DE5A384-307F-4EB4-A9F4-41E9C3813678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14:00.007" v="2506"/>
          <ac:graphicFrameMkLst>
            <pc:docMk/>
            <pc:sldMk cId="2340350699" sldId="478"/>
            <ac:graphicFrameMk id="11" creationId="{1679F6DE-3AFF-5E7A-2C64-23B1820FA1D7}"/>
          </ac:graphicFrameMkLst>
        </pc:graphicFrameChg>
        <pc:graphicFrameChg chg="add del mod">
          <ac:chgData name="Huy Pham" userId="918db3a1909f15e0" providerId="LiveId" clId="{EE25DBAE-D5E3-4F81-8071-FD1D3DFE23FC}" dt="2024-05-04T08:14:14.878" v="2514"/>
          <ac:graphicFrameMkLst>
            <pc:docMk/>
            <pc:sldMk cId="2340350699" sldId="478"/>
            <ac:graphicFrameMk id="14" creationId="{7D764C68-33E1-F499-0099-2791D123D66A}"/>
          </ac:graphicFrameMkLst>
        </pc:graphicFrameChg>
        <pc:graphicFrameChg chg="add">
          <ac:chgData name="Huy Pham" userId="918db3a1909f15e0" providerId="LiveId" clId="{EE25DBAE-D5E3-4F81-8071-FD1D3DFE23FC}" dt="2024-05-04T08:14:08.847" v="2512"/>
          <ac:graphicFrameMkLst>
            <pc:docMk/>
            <pc:sldMk cId="2340350699" sldId="478"/>
            <ac:graphicFrameMk id="17" creationId="{A7035043-EFC4-1436-D180-02C3E2E43241}"/>
          </ac:graphicFrameMkLst>
        </pc:graphicFrameChg>
      </pc:sldChg>
      <pc:sldChg chg="del">
        <pc:chgData name="Huy Pham" userId="918db3a1909f15e0" providerId="LiveId" clId="{EE25DBAE-D5E3-4F81-8071-FD1D3DFE23FC}" dt="2024-05-03T07:44:31.569" v="14" actId="47"/>
        <pc:sldMkLst>
          <pc:docMk/>
          <pc:sldMk cId="2605712920" sldId="478"/>
        </pc:sldMkLst>
      </pc:sldChg>
      <pc:sldChg chg="addSp delSp modSp add mod delAnim modAnim">
        <pc:chgData name="Huy Pham" userId="918db3a1909f15e0" providerId="LiveId" clId="{EE25DBAE-D5E3-4F81-8071-FD1D3DFE23FC}" dt="2024-05-23T03:07:21.990" v="3028"/>
        <pc:sldMkLst>
          <pc:docMk/>
          <pc:sldMk cId="307793428" sldId="479"/>
        </pc:sldMkLst>
        <pc:spChg chg="mod">
          <ac:chgData name="Huy Pham" userId="918db3a1909f15e0" providerId="LiveId" clId="{EE25DBAE-D5E3-4F81-8071-FD1D3DFE23FC}" dt="2024-05-04T08:23:06.294" v="2653" actId="14100"/>
          <ac:spMkLst>
            <pc:docMk/>
            <pc:sldMk cId="307793428" sldId="479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3" creationId="{E64CDCFF-550D-C9B1-0704-FAE621622396}"/>
          </ac:spMkLst>
        </pc:spChg>
        <pc:spChg chg="add mod">
          <ac:chgData name="Huy Pham" userId="918db3a1909f15e0" providerId="LiveId" clId="{EE25DBAE-D5E3-4F81-8071-FD1D3DFE23FC}" dt="2024-05-04T08:23:00.256" v="2652" actId="1076"/>
          <ac:spMkLst>
            <pc:docMk/>
            <pc:sldMk cId="307793428" sldId="479"/>
            <ac:spMk id="14" creationId="{16672222-22F4-D65B-BA7D-55A036E4EFF8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23:16.924" v="2655" actId="1076"/>
          <ac:spMkLst>
            <pc:docMk/>
            <pc:sldMk cId="307793428" sldId="479"/>
            <ac:spMk id="16" creationId="{13D77ABA-51CF-D47F-558A-B9B49609A1E7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0" creationId="{2901B3C0-982B-7E11-91BF-7B44494B059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1" creationId="{F88B1BE1-9225-4F05-EE28-162353BBF2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2" creationId="{DEAD70DF-36E2-8ED8-DD8B-BD7BA931C5C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3" creationId="{BD9600CB-7A71-9A40-F9AC-578031EB8CF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4" creationId="{7392DF25-7A39-E47A-4517-BCD3EEF25EF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38" creationId="{FBD7CE0D-7C1E-E456-FD58-6F820D02AF7D}"/>
          </ac:spMkLst>
        </pc:spChg>
        <pc:spChg chg="del">
          <ac:chgData name="Huy Pham" userId="918db3a1909f15e0" providerId="LiveId" clId="{EE25DBAE-D5E3-4F81-8071-FD1D3DFE23FC}" dt="2024-05-04T08:22:28.485" v="2638" actId="478"/>
          <ac:spMkLst>
            <pc:docMk/>
            <pc:sldMk cId="307793428" sldId="479"/>
            <ac:spMk id="39" creationId="{948ECFED-AA62-FCC8-3761-571664D306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0" creationId="{18A184CF-8733-A6B8-1FF1-E1F7542CC7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1" creationId="{7245F8B2-2442-8D71-6A56-11731090B34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7" creationId="{AEE3E681-6432-5FCC-D0BE-55556E57765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8" creationId="{B12E1C96-39A8-2171-1099-D182C6AB7FFE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9" creationId="{B5DF1E4F-8E3D-8335-279E-BD31E930BA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0" creationId="{5C2008A0-FCC2-23F9-1665-E070682CB6D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55" creationId="{A9258DA6-A2D5-E828-71B4-76AC4A163F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8" creationId="{105A04C5-7161-BED0-CC8D-81385A40ACA9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6" creationId="{23A78910-C728-966A-A30E-0458E7A97F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7" creationId="{F16BFC4F-6664-FCB1-BC17-1105950BD79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8" creationId="{4F819713-F9CC-5CD3-4BFB-C3069CC54F07}"/>
          </ac:spMkLst>
        </pc:spChg>
        <pc:spChg chg="add mod">
          <ac:chgData name="Huy Pham" userId="918db3a1909f15e0" providerId="LiveId" clId="{EE25DBAE-D5E3-4F81-8071-FD1D3DFE23FC}" dt="2024-05-04T08:25:47.204" v="2677" actId="1076"/>
          <ac:spMkLst>
            <pc:docMk/>
            <pc:sldMk cId="307793428" sldId="479"/>
            <ac:spMk id="69" creationId="{4E15E30F-612D-5CAB-C2B5-EBF9F38C765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0" creationId="{6907FA45-C8E0-2BA8-A42C-25621822A343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1" creationId="{348E9B99-BEAE-197D-DA3C-137AC01A0336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2" creationId="{F45076AA-9769-6FF4-4220-3C565D2CB72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5" creationId="{852322D6-31DF-1523-2013-006DAF324C65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6" creationId="{76C66E81-C032-B289-1522-2C1266869D4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7" creationId="{1940C0CF-4AC7-B567-3A62-E42984044C7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8" creationId="{9A6634A6-362D-E9F6-F819-3EB5F9505AC0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9" creationId="{756879BA-BF0A-215D-C402-7CC4BF43DEEB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0" creationId="{597A4A6C-CA4F-0614-8CC0-072F46E028B4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1" creationId="{7D7A1111-BE5C-5D73-C0F9-A7F3533F704B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31:02.261" v="2815" actId="1076"/>
          <ac:spMkLst>
            <pc:docMk/>
            <pc:sldMk cId="307793428" sldId="479"/>
            <ac:spMk id="94" creationId="{D8A4198A-0DCC-B2C6-D54C-3A99752C942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5" creationId="{E14B5240-2B1D-5207-79D9-CF3A2BB2CD6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6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26:34.720" v="2695" actId="313"/>
          <ac:spMkLst>
            <pc:docMk/>
            <pc:sldMk cId="307793428" sldId="479"/>
            <ac:spMk id="97" creationId="{CA97607E-40DE-A423-82A3-6B4383BA09AF}"/>
          </ac:spMkLst>
        </pc:spChg>
        <pc:spChg chg="add mod">
          <ac:chgData name="Huy Pham" userId="918db3a1909f15e0" providerId="LiveId" clId="{EE25DBAE-D5E3-4F81-8071-FD1D3DFE23FC}" dt="2024-05-04T08:28:08.434" v="2760" actId="1076"/>
          <ac:spMkLst>
            <pc:docMk/>
            <pc:sldMk cId="307793428" sldId="479"/>
            <ac:spMk id="98" creationId="{2DCD6ABE-0DA4-8AF4-3BB5-2114C2400C26}"/>
          </ac:spMkLst>
        </pc:spChg>
        <pc:spChg chg="add mod">
          <ac:chgData name="Huy Pham" userId="918db3a1909f15e0" providerId="LiveId" clId="{EE25DBAE-D5E3-4F81-8071-FD1D3DFE23FC}" dt="2024-05-04T08:28:52.518" v="2780" actId="1076"/>
          <ac:spMkLst>
            <pc:docMk/>
            <pc:sldMk cId="307793428" sldId="479"/>
            <ac:spMk id="99" creationId="{E4FAB116-7B98-5F4B-AF5A-99C3594159BC}"/>
          </ac:spMkLst>
        </pc:spChg>
        <pc:spChg chg="add mod">
          <ac:chgData name="Huy Pham" userId="918db3a1909f15e0" providerId="LiveId" clId="{EE25DBAE-D5E3-4F81-8071-FD1D3DFE23FC}" dt="2024-05-04T08:33:28.316" v="2844" actId="20577"/>
          <ac:spMkLst>
            <pc:docMk/>
            <pc:sldMk cId="307793428" sldId="479"/>
            <ac:spMk id="100" creationId="{65107EBB-EB13-AC51-546C-908D4B78E275}"/>
          </ac:spMkLst>
        </pc:spChg>
        <pc:spChg chg="add mod">
          <ac:chgData name="Huy Pham" userId="918db3a1909f15e0" providerId="LiveId" clId="{EE25DBAE-D5E3-4F81-8071-FD1D3DFE23FC}" dt="2024-05-04T08:30:33.724" v="2811" actId="1035"/>
          <ac:spMkLst>
            <pc:docMk/>
            <pc:sldMk cId="307793428" sldId="479"/>
            <ac:spMk id="102" creationId="{0DDF13EB-2273-B591-6324-041EE824BFB0}"/>
          </ac:spMkLst>
        </pc:spChg>
        <pc:spChg chg="add mod">
          <ac:chgData name="Huy Pham" userId="918db3a1909f15e0" providerId="LiveId" clId="{EE25DBAE-D5E3-4F81-8071-FD1D3DFE23FC}" dt="2024-05-04T08:31:53.982" v="2833" actId="1076"/>
          <ac:spMkLst>
            <pc:docMk/>
            <pc:sldMk cId="307793428" sldId="479"/>
            <ac:spMk id="104" creationId="{3EE710BC-D60C-FBF5-DA39-7BE91559AF46}"/>
          </ac:spMkLst>
        </pc:spChg>
        <pc:spChg chg="add del mod">
          <ac:chgData name="Huy Pham" userId="918db3a1909f15e0" providerId="LiveId" clId="{EE25DBAE-D5E3-4F81-8071-FD1D3DFE23FC}" dt="2024-05-04T08:33:32.694" v="2845" actId="478"/>
          <ac:spMkLst>
            <pc:docMk/>
            <pc:sldMk cId="307793428" sldId="479"/>
            <ac:spMk id="105" creationId="{16A55289-9CBC-4EF0-4FAD-0313D53EA1D5}"/>
          </ac:spMkLst>
        </pc:spChg>
        <pc:spChg chg="add mod">
          <ac:chgData name="Huy Pham" userId="918db3a1909f15e0" providerId="LiveId" clId="{EE25DBAE-D5E3-4F81-8071-FD1D3DFE23FC}" dt="2024-05-04T08:33:59.897" v="2861" actId="20577"/>
          <ac:spMkLst>
            <pc:docMk/>
            <pc:sldMk cId="307793428" sldId="479"/>
            <ac:spMk id="106" creationId="{E41B534E-54F2-45FE-1203-5FE061B91AF1}"/>
          </ac:spMkLst>
        </pc:spChg>
        <pc:spChg chg="add mod">
          <ac:chgData name="Huy Pham" userId="918db3a1909f15e0" providerId="LiveId" clId="{EE25DBAE-D5E3-4F81-8071-FD1D3DFE23FC}" dt="2024-05-04T08:38:26.010" v="2878" actId="1035"/>
          <ac:spMkLst>
            <pc:docMk/>
            <pc:sldMk cId="307793428" sldId="479"/>
            <ac:spMk id="108" creationId="{FBCB769E-2CF2-E5DC-326A-BD8FDD3C3D65}"/>
          </ac:spMkLst>
        </pc:spChg>
        <pc:spChg chg="add mod">
          <ac:chgData name="Huy Pham" userId="918db3a1909f15e0" providerId="LiveId" clId="{EE25DBAE-D5E3-4F81-8071-FD1D3DFE23FC}" dt="2024-05-04T08:39:54.554" v="2892" actId="1076"/>
          <ac:spMkLst>
            <pc:docMk/>
            <pc:sldMk cId="307793428" sldId="479"/>
            <ac:spMk id="110" creationId="{4761CAD2-EAEA-54A9-CDEC-04E6C0E28DB1}"/>
          </ac:spMkLst>
        </pc:spChg>
        <pc:spChg chg="add mod">
          <ac:chgData name="Huy Pham" userId="918db3a1909f15e0" providerId="LiveId" clId="{EE25DBAE-D5E3-4F81-8071-FD1D3DFE23FC}" dt="2024-05-04T08:40:24.300" v="2899" actId="14100"/>
          <ac:spMkLst>
            <pc:docMk/>
            <pc:sldMk cId="307793428" sldId="479"/>
            <ac:spMk id="111" creationId="{09378050-039A-342D-14D3-C0F10CD6E008}"/>
          </ac:spMkLst>
        </pc:spChg>
        <pc:graphicFrameChg chg="add del mod">
          <ac:chgData name="Huy Pham" userId="918db3a1909f15e0" providerId="LiveId" clId="{EE25DBAE-D5E3-4F81-8071-FD1D3DFE23FC}" dt="2024-05-04T08:22:35.993" v="2641"/>
          <ac:graphicFrameMkLst>
            <pc:docMk/>
            <pc:sldMk cId="307793428" sldId="479"/>
            <ac:graphicFrameMk id="11" creationId="{5563471E-B372-61A1-2DFC-77EE5F5F50FB}"/>
          </ac:graphicFrameMkLst>
        </pc:graphicFrameChg>
        <pc:picChg chg="add mod">
          <ac:chgData name="Huy Pham" userId="918db3a1909f15e0" providerId="LiveId" clId="{EE25DBAE-D5E3-4F81-8071-FD1D3DFE23FC}" dt="2024-05-04T08:30:08.134" v="2799" actId="1076"/>
          <ac:picMkLst>
            <pc:docMk/>
            <pc:sldMk cId="307793428" sldId="479"/>
            <ac:picMk id="101" creationId="{B8647423-B410-DC17-30A4-646301C0FAA3}"/>
          </ac:picMkLst>
        </pc:picChg>
        <pc:picChg chg="add mod">
          <ac:chgData name="Huy Pham" userId="918db3a1909f15e0" providerId="LiveId" clId="{EE25DBAE-D5E3-4F81-8071-FD1D3DFE23FC}" dt="2024-05-04T08:31:13.015" v="2819" actId="1076"/>
          <ac:picMkLst>
            <pc:docMk/>
            <pc:sldMk cId="307793428" sldId="479"/>
            <ac:picMk id="103" creationId="{E85DED24-CE50-E177-5484-F8EF81A36CE1}"/>
          </ac:picMkLst>
        </pc:picChg>
        <pc:picChg chg="add mod">
          <ac:chgData name="Huy Pham" userId="918db3a1909f15e0" providerId="LiveId" clId="{EE25DBAE-D5E3-4F81-8071-FD1D3DFE23FC}" dt="2024-05-04T08:37:39.748" v="2863" actId="1076"/>
          <ac:picMkLst>
            <pc:docMk/>
            <pc:sldMk cId="307793428" sldId="479"/>
            <ac:picMk id="107" creationId="{C6C55D27-CA73-A3B3-9F38-14FB2DD11055}"/>
          </ac:picMkLst>
        </pc:pic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7" creationId="{909FDED4-0BBE-C9EC-3AF2-CC7B12104BA2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8" creationId="{18D0FEE1-ADED-4915-AD35-88632491ECA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9" creationId="{EFFF7AD4-83AD-9B08-3A23-070A0C9BEF7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25" creationId="{FB591894-C5F8-57DE-3DF3-E9FD9D9FEED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35" creationId="{D35EBFE4-8F9A-01A7-A916-6DCF772DD44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2" creationId="{00AEFC2F-A5AB-B405-B24F-CCB364E8CFC6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3" creationId="{BDEA50CF-DF8A-1A4B-F4D2-161E55ACD3B5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4" creationId="{2E7D826C-1E36-34C5-0F52-ACA2490C6BAA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5" creationId="{B6679A82-89E2-1255-2F40-99B1D9468712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6" creationId="{0DD7778E-FA10-93B9-615C-3046684457B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2" creationId="{1ED7DD57-20F4-CADD-11B8-4325C227CA41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3" creationId="{1C355435-E198-4BD7-2766-F60D6AE709DD}"/>
          </ac:cxnSpMkLst>
        </pc:cxnChg>
        <pc:cxnChg chg="add mod">
          <ac:chgData name="Huy Pham" userId="918db3a1909f15e0" providerId="LiveId" clId="{EE25DBAE-D5E3-4F81-8071-FD1D3DFE23FC}" dt="2024-05-04T08:24:20.682" v="2661" actId="14100"/>
          <ac:cxnSpMkLst>
            <pc:docMk/>
            <pc:sldMk cId="307793428" sldId="479"/>
            <ac:cxnSpMk id="54" creationId="{FB25A61C-DF19-B379-2520-4E3A95F69F47}"/>
          </ac:cxnSpMkLst>
        </pc:cxnChg>
        <pc:cxnChg chg="del mod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6" creationId="{DF2EF10F-E526-1FD3-78F4-62ACB9A8718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7" creationId="{3FBCEBCC-8B18-57E0-AC70-AD20A270862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9" creationId="{A279EA5B-5709-810D-A12D-17E880B0232C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0" creationId="{B0179DF6-B3A1-00FF-8114-AF693AAFB7E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1" creationId="{B5C31239-1DE5-F304-37F0-B0C1F90AE8C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2" creationId="{39ED4ADA-8AE5-5A6B-902A-64D9BFB68DB3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3" creationId="{E6E6CC27-7C5C-0BA9-5686-AC1E56F52983}"/>
          </ac:cxnSpMkLst>
        </pc:cxnChg>
        <pc:cxnChg chg="add mod">
          <ac:chgData name="Huy Pham" userId="918db3a1909f15e0" providerId="LiveId" clId="{EE25DBAE-D5E3-4F81-8071-FD1D3DFE23FC}" dt="2024-05-04T08:24:35.739" v="2665" actId="693"/>
          <ac:cxnSpMkLst>
            <pc:docMk/>
            <pc:sldMk cId="307793428" sldId="479"/>
            <ac:cxnSpMk id="64" creationId="{6C257B7C-79CA-1EE4-D5A7-8DC1F873A7E5}"/>
          </ac:cxnSpMkLst>
        </pc:cxnChg>
        <pc:cxnChg chg="add del mod">
          <ac:chgData name="Huy Pham" userId="918db3a1909f15e0" providerId="LiveId" clId="{EE25DBAE-D5E3-4F81-8071-FD1D3DFE23FC}" dt="2024-05-04T08:24:30.407" v="2664" actId="478"/>
          <ac:cxnSpMkLst>
            <pc:docMk/>
            <pc:sldMk cId="307793428" sldId="479"/>
            <ac:cxnSpMk id="65" creationId="{C99CFBD0-560D-ACCD-5EEE-FA2889181AEE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3" creationId="{1EA3EA5D-74BB-D92F-3501-3C4FD4198F6C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4" creationId="{E12499E4-7028-2AA9-505E-CD6AC5912700}"/>
          </ac:cxnSpMkLst>
        </pc:cxnChg>
        <pc:cxnChg chg="add del mod">
          <ac:chgData name="Huy Pham" userId="918db3a1909f15e0" providerId="LiveId" clId="{EE25DBAE-D5E3-4F81-8071-FD1D3DFE23FC}" dt="2024-05-04T08:24:27.681" v="2663" actId="478"/>
          <ac:cxnSpMkLst>
            <pc:docMk/>
            <pc:sldMk cId="307793428" sldId="479"/>
            <ac:cxnSpMk id="82" creationId="{7F7455D9-3C53-2680-56AB-5C9AADA0ECC8}"/>
          </ac:cxnSpMkLst>
        </pc:cxnChg>
        <pc:cxnChg chg="add mod">
          <ac:chgData name="Huy Pham" userId="918db3a1909f15e0" providerId="LiveId" clId="{EE25DBAE-D5E3-4F81-8071-FD1D3DFE23FC}" dt="2024-05-04T08:25:09.253" v="2670" actId="14100"/>
          <ac:cxnSpMkLst>
            <pc:docMk/>
            <pc:sldMk cId="307793428" sldId="479"/>
            <ac:cxnSpMk id="86" creationId="{8AC33784-EFB9-8BB4-C705-A846913FD4F8}"/>
          </ac:cxnSpMkLst>
        </pc:cxnChg>
        <pc:cxnChg chg="add mod">
          <ac:chgData name="Huy Pham" userId="918db3a1909f15e0" providerId="LiveId" clId="{EE25DBAE-D5E3-4F81-8071-FD1D3DFE23FC}" dt="2024-05-04T08:25:41.831" v="2676" actId="1076"/>
          <ac:cxnSpMkLst>
            <pc:docMk/>
            <pc:sldMk cId="307793428" sldId="479"/>
            <ac:cxnSpMk id="89" creationId="{4BF786A4-AB5E-B4E2-B94B-119FC61A201D}"/>
          </ac:cxnSpMkLst>
        </pc:cxnChg>
      </pc:sldChg>
      <pc:sldChg chg="del">
        <pc:chgData name="Huy Pham" userId="918db3a1909f15e0" providerId="LiveId" clId="{EE25DBAE-D5E3-4F81-8071-FD1D3DFE23FC}" dt="2024-05-03T07:44:31.316" v="13" actId="47"/>
        <pc:sldMkLst>
          <pc:docMk/>
          <pc:sldMk cId="4153408351" sldId="479"/>
        </pc:sldMkLst>
      </pc:sldChg>
      <pc:sldChg chg="del">
        <pc:chgData name="Huy Pham" userId="918db3a1909f15e0" providerId="LiveId" clId="{EE25DBAE-D5E3-4F81-8071-FD1D3DFE23FC}" dt="2024-05-03T07:44:31.028" v="12" actId="47"/>
        <pc:sldMkLst>
          <pc:docMk/>
          <pc:sldMk cId="1045434212" sldId="480"/>
        </pc:sldMkLst>
      </pc:sldChg>
      <pc:sldChg chg="del">
        <pc:chgData name="Huy Pham" userId="918db3a1909f15e0" providerId="LiveId" clId="{EE25DBAE-D5E3-4F81-8071-FD1D3DFE23FC}" dt="2024-05-03T07:44:30.790" v="11" actId="47"/>
        <pc:sldMkLst>
          <pc:docMk/>
          <pc:sldMk cId="2239262483" sldId="481"/>
        </pc:sldMkLst>
      </pc:sldChg>
      <pc:sldChg chg="del">
        <pc:chgData name="Huy Pham" userId="918db3a1909f15e0" providerId="LiveId" clId="{EE25DBAE-D5E3-4F81-8071-FD1D3DFE23FC}" dt="2024-05-03T07:44:30.510" v="10" actId="47"/>
        <pc:sldMkLst>
          <pc:docMk/>
          <pc:sldMk cId="3059245300" sldId="482"/>
        </pc:sldMkLst>
      </pc:sldChg>
      <pc:sldChg chg="del">
        <pc:chgData name="Huy Pham" userId="918db3a1909f15e0" providerId="LiveId" clId="{EE25DBAE-D5E3-4F81-8071-FD1D3DFE23FC}" dt="2024-05-03T07:44:30.244" v="9" actId="47"/>
        <pc:sldMkLst>
          <pc:docMk/>
          <pc:sldMk cId="1306853066" sldId="483"/>
        </pc:sldMkLst>
      </pc:sldChg>
      <pc:sldChg chg="del">
        <pc:chgData name="Huy Pham" userId="918db3a1909f15e0" providerId="LiveId" clId="{EE25DBAE-D5E3-4F81-8071-FD1D3DFE23FC}" dt="2024-05-03T07:44:29.668" v="8" actId="47"/>
        <pc:sldMkLst>
          <pc:docMk/>
          <pc:sldMk cId="1776487164" sldId="484"/>
        </pc:sldMkLst>
      </pc:sldChg>
      <pc:sldChg chg="del">
        <pc:chgData name="Huy Pham" userId="918db3a1909f15e0" providerId="LiveId" clId="{EE25DBAE-D5E3-4F81-8071-FD1D3DFE23FC}" dt="2024-05-03T07:44:28.848" v="7" actId="47"/>
        <pc:sldMkLst>
          <pc:docMk/>
          <pc:sldMk cId="346737258" sldId="485"/>
        </pc:sldMkLst>
      </pc:sldChg>
      <pc:sldChg chg="del">
        <pc:chgData name="Huy Pham" userId="918db3a1909f15e0" providerId="LiveId" clId="{EE25DBAE-D5E3-4F81-8071-FD1D3DFE23FC}" dt="2024-05-03T07:44:28.447" v="6" actId="47"/>
        <pc:sldMkLst>
          <pc:docMk/>
          <pc:sldMk cId="3053890648" sldId="486"/>
        </pc:sldMkLst>
      </pc:sldChg>
      <pc:sldChg chg="del">
        <pc:chgData name="Huy Pham" userId="918db3a1909f15e0" providerId="LiveId" clId="{EE25DBAE-D5E3-4F81-8071-FD1D3DFE23FC}" dt="2024-05-03T07:44:28.131" v="5" actId="47"/>
        <pc:sldMkLst>
          <pc:docMk/>
          <pc:sldMk cId="1843117191" sldId="487"/>
        </pc:sldMkLst>
      </pc:sldChg>
      <pc:sldChg chg="del">
        <pc:chgData name="Huy Pham" userId="918db3a1909f15e0" providerId="LiveId" clId="{EE25DBAE-D5E3-4F81-8071-FD1D3DFE23FC}" dt="2024-05-03T07:44:27.887" v="4" actId="47"/>
        <pc:sldMkLst>
          <pc:docMk/>
          <pc:sldMk cId="3367471301" sldId="488"/>
        </pc:sldMkLst>
      </pc:sldChg>
      <pc:sldChg chg="del">
        <pc:chgData name="Huy Pham" userId="918db3a1909f15e0" providerId="LiveId" clId="{EE25DBAE-D5E3-4F81-8071-FD1D3DFE23FC}" dt="2024-05-03T07:44:27.523" v="3" actId="47"/>
        <pc:sldMkLst>
          <pc:docMk/>
          <pc:sldMk cId="3027915210" sldId="489"/>
        </pc:sldMkLst>
      </pc:sldChg>
      <pc:sldChg chg="del">
        <pc:chgData name="Huy Pham" userId="918db3a1909f15e0" providerId="LiveId" clId="{EE25DBAE-D5E3-4F81-8071-FD1D3DFE23FC}" dt="2024-05-03T07:44:26.758" v="2" actId="47"/>
        <pc:sldMkLst>
          <pc:docMk/>
          <pc:sldMk cId="2943366074" sldId="490"/>
        </pc:sldMkLst>
      </pc:sldChg>
      <pc:sldChg chg="del">
        <pc:chgData name="Huy Pham" userId="918db3a1909f15e0" providerId="LiveId" clId="{EE25DBAE-D5E3-4F81-8071-FD1D3DFE23FC}" dt="2024-05-03T07:44:25.541" v="1" actId="47"/>
        <pc:sldMkLst>
          <pc:docMk/>
          <pc:sldMk cId="2336883206" sldId="491"/>
        </pc:sldMkLst>
      </pc:sldChg>
      <pc:sldChg chg="del">
        <pc:chgData name="Huy Pham" userId="918db3a1909f15e0" providerId="LiveId" clId="{EE25DBAE-D5E3-4F81-8071-FD1D3DFE23FC}" dt="2024-05-03T07:44:24.664" v="0" actId="47"/>
        <pc:sldMkLst>
          <pc:docMk/>
          <pc:sldMk cId="1202710588" sldId="492"/>
        </pc:sldMkLst>
      </pc:sldChg>
    </pc:docChg>
  </pc:docChgLst>
  <pc:docChgLst>
    <pc:chgData name="Huy Pham" userId="918db3a1909f15e0" providerId="LiveId" clId="{4EEE08FE-8959-4817-B06D-E6888A53EFA4}"/>
    <pc:docChg chg="custSel modSld">
      <pc:chgData name="Huy Pham" userId="918db3a1909f15e0" providerId="LiveId" clId="{4EEE08FE-8959-4817-B06D-E6888A53EFA4}" dt="2024-03-27T11:32:46.755" v="104"/>
      <pc:docMkLst>
        <pc:docMk/>
      </pc:docMkLst>
      <pc:sldChg chg="modSp mod">
        <pc:chgData name="Huy Pham" userId="918db3a1909f15e0" providerId="LiveId" clId="{4EEE08FE-8959-4817-B06D-E6888A53EFA4}" dt="2024-03-27T11:31:32.431" v="82" actId="1037"/>
        <pc:sldMkLst>
          <pc:docMk/>
          <pc:sldMk cId="1279157228" sldId="399"/>
        </pc:sldMkLst>
        <pc:spChg chg="mod">
          <ac:chgData name="Huy Pham" userId="918db3a1909f15e0" providerId="LiveId" clId="{4EEE08FE-8959-4817-B06D-E6888A53EFA4}" dt="2024-03-27T11:31:32.431" v="82" actId="1037"/>
          <ac:spMkLst>
            <pc:docMk/>
            <pc:sldMk cId="1279157228" sldId="399"/>
            <ac:spMk id="3" creationId="{EF00EFFC-5C82-E910-0232-1FA2F1A5C560}"/>
          </ac:spMkLst>
        </pc:spChg>
      </pc:sldChg>
      <pc:sldChg chg="addSp delSp modSp mod">
        <pc:chgData name="Huy Pham" userId="918db3a1909f15e0" providerId="LiveId" clId="{4EEE08FE-8959-4817-B06D-E6888A53EFA4}" dt="2024-03-27T11:31:40.767" v="84"/>
        <pc:sldMkLst>
          <pc:docMk/>
          <pc:sldMk cId="3733934613" sldId="443"/>
        </pc:sldMkLst>
        <pc:spChg chg="del">
          <ac:chgData name="Huy Pham" userId="918db3a1909f15e0" providerId="LiveId" clId="{4EEE08FE-8959-4817-B06D-E6888A53EFA4}" dt="2024-03-27T11:31:39.987" v="83" actId="478"/>
          <ac:spMkLst>
            <pc:docMk/>
            <pc:sldMk cId="3733934613" sldId="44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40.767" v="84"/>
          <ac:spMkLst>
            <pc:docMk/>
            <pc:sldMk cId="3733934613" sldId="443"/>
            <ac:spMk id="20" creationId="{4B09B216-19E3-9251-8274-9EFB23681694}"/>
          </ac:spMkLst>
        </pc:spChg>
      </pc:sldChg>
      <pc:sldChg chg="addSp delSp modSp mod">
        <pc:chgData name="Huy Pham" userId="918db3a1909f15e0" providerId="LiveId" clId="{4EEE08FE-8959-4817-B06D-E6888A53EFA4}" dt="2024-03-27T11:31:53.176" v="86"/>
        <pc:sldMkLst>
          <pc:docMk/>
          <pc:sldMk cId="1592133991" sldId="444"/>
        </pc:sldMkLst>
        <pc:spChg chg="del">
          <ac:chgData name="Huy Pham" userId="918db3a1909f15e0" providerId="LiveId" clId="{4EEE08FE-8959-4817-B06D-E6888A53EFA4}" dt="2024-03-27T11:31:52.353" v="85" actId="478"/>
          <ac:spMkLst>
            <pc:docMk/>
            <pc:sldMk cId="1592133991" sldId="444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53.176" v="86"/>
          <ac:spMkLst>
            <pc:docMk/>
            <pc:sldMk cId="1592133991" sldId="444"/>
            <ac:spMk id="19" creationId="{34E77F1A-7578-0055-FC99-DFDE07255B39}"/>
          </ac:spMkLst>
        </pc:spChg>
      </pc:sldChg>
      <pc:sldChg chg="addSp delSp modSp mod">
        <pc:chgData name="Huy Pham" userId="918db3a1909f15e0" providerId="LiveId" clId="{4EEE08FE-8959-4817-B06D-E6888A53EFA4}" dt="2024-03-27T11:32:00.734" v="88"/>
        <pc:sldMkLst>
          <pc:docMk/>
          <pc:sldMk cId="120631342" sldId="445"/>
        </pc:sldMkLst>
        <pc:spChg chg="del">
          <ac:chgData name="Huy Pham" userId="918db3a1909f15e0" providerId="LiveId" clId="{4EEE08FE-8959-4817-B06D-E6888A53EFA4}" dt="2024-03-27T11:32:00.239" v="87" actId="478"/>
          <ac:spMkLst>
            <pc:docMk/>
            <pc:sldMk cId="120631342" sldId="445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0.734" v="88"/>
          <ac:spMkLst>
            <pc:docMk/>
            <pc:sldMk cId="120631342" sldId="445"/>
            <ac:spMk id="19" creationId="{33C5D22C-8FE0-04B7-1CFD-BB8C484DE68C}"/>
          </ac:spMkLst>
        </pc:spChg>
      </pc:sldChg>
      <pc:sldChg chg="addSp delSp modSp mod">
        <pc:chgData name="Huy Pham" userId="918db3a1909f15e0" providerId="LiveId" clId="{4EEE08FE-8959-4817-B06D-E6888A53EFA4}" dt="2024-03-27T11:32:05.864" v="90"/>
        <pc:sldMkLst>
          <pc:docMk/>
          <pc:sldMk cId="1543911985" sldId="446"/>
        </pc:sldMkLst>
        <pc:spChg chg="del">
          <ac:chgData name="Huy Pham" userId="918db3a1909f15e0" providerId="LiveId" clId="{4EEE08FE-8959-4817-B06D-E6888A53EFA4}" dt="2024-03-27T11:32:05.400" v="89" actId="478"/>
          <ac:spMkLst>
            <pc:docMk/>
            <pc:sldMk cId="1543911985" sldId="446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5.864" v="90"/>
          <ac:spMkLst>
            <pc:docMk/>
            <pc:sldMk cId="1543911985" sldId="446"/>
            <ac:spMk id="19" creationId="{F4C8EF86-B552-889C-F322-B9F22F9B882C}"/>
          </ac:spMkLst>
        </pc:spChg>
      </pc:sldChg>
      <pc:sldChg chg="addSp delSp modSp mod">
        <pc:chgData name="Huy Pham" userId="918db3a1909f15e0" providerId="LiveId" clId="{4EEE08FE-8959-4817-B06D-E6888A53EFA4}" dt="2024-03-27T11:32:11.079" v="92"/>
        <pc:sldMkLst>
          <pc:docMk/>
          <pc:sldMk cId="3556817099" sldId="447"/>
        </pc:sldMkLst>
        <pc:spChg chg="del">
          <ac:chgData name="Huy Pham" userId="918db3a1909f15e0" providerId="LiveId" clId="{4EEE08FE-8959-4817-B06D-E6888A53EFA4}" dt="2024-03-27T11:32:10.608" v="91" actId="478"/>
          <ac:spMkLst>
            <pc:docMk/>
            <pc:sldMk cId="3556817099" sldId="447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1.079" v="92"/>
          <ac:spMkLst>
            <pc:docMk/>
            <pc:sldMk cId="3556817099" sldId="447"/>
            <ac:spMk id="19" creationId="{84DEE8DF-3C80-B01A-64B0-AFE8A3C74F9A}"/>
          </ac:spMkLst>
        </pc:spChg>
      </pc:sldChg>
      <pc:sldChg chg="addSp delSp modSp mod">
        <pc:chgData name="Huy Pham" userId="918db3a1909f15e0" providerId="LiveId" clId="{4EEE08FE-8959-4817-B06D-E6888A53EFA4}" dt="2024-03-27T11:32:15.957" v="94"/>
        <pc:sldMkLst>
          <pc:docMk/>
          <pc:sldMk cId="4178243935" sldId="448"/>
        </pc:sldMkLst>
        <pc:spChg chg="del">
          <ac:chgData name="Huy Pham" userId="918db3a1909f15e0" providerId="LiveId" clId="{4EEE08FE-8959-4817-B06D-E6888A53EFA4}" dt="2024-03-27T11:32:15.490" v="93" actId="478"/>
          <ac:spMkLst>
            <pc:docMk/>
            <pc:sldMk cId="4178243935" sldId="448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5.957" v="94"/>
          <ac:spMkLst>
            <pc:docMk/>
            <pc:sldMk cId="4178243935" sldId="448"/>
            <ac:spMk id="19" creationId="{AFB82438-1E2A-65EA-38DA-08F8E53F29A0}"/>
          </ac:spMkLst>
        </pc:spChg>
      </pc:sldChg>
      <pc:sldChg chg="addSp delSp modSp mod">
        <pc:chgData name="Huy Pham" userId="918db3a1909f15e0" providerId="LiveId" clId="{4EEE08FE-8959-4817-B06D-E6888A53EFA4}" dt="2024-03-27T11:32:20.574" v="96"/>
        <pc:sldMkLst>
          <pc:docMk/>
          <pc:sldMk cId="3455185616" sldId="449"/>
        </pc:sldMkLst>
        <pc:spChg chg="del">
          <ac:chgData name="Huy Pham" userId="918db3a1909f15e0" providerId="LiveId" clId="{4EEE08FE-8959-4817-B06D-E6888A53EFA4}" dt="2024-03-27T11:32:20.143" v="95" actId="478"/>
          <ac:spMkLst>
            <pc:docMk/>
            <pc:sldMk cId="3455185616" sldId="449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0.574" v="96"/>
          <ac:spMkLst>
            <pc:docMk/>
            <pc:sldMk cId="3455185616" sldId="449"/>
            <ac:spMk id="26" creationId="{6155F20E-666A-00DF-9AC3-5138FBDDD604}"/>
          </ac:spMkLst>
        </pc:spChg>
      </pc:sldChg>
      <pc:sldChg chg="addSp delSp modSp mod">
        <pc:chgData name="Huy Pham" userId="918db3a1909f15e0" providerId="LiveId" clId="{4EEE08FE-8959-4817-B06D-E6888A53EFA4}" dt="2024-03-27T11:32:25.743" v="98"/>
        <pc:sldMkLst>
          <pc:docMk/>
          <pc:sldMk cId="4211675963" sldId="450"/>
        </pc:sldMkLst>
        <pc:spChg chg="del">
          <ac:chgData name="Huy Pham" userId="918db3a1909f15e0" providerId="LiveId" clId="{4EEE08FE-8959-4817-B06D-E6888A53EFA4}" dt="2024-03-27T11:32:25.310" v="97" actId="478"/>
          <ac:spMkLst>
            <pc:docMk/>
            <pc:sldMk cId="4211675963" sldId="450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5.743" v="98"/>
          <ac:spMkLst>
            <pc:docMk/>
            <pc:sldMk cId="4211675963" sldId="450"/>
            <ac:spMk id="19" creationId="{F8C873A4-ABB5-7F59-356B-EB7DF7ED7199}"/>
          </ac:spMkLst>
        </pc:spChg>
      </pc:sldChg>
      <pc:sldChg chg="addSp delSp modSp mod">
        <pc:chgData name="Huy Pham" userId="918db3a1909f15e0" providerId="LiveId" clId="{4EEE08FE-8959-4817-B06D-E6888A53EFA4}" dt="2024-03-27T11:32:29.872" v="100"/>
        <pc:sldMkLst>
          <pc:docMk/>
          <pc:sldMk cId="3499520248" sldId="451"/>
        </pc:sldMkLst>
        <pc:spChg chg="del">
          <ac:chgData name="Huy Pham" userId="918db3a1909f15e0" providerId="LiveId" clId="{4EEE08FE-8959-4817-B06D-E6888A53EFA4}" dt="2024-03-27T11:32:29.463" v="99" actId="478"/>
          <ac:spMkLst>
            <pc:docMk/>
            <pc:sldMk cId="3499520248" sldId="451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9.872" v="100"/>
          <ac:spMkLst>
            <pc:docMk/>
            <pc:sldMk cId="3499520248" sldId="451"/>
            <ac:spMk id="19" creationId="{D5B2D211-1344-2CB8-B0F0-259676F3C194}"/>
          </ac:spMkLst>
        </pc:spChg>
      </pc:sldChg>
      <pc:sldChg chg="addSp delSp modSp mod">
        <pc:chgData name="Huy Pham" userId="918db3a1909f15e0" providerId="LiveId" clId="{4EEE08FE-8959-4817-B06D-E6888A53EFA4}" dt="2024-03-27T11:32:35.755" v="102"/>
        <pc:sldMkLst>
          <pc:docMk/>
          <pc:sldMk cId="3932179014" sldId="452"/>
        </pc:sldMkLst>
        <pc:spChg chg="del">
          <ac:chgData name="Huy Pham" userId="918db3a1909f15e0" providerId="LiveId" clId="{4EEE08FE-8959-4817-B06D-E6888A53EFA4}" dt="2024-03-27T11:32:35.324" v="101" actId="478"/>
          <ac:spMkLst>
            <pc:docMk/>
            <pc:sldMk cId="3932179014" sldId="452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35.755" v="102"/>
          <ac:spMkLst>
            <pc:docMk/>
            <pc:sldMk cId="3932179014" sldId="452"/>
            <ac:spMk id="19" creationId="{9CDD639B-7920-410A-DE4F-A5A4841C2C05}"/>
          </ac:spMkLst>
        </pc:spChg>
      </pc:sldChg>
      <pc:sldChg chg="addSp delSp modSp mod">
        <pc:chgData name="Huy Pham" userId="918db3a1909f15e0" providerId="LiveId" clId="{4EEE08FE-8959-4817-B06D-E6888A53EFA4}" dt="2024-03-27T11:32:46.755" v="104"/>
        <pc:sldMkLst>
          <pc:docMk/>
          <pc:sldMk cId="3067909804" sldId="453"/>
        </pc:sldMkLst>
        <pc:spChg chg="del">
          <ac:chgData name="Huy Pham" userId="918db3a1909f15e0" providerId="LiveId" clId="{4EEE08FE-8959-4817-B06D-E6888A53EFA4}" dt="2024-03-27T11:32:45.754" v="103" actId="478"/>
          <ac:spMkLst>
            <pc:docMk/>
            <pc:sldMk cId="3067909804" sldId="45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46.755" v="104"/>
          <ac:spMkLst>
            <pc:docMk/>
            <pc:sldMk cId="3067909804" sldId="453"/>
            <ac:spMk id="19" creationId="{14553C52-88A0-403D-4412-CED8EF622B5C}"/>
          </ac:spMkLst>
        </pc:spChg>
      </pc:sldChg>
    </pc:docChg>
  </pc:docChgLst>
  <pc:docChgLst>
    <pc:chgData name="Huy Pham" userId="918db3a1909f15e0" providerId="LiveId" clId="{03497528-0EE4-4D17-8645-95BD1B1DEF06}"/>
    <pc:docChg chg="undo custSel addSld delSld modSld sldOrd">
      <pc:chgData name="Huy Pham" userId="918db3a1909f15e0" providerId="LiveId" clId="{03497528-0EE4-4D17-8645-95BD1B1DEF06}" dt="2024-04-02T00:41:59.198" v="3592" actId="14100"/>
      <pc:docMkLst>
        <pc:docMk/>
      </pc:docMkLst>
      <pc:sldChg chg="addSp delSp modSp mod delAnim">
        <pc:chgData name="Huy Pham" userId="918db3a1909f15e0" providerId="LiveId" clId="{03497528-0EE4-4D17-8645-95BD1B1DEF06}" dt="2024-03-27T09:40:45.549" v="2961" actId="478"/>
        <pc:sldMkLst>
          <pc:docMk/>
          <pc:sldMk cId="1279157228" sldId="399"/>
        </pc:sldMkLst>
        <pc:spChg chg="mod">
          <ac:chgData name="Huy Pham" userId="918db3a1909f15e0" providerId="LiveId" clId="{03497528-0EE4-4D17-8645-95BD1B1DEF06}" dt="2024-03-27T02:42:11.918" v="64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03497528-0EE4-4D17-8645-95BD1B1DEF06}" dt="2024-03-26T10:10:14.809" v="378" actId="14100"/>
          <ac:spMkLst>
            <pc:docMk/>
            <pc:sldMk cId="1279157228" sldId="399"/>
            <ac:spMk id="10" creationId="{44196311-251D-0BF6-3CAC-71334AF1B751}"/>
          </ac:spMkLst>
        </pc:spChg>
        <pc:spChg chg="mod">
          <ac:chgData name="Huy Pham" userId="918db3a1909f15e0" providerId="LiveId" clId="{03497528-0EE4-4D17-8645-95BD1B1DEF06}" dt="2024-03-26T10:10:09.333" v="377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4" creationId="{86BD122A-D896-AE1A-CD88-D3B3D172304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5" creationId="{282D74E4-1003-5B7C-1EA7-60F9BB4EB754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6" creationId="{5E342325-AA35-5CF7-9DC1-0C2E646513BD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7" creationId="{2C338DCF-3CA8-8E7B-EEBE-8592565B8E3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8" creationId="{97AA56F7-A511-872B-83CF-6C482CB250E8}"/>
          </ac:spMkLst>
        </pc:spChg>
        <pc:spChg chg="mod">
          <ac:chgData name="Huy Pham" userId="918db3a1909f15e0" providerId="LiveId" clId="{03497528-0EE4-4D17-8645-95BD1B1DEF06}" dt="2024-03-26T10:11:57.298" v="403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1" creationId="{9DCBB6B6-5C55-A92D-FF39-52DB425F63ED}"/>
          </ac:spMkLst>
        </pc:spChg>
        <pc:spChg chg="add mod">
          <ac:chgData name="Huy Pham" userId="918db3a1909f15e0" providerId="LiveId" clId="{03497528-0EE4-4D17-8645-95BD1B1DEF06}" dt="2024-03-27T02:14:16.941" v="553" actId="1076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2" creationId="{94C5F1B8-DE9C-98C2-EB4B-AD3A022EE4E2}"/>
          </ac:spMkLst>
        </pc:spChg>
        <pc:spChg chg="add mod">
          <ac:chgData name="Huy Pham" userId="918db3a1909f15e0" providerId="LiveId" clId="{03497528-0EE4-4D17-8645-95BD1B1DEF06}" dt="2024-03-27T02:14:20.974" v="554" actId="1076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3" creationId="{D87F0A4A-C61D-DEA9-9655-1B0ED15C3855}"/>
          </ac:spMkLst>
        </pc:spChg>
        <pc:spChg chg="add mod">
          <ac:chgData name="Huy Pham" userId="918db3a1909f15e0" providerId="LiveId" clId="{03497528-0EE4-4D17-8645-95BD1B1DEF06}" dt="2024-03-27T02:33:33.606" v="634" actId="1076"/>
          <ac:spMkLst>
            <pc:docMk/>
            <pc:sldMk cId="1279157228" sldId="399"/>
            <ac:spMk id="24" creationId="{1268E92D-B5F6-5561-D8EE-911282DF1DE2}"/>
          </ac:spMkLst>
        </pc:spChg>
        <pc:spChg chg="add mod">
          <ac:chgData name="Huy Pham" userId="918db3a1909f15e0" providerId="LiveId" clId="{03497528-0EE4-4D17-8645-95BD1B1DEF06}" dt="2024-03-27T02:34:09.896" v="639" actId="14100"/>
          <ac:spMkLst>
            <pc:docMk/>
            <pc:sldMk cId="1279157228" sldId="399"/>
            <ac:spMk id="25" creationId="{58C058A2-60A8-AA10-2ADC-BBB29DFB27A2}"/>
          </ac:spMkLst>
        </pc:spChg>
        <pc:spChg chg="del mod">
          <ac:chgData name="Huy Pham" userId="918db3a1909f15e0" providerId="LiveId" clId="{03497528-0EE4-4D17-8645-95BD1B1DEF06}" dt="2024-03-27T09:40:45.549" v="2961" actId="478"/>
          <ac:spMkLst>
            <pc:docMk/>
            <pc:sldMk cId="1279157228" sldId="399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6T10:09:19.198" v="297" actId="478"/>
          <ac:spMkLst>
            <pc:docMk/>
            <pc:sldMk cId="1279157228" sldId="399"/>
            <ac:spMk id="28" creationId="{A5AF7F85-F84E-3981-5218-DAFFA65DFA7F}"/>
          </ac:spMkLst>
        </pc:spChg>
        <pc:spChg chg="add mod">
          <ac:chgData name="Huy Pham" userId="918db3a1909f15e0" providerId="LiveId" clId="{03497528-0EE4-4D17-8645-95BD1B1DEF06}" dt="2024-03-27T02:31:32.585" v="609" actId="208"/>
          <ac:spMkLst>
            <pc:docMk/>
            <pc:sldMk cId="1279157228" sldId="399"/>
            <ac:spMk id="30" creationId="{A20C6AA0-D5BA-8C21-F845-9C57BF9D25EE}"/>
          </ac:spMkLst>
        </pc:spChg>
        <pc:spChg chg="add del mod">
          <ac:chgData name="Huy Pham" userId="918db3a1909f15e0" providerId="LiveId" clId="{03497528-0EE4-4D17-8645-95BD1B1DEF06}" dt="2024-03-27T02:32:52.778" v="631" actId="21"/>
          <ac:spMkLst>
            <pc:docMk/>
            <pc:sldMk cId="1279157228" sldId="399"/>
            <ac:spMk id="31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12:44.365" v="525" actId="1076"/>
          <ac:spMkLst>
            <pc:docMk/>
            <pc:sldMk cId="1279157228" sldId="399"/>
            <ac:spMk id="45" creationId="{A5888635-DAAD-2BBA-266C-C7964646A99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6" creationId="{706A0F12-2C34-A082-94FE-F0D40E00B7FA}"/>
          </ac:spMkLst>
        </pc:spChg>
        <pc:spChg chg="del mod">
          <ac:chgData name="Huy Pham" userId="918db3a1909f15e0" providerId="LiveId" clId="{03497528-0EE4-4D17-8645-95BD1B1DEF06}" dt="2024-03-27T02:33:49.160" v="637" actId="478"/>
          <ac:spMkLst>
            <pc:docMk/>
            <pc:sldMk cId="1279157228" sldId="399"/>
            <ac:spMk id="47" creationId="{0F751804-4302-44DE-C6A3-31956348800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8" creationId="{D6AF2655-001C-4921-33B0-7E510419CA38}"/>
          </ac:spMkLst>
        </pc:spChg>
        <pc:spChg chg="mod">
          <ac:chgData name="Huy Pham" userId="918db3a1909f15e0" providerId="LiveId" clId="{03497528-0EE4-4D17-8645-95BD1B1DEF06}" dt="2024-03-27T02:32:09.294" v="613" actId="20577"/>
          <ac:spMkLst>
            <pc:docMk/>
            <pc:sldMk cId="1279157228" sldId="399"/>
            <ac:spMk id="49" creationId="{15FA963E-3786-2EBC-C998-FD534ED8C026}"/>
          </ac:spMkLst>
        </pc:spChg>
        <pc:spChg chg="add mod">
          <ac:chgData name="Huy Pham" userId="918db3a1909f15e0" providerId="LiveId" clId="{03497528-0EE4-4D17-8645-95BD1B1DEF06}" dt="2024-03-27T02:15:58.974" v="585" actId="1076"/>
          <ac:spMkLst>
            <pc:docMk/>
            <pc:sldMk cId="1279157228" sldId="399"/>
            <ac:spMk id="50" creationId="{02A9F8C5-E7E1-049C-E916-F64FCE0AFF46}"/>
          </ac:spMkLst>
        </pc:spChg>
        <pc:spChg chg="add mod">
          <ac:chgData name="Huy Pham" userId="918db3a1909f15e0" providerId="LiveId" clId="{03497528-0EE4-4D17-8645-95BD1B1DEF06}" dt="2024-03-27T02:14:02.610" v="548" actId="1037"/>
          <ac:spMkLst>
            <pc:docMk/>
            <pc:sldMk cId="1279157228" sldId="399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32:45.698" v="629" actId="21"/>
          <ac:spMkLst>
            <pc:docMk/>
            <pc:sldMk cId="1279157228" sldId="399"/>
            <ac:spMk id="52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14:42.185" v="564" actId="114"/>
          <ac:spMkLst>
            <pc:docMk/>
            <pc:sldMk cId="1279157228" sldId="399"/>
            <ac:spMk id="53" creationId="{EA3A0448-6C85-0499-4FF1-225EB6E6CF33}"/>
          </ac:spMkLst>
        </pc:spChg>
        <pc:spChg chg="add mod">
          <ac:chgData name="Huy Pham" userId="918db3a1909f15e0" providerId="LiveId" clId="{03497528-0EE4-4D17-8645-95BD1B1DEF06}" dt="2024-03-27T02:15:47.284" v="578" actId="1076"/>
          <ac:spMkLst>
            <pc:docMk/>
            <pc:sldMk cId="1279157228" sldId="399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16:33.951" v="599" actId="478"/>
          <ac:spMkLst>
            <pc:docMk/>
            <pc:sldMk cId="1279157228" sldId="399"/>
            <ac:spMk id="59" creationId="{81DC2CDA-3B41-3669-7C64-82650A8D551E}"/>
          </ac:spMkLst>
        </pc:spChg>
        <pc:spChg chg="add mod">
          <ac:chgData name="Huy Pham" userId="918db3a1909f15e0" providerId="LiveId" clId="{03497528-0EE4-4D17-8645-95BD1B1DEF06}" dt="2024-03-27T02:17:01.210" v="608" actId="207"/>
          <ac:spMkLst>
            <pc:docMk/>
            <pc:sldMk cId="1279157228" sldId="399"/>
            <ac:spMk id="61" creationId="{DA10DB8B-EBBF-73EB-6E2E-4C604BA97633}"/>
          </ac:spMkLst>
        </pc:spChg>
        <pc:spChg chg="add mod">
          <ac:chgData name="Huy Pham" userId="918db3a1909f15e0" providerId="LiveId" clId="{03497528-0EE4-4D17-8645-95BD1B1DEF06}" dt="2024-03-27T02:32:35.887" v="628" actId="1037"/>
          <ac:spMkLst>
            <pc:docMk/>
            <pc:sldMk cId="1279157228" sldId="399"/>
            <ac:spMk id="62" creationId="{F507D220-743E-E134-CDA0-D6890394F2ED}"/>
          </ac:spMkLst>
        </pc:spChg>
        <pc:spChg chg="add mod">
          <ac:chgData name="Huy Pham" userId="918db3a1909f15e0" providerId="LiveId" clId="{03497528-0EE4-4D17-8645-95BD1B1DEF06}" dt="2024-03-27T02:32:46.195" v="630"/>
          <ac:spMkLst>
            <pc:docMk/>
            <pc:sldMk cId="1279157228" sldId="399"/>
            <ac:spMk id="63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32:53.066" v="632"/>
          <ac:spMkLst>
            <pc:docMk/>
            <pc:sldMk cId="1279157228" sldId="399"/>
            <ac:spMk id="64" creationId="{E0FEE6D9-0284-C183-8FAB-3CAF2F888B65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69" creationId="{B44D3EF2-5C41-DF82-E87D-F7CC5E3FFEA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3" creationId="{3A4B6B87-FB21-1FED-73A8-28702913DB9C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4" creationId="{8D2E902A-153E-8606-EC59-A3108DED385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6" creationId="{2F2345F9-A755-CD39-514F-E25BA34652D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7" creationId="{2104889B-AA39-EC80-AB34-E3D54BFF8D4D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8" creationId="{62902C3B-1F7F-1101-66A4-F3482E7C9ED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9" creationId="{82813D3B-93BD-8AD8-EBEC-2B3D1C416E4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0" creationId="{F0BD0854-BCE0-3760-8CFD-00217D9073B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1" creationId="{5F59508F-FAC5-6EDD-901A-745772D9533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00" creationId="{F4BDA723-14DF-5D58-CA23-BC7FF3FA745E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0" creationId="{B117DFF8-1518-A290-749A-BB64F35ED64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1" creationId="{3D40163B-7894-F5B5-4635-AB6A5CD36DF8}"/>
          </ac:spMkLst>
        </pc:spChg>
        <pc:spChg chg="del mod">
          <ac:chgData name="Huy Pham" userId="918db3a1909f15e0" providerId="LiveId" clId="{03497528-0EE4-4D17-8645-95BD1B1DEF06}" dt="2024-03-27T02:13:02.254" v="528" actId="21"/>
          <ac:spMkLst>
            <pc:docMk/>
            <pc:sldMk cId="1279157228" sldId="399"/>
            <ac:spMk id="112" creationId="{BEA32DC5-701E-4210-F8A3-D97DBCAD635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3" creationId="{BB6CEACE-0613-66BB-5D55-4239C189D5CB}"/>
          </ac:spMkLst>
        </pc:spChg>
        <pc:graphicFrameChg chg="add del mod">
          <ac:chgData name="Huy Pham" userId="918db3a1909f15e0" providerId="LiveId" clId="{03497528-0EE4-4D17-8645-95BD1B1DEF06}" dt="2024-03-26T10:10:37.367" v="381"/>
          <ac:graphicFrameMkLst>
            <pc:docMk/>
            <pc:sldMk cId="1279157228" sldId="399"/>
            <ac:graphicFrameMk id="19" creationId="{07DFA6FC-5C07-5B46-B0AB-706639983219}"/>
          </ac:graphicFrameMkLst>
        </pc:graphicFrameChg>
        <pc:graphicFrameChg chg="add del mod">
          <ac:chgData name="Huy Pham" userId="918db3a1909f15e0" providerId="LiveId" clId="{03497528-0EE4-4D17-8645-95BD1B1DEF06}" dt="2024-03-26T10:11:01.087" v="389"/>
          <ac:graphicFrameMkLst>
            <pc:docMk/>
            <pc:sldMk cId="1279157228" sldId="399"/>
            <ac:graphicFrameMk id="27" creationId="{5BDC2C99-7E9D-831C-DB35-8FC1FE0ABFD7}"/>
          </ac:graphicFrameMkLst>
        </pc:graphicFrameChg>
        <pc:picChg chg="add del mod">
          <ac:chgData name="Huy Pham" userId="918db3a1909f15e0" providerId="LiveId" clId="{03497528-0EE4-4D17-8645-95BD1B1DEF06}" dt="2024-03-27T07:02:55.818" v="1698" actId="478"/>
          <ac:picMkLst>
            <pc:docMk/>
            <pc:sldMk cId="1279157228" sldId="399"/>
            <ac:picMk id="27" creationId="{B606F62B-11AA-1D75-4ABC-5421D25EF964}"/>
          </ac:picMkLst>
        </pc:picChg>
        <pc:picChg chg="add del mod">
          <ac:chgData name="Huy Pham" userId="918db3a1909f15e0" providerId="LiveId" clId="{03497528-0EE4-4D17-8645-95BD1B1DEF06}" dt="2024-03-27T02:33:40.676" v="635" actId="478"/>
          <ac:picMkLst>
            <pc:docMk/>
            <pc:sldMk cId="1279157228" sldId="399"/>
            <ac:picMk id="29" creationId="{C004F701-4EEE-45A7-452E-42BF6114A29E}"/>
          </ac:picMkLst>
        </pc:picChg>
        <pc:cxnChg chg="add mod">
          <ac:chgData name="Huy Pham" userId="918db3a1909f15e0" providerId="LiveId" clId="{03497528-0EE4-4D17-8645-95BD1B1DEF06}" dt="2024-03-27T02:15:27.484" v="576" actId="14100"/>
          <ac:cxnSpMkLst>
            <pc:docMk/>
            <pc:sldMk cId="1279157228" sldId="399"/>
            <ac:cxnSpMk id="19" creationId="{98713048-4E1D-A4F8-BBEA-B53B4DFDD35B}"/>
          </ac:cxnSpMkLst>
        </pc:cxnChg>
        <pc:cxnChg chg="add mod">
          <ac:chgData name="Huy Pham" userId="918db3a1909f15e0" providerId="LiveId" clId="{03497528-0EE4-4D17-8645-95BD1B1DEF06}" dt="2024-03-27T02:09:23.537" v="458" actId="14100"/>
          <ac:cxnSpMkLst>
            <pc:docMk/>
            <pc:sldMk cId="1279157228" sldId="399"/>
            <ac:cxnSpMk id="21" creationId="{981553A5-B9A7-FF21-C4CB-CAF88B57FEF7}"/>
          </ac:cxnSpMkLst>
        </pc:cxnChg>
        <pc:cxnChg chg="add mod">
          <ac:chgData name="Huy Pham" userId="918db3a1909f15e0" providerId="LiveId" clId="{03497528-0EE4-4D17-8645-95BD1B1DEF06}" dt="2024-03-27T02:10:44.032" v="491" actId="1037"/>
          <ac:cxnSpMkLst>
            <pc:docMk/>
            <pc:sldMk cId="1279157228" sldId="399"/>
            <ac:cxnSpMk id="35" creationId="{D5C1F6AE-358C-DE82-EE83-A0B892B48978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38" creationId="{FA75AB38-10C4-5AA7-183E-CAE36FA8EFC5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0" creationId="{D1776321-E801-8243-7668-583197179BB0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2" creationId="{83D6DC2F-7EA2-5854-1CA1-44B9129D05D9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55" creationId="{383A34CE-A058-092D-08DF-D6ED9ED13C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5" creationId="{FE002B8F-8F9A-1CFD-25D7-CB988AFFC73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8" creationId="{62D75DFD-8F94-8CF7-3E00-0E1BE947E9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1" creationId="{1B4824B6-B2B3-D287-6CE4-59B8775D2631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2" creationId="{692224CD-59C4-E7C5-8F48-F56276B3974A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3" creationId="{1D3DCAA0-27EE-E1B6-E239-36D81D72013E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4" creationId="{64188D1A-CCE0-6901-E12A-06F9759E9C83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8" creationId="{0BE6523B-0EE2-162A-4EC5-5BCF22B934A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9" creationId="{DA8F0079-4016-2C06-C99C-15671F143639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4" creationId="{2B6C50D0-32D2-0579-0754-AFB746582F7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7" creationId="{80B8A10A-EB2D-1B0F-5A8D-8338810A4697}"/>
          </ac:cxnSpMkLst>
        </pc:cxnChg>
      </pc:sldChg>
      <pc:sldChg chg="addSp delSp modSp mod delAnim modAnim">
        <pc:chgData name="Huy Pham" userId="918db3a1909f15e0" providerId="LiveId" clId="{03497528-0EE4-4D17-8645-95BD1B1DEF06}" dt="2024-03-26T10:01:21.822" v="184" actId="20577"/>
        <pc:sldMkLst>
          <pc:docMk/>
          <pc:sldMk cId="234225145" sldId="420"/>
        </pc:sldMkLst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2" creationId="{A5A73504-8911-04B3-49DC-524613C76100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3" creationId="{7BADB1B7-9B78-9B24-6409-669583F16919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4" creationId="{11B42BA8-FD7D-C9B1-E84F-554C45A1AC5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5" creationId="{EF0BB136-A76F-7DC8-00D1-59F4B4EA61DC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6" creationId="{D5353C3D-DB0F-AF2E-645F-0B3194220037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7" creationId="{B27690E6-208D-ACF0-CDB3-1FA9BCB3ABB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8" creationId="{A75AE06E-8073-E914-F002-370A6F7D47F3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9" creationId="{8CF76AC8-076E-CFF1-3EB7-9185F991189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0" creationId="{941731A9-1DBE-E9F1-8397-55D6CD0D463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1" creationId="{553E389E-7A7C-29B8-13DE-08002990444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2" creationId="{F943C9C3-F9A6-AB92-E508-A855DC0F00E7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3" creationId="{F91C1C87-F819-22EF-C3B9-BF099D4EDBE1}"/>
          </ac:spMkLst>
        </pc:spChg>
        <pc:spChg chg="add mod">
          <ac:chgData name="Huy Pham" userId="918db3a1909f15e0" providerId="LiveId" clId="{03497528-0EE4-4D17-8645-95BD1B1DEF06}" dt="2024-03-26T10:00:50.661" v="156" actId="20577"/>
          <ac:spMkLst>
            <pc:docMk/>
            <pc:sldMk cId="234225145" sldId="420"/>
            <ac:spMk id="14" creationId="{B47D1EC7-EBFA-01DC-9F7B-A6092A9D7BD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5" creationId="{FCE2299B-5222-0EED-0102-3800FBAF04B4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6" creationId="{A940A524-0B39-C15F-6F03-439C6B05160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7" creationId="{82E332C2-29BD-0DEB-2985-C3D693489670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8" creationId="{DBD592F5-0E49-92C7-2827-824B943052FD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1" creationId="{05940165-634A-FFFF-28E4-744F4B01A74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2" creationId="{9BB1674D-970F-1B4A-8954-08619B1C47C9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5" creationId="{697F075D-5711-CCAE-C689-658198E4E99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03497528-0EE4-4D17-8645-95BD1B1DEF06}" dt="2024-03-26T10:01:21.822" v="184" actId="20577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03497528-0EE4-4D17-8645-95BD1B1DEF06}" dt="2024-03-26T09:58:29.662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8" creationId="{413F74F7-2B32-52FE-5C24-9213912AE2C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9" creationId="{439C2E80-1C3D-66B3-E43F-AFD40ABC78A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1" creationId="{7097A6E2-EE8B-2A70-46D4-3B535AC7D859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2" creationId="{4E774D1F-8D38-A655-6BF3-A4BD300F15D7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3" creationId="{54D415F4-5EE2-1414-0B79-0FE6F56F848A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4" creationId="{BB696183-5CCA-788A-05EB-99CA0FF5690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5" creationId="{7D560CCE-618F-17BF-0BFD-18681D3DFAD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6" creationId="{7EAE41FB-3F86-6AE8-DF21-0AF206505CB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7" creationId="{E0746A66-1D1E-3B17-892E-D097E8D17584}"/>
          </ac:spMkLst>
        </pc:spChg>
        <pc:spChg chg="add del mod">
          <ac:chgData name="Huy Pham" userId="918db3a1909f15e0" providerId="LiveId" clId="{03497528-0EE4-4D17-8645-95BD1B1DEF06}" dt="2024-03-26T10:01:06.336" v="178"/>
          <ac:spMkLst>
            <pc:docMk/>
            <pc:sldMk cId="234225145" sldId="420"/>
            <ac:spMk id="48" creationId="{1C1DA6FB-C558-B096-66C1-1B5AA951843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9" creationId="{2DED2A89-223F-89D5-EED7-11347DB301C6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0" creationId="{6B47CA0B-4A9A-53FB-50A9-D141A50CFB8A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1" creationId="{9870D10D-ED55-312D-F6A9-BAE1569E094F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2" creationId="{9027D825-2751-582D-82F9-595F01070BC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3" creationId="{B8A4244F-4E98-BFB2-48FF-FAA431E624CD}"/>
          </ac:spMkLst>
        </pc:spChg>
        <pc:spChg chg="add mod">
          <ac:chgData name="Huy Pham" userId="918db3a1909f15e0" providerId="LiveId" clId="{03497528-0EE4-4D17-8645-95BD1B1DEF06}" dt="2024-03-26T10:01:02.687" v="175" actId="20577"/>
          <ac:spMkLst>
            <pc:docMk/>
            <pc:sldMk cId="234225145" sldId="420"/>
            <ac:spMk id="54" creationId="{CC25A4DE-043B-B19D-5E5F-3B9CB3C714B4}"/>
          </ac:spMkLst>
        </pc:spChg>
      </pc:sldChg>
      <pc:sldChg chg="modSp del mod">
        <pc:chgData name="Huy Pham" userId="918db3a1909f15e0" providerId="LiveId" clId="{03497528-0EE4-4D17-8645-95BD1B1DEF06}" dt="2024-03-26T10:01:43.931" v="186" actId="47"/>
        <pc:sldMkLst>
          <pc:docMk/>
          <pc:sldMk cId="1063840198" sldId="421"/>
        </pc:sldMkLst>
        <pc:spChg chg="mod">
          <ac:chgData name="Huy Pham" userId="918db3a1909f15e0" providerId="LiveId" clId="{03497528-0EE4-4D17-8645-95BD1B1DEF06}" dt="2024-03-26T10:01:14.854" v="180" actId="20577"/>
          <ac:spMkLst>
            <pc:docMk/>
            <pc:sldMk cId="1063840198" sldId="421"/>
            <ac:spMk id="37" creationId="{032D6A05-001B-82BE-9235-555491B0E628}"/>
          </ac:spMkLst>
        </pc:spChg>
      </pc:sldChg>
      <pc:sldChg chg="del">
        <pc:chgData name="Huy Pham" userId="918db3a1909f15e0" providerId="LiveId" clId="{03497528-0EE4-4D17-8645-95BD1B1DEF06}" dt="2024-03-27T02:06:56.548" v="440" actId="47"/>
        <pc:sldMkLst>
          <pc:docMk/>
          <pc:sldMk cId="3744577515" sldId="423"/>
        </pc:sldMkLst>
      </pc:sldChg>
      <pc:sldChg chg="del">
        <pc:chgData name="Huy Pham" userId="918db3a1909f15e0" providerId="LiveId" clId="{03497528-0EE4-4D17-8645-95BD1B1DEF06}" dt="2024-03-27T02:06:55.913" v="438" actId="47"/>
        <pc:sldMkLst>
          <pc:docMk/>
          <pc:sldMk cId="3731249958" sldId="424"/>
        </pc:sldMkLst>
      </pc:sldChg>
      <pc:sldChg chg="del">
        <pc:chgData name="Huy Pham" userId="918db3a1909f15e0" providerId="LiveId" clId="{03497528-0EE4-4D17-8645-95BD1B1DEF06}" dt="2024-03-27T02:06:54.674" v="437" actId="47"/>
        <pc:sldMkLst>
          <pc:docMk/>
          <pc:sldMk cId="468667808" sldId="425"/>
        </pc:sldMkLst>
      </pc:sldChg>
      <pc:sldChg chg="del">
        <pc:chgData name="Huy Pham" userId="918db3a1909f15e0" providerId="LiveId" clId="{03497528-0EE4-4D17-8645-95BD1B1DEF06}" dt="2024-03-27T02:06:53.042" v="436" actId="47"/>
        <pc:sldMkLst>
          <pc:docMk/>
          <pc:sldMk cId="2783659757" sldId="426"/>
        </pc:sldMkLst>
      </pc:sldChg>
      <pc:sldChg chg="del">
        <pc:chgData name="Huy Pham" userId="918db3a1909f15e0" providerId="LiveId" clId="{03497528-0EE4-4D17-8645-95BD1B1DEF06}" dt="2024-03-27T02:06:51.763" v="435" actId="47"/>
        <pc:sldMkLst>
          <pc:docMk/>
          <pc:sldMk cId="3626734545" sldId="427"/>
        </pc:sldMkLst>
      </pc:sldChg>
      <pc:sldChg chg="del">
        <pc:chgData name="Huy Pham" userId="918db3a1909f15e0" providerId="LiveId" clId="{03497528-0EE4-4D17-8645-95BD1B1DEF06}" dt="2024-03-27T02:06:56.871" v="441" actId="47"/>
        <pc:sldMkLst>
          <pc:docMk/>
          <pc:sldMk cId="632743029" sldId="428"/>
        </pc:sldMkLst>
      </pc:sldChg>
      <pc:sldChg chg="del">
        <pc:chgData name="Huy Pham" userId="918db3a1909f15e0" providerId="LiveId" clId="{03497528-0EE4-4D17-8645-95BD1B1DEF06}" dt="2024-03-27T02:06:56.254" v="439" actId="47"/>
        <pc:sldMkLst>
          <pc:docMk/>
          <pc:sldMk cId="2655833583" sldId="429"/>
        </pc:sldMkLst>
      </pc:sldChg>
      <pc:sldChg chg="del">
        <pc:chgData name="Huy Pham" userId="918db3a1909f15e0" providerId="LiveId" clId="{03497528-0EE4-4D17-8645-95BD1B1DEF06}" dt="2024-03-27T02:06:50.141" v="434" actId="47"/>
        <pc:sldMkLst>
          <pc:docMk/>
          <pc:sldMk cId="695647000" sldId="430"/>
        </pc:sldMkLst>
      </pc:sldChg>
      <pc:sldChg chg="del">
        <pc:chgData name="Huy Pham" userId="918db3a1909f15e0" providerId="LiveId" clId="{03497528-0EE4-4D17-8645-95BD1B1DEF06}" dt="2024-03-27T02:06:48.801" v="433" actId="47"/>
        <pc:sldMkLst>
          <pc:docMk/>
          <pc:sldMk cId="2004844953" sldId="431"/>
        </pc:sldMkLst>
      </pc:sldChg>
      <pc:sldChg chg="del">
        <pc:chgData name="Huy Pham" userId="918db3a1909f15e0" providerId="LiveId" clId="{03497528-0EE4-4D17-8645-95BD1B1DEF06}" dt="2024-03-27T02:06:47.652" v="432" actId="47"/>
        <pc:sldMkLst>
          <pc:docMk/>
          <pc:sldMk cId="1502094139" sldId="432"/>
        </pc:sldMkLst>
      </pc:sldChg>
      <pc:sldChg chg="del">
        <pc:chgData name="Huy Pham" userId="918db3a1909f15e0" providerId="LiveId" clId="{03497528-0EE4-4D17-8645-95BD1B1DEF06}" dt="2024-03-27T02:06:46.875" v="431" actId="47"/>
        <pc:sldMkLst>
          <pc:docMk/>
          <pc:sldMk cId="2752358674" sldId="433"/>
        </pc:sldMkLst>
      </pc:sldChg>
      <pc:sldChg chg="del">
        <pc:chgData name="Huy Pham" userId="918db3a1909f15e0" providerId="LiveId" clId="{03497528-0EE4-4D17-8645-95BD1B1DEF06}" dt="2024-03-27T02:06:45.655" v="430" actId="47"/>
        <pc:sldMkLst>
          <pc:docMk/>
          <pc:sldMk cId="2999887613" sldId="434"/>
        </pc:sldMkLst>
      </pc:sldChg>
      <pc:sldChg chg="del">
        <pc:chgData name="Huy Pham" userId="918db3a1909f15e0" providerId="LiveId" clId="{03497528-0EE4-4D17-8645-95BD1B1DEF06}" dt="2024-03-27T02:06:43.788" v="429" actId="47"/>
        <pc:sldMkLst>
          <pc:docMk/>
          <pc:sldMk cId="336052484" sldId="435"/>
        </pc:sldMkLst>
      </pc:sldChg>
      <pc:sldChg chg="del">
        <pc:chgData name="Huy Pham" userId="918db3a1909f15e0" providerId="LiveId" clId="{03497528-0EE4-4D17-8645-95BD1B1DEF06}" dt="2024-03-27T02:06:43.423" v="428" actId="47"/>
        <pc:sldMkLst>
          <pc:docMk/>
          <pc:sldMk cId="2313600272" sldId="436"/>
        </pc:sldMkLst>
      </pc:sldChg>
      <pc:sldChg chg="del">
        <pc:chgData name="Huy Pham" userId="918db3a1909f15e0" providerId="LiveId" clId="{03497528-0EE4-4D17-8645-95BD1B1DEF06}" dt="2024-03-27T02:06:42.824" v="426" actId="47"/>
        <pc:sldMkLst>
          <pc:docMk/>
          <pc:sldMk cId="3442209581" sldId="437"/>
        </pc:sldMkLst>
      </pc:sldChg>
      <pc:sldChg chg="del">
        <pc:chgData name="Huy Pham" userId="918db3a1909f15e0" providerId="LiveId" clId="{03497528-0EE4-4D17-8645-95BD1B1DEF06}" dt="2024-03-27T02:06:42.480" v="425" actId="47"/>
        <pc:sldMkLst>
          <pc:docMk/>
          <pc:sldMk cId="3290452718" sldId="438"/>
        </pc:sldMkLst>
      </pc:sldChg>
      <pc:sldChg chg="del">
        <pc:chgData name="Huy Pham" userId="918db3a1909f15e0" providerId="LiveId" clId="{03497528-0EE4-4D17-8645-95BD1B1DEF06}" dt="2024-03-27T02:06:42.011" v="424" actId="47"/>
        <pc:sldMkLst>
          <pc:docMk/>
          <pc:sldMk cId="3426833982" sldId="439"/>
        </pc:sldMkLst>
      </pc:sldChg>
      <pc:sldChg chg="del">
        <pc:chgData name="Huy Pham" userId="918db3a1909f15e0" providerId="LiveId" clId="{03497528-0EE4-4D17-8645-95BD1B1DEF06}" dt="2024-03-27T02:06:43.130" v="427" actId="47"/>
        <pc:sldMkLst>
          <pc:docMk/>
          <pc:sldMk cId="2330525908" sldId="440"/>
        </pc:sldMkLst>
      </pc:sldChg>
      <pc:sldChg chg="del">
        <pc:chgData name="Huy Pham" userId="918db3a1909f15e0" providerId="LiveId" clId="{03497528-0EE4-4D17-8645-95BD1B1DEF06}" dt="2024-03-27T02:06:41.586" v="423" actId="47"/>
        <pc:sldMkLst>
          <pc:docMk/>
          <pc:sldMk cId="4044493784" sldId="441"/>
        </pc:sldMkLst>
      </pc:sldChg>
      <pc:sldChg chg="addSp delSp modSp add mod delAnim">
        <pc:chgData name="Huy Pham" userId="918db3a1909f15e0" providerId="LiveId" clId="{03497528-0EE4-4D17-8645-95BD1B1DEF06}" dt="2024-03-26T10:09:07.236" v="296" actId="478"/>
        <pc:sldMkLst>
          <pc:docMk/>
          <pc:sldMk cId="1625968656" sldId="442"/>
        </pc:sldMkLst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3" creationId="{7BADB1B7-9B78-9B24-6409-669583F1691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" creationId="{11B42BA8-FD7D-C9B1-E84F-554C45A1AC5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" creationId="{EF0BB136-A76F-7DC8-00D1-59F4B4EA61DC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6" creationId="{D5353C3D-DB0F-AF2E-645F-0B319422003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7" creationId="{B27690E6-208D-ACF0-CDB3-1FA9BCB3ABB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8" creationId="{A75AE06E-8073-E914-F002-370A6F7D47F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9" creationId="{8CF76AC8-076E-CFF1-3EB7-9185F99118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0" creationId="{941731A9-1DBE-E9F1-8397-55D6CD0D463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1" creationId="{553E389E-7A7C-29B8-13DE-08002990444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2" creationId="{F943C9C3-F9A6-AB92-E508-A855DC0F00E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3" creationId="{F91C1C87-F819-22EF-C3B9-BF099D4EDBE1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4" creationId="{B47D1EC7-EBFA-01DC-9F7B-A6092A9D7BD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5" creationId="{FCE2299B-5222-0EED-0102-3800FBAF04B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6" creationId="{A940A524-0B39-C15F-6F03-439C6B05160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7" creationId="{82E332C2-29BD-0DEB-2985-C3D693489670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8" creationId="{DBD592F5-0E49-92C7-2827-824B943052F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9" creationId="{7BD8947F-563C-7BC9-2CB8-D17C1B9E907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0" creationId="{0BEC4DEC-E324-3D37-0A52-E9F9902BA3AE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1" creationId="{05940165-634A-FFFF-28E4-744F4B01A74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2" creationId="{9BB1674D-970F-1B4A-8954-08619B1C47C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3" creationId="{750B007C-F456-EB48-B84D-12FE3C4ADAE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4" creationId="{4A467990-8075-709B-961D-7B79CB67E9F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5" creationId="{697F075D-5711-CCAE-C689-658198E4E9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6" creationId="{7940A5D1-7E82-4164-FC36-97A762FA88B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7" creationId="{D3A3520F-5080-F46A-F864-B3EFDF9DB8D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8" creationId="{34FDFAE4-9425-73CD-DB9D-35F2A4C1205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9" creationId="{D66FED42-E33F-417D-F217-2C78A3B354B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0" creationId="{1FE2C5D1-7056-7BEF-ECCF-156505A67C2F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4" creationId="{6659699F-C377-D518-94AF-644A0C6FBCDD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5" creationId="{AA3327E8-3AA4-6D3A-B677-3127C636CF1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7" creationId="{E0746A66-1D1E-3B17-892E-D097E8D1758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9" creationId="{2DED2A89-223F-89D5-EED7-11347DB301C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0" creationId="{6B47CA0B-4A9A-53FB-50A9-D141A50CFB8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1" creationId="{9870D10D-ED55-312D-F6A9-BAE1569E094F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2" creationId="{9027D825-2751-582D-82F9-595F01070BC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3" creationId="{B8A4244F-4E98-BFB2-48FF-FAA431E624C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4" creationId="{CC25A4DE-043B-B19D-5E5F-3B9CB3C714B4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5" creationId="{0A788B12-C78F-B9E3-0DAB-B0100B06D49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9" creationId="{D0FEBB3D-1DDD-995B-A4C7-9E8E1EB280A7}"/>
          </ac:spMkLst>
        </pc:spChg>
        <pc:spChg chg="add mod">
          <ac:chgData name="Huy Pham" userId="918db3a1909f15e0" providerId="LiveId" clId="{03497528-0EE4-4D17-8645-95BD1B1DEF06}" dt="2024-03-26T10:06:37.098" v="255" actId="208"/>
          <ac:spMkLst>
            <pc:docMk/>
            <pc:sldMk cId="1625968656" sldId="442"/>
            <ac:spMk id="60" creationId="{D8DD38FD-5202-DE91-DB5A-0C4E5B0D1DCD}"/>
          </ac:spMkLst>
        </pc:spChg>
        <pc:spChg chg="add mod">
          <ac:chgData name="Huy Pham" userId="918db3a1909f15e0" providerId="LiveId" clId="{03497528-0EE4-4D17-8645-95BD1B1DEF06}" dt="2024-03-26T10:09:02.287" v="295" actId="20577"/>
          <ac:spMkLst>
            <pc:docMk/>
            <pc:sldMk cId="1625968656" sldId="442"/>
            <ac:spMk id="63" creationId="{D8DD1A5A-76EB-2F39-C00E-683823950B8D}"/>
          </ac:spMkLst>
        </pc:spChg>
        <pc:spChg chg="add mod">
          <ac:chgData name="Huy Pham" userId="918db3a1909f15e0" providerId="LiveId" clId="{03497528-0EE4-4D17-8645-95BD1B1DEF06}" dt="2024-03-26T10:06:55.438" v="256" actId="1076"/>
          <ac:spMkLst>
            <pc:docMk/>
            <pc:sldMk cId="1625968656" sldId="442"/>
            <ac:spMk id="64" creationId="{89D832BF-CF59-0E10-7BED-A3B1DEB83F15}"/>
          </ac:spMkLst>
        </pc:spChg>
        <pc:spChg chg="add mod">
          <ac:chgData name="Huy Pham" userId="918db3a1909f15e0" providerId="LiveId" clId="{03497528-0EE4-4D17-8645-95BD1B1DEF06}" dt="2024-03-26T10:08:05.736" v="274" actId="1076"/>
          <ac:spMkLst>
            <pc:docMk/>
            <pc:sldMk cId="1625968656" sldId="442"/>
            <ac:spMk id="65" creationId="{9F25D8A8-046F-3318-A90F-797C0C55CE70}"/>
          </ac:spMkLst>
        </pc:spChg>
        <pc:spChg chg="add mod">
          <ac:chgData name="Huy Pham" userId="918db3a1909f15e0" providerId="LiveId" clId="{03497528-0EE4-4D17-8645-95BD1B1DEF06}" dt="2024-03-26T10:07:57.713" v="272" actId="1076"/>
          <ac:spMkLst>
            <pc:docMk/>
            <pc:sldMk cId="1625968656" sldId="442"/>
            <ac:spMk id="68" creationId="{5C39301B-852B-C21E-EFF1-11B516C89FC6}"/>
          </ac:spMkLst>
        </pc:spChg>
        <pc:spChg chg="add mod">
          <ac:chgData name="Huy Pham" userId="918db3a1909f15e0" providerId="LiveId" clId="{03497528-0EE4-4D17-8645-95BD1B1DEF06}" dt="2024-03-26T10:08:17.802" v="278" actId="1076"/>
          <ac:spMkLst>
            <pc:docMk/>
            <pc:sldMk cId="1625968656" sldId="442"/>
            <ac:spMk id="70" creationId="{1A53AD75-6B07-CD2E-8787-9E1E1C22C702}"/>
          </ac:spMkLst>
        </pc:spChg>
        <pc:spChg chg="add mod">
          <ac:chgData name="Huy Pham" userId="918db3a1909f15e0" providerId="LiveId" clId="{03497528-0EE4-4D17-8645-95BD1B1DEF06}" dt="2024-03-26T10:08:55.349" v="293" actId="1076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03497528-0EE4-4D17-8645-95BD1B1DEF06}" dt="2024-03-26T10:02:00.309" v="190"/>
          <ac:graphicFrameMkLst>
            <pc:docMk/>
            <pc:sldMk cId="1625968656" sldId="442"/>
            <ac:graphicFrameMk id="2" creationId="{E83BCF85-91BE-4125-E98F-EA9829ACA991}"/>
          </ac:graphicFrameMkLst>
        </pc:graphicFrameChg>
        <pc:graphicFrameChg chg="add del mod">
          <ac:chgData name="Huy Pham" userId="918db3a1909f15e0" providerId="LiveId" clId="{03497528-0EE4-4D17-8645-95BD1B1DEF06}" dt="2024-03-26T10:02:24.439" v="199"/>
          <ac:graphicFrameMkLst>
            <pc:docMk/>
            <pc:sldMk cId="1625968656" sldId="442"/>
            <ac:graphicFrameMk id="41" creationId="{D5B53D04-B6ED-B884-E68F-37C65C3E09AC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2" creationId="{632714EA-1B84-E992-C6B7-B1D65C8D8C49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3" creationId="{09CDAF21-56A1-8B20-9697-4968458FA600}"/>
          </ac:graphicFrameMkLst>
        </pc:graphicFrameChg>
        <pc:graphicFrameChg chg="add del mod">
          <ac:chgData name="Huy Pham" userId="918db3a1909f15e0" providerId="LiveId" clId="{03497528-0EE4-4D17-8645-95BD1B1DEF06}" dt="2024-03-26T10:02:42.233" v="202"/>
          <ac:graphicFrameMkLst>
            <pc:docMk/>
            <pc:sldMk cId="1625968656" sldId="442"/>
            <ac:graphicFrameMk id="46" creationId="{40E68163-1CFF-4259-7435-7DF9C6C44571}"/>
          </ac:graphicFrameMkLst>
        </pc:graphicFrameChg>
        <pc:graphicFrameChg chg="add del mod">
          <ac:chgData name="Huy Pham" userId="918db3a1909f15e0" providerId="LiveId" clId="{03497528-0EE4-4D17-8645-95BD1B1DEF06}" dt="2024-03-26T10:03:07.499" v="209"/>
          <ac:graphicFrameMkLst>
            <pc:docMk/>
            <pc:sldMk cId="1625968656" sldId="442"/>
            <ac:graphicFrameMk id="57" creationId="{70F11F20-2CAC-92E1-B93C-A99B8CB469A6}"/>
          </ac:graphicFrameMkLst>
        </pc:graphicFrameChg>
        <pc:picChg chg="add del mod">
          <ac:chgData name="Huy Pham" userId="918db3a1909f15e0" providerId="LiveId" clId="{03497528-0EE4-4D17-8645-95BD1B1DEF06}" dt="2024-03-26T10:09:07.236" v="296" actId="478"/>
          <ac:picMkLst>
            <pc:docMk/>
            <pc:sldMk cId="1625968656" sldId="442"/>
            <ac:picMk id="56" creationId="{07696DED-EA84-AB8B-7309-6A8FB397208E}"/>
          </ac:picMkLst>
        </pc:picChg>
        <pc:cxnChg chg="add mod">
          <ac:chgData name="Huy Pham" userId="918db3a1909f15e0" providerId="LiveId" clId="{03497528-0EE4-4D17-8645-95BD1B1DEF06}" dt="2024-03-26T10:08:02.306" v="273" actId="14100"/>
          <ac:cxnSpMkLst>
            <pc:docMk/>
            <pc:sldMk cId="1625968656" sldId="442"/>
            <ac:cxnSpMk id="61" creationId="{0DF32962-84E7-E492-4406-46C277AAC40F}"/>
          </ac:cxnSpMkLst>
        </pc:cxnChg>
        <pc:cxnChg chg="add mod">
          <ac:chgData name="Huy Pham" userId="918db3a1909f15e0" providerId="LiveId" clId="{03497528-0EE4-4D17-8645-95BD1B1DEF06}" dt="2024-03-26T10:07:10.779" v="260" actId="14100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addSp delSp modSp add mod addAnim delAnim">
        <pc:chgData name="Huy Pham" userId="918db3a1909f15e0" providerId="LiveId" clId="{03497528-0EE4-4D17-8645-95BD1B1DEF06}" dt="2024-03-27T03:06:41.078" v="976" actId="1037"/>
        <pc:sldMkLst>
          <pc:docMk/>
          <pc:sldMk cId="3733934613" sldId="443"/>
        </pc:sldMkLst>
        <pc:spChg chg="mod">
          <ac:chgData name="Huy Pham" userId="918db3a1909f15e0" providerId="LiveId" clId="{03497528-0EE4-4D17-8645-95BD1B1DEF06}" dt="2024-03-27T02:42:17.398" v="644" actId="20577"/>
          <ac:spMkLst>
            <pc:docMk/>
            <pc:sldMk cId="3733934613" sldId="443"/>
            <ac:spMk id="9" creationId="{A9C4FFF4-AFF7-4A25-76D6-D3E61A1989D9}"/>
          </ac:spMkLst>
        </pc:spChg>
        <pc:spChg chg="add del">
          <ac:chgData name="Huy Pham" userId="918db3a1909f15e0" providerId="LiveId" clId="{03497528-0EE4-4D17-8645-95BD1B1DEF06}" dt="2024-03-27T02:43:18.111" v="647" actId="478"/>
          <ac:spMkLst>
            <pc:docMk/>
            <pc:sldMk cId="3733934613" sldId="443"/>
            <ac:spMk id="20" creationId="{A06BA14A-8D8C-664A-A722-7DAD205B5E1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2" creationId="{368C2B91-5285-2F05-4BF1-E5DF563DF390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3" creationId="{0F520194-3421-183C-423A-484584CE6D82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4" creationId="{1268E92D-B5F6-5561-D8EE-911282DF1DE2}"/>
          </ac:spMkLst>
        </pc:spChg>
        <pc:spChg chg="add del">
          <ac:chgData name="Huy Pham" userId="918db3a1909f15e0" providerId="LiveId" clId="{03497528-0EE4-4D17-8645-95BD1B1DEF06}" dt="2024-03-27T02:43:19.316" v="648" actId="478"/>
          <ac:spMkLst>
            <pc:docMk/>
            <pc:sldMk cId="3733934613" sldId="443"/>
            <ac:spMk id="25" creationId="{58C058A2-60A8-AA10-2ADC-BBB29DFB27A2}"/>
          </ac:spMkLst>
        </pc:spChg>
        <pc:spChg chg="add del">
          <ac:chgData name="Huy Pham" userId="918db3a1909f15e0" providerId="LiveId" clId="{03497528-0EE4-4D17-8645-95BD1B1DEF06}" dt="2024-03-27T02:43:28.508" v="650" actId="478"/>
          <ac:spMkLst>
            <pc:docMk/>
            <pc:sldMk cId="3733934613" sldId="443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2:48:46.404" v="706" actId="1076"/>
          <ac:spMkLst>
            <pc:docMk/>
            <pc:sldMk cId="3733934613" sldId="443"/>
            <ac:spMk id="29" creationId="{965147F9-CA89-D7AC-F54F-A43CEB219A8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2:49:03.678" v="709" actId="1076"/>
          <ac:spMkLst>
            <pc:docMk/>
            <pc:sldMk cId="3733934613" sldId="443"/>
            <ac:spMk id="33" creationId="{156CB126-707D-99C8-F6A2-80BD797346CB}"/>
          </ac:spMkLst>
        </pc:spChg>
        <pc:spChg chg="add mod">
          <ac:chgData name="Huy Pham" userId="918db3a1909f15e0" providerId="LiveId" clId="{03497528-0EE4-4D17-8645-95BD1B1DEF06}" dt="2024-03-27T02:48:57.614" v="708" actId="1076"/>
          <ac:spMkLst>
            <pc:docMk/>
            <pc:sldMk cId="3733934613" sldId="443"/>
            <ac:spMk id="34" creationId="{47E818CD-873D-B659-44CE-B9BEB8F5EC6F}"/>
          </ac:spMkLst>
        </pc:spChg>
        <pc:spChg chg="add mod">
          <ac:chgData name="Huy Pham" userId="918db3a1909f15e0" providerId="LiveId" clId="{03497528-0EE4-4D17-8645-95BD1B1DEF06}" dt="2024-03-27T02:57:10.706" v="776" actId="208"/>
          <ac:spMkLst>
            <pc:docMk/>
            <pc:sldMk cId="3733934613" sldId="443"/>
            <ac:spMk id="39" creationId="{7585C5E8-FCAE-119D-11F6-DDB476FF3E3B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5" creationId="{A5888635-DAAD-2BBA-266C-C7964646A99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9" creationId="{15FA963E-3786-2EBC-C998-FD534ED8C02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0" creationId="{02A9F8C5-E7E1-049C-E916-F64FCE0AFF4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3" creationId="{EA3A0448-6C85-0499-4FF1-225EB6E6CF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1" creationId="{DA10DB8B-EBBF-73EB-6E2E-4C604BA976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2" creationId="{F507D220-743E-E134-CDA0-D6890394F2E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3" creationId="{C34761D8-68F3-96D0-9763-EC29FDB4F51F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4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57:28.606" v="784" actId="1037"/>
          <ac:spMkLst>
            <pc:docMk/>
            <pc:sldMk cId="3733934613" sldId="443"/>
            <ac:spMk id="69" creationId="{10434312-1904-E3DE-A69D-D693ED1B3B73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1" creationId="{E8234A1F-7E33-3392-5E54-8510EEBCDE49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2" creationId="{4D3A6C87-B4DC-372C-A016-534155AF5059}"/>
          </ac:spMkLst>
        </pc:spChg>
        <pc:spChg chg="add mod">
          <ac:chgData name="Huy Pham" userId="918db3a1909f15e0" providerId="LiveId" clId="{03497528-0EE4-4D17-8645-95BD1B1DEF06}" dt="2024-03-27T02:59:10.054" v="803" actId="1076"/>
          <ac:spMkLst>
            <pc:docMk/>
            <pc:sldMk cId="3733934613" sldId="443"/>
            <ac:spMk id="73" creationId="{C9BEBAEB-E010-E2B9-6995-4EFCC5BDC304}"/>
          </ac:spMkLst>
        </pc:spChg>
        <pc:spChg chg="add mod">
          <ac:chgData name="Huy Pham" userId="918db3a1909f15e0" providerId="LiveId" clId="{03497528-0EE4-4D17-8645-95BD1B1DEF06}" dt="2024-03-27T02:59:02.242" v="801" actId="1076"/>
          <ac:spMkLst>
            <pc:docMk/>
            <pc:sldMk cId="3733934613" sldId="443"/>
            <ac:spMk id="74" creationId="{08FE40F7-4426-F5B8-0A1E-11AEA8FB2262}"/>
          </ac:spMkLst>
        </pc:spChg>
        <pc:spChg chg="add mod">
          <ac:chgData name="Huy Pham" userId="918db3a1909f15e0" providerId="LiveId" clId="{03497528-0EE4-4D17-8645-95BD1B1DEF06}" dt="2024-03-27T02:59:45.860" v="819" actId="1076"/>
          <ac:spMkLst>
            <pc:docMk/>
            <pc:sldMk cId="3733934613" sldId="443"/>
            <ac:spMk id="75" creationId="{8129D785-04C1-9114-1DB9-C16D10A68297}"/>
          </ac:spMkLst>
        </pc:spChg>
        <pc:spChg chg="add mod">
          <ac:chgData name="Huy Pham" userId="918db3a1909f15e0" providerId="LiveId" clId="{03497528-0EE4-4D17-8645-95BD1B1DEF06}" dt="2024-03-27T03:02:53.342" v="891" actId="208"/>
          <ac:spMkLst>
            <pc:docMk/>
            <pc:sldMk cId="3733934613" sldId="443"/>
            <ac:spMk id="76" creationId="{60295C0E-156B-8DEA-DDFE-6862703C2D3D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0" creationId="{87DD3DCF-BF4C-B0F6-68F5-705413BBF57A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1" creationId="{6F84F719-ECE6-1360-4FAD-0E735EA5BFC3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2" creationId="{52710E71-3BB6-6B63-1707-5CAC2576B0EF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5" creationId="{7C3AA279-1871-A2D0-8FBD-E4330FBD58D9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6" creationId="{D218CCBD-EF54-B4DC-FC9C-5E13FC19427B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7" creationId="{797D8255-40AA-96CC-2AF0-9D7DC5FB8287}"/>
          </ac:spMkLst>
        </pc:spChg>
        <pc:spChg chg="add mod">
          <ac:chgData name="Huy Pham" userId="918db3a1909f15e0" providerId="LiveId" clId="{03497528-0EE4-4D17-8645-95BD1B1DEF06}" dt="2024-03-27T03:03:44.026" v="933" actId="1076"/>
          <ac:spMkLst>
            <pc:docMk/>
            <pc:sldMk cId="3733934613" sldId="443"/>
            <ac:spMk id="89" creationId="{1CC55695-D37B-84ED-5BE0-7A73C9008836}"/>
          </ac:spMkLst>
        </pc:spChg>
        <pc:spChg chg="add mod">
          <ac:chgData name="Huy Pham" userId="918db3a1909f15e0" providerId="LiveId" clId="{03497528-0EE4-4D17-8645-95BD1B1DEF06}" dt="2024-03-27T03:03:40.002" v="932" actId="1076"/>
          <ac:spMkLst>
            <pc:docMk/>
            <pc:sldMk cId="3733934613" sldId="443"/>
            <ac:spMk id="90" creationId="{45447AC2-F1FA-7D2A-2629-29E0B8FDFF07}"/>
          </ac:spMkLst>
        </pc:spChg>
        <pc:spChg chg="add mod">
          <ac:chgData name="Huy Pham" userId="918db3a1909f15e0" providerId="LiveId" clId="{03497528-0EE4-4D17-8645-95BD1B1DEF06}" dt="2024-03-27T03:04:00.143" v="938" actId="1076"/>
          <ac:spMkLst>
            <pc:docMk/>
            <pc:sldMk cId="3733934613" sldId="443"/>
            <ac:spMk id="91" creationId="{49E081CA-4257-42A6-81AE-66EAB2D5FBB6}"/>
          </ac:spMkLst>
        </pc:spChg>
        <pc:spChg chg="add mod">
          <ac:chgData name="Huy Pham" userId="918db3a1909f15e0" providerId="LiveId" clId="{03497528-0EE4-4D17-8645-95BD1B1DEF06}" dt="2024-03-27T03:05:13.584" v="959" actId="1076"/>
          <ac:spMkLst>
            <pc:docMk/>
            <pc:sldMk cId="3733934613" sldId="443"/>
            <ac:spMk id="94" creationId="{D76BDE53-BBE1-95F2-1F7E-5B8ADF1C6EA6}"/>
          </ac:spMkLst>
        </pc:spChg>
        <pc:spChg chg="add mod">
          <ac:chgData name="Huy Pham" userId="918db3a1909f15e0" providerId="LiveId" clId="{03497528-0EE4-4D17-8645-95BD1B1DEF06}" dt="2024-03-27T03:05:42.449" v="963" actId="1076"/>
          <ac:spMkLst>
            <pc:docMk/>
            <pc:sldMk cId="3733934613" sldId="443"/>
            <ac:spMk id="97" creationId="{C8688A13-9C21-86D2-2D94-FA2657EABFEC}"/>
          </ac:spMkLst>
        </pc:spChg>
        <pc:graphicFrameChg chg="add del mod">
          <ac:chgData name="Huy Pham" userId="918db3a1909f15e0" providerId="LiveId" clId="{03497528-0EE4-4D17-8645-95BD1B1DEF06}" dt="2024-03-27T02:43:37.509" v="653"/>
          <ac:graphicFrameMkLst>
            <pc:docMk/>
            <pc:sldMk cId="3733934613" sldId="443"/>
            <ac:graphicFrameMk id="27" creationId="{307AC6C1-ABBA-E528-60E1-D5DAFCFA3941}"/>
          </ac:graphicFrameMkLst>
        </pc:graphicFrameChg>
        <pc:graphicFrameChg chg="add del mod">
          <ac:chgData name="Huy Pham" userId="918db3a1909f15e0" providerId="LiveId" clId="{03497528-0EE4-4D17-8645-95BD1B1DEF06}" dt="2024-03-27T02:44:19.779" v="667"/>
          <ac:graphicFrameMkLst>
            <pc:docMk/>
            <pc:sldMk cId="3733934613" sldId="443"/>
            <ac:graphicFrameMk id="31" creationId="{AE748E52-A03A-50C5-1C3B-F221F532C9DE}"/>
          </ac:graphicFrameMkLst>
        </pc:graphicFrameChg>
        <pc:graphicFrameChg chg="add del mod">
          <ac:chgData name="Huy Pham" userId="918db3a1909f15e0" providerId="LiveId" clId="{03497528-0EE4-4D17-8645-95BD1B1DEF06}" dt="2024-03-27T03:04:33.495" v="943"/>
          <ac:graphicFrameMkLst>
            <pc:docMk/>
            <pc:sldMk cId="3733934613" sldId="443"/>
            <ac:graphicFrameMk id="92" creationId="{62BCEA97-A10B-82BB-916E-4FF21B6F1B62}"/>
          </ac:graphicFrameMkLst>
        </pc:graphicFrameChg>
        <pc:graphicFrameChg chg="add del mod">
          <ac:chgData name="Huy Pham" userId="918db3a1909f15e0" providerId="LiveId" clId="{03497528-0EE4-4D17-8645-95BD1B1DEF06}" dt="2024-03-27T03:04:44.038" v="949"/>
          <ac:graphicFrameMkLst>
            <pc:docMk/>
            <pc:sldMk cId="3733934613" sldId="443"/>
            <ac:graphicFrameMk id="95" creationId="{C0342424-0252-5E7A-2D00-653CAC0035ED}"/>
          </ac:graphicFrameMkLst>
        </pc:graphicFrameChg>
        <pc:picChg chg="add del mod">
          <ac:chgData name="Huy Pham" userId="918db3a1909f15e0" providerId="LiveId" clId="{03497528-0EE4-4D17-8645-95BD1B1DEF06}" dt="2024-03-27T02:57:00.653" v="773" actId="21"/>
          <ac:picMkLst>
            <pc:docMk/>
            <pc:sldMk cId="3733934613" sldId="443"/>
            <ac:picMk id="36" creationId="{14695F05-54F0-CDE8-9D41-F37F2434ADEC}"/>
          </ac:picMkLst>
        </pc:picChg>
        <pc:picChg chg="add del mod">
          <ac:chgData name="Huy Pham" userId="918db3a1909f15e0" providerId="LiveId" clId="{03497528-0EE4-4D17-8645-95BD1B1DEF06}" dt="2024-03-27T03:04:03.732" v="940" actId="478"/>
          <ac:picMkLst>
            <pc:docMk/>
            <pc:sldMk cId="3733934613" sldId="443"/>
            <ac:picMk id="37" creationId="{ADBF16C7-03E3-6BB7-5C47-4B3C363D4275}"/>
          </ac:picMkLst>
        </pc:picChg>
        <pc:picChg chg="add del mod">
          <ac:chgData name="Huy Pham" userId="918db3a1909f15e0" providerId="LiveId" clId="{03497528-0EE4-4D17-8645-95BD1B1DEF06}" dt="2024-03-27T02:59:55.385" v="821" actId="478"/>
          <ac:picMkLst>
            <pc:docMk/>
            <pc:sldMk cId="3733934613" sldId="443"/>
            <ac:picMk id="68" creationId="{14695F05-54F0-CDE8-9D41-F37F2434ADEC}"/>
          </ac:picMkLst>
        </pc:picChg>
        <pc:picChg chg="add mod">
          <ac:chgData name="Huy Pham" userId="918db3a1909f15e0" providerId="LiveId" clId="{03497528-0EE4-4D17-8645-95BD1B1DEF06}" dt="2024-03-27T03:02:05.822" v="834"/>
          <ac:picMkLst>
            <pc:docMk/>
            <pc:sldMk cId="3733934613" sldId="443"/>
            <ac:picMk id="77" creationId="{455FE3B0-BED6-44BA-DA0D-AA970D0234BD}"/>
          </ac:picMkLst>
        </pc:pic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19" creationId="{98713048-4E1D-A4F8-BBEA-B53B4DFDD35B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21" creationId="{981553A5-B9A7-FF21-C4CB-CAF88B57FEF7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5" creationId="{D5C1F6AE-358C-DE82-EE83-A0B892B48978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8" creationId="{FA75AB38-10C4-5AA7-183E-CAE36FA8EFC5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41" creationId="{1AAE16F7-034E-8026-3671-0B75382FD93B}"/>
          </ac:cxnSpMkLst>
        </pc:cxnChg>
        <pc:cxnChg chg="add mod">
          <ac:chgData name="Huy Pham" userId="918db3a1909f15e0" providerId="LiveId" clId="{03497528-0EE4-4D17-8645-95BD1B1DEF06}" dt="2024-03-27T02:55:46.383" v="756" actId="13822"/>
          <ac:cxnSpMkLst>
            <pc:docMk/>
            <pc:sldMk cId="3733934613" sldId="443"/>
            <ac:cxnSpMk id="46" creationId="{63E3044D-A24C-65E5-3B91-5587FE223ADF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55" creationId="{383A34CE-A058-092D-08DF-D6ED9ED13C66}"/>
          </ac:cxnSpMkLst>
        </pc:cxnChg>
        <pc:cxnChg chg="add mod">
          <ac:chgData name="Huy Pham" userId="918db3a1909f15e0" providerId="LiveId" clId="{03497528-0EE4-4D17-8645-95BD1B1DEF06}" dt="2024-03-27T02:58:03.404" v="790" actId="208"/>
          <ac:cxnSpMkLst>
            <pc:docMk/>
            <pc:sldMk cId="3733934613" sldId="443"/>
            <ac:cxnSpMk id="56" creationId="{222DFE06-8B3F-EC17-D916-79904DE8B40B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60" creationId="{24A1263C-E944-D979-2E60-EE6ED9954E69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8" creationId="{B2E8172B-2184-A755-495A-84753F5388E5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9" creationId="{047D34A9-1D2B-3F13-E458-D73B28CB7386}"/>
          </ac:cxnSpMkLst>
        </pc:cxnChg>
        <pc:cxnChg chg="add mod">
          <ac:chgData name="Huy Pham" userId="918db3a1909f15e0" providerId="LiveId" clId="{03497528-0EE4-4D17-8645-95BD1B1DEF06}" dt="2024-03-27T03:03:22.137" v="926" actId="1038"/>
          <ac:cxnSpMkLst>
            <pc:docMk/>
            <pc:sldMk cId="3733934613" sldId="443"/>
            <ac:cxnSpMk id="83" creationId="{D889E60C-7DE6-CE62-B0BB-B25CDE7F8FAF}"/>
          </ac:cxnSpMkLst>
        </pc:cxnChg>
        <pc:cxnChg chg="add mod">
          <ac:chgData name="Huy Pham" userId="918db3a1909f15e0" providerId="LiveId" clId="{03497528-0EE4-4D17-8645-95BD1B1DEF06}" dt="2024-03-27T03:02:25.951" v="838" actId="1037"/>
          <ac:cxnSpMkLst>
            <pc:docMk/>
            <pc:sldMk cId="3733934613" sldId="443"/>
            <ac:cxnSpMk id="84" creationId="{52DA6F69-112A-B413-9DC0-6D9BE08FA2FA}"/>
          </ac:cxnSpMkLst>
        </pc:cxnChg>
        <pc:cxnChg chg="add mod">
          <ac:chgData name="Huy Pham" userId="918db3a1909f15e0" providerId="LiveId" clId="{03497528-0EE4-4D17-8645-95BD1B1DEF06}" dt="2024-03-27T03:03:27.608" v="929" actId="1076"/>
          <ac:cxnSpMkLst>
            <pc:docMk/>
            <pc:sldMk cId="3733934613" sldId="443"/>
            <ac:cxnSpMk id="88" creationId="{1BAC8AC1-B72F-759B-8294-D33A8748DFC1}"/>
          </ac:cxnSpMkLst>
        </pc:cxnChg>
        <pc:cxnChg chg="add mod">
          <ac:chgData name="Huy Pham" userId="918db3a1909f15e0" providerId="LiveId" clId="{03497528-0EE4-4D17-8645-95BD1B1DEF06}" dt="2024-03-27T03:06:22.762" v="970" actId="208"/>
          <ac:cxnSpMkLst>
            <pc:docMk/>
            <pc:sldMk cId="3733934613" sldId="443"/>
            <ac:cxnSpMk id="98" creationId="{A197A188-0384-33B3-06CA-DA858F036194}"/>
          </ac:cxnSpMkLst>
        </pc:cxnChg>
        <pc:cxnChg chg="add mod">
          <ac:chgData name="Huy Pham" userId="918db3a1909f15e0" providerId="LiveId" clId="{03497528-0EE4-4D17-8645-95BD1B1DEF06}" dt="2024-03-27T03:06:41.078" v="976" actId="1037"/>
          <ac:cxnSpMkLst>
            <pc:docMk/>
            <pc:sldMk cId="3733934613" sldId="443"/>
            <ac:cxnSpMk id="103" creationId="{99D8F98D-10A9-B88D-2189-2510ECC84832}"/>
          </ac:cxnSpMkLst>
        </pc:cxnChg>
      </pc:sldChg>
      <pc:sldChg chg="add del">
        <pc:chgData name="Huy Pham" userId="918db3a1909f15e0" providerId="LiveId" clId="{03497528-0EE4-4D17-8645-95BD1B1DEF06}" dt="2024-03-27T03:12:47.802" v="978" actId="47"/>
        <pc:sldMkLst>
          <pc:docMk/>
          <pc:sldMk cId="1353964921" sldId="444"/>
        </pc:sldMkLst>
      </pc:sldChg>
      <pc:sldChg chg="addSp delSp modSp add mod">
        <pc:chgData name="Huy Pham" userId="918db3a1909f15e0" providerId="LiveId" clId="{03497528-0EE4-4D17-8645-95BD1B1DEF06}" dt="2024-03-27T03:20:08.836" v="1061" actId="1036"/>
        <pc:sldMkLst>
          <pc:docMk/>
          <pc:sldMk cId="1592133991" sldId="444"/>
        </pc:sldMkLst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4" creationId="{1268E92D-B5F6-5561-D8EE-911282DF1DE2}"/>
          </ac:spMkLst>
        </pc:spChg>
        <pc:spChg chg="del">
          <ac:chgData name="Huy Pham" userId="918db3a1909f15e0" providerId="LiveId" clId="{03497528-0EE4-4D17-8645-95BD1B1DEF06}" dt="2024-03-27T03:16:43.089" v="981" actId="478"/>
          <ac:spMkLst>
            <pc:docMk/>
            <pc:sldMk cId="1592133991" sldId="444"/>
            <ac:spMk id="25" creationId="{58C058A2-60A8-AA10-2ADC-BBB29DFB27A2}"/>
          </ac:spMkLst>
        </pc:spChg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9" creationId="{2471146D-201A-488C-F2AA-01C3BF4F01BA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1" creationId="{954EA42B-72FA-6730-889C-569C8475F27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2" creationId="{784E4298-AF8B-FB57-3579-FC019FB27FB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3" creationId="{E5F409FB-F696-E043-0BDC-BFC999B8870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4" creationId="{F8E257A5-A9C5-0099-5208-56F9A5677A1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5" creationId="{A5888635-DAAD-2BBA-266C-C7964646A99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9" creationId="{15FA963E-3786-2EBC-C998-FD534ED8C02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0" creationId="{02A9F8C5-E7E1-049C-E916-F64FCE0AFF4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1" creationId="{BEA32DC5-701E-4210-F8A3-D97DBCAD6354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3" creationId="{EA3A0448-6C85-0499-4FF1-225EB6E6CF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4" creationId="{083C9BBD-D862-F2D6-9625-1AFA58832115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1" creationId="{DA10DB8B-EBBF-73EB-6E2E-4C604BA976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2" creationId="{F507D220-743E-E134-CDA0-D6890394F2E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3" creationId="{C34761D8-68F3-96D0-9763-EC29FDB4F51F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4" creationId="{E0FEE6D9-0284-C183-8FAB-3CAF2F888B65}"/>
          </ac:spMkLst>
        </pc:spChg>
        <pc:graphicFrameChg chg="add del mod">
          <ac:chgData name="Huy Pham" userId="918db3a1909f15e0" providerId="LiveId" clId="{03497528-0EE4-4D17-8645-95BD1B1DEF06}" dt="2024-03-27T03:16:54.403" v="985"/>
          <ac:graphicFrameMkLst>
            <pc:docMk/>
            <pc:sldMk cId="1592133991" sldId="444"/>
            <ac:graphicFrameMk id="27" creationId="{936492C2-9CA2-F2FC-7DD0-F72A3F5FE5F7}"/>
          </ac:graphicFrameMkLst>
        </pc:graphicFrameChg>
        <pc:graphicFrameChg chg="add del mod">
          <ac:chgData name="Huy Pham" userId="918db3a1909f15e0" providerId="LiveId" clId="{03497528-0EE4-4D17-8645-95BD1B1DEF06}" dt="2024-03-27T03:17:45.788" v="1000"/>
          <ac:graphicFrameMkLst>
            <pc:docMk/>
            <pc:sldMk cId="1592133991" sldId="444"/>
            <ac:graphicFrameMk id="31" creationId="{F145A4CF-6F8B-A217-207F-69AA63D0EDAA}"/>
          </ac:graphicFrameMkLst>
        </pc:graphicFrameChg>
        <pc:graphicFrameChg chg="add del mod">
          <ac:chgData name="Huy Pham" userId="918db3a1909f15e0" providerId="LiveId" clId="{03497528-0EE4-4D17-8645-95BD1B1DEF06}" dt="2024-03-27T03:17:57.511" v="1006"/>
          <ac:graphicFrameMkLst>
            <pc:docMk/>
            <pc:sldMk cId="1592133991" sldId="444"/>
            <ac:graphicFrameMk id="34" creationId="{99CBB01A-DE37-643E-B392-F9C73455DA65}"/>
          </ac:graphicFrameMkLst>
        </pc:graphicFrameChg>
        <pc:graphicFrameChg chg="add del mod">
          <ac:chgData name="Huy Pham" userId="918db3a1909f15e0" providerId="LiveId" clId="{03497528-0EE4-4D17-8645-95BD1B1DEF06}" dt="2024-03-27T03:18:05.635" v="1012"/>
          <ac:graphicFrameMkLst>
            <pc:docMk/>
            <pc:sldMk cId="1592133991" sldId="444"/>
            <ac:graphicFrameMk id="39" creationId="{390F3AF1-0A42-56E2-648A-EBBAC56642AD}"/>
          </ac:graphicFrameMkLst>
        </pc:graphicFrame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19" creationId="{98713048-4E1D-A4F8-BBEA-B53B4DFDD35B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21" creationId="{981553A5-B9A7-FF21-C4CB-CAF88B57FEF7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5" creationId="{D5C1F6AE-358C-DE82-EE83-A0B892B48978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8" creationId="{FA75AB38-10C4-5AA7-183E-CAE36FA8EFC5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55" creationId="{383A34CE-A058-092D-08DF-D6ED9ED13C66}"/>
          </ac:cxnSpMkLst>
        </pc:cxnChg>
      </pc:sldChg>
      <pc:sldChg chg="addSp delSp modSp add mod">
        <pc:chgData name="Huy Pham" userId="918db3a1909f15e0" providerId="LiveId" clId="{03497528-0EE4-4D17-8645-95BD1B1DEF06}" dt="2024-03-27T03:44:32.317" v="1463" actId="478"/>
        <pc:sldMkLst>
          <pc:docMk/>
          <pc:sldMk cId="120631342" sldId="445"/>
        </pc:sldMkLst>
        <pc:spChg chg="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2" creationId="{18624EB8-AB3C-2FF5-5F03-F0D4A37F7F26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25" creationId="{789433F3-175B-474C-189B-FE3F9C4086BA}"/>
          </ac:spMkLst>
        </pc:spChg>
        <pc:spChg chg="mod">
          <ac:chgData name="Huy Pham" userId="918db3a1909f15e0" providerId="LiveId" clId="{03497528-0EE4-4D17-8645-95BD1B1DEF06}" dt="2024-03-27T03:28:25.964" v="1192" actId="1076"/>
          <ac:spMkLst>
            <pc:docMk/>
            <pc:sldMk cId="120631342" sldId="445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20:47.407" v="1064" actId="478"/>
          <ac:spMkLst>
            <pc:docMk/>
            <pc:sldMk cId="120631342" sldId="445"/>
            <ac:spMk id="29" creationId="{2471146D-201A-488C-F2AA-01C3BF4F01BA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30" creationId="{5BF9B7A8-F3E9-2A43-DA78-D103A6FF0102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30:17.086" v="1224" actId="1035"/>
          <ac:spMkLst>
            <pc:docMk/>
            <pc:sldMk cId="120631342" sldId="445"/>
            <ac:spMk id="34" creationId="{72D462E7-EC4E-D014-3A30-02003B9DE83F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35" creationId="{452155C0-A57C-37AE-C907-01D745F3F8B5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6" creationId="{B94C2761-0F28-12EE-FB67-1999EE121CCB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8" creationId="{DCEB8325-9E14-AED9-E0BD-9B03A9349E3F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9" creationId="{FF75EF4D-8F54-0BD9-8863-C2FAF0229A15}"/>
          </ac:spMkLst>
        </pc:spChg>
        <pc:spChg chg="add mod">
          <ac:chgData name="Huy Pham" userId="918db3a1909f15e0" providerId="LiveId" clId="{03497528-0EE4-4D17-8645-95BD1B1DEF06}" dt="2024-03-27T03:24:47.727" v="1152"/>
          <ac:spMkLst>
            <pc:docMk/>
            <pc:sldMk cId="120631342" sldId="445"/>
            <ac:spMk id="40" creationId="{7A0884FC-3D7D-EC50-49A0-BD73646B893C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4" creationId="{F8E257A5-A9C5-0099-5208-56F9A5677A13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5" creationId="{007B75FB-795A-631A-593D-547B30EEB08B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6" creationId="{AACB8D64-598C-6614-BC15-58F3EAF1BB81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7" creationId="{47CEF6E5-3A1D-3910-4ADA-C48063688FFD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8" creationId="{383E3BC2-A9F3-E527-30FA-B8D8A8EAF4E7}"/>
          </ac:spMkLst>
        </pc:spChg>
        <pc:spChg chg="add mod">
          <ac:chgData name="Huy Pham" userId="918db3a1909f15e0" providerId="LiveId" clId="{03497528-0EE4-4D17-8645-95BD1B1DEF06}" dt="2024-03-27T03:43:37.319" v="1462" actId="114"/>
          <ac:spMkLst>
            <pc:docMk/>
            <pc:sldMk cId="120631342" sldId="445"/>
            <ac:spMk id="52" creationId="{750AEA70-DEAD-8FCC-6DD1-1E61FBDB3E62}"/>
          </ac:spMkLst>
        </pc:spChg>
        <pc:spChg chg="add del">
          <ac:chgData name="Huy Pham" userId="918db3a1909f15e0" providerId="LiveId" clId="{03497528-0EE4-4D17-8645-95BD1B1DEF06}" dt="2024-03-27T03:33:04.688" v="1246" actId="478"/>
          <ac:spMkLst>
            <pc:docMk/>
            <pc:sldMk cId="120631342" sldId="445"/>
            <ac:spMk id="53" creationId="{55C36AED-9A45-D3C8-AB4C-1BA2FD062A10}"/>
          </ac:spMkLst>
        </pc:spChg>
        <pc:spChg chg="add mod">
          <ac:chgData name="Huy Pham" userId="918db3a1909f15e0" providerId="LiveId" clId="{03497528-0EE4-4D17-8645-95BD1B1DEF06}" dt="2024-03-27T03:37:12.682" v="1365" actId="1038"/>
          <ac:spMkLst>
            <pc:docMk/>
            <pc:sldMk cId="120631342" sldId="445"/>
            <ac:spMk id="54" creationId="{E52B2555-ECCA-FD5A-8A71-136BEA2AFE04}"/>
          </ac:spMkLst>
        </pc:spChg>
        <pc:spChg chg="add mod">
          <ac:chgData name="Huy Pham" userId="918db3a1909f15e0" providerId="LiveId" clId="{03497528-0EE4-4D17-8645-95BD1B1DEF06}" dt="2024-03-27T03:37:39.066" v="1373" actId="1037"/>
          <ac:spMkLst>
            <pc:docMk/>
            <pc:sldMk cId="120631342" sldId="445"/>
            <ac:spMk id="55" creationId="{A6B8AE26-AB14-9F99-E56D-F69D98940460}"/>
          </ac:spMkLst>
        </pc:spChg>
        <pc:spChg chg="add mod">
          <ac:chgData name="Huy Pham" userId="918db3a1909f15e0" providerId="LiveId" clId="{03497528-0EE4-4D17-8645-95BD1B1DEF06}" dt="2024-03-27T03:43:12.491" v="1455" actId="1076"/>
          <ac:spMkLst>
            <pc:docMk/>
            <pc:sldMk cId="120631342" sldId="445"/>
            <ac:spMk id="56" creationId="{C3F0FB77-D527-81ED-E43D-CCA9DBAE7452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59" creationId="{4844041A-957B-9029-CC17-4E96091C7356}"/>
          </ac:spMkLst>
        </pc:spChg>
        <pc:spChg chg="add del mod">
          <ac:chgData name="Huy Pham" userId="918db3a1909f15e0" providerId="LiveId" clId="{03497528-0EE4-4D17-8645-95BD1B1DEF06}" dt="2024-03-27T03:44:32.317" v="1463" actId="478"/>
          <ac:spMkLst>
            <pc:docMk/>
            <pc:sldMk cId="120631342" sldId="445"/>
            <ac:spMk id="60" creationId="{D823FA17-07DC-3313-2887-16E6D789CACC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1" creationId="{CE0FDF6E-015C-FD2C-0433-B3821C55B70B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3" creationId="{625A2B3A-48C6-06CC-269D-A4D86651F876}"/>
          </ac:spMkLst>
        </pc:spChg>
        <pc:spChg chg="add mod">
          <ac:chgData name="Huy Pham" userId="918db3a1909f15e0" providerId="LiveId" clId="{03497528-0EE4-4D17-8645-95BD1B1DEF06}" dt="2024-03-27T03:40:32.645" v="1405" actId="20577"/>
          <ac:spMkLst>
            <pc:docMk/>
            <pc:sldMk cId="120631342" sldId="445"/>
            <ac:spMk id="77" creationId="{74C9CC55-9CD1-793D-0FE1-9E1DA73DBA05}"/>
          </ac:spMkLst>
        </pc:spChg>
        <pc:spChg chg="add mod">
          <ac:chgData name="Huy Pham" userId="918db3a1909f15e0" providerId="LiveId" clId="{03497528-0EE4-4D17-8645-95BD1B1DEF06}" dt="2024-03-27T03:40:51.896" v="1411" actId="1076"/>
          <ac:spMkLst>
            <pc:docMk/>
            <pc:sldMk cId="120631342" sldId="445"/>
            <ac:spMk id="78" creationId="{73CD07AB-66BA-5434-EBE7-41C99D4AE61B}"/>
          </ac:spMkLst>
        </pc:spChg>
        <pc:spChg chg="add mod">
          <ac:chgData name="Huy Pham" userId="918db3a1909f15e0" providerId="LiveId" clId="{03497528-0EE4-4D17-8645-95BD1B1DEF06}" dt="2024-03-27T03:41:01.835" v="1415" actId="1076"/>
          <ac:spMkLst>
            <pc:docMk/>
            <pc:sldMk cId="120631342" sldId="445"/>
            <ac:spMk id="79" creationId="{D3F41517-2985-2736-1132-AF70A6251CC0}"/>
          </ac:spMkLst>
        </pc:spChg>
        <pc:spChg chg="add mod">
          <ac:chgData name="Huy Pham" userId="918db3a1909f15e0" providerId="LiveId" clId="{03497528-0EE4-4D17-8645-95BD1B1DEF06}" dt="2024-03-27T03:42:02.449" v="1439" actId="14100"/>
          <ac:spMkLst>
            <pc:docMk/>
            <pc:sldMk cId="120631342" sldId="445"/>
            <ac:spMk id="80" creationId="{3B66E8BC-3F18-5D69-5E3B-C31A894E94E5}"/>
          </ac:spMkLst>
        </pc:spChg>
        <pc:spChg chg="add mod">
          <ac:chgData name="Huy Pham" userId="918db3a1909f15e0" providerId="LiveId" clId="{03497528-0EE4-4D17-8645-95BD1B1DEF06}" dt="2024-03-27T03:41:57.147" v="1437" actId="14100"/>
          <ac:spMkLst>
            <pc:docMk/>
            <pc:sldMk cId="120631342" sldId="445"/>
            <ac:spMk id="81" creationId="{48297C17-D969-593C-6EDA-BB4F4CD97A47}"/>
          </ac:spMkLst>
        </pc:spChg>
        <pc:spChg chg="add mod">
          <ac:chgData name="Huy Pham" userId="918db3a1909f15e0" providerId="LiveId" clId="{03497528-0EE4-4D17-8645-95BD1B1DEF06}" dt="2024-03-27T03:41:43.766" v="1432" actId="1037"/>
          <ac:spMkLst>
            <pc:docMk/>
            <pc:sldMk cId="120631342" sldId="445"/>
            <ac:spMk id="82" creationId="{A9713CBF-C6E7-CE9B-5513-327B362F6A72}"/>
          </ac:spMkLst>
        </pc:spChg>
        <pc:spChg chg="add mod">
          <ac:chgData name="Huy Pham" userId="918db3a1909f15e0" providerId="LiveId" clId="{03497528-0EE4-4D17-8645-95BD1B1DEF06}" dt="2024-03-27T03:41:48.625" v="1435" actId="1038"/>
          <ac:spMkLst>
            <pc:docMk/>
            <pc:sldMk cId="120631342" sldId="445"/>
            <ac:spMk id="83" creationId="{F7CE12B2-41B2-3E44-1015-BC49DA2C269D}"/>
          </ac:spMkLst>
        </pc:spChg>
        <pc:spChg chg="add mod">
          <ac:chgData name="Huy Pham" userId="918db3a1909f15e0" providerId="LiveId" clId="{03497528-0EE4-4D17-8645-95BD1B1DEF06}" dt="2024-03-27T03:42:16.184" v="1441" actId="1076"/>
          <ac:spMkLst>
            <pc:docMk/>
            <pc:sldMk cId="120631342" sldId="445"/>
            <ac:spMk id="84" creationId="{83AA21A6-763D-EB4B-B3C4-D552987489A4}"/>
          </ac:spMkLst>
        </pc:spChg>
        <pc:spChg chg="add mod">
          <ac:chgData name="Huy Pham" userId="918db3a1909f15e0" providerId="LiveId" clId="{03497528-0EE4-4D17-8645-95BD1B1DEF06}" dt="2024-03-27T03:42:19.150" v="1442" actId="1076"/>
          <ac:spMkLst>
            <pc:docMk/>
            <pc:sldMk cId="120631342" sldId="445"/>
            <ac:spMk id="85" creationId="{A90BF03B-D060-2A23-5D7A-C2D8ACC97B22}"/>
          </ac:spMkLst>
        </pc:spChg>
        <pc:graphicFrameChg chg="add del mod">
          <ac:chgData name="Huy Pham" userId="918db3a1909f15e0" providerId="LiveId" clId="{03497528-0EE4-4D17-8645-95BD1B1DEF06}" dt="2024-03-27T03:20:55.078" v="1067"/>
          <ac:graphicFrameMkLst>
            <pc:docMk/>
            <pc:sldMk cId="120631342" sldId="445"/>
            <ac:graphicFrameMk id="19" creationId="{20A84536-5CFE-DC91-3157-C4204E99E7BF}"/>
          </ac:graphicFrameMkLst>
        </pc:graphicFrameChg>
        <pc:graphicFrameChg chg="add del mod">
          <ac:chgData name="Huy Pham" userId="918db3a1909f15e0" providerId="LiveId" clId="{03497528-0EE4-4D17-8645-95BD1B1DEF06}" dt="2024-03-27T03:21:48.710" v="1089"/>
          <ac:graphicFrameMkLst>
            <pc:docMk/>
            <pc:sldMk cId="120631342" sldId="445"/>
            <ac:graphicFrameMk id="23" creationId="{B8BDD200-87B0-4D78-54AB-1A677E4C73D9}"/>
          </ac:graphicFrameMkLst>
        </pc:graphicFrameChg>
        <pc:graphicFrameChg chg="add del mod">
          <ac:chgData name="Huy Pham" userId="918db3a1909f15e0" providerId="LiveId" clId="{03497528-0EE4-4D17-8645-95BD1B1DEF06}" dt="2024-03-27T03:22:05.946" v="1094"/>
          <ac:graphicFrameMkLst>
            <pc:docMk/>
            <pc:sldMk cId="120631342" sldId="445"/>
            <ac:graphicFrameMk id="27" creationId="{288F965A-247A-912D-9A0E-EEA24CD7190F}"/>
          </ac:graphicFrameMkLst>
        </pc:graphicFrameChg>
        <pc:graphicFrameChg chg="add del mod">
          <ac:chgData name="Huy Pham" userId="918db3a1909f15e0" providerId="LiveId" clId="{03497528-0EE4-4D17-8645-95BD1B1DEF06}" dt="2024-03-27T03:22:17.699" v="1100"/>
          <ac:graphicFrameMkLst>
            <pc:docMk/>
            <pc:sldMk cId="120631342" sldId="445"/>
            <ac:graphicFrameMk id="31" creationId="{3363F858-5DBB-77E4-0C71-A8A8A632CFE4}"/>
          </ac:graphicFrameMkLst>
        </pc:graphicFrameChg>
        <pc:graphicFrameChg chg="add del mod">
          <ac:chgData name="Huy Pham" userId="918db3a1909f15e0" providerId="LiveId" clId="{03497528-0EE4-4D17-8645-95BD1B1DEF06}" dt="2024-03-27T03:31:28.064" v="1233"/>
          <ac:graphicFrameMkLst>
            <pc:docMk/>
            <pc:sldMk cId="120631342" sldId="445"/>
            <ac:graphicFrameMk id="50" creationId="{1012E5A7-3860-5015-F6B3-3FDA994E77E7}"/>
          </ac:graphicFrameMkLst>
        </pc:graphicFrameChg>
        <pc:picChg chg="add del mod">
          <ac:chgData name="Huy Pham" userId="918db3a1909f15e0" providerId="LiveId" clId="{03497528-0EE4-4D17-8645-95BD1B1DEF06}" dt="2024-03-27T03:42:32.728" v="1447" actId="478"/>
          <ac:picMkLst>
            <pc:docMk/>
            <pc:sldMk cId="120631342" sldId="445"/>
            <ac:picMk id="49" creationId="{D4025791-8A26-A751-D35B-96BC0E179053}"/>
          </ac:picMkLst>
        </pc:picChg>
        <pc:cxnChg chg="add mod">
          <ac:chgData name="Huy Pham" userId="918db3a1909f15e0" providerId="LiveId" clId="{03497528-0EE4-4D17-8645-95BD1B1DEF06}" dt="2024-03-27T03:36:25.623" v="1323" actId="14100"/>
          <ac:cxnSpMkLst>
            <pc:docMk/>
            <pc:sldMk cId="120631342" sldId="445"/>
            <ac:cxnSpMk id="57" creationId="{27CEEA81-C044-B5A0-A56F-885ABEA591B4}"/>
          </ac:cxnSpMkLst>
        </pc:cxnChg>
        <pc:cxnChg chg="add mod">
          <ac:chgData name="Huy Pham" userId="918db3a1909f15e0" providerId="LiveId" clId="{03497528-0EE4-4D17-8645-95BD1B1DEF06}" dt="2024-03-27T03:39:51.432" v="1392" actId="1035"/>
          <ac:cxnSpMkLst>
            <pc:docMk/>
            <pc:sldMk cId="120631342" sldId="445"/>
            <ac:cxnSpMk id="58" creationId="{E3F31310-FFD7-4FE2-6353-DE1D3B4BFF15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2" creationId="{0E96BB40-B48F-305F-B1FE-F9DB7B5424D7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7" creationId="{E1793365-7F7D-2597-9C73-E859DF3D7DB4}"/>
          </ac:cxnSpMkLst>
        </pc:cxnChg>
        <pc:cxnChg chg="add mod">
          <ac:chgData name="Huy Pham" userId="918db3a1909f15e0" providerId="LiveId" clId="{03497528-0EE4-4D17-8645-95BD1B1DEF06}" dt="2024-03-27T03:39:04.805" v="1377" actId="1076"/>
          <ac:cxnSpMkLst>
            <pc:docMk/>
            <pc:sldMk cId="120631342" sldId="445"/>
            <ac:cxnSpMk id="68" creationId="{08C8DA01-4B1F-0CF4-1E04-D024402EB42C}"/>
          </ac:cxnSpMkLst>
        </pc:cxnChg>
        <pc:cxnChg chg="add mod">
          <ac:chgData name="Huy Pham" userId="918db3a1909f15e0" providerId="LiveId" clId="{03497528-0EE4-4D17-8645-95BD1B1DEF06}" dt="2024-03-27T03:39:16.426" v="1382" actId="1037"/>
          <ac:cxnSpMkLst>
            <pc:docMk/>
            <pc:sldMk cId="120631342" sldId="445"/>
            <ac:cxnSpMk id="70" creationId="{E6ABBA4E-4B5A-4AB6-AA12-6F3471542EC6}"/>
          </ac:cxnSpMkLst>
        </pc:cxnChg>
        <pc:cxnChg chg="add mod">
          <ac:chgData name="Huy Pham" userId="918db3a1909f15e0" providerId="LiveId" clId="{03497528-0EE4-4D17-8645-95BD1B1DEF06}" dt="2024-03-27T03:39:45.571" v="1389" actId="1038"/>
          <ac:cxnSpMkLst>
            <pc:docMk/>
            <pc:sldMk cId="120631342" sldId="445"/>
            <ac:cxnSpMk id="71" creationId="{824770C0-C242-A1D6-85BF-7559584DD1A4}"/>
          </ac:cxnSpMkLst>
        </pc:cxnChg>
        <pc:cxnChg chg="add mod">
          <ac:chgData name="Huy Pham" userId="918db3a1909f15e0" providerId="LiveId" clId="{03497528-0EE4-4D17-8645-95BD1B1DEF06}" dt="2024-03-27T03:39:56.279" v="1394" actId="1035"/>
          <ac:cxnSpMkLst>
            <pc:docMk/>
            <pc:sldMk cId="120631342" sldId="445"/>
            <ac:cxnSpMk id="74" creationId="{94FD9A0F-30D0-BECC-5611-3D7021E7AF94}"/>
          </ac:cxnSpMkLst>
        </pc:cxnChg>
        <pc:cxnChg chg="add mod">
          <ac:chgData name="Huy Pham" userId="918db3a1909f15e0" providerId="LiveId" clId="{03497528-0EE4-4D17-8645-95BD1B1DEF06}" dt="2024-03-27T03:40:09.272" v="1398" actId="1037"/>
          <ac:cxnSpMkLst>
            <pc:docMk/>
            <pc:sldMk cId="120631342" sldId="445"/>
            <ac:cxnSpMk id="75" creationId="{2CCBDCA3-02CA-135E-FA0F-22CFB4FFA601}"/>
          </ac:cxnSpMkLst>
        </pc:cxnChg>
        <pc:cxnChg chg="add mod">
          <ac:chgData name="Huy Pham" userId="918db3a1909f15e0" providerId="LiveId" clId="{03497528-0EE4-4D17-8645-95BD1B1DEF06}" dt="2024-03-27T03:40:19.394" v="1401" actId="1035"/>
          <ac:cxnSpMkLst>
            <pc:docMk/>
            <pc:sldMk cId="120631342" sldId="445"/>
            <ac:cxnSpMk id="76" creationId="{F0069ECD-7D3A-BA18-B570-F3E827A167DC}"/>
          </ac:cxnSpMkLst>
        </pc:cxnChg>
        <pc:cxnChg chg="add mod">
          <ac:chgData name="Huy Pham" userId="918db3a1909f15e0" providerId="LiveId" clId="{03497528-0EE4-4D17-8645-95BD1B1DEF06}" dt="2024-03-27T03:43:09.778" v="1454" actId="14100"/>
          <ac:cxnSpMkLst>
            <pc:docMk/>
            <pc:sldMk cId="120631342" sldId="445"/>
            <ac:cxnSpMk id="86" creationId="{0B4AAAFA-D28B-2B4E-9693-48418828EAFB}"/>
          </ac:cxnSpMkLst>
        </pc:cxnChg>
        <pc:cxnChg chg="add mod">
          <ac:chgData name="Huy Pham" userId="918db3a1909f15e0" providerId="LiveId" clId="{03497528-0EE4-4D17-8645-95BD1B1DEF06}" dt="2024-03-27T03:43:27.812" v="1460" actId="14100"/>
          <ac:cxnSpMkLst>
            <pc:docMk/>
            <pc:sldMk cId="120631342" sldId="445"/>
            <ac:cxnSpMk id="90" creationId="{A8898306-9932-D584-88AB-9CDF4C62FBC9}"/>
          </ac:cxnSpMkLst>
        </pc:cxnChg>
      </pc:sldChg>
      <pc:sldChg chg="addSp delSp modSp add mod">
        <pc:chgData name="Huy Pham" userId="918db3a1909f15e0" providerId="LiveId" clId="{03497528-0EE4-4D17-8645-95BD1B1DEF06}" dt="2024-03-27T03:49:04.142" v="1507" actId="20577"/>
        <pc:sldMkLst>
          <pc:docMk/>
          <pc:sldMk cId="1543911985" sldId="446"/>
        </pc:sldMkLst>
        <pc:spChg chg="mod">
          <ac:chgData name="Huy Pham" userId="918db3a1909f15e0" providerId="LiveId" clId="{03497528-0EE4-4D17-8645-95BD1B1DEF06}" dt="2024-03-27T03:46:31.347" v="1481" actId="14100"/>
          <ac:spMkLst>
            <pc:docMk/>
            <pc:sldMk cId="1543911985" sldId="446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46:21.485" v="1480" actId="207"/>
          <ac:spMkLst>
            <pc:docMk/>
            <pc:sldMk cId="1543911985" sldId="446"/>
            <ac:spMk id="22" creationId="{99BDED32-EED0-7677-1F2E-F2CB4E46EE21}"/>
          </ac:spMkLst>
        </pc:spChg>
        <pc:spChg chg="del">
          <ac:chgData name="Huy Pham" userId="918db3a1909f15e0" providerId="LiveId" clId="{03497528-0EE4-4D17-8645-95BD1B1DEF06}" dt="2024-03-27T03:45:44.112" v="1465" actId="478"/>
          <ac:spMkLst>
            <pc:docMk/>
            <pc:sldMk cId="1543911985" sldId="446"/>
            <ac:spMk id="29" creationId="{2471146D-201A-488C-F2AA-01C3BF4F01BA}"/>
          </ac:spMkLst>
        </pc:spChg>
        <pc:spChg chg="add del">
          <ac:chgData name="Huy Pham" userId="918db3a1909f15e0" providerId="LiveId" clId="{03497528-0EE4-4D17-8645-95BD1B1DEF06}" dt="2024-03-27T03:46:48.210" v="1483" actId="478"/>
          <ac:spMkLst>
            <pc:docMk/>
            <pc:sldMk cId="1543911985" sldId="446"/>
            <ac:spMk id="33" creationId="{D1155645-1994-7AE2-38E3-3D294743706B}"/>
          </ac:spMkLst>
        </pc:spChg>
        <pc:spChg chg="add del mod">
          <ac:chgData name="Huy Pham" userId="918db3a1909f15e0" providerId="LiveId" clId="{03497528-0EE4-4D17-8645-95BD1B1DEF06}" dt="2024-03-27T03:48:44.077" v="1505" actId="14100"/>
          <ac:spMkLst>
            <pc:docMk/>
            <pc:sldMk cId="1543911985" sldId="446"/>
            <ac:spMk id="37" creationId="{1868C298-1734-250D-D125-994DCEE8B437}"/>
          </ac:spMkLst>
        </pc:spChg>
        <pc:spChg chg="add del mod">
          <ac:chgData name="Huy Pham" userId="918db3a1909f15e0" providerId="LiveId" clId="{03497528-0EE4-4D17-8645-95BD1B1DEF06}" dt="2024-03-27T03:49:04.142" v="1507" actId="20577"/>
          <ac:spMkLst>
            <pc:docMk/>
            <pc:sldMk cId="1543911985" sldId="446"/>
            <ac:spMk id="41" creationId="{954EA42B-72FA-6730-889C-569C8475F274}"/>
          </ac:spMkLst>
        </pc:spChg>
        <pc:spChg chg="add del mod">
          <ac:chgData name="Huy Pham" userId="918db3a1909f15e0" providerId="LiveId" clId="{03497528-0EE4-4D17-8645-95BD1B1DEF06}" dt="2024-03-27T03:47:49.390" v="1491" actId="20577"/>
          <ac:spMkLst>
            <pc:docMk/>
            <pc:sldMk cId="1543911985" sldId="446"/>
            <ac:spMk id="42" creationId="{784E4298-AF8B-FB57-3579-FC019FB27FB4}"/>
          </ac:spMkLst>
        </pc:spChg>
        <pc:spChg chg="add del mod">
          <ac:chgData name="Huy Pham" userId="918db3a1909f15e0" providerId="LiveId" clId="{03497528-0EE4-4D17-8645-95BD1B1DEF06}" dt="2024-03-27T03:48:19.353" v="1500" actId="20577"/>
          <ac:spMkLst>
            <pc:docMk/>
            <pc:sldMk cId="1543911985" sldId="446"/>
            <ac:spMk id="43" creationId="{E5F409FB-F696-E043-0BDC-BFC999B8870E}"/>
          </ac:spMkLst>
        </pc:spChg>
        <pc:spChg chg="add del mod">
          <ac:chgData name="Huy Pham" userId="918db3a1909f15e0" providerId="LiveId" clId="{03497528-0EE4-4D17-8645-95BD1B1DEF06}" dt="2024-03-27T03:48:23.289" v="1502" actId="20577"/>
          <ac:spMkLst>
            <pc:docMk/>
            <pc:sldMk cId="1543911985" sldId="446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45:46.296" v="1468"/>
          <ac:graphicFrameMkLst>
            <pc:docMk/>
            <pc:sldMk cId="1543911985" sldId="446"/>
            <ac:graphicFrameMk id="19" creationId="{0C5ED323-41D6-2786-AD29-1396B63B7FD3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4:00:32.565" v="1554" actId="1076"/>
        <pc:sldMkLst>
          <pc:docMk/>
          <pc:sldMk cId="3556817099" sldId="447"/>
        </pc:sldMkLst>
        <pc:spChg chg="mod">
          <ac:chgData name="Huy Pham" userId="918db3a1909f15e0" providerId="LiveId" clId="{03497528-0EE4-4D17-8645-95BD1B1DEF06}" dt="2024-03-27T03:59:26.388" v="1545" actId="14100"/>
          <ac:spMkLst>
            <pc:docMk/>
            <pc:sldMk cId="3556817099" sldId="447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54:08.991" v="1509" actId="478"/>
          <ac:spMkLst>
            <pc:docMk/>
            <pc:sldMk cId="3556817099" sldId="447"/>
            <ac:spMk id="22" creationId="{99BDED32-EED0-7677-1F2E-F2CB4E46EE21}"/>
          </ac:spMkLst>
        </pc:spChg>
        <pc:spChg chg="add mod">
          <ac:chgData name="Huy Pham" userId="918db3a1909f15e0" providerId="LiveId" clId="{03497528-0EE4-4D17-8645-95BD1B1DEF06}" dt="2024-03-27T04:00:24.279" v="1553" actId="1035"/>
          <ac:spMkLst>
            <pc:docMk/>
            <pc:sldMk cId="3556817099" sldId="447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4:00:21.301" v="1549" actId="1035"/>
          <ac:spMkLst>
            <pc:docMk/>
            <pc:sldMk cId="3556817099" sldId="447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4:00:32.565" v="1554" actId="1076"/>
          <ac:spMkLst>
            <pc:docMk/>
            <pc:sldMk cId="3556817099" sldId="447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3" creationId="{D1155645-1994-7AE2-38E3-3D294743706B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7" creationId="{1868C298-1734-250D-D125-994DCEE8B437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57:56.344" v="1525" actId="478"/>
          <ac:spMkLst>
            <pc:docMk/>
            <pc:sldMk cId="3556817099" sldId="447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54:09.804" v="1512"/>
          <ac:graphicFrameMkLst>
            <pc:docMk/>
            <pc:sldMk cId="3556817099" sldId="447"/>
            <ac:graphicFrameMk id="19" creationId="{DBD110BF-35E5-61B2-4790-69CC544B00D2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7:08:08.775" v="1790" actId="1076"/>
        <pc:sldMkLst>
          <pc:docMk/>
          <pc:sldMk cId="4178243935" sldId="448"/>
        </pc:sldMkLst>
        <pc:spChg chg="mod">
          <ac:chgData name="Huy Pham" userId="918db3a1909f15e0" providerId="LiveId" clId="{03497528-0EE4-4D17-8645-95BD1B1DEF06}" dt="2024-03-27T04:01:04.927" v="1571" actId="1036"/>
          <ac:spMkLst>
            <pc:docMk/>
            <pc:sldMk cId="4178243935" sldId="448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7T04:04:12.482" v="1610" actId="14100"/>
          <ac:spMkLst>
            <pc:docMk/>
            <pc:sldMk cId="4178243935" sldId="448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4:04:21.054" v="1622" actId="1038"/>
          <ac:spMkLst>
            <pc:docMk/>
            <pc:sldMk cId="4178243935" sldId="448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4:02:13.603" v="1573" actId="478"/>
          <ac:spMkLst>
            <pc:docMk/>
            <pc:sldMk cId="4178243935" sldId="448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7:05:53.938" v="1750" actId="1076"/>
          <ac:spMkLst>
            <pc:docMk/>
            <pc:sldMk cId="4178243935" sldId="448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4:02:12.314" v="1572" actId="478"/>
          <ac:spMkLst>
            <pc:docMk/>
            <pc:sldMk cId="4178243935" sldId="448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7:08:08.775" v="1790" actId="1076"/>
          <ac:spMkLst>
            <pc:docMk/>
            <pc:sldMk cId="4178243935" sldId="448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29" creationId="{5F1B45D8-3941-5640-CBAF-2414477FE674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3-27T04:10:01.784" v="1691" actId="1076"/>
          <ac:spMkLst>
            <pc:docMk/>
            <pc:sldMk cId="4178243935" sldId="448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3-27T07:07:29.784" v="1783" actId="1076"/>
          <ac:spMkLst>
            <pc:docMk/>
            <pc:sldMk cId="4178243935" sldId="448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3-27T07:07:26.792" v="1782" actId="1076"/>
          <ac:spMkLst>
            <pc:docMk/>
            <pc:sldMk cId="4178243935" sldId="448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3-27T07:04:28.622" v="1719" actId="255"/>
          <ac:spMkLst>
            <pc:docMk/>
            <pc:sldMk cId="4178243935" sldId="448"/>
            <ac:spMk id="36" creationId="{C73C3F55-9DDD-8E71-E785-A2278D20D049}"/>
          </ac:spMkLst>
        </pc:spChg>
        <pc:spChg chg="add mod">
          <ac:chgData name="Huy Pham" userId="918db3a1909f15e0" providerId="LiveId" clId="{03497528-0EE4-4D17-8645-95BD1B1DEF06}" dt="2024-03-27T07:04:31.424" v="1720" actId="1076"/>
          <ac:spMkLst>
            <pc:docMk/>
            <pc:sldMk cId="4178243935" sldId="448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3-27T07:04:47.895" v="1728" actId="1038"/>
          <ac:spMkLst>
            <pc:docMk/>
            <pc:sldMk cId="4178243935" sldId="448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3-27T07:04:54.538" v="1731" actId="1037"/>
          <ac:spMkLst>
            <pc:docMk/>
            <pc:sldMk cId="4178243935" sldId="448"/>
            <ac:spMk id="39" creationId="{D61CEFCE-1B85-CF06-A346-25516B97E2FB}"/>
          </ac:spMkLst>
        </pc:spChg>
        <pc:spChg chg="add del mod">
          <ac:chgData name="Huy Pham" userId="918db3a1909f15e0" providerId="LiveId" clId="{03497528-0EE4-4D17-8645-95BD1B1DEF06}" dt="2024-03-27T07:05:46.004" v="1748" actId="21"/>
          <ac:spMkLst>
            <pc:docMk/>
            <pc:sldMk cId="4178243935" sldId="448"/>
            <ac:spMk id="40" creationId="{9487C2DA-526B-A165-8A66-7D6581A0E6FB}"/>
          </ac:spMkLst>
        </pc:spChg>
        <pc:spChg chg="add mod">
          <ac:chgData name="Huy Pham" userId="918db3a1909f15e0" providerId="LiveId" clId="{03497528-0EE4-4D17-8645-95BD1B1DEF06}" dt="2024-03-27T07:05:46.300" v="1749"/>
          <ac:spMkLst>
            <pc:docMk/>
            <pc:sldMk cId="4178243935" sldId="448"/>
            <ac:spMk id="45" creationId="{9487C2DA-526B-A165-8A66-7D6581A0E6FB}"/>
          </ac:spMkLst>
        </pc:spChg>
        <pc:spChg chg="add del mod">
          <ac:chgData name="Huy Pham" userId="918db3a1909f15e0" providerId="LiveId" clId="{03497528-0EE4-4D17-8645-95BD1B1DEF06}" dt="2024-03-27T07:06:40.846" v="1771" actId="478"/>
          <ac:spMkLst>
            <pc:docMk/>
            <pc:sldMk cId="4178243935" sldId="448"/>
            <ac:spMk id="46" creationId="{8CDA42B5-C2FE-12C5-17E1-41167F727CD5}"/>
          </ac:spMkLst>
        </pc:spChg>
        <pc:spChg chg="add mod">
          <ac:chgData name="Huy Pham" userId="918db3a1909f15e0" providerId="LiveId" clId="{03497528-0EE4-4D17-8645-95BD1B1DEF06}" dt="2024-03-27T07:06:53.472" v="1775" actId="688"/>
          <ac:spMkLst>
            <pc:docMk/>
            <pc:sldMk cId="4178243935" sldId="448"/>
            <ac:spMk id="48" creationId="{2099692A-A535-69DC-3085-B97DBD350CF7}"/>
          </ac:spMkLst>
        </pc:spChg>
        <pc:spChg chg="add mod">
          <ac:chgData name="Huy Pham" userId="918db3a1909f15e0" providerId="LiveId" clId="{03497528-0EE4-4D17-8645-95BD1B1DEF06}" dt="2024-03-27T07:07:14.910" v="1781" actId="1076"/>
          <ac:spMkLst>
            <pc:docMk/>
            <pc:sldMk cId="4178243935" sldId="448"/>
            <ac:spMk id="50" creationId="{2AF80576-0A7C-7905-EE2D-19A9039B1F97}"/>
          </ac:spMkLst>
        </pc:spChg>
        <pc:spChg chg="add mod">
          <ac:chgData name="Huy Pham" userId="918db3a1909f15e0" providerId="LiveId" clId="{03497528-0EE4-4D17-8645-95BD1B1DEF06}" dt="2024-03-27T07:07:48.680" v="1789" actId="20577"/>
          <ac:spMkLst>
            <pc:docMk/>
            <pc:sldMk cId="4178243935" sldId="448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3-27T04:02:16.527" v="1576"/>
          <ac:graphicFrameMkLst>
            <pc:docMk/>
            <pc:sldMk cId="4178243935" sldId="448"/>
            <ac:graphicFrameMk id="19" creationId="{BC91D9F0-E717-E10D-CABD-9162C87D9667}"/>
          </ac:graphicFrameMkLst>
        </pc:graphicFrameChg>
        <pc:graphicFrameChg chg="add del mod">
          <ac:chgData name="Huy Pham" userId="918db3a1909f15e0" providerId="LiveId" clId="{03497528-0EE4-4D17-8645-95BD1B1DEF06}" dt="2024-03-27T04:03:09.303" v="1595"/>
          <ac:graphicFrameMkLst>
            <pc:docMk/>
            <pc:sldMk cId="4178243935" sldId="448"/>
            <ac:graphicFrameMk id="24" creationId="{479EB6D0-946F-5D59-3B5B-DC1E2B6D7C3C}"/>
          </ac:graphicFrameMkLst>
        </pc:graphicFrameChg>
        <pc:graphicFrameChg chg="add del mod">
          <ac:chgData name="Huy Pham" userId="918db3a1909f15e0" providerId="LiveId" clId="{03497528-0EE4-4D17-8645-95BD1B1DEF06}" dt="2024-03-27T04:03:13.128" v="1598"/>
          <ac:graphicFrameMkLst>
            <pc:docMk/>
            <pc:sldMk cId="4178243935" sldId="448"/>
            <ac:graphicFrameMk id="27" creationId="{F79CAA86-8833-93BE-3971-71D8D28932E5}"/>
          </ac:graphicFrameMkLst>
        </pc:graphicFrameChg>
        <pc:picChg chg="add del mod">
          <ac:chgData name="Huy Pham" userId="918db3a1909f15e0" providerId="LiveId" clId="{03497528-0EE4-4D17-8645-95BD1B1DEF06}" dt="2024-03-27T07:07:41.589" v="1785" actId="478"/>
          <ac:picMkLst>
            <pc:docMk/>
            <pc:sldMk cId="4178243935" sldId="448"/>
            <ac:picMk id="19" creationId="{E9A85AD8-1C64-4F62-52B8-F6EF687A20A3}"/>
          </ac:picMkLst>
        </pc:picChg>
        <pc:picChg chg="add del mod">
          <ac:chgData name="Huy Pham" userId="918db3a1909f15e0" providerId="LiveId" clId="{03497528-0EE4-4D17-8645-95BD1B1DEF06}" dt="2024-03-27T04:09:11.350" v="1659" actId="478"/>
          <ac:picMkLst>
            <pc:docMk/>
            <pc:sldMk cId="4178243935" sldId="448"/>
            <ac:picMk id="28" creationId="{1CC50A96-F0EE-6D4B-A706-0FD1E43A8B11}"/>
          </ac:picMkLst>
        </pc:picChg>
        <pc:cxnChg chg="add mod">
          <ac:chgData name="Huy Pham" userId="918db3a1909f15e0" providerId="LiveId" clId="{03497528-0EE4-4D17-8645-95BD1B1DEF06}" dt="2024-03-27T07:03:19.218" v="1701" actId="1076"/>
          <ac:cxnSpMkLst>
            <pc:docMk/>
            <pc:sldMk cId="4178243935" sldId="448"/>
            <ac:cxnSpMk id="21" creationId="{7834DEE6-C6DF-8E7D-ED3B-D5D2B6BE9002}"/>
          </ac:cxnSpMkLst>
        </pc:cxnChg>
        <pc:cxnChg chg="add mod">
          <ac:chgData name="Huy Pham" userId="918db3a1909f15e0" providerId="LiveId" clId="{03497528-0EE4-4D17-8645-95BD1B1DEF06}" dt="2024-03-27T07:05:08.111" v="1736" actId="208"/>
          <ac:cxnSpMkLst>
            <pc:docMk/>
            <pc:sldMk cId="4178243935" sldId="448"/>
            <ac:cxnSpMk id="25" creationId="{091419E0-9ECC-9774-361E-209E977E0B83}"/>
          </ac:cxnSpMkLst>
        </pc:cxnChg>
        <pc:cxnChg chg="add mod">
          <ac:chgData name="Huy Pham" userId="918db3a1909f15e0" providerId="LiveId" clId="{03497528-0EE4-4D17-8645-95BD1B1DEF06}" dt="2024-03-27T04:10:05.686" v="1692" actId="14100"/>
          <ac:cxnSpMkLst>
            <pc:docMk/>
            <pc:sldMk cId="4178243935" sldId="448"/>
            <ac:cxnSpMk id="31" creationId="{B2031978-5950-86B5-C318-33ECF9F707A6}"/>
          </ac:cxnSpMkLst>
        </pc:cxnChg>
        <pc:cxnChg chg="add mod">
          <ac:chgData name="Huy Pham" userId="918db3a1909f15e0" providerId="LiveId" clId="{03497528-0EE4-4D17-8645-95BD1B1DEF06}" dt="2024-03-27T04:09:59.423" v="1690" actId="1038"/>
          <ac:cxnSpMkLst>
            <pc:docMk/>
            <pc:sldMk cId="4178243935" sldId="448"/>
            <ac:cxnSpMk id="32" creationId="{38067A11-FFB6-11C0-35E3-55FBCE2038EF}"/>
          </ac:cxnSpMkLst>
        </pc:cxnChg>
        <pc:cxnChg chg="add mod">
          <ac:chgData name="Huy Pham" userId="918db3a1909f15e0" providerId="LiveId" clId="{03497528-0EE4-4D17-8645-95BD1B1DEF06}" dt="2024-03-27T07:05:42.635" v="1747" actId="693"/>
          <ac:cxnSpMkLst>
            <pc:docMk/>
            <pc:sldMk cId="4178243935" sldId="448"/>
            <ac:cxnSpMk id="41" creationId="{E4306965-EE83-B7AB-B672-3B3D575851B7}"/>
          </ac:cxnSpMkLst>
        </pc:cxnChg>
      </pc:sldChg>
      <pc:sldChg chg="addSp delSp modSp add mod delAnim modAnim">
        <pc:chgData name="Huy Pham" userId="918db3a1909f15e0" providerId="LiveId" clId="{03497528-0EE4-4D17-8645-95BD1B1DEF06}" dt="2024-04-01T08:24:32.098" v="3086" actId="14100"/>
        <pc:sldMkLst>
          <pc:docMk/>
          <pc:sldMk cId="3455185616" sldId="449"/>
        </pc:sldMkLst>
        <pc:spChg chg="add mod">
          <ac:chgData name="Huy Pham" userId="918db3a1909f15e0" providerId="LiveId" clId="{03497528-0EE4-4D17-8645-95BD1B1DEF06}" dt="2024-04-01T08:24:32.098" v="3086" actId="14100"/>
          <ac:spMkLst>
            <pc:docMk/>
            <pc:sldMk cId="3455185616" sldId="449"/>
            <ac:spMk id="3" creationId="{E0DB3277-58D4-CADF-3E69-E35F23306676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19" creationId="{9B9CBC5A-E8F9-3585-58F0-BCE585865198}"/>
          </ac:spMkLst>
        </pc:spChg>
        <pc:spChg chg="del">
          <ac:chgData name="Huy Pham" userId="918db3a1909f15e0" providerId="LiveId" clId="{03497528-0EE4-4D17-8645-95BD1B1DEF06}" dt="2024-04-01T08:22:28.759" v="3030" actId="478"/>
          <ac:spMkLst>
            <pc:docMk/>
            <pc:sldMk cId="3455185616" sldId="449"/>
            <ac:spMk id="20" creationId="{A06BA14A-8D8C-664A-A722-7DAD205B5E1D}"/>
          </ac:spMkLst>
        </pc:spChg>
        <pc:spChg chg="del mod">
          <ac:chgData name="Huy Pham" userId="918db3a1909f15e0" providerId="LiveId" clId="{03497528-0EE4-4D17-8645-95BD1B1DEF06}" dt="2024-04-01T08:22:27.368" v="3029" actId="478"/>
          <ac:spMkLst>
            <pc:docMk/>
            <pc:sldMk cId="3455185616" sldId="449"/>
            <ac:spMk id="22" creationId="{D8E7221C-00A7-798C-B5FD-73512A3FF337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3" creationId="{6078BB99-7BF3-CC7F-C98C-CEF944D9149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1:43.649" v="1821" actId="478"/>
          <ac:spMkLst>
            <pc:docMk/>
            <pc:sldMk cId="3455185616" sldId="449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4-01T08:22:58.245" v="3035" actId="21"/>
          <ac:spMkLst>
            <pc:docMk/>
            <pc:sldMk cId="3455185616" sldId="449"/>
            <ac:spMk id="27" creationId="{A107801B-3E47-DD35-1A65-09D97AD76660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8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9" creationId="{5F1B45D8-3941-5640-CBAF-2414477FE674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0" creationId="{0807ECE7-94BC-2E0C-3E4F-CEC52F73059C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3" creationId="{4673A043-9E73-45D3-4114-093B13AB5FA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4" creationId="{6C3E15A7-1AA4-F554-1CCB-D8622B008D2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5" creationId="{CDFE7A76-B281-6053-DA40-AE87D01DE171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6" creationId="{C73C3F55-9DDD-8E71-E785-A2278D20D04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7" creationId="{3627CA1A-B6B2-16A7-3431-F96880437D16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8" creationId="{A1C3D273-21E5-F135-9856-27E92E1A9BDB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1T08:23:18.403" v="3060" actId="123"/>
          <ac:spMkLst>
            <pc:docMk/>
            <pc:sldMk cId="3455185616" sldId="449"/>
            <ac:spMk id="40" creationId="{A107801B-3E47-DD35-1A65-09D97AD76660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2" creationId="{4991B864-16EE-393F-5A52-88E84B09239F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43" creationId="{4991B864-16EE-393F-5A52-88E84B09239F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4" creationId="{9B9CBC5A-E8F9-3585-58F0-BCE585865198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5" creationId="{9487C2DA-526B-A165-8A66-7D6581A0E6FB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6" creationId="{6078BB99-7BF3-CC7F-C98C-CEF944D91499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7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8" creationId="{2099692A-A535-69DC-3085-B97DBD350CF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0" creationId="{2AF80576-0A7C-7905-EE2D-19A9039B1F9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1" creationId="{15DC6F4C-D703-8AF6-CBFA-885B26C0A2CE}"/>
          </ac:spMkLst>
        </pc:sp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1" creationId="{7834DEE6-C6DF-8E7D-ED3B-D5D2B6BE9002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5" creationId="{091419E0-9ECC-9774-361E-209E977E0B83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1" creationId="{B2031978-5950-86B5-C318-33ECF9F707A6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2" creationId="{38067A11-FFB6-11C0-35E3-55FBCE2038EF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41" creationId="{E4306965-EE83-B7AB-B672-3B3D575851B7}"/>
          </ac:cxnSpMkLst>
        </pc:cxnChg>
      </pc:sldChg>
      <pc:sldChg chg="addSp delSp modSp add mod delAnim">
        <pc:chgData name="Huy Pham" userId="918db3a1909f15e0" providerId="LiveId" clId="{03497528-0EE4-4D17-8645-95BD1B1DEF06}" dt="2024-03-27T07:48:28.390" v="2129" actId="20577"/>
        <pc:sldMkLst>
          <pc:docMk/>
          <pc:sldMk cId="4211675963" sldId="450"/>
        </pc:sldMkLst>
        <pc:spChg chg="mod">
          <ac:chgData name="Huy Pham" userId="918db3a1909f15e0" providerId="LiveId" clId="{03497528-0EE4-4D17-8645-95BD1B1DEF06}" dt="2024-03-27T07:20:37.968" v="1797" actId="20577"/>
          <ac:spMkLst>
            <pc:docMk/>
            <pc:sldMk cId="4211675963" sldId="450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3-27T07:20:30.895" v="1794" actId="478"/>
          <ac:spMkLst>
            <pc:docMk/>
            <pc:sldMk cId="4211675963" sldId="450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7:20:28.835" v="1793" actId="478"/>
          <ac:spMkLst>
            <pc:docMk/>
            <pc:sldMk cId="4211675963" sldId="450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0:33.687" v="1795" actId="478"/>
          <ac:spMkLst>
            <pc:docMk/>
            <pc:sldMk cId="4211675963" sldId="450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9" creationId="{5F1B45D8-3941-5640-CBAF-2414477FE674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0" creationId="{0807ECE7-94BC-2E0C-3E4F-CEC52F73059C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3" creationId="{4673A043-9E73-45D3-4114-093B13AB5FA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4" creationId="{6C3E15A7-1AA4-F554-1CCB-D8622B008D2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5" creationId="{CDFE7A76-B281-6053-DA40-AE87D01DE171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7" creationId="{3627CA1A-B6B2-16A7-3431-F96880437D16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8" creationId="{A1C3D273-21E5-F135-9856-27E92E1A9BD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9" creationId="{D61CEFCE-1B85-CF06-A346-25516B97E2FB}"/>
          </ac:spMkLst>
        </pc:spChg>
        <pc:spChg chg="add del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1" creationId="{15DC6F4C-D703-8AF6-CBFA-885B26C0A2CE}"/>
          </ac:spMkLst>
        </pc:spChg>
        <pc:spChg chg="add mod">
          <ac:chgData name="Huy Pham" userId="918db3a1909f15e0" providerId="LiveId" clId="{03497528-0EE4-4D17-8645-95BD1B1DEF06}" dt="2024-03-27T07:34:15.607" v="1955" actId="208"/>
          <ac:spMkLst>
            <pc:docMk/>
            <pc:sldMk cId="4211675963" sldId="450"/>
            <ac:spMk id="52" creationId="{2E03354A-801A-8DD5-2CE0-ED4984B822E7}"/>
          </ac:spMkLst>
        </pc:spChg>
        <pc:spChg chg="add mod">
          <ac:chgData name="Huy Pham" userId="918db3a1909f15e0" providerId="LiveId" clId="{03497528-0EE4-4D17-8645-95BD1B1DEF06}" dt="2024-03-27T07:39:34.836" v="2065" actId="208"/>
          <ac:spMkLst>
            <pc:docMk/>
            <pc:sldMk cId="4211675963" sldId="450"/>
            <ac:spMk id="53" creationId="{8A0E69EE-8DE8-F73E-F08C-E01B426A734C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7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38:10.875" v="1985" actId="1076"/>
          <ac:spMkLst>
            <pc:docMk/>
            <pc:sldMk cId="4211675963" sldId="450"/>
            <ac:spMk id="58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9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60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37:20.022" v="1972" actId="1076"/>
          <ac:spMkLst>
            <pc:docMk/>
            <pc:sldMk cId="4211675963" sldId="450"/>
            <ac:spMk id="66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37:38.439" v="1978" actId="1076"/>
          <ac:spMkLst>
            <pc:docMk/>
            <pc:sldMk cId="4211675963" sldId="450"/>
            <ac:spMk id="67" creationId="{0A19BA62-79F0-AF19-20C9-069881DFDEE0}"/>
          </ac:spMkLst>
        </pc:spChg>
        <pc:spChg chg="add mod">
          <ac:chgData name="Huy Pham" userId="918db3a1909f15e0" providerId="LiveId" clId="{03497528-0EE4-4D17-8645-95BD1B1DEF06}" dt="2024-03-27T07:38:18.788" v="1988" actId="207"/>
          <ac:spMkLst>
            <pc:docMk/>
            <pc:sldMk cId="4211675963" sldId="450"/>
            <ac:spMk id="68" creationId="{DC5A83B1-F1C1-9C9A-542C-6720D13066D0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1" creationId="{6BC62D39-B6CE-28A7-C2CA-C9C1D0D71E7F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3" creationId="{2E671BC5-060E-4877-0F68-98951A1BB138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4" creationId="{25A9A82C-6357-A5CE-ADF6-34797777BE99}"/>
          </ac:spMkLst>
        </pc:spChg>
        <pc:spChg chg="add mod">
          <ac:chgData name="Huy Pham" userId="918db3a1909f15e0" providerId="LiveId" clId="{03497528-0EE4-4D17-8645-95BD1B1DEF06}" dt="2024-03-27T07:47:14.056" v="2103" actId="1076"/>
          <ac:spMkLst>
            <pc:docMk/>
            <pc:sldMk cId="4211675963" sldId="450"/>
            <ac:spMk id="77" creationId="{6233246E-61F2-C852-1910-651F18EA52C5}"/>
          </ac:spMkLst>
        </pc:spChg>
        <pc:spChg chg="add mod">
          <ac:chgData name="Huy Pham" userId="918db3a1909f15e0" providerId="LiveId" clId="{03497528-0EE4-4D17-8645-95BD1B1DEF06}" dt="2024-03-27T07:40:09.421" v="2094" actId="1076"/>
          <ac:spMkLst>
            <pc:docMk/>
            <pc:sldMk cId="4211675963" sldId="450"/>
            <ac:spMk id="78" creationId="{C43F9F03-00A3-96EA-F9D0-46D243ECC894}"/>
          </ac:spMkLst>
        </pc:spChg>
        <pc:spChg chg="add mod">
          <ac:chgData name="Huy Pham" userId="918db3a1909f15e0" providerId="LiveId" clId="{03497528-0EE4-4D17-8645-95BD1B1DEF06}" dt="2024-03-27T07:40:30.176" v="2102" actId="688"/>
          <ac:spMkLst>
            <pc:docMk/>
            <pc:sldMk cId="4211675963" sldId="450"/>
            <ac:spMk id="79" creationId="{09C536F7-46C8-DA65-A160-A3F0B6ADCF2B}"/>
          </ac:spMkLst>
        </pc:spChg>
        <pc:spChg chg="add del mod">
          <ac:chgData name="Huy Pham" userId="918db3a1909f15e0" providerId="LiveId" clId="{03497528-0EE4-4D17-8645-95BD1B1DEF06}" dt="2024-03-27T07:47:24.040" v="2106" actId="478"/>
          <ac:spMkLst>
            <pc:docMk/>
            <pc:sldMk cId="4211675963" sldId="450"/>
            <ac:spMk id="80" creationId="{83A29456-7782-A6A6-F61D-D93F9EFF35C0}"/>
          </ac:spMkLst>
        </pc:spChg>
        <pc:spChg chg="add mod">
          <ac:chgData name="Huy Pham" userId="918db3a1909f15e0" providerId="LiveId" clId="{03497528-0EE4-4D17-8645-95BD1B1DEF06}" dt="2024-03-27T07:47:21.922" v="2105" actId="1076"/>
          <ac:spMkLst>
            <pc:docMk/>
            <pc:sldMk cId="4211675963" sldId="450"/>
            <ac:spMk id="81" creationId="{D6C57F6C-77B7-F872-3553-52662802AA5C}"/>
          </ac:spMkLst>
        </pc:spChg>
        <pc:spChg chg="add mod">
          <ac:chgData name="Huy Pham" userId="918db3a1909f15e0" providerId="LiveId" clId="{03497528-0EE4-4D17-8645-95BD1B1DEF06}" dt="2024-03-27T07:48:01.148" v="2119" actId="1076"/>
          <ac:spMkLst>
            <pc:docMk/>
            <pc:sldMk cId="4211675963" sldId="450"/>
            <ac:spMk id="84" creationId="{E3DEAC6E-CF70-FE5D-84B4-4664ECB8D082}"/>
          </ac:spMkLst>
        </pc:spChg>
        <pc:spChg chg="add mod">
          <ac:chgData name="Huy Pham" userId="918db3a1909f15e0" providerId="LiveId" clId="{03497528-0EE4-4D17-8645-95BD1B1DEF06}" dt="2024-03-27T07:48:22.385" v="2125" actId="207"/>
          <ac:spMkLst>
            <pc:docMk/>
            <pc:sldMk cId="4211675963" sldId="450"/>
            <ac:spMk id="85" creationId="{060F5B51-3E49-179D-AC12-0F6F91C8F674}"/>
          </ac:spMkLst>
        </pc:spChg>
        <pc:spChg chg="add mod">
          <ac:chgData name="Huy Pham" userId="918db3a1909f15e0" providerId="LiveId" clId="{03497528-0EE4-4D17-8645-95BD1B1DEF06}" dt="2024-03-27T07:48:28.390" v="2129" actId="20577"/>
          <ac:spMkLst>
            <pc:docMk/>
            <pc:sldMk cId="4211675963" sldId="450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7:20:53.358" v="1800"/>
          <ac:graphicFrameMkLst>
            <pc:docMk/>
            <pc:sldMk cId="4211675963" sldId="450"/>
            <ac:graphicFrameMk id="19" creationId="{64C8EEC4-94DC-60B5-A260-D70FEDBF5338}"/>
          </ac:graphicFrameMkLst>
        </pc:graphicFrameChg>
        <pc:graphicFrameChg chg="add del mod">
          <ac:chgData name="Huy Pham" userId="918db3a1909f15e0" providerId="LiveId" clId="{03497528-0EE4-4D17-8645-95BD1B1DEF06}" dt="2024-03-27T07:21:09.879" v="1809"/>
          <ac:graphicFrameMkLst>
            <pc:docMk/>
            <pc:sldMk cId="4211675963" sldId="450"/>
            <ac:graphicFrameMk id="28" creationId="{1D3BEC6F-3421-2BE2-E57C-A74386AE678B}"/>
          </ac:graphicFrameMkLst>
        </pc:graphicFrameChg>
        <pc:graphicFrameChg chg="add del mod">
          <ac:chgData name="Huy Pham" userId="918db3a1909f15e0" providerId="LiveId" clId="{03497528-0EE4-4D17-8645-95BD1B1DEF06}" dt="2024-03-27T07:21:11.094" v="1812"/>
          <ac:graphicFrameMkLst>
            <pc:docMk/>
            <pc:sldMk cId="4211675963" sldId="450"/>
            <ac:graphicFrameMk id="40" creationId="{74D5B930-E62E-069C-EEF8-85E17AA7C48D}"/>
          </ac:graphicFrameMkLst>
        </pc:graphicFrameChg>
        <pc:graphicFrameChg chg="add del mod">
          <ac:chgData name="Huy Pham" userId="918db3a1909f15e0" providerId="LiveId" clId="{03497528-0EE4-4D17-8645-95BD1B1DEF06}" dt="2024-03-27T07:47:44.017" v="2109"/>
          <ac:graphicFrameMkLst>
            <pc:docMk/>
            <pc:sldMk cId="4211675963" sldId="450"/>
            <ac:graphicFrameMk id="82" creationId="{33B693DC-2837-3B1A-CE1E-DFDAD493BBD2}"/>
          </ac:graphicFrameMkLst>
        </pc:graphicFrameChg>
        <pc:picChg chg="add del mod">
          <ac:chgData name="Huy Pham" userId="918db3a1909f15e0" providerId="LiveId" clId="{03497528-0EE4-4D17-8645-95BD1B1DEF06}" dt="2024-03-27T07:33:19.704" v="1946" actId="21"/>
          <ac:picMkLst>
            <pc:docMk/>
            <pc:sldMk cId="4211675963" sldId="450"/>
            <ac:picMk id="44" creationId="{7C6DC733-8091-5DED-92CB-D5EBBEF17E3B}"/>
          </ac:picMkLst>
        </pc:picChg>
        <pc:picChg chg="add del mod">
          <ac:chgData name="Huy Pham" userId="918db3a1909f15e0" providerId="LiveId" clId="{03497528-0EE4-4D17-8645-95BD1B1DEF06}" dt="2024-03-27T07:26:40.166" v="1886" actId="478"/>
          <ac:picMkLst>
            <pc:docMk/>
            <pc:sldMk cId="4211675963" sldId="450"/>
            <ac:picMk id="46" creationId="{057B03B9-0948-92BA-630E-CF9CE58CFBDB}"/>
          </ac:picMkLst>
        </pc:picChg>
        <pc:picChg chg="add del mod">
          <ac:chgData name="Huy Pham" userId="918db3a1909f15e0" providerId="LiveId" clId="{03497528-0EE4-4D17-8645-95BD1B1DEF06}" dt="2024-03-27T07:40:16.580" v="2097" actId="478"/>
          <ac:picMkLst>
            <pc:docMk/>
            <pc:sldMk cId="4211675963" sldId="450"/>
            <ac:picMk id="47" creationId="{1FBF3302-EE51-BB12-E03D-9CF57570D4C0}"/>
          </ac:picMkLst>
        </pc:picChg>
        <pc:picChg chg="add del mod">
          <ac:chgData name="Huy Pham" userId="918db3a1909f15e0" providerId="LiveId" clId="{03497528-0EE4-4D17-8645-95BD1B1DEF06}" dt="2024-03-27T07:26:39.619" v="1885" actId="478"/>
          <ac:picMkLst>
            <pc:docMk/>
            <pc:sldMk cId="4211675963" sldId="450"/>
            <ac:picMk id="49" creationId="{2F4A3582-A072-08FF-2FCF-4E36A60B1789}"/>
          </ac:picMkLst>
        </pc:picChg>
        <pc:picChg chg="add del mod">
          <ac:chgData name="Huy Pham" userId="918db3a1909f15e0" providerId="LiveId" clId="{03497528-0EE4-4D17-8645-95BD1B1DEF06}" dt="2024-03-27T07:38:33.241" v="1990" actId="478"/>
          <ac:picMkLst>
            <pc:docMk/>
            <pc:sldMk cId="4211675963" sldId="450"/>
            <ac:picMk id="61" creationId="{7C6DC733-8091-5DED-92CB-D5EBBEF17E3B}"/>
          </ac:picMkLst>
        </pc:pic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41" creationId="{E4306965-EE83-B7AB-B672-3B3D575851B7}"/>
          </ac:cxnSpMkLst>
        </pc:cxnChg>
        <pc:cxnChg chg="add mod">
          <ac:chgData name="Huy Pham" userId="918db3a1909f15e0" providerId="LiveId" clId="{03497528-0EE4-4D17-8645-95BD1B1DEF06}" dt="2024-03-27T07:36:33.253" v="1960" actId="14100"/>
          <ac:cxnSpMkLst>
            <pc:docMk/>
            <pc:sldMk cId="4211675963" sldId="450"/>
            <ac:cxnSpMk id="54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34:03.407" v="1954" actId="14100"/>
          <ac:cxnSpMkLst>
            <pc:docMk/>
            <pc:sldMk cId="4211675963" sldId="450"/>
            <ac:cxnSpMk id="55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33:56.021" v="1952" actId="14100"/>
          <ac:cxnSpMkLst>
            <pc:docMk/>
            <pc:sldMk cId="4211675963" sldId="450"/>
            <ac:cxnSpMk id="56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7:39:17.860" v="2062" actId="1036"/>
          <ac:cxnSpMkLst>
            <pc:docMk/>
            <pc:sldMk cId="4211675963" sldId="450"/>
            <ac:cxnSpMk id="69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7:39:51.089" v="2090" actId="14100"/>
          <ac:cxnSpMkLst>
            <pc:docMk/>
            <pc:sldMk cId="4211675963" sldId="450"/>
            <ac:cxnSpMk id="70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7:39:31.315" v="2064" actId="1076"/>
          <ac:cxnSpMkLst>
            <pc:docMk/>
            <pc:sldMk cId="4211675963" sldId="450"/>
            <ac:cxnSpMk id="75" creationId="{2213D951-8A61-CF74-3EC2-2F7FB3C785D9}"/>
          </ac:cxnSpMkLst>
        </pc:cxnChg>
      </pc:sldChg>
      <pc:sldChg chg="addSp delSp modSp add mod">
        <pc:chgData name="Huy Pham" userId="918db3a1909f15e0" providerId="LiveId" clId="{03497528-0EE4-4D17-8645-95BD1B1DEF06}" dt="2024-03-27T08:58:27.558" v="2794" actId="1076"/>
        <pc:sldMkLst>
          <pc:docMk/>
          <pc:sldMk cId="3499520248" sldId="451"/>
        </pc:sldMkLst>
        <pc:spChg chg="add mod">
          <ac:chgData name="Huy Pham" userId="918db3a1909f15e0" providerId="LiveId" clId="{03497528-0EE4-4D17-8645-95BD1B1DEF06}" dt="2024-03-27T07:53:00.999" v="2162" actId="208"/>
          <ac:spMkLst>
            <pc:docMk/>
            <pc:sldMk cId="3499520248" sldId="451"/>
            <ac:spMk id="20" creationId="{D5B018BD-A882-4AF4-F952-95C331E7B72B}"/>
          </ac:spMkLst>
        </pc:spChg>
        <pc:spChg chg="add mod">
          <ac:chgData name="Huy Pham" userId="918db3a1909f15e0" providerId="LiveId" clId="{03497528-0EE4-4D17-8645-95BD1B1DEF06}" dt="2024-03-27T07:53:26.124" v="2188" actId="1076"/>
          <ac:spMkLst>
            <pc:docMk/>
            <pc:sldMk cId="3499520248" sldId="451"/>
            <ac:spMk id="24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5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6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7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8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9" creationId="{0A19BA62-79F0-AF19-20C9-069881DFDEE0}"/>
          </ac:spMkLst>
        </pc:spChg>
        <pc:spChg chg="add mod">
          <ac:chgData name="Huy Pham" userId="918db3a1909f15e0" providerId="LiveId" clId="{03497528-0EE4-4D17-8645-95BD1B1DEF06}" dt="2024-03-27T08:58:27.558" v="2794" actId="1076"/>
          <ac:spMkLst>
            <pc:docMk/>
            <pc:sldMk cId="3499520248" sldId="451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14:00.538" v="2272" actId="1035"/>
          <ac:spMkLst>
            <pc:docMk/>
            <pc:sldMk cId="3499520248" sldId="451"/>
            <ac:spMk id="33" creationId="{3E96E0F6-4E22-CC9B-0534-3679470EDB80}"/>
          </ac:spMkLst>
        </pc:spChg>
        <pc:spChg chg="add mod">
          <ac:chgData name="Huy Pham" userId="918db3a1909f15e0" providerId="LiveId" clId="{03497528-0EE4-4D17-8645-95BD1B1DEF06}" dt="2024-03-27T08:14:21.799" v="2280" actId="1076"/>
          <ac:spMkLst>
            <pc:docMk/>
            <pc:sldMk cId="3499520248" sldId="451"/>
            <ac:spMk id="36" creationId="{6BC62D39-B6CE-28A7-C2CA-C9C1D0D71E7F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7" creationId="{2E671BC5-060E-4877-0F68-98951A1BB138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8" creationId="{25A9A82C-6357-A5CE-ADF6-34797777BE99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0:07.326" v="2306" actId="1076"/>
          <ac:spMkLst>
            <pc:docMk/>
            <pc:sldMk cId="3499520248" sldId="451"/>
            <ac:spMk id="43" creationId="{5862AF0C-34A1-E59A-F61D-FF3E0EDDC162}"/>
          </ac:spMkLst>
        </pc:spChg>
        <pc:spChg chg="del mod">
          <ac:chgData name="Huy Pham" userId="918db3a1909f15e0" providerId="LiveId" clId="{03497528-0EE4-4D17-8645-95BD1B1DEF06}" dt="2024-03-27T07:52:29.379" v="2152" actId="478"/>
          <ac:spMkLst>
            <pc:docMk/>
            <pc:sldMk cId="3499520248" sldId="451"/>
            <ac:spMk id="52" creationId="{2E03354A-801A-8DD5-2CE0-ED4984B822E7}"/>
          </ac:spMkLst>
        </pc:spChg>
        <pc:spChg chg="del mod">
          <ac:chgData name="Huy Pham" userId="918db3a1909f15e0" providerId="LiveId" clId="{03497528-0EE4-4D17-8645-95BD1B1DEF06}" dt="2024-03-27T08:14:42.029" v="2284" actId="478"/>
          <ac:spMkLst>
            <pc:docMk/>
            <pc:sldMk cId="3499520248" sldId="451"/>
            <ac:spMk id="53" creationId="{8A0E69EE-8DE8-F73E-F08C-E01B426A734C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7" creationId="{62DBAC4B-19C1-D0BD-D3D5-EA8D133CAA0D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8" creationId="{0BD5DE94-E425-630E-FB06-F4E508C483F3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9" creationId="{C735AAFA-8627-B594-6462-69DA04A8820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0" creationId="{7605F4A1-E167-6EA3-42E9-1244AF6D76D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6" creationId="{6023594F-74E7-BD81-BDF9-741594F83ADE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7" creationId="{0A19BA62-79F0-AF19-20C9-069881DFDEE0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8" creationId="{DC5A83B1-F1C1-9C9A-542C-6720D13066D0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1" creationId="{6BC62D39-B6CE-28A7-C2CA-C9C1D0D71E7F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3" creationId="{2E671BC5-060E-4877-0F68-98951A1BB138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4" creationId="{25A9A82C-6357-A5CE-ADF6-34797777BE99}"/>
          </ac:spMkLst>
        </pc:spChg>
        <pc:spChg chg="mod">
          <ac:chgData name="Huy Pham" userId="918db3a1909f15e0" providerId="LiveId" clId="{03497528-0EE4-4D17-8645-95BD1B1DEF06}" dt="2024-03-27T08:14:24.354" v="2281" actId="1076"/>
          <ac:spMkLst>
            <pc:docMk/>
            <pc:sldMk cId="3499520248" sldId="451"/>
            <ac:spMk id="77" creationId="{6233246E-61F2-C852-1910-651F18EA52C5}"/>
          </ac:spMkLst>
        </pc:spChg>
        <pc:spChg chg="mod">
          <ac:chgData name="Huy Pham" userId="918db3a1909f15e0" providerId="LiveId" clId="{03497528-0EE4-4D17-8645-95BD1B1DEF06}" dt="2024-03-27T08:14:19.244" v="2279" actId="1076"/>
          <ac:spMkLst>
            <pc:docMk/>
            <pc:sldMk cId="3499520248" sldId="451"/>
            <ac:spMk id="78" creationId="{C43F9F03-00A3-96EA-F9D0-46D243ECC894}"/>
          </ac:spMkLst>
        </pc:spChg>
        <pc:spChg chg="mod">
          <ac:chgData name="Huy Pham" userId="918db3a1909f15e0" providerId="LiveId" clId="{03497528-0EE4-4D17-8645-95BD1B1DEF06}" dt="2024-03-27T08:15:08.348" v="2288" actId="688"/>
          <ac:spMkLst>
            <pc:docMk/>
            <pc:sldMk cId="3499520248" sldId="451"/>
            <ac:spMk id="79" creationId="{09C536F7-46C8-DA65-A160-A3F0B6ADCF2B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81" creationId="{D6C57F6C-77B7-F872-3553-52662802AA5C}"/>
          </ac:spMkLst>
        </pc:spChg>
        <pc:spChg chg="del">
          <ac:chgData name="Huy Pham" userId="918db3a1909f15e0" providerId="LiveId" clId="{03497528-0EE4-4D17-8645-95BD1B1DEF06}" dt="2024-03-27T07:49:50.632" v="2131" actId="478"/>
          <ac:spMkLst>
            <pc:docMk/>
            <pc:sldMk cId="3499520248" sldId="451"/>
            <ac:spMk id="84" creationId="{E3DEAC6E-CF70-FE5D-84B4-4664ECB8D082}"/>
          </ac:spMkLst>
        </pc:spChg>
        <pc:spChg chg="mod">
          <ac:chgData name="Huy Pham" userId="918db3a1909f15e0" providerId="LiveId" clId="{03497528-0EE4-4D17-8645-95BD1B1DEF06}" dt="2024-03-27T07:53:49.943" v="2196" actId="20577"/>
          <ac:spMkLst>
            <pc:docMk/>
            <pc:sldMk cId="3499520248" sldId="451"/>
            <ac:spMk id="85" creationId="{060F5B51-3E49-179D-AC12-0F6F91C8F674}"/>
          </ac:spMkLst>
        </pc:spChg>
        <pc:spChg chg="mod">
          <ac:chgData name="Huy Pham" userId="918db3a1909f15e0" providerId="LiveId" clId="{03497528-0EE4-4D17-8645-95BD1B1DEF06}" dt="2024-03-27T08:29:25.190" v="2291" actId="20577"/>
          <ac:spMkLst>
            <pc:docMk/>
            <pc:sldMk cId="3499520248" sldId="451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8:29:44.686" v="2294"/>
          <ac:graphicFrameMkLst>
            <pc:docMk/>
            <pc:sldMk cId="3499520248" sldId="451"/>
            <ac:graphicFrameMk id="41" creationId="{D890D3C1-8980-B2C8-5416-805924919AE8}"/>
          </ac:graphicFrameMkLst>
        </pc:graphicFrameChg>
        <pc:picChg chg="add del mod">
          <ac:chgData name="Huy Pham" userId="918db3a1909f15e0" providerId="LiveId" clId="{03497528-0EE4-4D17-8645-95BD1B1DEF06}" dt="2024-03-27T07:53:43.849" v="2193" actId="478"/>
          <ac:picMkLst>
            <pc:docMk/>
            <pc:sldMk cId="3499520248" sldId="451"/>
            <ac:picMk id="19" creationId="{BEAE1ADF-7E28-0E42-F626-345781308873}"/>
          </ac:picMkLst>
        </pc:picChg>
        <pc:picChg chg="add del mod">
          <ac:chgData name="Huy Pham" userId="918db3a1909f15e0" providerId="LiveId" clId="{03497528-0EE4-4D17-8645-95BD1B1DEF06}" dt="2024-03-27T08:14:39.069" v="2283" actId="478"/>
          <ac:picMkLst>
            <pc:docMk/>
            <pc:sldMk cId="3499520248" sldId="451"/>
            <ac:picMk id="32" creationId="{51D43590-C9EF-DED8-EA7C-FEB1950EB222}"/>
          </ac:picMkLst>
        </pc:pic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1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2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53:15.869" v="2186" actId="14100"/>
          <ac:cxnSpMkLst>
            <pc:docMk/>
            <pc:sldMk cId="3499520248" sldId="451"/>
            <ac:cxnSpMk id="23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8:13:33.364" v="2232" actId="1038"/>
          <ac:cxnSpMkLst>
            <pc:docMk/>
            <pc:sldMk cId="3499520248" sldId="451"/>
            <ac:cxnSpMk id="34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8:13:55.243" v="2268" actId="14100"/>
          <ac:cxnSpMkLst>
            <pc:docMk/>
            <pc:sldMk cId="3499520248" sldId="451"/>
            <ac:cxnSpMk id="35" creationId="{7260001F-819F-7F49-D9AE-616420ABAAE9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4" creationId="{E7A99174-C7CC-6ACC-495E-C37C8F533186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5" creationId="{C303B98C-A317-3D0E-921F-1900F79BBDCB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6" creationId="{A02425A0-6B22-9C8D-A309-AD0D7962AE3B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69" creationId="{1578192B-21BF-B9FF-0895-9F914F89EF46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70" creationId="{7260001F-819F-7F49-D9AE-616420ABAAE9}"/>
          </ac:cxnSpMkLst>
        </pc:cxnChg>
        <pc:cxnChg chg="mod">
          <ac:chgData name="Huy Pham" userId="918db3a1909f15e0" providerId="LiveId" clId="{03497528-0EE4-4D17-8645-95BD1B1DEF06}" dt="2024-03-27T08:14:12.913" v="2278" actId="1037"/>
          <ac:cxnSpMkLst>
            <pc:docMk/>
            <pc:sldMk cId="3499520248" sldId="451"/>
            <ac:cxnSpMk id="75" creationId="{2213D951-8A61-CF74-3EC2-2F7FB3C785D9}"/>
          </ac:cxnSpMkLst>
        </pc:cxnChg>
      </pc:sldChg>
      <pc:sldChg chg="addSp delSp modSp add mod modAnim">
        <pc:chgData name="Huy Pham" userId="918db3a1909f15e0" providerId="LiveId" clId="{03497528-0EE4-4D17-8645-95BD1B1DEF06}" dt="2024-03-27T08:48:50.669" v="2643" actId="20577"/>
        <pc:sldMkLst>
          <pc:docMk/>
          <pc:sldMk cId="3932179014" sldId="452"/>
        </pc:sldMkLst>
        <pc:spChg chg="mod">
          <ac:chgData name="Huy Pham" userId="918db3a1909f15e0" providerId="LiveId" clId="{03497528-0EE4-4D17-8645-95BD1B1DEF06}" dt="2024-03-27T08:31:11.794" v="2329" actId="20577"/>
          <ac:spMkLst>
            <pc:docMk/>
            <pc:sldMk cId="3932179014" sldId="452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3-27T08:31:08.314" v="2327" actId="20577"/>
          <ac:spMkLst>
            <pc:docMk/>
            <pc:sldMk cId="3932179014" sldId="452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0" creationId="{D5B018BD-A882-4AF4-F952-95C331E7B7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4" creationId="{62DBAC4B-19C1-D0BD-D3D5-EA8D133CAA0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5" creationId="{0BD5DE94-E425-630E-FB06-F4E508C483F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6" creationId="{C735AAFA-8627-B594-6462-69DA04A8820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7" creationId="{7605F4A1-E167-6EA3-42E9-1244AF6D76D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8" creationId="{6023594F-74E7-BD81-BDF9-741594F83ADE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9" creationId="{0A19BA62-79F0-AF19-20C9-069881DFDEE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48:02.195" v="2629"/>
          <ac:spMkLst>
            <pc:docMk/>
            <pc:sldMk cId="3932179014" sldId="452"/>
            <ac:spMk id="32" creationId="{7AB75E5C-3C20-6162-5244-1F5FF5984311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3" creationId="{3E96E0F6-4E22-CC9B-0534-3679470EDB8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6" creationId="{6BC62D39-B6CE-28A7-C2CA-C9C1D0D71E7F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7" creationId="{2E671BC5-060E-4877-0F68-98951A1BB13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8" creationId="{25A9A82C-6357-A5CE-ADF6-34797777BE99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3:26.039" v="2360" actId="14100"/>
          <ac:spMkLst>
            <pc:docMk/>
            <pc:sldMk cId="3932179014" sldId="452"/>
            <ac:spMk id="40" creationId="{0D89FDAB-626B-CFB7-85F7-A1575938E62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43" creationId="{5862AF0C-34A1-E59A-F61D-FF3E0EDDC162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4" creationId="{226574CD-34C1-D3AE-4617-5BCAA8A232AA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5" creationId="{B3C40FAC-DD49-3424-489B-F249224D30BE}"/>
          </ac:spMkLst>
        </pc:spChg>
        <pc:spChg chg="add mod">
          <ac:chgData name="Huy Pham" userId="918db3a1909f15e0" providerId="LiveId" clId="{03497528-0EE4-4D17-8645-95BD1B1DEF06}" dt="2024-03-27T08:47:38.863" v="2625" actId="14100"/>
          <ac:spMkLst>
            <pc:docMk/>
            <pc:sldMk cId="3932179014" sldId="452"/>
            <ac:spMk id="47" creationId="{128CF726-62AD-2D03-B847-1ECF97B1B5EF}"/>
          </ac:spMkLst>
        </pc:spChg>
        <pc:spChg chg="add del mod">
          <ac:chgData name="Huy Pham" userId="918db3a1909f15e0" providerId="LiveId" clId="{03497528-0EE4-4D17-8645-95BD1B1DEF06}" dt="2024-03-27T08:44:18.778" v="2575" actId="478"/>
          <ac:spMkLst>
            <pc:docMk/>
            <pc:sldMk cId="3932179014" sldId="452"/>
            <ac:spMk id="48" creationId="{CFCCE52C-D9E9-8591-AF40-17D5BABA18DE}"/>
          </ac:spMkLst>
        </pc:spChg>
        <pc:spChg chg="add del mod">
          <ac:chgData name="Huy Pham" userId="918db3a1909f15e0" providerId="LiveId" clId="{03497528-0EE4-4D17-8645-95BD1B1DEF06}" dt="2024-03-27T08:48:37.034" v="2638" actId="478"/>
          <ac:spMkLst>
            <pc:docMk/>
            <pc:sldMk cId="3932179014" sldId="452"/>
            <ac:spMk id="49" creationId="{8C2A0E60-B83F-9EF9-137D-63F5631792BF}"/>
          </ac:spMkLst>
        </pc:spChg>
        <pc:spChg chg="add mod">
          <ac:chgData name="Huy Pham" userId="918db3a1909f15e0" providerId="LiveId" clId="{03497528-0EE4-4D17-8645-95BD1B1DEF06}" dt="2024-03-27T08:37:34.493" v="2444" actId="1037"/>
          <ac:spMkLst>
            <pc:docMk/>
            <pc:sldMk cId="3932179014" sldId="452"/>
            <ac:spMk id="52" creationId="{B9080B01-70A0-23CF-9E40-3D1B5A6467C9}"/>
          </ac:spMkLst>
        </pc:spChg>
        <pc:spChg chg="add mod">
          <ac:chgData name="Huy Pham" userId="918db3a1909f15e0" providerId="LiveId" clId="{03497528-0EE4-4D17-8645-95BD1B1DEF06}" dt="2024-03-27T08:47:50.296" v="2626" actId="1076"/>
          <ac:spMkLst>
            <pc:docMk/>
            <pc:sldMk cId="3932179014" sldId="452"/>
            <ac:spMk id="53" creationId="{100726AF-A83F-FAEB-EDE5-D2964E8264C3}"/>
          </ac:spMkLst>
        </pc:spChg>
        <pc:spChg chg="add mod">
          <ac:chgData name="Huy Pham" userId="918db3a1909f15e0" providerId="LiveId" clId="{03497528-0EE4-4D17-8645-95BD1B1DEF06}" dt="2024-03-27T08:37:08.657" v="2382" actId="1037"/>
          <ac:spMkLst>
            <pc:docMk/>
            <pc:sldMk cId="3932179014" sldId="452"/>
            <ac:spMk id="54" creationId="{7B9B7B5F-2A7C-820A-E1EE-9557AFCEC0B4}"/>
          </ac:spMkLst>
        </pc:spChg>
        <pc:spChg chg="add mod">
          <ac:chgData name="Huy Pham" userId="918db3a1909f15e0" providerId="LiveId" clId="{03497528-0EE4-4D17-8645-95BD1B1DEF06}" dt="2024-03-27T08:42:40.588" v="2533" actId="1076"/>
          <ac:spMkLst>
            <pc:docMk/>
            <pc:sldMk cId="3932179014" sldId="452"/>
            <ac:spMk id="55" creationId="{26D9ABAE-8696-C353-9848-0E97850AAE4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7" creationId="{6233246E-61F2-C852-1910-651F18EA52C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8" creationId="{C43F9F03-00A3-96EA-F9D0-46D243ECC89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9" creationId="{09C536F7-46C8-DA65-A160-A3F0B6ADCF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5" creationId="{060F5B51-3E49-179D-AC12-0F6F91C8F67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6" creationId="{8DC43B32-4F78-E35A-510D-2BAF3481551A}"/>
          </ac:spMkLst>
        </pc:spChg>
        <pc:spChg chg="add mod">
          <ac:chgData name="Huy Pham" userId="918db3a1909f15e0" providerId="LiveId" clId="{03497528-0EE4-4D17-8645-95BD1B1DEF06}" dt="2024-03-27T08:43:03.857" v="2541" actId="1076"/>
          <ac:spMkLst>
            <pc:docMk/>
            <pc:sldMk cId="3932179014" sldId="452"/>
            <ac:spMk id="90" creationId="{82E34F46-16F6-53D5-3C99-8F929D56C95C}"/>
          </ac:spMkLst>
        </pc:spChg>
        <pc:spChg chg="add mod">
          <ac:chgData name="Huy Pham" userId="918db3a1909f15e0" providerId="LiveId" clId="{03497528-0EE4-4D17-8645-95BD1B1DEF06}" dt="2024-03-27T08:47:04.367" v="2613" actId="1076"/>
          <ac:spMkLst>
            <pc:docMk/>
            <pc:sldMk cId="3932179014" sldId="452"/>
            <ac:spMk id="91" creationId="{52FF0BD5-3CFA-2261-1B17-0EF5E470E44E}"/>
          </ac:spMkLst>
        </pc:spChg>
        <pc:spChg chg="add mod">
          <ac:chgData name="Huy Pham" userId="918db3a1909f15e0" providerId="LiveId" clId="{03497528-0EE4-4D17-8645-95BD1B1DEF06}" dt="2024-03-27T08:47:10.649" v="2614" actId="1076"/>
          <ac:spMkLst>
            <pc:docMk/>
            <pc:sldMk cId="3932179014" sldId="452"/>
            <ac:spMk id="92" creationId="{DD656E6E-0A54-0447-8877-CE8E1CB82847}"/>
          </ac:spMkLst>
        </pc:spChg>
        <pc:spChg chg="add del mod">
          <ac:chgData name="Huy Pham" userId="918db3a1909f15e0" providerId="LiveId" clId="{03497528-0EE4-4D17-8645-95BD1B1DEF06}" dt="2024-03-27T08:46:39.609" v="2607" actId="478"/>
          <ac:spMkLst>
            <pc:docMk/>
            <pc:sldMk cId="3932179014" sldId="452"/>
            <ac:spMk id="96" creationId="{BE0901EF-A31D-7353-0E1A-DF2FF285EE63}"/>
          </ac:spMkLst>
        </pc:spChg>
        <pc:spChg chg="add mod">
          <ac:chgData name="Huy Pham" userId="918db3a1909f15e0" providerId="LiveId" clId="{03497528-0EE4-4D17-8645-95BD1B1DEF06}" dt="2024-03-27T08:46:29.829" v="2604" actId="14100"/>
          <ac:spMkLst>
            <pc:docMk/>
            <pc:sldMk cId="3932179014" sldId="452"/>
            <ac:spMk id="97" creationId="{E57EC375-B901-FB7F-9C44-814FA87A68D4}"/>
          </ac:spMkLst>
        </pc:spChg>
        <pc:spChg chg="add mod">
          <ac:chgData name="Huy Pham" userId="918db3a1909f15e0" providerId="LiveId" clId="{03497528-0EE4-4D17-8645-95BD1B1DEF06}" dt="2024-03-27T08:46:59.188" v="2612" actId="1038"/>
          <ac:spMkLst>
            <pc:docMk/>
            <pc:sldMk cId="3932179014" sldId="452"/>
            <ac:spMk id="98" creationId="{2322C1D2-6E7F-5E4C-2C48-758BBC1D3CF4}"/>
          </ac:spMkLst>
        </pc:spChg>
        <pc:spChg chg="add mod">
          <ac:chgData name="Huy Pham" userId="918db3a1909f15e0" providerId="LiveId" clId="{03497528-0EE4-4D17-8645-95BD1B1DEF06}" dt="2024-03-27T08:48:26.172" v="2637" actId="1076"/>
          <ac:spMkLst>
            <pc:docMk/>
            <pc:sldMk cId="3932179014" sldId="452"/>
            <ac:spMk id="100" creationId="{1AA990A7-72A6-D78C-7194-DF704A549AA0}"/>
          </ac:spMkLst>
        </pc:spChg>
        <pc:spChg chg="add mod">
          <ac:chgData name="Huy Pham" userId="918db3a1909f15e0" providerId="LiveId" clId="{03497528-0EE4-4D17-8645-95BD1B1DEF06}" dt="2024-03-27T08:48:50.669" v="2643" actId="20577"/>
          <ac:spMkLst>
            <pc:docMk/>
            <pc:sldMk cId="3932179014" sldId="452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31:35.225" v="2333"/>
          <ac:graphicFrameMkLst>
            <pc:docMk/>
            <pc:sldMk cId="3932179014" sldId="452"/>
            <ac:graphicFrameMk id="19" creationId="{A88189BD-5F1B-DE7B-B8C8-E2B3CF4650EC}"/>
          </ac:graphicFrameMkLst>
        </pc:graphicFrameChg>
        <pc:graphicFrameChg chg="add del mod">
          <ac:chgData name="Huy Pham" userId="918db3a1909f15e0" providerId="LiveId" clId="{03497528-0EE4-4D17-8645-95BD1B1DEF06}" dt="2024-03-27T08:32:20.440" v="2347"/>
          <ac:graphicFrameMkLst>
            <pc:docMk/>
            <pc:sldMk cId="3932179014" sldId="452"/>
            <ac:graphicFrameMk id="41" creationId="{8BFC019E-2719-A9D1-64D3-AC482AB6A480}"/>
          </ac:graphicFrameMkLst>
        </pc:graphicFrameChg>
        <pc:picChg chg="add del mod">
          <ac:chgData name="Huy Pham" userId="918db3a1909f15e0" providerId="LiveId" clId="{03497528-0EE4-4D17-8645-95BD1B1DEF06}" dt="2024-03-27T08:48:38.504" v="2639" actId="478"/>
          <ac:picMkLst>
            <pc:docMk/>
            <pc:sldMk cId="3932179014" sldId="452"/>
            <ac:picMk id="42" creationId="{08913B27-A18C-0E13-83D6-90BD28684008}"/>
          </ac:picMkLst>
        </pc:pic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1" creationId="{E7A99174-C7CC-6ACC-495E-C37C8F53318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2" creationId="{C303B98C-A317-3D0E-921F-1900F79BBDC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3" creationId="{A02425A0-6B22-9C8D-A309-AD0D7962AE3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4" creationId="{1578192B-21BF-B9FF-0895-9F914F89EF4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5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8:41:11.693" v="2505" actId="208"/>
          <ac:cxnSpMkLst>
            <pc:docMk/>
            <pc:sldMk cId="3932179014" sldId="452"/>
            <ac:cxnSpMk id="46" creationId="{B45A1DED-BF2A-A177-BA32-E0B1E17777EE}"/>
          </ac:cxnSpMkLst>
        </pc:cxnChg>
        <pc:cxnChg chg="add mod">
          <ac:chgData name="Huy Pham" userId="918db3a1909f15e0" providerId="LiveId" clId="{03497528-0EE4-4D17-8645-95BD1B1DEF06}" dt="2024-03-27T08:37:52.039" v="2454" actId="14100"/>
          <ac:cxnSpMkLst>
            <pc:docMk/>
            <pc:sldMk cId="3932179014" sldId="452"/>
            <ac:cxnSpMk id="50" creationId="{4BFCE7B3-0F34-D362-D151-BA8AD85B8A44}"/>
          </ac:cxnSpMkLst>
        </pc:cxnChg>
        <pc:cxnChg chg="add mod">
          <ac:chgData name="Huy Pham" userId="918db3a1909f15e0" providerId="LiveId" clId="{03497528-0EE4-4D17-8645-95BD1B1DEF06}" dt="2024-03-27T08:45:59.177" v="2599" actId="1076"/>
          <ac:cxnSpMkLst>
            <pc:docMk/>
            <pc:sldMk cId="3932179014" sldId="452"/>
            <ac:cxnSpMk id="51" creationId="{F9F17264-5DE4-7A98-82AC-DDE70A4B92AD}"/>
          </ac:cxnSpMkLst>
        </pc:cxnChg>
        <pc:cxnChg chg="add mod">
          <ac:chgData name="Huy Pham" userId="918db3a1909f15e0" providerId="LiveId" clId="{03497528-0EE4-4D17-8645-95BD1B1DEF06}" dt="2024-03-27T08:39:41.380" v="2491" actId="14100"/>
          <ac:cxnSpMkLst>
            <pc:docMk/>
            <pc:sldMk cId="3932179014" sldId="452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8:41:07.726" v="2504" actId="208"/>
          <ac:cxnSpMkLst>
            <pc:docMk/>
            <pc:sldMk cId="3932179014" sldId="452"/>
            <ac:cxnSpMk id="66" creationId="{AB3D47FE-7963-6505-9D14-AA6F93AC4A0C}"/>
          </ac:cxnSpMkLst>
        </pc:cxnChg>
        <pc:cxnChg chg="add mod">
          <ac:chgData name="Huy Pham" userId="918db3a1909f15e0" providerId="LiveId" clId="{03497528-0EE4-4D17-8645-95BD1B1DEF06}" dt="2024-03-27T08:42:29.286" v="2532" actId="14100"/>
          <ac:cxnSpMkLst>
            <pc:docMk/>
            <pc:sldMk cId="3932179014" sldId="452"/>
            <ac:cxnSpMk id="73" creationId="{4B47CBCF-0A0D-2D12-0958-581107FDA1AC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75" creationId="{2213D951-8A61-CF74-3EC2-2F7FB3C785D9}"/>
          </ac:cxnSpMkLst>
        </pc:cxnChg>
        <pc:cxnChg chg="add mod">
          <ac:chgData name="Huy Pham" userId="918db3a1909f15e0" providerId="LiveId" clId="{03497528-0EE4-4D17-8645-95BD1B1DEF06}" dt="2024-03-27T08:41:57.845" v="2518" actId="14100"/>
          <ac:cxnSpMkLst>
            <pc:docMk/>
            <pc:sldMk cId="3932179014" sldId="452"/>
            <ac:cxnSpMk id="81" creationId="{8C7DE12C-F68A-C098-E764-1B906F09C501}"/>
          </ac:cxnSpMkLst>
        </pc:cxnChg>
        <pc:cxnChg chg="add mod">
          <ac:chgData name="Huy Pham" userId="918db3a1909f15e0" providerId="LiveId" clId="{03497528-0EE4-4D17-8645-95BD1B1DEF06}" dt="2024-03-27T08:44:48.855" v="2584" actId="14100"/>
          <ac:cxnSpMkLst>
            <pc:docMk/>
            <pc:sldMk cId="3932179014" sldId="452"/>
            <ac:cxnSpMk id="93" creationId="{3D2CA6A5-8C25-A2BF-34CE-C2801FD74AF2}"/>
          </ac:cxnSpMkLst>
        </pc:cxnChg>
      </pc:sldChg>
      <pc:sldChg chg="addSp delSp modSp add mod delAnim">
        <pc:chgData name="Huy Pham" userId="918db3a1909f15e0" providerId="LiveId" clId="{03497528-0EE4-4D17-8645-95BD1B1DEF06}" dt="2024-03-27T09:40:18.486" v="2960" actId="478"/>
        <pc:sldMkLst>
          <pc:docMk/>
          <pc:sldMk cId="3067909804" sldId="453"/>
        </pc:sldMkLst>
        <pc:spChg chg="add mod">
          <ac:chgData name="Huy Pham" userId="918db3a1909f15e0" providerId="LiveId" clId="{03497528-0EE4-4D17-8645-95BD1B1DEF06}" dt="2024-03-27T08:51:27.024" v="2691" actId="1076"/>
          <ac:spMkLst>
            <pc:docMk/>
            <pc:sldMk cId="3067909804" sldId="453"/>
            <ac:spMk id="21" creationId="{AF08C49F-6B96-9992-1C14-36D23671E77A}"/>
          </ac:spMkLst>
        </pc:spChg>
        <pc:spChg chg="add">
          <ac:chgData name="Huy Pham" userId="918db3a1909f15e0" providerId="LiveId" clId="{03497528-0EE4-4D17-8645-95BD1B1DEF06}" dt="2024-03-27T08:50:03.138" v="2656"/>
          <ac:spMkLst>
            <pc:docMk/>
            <pc:sldMk cId="3067909804" sldId="453"/>
            <ac:spMk id="23" creationId="{617C1600-8A47-B9CD-F40F-AD650C166E56}"/>
          </ac:spMkLst>
        </pc:spChg>
        <pc:spChg chg="add">
          <ac:chgData name="Huy Pham" userId="918db3a1909f15e0" providerId="LiveId" clId="{03497528-0EE4-4D17-8645-95BD1B1DEF06}" dt="2024-03-27T08:50:12.583" v="2663"/>
          <ac:spMkLst>
            <pc:docMk/>
            <pc:sldMk cId="3067909804" sldId="453"/>
            <ac:spMk id="26" creationId="{BB3EB373-A224-3E92-AB8F-128D4D8C36FB}"/>
          </ac:spMkLst>
        </pc:spChg>
        <pc:spChg chg="add mod">
          <ac:chgData name="Huy Pham" userId="918db3a1909f15e0" providerId="LiveId" clId="{03497528-0EE4-4D17-8645-95BD1B1DEF06}" dt="2024-03-27T08:52:02.235" v="2711" actId="1076"/>
          <ac:spMkLst>
            <pc:docMk/>
            <pc:sldMk cId="3067909804" sldId="453"/>
            <ac:spMk id="30" creationId="{E03F26F1-1817-9DBD-478E-0C893739CA61}"/>
          </ac:spMkLst>
        </pc:spChg>
        <pc:spChg chg="del">
          <ac:chgData name="Huy Pham" userId="918db3a1909f15e0" providerId="LiveId" clId="{03497528-0EE4-4D17-8645-95BD1B1DEF06}" dt="2024-03-27T08:49:42.078" v="2645" actId="478"/>
          <ac:spMkLst>
            <pc:docMk/>
            <pc:sldMk cId="3067909804" sldId="453"/>
            <ac:spMk id="32" creationId="{7AB75E5C-3C20-6162-5244-1F5FF5984311}"/>
          </ac:spMkLst>
        </pc:spChg>
        <pc:spChg chg="add mod">
          <ac:chgData name="Huy Pham" userId="918db3a1909f15e0" providerId="LiveId" clId="{03497528-0EE4-4D17-8645-95BD1B1DEF06}" dt="2024-03-27T08:51:37.656" v="2695" actId="1076"/>
          <ac:spMkLst>
            <pc:docMk/>
            <pc:sldMk cId="3067909804" sldId="453"/>
            <ac:spMk id="34" creationId="{F0F0B7EE-947D-4341-DDA3-C92983001866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37" creationId="{98085A53-ADAD-B039-CFD1-EA24F32881EE}"/>
          </ac:spMkLst>
        </pc:spChg>
        <pc:spChg chg="add del mod">
          <ac:chgData name="Huy Pham" userId="918db3a1909f15e0" providerId="LiveId" clId="{03497528-0EE4-4D17-8645-95BD1B1DEF06}" dt="2024-03-27T09:27:35.494" v="2844" actId="21"/>
          <ac:spMkLst>
            <pc:docMk/>
            <pc:sldMk cId="3067909804" sldId="453"/>
            <ac:spMk id="38" creationId="{BFC6AC89-E58A-EB69-3FA2-AC8A8BA2D2A7}"/>
          </ac:spMkLst>
        </pc:spChg>
        <pc:spChg chg="del">
          <ac:chgData name="Huy Pham" userId="918db3a1909f15e0" providerId="LiveId" clId="{03497528-0EE4-4D17-8645-95BD1B1DEF06}" dt="2024-03-27T08:49:43.100" v="2646" actId="478"/>
          <ac:spMkLst>
            <pc:docMk/>
            <pc:sldMk cId="3067909804" sldId="453"/>
            <ac:spMk id="40" creationId="{0D89FDAB-626B-CFB7-85F7-A1575938E62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3" creationId="{FFE2B68A-DE84-65E4-BD7E-D70827378BE6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4" creationId="{226574CD-34C1-D3AE-4617-5BCAA8A232AA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5" creationId="{B3C40FAC-DD49-3424-489B-F249224D30B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7" creationId="{128CF726-62AD-2D03-B847-1ECF97B1B5EF}"/>
          </ac:spMkLst>
        </pc:spChg>
        <pc:spChg chg="add mod">
          <ac:chgData name="Huy Pham" userId="918db3a1909f15e0" providerId="LiveId" clId="{03497528-0EE4-4D17-8645-95BD1B1DEF06}" dt="2024-03-27T09:29:49.375" v="2911" actId="1076"/>
          <ac:spMkLst>
            <pc:docMk/>
            <pc:sldMk cId="3067909804" sldId="453"/>
            <ac:spMk id="48" creationId="{53A3ED94-27AE-6CF8-22BC-0C6B077802B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9" creationId="{B5114D1C-DADE-79F0-885A-E7669DF3E9C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2" creationId="{B9080B01-70A0-23CF-9E40-3D1B5A6467C9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3" creationId="{100726AF-A83F-FAEB-EDE5-D2964E8264C3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4" creationId="{7B9B7B5F-2A7C-820A-E1EE-9557AFCEC0B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5" creationId="{26D9ABAE-8696-C353-9848-0E97850AAE4D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6" creationId="{8A8473EA-890F-7274-85CA-B898F5E481B9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57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8" creationId="{B6AFDEC2-4731-B30D-937B-CA2113B0DCF8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3" creationId="{7881F385-700D-74EE-0727-DF86B9BFA473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7" creationId="{3020C2AE-E68D-6CBE-E2FB-45DAF8220744}"/>
          </ac:spMkLst>
        </pc:spChg>
        <pc:spChg chg="add mod">
          <ac:chgData name="Huy Pham" userId="918db3a1909f15e0" providerId="LiveId" clId="{03497528-0EE4-4D17-8645-95BD1B1DEF06}" dt="2024-03-27T09:29:54.110" v="2912" actId="1076"/>
          <ac:spMkLst>
            <pc:docMk/>
            <pc:sldMk cId="3067909804" sldId="453"/>
            <ac:spMk id="68" creationId="{B12B3E09-290C-66C0-3D53-F8A2574D255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9" creationId="{488D3C91-D933-ADAB-B872-5C204ED7E44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0" creationId="{C829FA2D-17CA-CA76-FCF2-A30A7D1C3B77}"/>
          </ac:spMkLst>
        </pc:spChg>
        <pc:spChg chg="del">
          <ac:chgData name="Huy Pham" userId="918db3a1909f15e0" providerId="LiveId" clId="{03497528-0EE4-4D17-8645-95BD1B1DEF06}" dt="2024-03-27T09:40:18.486" v="2960" actId="478"/>
          <ac:spMkLst>
            <pc:docMk/>
            <pc:sldMk cId="3067909804" sldId="453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7" creationId="{BFC6AC89-E58A-EB69-3FA2-AC8A8BA2D2A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8" creationId="{98085A53-ADAD-B039-CFD1-EA24F32881E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9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3" creationId="{B3471DB6-28A7-39B4-741B-1C2B548F5A11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4" creationId="{C20C0FBE-504D-C3DD-1623-2B2052716F7F}"/>
          </ac:spMkLst>
        </pc:spChg>
        <pc:spChg chg="add del mod">
          <ac:chgData name="Huy Pham" userId="918db3a1909f15e0" providerId="LiveId" clId="{03497528-0EE4-4D17-8645-95BD1B1DEF06}" dt="2024-03-27T09:29:37.047" v="2899" actId="478"/>
          <ac:spMkLst>
            <pc:docMk/>
            <pc:sldMk cId="3067909804" sldId="453"/>
            <ac:spMk id="85" creationId="{1F4C3955-E22E-8643-7BDA-4BEA730D0D80}"/>
          </ac:spMkLst>
        </pc:spChg>
        <pc:spChg chg="add mod">
          <ac:chgData name="Huy Pham" userId="918db3a1909f15e0" providerId="LiveId" clId="{03497528-0EE4-4D17-8645-95BD1B1DEF06}" dt="2024-03-27T09:38:58.011" v="2930" actId="14100"/>
          <ac:spMkLst>
            <pc:docMk/>
            <pc:sldMk cId="3067909804" sldId="453"/>
            <ac:spMk id="88" creationId="{9ACC329B-6555-BD65-EC80-B32A819891BD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0" creationId="{82E34F46-16F6-53D5-3C99-8F929D56C95C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1" creationId="{52FF0BD5-3CFA-2261-1B17-0EF5E470E44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2" creationId="{DD656E6E-0A54-0447-8877-CE8E1CB82847}"/>
          </ac:spMkLst>
        </pc:spChg>
        <pc:spChg chg="add mod">
          <ac:chgData name="Huy Pham" userId="918db3a1909f15e0" providerId="LiveId" clId="{03497528-0EE4-4D17-8645-95BD1B1DEF06}" dt="2024-03-27T09:39:17.240" v="2935" actId="1076"/>
          <ac:spMkLst>
            <pc:docMk/>
            <pc:sldMk cId="3067909804" sldId="453"/>
            <ac:spMk id="95" creationId="{AC690743-46E0-F4BE-96DB-C4429FA7C16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7" creationId="{E57EC375-B901-FB7F-9C44-814FA87A68D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8" creationId="{2322C1D2-6E7F-5E4C-2C48-758BBC1D3CF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0" creationId="{1AA990A7-72A6-D78C-7194-DF704A549AA0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49:53.763" v="2649"/>
          <ac:graphicFrameMkLst>
            <pc:docMk/>
            <pc:sldMk cId="3067909804" sldId="453"/>
            <ac:graphicFrameMk id="19" creationId="{335ED649-0246-9736-C9B0-A46CA7CC796F}"/>
          </ac:graphicFrameMkLst>
        </pc:graphicFrameChg>
        <pc:graphicFrameChg chg="add del mod">
          <ac:chgData name="Huy Pham" userId="918db3a1909f15e0" providerId="LiveId" clId="{03497528-0EE4-4D17-8645-95BD1B1DEF06}" dt="2024-03-27T08:50:06.223" v="2658"/>
          <ac:graphicFrameMkLst>
            <pc:docMk/>
            <pc:sldMk cId="3067909804" sldId="453"/>
            <ac:graphicFrameMk id="22" creationId="{63092793-A8D8-BB01-0B56-E912B3ABB979}"/>
          </ac:graphicFrameMkLst>
        </pc:graphicFrameChg>
        <pc:graphicFrameChg chg="add">
          <ac:chgData name="Huy Pham" userId="918db3a1909f15e0" providerId="LiveId" clId="{03497528-0EE4-4D17-8645-95BD1B1DEF06}" dt="2024-03-27T08:50:03.138" v="2656"/>
          <ac:graphicFrameMkLst>
            <pc:docMk/>
            <pc:sldMk cId="3067909804" sldId="453"/>
            <ac:graphicFrameMk id="24" creationId="{79128B96-502A-6DE8-E799-0DA3D3EDFB77}"/>
          </ac:graphicFrameMkLst>
        </pc:graphicFrameChg>
        <pc:graphicFrameChg chg="add del mod">
          <ac:chgData name="Huy Pham" userId="918db3a1909f15e0" providerId="LiveId" clId="{03497528-0EE4-4D17-8645-95BD1B1DEF06}" dt="2024-03-27T08:50:13.798" v="2665"/>
          <ac:graphicFrameMkLst>
            <pc:docMk/>
            <pc:sldMk cId="3067909804" sldId="453"/>
            <ac:graphicFrameMk id="25" creationId="{16C72363-F112-5C07-97E4-31C916FE4583}"/>
          </ac:graphicFrameMkLst>
        </pc:graphicFrameChg>
        <pc:graphicFrameChg chg="add">
          <ac:chgData name="Huy Pham" userId="918db3a1909f15e0" providerId="LiveId" clId="{03497528-0EE4-4D17-8645-95BD1B1DEF06}" dt="2024-03-27T08:50:12.583" v="2663"/>
          <ac:graphicFrameMkLst>
            <pc:docMk/>
            <pc:sldMk cId="3067909804" sldId="453"/>
            <ac:graphicFrameMk id="27" creationId="{56DE1929-C926-3F35-508F-328B30EF81C9}"/>
          </ac:graphicFrameMkLst>
        </pc:graphicFrameChg>
        <pc:graphicFrameChg chg="add del mod">
          <ac:chgData name="Huy Pham" userId="918db3a1909f15e0" providerId="LiveId" clId="{03497528-0EE4-4D17-8645-95BD1B1DEF06}" dt="2024-03-27T08:50:21.652" v="2668"/>
          <ac:graphicFrameMkLst>
            <pc:docMk/>
            <pc:sldMk cId="3067909804" sldId="453"/>
            <ac:graphicFrameMk id="28" creationId="{D2208FE1-A7C5-2AEF-1E65-152B3080E434}"/>
          </ac:graphicFrameMkLst>
        </pc:graphicFrameChg>
        <pc:graphicFrameChg chg="add del mod">
          <ac:chgData name="Huy Pham" userId="918db3a1909f15e0" providerId="LiveId" clId="{03497528-0EE4-4D17-8645-95BD1B1DEF06}" dt="2024-03-27T08:50:32.130" v="2674"/>
          <ac:graphicFrameMkLst>
            <pc:docMk/>
            <pc:sldMk cId="3067909804" sldId="453"/>
            <ac:graphicFrameMk id="31" creationId="{960DC5E0-4ACA-D44E-1913-DBA5EE7DE7B1}"/>
          </ac:graphicFrameMkLst>
        </pc:graphicFrameChg>
        <pc:graphicFrameChg chg="add del mod">
          <ac:chgData name="Huy Pham" userId="918db3a1909f15e0" providerId="LiveId" clId="{03497528-0EE4-4D17-8645-95BD1B1DEF06}" dt="2024-03-27T09:36:38.069" v="2915"/>
          <ac:graphicFrameMkLst>
            <pc:docMk/>
            <pc:sldMk cId="3067909804" sldId="453"/>
            <ac:graphicFrameMk id="86" creationId="{14F379C3-5C18-1252-C57D-16B0B11B11F2}"/>
          </ac:graphicFrameMkLst>
        </pc:graphicFrameChg>
        <pc:graphicFrameChg chg="add del mod">
          <ac:chgData name="Huy Pham" userId="918db3a1909f15e0" providerId="LiveId" clId="{03497528-0EE4-4D17-8645-95BD1B1DEF06}" dt="2024-03-27T09:36:50.020" v="2921"/>
          <ac:graphicFrameMkLst>
            <pc:docMk/>
            <pc:sldMk cId="3067909804" sldId="453"/>
            <ac:graphicFrameMk id="89" creationId="{CC54CAEB-EAE7-25D4-F120-78AAE25DBE16}"/>
          </ac:graphicFrameMkLst>
        </pc:graphicFrameChg>
        <pc:picChg chg="add del mod">
          <ac:chgData name="Huy Pham" userId="918db3a1909f15e0" providerId="LiveId" clId="{03497528-0EE4-4D17-8645-95BD1B1DEF06}" dt="2024-03-27T09:24:57.992" v="2798" actId="478"/>
          <ac:picMkLst>
            <pc:docMk/>
            <pc:sldMk cId="3067909804" sldId="453"/>
            <ac:picMk id="35" creationId="{6AFA9268-5BC7-EC62-CA65-068AAEE02C2E}"/>
          </ac:picMkLst>
        </pc:picChg>
        <pc:picChg chg="add del mod">
          <ac:chgData name="Huy Pham" userId="918db3a1909f15e0" providerId="LiveId" clId="{03497528-0EE4-4D17-8645-95BD1B1DEF06}" dt="2024-03-27T09:29:13.403" v="2893" actId="478"/>
          <ac:picMkLst>
            <pc:docMk/>
            <pc:sldMk cId="3067909804" sldId="453"/>
            <ac:picMk id="36" creationId="{6D7D3342-FD3B-DF5E-09BF-8D38BFFDF77D}"/>
          </ac:picMkLst>
        </pc:pic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39" creationId="{845B71B4-E6DC-29E4-1DB9-1CEFD25AF5FD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1" creationId="{239288F3-7397-59D0-A5F0-3A151F93ECC1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2" creationId="{E9E2B269-3CF2-EBFF-AB4F-71D4287B6386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46" creationId="{B45A1DED-BF2A-A177-BA32-E0B1E17777EE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0" creationId="{4BFCE7B3-0F34-D362-D151-BA8AD85B8A44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1" creationId="{F9F17264-5DE4-7A98-82AC-DDE70A4B92AD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4" creationId="{F5F2724E-7D54-11F1-F16C-C6C08A928089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5" creationId="{5582F922-EAB4-6E55-57CB-4956B46BCDC2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6" creationId="{AB3D47FE-7963-6505-9D14-AA6F93AC4A0C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73" creationId="{4B47CBCF-0A0D-2D12-0958-581107FDA1AC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74" creationId="{FFE15D32-6577-41F1-8C87-1F3174ECA91B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81" creationId="{8C7DE12C-F68A-C098-E764-1B906F09C501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93" creationId="{3D2CA6A5-8C25-A2BF-34CE-C2801FD74AF2}"/>
          </ac:cxnSpMkLst>
        </pc:cxnChg>
        <pc:cxnChg chg="add mod">
          <ac:chgData name="Huy Pham" userId="918db3a1909f15e0" providerId="LiveId" clId="{03497528-0EE4-4D17-8645-95BD1B1DEF06}" dt="2024-03-27T09:39:49.660" v="2959" actId="1036"/>
          <ac:cxnSpMkLst>
            <pc:docMk/>
            <pc:sldMk cId="3067909804" sldId="453"/>
            <ac:cxnSpMk id="96" creationId="{21E71B72-50BD-A6A2-4C58-7EC486DF76FE}"/>
          </ac:cxnSpMkLst>
        </pc:cxnChg>
        <pc:cxnChg chg="add mod">
          <ac:chgData name="Huy Pham" userId="918db3a1909f15e0" providerId="LiveId" clId="{03497528-0EE4-4D17-8645-95BD1B1DEF06}" dt="2024-03-27T09:39:48.396" v="2955" actId="1036"/>
          <ac:cxnSpMkLst>
            <pc:docMk/>
            <pc:sldMk cId="3067909804" sldId="453"/>
            <ac:cxnSpMk id="105" creationId="{4215BC90-F228-BA17-8970-F7582CAAD758}"/>
          </ac:cxnSpMkLst>
        </pc:cxnChg>
      </pc:sldChg>
      <pc:sldChg chg="addSp delSp modSp add mod modAnim">
        <pc:chgData name="Huy Pham" userId="918db3a1909f15e0" providerId="LiveId" clId="{03497528-0EE4-4D17-8645-95BD1B1DEF06}" dt="2024-04-02T00:28:10.837" v="3296" actId="1076"/>
        <pc:sldMkLst>
          <pc:docMk/>
          <pc:sldMk cId="413798045" sldId="454"/>
        </pc:sldMkLst>
        <pc:spChg chg="mod">
          <ac:chgData name="Huy Pham" userId="918db3a1909f15e0" providerId="LiveId" clId="{03497528-0EE4-4D17-8645-95BD1B1DEF06}" dt="2024-04-01T08:20:01.130" v="2976" actId="1038"/>
          <ac:spMkLst>
            <pc:docMk/>
            <pc:sldMk cId="413798045" sldId="454"/>
            <ac:spMk id="11" creationId="{66389595-266F-1E34-F9B3-B301A1D36E27}"/>
          </ac:spMkLst>
        </pc:spChg>
        <pc:spChg chg="mod">
          <ac:chgData name="Huy Pham" userId="918db3a1909f15e0" providerId="LiveId" clId="{03497528-0EE4-4D17-8645-95BD1B1DEF06}" dt="2024-04-01T08:20:00.686" v="2975" actId="20577"/>
          <ac:spMkLst>
            <pc:docMk/>
            <pc:sldMk cId="413798045" sldId="454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19" creationId="{9B9CBC5A-E8F9-3585-58F0-BCE585865198}"/>
          </ac:spMkLst>
        </pc:spChg>
        <pc:spChg chg="mod">
          <ac:chgData name="Huy Pham" userId="918db3a1909f15e0" providerId="LiveId" clId="{03497528-0EE4-4D17-8645-95BD1B1DEF06}" dt="2024-04-02T00:24:32.822" v="3226" actId="14100"/>
          <ac:spMkLst>
            <pc:docMk/>
            <pc:sldMk cId="413798045" sldId="454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24:27.274" v="3225" actId="1036"/>
          <ac:spMkLst>
            <pc:docMk/>
            <pc:sldMk cId="413798045" sldId="454"/>
            <ac:spMk id="21" creationId="{BFA12BD7-1978-3F8B-3DAF-FBDB7A8F7A99}"/>
          </ac:spMkLst>
        </pc:spChg>
        <pc:spChg chg="del">
          <ac:chgData name="Huy Pham" userId="918db3a1909f15e0" providerId="LiveId" clId="{03497528-0EE4-4D17-8645-95BD1B1DEF06}" dt="2024-04-01T08:19:39.746" v="2964" actId="478"/>
          <ac:spMkLst>
            <pc:docMk/>
            <pc:sldMk cId="413798045" sldId="454"/>
            <ac:spMk id="22" creationId="{D8E7221C-00A7-798C-B5FD-73512A3FF337}"/>
          </ac:spMkLst>
        </pc:spChg>
        <pc:spChg chg="add mod">
          <ac:chgData name="Huy Pham" userId="918db3a1909f15e0" providerId="LiveId" clId="{03497528-0EE4-4D17-8645-95BD1B1DEF06}" dt="2024-04-02T00:24:34.903" v="3228" actId="1036"/>
          <ac:spMkLst>
            <pc:docMk/>
            <pc:sldMk cId="413798045" sldId="454"/>
            <ac:spMk id="23" creationId="{43DA9961-9AC4-5BA8-6A31-427620042AEA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3" creationId="{6078BB99-7BF3-CC7F-C98C-CEF944D91499}"/>
          </ac:spMkLst>
        </pc:spChg>
        <pc:spChg chg="add mod">
          <ac:chgData name="Huy Pham" userId="918db3a1909f15e0" providerId="LiveId" clId="{03497528-0EE4-4D17-8645-95BD1B1DEF06}" dt="2024-04-02T00:24:47.108" v="3232" actId="1035"/>
          <ac:spMkLst>
            <pc:docMk/>
            <pc:sldMk cId="413798045" sldId="454"/>
            <ac:spMk id="24" creationId="{1D1760F2-8C9D-B6A4-1B5E-9B3ECF227B0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4" creationId="{F635A5CF-8043-079F-598A-396A40B06227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5" creationId="{5822A15A-7002-3167-74A2-EAB235FBC48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7" creationId="{20B0C377-669F-34C8-C840-CCE6D7678C49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8" creationId="{E5AAB77D-D230-2A03-B5FD-ACD7E1EB4B5A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9" creationId="{5F1B45D8-3941-5640-CBAF-2414477FE674}"/>
          </ac:spMkLst>
        </pc:spChg>
        <pc:spChg chg="add del mod">
          <ac:chgData name="Huy Pham" userId="918db3a1909f15e0" providerId="LiveId" clId="{03497528-0EE4-4D17-8645-95BD1B1DEF06}" dt="2024-04-02T00:26:07.957" v="3247" actId="478"/>
          <ac:spMkLst>
            <pc:docMk/>
            <pc:sldMk cId="413798045" sldId="454"/>
            <ac:spMk id="29" creationId="{CACC2D63-9489-42AF-1570-5FF8828F95A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0" creationId="{88E868A4-9ADC-B5B6-A080-886486531BAB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1" creationId="{0A89AE95-85A4-5894-21B0-9CAD09000506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2" creationId="{88ADFF5F-C869-E59D-5A50-8A2A494FF82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3" creationId="{A64CE7B4-4B78-522F-6D62-612B27749C39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4" creationId="{0B74B409-CAD2-95E6-27A7-2F04B94114A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4-02T00:27:35.382" v="3287" actId="20577"/>
          <ac:spMkLst>
            <pc:docMk/>
            <pc:sldMk cId="413798045" sldId="454"/>
            <ac:spMk id="35" creationId="{839A7E40-7A5A-3C00-2859-CE3C2B7A080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4-02T00:27:41.596" v="3289" actId="20577"/>
          <ac:spMkLst>
            <pc:docMk/>
            <pc:sldMk cId="413798045" sldId="454"/>
            <ac:spMk id="36" creationId="{8E5565EB-B509-5173-1E48-9389E024993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37" creationId="{5F063E04-CD0C-CE19-1840-C332A344843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4-02T00:27:56.413" v="3291" actId="20577"/>
          <ac:spMkLst>
            <pc:docMk/>
            <pc:sldMk cId="413798045" sldId="454"/>
            <ac:spMk id="38" creationId="{B50E1A7A-70CD-97AF-BAD3-82CCA585E207}"/>
          </ac:spMkLst>
        </pc:spChg>
        <pc:spChg chg="add mod">
          <ac:chgData name="Huy Pham" userId="918db3a1909f15e0" providerId="LiveId" clId="{03497528-0EE4-4D17-8645-95BD1B1DEF06}" dt="2024-04-02T00:27:59.452" v="3293" actId="20577"/>
          <ac:spMkLst>
            <pc:docMk/>
            <pc:sldMk cId="413798045" sldId="454"/>
            <ac:spMk id="39" creationId="{3E7A9A82-F7F2-BFE0-7471-325FF4F1CE40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40" creationId="{A95BF23E-F7DA-78D7-1336-ACD1919A5857}"/>
          </ac:spMkLst>
        </pc:spChg>
        <pc:spChg chg="add mod">
          <ac:chgData name="Huy Pham" userId="918db3a1909f15e0" providerId="LiveId" clId="{03497528-0EE4-4D17-8645-95BD1B1DEF06}" dt="2024-04-02T00:28:10.837" v="3296" actId="1076"/>
          <ac:spMkLst>
            <pc:docMk/>
            <pc:sldMk cId="413798045" sldId="454"/>
            <ac:spMk id="41" creationId="{651D8B82-2867-D757-5397-5ACB0D3AACD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4-02T00:23:04.568" v="3198"/>
          <ac:graphicFrameMkLst>
            <pc:docMk/>
            <pc:sldMk cId="413798045" sldId="454"/>
            <ac:graphicFrameMk id="3" creationId="{5DD874F2-8614-D1A7-51C0-DFB2B81BA277}"/>
          </ac:graphicFrameMkLst>
        </pc:graphicFrame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41" creationId="{E4306965-EE83-B7AB-B672-3B3D575851B7}"/>
          </ac:cxnSpMkLst>
        </pc:cxnChg>
      </pc:sldChg>
      <pc:sldChg chg="add del">
        <pc:chgData name="Huy Pham" userId="918db3a1909f15e0" providerId="LiveId" clId="{03497528-0EE4-4D17-8645-95BD1B1DEF06}" dt="2024-04-01T08:20:04.614" v="2979"/>
        <pc:sldMkLst>
          <pc:docMk/>
          <pc:sldMk cId="320194702" sldId="455"/>
        </pc:sldMkLst>
      </pc:sldChg>
      <pc:sldChg chg="addSp delSp modSp add mod">
        <pc:chgData name="Huy Pham" userId="918db3a1909f15e0" providerId="LiveId" clId="{03497528-0EE4-4D17-8645-95BD1B1DEF06}" dt="2024-04-02T00:30:26.896" v="3343" actId="207"/>
        <pc:sldMkLst>
          <pc:docMk/>
          <pc:sldMk cId="1789226041" sldId="455"/>
        </pc:sldMkLst>
        <pc:spChg chg="mod">
          <ac:chgData name="Huy Pham" userId="918db3a1909f15e0" providerId="LiveId" clId="{03497528-0EE4-4D17-8645-95BD1B1DEF06}" dt="2024-04-02T00:30:22.107" v="3342" actId="14100"/>
          <ac:spMkLst>
            <pc:docMk/>
            <pc:sldMk cId="1789226041" sldId="455"/>
            <ac:spMk id="20" creationId="{A06BA14A-8D8C-664A-A722-7DAD205B5E1D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2" creationId="{3B043832-050F-F3DC-C379-0A84085033CE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3" creationId="{B0BA4015-674A-8677-350C-B4DA4902BA94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4" creationId="{5D20CFDF-5355-3E12-225A-AB15CBFD260A}"/>
          </ac:spMkLst>
        </pc:spChg>
        <pc:spChg chg="add mod">
          <ac:chgData name="Huy Pham" userId="918db3a1909f15e0" providerId="LiveId" clId="{03497528-0EE4-4D17-8645-95BD1B1DEF06}" dt="2024-04-02T00:30:26.896" v="3343" actId="207"/>
          <ac:spMkLst>
            <pc:docMk/>
            <pc:sldMk cId="1789226041" sldId="455"/>
            <ac:spMk id="28" creationId="{8D3BF808-F1CB-734A-9DF9-56A1C2DEB7FA}"/>
          </ac:spMkLst>
        </pc:spChg>
        <pc:graphicFrameChg chg="add del mod">
          <ac:chgData name="Huy Pham" userId="918db3a1909f15e0" providerId="LiveId" clId="{03497528-0EE4-4D17-8645-95BD1B1DEF06}" dt="2024-04-02T00:28:31.073" v="3302"/>
          <ac:graphicFrameMkLst>
            <pc:docMk/>
            <pc:sldMk cId="1789226041" sldId="455"/>
            <ac:graphicFrameMk id="3" creationId="{A7698932-D444-6F30-0D65-AC55E0000445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19" creationId="{0FA434FA-EE28-52B8-D5E9-88F970842B23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21" creationId="{58A6637A-0F38-1459-D31F-5997B73627A1}"/>
          </ac:graphicFrameMkLst>
        </pc:graphicFrameChg>
        <pc:graphicFrameChg chg="add del mod">
          <ac:chgData name="Huy Pham" userId="918db3a1909f15e0" providerId="LiveId" clId="{03497528-0EE4-4D17-8645-95BD1B1DEF06}" dt="2024-04-02T00:28:41.514" v="3305"/>
          <ac:graphicFrameMkLst>
            <pc:docMk/>
            <pc:sldMk cId="1789226041" sldId="455"/>
            <ac:graphicFrameMk id="25" creationId="{A8C981EB-EAC3-D73E-ECC7-DF7AE4126F9C}"/>
          </ac:graphicFrameMkLst>
        </pc:graphicFrameChg>
        <pc:graphicFrameChg chg="add del mod">
          <ac:chgData name="Huy Pham" userId="918db3a1909f15e0" providerId="LiveId" clId="{03497528-0EE4-4D17-8645-95BD1B1DEF06}" dt="2024-04-02T00:29:17.121" v="3318"/>
          <ac:graphicFrameMkLst>
            <pc:docMk/>
            <pc:sldMk cId="1789226041" sldId="455"/>
            <ac:graphicFrameMk id="29" creationId="{0AE453EA-F516-2678-BCFC-5778BDEA6604}"/>
          </ac:graphicFrameMkLst>
        </pc:graphicFrameChg>
        <pc:graphicFrameChg chg="add del mod">
          <ac:chgData name="Huy Pham" userId="918db3a1909f15e0" providerId="LiveId" clId="{03497528-0EE4-4D17-8645-95BD1B1DEF06}" dt="2024-04-02T00:29:28.048" v="3323"/>
          <ac:graphicFrameMkLst>
            <pc:docMk/>
            <pc:sldMk cId="1789226041" sldId="455"/>
            <ac:graphicFrameMk id="30" creationId="{BDFCBBB7-2B94-1927-F87B-F86F45124C63}"/>
          </ac:graphicFrameMkLst>
        </pc:graphicFrameChg>
        <pc:graphicFrameChg chg="add del mod">
          <ac:chgData name="Huy Pham" userId="918db3a1909f15e0" providerId="LiveId" clId="{03497528-0EE4-4D17-8645-95BD1B1DEF06}" dt="2024-04-02T00:29:34.584" v="3328"/>
          <ac:graphicFrameMkLst>
            <pc:docMk/>
            <pc:sldMk cId="1789226041" sldId="455"/>
            <ac:graphicFrameMk id="31" creationId="{2B3B626E-65AD-4FAB-EC80-1FCEEF83780B}"/>
          </ac:graphicFrameMkLst>
        </pc:graphicFrameChg>
        <pc:graphicFrameChg chg="add del mod">
          <ac:chgData name="Huy Pham" userId="918db3a1909f15e0" providerId="LiveId" clId="{03497528-0EE4-4D17-8645-95BD1B1DEF06}" dt="2024-04-02T00:29:42.737" v="3333"/>
          <ac:graphicFrameMkLst>
            <pc:docMk/>
            <pc:sldMk cId="1789226041" sldId="455"/>
            <ac:graphicFrameMk id="32" creationId="{94A33A68-2EB4-63B9-DF6F-7A28370F3233}"/>
          </ac:graphicFrameMkLst>
        </pc:graphicFrameChg>
      </pc:sldChg>
      <pc:sldChg chg="add del">
        <pc:chgData name="Huy Pham" userId="918db3a1909f15e0" providerId="LiveId" clId="{03497528-0EE4-4D17-8645-95BD1B1DEF06}" dt="2024-04-01T08:20:03.876" v="2978"/>
        <pc:sldMkLst>
          <pc:docMk/>
          <pc:sldMk cId="2970843235" sldId="456"/>
        </pc:sldMkLst>
      </pc:sldChg>
      <pc:sldChg chg="add del">
        <pc:chgData name="Huy Pham" userId="918db3a1909f15e0" providerId="LiveId" clId="{03497528-0EE4-4D17-8645-95BD1B1DEF06}" dt="2024-04-02T00:30:38.438" v="3344" actId="47"/>
        <pc:sldMkLst>
          <pc:docMk/>
          <pc:sldMk cId="4102710273" sldId="456"/>
        </pc:sldMkLst>
      </pc:sldChg>
      <pc:sldChg chg="add del">
        <pc:chgData name="Huy Pham" userId="918db3a1909f15e0" providerId="LiveId" clId="{03497528-0EE4-4D17-8645-95BD1B1DEF06}" dt="2024-04-01T08:20:03.193" v="2977"/>
        <pc:sldMkLst>
          <pc:docMk/>
          <pc:sldMk cId="1231295005" sldId="457"/>
        </pc:sldMkLst>
      </pc:sldChg>
      <pc:sldChg chg="addSp delSp modSp add mod ord modAnim">
        <pc:chgData name="Huy Pham" userId="918db3a1909f15e0" providerId="LiveId" clId="{03497528-0EE4-4D17-8645-95BD1B1DEF06}" dt="2024-04-01T08:33:02.763" v="3158" actId="1076"/>
        <pc:sldMkLst>
          <pc:docMk/>
          <pc:sldMk cId="2252638529" sldId="457"/>
        </pc:sldMkLst>
        <pc:spChg chg="mod">
          <ac:chgData name="Huy Pham" userId="918db3a1909f15e0" providerId="LiveId" clId="{03497528-0EE4-4D17-8645-95BD1B1DEF06}" dt="2024-04-01T08:20:15.743" v="2987" actId="1038"/>
          <ac:spMkLst>
            <pc:docMk/>
            <pc:sldMk cId="2252638529" sldId="457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4-01T08:21:57.541" v="3028" actId="14100"/>
          <ac:spMkLst>
            <pc:docMk/>
            <pc:sldMk cId="2252638529" sldId="457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1T08:21:41.852" v="3022" actId="1076"/>
          <ac:spMkLst>
            <pc:docMk/>
            <pc:sldMk cId="2252638529" sldId="457"/>
            <ac:spMk id="23" creationId="{A2B72CF4-36F2-1C6A-1675-960A46524140}"/>
          </ac:spMkLst>
        </pc:spChg>
        <pc:spChg chg="add mod">
          <ac:chgData name="Huy Pham" userId="918db3a1909f15e0" providerId="LiveId" clId="{03497528-0EE4-4D17-8645-95BD1B1DEF06}" dt="2024-04-01T08:21:48.596" v="3026" actId="1036"/>
          <ac:spMkLst>
            <pc:docMk/>
            <pc:sldMk cId="2252638529" sldId="457"/>
            <ac:spMk id="25" creationId="{53C7F946-5F8C-34A4-1229-DD2B500E4204}"/>
          </ac:spMkLst>
        </pc:spChg>
        <pc:spChg chg="add mod">
          <ac:chgData name="Huy Pham" userId="918db3a1909f15e0" providerId="LiveId" clId="{03497528-0EE4-4D17-8645-95BD1B1DEF06}" dt="2024-04-01T08:28:13.880" v="3107" actId="1076"/>
          <ac:spMkLst>
            <pc:docMk/>
            <pc:sldMk cId="2252638529" sldId="457"/>
            <ac:spMk id="27" creationId="{6B72FBB9-5562-A9AD-BD27-6FEC5B442BC1}"/>
          </ac:spMkLst>
        </pc:spChg>
        <pc:spChg chg="add mod">
          <ac:chgData name="Huy Pham" userId="918db3a1909f15e0" providerId="LiveId" clId="{03497528-0EE4-4D17-8645-95BD1B1DEF06}" dt="2024-04-01T08:27:36.850" v="3099" actId="1076"/>
          <ac:spMkLst>
            <pc:docMk/>
            <pc:sldMk cId="2252638529" sldId="457"/>
            <ac:spMk id="28" creationId="{C2D4A1C4-4068-7AD7-B7D4-DD85A4347B3E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29" creationId="{D7C40839-6082-2269-0C04-1075038FEB9D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30" creationId="{E2583949-E29D-780E-5DC1-B7E48067C136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1" creationId="{EB2A738A-517E-B13E-FD64-05BD070E6C5C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2" creationId="{399180DA-582D-E26B-651F-F22DD0F57F7A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3" creationId="{C97A2138-B5E7-629A-D547-5668EC8C87AC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4" creationId="{E65653D5-F498-80EB-7E85-903DB7DBA599}"/>
          </ac:spMkLst>
        </pc:spChg>
        <pc:spChg chg="add mod">
          <ac:chgData name="Huy Pham" userId="918db3a1909f15e0" providerId="LiveId" clId="{03497528-0EE4-4D17-8645-95BD1B1DEF06}" dt="2024-04-01T08:28:27.855" v="3109" actId="1076"/>
          <ac:spMkLst>
            <pc:docMk/>
            <pc:sldMk cId="2252638529" sldId="457"/>
            <ac:spMk id="35" creationId="{7FF53425-BC13-2826-B607-D7C6FBEA654B}"/>
          </ac:spMkLst>
        </pc:spChg>
        <pc:spChg chg="add mod">
          <ac:chgData name="Huy Pham" userId="918db3a1909f15e0" providerId="LiveId" clId="{03497528-0EE4-4D17-8645-95BD1B1DEF06}" dt="2024-04-01T08:30:37.434" v="3123" actId="14100"/>
          <ac:spMkLst>
            <pc:docMk/>
            <pc:sldMk cId="2252638529" sldId="457"/>
            <ac:spMk id="38" creationId="{6FD518A6-6063-A6EB-7D3A-70CDEF2C880D}"/>
          </ac:spMkLst>
        </pc:spChg>
        <pc:spChg chg="add mod">
          <ac:chgData name="Huy Pham" userId="918db3a1909f15e0" providerId="LiveId" clId="{03497528-0EE4-4D17-8645-95BD1B1DEF06}" dt="2024-04-01T08:31:06.231" v="3131" actId="1076"/>
          <ac:spMkLst>
            <pc:docMk/>
            <pc:sldMk cId="2252638529" sldId="457"/>
            <ac:spMk id="39" creationId="{E711FE09-4B22-F96F-01F8-0E60895CD43D}"/>
          </ac:spMkLst>
        </pc:spChg>
        <pc:spChg chg="add mod">
          <ac:chgData name="Huy Pham" userId="918db3a1909f15e0" providerId="LiveId" clId="{03497528-0EE4-4D17-8645-95BD1B1DEF06}" dt="2024-04-01T08:31:26.733" v="3139" actId="1076"/>
          <ac:spMkLst>
            <pc:docMk/>
            <pc:sldMk cId="2252638529" sldId="457"/>
            <ac:spMk id="40" creationId="{ABD36FBF-99D0-22B7-1A51-1B273CDCF809}"/>
          </ac:spMkLst>
        </pc:spChg>
        <pc:spChg chg="add mod">
          <ac:chgData name="Huy Pham" userId="918db3a1909f15e0" providerId="LiveId" clId="{03497528-0EE4-4D17-8645-95BD1B1DEF06}" dt="2024-04-01T08:32:29.103" v="3143" actId="20577"/>
          <ac:spMkLst>
            <pc:docMk/>
            <pc:sldMk cId="2252638529" sldId="457"/>
            <ac:spMk id="41" creationId="{336AF213-B3E8-4388-D610-40AB1694A0F7}"/>
          </ac:spMkLst>
        </pc:spChg>
        <pc:spChg chg="add mod">
          <ac:chgData name="Huy Pham" userId="918db3a1909f15e0" providerId="LiveId" clId="{03497528-0EE4-4D17-8645-95BD1B1DEF06}" dt="2024-04-01T08:32:32.256" v="3145" actId="20577"/>
          <ac:spMkLst>
            <pc:docMk/>
            <pc:sldMk cId="2252638529" sldId="457"/>
            <ac:spMk id="42" creationId="{10FD7A67-C979-6116-DE86-5E836DC372E7}"/>
          </ac:spMkLst>
        </pc:spChg>
        <pc:spChg chg="add mod">
          <ac:chgData name="Huy Pham" userId="918db3a1909f15e0" providerId="LiveId" clId="{03497528-0EE4-4D17-8645-95BD1B1DEF06}" dt="2024-04-01T08:32:34.624" v="3147" actId="20577"/>
          <ac:spMkLst>
            <pc:docMk/>
            <pc:sldMk cId="2252638529" sldId="457"/>
            <ac:spMk id="43" creationId="{BF796F4C-492E-B885-4327-9C3CF02B8184}"/>
          </ac:spMkLst>
        </pc:spChg>
        <pc:spChg chg="add mod">
          <ac:chgData name="Huy Pham" userId="918db3a1909f15e0" providerId="LiveId" clId="{03497528-0EE4-4D17-8645-95BD1B1DEF06}" dt="2024-04-01T08:33:02.763" v="3158" actId="1076"/>
          <ac:spMkLst>
            <pc:docMk/>
            <pc:sldMk cId="2252638529" sldId="457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1T08:20:36.057" v="2994"/>
          <ac:graphicFrameMkLst>
            <pc:docMk/>
            <pc:sldMk cId="2252638529" sldId="457"/>
            <ac:graphicFrameMk id="3" creationId="{28806680-5842-75B2-6F02-54733056BECC}"/>
          </ac:graphicFrameMkLst>
        </pc:graphicFrameChg>
        <pc:graphicFrameChg chg="add del mod">
          <ac:chgData name="Huy Pham" userId="918db3a1909f15e0" providerId="LiveId" clId="{03497528-0EE4-4D17-8645-95BD1B1DEF06}" dt="2024-04-01T08:20:40.433" v="3000"/>
          <ac:graphicFrameMkLst>
            <pc:docMk/>
            <pc:sldMk cId="2252638529" sldId="457"/>
            <ac:graphicFrameMk id="19" creationId="{BD0B6165-31FA-61AA-9129-C43755441DAB}"/>
          </ac:graphicFrameMkLst>
        </pc:graphicFrameChg>
        <pc:graphicFrameChg chg="add del mod">
          <ac:chgData name="Huy Pham" userId="918db3a1909f15e0" providerId="LiveId" clId="{03497528-0EE4-4D17-8645-95BD1B1DEF06}" dt="2024-04-01T08:20:42.285" v="3003"/>
          <ac:graphicFrameMkLst>
            <pc:docMk/>
            <pc:sldMk cId="2252638529" sldId="457"/>
            <ac:graphicFrameMk id="21" creationId="{F1A12D02-223B-FF44-7C35-5EC6C401510F}"/>
          </ac:graphicFrameMkLst>
        </pc:graphicFrameChg>
        <pc:graphicFrameChg chg="add del mod">
          <ac:chgData name="Huy Pham" userId="918db3a1909f15e0" providerId="LiveId" clId="{03497528-0EE4-4D17-8645-95BD1B1DEF06}" dt="2024-04-01T08:28:44.858" v="3112"/>
          <ac:graphicFrameMkLst>
            <pc:docMk/>
            <pc:sldMk cId="2252638529" sldId="457"/>
            <ac:graphicFrameMk id="36" creationId="{C97A84AB-6648-1C92-BEAC-06B979563E83}"/>
          </ac:graphicFrameMkLst>
        </pc:graphicFrameChg>
        <pc:graphicFrameChg chg="add del mod">
          <ac:chgData name="Huy Pham" userId="918db3a1909f15e0" providerId="LiveId" clId="{03497528-0EE4-4D17-8645-95BD1B1DEF06}" dt="2024-04-01T08:32:45.497" v="3150"/>
          <ac:graphicFrameMkLst>
            <pc:docMk/>
            <pc:sldMk cId="2252638529" sldId="457"/>
            <ac:graphicFrameMk id="44" creationId="{F95ABF52-868B-60A4-0CB1-58661A416635}"/>
          </ac:graphicFrameMkLst>
        </pc:graphicFrameChg>
      </pc:sldChg>
      <pc:sldChg chg="addSp delSp modSp add mod">
        <pc:chgData name="Huy Pham" userId="918db3a1909f15e0" providerId="LiveId" clId="{03497528-0EE4-4D17-8645-95BD1B1DEF06}" dt="2024-04-02T00:22:41.965" v="3195" actId="20577"/>
        <pc:sldMkLst>
          <pc:docMk/>
          <pc:sldMk cId="2727234574" sldId="458"/>
        </pc:sldMkLst>
        <pc:spChg chg="mod">
          <ac:chgData name="Huy Pham" userId="918db3a1909f15e0" providerId="LiveId" clId="{03497528-0EE4-4D17-8645-95BD1B1DEF06}" dt="2024-04-02T00:22:41.965" v="3195" actId="20577"/>
          <ac:spMkLst>
            <pc:docMk/>
            <pc:sldMk cId="2727234574" sldId="458"/>
            <ac:spMk id="23" creationId="{A2B72CF4-36F2-1C6A-1675-960A46524140}"/>
          </ac:spMkLst>
        </pc:spChg>
        <pc:spChg chg="mod">
          <ac:chgData name="Huy Pham" userId="918db3a1909f15e0" providerId="LiveId" clId="{03497528-0EE4-4D17-8645-95BD1B1DEF06}" dt="2024-04-02T00:20:42.928" v="3169" actId="1035"/>
          <ac:spMkLst>
            <pc:docMk/>
            <pc:sldMk cId="2727234574" sldId="458"/>
            <ac:spMk id="25" creationId="{53C7F946-5F8C-34A4-1229-DD2B500E4204}"/>
          </ac:spMkLst>
        </pc:spChg>
        <pc:spChg chg="mod">
          <ac:chgData name="Huy Pham" userId="918db3a1909f15e0" providerId="LiveId" clId="{03497528-0EE4-4D17-8645-95BD1B1DEF06}" dt="2024-04-02T00:21:29.864" v="3175" actId="20577"/>
          <ac:spMkLst>
            <pc:docMk/>
            <pc:sldMk cId="2727234574" sldId="458"/>
            <ac:spMk id="38" creationId="{6FD518A6-6063-A6EB-7D3A-70CDEF2C880D}"/>
          </ac:spMkLst>
        </pc:spChg>
        <pc:spChg chg="mod">
          <ac:chgData name="Huy Pham" userId="918db3a1909f15e0" providerId="LiveId" clId="{03497528-0EE4-4D17-8645-95BD1B1DEF06}" dt="2024-04-02T00:21:56.689" v="3180" actId="20577"/>
          <ac:spMkLst>
            <pc:docMk/>
            <pc:sldMk cId="2727234574" sldId="458"/>
            <ac:spMk id="39" creationId="{E711FE09-4B22-F96F-01F8-0E60895CD43D}"/>
          </ac:spMkLst>
        </pc:spChg>
        <pc:spChg chg="mod">
          <ac:chgData name="Huy Pham" userId="918db3a1909f15e0" providerId="LiveId" clId="{03497528-0EE4-4D17-8645-95BD1B1DEF06}" dt="2024-04-02T00:22:13.398" v="3183" actId="20577"/>
          <ac:spMkLst>
            <pc:docMk/>
            <pc:sldMk cId="2727234574" sldId="458"/>
            <ac:spMk id="41" creationId="{336AF213-B3E8-4388-D610-40AB1694A0F7}"/>
          </ac:spMkLst>
        </pc:spChg>
        <pc:spChg chg="mod">
          <ac:chgData name="Huy Pham" userId="918db3a1909f15e0" providerId="LiveId" clId="{03497528-0EE4-4D17-8645-95BD1B1DEF06}" dt="2024-04-02T00:22:31.576" v="3190" actId="1035"/>
          <ac:spMkLst>
            <pc:docMk/>
            <pc:sldMk cId="2727234574" sldId="458"/>
            <ac:spMk id="42" creationId="{10FD7A67-C979-6116-DE86-5E836DC372E7}"/>
          </ac:spMkLst>
        </pc:spChg>
        <pc:spChg chg="mod">
          <ac:chgData name="Huy Pham" userId="918db3a1909f15e0" providerId="LiveId" clId="{03497528-0EE4-4D17-8645-95BD1B1DEF06}" dt="2024-04-02T00:22:35.744" v="3193" actId="20577"/>
          <ac:spMkLst>
            <pc:docMk/>
            <pc:sldMk cId="2727234574" sldId="458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2T00:20:30.386" v="3162"/>
          <ac:graphicFrameMkLst>
            <pc:docMk/>
            <pc:sldMk cId="2727234574" sldId="458"/>
            <ac:graphicFrameMk id="3" creationId="{0362A8F3-8326-ACA5-FB70-A4C05186CDB5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4-02T00:39:36.026" v="3533" actId="20577"/>
        <pc:sldMkLst>
          <pc:docMk/>
          <pc:sldMk cId="3345545355" sldId="459"/>
        </pc:sldMkLst>
        <pc:spChg chg="mod">
          <ac:chgData name="Huy Pham" userId="918db3a1909f15e0" providerId="LiveId" clId="{03497528-0EE4-4D17-8645-95BD1B1DEF06}" dt="2024-04-02T00:39:36.026" v="3533" actId="20577"/>
          <ac:spMkLst>
            <pc:docMk/>
            <pc:sldMk cId="3345545355" sldId="45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4-02T00:31:37.486" v="3355" actId="14100"/>
          <ac:spMkLst>
            <pc:docMk/>
            <pc:sldMk cId="3345545355" sldId="459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32:45.412" v="3430" actId="20577"/>
          <ac:spMkLst>
            <pc:docMk/>
            <pc:sldMk cId="3345545355" sldId="459"/>
            <ac:spMk id="21" creationId="{FA365FAC-CA40-1AE4-1A1E-6D937232F057}"/>
          </ac:spMkLst>
        </pc:spChg>
        <pc:spChg chg="add mod">
          <ac:chgData name="Huy Pham" userId="918db3a1909f15e0" providerId="LiveId" clId="{03497528-0EE4-4D17-8645-95BD1B1DEF06}" dt="2024-04-02T00:33:02.904" v="3434"/>
          <ac:spMkLst>
            <pc:docMk/>
            <pc:sldMk cId="3345545355" sldId="459"/>
            <ac:spMk id="22" creationId="{D840F875-3629-590E-716D-16108ED0152E}"/>
          </ac:spMkLst>
        </pc:spChg>
        <pc:spChg chg="add mod">
          <ac:chgData name="Huy Pham" userId="918db3a1909f15e0" providerId="LiveId" clId="{03497528-0EE4-4D17-8645-95BD1B1DEF06}" dt="2024-04-02T00:33:53.059" v="3453" actId="1076"/>
          <ac:spMkLst>
            <pc:docMk/>
            <pc:sldMk cId="3345545355" sldId="459"/>
            <ac:spMk id="25" creationId="{555D4D6C-CEE2-44AF-6CC5-9E82F8E28CA0}"/>
          </ac:spMkLst>
        </pc:spChg>
        <pc:spChg chg="mod">
          <ac:chgData name="Huy Pham" userId="918db3a1909f15e0" providerId="LiveId" clId="{03497528-0EE4-4D17-8645-95BD1B1DEF06}" dt="2024-04-02T00:32:52.393" v="3433" actId="20577"/>
          <ac:spMkLst>
            <pc:docMk/>
            <pc:sldMk cId="3345545355" sldId="459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34:34.398" v="3465" actId="14100"/>
          <ac:spMkLst>
            <pc:docMk/>
            <pc:sldMk cId="3345545355" sldId="459"/>
            <ac:spMk id="30" creationId="{C63527F1-2C78-3FDF-93C5-33FAC66C67EA}"/>
          </ac:spMkLst>
        </pc:spChg>
        <pc:spChg chg="add mod">
          <ac:chgData name="Huy Pham" userId="918db3a1909f15e0" providerId="LiveId" clId="{03497528-0EE4-4D17-8645-95BD1B1DEF06}" dt="2024-04-02T00:34:17.999" v="3463" actId="1035"/>
          <ac:spMkLst>
            <pc:docMk/>
            <pc:sldMk cId="3345545355" sldId="459"/>
            <ac:spMk id="31" creationId="{0D04E98D-9303-53EC-0895-CFD3508C8B50}"/>
          </ac:spMkLst>
        </pc:spChg>
        <pc:spChg chg="add mod">
          <ac:chgData name="Huy Pham" userId="918db3a1909f15e0" providerId="LiveId" clId="{03497528-0EE4-4D17-8645-95BD1B1DEF06}" dt="2024-04-02T00:35:25.756" v="3476" actId="14100"/>
          <ac:spMkLst>
            <pc:docMk/>
            <pc:sldMk cId="3345545355" sldId="459"/>
            <ac:spMk id="34" creationId="{DC3E17C4-7528-E8A6-68FB-3FAD2A12F0E6}"/>
          </ac:spMkLst>
        </pc:spChg>
        <pc:graphicFrameChg chg="add del mod">
          <ac:chgData name="Huy Pham" userId="918db3a1909f15e0" providerId="LiveId" clId="{03497528-0EE4-4D17-8645-95BD1B1DEF06}" dt="2024-04-02T00:31:16.092" v="3349"/>
          <ac:graphicFrameMkLst>
            <pc:docMk/>
            <pc:sldMk cId="3345545355" sldId="459"/>
            <ac:graphicFrameMk id="3" creationId="{DD66059B-A771-323E-E300-3EDA9C670105}"/>
          </ac:graphicFrameMkLst>
        </pc:graphicFrameChg>
        <pc:graphicFrameChg chg="add del mod">
          <ac:chgData name="Huy Pham" userId="918db3a1909f15e0" providerId="LiveId" clId="{03497528-0EE4-4D17-8645-95BD1B1DEF06}" dt="2024-04-02T00:33:14.562" v="3437"/>
          <ac:graphicFrameMkLst>
            <pc:docMk/>
            <pc:sldMk cId="3345545355" sldId="459"/>
            <ac:graphicFrameMk id="23" creationId="{4857A93B-A100-0AE1-02D9-A2E7D7B4F2D2}"/>
          </ac:graphicFrameMkLst>
        </pc:graphicFrameChg>
        <pc:graphicFrameChg chg="add del mod">
          <ac:chgData name="Huy Pham" userId="918db3a1909f15e0" providerId="LiveId" clId="{03497528-0EE4-4D17-8645-95BD1B1DEF06}" dt="2024-04-02T00:33:25.377" v="3443"/>
          <ac:graphicFrameMkLst>
            <pc:docMk/>
            <pc:sldMk cId="3345545355" sldId="459"/>
            <ac:graphicFrameMk id="27" creationId="{DF77C434-F081-007C-7B5F-42A7B52A0D78}"/>
          </ac:graphicFrameMkLst>
        </pc:graphicFrameChg>
        <pc:graphicFrameChg chg="add del mod">
          <ac:chgData name="Huy Pham" userId="918db3a1909f15e0" providerId="LiveId" clId="{03497528-0EE4-4D17-8645-95BD1B1DEF06}" dt="2024-04-02T00:35:07.681" v="3468"/>
          <ac:graphicFrameMkLst>
            <pc:docMk/>
            <pc:sldMk cId="3345545355" sldId="459"/>
            <ac:graphicFrameMk id="32" creationId="{85984DA9-A2BE-75C3-51B4-04D8E70152F4}"/>
          </ac:graphicFrameMkLst>
        </pc:graphicFrameChg>
        <pc:picChg chg="add mod">
          <ac:chgData name="Huy Pham" userId="918db3a1909f15e0" providerId="LiveId" clId="{03497528-0EE4-4D17-8645-95BD1B1DEF06}" dt="2024-04-02T00:38:36.997" v="3513" actId="1076"/>
          <ac:picMkLst>
            <pc:docMk/>
            <pc:sldMk cId="3345545355" sldId="459"/>
            <ac:picMk id="36" creationId="{60B6DBD1-1C46-E94B-CFC8-31271882EAB5}"/>
          </ac:picMkLst>
        </pc:picChg>
      </pc:sldChg>
      <pc:sldChg chg="addSp delSp modSp add mod delAnim">
        <pc:chgData name="Huy Pham" userId="918db3a1909f15e0" providerId="LiveId" clId="{03497528-0EE4-4D17-8645-95BD1B1DEF06}" dt="2024-04-02T00:41:59.198" v="3592" actId="14100"/>
        <pc:sldMkLst>
          <pc:docMk/>
          <pc:sldMk cId="4197599992" sldId="460"/>
        </pc:sldMkLst>
        <pc:spChg chg="mod">
          <ac:chgData name="Huy Pham" userId="918db3a1909f15e0" providerId="LiveId" clId="{03497528-0EE4-4D17-8645-95BD1B1DEF06}" dt="2024-04-02T00:39:48.303" v="3544" actId="20577"/>
          <ac:spMkLst>
            <pc:docMk/>
            <pc:sldMk cId="4197599992" sldId="460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41:28.088" v="3584" actId="123"/>
          <ac:spMkLst>
            <pc:docMk/>
            <pc:sldMk cId="4197599992" sldId="460"/>
            <ac:spMk id="21" creationId="{2095874C-2E27-6898-9A38-CF45504742F5}"/>
          </ac:spMkLst>
        </pc:spChg>
        <pc:spChg chg="add mod">
          <ac:chgData name="Huy Pham" userId="918db3a1909f15e0" providerId="LiveId" clId="{03497528-0EE4-4D17-8645-95BD1B1DEF06}" dt="2024-04-02T00:41:35.369" v="3585" actId="1076"/>
          <ac:spMkLst>
            <pc:docMk/>
            <pc:sldMk cId="4197599992" sldId="460"/>
            <ac:spMk id="24" creationId="{99A0520F-6BBD-B206-87B8-633F14D6BC06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41:43.457" v="3588" actId="14100"/>
          <ac:spMkLst>
            <pc:docMk/>
            <pc:sldMk cId="4197599992" sldId="460"/>
            <ac:spMk id="29" creationId="{3A7FFC03-C9A4-E412-CBAF-CB16903DD597}"/>
          </ac:spMkLst>
        </pc:spChg>
        <pc:spChg chg="add mod">
          <ac:chgData name="Huy Pham" userId="918db3a1909f15e0" providerId="LiveId" clId="{03497528-0EE4-4D17-8645-95BD1B1DEF06}" dt="2024-04-02T00:41:51.703" v="3590" actId="14100"/>
          <ac:spMkLst>
            <pc:docMk/>
            <pc:sldMk cId="4197599992" sldId="460"/>
            <ac:spMk id="32" creationId="{2A84452C-7D23-277A-C6E2-7C210A4A520D}"/>
          </ac:spMkLst>
        </pc:spChg>
        <pc:spChg chg="add mod">
          <ac:chgData name="Huy Pham" userId="918db3a1909f15e0" providerId="LiveId" clId="{03497528-0EE4-4D17-8645-95BD1B1DEF06}" dt="2024-04-02T00:41:59.198" v="3592" actId="14100"/>
          <ac:spMkLst>
            <pc:docMk/>
            <pc:sldMk cId="4197599992" sldId="460"/>
            <ac:spMk id="35" creationId="{8AF10982-2213-7DE0-72D0-ED70FD2524EC}"/>
          </ac:spMkLst>
        </pc:spChg>
        <pc:graphicFrameChg chg="add del mod">
          <ac:chgData name="Huy Pham" userId="918db3a1909f15e0" providerId="LiveId" clId="{03497528-0EE4-4D17-8645-95BD1B1DEF06}" dt="2024-04-02T00:39:59.560" v="3547"/>
          <ac:graphicFrameMkLst>
            <pc:docMk/>
            <pc:sldMk cId="4197599992" sldId="460"/>
            <ac:graphicFrameMk id="3" creationId="{3B797D60-379B-0BC2-1C26-6DE8E0EF987A}"/>
          </ac:graphicFrameMkLst>
        </pc:graphicFrameChg>
        <pc:graphicFrameChg chg="add del mod">
          <ac:chgData name="Huy Pham" userId="918db3a1909f15e0" providerId="LiveId" clId="{03497528-0EE4-4D17-8645-95BD1B1DEF06}" dt="2024-04-02T00:40:10.395" v="3553"/>
          <ac:graphicFrameMkLst>
            <pc:docMk/>
            <pc:sldMk cId="4197599992" sldId="460"/>
            <ac:graphicFrameMk id="22" creationId="{B62D4F33-2C94-F7B8-A79B-1D37FA49C76A}"/>
          </ac:graphicFrameMkLst>
        </pc:graphicFrameChg>
        <pc:graphicFrameChg chg="add del mod">
          <ac:chgData name="Huy Pham" userId="918db3a1909f15e0" providerId="LiveId" clId="{03497528-0EE4-4D17-8645-95BD1B1DEF06}" dt="2024-04-02T00:40:21.446" v="3559"/>
          <ac:graphicFrameMkLst>
            <pc:docMk/>
            <pc:sldMk cId="4197599992" sldId="460"/>
            <ac:graphicFrameMk id="25" creationId="{E08C53E5-0C9F-55BD-5C4C-581342EE7332}"/>
          </ac:graphicFrameMkLst>
        </pc:graphicFrameChg>
        <pc:graphicFrameChg chg="add del mod">
          <ac:chgData name="Huy Pham" userId="918db3a1909f15e0" providerId="LiveId" clId="{03497528-0EE4-4D17-8645-95BD1B1DEF06}" dt="2024-04-02T00:40:29.737" v="3565"/>
          <ac:graphicFrameMkLst>
            <pc:docMk/>
            <pc:sldMk cId="4197599992" sldId="460"/>
            <ac:graphicFrameMk id="30" creationId="{8551DF2C-1A6C-9CA6-5BEF-8907E3673B85}"/>
          </ac:graphicFrameMkLst>
        </pc:graphicFrameChg>
        <pc:graphicFrameChg chg="add del mod">
          <ac:chgData name="Huy Pham" userId="918db3a1909f15e0" providerId="LiveId" clId="{03497528-0EE4-4D17-8645-95BD1B1DEF06}" dt="2024-04-02T00:40:39.691" v="3571"/>
          <ac:graphicFrameMkLst>
            <pc:docMk/>
            <pc:sldMk cId="4197599992" sldId="460"/>
            <ac:graphicFrameMk id="33" creationId="{B43F4B5E-1078-2BC2-F6C4-F09696E6C82D}"/>
          </ac:graphicFrameMkLst>
        </pc:graphicFrameChg>
      </pc:sldChg>
    </pc:docChg>
  </pc:docChgLst>
  <pc:docChgLst>
    <pc:chgData name="Huy Pham" userId="918db3a1909f15e0" providerId="LiveId" clId="{F19965F6-5506-42AE-B8AF-E67348EDD155}"/>
    <pc:docChg chg="undo redo custSel addSld delSld modSld">
      <pc:chgData name="Huy Pham" userId="918db3a1909f15e0" providerId="LiveId" clId="{F19965F6-5506-42AE-B8AF-E67348EDD155}" dt="2024-05-03T07:40:13.014" v="5463" actId="1076"/>
      <pc:docMkLst>
        <pc:docMk/>
      </pc:docMkLst>
      <pc:sldChg chg="add del">
        <pc:chgData name="Huy Pham" userId="918db3a1909f15e0" providerId="LiveId" clId="{F19965F6-5506-42AE-B8AF-E67348EDD155}" dt="2024-04-30T07:52:33.747" v="35" actId="47"/>
        <pc:sldMkLst>
          <pc:docMk/>
          <pc:sldMk cId="1279157228" sldId="399"/>
        </pc:sldMkLst>
      </pc:sldChg>
      <pc:sldChg chg="del">
        <pc:chgData name="Huy Pham" userId="918db3a1909f15e0" providerId="LiveId" clId="{F19965F6-5506-42AE-B8AF-E67348EDD155}" dt="2024-04-30T07:52:32.933" v="34" actId="47"/>
        <pc:sldMkLst>
          <pc:docMk/>
          <pc:sldMk cId="234225145" sldId="420"/>
        </pc:sldMkLst>
      </pc:sldChg>
      <pc:sldChg chg="del">
        <pc:chgData name="Huy Pham" userId="918db3a1909f15e0" providerId="LiveId" clId="{F19965F6-5506-42AE-B8AF-E67348EDD155}" dt="2024-04-30T07:52:31.765" v="33" actId="47"/>
        <pc:sldMkLst>
          <pc:docMk/>
          <pc:sldMk cId="1625968656" sldId="442"/>
        </pc:sldMkLst>
      </pc:sldChg>
      <pc:sldChg chg="add del">
        <pc:chgData name="Huy Pham" userId="918db3a1909f15e0" providerId="LiveId" clId="{F19965F6-5506-42AE-B8AF-E67348EDD155}" dt="2024-04-30T07:52:11.749" v="29" actId="47"/>
        <pc:sldMkLst>
          <pc:docMk/>
          <pc:sldMk cId="1022397210" sldId="446"/>
        </pc:sldMkLst>
      </pc:sldChg>
      <pc:sldChg chg="del">
        <pc:chgData name="Huy Pham" userId="918db3a1909f15e0" providerId="LiveId" clId="{F19965F6-5506-42AE-B8AF-E67348EDD155}" dt="2024-04-30T07:52:01.574" v="16" actId="47"/>
        <pc:sldMkLst>
          <pc:docMk/>
          <pc:sldMk cId="1571648730" sldId="447"/>
        </pc:sldMkLst>
      </pc:sldChg>
      <pc:sldChg chg="del">
        <pc:chgData name="Huy Pham" userId="918db3a1909f15e0" providerId="LiveId" clId="{F19965F6-5506-42AE-B8AF-E67348EDD155}" dt="2024-04-30T07:52:00.180" v="10" actId="47"/>
        <pc:sldMkLst>
          <pc:docMk/>
          <pc:sldMk cId="2441135852" sldId="448"/>
        </pc:sldMkLst>
      </pc:sldChg>
      <pc:sldChg chg="del">
        <pc:chgData name="Huy Pham" userId="918db3a1909f15e0" providerId="LiveId" clId="{F19965F6-5506-42AE-B8AF-E67348EDD155}" dt="2024-04-30T07:52:01.389" v="15" actId="47"/>
        <pc:sldMkLst>
          <pc:docMk/>
          <pc:sldMk cId="2562564573" sldId="449"/>
        </pc:sldMkLst>
      </pc:sldChg>
      <pc:sldChg chg="del">
        <pc:chgData name="Huy Pham" userId="918db3a1909f15e0" providerId="LiveId" clId="{F19965F6-5506-42AE-B8AF-E67348EDD155}" dt="2024-04-30T07:52:04.538" v="19" actId="47"/>
        <pc:sldMkLst>
          <pc:docMk/>
          <pc:sldMk cId="1437420364" sldId="450"/>
        </pc:sldMkLst>
      </pc:sldChg>
      <pc:sldChg chg="del">
        <pc:chgData name="Huy Pham" userId="918db3a1909f15e0" providerId="LiveId" clId="{F19965F6-5506-42AE-B8AF-E67348EDD155}" dt="2024-04-30T07:52:04.782" v="20" actId="47"/>
        <pc:sldMkLst>
          <pc:docMk/>
          <pc:sldMk cId="2863419104" sldId="451"/>
        </pc:sldMkLst>
      </pc:sldChg>
      <pc:sldChg chg="del">
        <pc:chgData name="Huy Pham" userId="918db3a1909f15e0" providerId="LiveId" clId="{F19965F6-5506-42AE-B8AF-E67348EDD155}" dt="2024-04-30T07:52:01.902" v="18" actId="47"/>
        <pc:sldMkLst>
          <pc:docMk/>
          <pc:sldMk cId="1991844630" sldId="452"/>
        </pc:sldMkLst>
      </pc:sldChg>
      <pc:sldChg chg="del">
        <pc:chgData name="Huy Pham" userId="918db3a1909f15e0" providerId="LiveId" clId="{F19965F6-5506-42AE-B8AF-E67348EDD155}" dt="2024-04-30T07:52:01.706" v="17" actId="47"/>
        <pc:sldMkLst>
          <pc:docMk/>
          <pc:sldMk cId="878251181" sldId="453"/>
        </pc:sldMkLst>
      </pc:sldChg>
      <pc:sldChg chg="del">
        <pc:chgData name="Huy Pham" userId="918db3a1909f15e0" providerId="LiveId" clId="{F19965F6-5506-42AE-B8AF-E67348EDD155}" dt="2024-04-30T07:52:01.126" v="14" actId="47"/>
        <pc:sldMkLst>
          <pc:docMk/>
          <pc:sldMk cId="2514228638" sldId="454"/>
        </pc:sldMkLst>
      </pc:sldChg>
      <pc:sldChg chg="del">
        <pc:chgData name="Huy Pham" userId="918db3a1909f15e0" providerId="LiveId" clId="{F19965F6-5506-42AE-B8AF-E67348EDD155}" dt="2024-04-30T07:52:00.894" v="13" actId="47"/>
        <pc:sldMkLst>
          <pc:docMk/>
          <pc:sldMk cId="1335061717" sldId="455"/>
        </pc:sldMkLst>
      </pc:sldChg>
      <pc:sldChg chg="del">
        <pc:chgData name="Huy Pham" userId="918db3a1909f15e0" providerId="LiveId" clId="{F19965F6-5506-42AE-B8AF-E67348EDD155}" dt="2024-04-30T07:51:59.766" v="8" actId="47"/>
        <pc:sldMkLst>
          <pc:docMk/>
          <pc:sldMk cId="1412753184" sldId="456"/>
        </pc:sldMkLst>
      </pc:sldChg>
      <pc:sldChg chg="add del">
        <pc:chgData name="Huy Pham" userId="918db3a1909f15e0" providerId="LiveId" clId="{F19965F6-5506-42AE-B8AF-E67348EDD155}" dt="2024-04-30T07:52:12.130" v="31" actId="47"/>
        <pc:sldMkLst>
          <pc:docMk/>
          <pc:sldMk cId="1704158310" sldId="457"/>
        </pc:sldMkLst>
      </pc:sldChg>
      <pc:sldChg chg="add del">
        <pc:chgData name="Huy Pham" userId="918db3a1909f15e0" providerId="LiveId" clId="{F19965F6-5506-42AE-B8AF-E67348EDD155}" dt="2024-04-30T07:52:11.963" v="30" actId="47"/>
        <pc:sldMkLst>
          <pc:docMk/>
          <pc:sldMk cId="1911561858" sldId="458"/>
        </pc:sldMkLst>
      </pc:sldChg>
      <pc:sldChg chg="del">
        <pc:chgData name="Huy Pham" userId="918db3a1909f15e0" providerId="LiveId" clId="{F19965F6-5506-42AE-B8AF-E67348EDD155}" dt="2024-04-30T07:52:00.746" v="12" actId="47"/>
        <pc:sldMkLst>
          <pc:docMk/>
          <pc:sldMk cId="2047066890" sldId="459"/>
        </pc:sldMkLst>
      </pc:sldChg>
      <pc:sldChg chg="del">
        <pc:chgData name="Huy Pham" userId="918db3a1909f15e0" providerId="LiveId" clId="{F19965F6-5506-42AE-B8AF-E67348EDD155}" dt="2024-04-30T07:52:00.493" v="11" actId="47"/>
        <pc:sldMkLst>
          <pc:docMk/>
          <pc:sldMk cId="1649284255" sldId="460"/>
        </pc:sldMkLst>
      </pc:sldChg>
      <pc:sldChg chg="del">
        <pc:chgData name="Huy Pham" userId="918db3a1909f15e0" providerId="LiveId" clId="{F19965F6-5506-42AE-B8AF-E67348EDD155}" dt="2024-04-30T07:51:59.953" v="9" actId="47"/>
        <pc:sldMkLst>
          <pc:docMk/>
          <pc:sldMk cId="2300763140" sldId="461"/>
        </pc:sldMkLst>
      </pc:sldChg>
      <pc:sldChg chg="del">
        <pc:chgData name="Huy Pham" userId="918db3a1909f15e0" providerId="LiveId" clId="{F19965F6-5506-42AE-B8AF-E67348EDD155}" dt="2024-04-30T07:51:59.582" v="7" actId="47"/>
        <pc:sldMkLst>
          <pc:docMk/>
          <pc:sldMk cId="1546060980" sldId="462"/>
        </pc:sldMkLst>
      </pc:sldChg>
      <pc:sldChg chg="del">
        <pc:chgData name="Huy Pham" userId="918db3a1909f15e0" providerId="LiveId" clId="{F19965F6-5506-42AE-B8AF-E67348EDD155}" dt="2024-04-30T07:51:59.432" v="6" actId="47"/>
        <pc:sldMkLst>
          <pc:docMk/>
          <pc:sldMk cId="1681961546" sldId="463"/>
        </pc:sldMkLst>
      </pc:sldChg>
      <pc:sldChg chg="del">
        <pc:chgData name="Huy Pham" userId="918db3a1909f15e0" providerId="LiveId" clId="{F19965F6-5506-42AE-B8AF-E67348EDD155}" dt="2024-04-30T07:51:59.250" v="5" actId="47"/>
        <pc:sldMkLst>
          <pc:docMk/>
          <pc:sldMk cId="1215620231" sldId="464"/>
        </pc:sldMkLst>
      </pc:sldChg>
      <pc:sldChg chg="del">
        <pc:chgData name="Huy Pham" userId="918db3a1909f15e0" providerId="LiveId" clId="{F19965F6-5506-42AE-B8AF-E67348EDD155}" dt="2024-04-30T07:51:59.083" v="4" actId="47"/>
        <pc:sldMkLst>
          <pc:docMk/>
          <pc:sldMk cId="870950212" sldId="465"/>
        </pc:sldMkLst>
      </pc:sldChg>
      <pc:sldChg chg="del">
        <pc:chgData name="Huy Pham" userId="918db3a1909f15e0" providerId="LiveId" clId="{F19965F6-5506-42AE-B8AF-E67348EDD155}" dt="2024-04-30T07:51:58.928" v="3" actId="47"/>
        <pc:sldMkLst>
          <pc:docMk/>
          <pc:sldMk cId="3189142608" sldId="466"/>
        </pc:sldMkLst>
      </pc:sldChg>
      <pc:sldChg chg="del">
        <pc:chgData name="Huy Pham" userId="918db3a1909f15e0" providerId="LiveId" clId="{F19965F6-5506-42AE-B8AF-E67348EDD155}" dt="2024-04-30T07:51:58.370" v="0" actId="47"/>
        <pc:sldMkLst>
          <pc:docMk/>
          <pc:sldMk cId="465459849" sldId="467"/>
        </pc:sldMkLst>
      </pc:sldChg>
      <pc:sldChg chg="del">
        <pc:chgData name="Huy Pham" userId="918db3a1909f15e0" providerId="LiveId" clId="{F19965F6-5506-42AE-B8AF-E67348EDD155}" dt="2024-04-30T07:51:58.525" v="1" actId="47"/>
        <pc:sldMkLst>
          <pc:docMk/>
          <pc:sldMk cId="3353731755" sldId="468"/>
        </pc:sldMkLst>
      </pc:sldChg>
      <pc:sldChg chg="add del">
        <pc:chgData name="Huy Pham" userId="918db3a1909f15e0" providerId="LiveId" clId="{F19965F6-5506-42AE-B8AF-E67348EDD155}" dt="2024-04-30T07:52:29.584" v="32"/>
        <pc:sldMkLst>
          <pc:docMk/>
          <pc:sldMk cId="4004204701" sldId="469"/>
        </pc:sldMkLst>
      </pc:sldChg>
      <pc:sldChg chg="addSp delSp modSp add mod delAnim modAnim">
        <pc:chgData name="Huy Pham" userId="918db3a1909f15e0" providerId="LiveId" clId="{F19965F6-5506-42AE-B8AF-E67348EDD155}" dt="2024-04-30T08:27:59.137" v="519" actId="1076"/>
        <pc:sldMkLst>
          <pc:docMk/>
          <pc:sldMk cId="1308770413" sldId="470"/>
        </pc:sldMkLst>
        <pc:spChg chg="mod">
          <ac:chgData name="Huy Pham" userId="918db3a1909f15e0" providerId="LiveId" clId="{F19965F6-5506-42AE-B8AF-E67348EDD155}" dt="2024-04-30T07:55:18.717" v="80" actId="14100"/>
          <ac:spMkLst>
            <pc:docMk/>
            <pc:sldMk cId="1308770413" sldId="470"/>
            <ac:spMk id="20" creationId="{A06BA14A-8D8C-664A-A722-7DAD205B5E1D}"/>
          </ac:spMkLst>
        </pc:spChg>
        <pc:spChg chg="del">
          <ac:chgData name="Huy Pham" userId="918db3a1909f15e0" providerId="LiveId" clId="{F19965F6-5506-42AE-B8AF-E67348EDD155}" dt="2024-04-30T07:53:59.837" v="37" actId="478"/>
          <ac:spMkLst>
            <pc:docMk/>
            <pc:sldMk cId="1308770413" sldId="470"/>
            <ac:spMk id="23" creationId="{B94540C6-342B-5CD4-929B-50D73327334C}"/>
          </ac:spMkLst>
        </pc:spChg>
        <pc:spChg chg="add mod">
          <ac:chgData name="Huy Pham" userId="918db3a1909f15e0" providerId="LiveId" clId="{F19965F6-5506-42AE-B8AF-E67348EDD155}" dt="2024-04-30T07:55:09.460" v="79" actId="20577"/>
          <ac:spMkLst>
            <pc:docMk/>
            <pc:sldMk cId="1308770413" sldId="470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16:35.800" v="381" actId="1076"/>
          <ac:spMkLst>
            <pc:docMk/>
            <pc:sldMk cId="1308770413" sldId="470"/>
            <ac:spMk id="37" creationId="{87C7E265-1D7F-091A-1B16-2D439F3F7D5E}"/>
          </ac:spMkLst>
        </pc:spChg>
        <pc:spChg chg="mod">
          <ac:chgData name="Huy Pham" userId="918db3a1909f15e0" providerId="LiveId" clId="{F19965F6-5506-42AE-B8AF-E67348EDD155}" dt="2024-04-30T08:16:03.910" v="371" actId="1076"/>
          <ac:spMkLst>
            <pc:docMk/>
            <pc:sldMk cId="1308770413" sldId="470"/>
            <ac:spMk id="41" creationId="{74C0204E-C0E3-832D-F33D-0A966018B80D}"/>
          </ac:spMkLst>
        </pc:spChg>
        <pc:spChg chg="mod">
          <ac:chgData name="Huy Pham" userId="918db3a1909f15e0" providerId="LiveId" clId="{F19965F6-5506-42AE-B8AF-E67348EDD155}" dt="2024-04-30T08:16:07.119" v="372" actId="1076"/>
          <ac:spMkLst>
            <pc:docMk/>
            <pc:sldMk cId="1308770413" sldId="470"/>
            <ac:spMk id="44" creationId="{4B5F8F7A-AE9B-B436-7D40-3B290BA18A55}"/>
          </ac:spMkLst>
        </pc:spChg>
        <pc:spChg chg="mod">
          <ac:chgData name="Huy Pham" userId="918db3a1909f15e0" providerId="LiveId" clId="{F19965F6-5506-42AE-B8AF-E67348EDD155}" dt="2024-04-30T08:15:12.271" v="353" actId="1076"/>
          <ac:spMkLst>
            <pc:docMk/>
            <pc:sldMk cId="1308770413" sldId="470"/>
            <ac:spMk id="47" creationId="{4761BB62-2F4A-BE70-EACE-9E2CB59D9DEB}"/>
          </ac:spMkLst>
        </pc:spChg>
        <pc:spChg chg="mod">
          <ac:chgData name="Huy Pham" userId="918db3a1909f15e0" providerId="LiveId" clId="{F19965F6-5506-42AE-B8AF-E67348EDD155}" dt="2024-04-30T08:08:53.768" v="164" actId="1038"/>
          <ac:spMkLst>
            <pc:docMk/>
            <pc:sldMk cId="1308770413" sldId="470"/>
            <ac:spMk id="49" creationId="{815EC85F-B736-E70E-6A9C-79DBA3E266FA}"/>
          </ac:spMkLst>
        </pc:spChg>
        <pc:spChg chg="mod">
          <ac:chgData name="Huy Pham" userId="918db3a1909f15e0" providerId="LiveId" clId="{F19965F6-5506-42AE-B8AF-E67348EDD155}" dt="2024-04-30T08:27:59.137" v="519" actId="1076"/>
          <ac:spMkLst>
            <pc:docMk/>
            <pc:sldMk cId="1308770413" sldId="470"/>
            <ac:spMk id="56" creationId="{E3905ACA-2E64-9528-85DB-27E363BA3C3F}"/>
          </ac:spMkLst>
        </pc:spChg>
        <pc:spChg chg="del mod">
          <ac:chgData name="Huy Pham" userId="918db3a1909f15e0" providerId="LiveId" clId="{F19965F6-5506-42AE-B8AF-E67348EDD155}" dt="2024-04-30T08:15:33.422" v="357" actId="21"/>
          <ac:spMkLst>
            <pc:docMk/>
            <pc:sldMk cId="1308770413" sldId="470"/>
            <ac:spMk id="73" creationId="{9254181A-C6E6-6A7F-553F-740C27E5C8FF}"/>
          </ac:spMkLst>
        </pc:spChg>
        <pc:spChg chg="del mod">
          <ac:chgData name="Huy Pham" userId="918db3a1909f15e0" providerId="LiveId" clId="{F19965F6-5506-42AE-B8AF-E67348EDD155}" dt="2024-04-30T08:15:39.646" v="361" actId="21"/>
          <ac:spMkLst>
            <pc:docMk/>
            <pc:sldMk cId="1308770413" sldId="470"/>
            <ac:spMk id="74" creationId="{878DFE0C-B818-0F44-B8AF-C9F6FF41E13F}"/>
          </ac:spMkLst>
        </pc:spChg>
        <pc:spChg chg="mod">
          <ac:chgData name="Huy Pham" userId="918db3a1909f15e0" providerId="LiveId" clId="{F19965F6-5506-42AE-B8AF-E67348EDD155}" dt="2024-04-30T08:15:00.979" v="349" actId="1076"/>
          <ac:spMkLst>
            <pc:docMk/>
            <pc:sldMk cId="1308770413" sldId="470"/>
            <ac:spMk id="75" creationId="{7E910627-5B94-06DB-2FFE-1B4200DC774E}"/>
          </ac:spMkLst>
        </pc:spChg>
        <pc:spChg chg="mod">
          <ac:chgData name="Huy Pham" userId="918db3a1909f15e0" providerId="LiveId" clId="{F19965F6-5506-42AE-B8AF-E67348EDD155}" dt="2024-04-30T08:16:09.684" v="373" actId="1076"/>
          <ac:spMkLst>
            <pc:docMk/>
            <pc:sldMk cId="1308770413" sldId="470"/>
            <ac:spMk id="76" creationId="{8FE2EC9B-F664-ADF2-E08A-A78F3F294060}"/>
          </ac:spMkLst>
        </pc:spChg>
        <pc:spChg chg="mod">
          <ac:chgData name="Huy Pham" userId="918db3a1909f15e0" providerId="LiveId" clId="{F19965F6-5506-42AE-B8AF-E67348EDD155}" dt="2024-04-30T08:10:05.752" v="223" actId="1076"/>
          <ac:spMkLst>
            <pc:docMk/>
            <pc:sldMk cId="1308770413" sldId="470"/>
            <ac:spMk id="77" creationId="{9399A4CE-E322-8E02-FE50-B2780F525271}"/>
          </ac:spMkLst>
        </pc:spChg>
        <pc:spChg chg="mod">
          <ac:chgData name="Huy Pham" userId="918db3a1909f15e0" providerId="LiveId" clId="{F19965F6-5506-42AE-B8AF-E67348EDD155}" dt="2024-04-30T08:11:57.878" v="277" actId="1076"/>
          <ac:spMkLst>
            <pc:docMk/>
            <pc:sldMk cId="1308770413" sldId="470"/>
            <ac:spMk id="78" creationId="{C5C601DC-2BEB-AF26-DE64-CC74A65E7D14}"/>
          </ac:spMkLst>
        </pc:spChg>
        <pc:spChg chg="del mod">
          <ac:chgData name="Huy Pham" userId="918db3a1909f15e0" providerId="LiveId" clId="{F19965F6-5506-42AE-B8AF-E67348EDD155}" dt="2024-04-30T08:14:37.529" v="339" actId="21"/>
          <ac:spMkLst>
            <pc:docMk/>
            <pc:sldMk cId="1308770413" sldId="470"/>
            <ac:spMk id="82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4:03.793" v="326"/>
          <ac:spMkLst>
            <pc:docMk/>
            <pc:sldMk cId="1308770413" sldId="470"/>
            <ac:spMk id="86" creationId="{6BB9BD36-138B-3A1D-EFBA-692BC7F8DC87}"/>
          </ac:spMkLst>
        </pc:spChg>
        <pc:spChg chg="del mod">
          <ac:chgData name="Huy Pham" userId="918db3a1909f15e0" providerId="LiveId" clId="{F19965F6-5506-42AE-B8AF-E67348EDD155}" dt="2024-04-30T08:14:03.574" v="325" actId="21"/>
          <ac:spMkLst>
            <pc:docMk/>
            <pc:sldMk cId="1308770413" sldId="470"/>
            <ac:spMk id="89" creationId="{6BB9BD36-138B-3A1D-EFBA-692BC7F8DC87}"/>
          </ac:spMkLst>
        </pc:spChg>
        <pc:spChg chg="mod">
          <ac:chgData name="Huy Pham" userId="918db3a1909f15e0" providerId="LiveId" clId="{F19965F6-5506-42AE-B8AF-E67348EDD155}" dt="2024-04-30T08:16:12.752" v="374" actId="1076"/>
          <ac:spMkLst>
            <pc:docMk/>
            <pc:sldMk cId="1308770413" sldId="470"/>
            <ac:spMk id="91" creationId="{F36DDF60-8A3D-6D1C-C5F3-3423F8028068}"/>
          </ac:spMkLst>
        </pc:spChg>
        <pc:spChg chg="del mod">
          <ac:chgData name="Huy Pham" userId="918db3a1909f15e0" providerId="LiveId" clId="{F19965F6-5506-42AE-B8AF-E67348EDD155}" dt="2024-04-30T08:15:45.826" v="364" actId="21"/>
          <ac:spMkLst>
            <pc:docMk/>
            <pc:sldMk cId="1308770413" sldId="470"/>
            <ac:spMk id="93" creationId="{3F5E3C26-AD92-8B5D-2D76-0932C7AFAD32}"/>
          </ac:spMkLst>
        </pc:spChg>
        <pc:spChg chg="del mod">
          <ac:chgData name="Huy Pham" userId="918db3a1909f15e0" providerId="LiveId" clId="{F19965F6-5506-42AE-B8AF-E67348EDD155}" dt="2024-04-30T08:08:11.258" v="134" actId="478"/>
          <ac:spMkLst>
            <pc:docMk/>
            <pc:sldMk cId="1308770413" sldId="470"/>
            <ac:spMk id="94" creationId="{AEFFEE44-6828-3F41-CB84-AE6CC54752D5}"/>
          </ac:spMkLst>
        </pc:spChg>
        <pc:spChg chg="add mod">
          <ac:chgData name="Huy Pham" userId="918db3a1909f15e0" providerId="LiveId" clId="{F19965F6-5506-42AE-B8AF-E67348EDD155}" dt="2024-04-30T08:14:40.699" v="341" actId="1076"/>
          <ac:spMkLst>
            <pc:docMk/>
            <pc:sldMk cId="1308770413" sldId="470"/>
            <ac:spMk id="95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5:37.245" v="360" actId="1037"/>
          <ac:spMkLst>
            <pc:docMk/>
            <pc:sldMk cId="1308770413" sldId="470"/>
            <ac:spMk id="99" creationId="{9254181A-C6E6-6A7F-553F-740C27E5C8FF}"/>
          </ac:spMkLst>
        </pc:spChg>
        <pc:spChg chg="add mod">
          <ac:chgData name="Huy Pham" userId="918db3a1909f15e0" providerId="LiveId" clId="{F19965F6-5506-42AE-B8AF-E67348EDD155}" dt="2024-04-30T08:15:43.295" v="363" actId="1076"/>
          <ac:spMkLst>
            <pc:docMk/>
            <pc:sldMk cId="1308770413" sldId="470"/>
            <ac:spMk id="102" creationId="{878DFE0C-B818-0F44-B8AF-C9F6FF41E13F}"/>
          </ac:spMkLst>
        </pc:spChg>
        <pc:spChg chg="add mod">
          <ac:chgData name="Huy Pham" userId="918db3a1909f15e0" providerId="LiveId" clId="{F19965F6-5506-42AE-B8AF-E67348EDD155}" dt="2024-04-30T08:15:51.338" v="368" actId="1037"/>
          <ac:spMkLst>
            <pc:docMk/>
            <pc:sldMk cId="1308770413" sldId="470"/>
            <ac:spMk id="103" creationId="{3F5E3C26-AD92-8B5D-2D76-0932C7AFAD32}"/>
          </ac:spMkLst>
        </pc:spChg>
        <pc:spChg chg="mod">
          <ac:chgData name="Huy Pham" userId="918db3a1909f15e0" providerId="LiveId" clId="{F19965F6-5506-42AE-B8AF-E67348EDD155}" dt="2024-04-30T08:15:28.955" v="356" actId="1037"/>
          <ac:spMkLst>
            <pc:docMk/>
            <pc:sldMk cId="1308770413" sldId="470"/>
            <ac:spMk id="104" creationId="{235BD65B-5714-B47E-8F17-E1B85F784D7A}"/>
          </ac:spMkLst>
        </pc:spChg>
        <pc:spChg chg="mod">
          <ac:chgData name="Huy Pham" userId="918db3a1909f15e0" providerId="LiveId" clId="{F19965F6-5506-42AE-B8AF-E67348EDD155}" dt="2024-04-30T08:09:38.122" v="217" actId="1038"/>
          <ac:spMkLst>
            <pc:docMk/>
            <pc:sldMk cId="1308770413" sldId="470"/>
            <ac:spMk id="105" creationId="{0837C4A4-574C-5F11-550D-E1E070BEBD44}"/>
          </ac:spMkLst>
        </pc:spChg>
        <pc:spChg chg="add mod">
          <ac:chgData name="Huy Pham" userId="918db3a1909f15e0" providerId="LiveId" clId="{F19965F6-5506-42AE-B8AF-E67348EDD155}" dt="2024-04-30T08:17:04.736" v="395" actId="20577"/>
          <ac:spMkLst>
            <pc:docMk/>
            <pc:sldMk cId="1308770413" sldId="470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07:46.061" v="125" actId="478"/>
          <ac:spMkLst>
            <pc:docMk/>
            <pc:sldMk cId="1308770413" sldId="470"/>
            <ac:spMk id="107" creationId="{83EE420C-B1A8-BDAD-6FE7-EEE183D0C12C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8" creationId="{E969EE15-06F1-43B9-B556-F6AE0488FE09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9" creationId="{6FC22F0B-BEA1-EB02-8D4A-771B358F0E08}"/>
          </ac:spMkLst>
        </pc:spChg>
        <pc:spChg chg="add mod">
          <ac:chgData name="Huy Pham" userId="918db3a1909f15e0" providerId="LiveId" clId="{F19965F6-5506-42AE-B8AF-E67348EDD155}" dt="2024-04-30T08:17:20.067" v="401" actId="1076"/>
          <ac:spMkLst>
            <pc:docMk/>
            <pc:sldMk cId="1308770413" sldId="470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7:54:01.970" v="40"/>
          <ac:graphicFrameMkLst>
            <pc:docMk/>
            <pc:sldMk cId="1308770413" sldId="470"/>
            <ac:graphicFrameMk id="25" creationId="{16EF1E1C-DCBC-DC0A-79BE-1528C0C9478F}"/>
          </ac:graphicFrameMkLst>
        </pc:graphicFrameChg>
        <pc:cxnChg chg="mod">
          <ac:chgData name="Huy Pham" userId="918db3a1909f15e0" providerId="LiveId" clId="{F19965F6-5506-42AE-B8AF-E67348EDD155}" dt="2024-04-30T08:12:15.103" v="282" actId="14100"/>
          <ac:cxnSpMkLst>
            <pc:docMk/>
            <pc:sldMk cId="1308770413" sldId="470"/>
            <ac:cxnSpMk id="19" creationId="{32038E72-02D3-5F6F-17CF-816E26CF4DBB}"/>
          </ac:cxnSpMkLst>
        </pc:cxnChg>
        <pc:cxnChg chg="mod">
          <ac:chgData name="Huy Pham" userId="918db3a1909f15e0" providerId="LiveId" clId="{F19965F6-5506-42AE-B8AF-E67348EDD155}" dt="2024-04-30T08:12:09.698" v="280" actId="1076"/>
          <ac:cxnSpMkLst>
            <pc:docMk/>
            <pc:sldMk cId="1308770413" sldId="470"/>
            <ac:cxnSpMk id="21" creationId="{900AA850-52E9-759D-54EF-576191FCCD23}"/>
          </ac:cxnSpMkLst>
        </pc:cxnChg>
        <pc:cxnChg chg="mod">
          <ac:chgData name="Huy Pham" userId="918db3a1909f15e0" providerId="LiveId" clId="{F19965F6-5506-42AE-B8AF-E67348EDD155}" dt="2024-04-30T08:11:38.098" v="254" actId="14100"/>
          <ac:cxnSpMkLst>
            <pc:docMk/>
            <pc:sldMk cId="1308770413" sldId="470"/>
            <ac:cxnSpMk id="22" creationId="{F08E64F9-2723-B4A9-4F54-311B3DEBB54F}"/>
          </ac:cxnSpMkLst>
        </pc:cxnChg>
        <pc:cxnChg chg="mod">
          <ac:chgData name="Huy Pham" userId="918db3a1909f15e0" providerId="LiveId" clId="{F19965F6-5506-42AE-B8AF-E67348EDD155}" dt="2024-04-30T08:10:34.628" v="242" actId="1036"/>
          <ac:cxnSpMkLst>
            <pc:docMk/>
            <pc:sldMk cId="1308770413" sldId="470"/>
            <ac:cxnSpMk id="24" creationId="{DD53E27D-F295-BA98-C53C-48F44759BE53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35" creationId="{E9C58222-3E00-9FAF-4C36-B84AA0D00682}"/>
          </ac:cxnSpMkLst>
        </pc:cxnChg>
        <pc:cxnChg chg="mod">
          <ac:chgData name="Huy Pham" userId="918db3a1909f15e0" providerId="LiveId" clId="{F19965F6-5506-42AE-B8AF-E67348EDD155}" dt="2024-04-30T08:11:52.336" v="276" actId="1037"/>
          <ac:cxnSpMkLst>
            <pc:docMk/>
            <pc:sldMk cId="1308770413" sldId="470"/>
            <ac:cxnSpMk id="57" creationId="{43A5378A-987E-843D-ABC9-B26117FC9923}"/>
          </ac:cxnSpMkLst>
        </pc:cxnChg>
        <pc:cxnChg chg="mod">
          <ac:chgData name="Huy Pham" userId="918db3a1909f15e0" providerId="LiveId" clId="{F19965F6-5506-42AE-B8AF-E67348EDD155}" dt="2024-04-30T08:10:38.846" v="243" actId="14100"/>
          <ac:cxnSpMkLst>
            <pc:docMk/>
            <pc:sldMk cId="1308770413" sldId="470"/>
            <ac:cxnSpMk id="58" creationId="{914BE78F-BCC0-6833-D5C6-CD68F59899B7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60" creationId="{4D601385-8A4B-6B1A-1995-43E9F175693C}"/>
          </ac:cxnSpMkLst>
        </pc:cxnChg>
        <pc:cxnChg chg="mod">
          <ac:chgData name="Huy Pham" userId="918db3a1909f15e0" providerId="LiveId" clId="{F19965F6-5506-42AE-B8AF-E67348EDD155}" dt="2024-04-30T08:15:28.955" v="356" actId="1037"/>
          <ac:cxnSpMkLst>
            <pc:docMk/>
            <pc:sldMk cId="1308770413" sldId="470"/>
            <ac:cxnSpMk id="61" creationId="{281539B1-E640-5F05-AE36-D5E5DA4B56A8}"/>
          </ac:cxnSpMkLst>
        </pc:cxnChg>
        <pc:cxnChg chg="mod">
          <ac:chgData name="Huy Pham" userId="918db3a1909f15e0" providerId="LiveId" clId="{F19965F6-5506-42AE-B8AF-E67348EDD155}" dt="2024-04-30T08:10:20.882" v="226" actId="14100"/>
          <ac:cxnSpMkLst>
            <pc:docMk/>
            <pc:sldMk cId="1308770413" sldId="470"/>
            <ac:cxnSpMk id="63" creationId="{F96F08E6-B223-ECA2-A2FF-1200039D0ECA}"/>
          </ac:cxnSpMkLst>
        </pc:cxnChg>
        <pc:cxnChg chg="mod">
          <ac:chgData name="Huy Pham" userId="918db3a1909f15e0" providerId="LiveId" clId="{F19965F6-5506-42AE-B8AF-E67348EDD155}" dt="2024-04-30T08:15:17.022" v="354" actId="14100"/>
          <ac:cxnSpMkLst>
            <pc:docMk/>
            <pc:sldMk cId="1308770413" sldId="470"/>
            <ac:cxnSpMk id="64" creationId="{D7CD6172-075E-A8C7-60B8-68B2A7C09DB1}"/>
          </ac:cxnSpMkLst>
        </pc:cxnChg>
        <pc:cxnChg chg="add mod">
          <ac:chgData name="Huy Pham" userId="918db3a1909f15e0" providerId="LiveId" clId="{F19965F6-5506-42AE-B8AF-E67348EDD155}" dt="2024-04-30T08:14:11.802" v="327" actId="14100"/>
          <ac:cxnSpMkLst>
            <pc:docMk/>
            <pc:sldMk cId="1308770413" sldId="470"/>
            <ac:cxnSpMk id="68" creationId="{00C902A9-DC52-A320-A4B9-6C31AADE225A}"/>
          </ac:cxnSpMkLst>
        </pc:cxnChg>
        <pc:cxnChg chg="mod">
          <ac:chgData name="Huy Pham" userId="918db3a1909f15e0" providerId="LiveId" clId="{F19965F6-5506-42AE-B8AF-E67348EDD155}" dt="2024-04-30T08:14:53.923" v="348" actId="1038"/>
          <ac:cxnSpMkLst>
            <pc:docMk/>
            <pc:sldMk cId="1308770413" sldId="470"/>
            <ac:cxnSpMk id="70" creationId="{C19459B7-5692-01EF-8ACF-7701721A4375}"/>
          </ac:cxnSpMkLst>
        </pc:cxnChg>
        <pc:cxnChg chg="mod">
          <ac:chgData name="Huy Pham" userId="918db3a1909f15e0" providerId="LiveId" clId="{F19965F6-5506-42AE-B8AF-E67348EDD155}" dt="2024-04-30T08:13:50.403" v="322" actId="14100"/>
          <ac:cxnSpMkLst>
            <pc:docMk/>
            <pc:sldMk cId="1308770413" sldId="470"/>
            <ac:cxnSpMk id="72" creationId="{F8144FED-3F61-ABD2-3E15-B8FBF8C44E40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79" creationId="{A745760F-9681-7132-97F6-8FC81DB1F4CC}"/>
          </ac:cxnSpMkLst>
        </pc:cxnChg>
        <pc:cxnChg chg="mod">
          <ac:chgData name="Huy Pham" userId="918db3a1909f15e0" providerId="LiveId" clId="{F19965F6-5506-42AE-B8AF-E67348EDD155}" dt="2024-04-30T08:09:38.122" v="217" actId="1038"/>
          <ac:cxnSpMkLst>
            <pc:docMk/>
            <pc:sldMk cId="1308770413" sldId="470"/>
            <ac:cxnSpMk id="84" creationId="{A29D9E4E-E5A8-3949-040A-E39FE6532D1A}"/>
          </ac:cxnSpMkLst>
        </pc:cxnChg>
        <pc:cxnChg chg="mod">
          <ac:chgData name="Huy Pham" userId="918db3a1909f15e0" providerId="LiveId" clId="{F19965F6-5506-42AE-B8AF-E67348EDD155}" dt="2024-04-30T08:14:35.492" v="338" actId="1037"/>
          <ac:cxnSpMkLst>
            <pc:docMk/>
            <pc:sldMk cId="1308770413" sldId="470"/>
            <ac:cxnSpMk id="96" creationId="{2BB10ECF-47FF-43A0-A828-21EDEE6ACD23}"/>
          </ac:cxnSpMkLst>
        </pc:cxnChg>
        <pc:cxnChg chg="mod">
          <ac:chgData name="Huy Pham" userId="918db3a1909f15e0" providerId="LiveId" clId="{F19965F6-5506-42AE-B8AF-E67348EDD155}" dt="2024-04-30T08:14:00.200" v="324" actId="14100"/>
          <ac:cxnSpMkLst>
            <pc:docMk/>
            <pc:sldMk cId="1308770413" sldId="470"/>
            <ac:cxnSpMk id="100" creationId="{3AAE2947-2A9D-113B-1AFF-FA52EE8AE0B8}"/>
          </ac:cxnSpMkLst>
        </pc:cxnChg>
        <pc:cxnChg chg="del mod">
          <ac:chgData name="Huy Pham" userId="918db3a1909f15e0" providerId="LiveId" clId="{F19965F6-5506-42AE-B8AF-E67348EDD155}" dt="2024-04-30T08:16:01.374" v="369" actId="478"/>
          <ac:cxnSpMkLst>
            <pc:docMk/>
            <pc:sldMk cId="1308770413" sldId="470"/>
            <ac:cxnSpMk id="101" creationId="{E33B254E-BDA6-72E4-C7C3-BBE42A716975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27:06.649" v="514" actId="1076"/>
        <pc:sldMkLst>
          <pc:docMk/>
          <pc:sldMk cId="2153252207" sldId="471"/>
        </pc:sldMkLst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0" creationId="{A06BA14A-8D8C-664A-A722-7DAD205B5E1D}"/>
          </ac:spMkLst>
        </pc:spChg>
        <pc:spChg chg="add mod">
          <ac:chgData name="Huy Pham" userId="918db3a1909f15e0" providerId="LiveId" clId="{F19965F6-5506-42AE-B8AF-E67348EDD155}" dt="2024-04-30T08:19:02.967" v="423" actId="1035"/>
          <ac:spMkLst>
            <pc:docMk/>
            <pc:sldMk cId="2153252207" sldId="471"/>
            <ac:spMk id="26" creationId="{DA277A87-AC0C-E161-AEDC-FFD265F5BEB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21:02.879" v="440" actId="1076"/>
          <ac:spMkLst>
            <pc:docMk/>
            <pc:sldMk cId="2153252207" sldId="471"/>
            <ac:spMk id="30" creationId="{E5A1A87F-58B5-DF84-707E-4746EBF9C7E6}"/>
          </ac:spMkLst>
        </pc:spChg>
        <pc:spChg chg="add mod">
          <ac:chgData name="Huy Pham" userId="918db3a1909f15e0" providerId="LiveId" clId="{F19965F6-5506-42AE-B8AF-E67348EDD155}" dt="2024-04-30T08:21:13.659" v="446" actId="1035"/>
          <ac:spMkLst>
            <pc:docMk/>
            <pc:sldMk cId="2153252207" sldId="471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37" creationId="{87C7E265-1D7F-091A-1B16-2D439F3F7D5E}"/>
          </ac:spMkLst>
        </pc:spChg>
        <pc:spChg chg="add del mod">
          <ac:chgData name="Huy Pham" userId="918db3a1909f15e0" providerId="LiveId" clId="{F19965F6-5506-42AE-B8AF-E67348EDD155}" dt="2024-04-30T08:26:13.650" v="493" actId="21"/>
          <ac:spMkLst>
            <pc:docMk/>
            <pc:sldMk cId="2153252207" sldId="471"/>
            <ac:spMk id="39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26:37.972" v="503" actId="1076"/>
          <ac:spMkLst>
            <pc:docMk/>
            <pc:sldMk cId="2153252207" sldId="471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1" creationId="{74C0204E-C0E3-832D-F33D-0A966018B80D}"/>
          </ac:spMkLst>
        </pc:spChg>
        <pc:spChg chg="add mod">
          <ac:chgData name="Huy Pham" userId="918db3a1909f15e0" providerId="LiveId" clId="{F19965F6-5506-42AE-B8AF-E67348EDD155}" dt="2024-04-30T08:26:43.313" v="508" actId="1036"/>
          <ac:spMkLst>
            <pc:docMk/>
            <pc:sldMk cId="2153252207" sldId="471"/>
            <ac:spMk id="42" creationId="{85294B6C-4E38-BFE7-BF87-5303FD993AC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4" creationId="{4B5F8F7A-AE9B-B436-7D40-3B290BA18A55}"/>
          </ac:spMkLst>
        </pc:spChg>
        <pc:spChg chg="add mod">
          <ac:chgData name="Huy Pham" userId="918db3a1909f15e0" providerId="LiveId" clId="{F19965F6-5506-42AE-B8AF-E67348EDD155}" dt="2024-04-30T08:27:06.649" v="514" actId="1076"/>
          <ac:spMkLst>
            <pc:docMk/>
            <pc:sldMk cId="2153252207" sldId="471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7" creationId="{4761BB62-2F4A-BE70-EACE-9E2CB59D9DE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9" creationId="{815EC85F-B736-E70E-6A9C-79DBA3E26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56" creationId="{E3905ACA-2E64-9528-85DB-27E363BA3C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5" creationId="{7E910627-5B94-06DB-2FFE-1B4200DC774E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6" creationId="{8FE2EC9B-F664-ADF2-E08A-A78F3F294060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7" creationId="{9399A4CE-E322-8E02-FE50-B2780F52527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8" creationId="{C5C601DC-2BEB-AF26-DE64-CC74A65E7D1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86" creationId="{6BB9BD36-138B-3A1D-EFBA-692BC7F8DC8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1" creationId="{F36DDF60-8A3D-6D1C-C5F3-3423F8028068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5" creationId="{2664D992-A14F-2544-39F5-6A14EBD2D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9" creationId="{9254181A-C6E6-6A7F-553F-740C27E5C8F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2" creationId="{878DFE0C-B818-0F44-B8AF-C9F6FF41E1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3" creationId="{3F5E3C26-AD92-8B5D-2D76-0932C7AFAD32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4" creationId="{235BD65B-5714-B47E-8F17-E1B85F784D7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5" creationId="{0837C4A4-574C-5F11-550D-E1E070BEBD4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8:18:05.572" v="406"/>
          <ac:graphicFrameMkLst>
            <pc:docMk/>
            <pc:sldMk cId="2153252207" sldId="471"/>
            <ac:graphicFrameMk id="23" creationId="{C6A80F15-DE63-E8C3-4193-D622472ABB6C}"/>
          </ac:graphicFrameMkLst>
        </pc:graphicFrameChg>
        <pc:graphicFrameChg chg="add del mod">
          <ac:chgData name="Huy Pham" userId="918db3a1909f15e0" providerId="LiveId" clId="{F19965F6-5506-42AE-B8AF-E67348EDD155}" dt="2024-04-30T08:18:19.009" v="412"/>
          <ac:graphicFrameMkLst>
            <pc:docMk/>
            <pc:sldMk cId="2153252207" sldId="471"/>
            <ac:graphicFrameMk id="28" creationId="{AA7999F5-BF62-FCDC-B279-7738D4F2ED18}"/>
          </ac:graphicFrameMkLst>
        </pc:graphicFrameChg>
        <pc:graphicFrameChg chg="add del mod">
          <ac:chgData name="Huy Pham" userId="918db3a1909f15e0" providerId="LiveId" clId="{F19965F6-5506-42AE-B8AF-E67348EDD155}" dt="2024-04-30T08:25:05.927" v="483"/>
          <ac:graphicFrameMkLst>
            <pc:docMk/>
            <pc:sldMk cId="2153252207" sldId="471"/>
            <ac:graphicFrameMk id="36" creationId="{77F60893-0611-FA01-9124-6BC59149B11A}"/>
          </ac:graphicFrameMkLst>
        </pc:graphicFrameChg>
        <pc:picChg chg="add mod">
          <ac:chgData name="Huy Pham" userId="918db3a1909f15e0" providerId="LiveId" clId="{F19965F6-5506-42AE-B8AF-E67348EDD155}" dt="2024-04-30T08:22:08.655" v="450" actId="1076"/>
          <ac:picMkLst>
            <pc:docMk/>
            <pc:sldMk cId="2153252207" sldId="471"/>
            <ac:picMk id="32" creationId="{1F94D630-F22F-57F2-B2C3-337C2A49154E}"/>
          </ac:picMkLst>
        </pc:picChg>
        <pc:picChg chg="add mod">
          <ac:chgData name="Huy Pham" userId="918db3a1909f15e0" providerId="LiveId" clId="{F19965F6-5506-42AE-B8AF-E67348EDD155}" dt="2024-04-30T08:24:39.925" v="480" actId="1076"/>
          <ac:picMkLst>
            <pc:docMk/>
            <pc:sldMk cId="2153252207" sldId="471"/>
            <ac:picMk id="34" creationId="{BC16E252-6EFC-C240-EBCA-5D2AB99341DD}"/>
          </ac:picMkLst>
        </pc:pic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9" creationId="{32038E72-02D3-5F6F-17CF-816E26CF4DBB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1" creationId="{900AA850-52E9-759D-54EF-576191FCCD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2" creationId="{F08E64F9-2723-B4A9-4F54-311B3DEBB54F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4" creationId="{DD53E27D-F295-BA98-C53C-48F44759BE5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35" creationId="{E9C58222-3E00-9FAF-4C36-B84AA0D00682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7" creationId="{43A5378A-987E-843D-ABC9-B26117FC99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8" creationId="{914BE78F-BCC0-6833-D5C6-CD68F59899B7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0" creationId="{4D601385-8A4B-6B1A-1995-43E9F175693C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1" creationId="{281539B1-E640-5F05-AE36-D5E5DA4B56A8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3" creationId="{F96F08E6-B223-ECA2-A2FF-1200039D0EC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4" creationId="{D7CD6172-075E-A8C7-60B8-68B2A7C09DB1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8" creationId="{00C902A9-DC52-A320-A4B9-6C31AADE225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0" creationId="{C19459B7-5692-01EF-8ACF-7701721A4375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2" creationId="{F8144FED-3F61-ABD2-3E15-B8FBF8C44E40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9" creationId="{A745760F-9681-7132-97F6-8FC81DB1F4CC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84" creationId="{A29D9E4E-E5A8-3949-040A-E39FE6532D1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96" creationId="{2BB10ECF-47FF-43A0-A828-21EDEE6ACD23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00" creationId="{3AAE2947-2A9D-113B-1AFF-FA52EE8AE0B8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37:59.458" v="675" actId="1076"/>
        <pc:sldMkLst>
          <pc:docMk/>
          <pc:sldMk cId="2295815413" sldId="472"/>
        </pc:sldMkLst>
        <pc:spChg chg="add mod">
          <ac:chgData name="Huy Pham" userId="918db3a1909f15e0" providerId="LiveId" clId="{F19965F6-5506-42AE-B8AF-E67348EDD155}" dt="2024-04-30T08:28:10.259" v="531" actId="207"/>
          <ac:spMkLst>
            <pc:docMk/>
            <pc:sldMk cId="2295815413" sldId="472"/>
            <ac:spMk id="20" creationId="{01FEC69D-141B-3ECF-7225-8721BD89184B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8" creationId="{F70CDCB2-3FF6-A74C-46A2-38D8647AB3C8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9" creationId="{3541CA50-886E-46E5-99E3-A1C060A8885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0" creationId="{E5A1A87F-58B5-DF84-707E-4746EBF9C7E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8:31:16.209" v="601" actId="14100"/>
          <ac:spMkLst>
            <pc:docMk/>
            <pc:sldMk cId="2295815413" sldId="472"/>
            <ac:spMk id="36" creationId="{B2829F5B-9CA0-C45A-430A-E46682544742}"/>
          </ac:spMkLst>
        </pc:spChg>
        <pc:spChg chg="add mod">
          <ac:chgData name="Huy Pham" userId="918db3a1909f15e0" providerId="LiveId" clId="{F19965F6-5506-42AE-B8AF-E67348EDD155}" dt="2024-04-30T08:31:43.133" v="603" actId="1076"/>
          <ac:spMkLst>
            <pc:docMk/>
            <pc:sldMk cId="2295815413" sldId="472"/>
            <ac:spMk id="39" creationId="{4D6777A8-F161-163E-78CE-B54A9D918CB4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32:00.369" v="605" actId="1076"/>
          <ac:spMkLst>
            <pc:docMk/>
            <pc:sldMk cId="2295815413" sldId="472"/>
            <ac:spMk id="44" creationId="{B40F587C-D5C6-0331-B779-4BB1C08B1E9C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8:32:36.552" v="616" actId="1035"/>
          <ac:spMkLst>
            <pc:docMk/>
            <pc:sldMk cId="2295815413" sldId="472"/>
            <ac:spMk id="48" creationId="{8CE8FA35-353E-8E5F-BFC7-9D698A0F275A}"/>
          </ac:spMkLst>
        </pc:spChg>
        <pc:spChg chg="add del mod">
          <ac:chgData name="Huy Pham" userId="918db3a1909f15e0" providerId="LiveId" clId="{F19965F6-5506-42AE-B8AF-E67348EDD155}" dt="2024-04-30T08:32:38.311" v="617" actId="21"/>
          <ac:spMkLst>
            <pc:docMk/>
            <pc:sldMk cId="2295815413" sldId="472"/>
            <ac:spMk id="51" creationId="{F0216905-90D4-9F06-3AB2-6BB9DC03652D}"/>
          </ac:spMkLst>
        </pc:spChg>
        <pc:spChg chg="add del mod">
          <ac:chgData name="Huy Pham" userId="918db3a1909f15e0" providerId="LiveId" clId="{F19965F6-5506-42AE-B8AF-E67348EDD155}" dt="2024-04-30T08:33:59.356" v="628" actId="21"/>
          <ac:spMkLst>
            <pc:docMk/>
            <pc:sldMk cId="2295815413" sldId="472"/>
            <ac:spMk id="54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38.747" v="668" actId="14100"/>
          <ac:spMkLst>
            <pc:docMk/>
            <pc:sldMk cId="2295815413" sldId="472"/>
            <ac:spMk id="55" creationId="{637F0449-F8D5-78A7-FDDC-DABE24363C19}"/>
          </ac:spMkLst>
        </pc:spChg>
        <pc:spChg chg="add mod">
          <ac:chgData name="Huy Pham" userId="918db3a1909f15e0" providerId="LiveId" clId="{F19965F6-5506-42AE-B8AF-E67348EDD155}" dt="2024-04-30T08:37:29.668" v="666" actId="1076"/>
          <ac:spMkLst>
            <pc:docMk/>
            <pc:sldMk cId="2295815413" sldId="472"/>
            <ac:spMk id="56" creationId="{F0216905-90D4-9F06-3AB2-6BB9DC03652D}"/>
          </ac:spMkLst>
        </pc:spChg>
        <pc:spChg chg="add mod">
          <ac:chgData name="Huy Pham" userId="918db3a1909f15e0" providerId="LiveId" clId="{F19965F6-5506-42AE-B8AF-E67348EDD155}" dt="2024-04-30T08:37:33.816" v="667" actId="1076"/>
          <ac:spMkLst>
            <pc:docMk/>
            <pc:sldMk cId="2295815413" sldId="472"/>
            <ac:spMk id="57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59.458" v="675" actId="1076"/>
          <ac:spMkLst>
            <pc:docMk/>
            <pc:sldMk cId="2295815413" sldId="472"/>
            <ac:spMk id="60" creationId="{E52DFA7B-5157-41C8-12B3-3788D2CF89F4}"/>
          </ac:spMkLst>
        </pc:spChg>
        <pc:graphicFrameChg chg="add del mod">
          <ac:chgData name="Huy Pham" userId="918db3a1909f15e0" providerId="LiveId" clId="{F19965F6-5506-42AE-B8AF-E67348EDD155}" dt="2024-04-30T08:30:07.519" v="563"/>
          <ac:graphicFrameMkLst>
            <pc:docMk/>
            <pc:sldMk cId="2295815413" sldId="472"/>
            <ac:graphicFrameMk id="33" creationId="{76A980AB-8B28-C970-3AE2-8A0C006E5220}"/>
          </ac:graphicFrameMkLst>
        </pc:graphicFrameChg>
        <pc:graphicFrameChg chg="add del mod">
          <ac:chgData name="Huy Pham" userId="918db3a1909f15e0" providerId="LiveId" clId="{F19965F6-5506-42AE-B8AF-E67348EDD155}" dt="2024-04-30T08:30:17.228" v="569"/>
          <ac:graphicFrameMkLst>
            <pc:docMk/>
            <pc:sldMk cId="2295815413" sldId="472"/>
            <ac:graphicFrameMk id="37" creationId="{EDF7C514-08E4-9232-4787-F89ADE156D58}"/>
          </ac:graphicFrameMkLst>
        </pc:graphicFrameChg>
        <pc:graphicFrameChg chg="add del mod">
          <ac:chgData name="Huy Pham" userId="918db3a1909f15e0" providerId="LiveId" clId="{F19965F6-5506-42AE-B8AF-E67348EDD155}" dt="2024-04-30T08:30:24.416" v="576"/>
          <ac:graphicFrameMkLst>
            <pc:docMk/>
            <pc:sldMk cId="2295815413" sldId="472"/>
            <ac:graphicFrameMk id="41" creationId="{E0000B2B-8D87-324E-3648-5FE316CC12DE}"/>
          </ac:graphicFrameMkLst>
        </pc:graphicFrameChg>
        <pc:graphicFrameChg chg="add del mod">
          <ac:chgData name="Huy Pham" userId="918db3a1909f15e0" providerId="LiveId" clId="{F19965F6-5506-42AE-B8AF-E67348EDD155}" dt="2024-04-30T08:30:33.430" v="582"/>
          <ac:graphicFrameMkLst>
            <pc:docMk/>
            <pc:sldMk cId="2295815413" sldId="472"/>
            <ac:graphicFrameMk id="46" creationId="{20F604C9-54A7-3FC5-5262-16B369698FE9}"/>
          </ac:graphicFrameMkLst>
        </pc:graphicFrameChg>
        <pc:graphicFrameChg chg="add del mod">
          <ac:chgData name="Huy Pham" userId="918db3a1909f15e0" providerId="LiveId" clId="{F19965F6-5506-42AE-B8AF-E67348EDD155}" dt="2024-04-30T08:30:41.296" v="588"/>
          <ac:graphicFrameMkLst>
            <pc:docMk/>
            <pc:sldMk cId="2295815413" sldId="472"/>
            <ac:graphicFrameMk id="49" creationId="{73F13C9A-5F53-26F1-7E7D-88CDA333643B}"/>
          </ac:graphicFrameMkLst>
        </pc:graphicFrameChg>
        <pc:graphicFrameChg chg="add del mod">
          <ac:chgData name="Huy Pham" userId="918db3a1909f15e0" providerId="LiveId" clId="{F19965F6-5506-42AE-B8AF-E67348EDD155}" dt="2024-04-30T08:30:50.510" v="594"/>
          <ac:graphicFrameMkLst>
            <pc:docMk/>
            <pc:sldMk cId="2295815413" sldId="472"/>
            <ac:graphicFrameMk id="52" creationId="{C5EF002F-DE5C-394B-30EE-33955D8DC2B6}"/>
          </ac:graphicFrameMkLst>
        </pc:graphicFrameChg>
        <pc:graphicFrameChg chg="add del mod">
          <ac:chgData name="Huy Pham" userId="918db3a1909f15e0" providerId="LiveId" clId="{F19965F6-5506-42AE-B8AF-E67348EDD155}" dt="2024-04-30T08:37:18.368" v="656"/>
          <ac:graphicFrameMkLst>
            <pc:docMk/>
            <pc:sldMk cId="2295815413" sldId="472"/>
            <ac:graphicFrameMk id="58" creationId="{2BC0D321-5180-7A2F-DAFA-E1609EE81310}"/>
          </ac:graphicFrameMkLst>
        </pc:graphicFrameChg>
        <pc:picChg chg="add del mod">
          <ac:chgData name="Huy Pham" userId="918db3a1909f15e0" providerId="LiveId" clId="{F19965F6-5506-42AE-B8AF-E67348EDD155}" dt="2024-04-30T08:30:00.516" v="560" actId="478"/>
          <ac:picMkLst>
            <pc:docMk/>
            <pc:sldMk cId="2295815413" sldId="472"/>
            <ac:picMk id="19" creationId="{2F688019-2722-815C-1915-F437E98EE38A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4" creationId="{BC16E252-6EFC-C240-EBCA-5D2AB99341DD}"/>
          </ac:picMkLst>
        </pc:pic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1" creationId="{3FDC0E16-B073-6ABD-E1DB-B0B1ED510564}"/>
          </ac:cxnSpMkLst>
        </pc:cxn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2" creationId="{6D0B1C07-00EA-E5D6-94B5-D84699EAC350}"/>
          </ac:cxnSpMkLst>
        </pc:cxnChg>
      </pc:sldChg>
      <pc:sldChg chg="add del">
        <pc:chgData name="Huy Pham" userId="918db3a1909f15e0" providerId="LiveId" clId="{F19965F6-5506-42AE-B8AF-E67348EDD155}" dt="2024-04-30T08:40:54.477" v="677"/>
        <pc:sldMkLst>
          <pc:docMk/>
          <pc:sldMk cId="1251611357" sldId="473"/>
        </pc:sldMkLst>
      </pc:sldChg>
      <pc:sldChg chg="addSp delSp modSp add mod delAnim">
        <pc:chgData name="Huy Pham" userId="918db3a1909f15e0" providerId="LiveId" clId="{F19965F6-5506-42AE-B8AF-E67348EDD155}" dt="2024-04-30T09:09:03.559" v="1052" actId="1076"/>
        <pc:sldMkLst>
          <pc:docMk/>
          <pc:sldMk cId="3811853199" sldId="473"/>
        </pc:sldMkLst>
        <pc:spChg chg="add mod">
          <ac:chgData name="Huy Pham" userId="918db3a1909f15e0" providerId="LiveId" clId="{F19965F6-5506-42AE-B8AF-E67348EDD155}" dt="2024-04-30T08:42:10.293" v="722" actId="14100"/>
          <ac:spMkLst>
            <pc:docMk/>
            <pc:sldMk cId="3811853199" sldId="473"/>
            <ac:spMk id="21" creationId="{49AC26A3-7762-BDEB-8D28-C68237A5D450}"/>
          </ac:spMkLst>
        </pc:spChg>
        <pc:spChg chg="add mod">
          <ac:chgData name="Huy Pham" userId="918db3a1909f15e0" providerId="LiveId" clId="{F19965F6-5506-42AE-B8AF-E67348EDD155}" dt="2024-04-30T09:01:12.559" v="921" actId="1076"/>
          <ac:spMkLst>
            <pc:docMk/>
            <pc:sldMk cId="3811853199" sldId="473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29" creationId="{E6EC746F-5A94-7C9E-D78D-399F8D9BFDD6}"/>
          </ac:spMkLst>
        </pc:spChg>
        <pc:spChg chg="del">
          <ac:chgData name="Huy Pham" userId="918db3a1909f15e0" providerId="LiveId" clId="{F19965F6-5506-42AE-B8AF-E67348EDD155}" dt="2024-04-30T08:41:10.604" v="680" actId="478"/>
          <ac:spMkLst>
            <pc:docMk/>
            <pc:sldMk cId="3811853199" sldId="473"/>
            <ac:spMk id="30" creationId="{E5A1A87F-58B5-DF84-707E-4746EBF9C7E6}"/>
          </ac:spMkLst>
        </pc:spChg>
        <pc:spChg chg="mod">
          <ac:chgData name="Huy Pham" userId="918db3a1909f15e0" providerId="LiveId" clId="{F19965F6-5506-42AE-B8AF-E67348EDD155}" dt="2024-04-30T08:42:00.962" v="720" actId="14100"/>
          <ac:spMkLst>
            <pc:docMk/>
            <pc:sldMk cId="3811853199" sldId="473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5" creationId="{522FAE59-63CD-A425-C334-58371F958FE9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3" creationId="{1C0B835D-819D-CA71-03B8-5070C38F70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4" creationId="{609CC780-FF1C-BBD8-9E14-2D6787174DFE}"/>
          </ac:spMkLst>
        </pc:spChg>
        <pc:spChg chg="mod">
          <ac:chgData name="Huy Pham" userId="918db3a1909f15e0" providerId="LiveId" clId="{F19965F6-5506-42AE-B8AF-E67348EDD155}" dt="2024-04-30T09:01:16.526" v="922" actId="1076"/>
          <ac:spMkLst>
            <pc:docMk/>
            <pc:sldMk cId="3811853199" sldId="473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6" creationId="{11731EB0-199E-E7F9-652A-12983E41A9CD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1" creationId="{A4BEF6C6-3CAD-74DE-0E57-AE8CB6E645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2" creationId="{11651A3D-CC94-069F-7536-0B1438F73C94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3" creationId="{2F300117-261A-7FE7-9AE5-98584476FBFE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4" creationId="{1640CFF6-A5FE-4A3B-4127-883E05BB9DB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6" creationId="{AEEB812F-A5C7-9033-F645-2BB1F55F27E1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7" creationId="{BC6917E3-98DB-B38A-C5F5-ED26DFB1EF66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8" creationId="{0C220AB6-B547-9831-B2C8-13B81BDFAAE7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9" creationId="{23BC169E-4620-C813-883B-12F7605C2BC4}"/>
          </ac:spMkLst>
        </pc:spChg>
        <pc:spChg chg="add mod">
          <ac:chgData name="Huy Pham" userId="918db3a1909f15e0" providerId="LiveId" clId="{F19965F6-5506-42AE-B8AF-E67348EDD155}" dt="2024-04-30T09:06:13.620" v="1008" actId="1076"/>
          <ac:spMkLst>
            <pc:docMk/>
            <pc:sldMk cId="3811853199" sldId="473"/>
            <ac:spMk id="109" creationId="{C371806F-52A1-F1D0-A9B5-62264E309271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0" creationId="{9B121FA0-A049-D3D2-E7BC-BAE1AEEF53EC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2" creationId="{A693C569-A380-AA38-2798-4B93DC8E354A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3" creationId="{71B467C0-5550-0DB0-1ABB-6EE430FA5B7F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4" creationId="{DF2E1BF6-975F-D268-67FB-76FE8FDFBEF9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6" creationId="{8ADC4609-4392-B66C-64BA-1E33E24EB388}"/>
          </ac:spMkLst>
        </pc:spChg>
        <pc:spChg chg="add mod">
          <ac:chgData name="Huy Pham" userId="918db3a1909f15e0" providerId="LiveId" clId="{F19965F6-5506-42AE-B8AF-E67348EDD155}" dt="2024-04-30T09:03:49.059" v="960"/>
          <ac:spMkLst>
            <pc:docMk/>
            <pc:sldMk cId="3811853199" sldId="473"/>
            <ac:spMk id="118" creationId="{EF049CCE-FB7D-3857-05FB-88FA426C0243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9" creationId="{44FFEB6B-C922-FDE1-4AC7-BB0451A5804F}"/>
          </ac:spMkLst>
        </pc:spChg>
        <pc:spChg chg="add del mod">
          <ac:chgData name="Huy Pham" userId="918db3a1909f15e0" providerId="LiveId" clId="{F19965F6-5506-42AE-B8AF-E67348EDD155}" dt="2024-04-30T09:04:22.634" v="977" actId="478"/>
          <ac:spMkLst>
            <pc:docMk/>
            <pc:sldMk cId="3811853199" sldId="473"/>
            <ac:spMk id="120" creationId="{D2635EA6-F529-1514-804F-D9823AF0C3FA}"/>
          </ac:spMkLst>
        </pc:spChg>
        <pc:spChg chg="add mod">
          <ac:chgData name="Huy Pham" userId="918db3a1909f15e0" providerId="LiveId" clId="{F19965F6-5506-42AE-B8AF-E67348EDD155}" dt="2024-04-30T09:07:57.713" v="1038" actId="1076"/>
          <ac:spMkLst>
            <pc:docMk/>
            <pc:sldMk cId="3811853199" sldId="473"/>
            <ac:spMk id="121" creationId="{3CAE066B-D362-D86C-A165-154FE8FA37B6}"/>
          </ac:spMkLst>
        </pc:spChg>
        <pc:spChg chg="add mod">
          <ac:chgData name="Huy Pham" userId="918db3a1909f15e0" providerId="LiveId" clId="{F19965F6-5506-42AE-B8AF-E67348EDD155}" dt="2024-04-30T09:08:03.550" v="1039" actId="1076"/>
          <ac:spMkLst>
            <pc:docMk/>
            <pc:sldMk cId="3811853199" sldId="473"/>
            <ac:spMk id="122" creationId="{974A3704-5449-FA46-1F2A-73EA3018300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3" creationId="{20248DF9-C39E-E411-CA9A-0F9EC1D8181E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4" creationId="{65F36447-6615-07B5-0941-F39899004BD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5" creationId="{7FA1D261-F35B-1249-12BD-BCECC3AC2BB2}"/>
          </ac:spMkLst>
        </pc:spChg>
        <pc:spChg chg="add mod">
          <ac:chgData name="Huy Pham" userId="918db3a1909f15e0" providerId="LiveId" clId="{F19965F6-5506-42AE-B8AF-E67348EDD155}" dt="2024-04-30T09:08:53.733" v="1048" actId="1076"/>
          <ac:spMkLst>
            <pc:docMk/>
            <pc:sldMk cId="3811853199" sldId="473"/>
            <ac:spMk id="126" creationId="{94F3C432-AC69-2FF2-7FDD-B509BC1CFB93}"/>
          </ac:spMkLst>
        </pc:spChg>
        <pc:spChg chg="add mod">
          <ac:chgData name="Huy Pham" userId="918db3a1909f15e0" providerId="LiveId" clId="{F19965F6-5506-42AE-B8AF-E67348EDD155}" dt="2024-04-30T09:09:03.559" v="1052" actId="1076"/>
          <ac:spMkLst>
            <pc:docMk/>
            <pc:sldMk cId="3811853199" sldId="473"/>
            <ac:spMk id="127" creationId="{3BDE5F35-1198-50A6-EC20-A921EF5A9A85}"/>
          </ac:spMkLst>
        </pc:spChg>
        <pc:graphicFrameChg chg="add del mod">
          <ac:chgData name="Huy Pham" userId="918db3a1909f15e0" providerId="LiveId" clId="{F19965F6-5506-42AE-B8AF-E67348EDD155}" dt="2024-04-30T08:41:20.364" v="683"/>
          <ac:graphicFrameMkLst>
            <pc:docMk/>
            <pc:sldMk cId="3811853199" sldId="473"/>
            <ac:graphicFrameMk id="19" creationId="{73274887-72EB-577A-CF8A-5BA6735B7E69}"/>
          </ac:graphicFrameMkLst>
        </pc:graphicFrameChg>
        <pc:graphicFrameChg chg="add del mod">
          <ac:chgData name="Huy Pham" userId="918db3a1909f15e0" providerId="LiveId" clId="{F19965F6-5506-42AE-B8AF-E67348EDD155}" dt="2024-04-30T09:01:38.262" v="925"/>
          <ac:graphicFrameMkLst>
            <pc:docMk/>
            <pc:sldMk cId="3811853199" sldId="473"/>
            <ac:graphicFrameMk id="107" creationId="{AE956247-80D9-CA6A-DD45-C5EF35C5C831}"/>
          </ac:graphicFrameMkLst>
        </pc:graphicFrameChg>
        <pc:picChg chg="add del mod">
          <ac:chgData name="Huy Pham" userId="918db3a1909f15e0" providerId="LiveId" clId="{F19965F6-5506-42AE-B8AF-E67348EDD155}" dt="2024-04-30T09:00:46.287" v="914" actId="478"/>
          <ac:picMkLst>
            <pc:docMk/>
            <pc:sldMk cId="3811853199" sldId="473"/>
            <ac:picMk id="23" creationId="{7FCF82B6-4D82-0ABF-5F77-5932D63879BB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4" creationId="{BC16E252-6EFC-C240-EBCA-5D2AB99341DD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1" creationId="{2FE0E5FA-997A-534A-E91C-C4C01393F0A1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5" creationId="{ED133C5F-F22F-4271-4DCE-23BDA703E87E}"/>
          </ac:picMkLst>
        </pc:picChg>
        <pc:picChg chg="add mod">
          <ac:chgData name="Huy Pham" userId="918db3a1909f15e0" providerId="LiveId" clId="{F19965F6-5506-42AE-B8AF-E67348EDD155}" dt="2024-04-30T09:03:49.059" v="960"/>
          <ac:picMkLst>
            <pc:docMk/>
            <pc:sldMk cId="3811853199" sldId="473"/>
            <ac:picMk id="117" creationId="{1F227CD9-D9B3-0773-5389-DB41DF7415ED}"/>
          </ac:picMkLst>
        </pc:pic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4" creationId="{70B8B60E-9DCC-045E-A02E-75937A71A14C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5" creationId="{90185492-0D87-EDDF-8430-E1FD31A97890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7" creationId="{BA69CD76-D953-5D41-5ED0-8957799B850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8" creationId="{3F1C4CD9-231B-AF22-9E15-9BD87FD19DA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6" creationId="{FC4B7881-61D7-015A-299B-43D01E9BFDD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7" creationId="{11BEFCD3-BFCF-0A60-9400-55DAA4881F15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8" creationId="{B2DA7203-53E6-3A25-0A6C-569A992C67D0}"/>
          </ac:cxnSpMkLst>
        </pc:cxnChg>
        <pc:cxnChg chg="add del mod">
          <ac:chgData name="Huy Pham" userId="918db3a1909f15e0" providerId="LiveId" clId="{F19965F6-5506-42AE-B8AF-E67348EDD155}" dt="2024-04-30T08:57:15.657" v="840" actId="478"/>
          <ac:cxnSpMkLst>
            <pc:docMk/>
            <pc:sldMk cId="3811853199" sldId="473"/>
            <ac:cxnSpMk id="39" creationId="{A2086B5A-8E24-C62A-D58F-5EBED55DBCC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1" creationId="{469C287B-A356-0540-1B6B-FBB5FE9967B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7" creationId="{D63A44BD-DD5B-80F7-2082-E82C7E5AE2B4}"/>
          </ac:cxnSpMkLst>
        </pc:cxnChg>
        <pc:cxnChg chg="add del mod">
          <ac:chgData name="Huy Pham" userId="918db3a1909f15e0" providerId="LiveId" clId="{F19965F6-5506-42AE-B8AF-E67348EDD155}" dt="2024-04-30T09:00:43.430" v="913" actId="478"/>
          <ac:cxnSpMkLst>
            <pc:docMk/>
            <pc:sldMk cId="3811853199" sldId="473"/>
            <ac:cxnSpMk id="48" creationId="{0E48F300-4C46-943E-AE7E-C45F3ACD1647}"/>
          </ac:cxnSpMkLst>
        </pc:cxnChg>
        <pc:cxnChg chg="add del mod">
          <ac:chgData name="Huy Pham" userId="918db3a1909f15e0" providerId="LiveId" clId="{F19965F6-5506-42AE-B8AF-E67348EDD155}" dt="2024-04-30T08:57:33.408" v="843" actId="21"/>
          <ac:cxnSpMkLst>
            <pc:docMk/>
            <pc:sldMk cId="3811853199" sldId="473"/>
            <ac:cxnSpMk id="49" creationId="{4D60564D-ACDE-E768-08B7-666F92376F9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0" creationId="{BC0ECEEE-D15B-F920-DD36-D8E1453776C1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5" creationId="{59C3538C-9AED-7207-764D-DFDBFCF7E7AF}"/>
          </ac:cxnSpMkLst>
        </pc:cxnChg>
        <pc:cxnChg chg="add del mod">
          <ac:chgData name="Huy Pham" userId="918db3a1909f15e0" providerId="LiveId" clId="{F19965F6-5506-42AE-B8AF-E67348EDD155}" dt="2024-04-30T08:57:16.340" v="841" actId="478"/>
          <ac:cxnSpMkLst>
            <pc:docMk/>
            <pc:sldMk cId="3811853199" sldId="473"/>
            <ac:cxnSpMk id="86" creationId="{2F0FFC2C-8FF1-EE36-3E89-F082A4DE8ABD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93" creationId="{4D60564D-ACDE-E768-08B7-666F92376F9A}"/>
          </ac:cxnSpMkLst>
        </pc:cxnChg>
      </pc:sldChg>
      <pc:sldChg chg="addSp delSp modSp add mod">
        <pc:chgData name="Huy Pham" userId="918db3a1909f15e0" providerId="LiveId" clId="{F19965F6-5506-42AE-B8AF-E67348EDD155}" dt="2024-04-30T09:20:51.092" v="1219" actId="1076"/>
        <pc:sldMkLst>
          <pc:docMk/>
          <pc:sldMk cId="3986796680" sldId="474"/>
        </pc:sldMkLst>
        <pc:spChg chg="mod">
          <ac:chgData name="Huy Pham" userId="918db3a1909f15e0" providerId="LiveId" clId="{F19965F6-5506-42AE-B8AF-E67348EDD155}" dt="2024-04-30T09:12:11.791" v="1104" actId="6549"/>
          <ac:spMkLst>
            <pc:docMk/>
            <pc:sldMk cId="3986796680" sldId="474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12:24.050" v="1106" actId="1076"/>
          <ac:spMkLst>
            <pc:docMk/>
            <pc:sldMk cId="3986796680" sldId="474"/>
            <ac:spMk id="22" creationId="{B2209923-BCD3-9356-39C6-A50929BEDBBA}"/>
          </ac:spMkLst>
        </pc:spChg>
        <pc:spChg chg="add del mod">
          <ac:chgData name="Huy Pham" userId="918db3a1909f15e0" providerId="LiveId" clId="{F19965F6-5506-42AE-B8AF-E67348EDD155}" dt="2024-04-30T09:12:48.359" v="1108" actId="478"/>
          <ac:spMkLst>
            <pc:docMk/>
            <pc:sldMk cId="3986796680" sldId="474"/>
            <ac:spMk id="23" creationId="{0B92802C-EB8F-54E7-102C-16B9B35822A1}"/>
          </ac:spMkLst>
        </pc:spChg>
        <pc:spChg chg="mod">
          <ac:chgData name="Huy Pham" userId="918db3a1909f15e0" providerId="LiveId" clId="{F19965F6-5506-42AE-B8AF-E67348EDD155}" dt="2024-04-30T09:10:56.011" v="1057" actId="1035"/>
          <ac:spMkLst>
            <pc:docMk/>
            <pc:sldMk cId="3986796680" sldId="474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4-30T09:12:20.849" v="1105" actId="14100"/>
          <ac:spMkLst>
            <pc:docMk/>
            <pc:sldMk cId="3986796680" sldId="474"/>
            <ac:spMk id="31" creationId="{47587C07-3F8E-FBA3-E25E-C06061374D29}"/>
          </ac:spMkLst>
        </pc:spChg>
        <pc:spChg chg="add del mod">
          <ac:chgData name="Huy Pham" userId="918db3a1909f15e0" providerId="LiveId" clId="{F19965F6-5506-42AE-B8AF-E67348EDD155}" dt="2024-04-30T09:12:55.233" v="1109" actId="478"/>
          <ac:spMkLst>
            <pc:docMk/>
            <pc:sldMk cId="3986796680" sldId="474"/>
            <ac:spMk id="34" creationId="{0CFEDEFD-7427-9A81-C364-2B63D712FC05}"/>
          </ac:spMkLst>
        </pc:spChg>
        <pc:spChg chg="add mod">
          <ac:chgData name="Huy Pham" userId="918db3a1909f15e0" providerId="LiveId" clId="{F19965F6-5506-42AE-B8AF-E67348EDD155}" dt="2024-04-30T09:15:31.723" v="1156" actId="1076"/>
          <ac:spMkLst>
            <pc:docMk/>
            <pc:sldMk cId="3986796680" sldId="474"/>
            <ac:spMk id="48" creationId="{FB979AA6-DFC1-27C6-D9FA-18877E359045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49" creationId="{5638815A-B7FD-01D7-51DF-23421FF42F5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1" creationId="{A348E53A-F30D-F4EA-9717-DEEBF0CDC5B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15:16.210" v="1153" actId="478"/>
          <ac:spMkLst>
            <pc:docMk/>
            <pc:sldMk cId="3986796680" sldId="474"/>
            <ac:spMk id="63" creationId="{EFBCCA20-5E71-F1C8-818E-AD384972FCB5}"/>
          </ac:spMkLst>
        </pc:spChg>
        <pc:spChg chg="add del mod">
          <ac:chgData name="Huy Pham" userId="918db3a1909f15e0" providerId="LiveId" clId="{F19965F6-5506-42AE-B8AF-E67348EDD155}" dt="2024-04-30T09:15:10.164" v="1150" actId="478"/>
          <ac:spMkLst>
            <pc:docMk/>
            <pc:sldMk cId="3986796680" sldId="474"/>
            <ac:spMk id="65" creationId="{F5125541-C72A-86AC-89B8-CF4898E6C5E0}"/>
          </ac:spMkLst>
        </pc:spChg>
        <pc:spChg chg="add del mod">
          <ac:chgData name="Huy Pham" userId="918db3a1909f15e0" providerId="LiveId" clId="{F19965F6-5506-42AE-B8AF-E67348EDD155}" dt="2024-04-30T09:15:13.661" v="1151" actId="478"/>
          <ac:spMkLst>
            <pc:docMk/>
            <pc:sldMk cId="3986796680" sldId="474"/>
            <ac:spMk id="66" creationId="{E2D4BB2A-F3F3-F013-0EB2-867AB23133C5}"/>
          </ac:spMkLst>
        </pc:spChg>
        <pc:spChg chg="add mod">
          <ac:chgData name="Huy Pham" userId="918db3a1909f15e0" providerId="LiveId" clId="{F19965F6-5506-42AE-B8AF-E67348EDD155}" dt="2024-04-30T09:16:43.487" v="1169" actId="1076"/>
          <ac:spMkLst>
            <pc:docMk/>
            <pc:sldMk cId="3986796680" sldId="474"/>
            <ac:spMk id="67" creationId="{0E7A9AA3-E057-29FF-B1A8-7C9C79B62513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8" creationId="{33BB0B8A-BD17-0AED-5946-D6CB258B3E5A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9" creationId="{21F2B700-11BA-7C3C-7AF5-CB8309331BF8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0" creationId="{7DF140B7-15E4-B1C9-A51A-42FB4DDA2A6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1" creationId="{D1795D70-0D3D-50D4-206D-46B8A8394A7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2" creationId="{7D9E09E4-9228-8D76-2728-688470AE40C6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3" creationId="{E6E96D96-9FBC-3DED-01D7-41023455B324}"/>
          </ac:spMkLst>
        </pc:spChg>
        <pc:spChg chg="add mod">
          <ac:chgData name="Huy Pham" userId="918db3a1909f15e0" providerId="LiveId" clId="{F19965F6-5506-42AE-B8AF-E67348EDD155}" dt="2024-04-30T09:18:24.821" v="1178" actId="14100"/>
          <ac:spMkLst>
            <pc:docMk/>
            <pc:sldMk cId="3986796680" sldId="474"/>
            <ac:spMk id="75" creationId="{B9CDA59E-56BE-62DF-23CA-469037C48B20}"/>
          </ac:spMkLst>
        </pc:spChg>
        <pc:spChg chg="add mod">
          <ac:chgData name="Huy Pham" userId="918db3a1909f15e0" providerId="LiveId" clId="{F19965F6-5506-42AE-B8AF-E67348EDD155}" dt="2024-04-30T09:18:43.294" v="1189" actId="20577"/>
          <ac:spMkLst>
            <pc:docMk/>
            <pc:sldMk cId="3986796680" sldId="474"/>
            <ac:spMk id="76" creationId="{2D2C078C-0A59-765B-5E1C-BE3E3116FE55}"/>
          </ac:spMkLst>
        </pc:spChg>
        <pc:spChg chg="add del mod">
          <ac:chgData name="Huy Pham" userId="918db3a1909f15e0" providerId="LiveId" clId="{F19965F6-5506-42AE-B8AF-E67348EDD155}" dt="2024-04-30T09:19:07.429" v="1192" actId="478"/>
          <ac:spMkLst>
            <pc:docMk/>
            <pc:sldMk cId="3986796680" sldId="474"/>
            <ac:spMk id="77" creationId="{E41CFC12-2BEA-BD51-E2E5-A6C47B2D0920}"/>
          </ac:spMkLst>
        </pc:spChg>
        <pc:spChg chg="add mod">
          <ac:chgData name="Huy Pham" userId="918db3a1909f15e0" providerId="LiveId" clId="{F19965F6-5506-42AE-B8AF-E67348EDD155}" dt="2024-04-30T09:20:21.035" v="1203" actId="1076"/>
          <ac:spMkLst>
            <pc:docMk/>
            <pc:sldMk cId="3986796680" sldId="474"/>
            <ac:spMk id="78" creationId="{90208BAD-8067-0EF6-A3B1-314D756E7C88}"/>
          </ac:spMkLst>
        </pc:spChg>
        <pc:spChg chg="add mod">
          <ac:chgData name="Huy Pham" userId="918db3a1909f15e0" providerId="LiveId" clId="{F19965F6-5506-42AE-B8AF-E67348EDD155}" dt="2024-04-30T09:20:38.412" v="1212" actId="1037"/>
          <ac:spMkLst>
            <pc:docMk/>
            <pc:sldMk cId="3986796680" sldId="474"/>
            <ac:spMk id="79" creationId="{0F9F46F2-DD81-EF2B-773E-DB0CA0B43993}"/>
          </ac:spMkLst>
        </pc:spChg>
        <pc:spChg chg="add mod">
          <ac:chgData name="Huy Pham" userId="918db3a1909f15e0" providerId="LiveId" clId="{F19965F6-5506-42AE-B8AF-E67348EDD155}" dt="2024-04-30T09:20:51.092" v="1219" actId="1076"/>
          <ac:spMkLst>
            <pc:docMk/>
            <pc:sldMk cId="3986796680" sldId="474"/>
            <ac:spMk id="80" creationId="{BD695D3D-42D5-2A6F-47DA-8CBBF241894A}"/>
          </ac:spMkLst>
        </pc:spChg>
        <pc:spChg chg="del">
          <ac:chgData name="Huy Pham" userId="918db3a1909f15e0" providerId="LiveId" clId="{F19965F6-5506-42AE-B8AF-E67348EDD155}" dt="2024-04-30T09:05:26.987" v="986" actId="478"/>
          <ac:spMkLst>
            <pc:docMk/>
            <pc:sldMk cId="3986796680" sldId="474"/>
            <ac:spMk id="109" creationId="{C371806F-52A1-F1D0-A9B5-62264E309271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0" creationId="{9B121FA0-A049-D3D2-E7BC-BAE1AEEF53EC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2" creationId="{A693C569-A380-AA38-2798-4B93DC8E354A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3" creationId="{71B467C0-5550-0DB0-1ABB-6EE430FA5B7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4" creationId="{DF2E1BF6-975F-D268-67FB-76FE8FDFBEF9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6" creationId="{8ADC4609-4392-B66C-64BA-1E33E24EB388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9" creationId="{44FFEB6B-C922-FDE1-4AC7-BB0451A5804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21" creationId="{3CAE066B-D362-D86C-A165-154FE8FA37B6}"/>
          </ac:spMkLst>
        </pc:spChg>
        <pc:graphicFrameChg chg="add del mod">
          <ac:chgData name="Huy Pham" userId="918db3a1909f15e0" providerId="LiveId" clId="{F19965F6-5506-42AE-B8AF-E67348EDD155}" dt="2024-04-30T09:05:28.197" v="989"/>
          <ac:graphicFrameMkLst>
            <pc:docMk/>
            <pc:sldMk cId="3986796680" sldId="474"/>
            <ac:graphicFrameMk id="19" creationId="{D8C747F5-C91D-EDA4-7047-E070D695EDF9}"/>
          </ac:graphicFrameMkLst>
        </pc:graphicFrameChg>
        <pc:graphicFrameChg chg="add del mod">
          <ac:chgData name="Huy Pham" userId="918db3a1909f15e0" providerId="LiveId" clId="{F19965F6-5506-42AE-B8AF-E67348EDD155}" dt="2024-04-30T09:05:40.027" v="995"/>
          <ac:graphicFrameMkLst>
            <pc:docMk/>
            <pc:sldMk cId="3986796680" sldId="474"/>
            <ac:graphicFrameMk id="30" creationId="{B518273B-8A4A-A7CD-92CD-96DC44A0F0EA}"/>
          </ac:graphicFrameMkLst>
        </pc:graphicFrameChg>
        <pc:graphicFrameChg chg="add del mod">
          <ac:chgData name="Huy Pham" userId="918db3a1909f15e0" providerId="LiveId" clId="{F19965F6-5506-42AE-B8AF-E67348EDD155}" dt="2024-04-30T09:11:00.227" v="1061"/>
          <ac:graphicFrameMkLst>
            <pc:docMk/>
            <pc:sldMk cId="3986796680" sldId="474"/>
            <ac:graphicFrameMk id="39" creationId="{39C4E49C-542E-CA27-8037-47E22887A4D4}"/>
          </ac:graphicFrameMkLst>
        </pc:graphicFrameChg>
        <pc:graphicFrameChg chg="add del mod">
          <ac:chgData name="Huy Pham" userId="918db3a1909f15e0" providerId="LiveId" clId="{F19965F6-5506-42AE-B8AF-E67348EDD155}" dt="2024-04-30T09:11:17.543" v="1069"/>
          <ac:graphicFrameMkLst>
            <pc:docMk/>
            <pc:sldMk cId="3986796680" sldId="474"/>
            <ac:graphicFrameMk id="40" creationId="{48B78177-807D-3DB1-5C86-1CEA3E07953D}"/>
          </ac:graphicFrameMkLst>
        </pc:graphicFrameChg>
        <pc:graphicFrameChg chg="add del mod">
          <ac:chgData name="Huy Pham" userId="918db3a1909f15e0" providerId="LiveId" clId="{F19965F6-5506-42AE-B8AF-E67348EDD155}" dt="2024-04-30T09:11:31.353" v="1084"/>
          <ac:graphicFrameMkLst>
            <pc:docMk/>
            <pc:sldMk cId="3986796680" sldId="474"/>
            <ac:graphicFrameMk id="42" creationId="{41A71C2B-FC5F-B656-7268-44DE501490A8}"/>
          </ac:graphicFrameMkLst>
        </pc:graphicFrameChg>
        <pc:picChg chg="add mod">
          <ac:chgData name="Huy Pham" userId="918db3a1909f15e0" providerId="LiveId" clId="{F19965F6-5506-42AE-B8AF-E67348EDD155}" dt="2024-04-30T09:15:28.489" v="1155" actId="1076"/>
          <ac:picMkLst>
            <pc:docMk/>
            <pc:sldMk cId="3986796680" sldId="474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15:14.811" v="1152" actId="478"/>
          <ac:picMkLst>
            <pc:docMk/>
            <pc:sldMk cId="3986796680" sldId="474"/>
            <ac:picMk id="64" creationId="{6D26A638-D2BA-2BD1-5365-2DF58B717963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1" creationId="{2FE0E5FA-997A-534A-E91C-C4C01393F0A1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5" creationId="{ED133C5F-F22F-4271-4DCE-23BDA703E87E}"/>
          </ac:picMkLst>
        </pc:picChg>
      </pc:sldChg>
      <pc:sldChg chg="addSp delSp modSp add mod delAnim modAnim">
        <pc:chgData name="Huy Pham" userId="918db3a1909f15e0" providerId="LiveId" clId="{F19965F6-5506-42AE-B8AF-E67348EDD155}" dt="2024-04-30T09:37:10.309" v="1797" actId="1076"/>
        <pc:sldMkLst>
          <pc:docMk/>
          <pc:sldMk cId="3602455404" sldId="475"/>
        </pc:sldMkLst>
        <pc:spChg chg="del">
          <ac:chgData name="Huy Pham" userId="918db3a1909f15e0" providerId="LiveId" clId="{F19965F6-5506-42AE-B8AF-E67348EDD155}" dt="2024-04-30T09:21:54.399" v="1223" actId="478"/>
          <ac:spMkLst>
            <pc:docMk/>
            <pc:sldMk cId="3602455404" sldId="475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31:48.395" v="1675" actId="1036"/>
          <ac:spMkLst>
            <pc:docMk/>
            <pc:sldMk cId="3602455404" sldId="475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31:12.120" v="1664" actId="1076"/>
          <ac:spMkLst>
            <pc:docMk/>
            <pc:sldMk cId="3602455404" sldId="475"/>
            <ac:spMk id="23" creationId="{C36C80D7-18E8-2D4C-091E-D7904144015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29" creationId="{E6EC746F-5A94-7C9E-D78D-399F8D9BFDD6}"/>
          </ac:spMkLst>
        </pc:spChg>
        <pc:spChg chg="add mod">
          <ac:chgData name="Huy Pham" userId="918db3a1909f15e0" providerId="LiveId" clId="{F19965F6-5506-42AE-B8AF-E67348EDD155}" dt="2024-04-30T09:34:59.208" v="1765" actId="14100"/>
          <ac:spMkLst>
            <pc:docMk/>
            <pc:sldMk cId="3602455404" sldId="475"/>
            <ac:spMk id="30" creationId="{09047352-AE16-5123-6BDF-4FAB1C63A634}"/>
          </ac:spMkLst>
        </pc:spChg>
        <pc:spChg chg="del">
          <ac:chgData name="Huy Pham" userId="918db3a1909f15e0" providerId="LiveId" clId="{F19965F6-5506-42AE-B8AF-E67348EDD155}" dt="2024-04-30T09:21:55.547" v="1224" actId="478"/>
          <ac:spMkLst>
            <pc:docMk/>
            <pc:sldMk cId="3602455404" sldId="475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31:52.336" v="1676" actId="1076"/>
          <ac:spMkLst>
            <pc:docMk/>
            <pc:sldMk cId="3602455404" sldId="475"/>
            <ac:spMk id="34" creationId="{CA53056C-B83B-6815-F183-018DBFCAD52B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5" creationId="{522FAE59-63CD-A425-C334-58371F958FE9}"/>
          </ac:spMkLst>
        </pc:spChg>
        <pc:spChg chg="add mod">
          <ac:chgData name="Huy Pham" userId="918db3a1909f15e0" providerId="LiveId" clId="{F19965F6-5506-42AE-B8AF-E67348EDD155}" dt="2024-04-30T09:31:54.677" v="1677" actId="1076"/>
          <ac:spMkLst>
            <pc:docMk/>
            <pc:sldMk cId="3602455404" sldId="475"/>
            <ac:spMk id="39" creationId="{4D3F9105-7DDA-54DB-C475-5D72C0D8BB12}"/>
          </ac:spMkLst>
        </pc:spChg>
        <pc:spChg chg="add del mod">
          <ac:chgData name="Huy Pham" userId="918db3a1909f15e0" providerId="LiveId" clId="{F19965F6-5506-42AE-B8AF-E67348EDD155}" dt="2024-04-30T09:27:37.727" v="1393" actId="478"/>
          <ac:spMkLst>
            <pc:docMk/>
            <pc:sldMk cId="3602455404" sldId="475"/>
            <ac:spMk id="40" creationId="{19435468-E2E4-F62E-1DBB-8B0102844EB4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42" creationId="{ED6B1B4A-79C2-8B67-10FB-AB52EAB7719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3" creationId="{1C0B835D-819D-CA71-03B8-5070C38F70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4" creationId="{609CC780-FF1C-BBD8-9E14-2D6787174DFE}"/>
          </ac:spMkLst>
        </pc:spChg>
        <pc:spChg chg="del">
          <ac:chgData name="Huy Pham" userId="918db3a1909f15e0" providerId="LiveId" clId="{F19965F6-5506-42AE-B8AF-E67348EDD155}" dt="2024-04-30T09:21:51.411" v="1222" actId="478"/>
          <ac:spMkLst>
            <pc:docMk/>
            <pc:sldMk cId="3602455404" sldId="475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6" creationId="{11731EB0-199E-E7F9-652A-12983E41A9CD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8" creationId="{FB979AA6-DFC1-27C6-D9FA-18877E35904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9" creationId="{5638815A-B7FD-01D7-51DF-23421FF42F5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1" creationId="{A4BEF6C6-3CAD-74DE-0E57-AE8CB6E645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2" creationId="{11651A3D-CC94-069F-7536-0B1438F73C9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3" creationId="{2F300117-261A-7FE7-9AE5-98584476FBFE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4" creationId="{1640CFF6-A5FE-4A3B-4127-883E05BB9DB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6" creationId="{AEEB812F-A5C7-9033-F645-2BB1F55F27E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7" creationId="{BC6917E3-98DB-B38A-C5F5-ED26DFB1EF66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8" creationId="{0C220AB6-B547-9831-B2C8-13B81BDFAAE7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9" creationId="{23BC169E-4620-C813-883B-12F7605C2BC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1" creationId="{A348E53A-F30D-F4EA-9717-DEEBF0CDC5B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64" creationId="{64BCC921-F8FD-DB4A-EC62-EAC6705AD492}"/>
          </ac:spMkLst>
        </pc:spChg>
        <pc:spChg chg="add mod">
          <ac:chgData name="Huy Pham" userId="918db3a1909f15e0" providerId="LiveId" clId="{F19965F6-5506-42AE-B8AF-E67348EDD155}" dt="2024-04-30T09:31:58.236" v="1678" actId="1076"/>
          <ac:spMkLst>
            <pc:docMk/>
            <pc:sldMk cId="3602455404" sldId="475"/>
            <ac:spMk id="65" creationId="{1E4B41BC-655D-B94F-D80F-3AD9D8461152}"/>
          </ac:spMkLst>
        </pc:spChg>
        <pc:spChg chg="add mod">
          <ac:chgData name="Huy Pham" userId="918db3a1909f15e0" providerId="LiveId" clId="{F19965F6-5506-42AE-B8AF-E67348EDD155}" dt="2024-04-30T09:32:21.411" v="1683" actId="1076"/>
          <ac:spMkLst>
            <pc:docMk/>
            <pc:sldMk cId="3602455404" sldId="475"/>
            <ac:spMk id="66" creationId="{EA4C39D6-BE03-248D-5D8C-6DFAF0FA9E0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7" creationId="{0E7A9AA3-E057-29FF-B1A8-7C9C79B62513}"/>
          </ac:spMkLst>
        </pc:spChg>
        <pc:spChg chg="add mod">
          <ac:chgData name="Huy Pham" userId="918db3a1909f15e0" providerId="LiveId" clId="{F19965F6-5506-42AE-B8AF-E67348EDD155}" dt="2024-04-30T09:33:22.200" v="1757" actId="1076"/>
          <ac:spMkLst>
            <pc:docMk/>
            <pc:sldMk cId="3602455404" sldId="475"/>
            <ac:spMk id="69" creationId="{38E3C38A-459B-9E9F-F3D0-EE50D939E8C2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5" creationId="{B9CDA59E-56BE-62DF-23CA-469037C48B20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6" creationId="{2D2C078C-0A59-765B-5E1C-BE3E3116FE5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8" creationId="{90208BAD-8067-0EF6-A3B1-314D756E7C88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9" creationId="{0F9F46F2-DD81-EF2B-773E-DB0CA0B43993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80" creationId="{BD695D3D-42D5-2A6F-47DA-8CBBF241894A}"/>
          </ac:spMkLst>
        </pc:spChg>
        <pc:graphicFrameChg chg="add del mod">
          <ac:chgData name="Huy Pham" userId="918db3a1909f15e0" providerId="LiveId" clId="{F19965F6-5506-42AE-B8AF-E67348EDD155}" dt="2024-04-30T09:22:10.591" v="1228"/>
          <ac:graphicFrameMkLst>
            <pc:docMk/>
            <pc:sldMk cId="3602455404" sldId="475"/>
            <ac:graphicFrameMk id="19" creationId="{8C390A5C-1120-0F9E-82D4-E2CE29E63C1C}"/>
          </ac:graphicFrameMkLst>
        </pc:graphicFrameChg>
        <pc:picChg chg="add mod">
          <ac:chgData name="Huy Pham" userId="918db3a1909f15e0" providerId="LiveId" clId="{F19965F6-5506-42AE-B8AF-E67348EDD155}" dt="2024-04-30T09:31:08.506" v="1663" actId="14100"/>
          <ac:picMkLst>
            <pc:docMk/>
            <pc:sldMk cId="3602455404" sldId="475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4-30T09:21:47.405" v="1221" actId="478"/>
          <ac:picMkLst>
            <pc:docMk/>
            <pc:sldMk cId="3602455404" sldId="475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27:36.796" v="1392" actId="478"/>
          <ac:picMkLst>
            <pc:docMk/>
            <pc:sldMk cId="3602455404" sldId="475"/>
            <ac:picMk id="63" creationId="{2F43DE7F-4546-DA4E-E650-8A446AC972BF}"/>
          </ac:picMkLst>
        </pc:picChg>
        <pc:picChg chg="add del mod">
          <ac:chgData name="Huy Pham" userId="918db3a1909f15e0" providerId="LiveId" clId="{F19965F6-5506-42AE-B8AF-E67348EDD155}" dt="2024-04-30T09:35:35.317" v="1777" actId="478"/>
          <ac:picMkLst>
            <pc:docMk/>
            <pc:sldMk cId="3602455404" sldId="475"/>
            <ac:picMk id="73" creationId="{AA2A58EB-4FE3-DAC0-EB09-26AD6FE3E6A2}"/>
          </ac:picMkLst>
        </pc:picChg>
        <pc:picChg chg="add mod">
          <ac:chgData name="Huy Pham" userId="918db3a1909f15e0" providerId="LiveId" clId="{F19965F6-5506-42AE-B8AF-E67348EDD155}" dt="2024-04-30T09:37:10.309" v="1797" actId="1076"/>
          <ac:picMkLst>
            <pc:docMk/>
            <pc:sldMk cId="3602455404" sldId="475"/>
            <ac:picMk id="77" creationId="{3C10D8B0-4FA9-DB75-046B-93A43ED2CDA1}"/>
          </ac:picMkLst>
        </pc:pic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4" creationId="{70B8B60E-9DCC-045E-A02E-75937A71A14C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5" creationId="{90185492-0D87-EDDF-8430-E1FD31A9789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7" creationId="{BA69CD76-D953-5D41-5ED0-8957799B850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8" creationId="{3F1C4CD9-231B-AF22-9E15-9BD87FD19DAA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6" creationId="{FC4B7881-61D7-015A-299B-43D01E9BFDD3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7" creationId="{11BEFCD3-BFCF-0A60-9400-55DAA4881F15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8" creationId="{B2DA7203-53E6-3A25-0A6C-569A992C67D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1" creationId="{469C287B-A356-0540-1B6B-FBB5FE9967B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7" creationId="{D63A44BD-DD5B-80F7-2082-E82C7E5AE2B4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0" creationId="{BC0ECEEE-D15B-F920-DD36-D8E1453776C1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5" creationId="{59C3538C-9AED-7207-764D-DFDBFCF7E7AF}"/>
          </ac:cxnSpMkLst>
        </pc:cxnChg>
        <pc:cxnChg chg="add mod">
          <ac:chgData name="Huy Pham" userId="918db3a1909f15e0" providerId="LiveId" clId="{F19965F6-5506-42AE-B8AF-E67348EDD155}" dt="2024-04-30T09:33:59.604" v="1760" actId="208"/>
          <ac:cxnSpMkLst>
            <pc:docMk/>
            <pc:sldMk cId="3602455404" sldId="475"/>
            <ac:cxnSpMk id="71" creationId="{31B6A67D-9BF8-6354-884C-21021460F88B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93" creationId="{4D60564D-ACDE-E768-08B7-666F92376F9A}"/>
          </ac:cxnSpMkLst>
        </pc:cxnChg>
      </pc:sldChg>
      <pc:sldChg chg="addSp delSp modSp add mod modAnim">
        <pc:chgData name="Huy Pham" userId="918db3a1909f15e0" providerId="LiveId" clId="{F19965F6-5506-42AE-B8AF-E67348EDD155}" dt="2024-05-02T01:57:13.399" v="2436" actId="14100"/>
        <pc:sldMkLst>
          <pc:docMk/>
          <pc:sldMk cId="3633270404" sldId="476"/>
        </pc:sldMkLst>
        <pc:spChg chg="mod">
          <ac:chgData name="Huy Pham" userId="918db3a1909f15e0" providerId="LiveId" clId="{F19965F6-5506-42AE-B8AF-E67348EDD155}" dt="2024-05-02T01:11:01.813" v="1800" actId="20577"/>
          <ac:spMkLst>
            <pc:docMk/>
            <pc:sldMk cId="3633270404" sldId="476"/>
            <ac:spMk id="12" creationId="{C48652AC-C627-2B19-2990-1EF69B0ACB9F}"/>
          </ac:spMkLst>
        </pc:spChg>
        <pc:spChg chg="mod">
          <ac:chgData name="Huy Pham" userId="918db3a1909f15e0" providerId="LiveId" clId="{F19965F6-5506-42AE-B8AF-E67348EDD155}" dt="2024-05-02T01:11:23.607" v="1939" actId="20577"/>
          <ac:spMkLst>
            <pc:docMk/>
            <pc:sldMk cId="3633270404" sldId="476"/>
            <ac:spMk id="13" creationId="{75210F64-84EB-A3C0-234B-38A4D7D9FBE3}"/>
          </ac:spMkLst>
        </pc:spChg>
        <pc:spChg chg="add mod">
          <ac:chgData name="Huy Pham" userId="918db3a1909f15e0" providerId="LiveId" clId="{F19965F6-5506-42AE-B8AF-E67348EDD155}" dt="2024-05-02T01:57:13.399" v="2436" actId="14100"/>
          <ac:spMkLst>
            <pc:docMk/>
            <pc:sldMk cId="3633270404" sldId="476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22" creationId="{B2209923-BCD3-9356-39C6-A50929BEDBBA}"/>
          </ac:spMkLst>
        </pc:spChg>
        <pc:spChg chg="del">
          <ac:chgData name="Huy Pham" userId="918db3a1909f15e0" providerId="LiveId" clId="{F19965F6-5506-42AE-B8AF-E67348EDD155}" dt="2024-05-02T01:11:43.010" v="1944" actId="478"/>
          <ac:spMkLst>
            <pc:docMk/>
            <pc:sldMk cId="3633270404" sldId="476"/>
            <ac:spMk id="23" creationId="{C36C80D7-18E8-2D4C-091E-D79041440151}"/>
          </ac:spMkLst>
        </pc:spChg>
        <pc:spChg chg="add del mod">
          <ac:chgData name="Huy Pham" userId="918db3a1909f15e0" providerId="LiveId" clId="{F19965F6-5506-42AE-B8AF-E67348EDD155}" dt="2024-05-02T01:23:23.505" v="2130" actId="478"/>
          <ac:spMkLst>
            <pc:docMk/>
            <pc:sldMk cId="3633270404" sldId="476"/>
            <ac:spMk id="25" creationId="{97AF63EF-CB2B-8D98-57FE-AFF2F5BCEBC5}"/>
          </ac:spMkLst>
        </pc:spChg>
        <pc:spChg chg="del">
          <ac:chgData name="Huy Pham" userId="918db3a1909f15e0" providerId="LiveId" clId="{F19965F6-5506-42AE-B8AF-E67348EDD155}" dt="2024-05-02T01:11:48.129" v="1945" actId="478"/>
          <ac:spMkLst>
            <pc:docMk/>
            <pc:sldMk cId="3633270404" sldId="476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5-02T01:14:12.939" v="1982" actId="14100"/>
          <ac:spMkLst>
            <pc:docMk/>
            <pc:sldMk cId="3633270404" sldId="476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3" creationId="{6710591D-C048-A219-85D2-1A8835976C2D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4" creationId="{CA53056C-B83B-6815-F183-018DBFCAD52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5" creationId="{D6A4B439-D0E9-8C06-CB76-258ED775760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6" creationId="{9B4B660A-A4DE-CB45-C317-29D01475373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9" creationId="{4D3F9105-7DDA-54DB-C475-5D72C0D8BB1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2" creationId="{69341273-9047-040A-1946-2D1ADC5FC8F8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3" creationId="{8C3E91ED-27A9-009B-02E3-79C8F346D0D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4" creationId="{1ADEA1D2-BF46-7762-20BB-35504A10334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7" creationId="{E8A9F317-0D18-0D01-A340-95A53635E40D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8" creationId="{942D466E-2BFA-CA30-8D30-BDBDFD357BAF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9" creationId="{A2D2B838-24EC-2161-E530-65294B60029E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0" creationId="{5B8A0206-790F-6E11-A0FB-8200368ECAA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2" creationId="{794648C3-2DEB-8DE3-CAD2-08AD13159099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3" creationId="{B5BDD93E-7A20-B26C-324F-8EEEDB79DB70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4" creationId="{7A1FEDA5-C805-4814-7633-FCB63F4EEC1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5" creationId="{70B21BEA-5191-A42E-F2A0-71B58F6ECD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2" creationId="{6F79CD1E-A76D-87EF-8242-A220C3DE205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3" creationId="{BE961F82-65B0-1B4B-3FD9-60EAA730533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4" creationId="{62819814-96F9-FB05-F723-AAF7595E722C}"/>
          </ac:spMkLst>
        </pc:spChg>
        <pc:spChg chg="del">
          <ac:chgData name="Huy Pham" userId="918db3a1909f15e0" providerId="LiveId" clId="{F19965F6-5506-42AE-B8AF-E67348EDD155}" dt="2024-05-02T01:11:35.496" v="1941" actId="478"/>
          <ac:spMkLst>
            <pc:docMk/>
            <pc:sldMk cId="3633270404" sldId="476"/>
            <ac:spMk id="65" creationId="{1E4B41BC-655D-B94F-D80F-3AD9D846115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6" creationId="{EA4C39D6-BE03-248D-5D8C-6DFAF0FA9E0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7" creationId="{9859C64A-B0F7-150A-2AB0-EF922F600705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9" creationId="{38E3C38A-459B-9E9F-F3D0-EE50D939E8C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79" creationId="{FB2D2C64-AA32-7438-91B5-DB2FC6C41C5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0" creationId="{58C0550E-A781-DBDB-9E65-B74480D6DF1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1" creationId="{81AF9B0A-5C40-01B1-0E5F-2222755DDA8B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2" creationId="{5506DE97-EBED-3E3E-F724-215C11E2BA9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5" creationId="{C285E083-DDD6-5DB4-224B-43EB57E7622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8" creationId="{459DAB32-57BE-4402-E4FC-5B8ED9B6B1C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9" creationId="{9A16A4FC-8610-ABE0-47FB-2EE61F7C595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1" creationId="{D042C47E-A894-6770-0124-9B1162FE20A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2" creationId="{E49AF4D1-CD7F-B2FE-0F7D-28A7FB5938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3" creationId="{A3D09BE0-C351-1BD3-7CBA-4E4C9FDFB5B9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4" creationId="{0896683E-6AD8-6AC5-1F31-8E6F0D9066E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5" creationId="{AD9BF1A2-B88D-96C2-88B6-F3989A2F7E1B}"/>
          </ac:spMkLst>
        </pc:spChg>
        <pc:spChg chg="add mod">
          <ac:chgData name="Huy Pham" userId="918db3a1909f15e0" providerId="LiveId" clId="{F19965F6-5506-42AE-B8AF-E67348EDD155}" dt="2024-05-02T01:20:56.731" v="2076" actId="1076"/>
          <ac:spMkLst>
            <pc:docMk/>
            <pc:sldMk cId="3633270404" sldId="476"/>
            <ac:spMk id="100" creationId="{40FFB58D-0B12-D227-28E2-39A5BE4632BC}"/>
          </ac:spMkLst>
        </pc:spChg>
        <pc:spChg chg="add del mod">
          <ac:chgData name="Huy Pham" userId="918db3a1909f15e0" providerId="LiveId" clId="{F19965F6-5506-42AE-B8AF-E67348EDD155}" dt="2024-05-02T01:22:56.862" v="2120" actId="478"/>
          <ac:spMkLst>
            <pc:docMk/>
            <pc:sldMk cId="3633270404" sldId="476"/>
            <ac:spMk id="101" creationId="{5E257E8C-40E5-F883-10EC-3474176B143A}"/>
          </ac:spMkLst>
        </pc:spChg>
        <pc:spChg chg="add mod">
          <ac:chgData name="Huy Pham" userId="918db3a1909f15e0" providerId="LiveId" clId="{F19965F6-5506-42AE-B8AF-E67348EDD155}" dt="2024-05-02T01:20:45.274" v="2074" actId="1076"/>
          <ac:spMkLst>
            <pc:docMk/>
            <pc:sldMk cId="3633270404" sldId="476"/>
            <ac:spMk id="102" creationId="{E1341379-F813-8109-CCFC-6EF6E64900F7}"/>
          </ac:spMkLst>
        </pc:spChg>
        <pc:spChg chg="add mod">
          <ac:chgData name="Huy Pham" userId="918db3a1909f15e0" providerId="LiveId" clId="{F19965F6-5506-42AE-B8AF-E67348EDD155}" dt="2024-05-02T01:20:52.342" v="2075" actId="1076"/>
          <ac:spMkLst>
            <pc:docMk/>
            <pc:sldMk cId="3633270404" sldId="476"/>
            <ac:spMk id="107" creationId="{986BB926-27B5-F90B-2A03-DE1D40E4BFDE}"/>
          </ac:spMkLst>
        </pc:spChg>
        <pc:spChg chg="add del mod">
          <ac:chgData name="Huy Pham" userId="918db3a1909f15e0" providerId="LiveId" clId="{F19965F6-5506-42AE-B8AF-E67348EDD155}" dt="2024-05-02T01:23:40.508" v="2133" actId="478"/>
          <ac:spMkLst>
            <pc:docMk/>
            <pc:sldMk cId="3633270404" sldId="476"/>
            <ac:spMk id="108" creationId="{28439256-D828-6C17-3828-51F8AC3CB0E8}"/>
          </ac:spMkLst>
        </pc:spChg>
        <pc:spChg chg="add del mod">
          <ac:chgData name="Huy Pham" userId="918db3a1909f15e0" providerId="LiveId" clId="{F19965F6-5506-42AE-B8AF-E67348EDD155}" dt="2024-05-02T01:22:25.732" v="2110" actId="478"/>
          <ac:spMkLst>
            <pc:docMk/>
            <pc:sldMk cId="3633270404" sldId="476"/>
            <ac:spMk id="109" creationId="{70A039BE-B3F0-1FE8-AC82-23B2BC7E0F7C}"/>
          </ac:spMkLst>
        </pc:spChg>
        <pc:spChg chg="add del mod">
          <ac:chgData name="Huy Pham" userId="918db3a1909f15e0" providerId="LiveId" clId="{F19965F6-5506-42AE-B8AF-E67348EDD155}" dt="2024-05-02T01:23:10.820" v="2126" actId="478"/>
          <ac:spMkLst>
            <pc:docMk/>
            <pc:sldMk cId="3633270404" sldId="476"/>
            <ac:spMk id="112" creationId="{1DC0F682-AFD7-108D-3DBE-9310F3CD8D79}"/>
          </ac:spMkLst>
        </pc:spChg>
        <pc:spChg chg="add del mod">
          <ac:chgData name="Huy Pham" userId="918db3a1909f15e0" providerId="LiveId" clId="{F19965F6-5506-42AE-B8AF-E67348EDD155}" dt="2024-05-02T01:23:11.467" v="2127" actId="478"/>
          <ac:spMkLst>
            <pc:docMk/>
            <pc:sldMk cId="3633270404" sldId="476"/>
            <ac:spMk id="113" creationId="{77251B80-ECD3-4E2B-8ACD-9E437222B92D}"/>
          </ac:spMkLst>
        </pc:spChg>
        <pc:spChg chg="add mod">
          <ac:chgData name="Huy Pham" userId="918db3a1909f15e0" providerId="LiveId" clId="{F19965F6-5506-42AE-B8AF-E67348EDD155}" dt="2024-05-02T01:23:49.280" v="2139" actId="1038"/>
          <ac:spMkLst>
            <pc:docMk/>
            <pc:sldMk cId="3633270404" sldId="476"/>
            <ac:spMk id="114" creationId="{9D598D94-C577-0C54-C89A-60C9D4CBED3F}"/>
          </ac:spMkLst>
        </pc:spChg>
        <pc:spChg chg="add del mod">
          <ac:chgData name="Huy Pham" userId="918db3a1909f15e0" providerId="LiveId" clId="{F19965F6-5506-42AE-B8AF-E67348EDD155}" dt="2024-05-02T01:23:43.226" v="2134" actId="1076"/>
          <ac:spMkLst>
            <pc:docMk/>
            <pc:sldMk cId="3633270404" sldId="476"/>
            <ac:spMk id="115" creationId="{F6D75D8D-4B95-24AC-18D6-9D31846BC7C6}"/>
          </ac:spMkLst>
        </pc:spChg>
        <pc:spChg chg="add mod">
          <ac:chgData name="Huy Pham" userId="918db3a1909f15e0" providerId="LiveId" clId="{F19965F6-5506-42AE-B8AF-E67348EDD155}" dt="2024-05-02T01:17:54.603" v="2016" actId="1076"/>
          <ac:spMkLst>
            <pc:docMk/>
            <pc:sldMk cId="3633270404" sldId="476"/>
            <ac:spMk id="117" creationId="{D25A2055-B77B-7FFC-D6C0-6F434E5AA9A1}"/>
          </ac:spMkLst>
        </pc:spChg>
        <pc:spChg chg="add del mod">
          <ac:chgData name="Huy Pham" userId="918db3a1909f15e0" providerId="LiveId" clId="{F19965F6-5506-42AE-B8AF-E67348EDD155}" dt="2024-05-02T01:23:02.945" v="2122" actId="21"/>
          <ac:spMkLst>
            <pc:docMk/>
            <pc:sldMk cId="3633270404" sldId="476"/>
            <ac:spMk id="118" creationId="{3F7B8C29-585D-3214-ECCB-8DED472E2516}"/>
          </ac:spMkLst>
        </pc:spChg>
        <pc:spChg chg="add del mod">
          <ac:chgData name="Huy Pham" userId="918db3a1909f15e0" providerId="LiveId" clId="{F19965F6-5506-42AE-B8AF-E67348EDD155}" dt="2024-05-02T01:22:32.683" v="2111" actId="21"/>
          <ac:spMkLst>
            <pc:docMk/>
            <pc:sldMk cId="3633270404" sldId="476"/>
            <ac:spMk id="119" creationId="{CEFDACC2-3E88-0799-AF97-AB67231F4A15}"/>
          </ac:spMkLst>
        </pc:spChg>
        <pc:spChg chg="add del mod">
          <ac:chgData name="Huy Pham" userId="918db3a1909f15e0" providerId="LiveId" clId="{F19965F6-5506-42AE-B8AF-E67348EDD155}" dt="2024-05-02T01:21:46.745" v="2095" actId="21"/>
          <ac:spMkLst>
            <pc:docMk/>
            <pc:sldMk cId="3633270404" sldId="476"/>
            <ac:spMk id="120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3:14.218" v="2128" actId="1076"/>
          <ac:spMkLst>
            <pc:docMk/>
            <pc:sldMk cId="3633270404" sldId="476"/>
            <ac:spMk id="140" creationId="{D808A932-DF5F-E479-10D8-09661B37C84E}"/>
          </ac:spMkLst>
        </pc:spChg>
        <pc:spChg chg="add mod">
          <ac:chgData name="Huy Pham" userId="918db3a1909f15e0" providerId="LiveId" clId="{F19965F6-5506-42AE-B8AF-E67348EDD155}" dt="2024-05-02T01:21:23.236" v="2092" actId="1037"/>
          <ac:spMkLst>
            <pc:docMk/>
            <pc:sldMk cId="3633270404" sldId="476"/>
            <ac:spMk id="141" creationId="{4B18FFBE-194C-56E0-2F26-BC10DDDB1171}"/>
          </ac:spMkLst>
        </pc:spChg>
        <pc:spChg chg="add mod">
          <ac:chgData name="Huy Pham" userId="918db3a1909f15e0" providerId="LiveId" clId="{F19965F6-5506-42AE-B8AF-E67348EDD155}" dt="2024-05-02T01:21:16.132" v="2084" actId="313"/>
          <ac:spMkLst>
            <pc:docMk/>
            <pc:sldMk cId="3633270404" sldId="476"/>
            <ac:spMk id="142" creationId="{5591FA51-0D23-2194-D467-3B300138E998}"/>
          </ac:spMkLst>
        </pc:spChg>
        <pc:spChg chg="add mod">
          <ac:chgData name="Huy Pham" userId="918db3a1909f15e0" providerId="LiveId" clId="{F19965F6-5506-42AE-B8AF-E67348EDD155}" dt="2024-05-02T01:21:55.785" v="2098" actId="1076"/>
          <ac:spMkLst>
            <pc:docMk/>
            <pc:sldMk cId="3633270404" sldId="476"/>
            <ac:spMk id="143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2:03.078" v="2102" actId="1036"/>
          <ac:spMkLst>
            <pc:docMk/>
            <pc:sldMk cId="3633270404" sldId="476"/>
            <ac:spMk id="144" creationId="{0923E67D-AD10-B3BB-74A2-C717B9A41944}"/>
          </ac:spMkLst>
        </pc:spChg>
        <pc:spChg chg="add mod">
          <ac:chgData name="Huy Pham" userId="918db3a1909f15e0" providerId="LiveId" clId="{F19965F6-5506-42AE-B8AF-E67348EDD155}" dt="2024-05-02T01:22:08.217" v="2104" actId="1076"/>
          <ac:spMkLst>
            <pc:docMk/>
            <pc:sldMk cId="3633270404" sldId="476"/>
            <ac:spMk id="145" creationId="{8251558F-CD56-C334-50E1-071398153374}"/>
          </ac:spMkLst>
        </pc:spChg>
        <pc:spChg chg="add mod">
          <ac:chgData name="Huy Pham" userId="918db3a1909f15e0" providerId="LiveId" clId="{F19965F6-5506-42AE-B8AF-E67348EDD155}" dt="2024-05-02T01:22:14.810" v="2106" actId="1076"/>
          <ac:spMkLst>
            <pc:docMk/>
            <pc:sldMk cId="3633270404" sldId="476"/>
            <ac:spMk id="146" creationId="{AFA4210D-7E1E-8257-54AD-B863AAF6E349}"/>
          </ac:spMkLst>
        </pc:spChg>
        <pc:spChg chg="add mod">
          <ac:chgData name="Huy Pham" userId="918db3a1909f15e0" providerId="LiveId" clId="{F19965F6-5506-42AE-B8AF-E67348EDD155}" dt="2024-05-02T01:24:49.129" v="2159" actId="1038"/>
          <ac:spMkLst>
            <pc:docMk/>
            <pc:sldMk cId="3633270404" sldId="476"/>
            <ac:spMk id="147" creationId="{804BED00-8CCC-D2FD-B930-2389EA29098F}"/>
          </ac:spMkLst>
        </pc:spChg>
        <pc:spChg chg="add del mod">
          <ac:chgData name="Huy Pham" userId="918db3a1909f15e0" providerId="LiveId" clId="{F19965F6-5506-42AE-B8AF-E67348EDD155}" dt="2024-05-02T01:25:19.365" v="2167" actId="21"/>
          <ac:spMkLst>
            <pc:docMk/>
            <pc:sldMk cId="3633270404" sldId="476"/>
            <ac:spMk id="14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3:03.183" v="2123"/>
          <ac:spMkLst>
            <pc:docMk/>
            <pc:sldMk cId="3633270404" sldId="476"/>
            <ac:spMk id="150" creationId="{3F7B8C29-585D-3214-ECCB-8DED472E2516}"/>
          </ac:spMkLst>
        </pc:spChg>
        <pc:spChg chg="add mod">
          <ac:chgData name="Huy Pham" userId="918db3a1909f15e0" providerId="LiveId" clId="{F19965F6-5506-42AE-B8AF-E67348EDD155}" dt="2024-05-02T01:25:19.619" v="2168"/>
          <ac:spMkLst>
            <pc:docMk/>
            <pc:sldMk cId="3633270404" sldId="476"/>
            <ac:spMk id="15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6:55.431" v="2190"/>
          <ac:spMkLst>
            <pc:docMk/>
            <pc:sldMk cId="3633270404" sldId="476"/>
            <ac:spMk id="160" creationId="{25168DBB-80A7-B49E-F522-4C62EE5053C1}"/>
          </ac:spMkLst>
        </pc:spChg>
        <pc:spChg chg="add mod">
          <ac:chgData name="Huy Pham" userId="918db3a1909f15e0" providerId="LiveId" clId="{F19965F6-5506-42AE-B8AF-E67348EDD155}" dt="2024-05-02T01:27:40.884" v="2211" actId="1076"/>
          <ac:spMkLst>
            <pc:docMk/>
            <pc:sldMk cId="3633270404" sldId="476"/>
            <ac:spMk id="161" creationId="{69AFFDCE-A5C7-D34D-C1D5-20FD98DF4241}"/>
          </ac:spMkLst>
        </pc:spChg>
        <pc:spChg chg="add mod">
          <ac:chgData name="Huy Pham" userId="918db3a1909f15e0" providerId="LiveId" clId="{F19965F6-5506-42AE-B8AF-E67348EDD155}" dt="2024-05-02T01:27:57.522" v="2218" actId="1076"/>
          <ac:spMkLst>
            <pc:docMk/>
            <pc:sldMk cId="3633270404" sldId="476"/>
            <ac:spMk id="162" creationId="{2570691A-9774-CC16-4440-1E8FBE1925EF}"/>
          </ac:spMkLst>
        </pc:spChg>
        <pc:spChg chg="add del mod">
          <ac:chgData name="Huy Pham" userId="918db3a1909f15e0" providerId="LiveId" clId="{F19965F6-5506-42AE-B8AF-E67348EDD155}" dt="2024-05-02T01:28:44.790" v="2226" actId="478"/>
          <ac:spMkLst>
            <pc:docMk/>
            <pc:sldMk cId="3633270404" sldId="476"/>
            <ac:spMk id="164" creationId="{E2CE84DF-6FA4-5758-E36C-9CB58A29755D}"/>
          </ac:spMkLst>
        </pc:spChg>
        <pc:spChg chg="add mod">
          <ac:chgData name="Huy Pham" userId="918db3a1909f15e0" providerId="LiveId" clId="{F19965F6-5506-42AE-B8AF-E67348EDD155}" dt="2024-05-02T01:29:11.652" v="2232" actId="14100"/>
          <ac:spMkLst>
            <pc:docMk/>
            <pc:sldMk cId="3633270404" sldId="476"/>
            <ac:spMk id="165" creationId="{16E5D20C-4BC1-B1A1-5E92-752F5C9E4BCD}"/>
          </ac:spMkLst>
        </pc:spChg>
        <pc:spChg chg="add mod">
          <ac:chgData name="Huy Pham" userId="918db3a1909f15e0" providerId="LiveId" clId="{F19965F6-5506-42AE-B8AF-E67348EDD155}" dt="2024-05-02T01:30:24.569" v="2287" actId="14100"/>
          <ac:spMkLst>
            <pc:docMk/>
            <pc:sldMk cId="3633270404" sldId="476"/>
            <ac:spMk id="167" creationId="{8A405524-F442-7004-FF62-73234B27B916}"/>
          </ac:spMkLst>
        </pc:spChg>
        <pc:spChg chg="add mod">
          <ac:chgData name="Huy Pham" userId="918db3a1909f15e0" providerId="LiveId" clId="{F19965F6-5506-42AE-B8AF-E67348EDD155}" dt="2024-05-02T01:32:54.479" v="2292" actId="1076"/>
          <ac:spMkLst>
            <pc:docMk/>
            <pc:sldMk cId="3633270404" sldId="476"/>
            <ac:spMk id="168" creationId="{001CDBC2-F85C-D3F5-39C9-E658C843380D}"/>
          </ac:spMkLst>
        </pc:spChg>
        <pc:spChg chg="add mod">
          <ac:chgData name="Huy Pham" userId="918db3a1909f15e0" providerId="LiveId" clId="{F19965F6-5506-42AE-B8AF-E67348EDD155}" dt="2024-05-02T01:33:49.683" v="2382" actId="14100"/>
          <ac:spMkLst>
            <pc:docMk/>
            <pc:sldMk cId="3633270404" sldId="476"/>
            <ac:spMk id="169" creationId="{DEEC673B-4EA0-D39E-B193-2F929E488FB3}"/>
          </ac:spMkLst>
        </pc:spChg>
        <pc:spChg chg="add mod">
          <ac:chgData name="Huy Pham" userId="918db3a1909f15e0" providerId="LiveId" clId="{F19965F6-5506-42AE-B8AF-E67348EDD155}" dt="2024-05-02T01:35:06.336" v="2395" actId="1076"/>
          <ac:spMkLst>
            <pc:docMk/>
            <pc:sldMk cId="3633270404" sldId="476"/>
            <ac:spMk id="170" creationId="{DE4080B3-4752-D174-1E9C-855E262E56A1}"/>
          </ac:spMkLst>
        </pc:spChg>
        <pc:spChg chg="add mod">
          <ac:chgData name="Huy Pham" userId="918db3a1909f15e0" providerId="LiveId" clId="{F19965F6-5506-42AE-B8AF-E67348EDD155}" dt="2024-05-02T01:40:56.997" v="2434" actId="1076"/>
          <ac:spMkLst>
            <pc:docMk/>
            <pc:sldMk cId="3633270404" sldId="476"/>
            <ac:spMk id="171" creationId="{54D329E9-5ABA-A694-4770-8BF5F638A74F}"/>
          </ac:spMkLst>
        </pc:spChg>
        <pc:graphicFrameChg chg="add del mod">
          <ac:chgData name="Huy Pham" userId="918db3a1909f15e0" providerId="LiveId" clId="{F19965F6-5506-42AE-B8AF-E67348EDD155}" dt="2024-05-02T01:12:04.053" v="1949"/>
          <ac:graphicFrameMkLst>
            <pc:docMk/>
            <pc:sldMk cId="3633270404" sldId="476"/>
            <ac:graphicFrameMk id="19" creationId="{AAFCD560-9BFE-CDF3-0835-01CD173CBD73}"/>
          </ac:graphicFrameMkLst>
        </pc:graphicFrameChg>
        <pc:graphicFrameChg chg="add del mod">
          <ac:chgData name="Huy Pham" userId="918db3a1909f15e0" providerId="LiveId" clId="{F19965F6-5506-42AE-B8AF-E67348EDD155}" dt="2024-05-02T01:12:17.607" v="1955"/>
          <ac:graphicFrameMkLst>
            <pc:docMk/>
            <pc:sldMk cId="3633270404" sldId="476"/>
            <ac:graphicFrameMk id="24" creationId="{FCD79D08-188B-223F-2FA0-F2087F137011}"/>
          </ac:graphicFrameMkLst>
        </pc:graphicFrameChg>
        <pc:picChg chg="del">
          <ac:chgData name="Huy Pham" userId="918db3a1909f15e0" providerId="LiveId" clId="{F19965F6-5506-42AE-B8AF-E67348EDD155}" dt="2024-05-02T01:11:39.623" v="1943" actId="478"/>
          <ac:picMkLst>
            <pc:docMk/>
            <pc:sldMk cId="3633270404" sldId="476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5-02T01:11:36.232" v="1942" actId="478"/>
          <ac:picMkLst>
            <pc:docMk/>
            <pc:sldMk cId="3633270404" sldId="476"/>
            <ac:picMk id="77" creationId="{3C10D8B0-4FA9-DB75-046B-93A43ED2CDA1}"/>
          </ac:picMkLst>
        </pc:picChg>
        <pc:picChg chg="add mod">
          <ac:chgData name="Huy Pham" userId="918db3a1909f15e0" providerId="LiveId" clId="{F19965F6-5506-42AE-B8AF-E67348EDD155}" dt="2024-05-02T01:28:26.077" v="2224" actId="1037"/>
          <ac:picMkLst>
            <pc:docMk/>
            <pc:sldMk cId="3633270404" sldId="476"/>
            <ac:picMk id="163" creationId="{8B94A678-23DA-58A8-B7A7-5611484C23D0}"/>
          </ac:picMkLst>
        </pc:pic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7" creationId="{BCE26F91-C0A7-2A2A-38B8-C35F1D083392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8" creationId="{7CE5ABBC-95F8-A3B2-0CCF-C2610E11BF17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9" creationId="{410B8DCD-A8E4-11DA-9C48-CCC2DDE6101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1" creationId="{2344132E-9A85-3B3E-BA9D-934CBE5781AA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7" creationId="{D721AF1E-E3E2-63A1-8990-252BB79AF3E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8" creationId="{7B0BFBE6-6080-A3E9-1D11-2F1859518A1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0" creationId="{E0B7BA0E-3941-38AD-F67E-51551FD0E95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1" creationId="{641B0B03-0CC8-9049-8DF2-5A8D58FC4135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5" creationId="{35B986C0-D396-4EDB-B4F7-FCC4EB86747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6" creationId="{D226C260-4B22-CFF2-9676-7C74CEB94BF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1" creationId="{65439284-4242-7696-DB64-479CD5048884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6" creationId="{24FEFBD6-4BCF-D983-0A1D-21FA6FF38A64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7" creationId="{95F837F3-C2BE-3941-1D54-8D8CA0009A79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8" creationId="{D42B6CF5-9A27-27DA-A9C7-CCF58D54947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9" creationId="{322DBF82-57E1-4A8C-4A0C-093409BE671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0" creationId="{EFF883D4-EF6A-AA0E-5307-CD21459D0D4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1" creationId="{31D9BE59-C4B3-7F5D-0652-0FCEEB2710E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8" creationId="{1CFFF01A-7C54-7C81-4039-E8741AB3CF1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0" creationId="{07B2A7D5-1771-ABA1-1224-63A77912AC22}"/>
          </ac:cxnSpMkLst>
        </pc:cxnChg>
        <pc:cxnChg chg="del">
          <ac:chgData name="Huy Pham" userId="918db3a1909f15e0" providerId="LiveId" clId="{F19965F6-5506-42AE-B8AF-E67348EDD155}" dt="2024-05-02T01:11:31.986" v="1940" actId="478"/>
          <ac:cxnSpMkLst>
            <pc:docMk/>
            <pc:sldMk cId="3633270404" sldId="476"/>
            <ac:cxnSpMk id="71" creationId="{31B6A67D-9BF8-6354-884C-21021460F88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2" creationId="{EC7EAF48-02A9-FE62-D591-10694C9EA0D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3" creationId="{A24FD147-AAAE-CF3A-4701-3E99E3EAD05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4" creationId="{E6B9263A-A790-B764-B6CE-C7DA6C336D5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5" creationId="{DD21C08F-F6B9-03F3-8D99-48E487F644AC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6" creationId="{88CAB378-3D68-96CE-E81B-989AD9EB6F0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8" creationId="{AFC69627-5358-4E79-11F7-29E25221D190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3" creationId="{6B45606B-A1F5-3DF7-2D10-04439B5678AE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4" creationId="{74CFA373-B40D-2758-3220-5917092F00F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6" creationId="{87B77302-825F-9239-1305-5D64D52F555F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7" creationId="{A12C37E8-62DB-5478-1A18-CAC8AC390BD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90" creationId="{337D77B5-ABDE-BACB-F0A5-9267CA8FF056}"/>
          </ac:cxnSpMkLst>
        </pc:cxnChg>
        <pc:cxnChg chg="add mod">
          <ac:chgData name="Huy Pham" userId="918db3a1909f15e0" providerId="LiveId" clId="{F19965F6-5506-42AE-B8AF-E67348EDD155}" dt="2024-05-02T01:17:54.603" v="2016" actId="1076"/>
          <ac:cxnSpMkLst>
            <pc:docMk/>
            <pc:sldMk cId="3633270404" sldId="476"/>
            <ac:cxnSpMk id="96" creationId="{D4D3A8E2-0CE1-77FB-1DF1-D1FDBBA3CF56}"/>
          </ac:cxnSpMkLst>
        </pc:cxnChg>
        <pc:cxnChg chg="add del mod">
          <ac:chgData name="Huy Pham" userId="918db3a1909f15e0" providerId="LiveId" clId="{F19965F6-5506-42AE-B8AF-E67348EDD155}" dt="2024-05-02T01:17:39.578" v="2014" actId="478"/>
          <ac:cxnSpMkLst>
            <pc:docMk/>
            <pc:sldMk cId="3633270404" sldId="476"/>
            <ac:cxnSpMk id="97" creationId="{985421DD-6824-BF5D-3F4E-6252AE4D5398}"/>
          </ac:cxnSpMkLst>
        </pc:cxnChg>
        <pc:cxnChg chg="add mod">
          <ac:chgData name="Huy Pham" userId="918db3a1909f15e0" providerId="LiveId" clId="{F19965F6-5506-42AE-B8AF-E67348EDD155}" dt="2024-05-02T01:23:02.945" v="2122" actId="21"/>
          <ac:cxnSpMkLst>
            <pc:docMk/>
            <pc:sldMk cId="3633270404" sldId="476"/>
            <ac:cxnSpMk id="98" creationId="{32A781D4-AAB6-1B4C-A2BD-4CDECEB4429E}"/>
          </ac:cxnSpMkLst>
        </pc:cxnChg>
        <pc:cxnChg chg="add del mod">
          <ac:chgData name="Huy Pham" userId="918db3a1909f15e0" providerId="LiveId" clId="{F19965F6-5506-42AE-B8AF-E67348EDD155}" dt="2024-05-02T01:25:31.832" v="2170" actId="478"/>
          <ac:cxnSpMkLst>
            <pc:docMk/>
            <pc:sldMk cId="3633270404" sldId="476"/>
            <ac:cxnSpMk id="99" creationId="{453838DD-29D9-DD51-EE15-664C75226591}"/>
          </ac:cxnSpMkLst>
        </pc:cxnChg>
        <pc:cxnChg chg="add mod">
          <ac:chgData name="Huy Pham" userId="918db3a1909f15e0" providerId="LiveId" clId="{F19965F6-5506-42AE-B8AF-E67348EDD155}" dt="2024-05-02T01:18:06.858" v="2018" actId="14100"/>
          <ac:cxnSpMkLst>
            <pc:docMk/>
            <pc:sldMk cId="3633270404" sldId="476"/>
            <ac:cxnSpMk id="103" creationId="{0839BFAE-D2EC-711E-8DF2-1C508E34E292}"/>
          </ac:cxnSpMkLst>
        </pc:cxnChg>
        <pc:cxnChg chg="add del mod">
          <ac:chgData name="Huy Pham" userId="918db3a1909f15e0" providerId="LiveId" clId="{F19965F6-5506-42AE-B8AF-E67348EDD155}" dt="2024-05-02T01:25:34.222" v="2171" actId="478"/>
          <ac:cxnSpMkLst>
            <pc:docMk/>
            <pc:sldMk cId="3633270404" sldId="476"/>
            <ac:cxnSpMk id="104" creationId="{B22A5D1C-9F6D-FF20-14A6-D6C2C0E0B357}"/>
          </ac:cxnSpMkLst>
        </pc:cxnChg>
        <pc:cxnChg chg="add mod">
          <ac:chgData name="Huy Pham" userId="918db3a1909f15e0" providerId="LiveId" clId="{F19965F6-5506-42AE-B8AF-E67348EDD155}" dt="2024-05-02T01:18:56.979" v="2040" actId="14100"/>
          <ac:cxnSpMkLst>
            <pc:docMk/>
            <pc:sldMk cId="3633270404" sldId="476"/>
            <ac:cxnSpMk id="105" creationId="{42421789-E4E7-1C79-97CD-FA567F7394C9}"/>
          </ac:cxnSpMkLst>
        </pc:cxnChg>
        <pc:cxnChg chg="add del mod">
          <ac:chgData name="Huy Pham" userId="918db3a1909f15e0" providerId="LiveId" clId="{F19965F6-5506-42AE-B8AF-E67348EDD155}" dt="2024-05-02T01:18:29.873" v="2028" actId="478"/>
          <ac:cxnSpMkLst>
            <pc:docMk/>
            <pc:sldMk cId="3633270404" sldId="476"/>
            <ac:cxnSpMk id="106" creationId="{03C14EEF-C0FF-C430-CC3E-BD2CA5A6C09D}"/>
          </ac:cxnSpMkLst>
        </pc:cxnChg>
        <pc:cxnChg chg="add del mod">
          <ac:chgData name="Huy Pham" userId="918db3a1909f15e0" providerId="LiveId" clId="{F19965F6-5506-42AE-B8AF-E67348EDD155}" dt="2024-05-02T01:24:28.231" v="2146" actId="478"/>
          <ac:cxnSpMkLst>
            <pc:docMk/>
            <pc:sldMk cId="3633270404" sldId="476"/>
            <ac:cxnSpMk id="110" creationId="{8F84FAFA-FD66-29CC-37AE-59B1769C13F4}"/>
          </ac:cxnSpMkLst>
        </pc:cxnChg>
        <pc:cxnChg chg="add del mod">
          <ac:chgData name="Huy Pham" userId="918db3a1909f15e0" providerId="LiveId" clId="{F19965F6-5506-42AE-B8AF-E67348EDD155}" dt="2024-05-02T01:24:32.191" v="2147" actId="478"/>
          <ac:cxnSpMkLst>
            <pc:docMk/>
            <pc:sldMk cId="3633270404" sldId="476"/>
            <ac:cxnSpMk id="111" creationId="{420A52FE-5AFB-D123-9798-33D4D33CA6E2}"/>
          </ac:cxnSpMkLst>
        </pc:cxnChg>
        <pc:cxnChg chg="add del mod">
          <ac:chgData name="Huy Pham" userId="918db3a1909f15e0" providerId="LiveId" clId="{F19965F6-5506-42AE-B8AF-E67348EDD155}" dt="2024-05-02T01:18:34.544" v="2030" actId="21"/>
          <ac:cxnSpMkLst>
            <pc:docMk/>
            <pc:sldMk cId="3633270404" sldId="476"/>
            <ac:cxnSpMk id="116" creationId="{A5C5CF60-49D0-BEE5-1156-3CFA6D417E93}"/>
          </ac:cxnSpMkLst>
        </pc:cxnChg>
        <pc:cxnChg chg="add mod">
          <ac:chgData name="Huy Pham" userId="918db3a1909f15e0" providerId="LiveId" clId="{F19965F6-5506-42AE-B8AF-E67348EDD155}" dt="2024-05-02T01:24:49.129" v="2159" actId="1038"/>
          <ac:cxnSpMkLst>
            <pc:docMk/>
            <pc:sldMk cId="3633270404" sldId="476"/>
            <ac:cxnSpMk id="121" creationId="{41F60621-1BC3-2D8A-44F2-3E6602A01838}"/>
          </ac:cxnSpMkLst>
        </pc:cxnChg>
        <pc:cxnChg chg="add mod">
          <ac:chgData name="Huy Pham" userId="918db3a1909f15e0" providerId="LiveId" clId="{F19965F6-5506-42AE-B8AF-E67348EDD155}" dt="2024-05-02T01:18:51.006" v="2039" actId="1037"/>
          <ac:cxnSpMkLst>
            <pc:docMk/>
            <pc:sldMk cId="3633270404" sldId="476"/>
            <ac:cxnSpMk id="129" creationId="{ABCFE892-52E5-3481-8E72-20548C96B393}"/>
          </ac:cxnSpMkLst>
        </pc:cxnChg>
        <pc:cxnChg chg="add mod">
          <ac:chgData name="Huy Pham" userId="918db3a1909f15e0" providerId="LiveId" clId="{F19965F6-5506-42AE-B8AF-E67348EDD155}" dt="2024-05-02T01:19:27.326" v="2060" actId="14100"/>
          <ac:cxnSpMkLst>
            <pc:docMk/>
            <pc:sldMk cId="3633270404" sldId="476"/>
            <ac:cxnSpMk id="131" creationId="{29DC4C2D-DA22-7162-66D6-B1DAF64E9DD9}"/>
          </ac:cxnSpMkLst>
        </pc:cxnChg>
        <pc:cxnChg chg="add del mod">
          <ac:chgData name="Huy Pham" userId="918db3a1909f15e0" providerId="LiveId" clId="{F19965F6-5506-42AE-B8AF-E67348EDD155}" dt="2024-05-02T01:20:00.369" v="2069" actId="478"/>
          <ac:cxnSpMkLst>
            <pc:docMk/>
            <pc:sldMk cId="3633270404" sldId="476"/>
            <ac:cxnSpMk id="132" creationId="{F5BCB0D8-FBE0-8965-87A6-3880AA705D0E}"/>
          </ac:cxnSpMkLst>
        </pc:cxnChg>
        <pc:cxnChg chg="add mod">
          <ac:chgData name="Huy Pham" userId="918db3a1909f15e0" providerId="LiveId" clId="{F19965F6-5506-42AE-B8AF-E67348EDD155}" dt="2024-05-02T01:19:56.322" v="2067" actId="14100"/>
          <ac:cxnSpMkLst>
            <pc:docMk/>
            <pc:sldMk cId="3633270404" sldId="476"/>
            <ac:cxnSpMk id="134" creationId="{6EA2626D-7FAA-79B8-82CD-5A7DB3ECC709}"/>
          </ac:cxnSpMkLst>
        </pc:cxnChg>
        <pc:cxnChg chg="add mod">
          <ac:chgData name="Huy Pham" userId="918db3a1909f15e0" providerId="LiveId" clId="{F19965F6-5506-42AE-B8AF-E67348EDD155}" dt="2024-05-02T01:20:21.406" v="2073" actId="14100"/>
          <ac:cxnSpMkLst>
            <pc:docMk/>
            <pc:sldMk cId="3633270404" sldId="476"/>
            <ac:cxnSpMk id="136" creationId="{BAFFDE31-1854-64F9-2399-73FF26B1CDCC}"/>
          </ac:cxnSpMkLst>
        </pc:cxnChg>
        <pc:cxnChg chg="add mod">
          <ac:chgData name="Huy Pham" userId="918db3a1909f15e0" providerId="LiveId" clId="{F19965F6-5506-42AE-B8AF-E67348EDD155}" dt="2024-05-02T01:25:24.961" v="2169" actId="208"/>
          <ac:cxnSpMkLst>
            <pc:docMk/>
            <pc:sldMk cId="3633270404" sldId="476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1:37:54.466" v="2425" actId="1076"/>
        <pc:sldMkLst>
          <pc:docMk/>
          <pc:sldMk cId="3011301980" sldId="477"/>
        </pc:sldMkLst>
        <pc:spChg chg="add mod">
          <ac:chgData name="Huy Pham" userId="918db3a1909f15e0" providerId="LiveId" clId="{F19965F6-5506-42AE-B8AF-E67348EDD155}" dt="2024-05-02T01:36:13.711" v="2406" actId="1076"/>
          <ac:spMkLst>
            <pc:docMk/>
            <pc:sldMk cId="3011301980" sldId="477"/>
            <ac:spMk id="19" creationId="{37F9206A-DCA1-BF33-BE4C-807FAF3639AC}"/>
          </ac:spMkLst>
        </pc:spChg>
        <pc:spChg chg="add del mod">
          <ac:chgData name="Huy Pham" userId="918db3a1909f15e0" providerId="LiveId" clId="{F19965F6-5506-42AE-B8AF-E67348EDD155}" dt="2024-05-02T01:37:47.898" v="2424" actId="478"/>
          <ac:spMkLst>
            <pc:docMk/>
            <pc:sldMk cId="3011301980" sldId="477"/>
            <ac:spMk id="20" creationId="{85BBE893-AE46-3932-D133-071CB4CB1897}"/>
          </ac:spMkLst>
        </pc:spChg>
        <pc:spChg chg="add mod">
          <ac:chgData name="Huy Pham" userId="918db3a1909f15e0" providerId="LiveId" clId="{F19965F6-5506-42AE-B8AF-E67348EDD155}" dt="2024-05-02T01:37:54.466" v="2425" actId="1076"/>
          <ac:spMkLst>
            <pc:docMk/>
            <pc:sldMk cId="3011301980" sldId="477"/>
            <ac:spMk id="23" creationId="{4EBC1764-55D8-4133-C493-3D6DA4902257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0" creationId="{25168DBB-80A7-B49E-F522-4C62EE5053C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1" creationId="{69AFFDCE-A5C7-D34D-C1D5-20FD98DF424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2" creationId="{2570691A-9774-CC16-4440-1E8FBE1925EF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5" creationId="{16E5D20C-4BC1-B1A1-5E92-752F5C9E4BCD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7" creationId="{8A405524-F442-7004-FF62-73234B27B916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8" creationId="{001CDBC2-F85C-D3F5-39C9-E658C843380D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9" creationId="{DEEC673B-4EA0-D39E-B193-2F929E488FB3}"/>
          </ac:spMkLst>
        </pc:spChg>
        <pc:spChg chg="mod">
          <ac:chgData name="Huy Pham" userId="918db3a1909f15e0" providerId="LiveId" clId="{F19965F6-5506-42AE-B8AF-E67348EDD155}" dt="2024-05-02T01:35:57.740" v="2401" actId="1076"/>
          <ac:spMkLst>
            <pc:docMk/>
            <pc:sldMk cId="3011301980" sldId="477"/>
            <ac:spMk id="170" creationId="{DE4080B3-4752-D174-1E9C-855E262E56A1}"/>
          </ac:spMkLst>
        </pc:spChg>
        <pc:picChg chg="del">
          <ac:chgData name="Huy Pham" userId="918db3a1909f15e0" providerId="LiveId" clId="{F19965F6-5506-42AE-B8AF-E67348EDD155}" dt="2024-05-02T01:35:36.390" v="2397" actId="478"/>
          <ac:picMkLst>
            <pc:docMk/>
            <pc:sldMk cId="3011301980" sldId="477"/>
            <ac:picMk id="163" creationId="{8B94A678-23DA-58A8-B7A7-5611484C23D0}"/>
          </ac:picMkLst>
        </pc:picChg>
      </pc:sldChg>
      <pc:sldChg chg="addSp delSp modSp add mod delAnim modAnim">
        <pc:chgData name="Huy Pham" userId="918db3a1909f15e0" providerId="LiveId" clId="{F19965F6-5506-42AE-B8AF-E67348EDD155}" dt="2024-05-02T02:32:01.371" v="2950" actId="20577"/>
        <pc:sldMkLst>
          <pc:docMk/>
          <pc:sldMk cId="2605712920" sldId="478"/>
        </pc:sldMkLst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9" creationId="{37F9206A-DCA1-BF33-BE4C-807FAF3639A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3" creationId="{4EBC1764-55D8-4133-C493-3D6DA4902257}"/>
          </ac:spMkLst>
        </pc:spChg>
        <pc:spChg chg="add mod">
          <ac:chgData name="Huy Pham" userId="918db3a1909f15e0" providerId="LiveId" clId="{F19965F6-5506-42AE-B8AF-E67348EDD155}" dt="2024-05-02T02:10:31.963" v="2498" actId="1076"/>
          <ac:spMkLst>
            <pc:docMk/>
            <pc:sldMk cId="2605712920" sldId="478"/>
            <ac:spMk id="24" creationId="{ECD14936-5E78-9157-7555-8A43751B1A00}"/>
          </ac:spMkLst>
        </pc:spChg>
        <pc:spChg chg="add mod">
          <ac:chgData name="Huy Pham" userId="918db3a1909f15e0" providerId="LiveId" clId="{F19965F6-5506-42AE-B8AF-E67348EDD155}" dt="2024-05-02T02:19:06.066" v="2736" actId="14100"/>
          <ac:spMkLst>
            <pc:docMk/>
            <pc:sldMk cId="2605712920" sldId="478"/>
            <ac:spMk id="25" creationId="{008CDA83-4781-13BD-E738-7979577B0729}"/>
          </ac:spMkLst>
        </pc:spChg>
        <pc:spChg chg="add mod">
          <ac:chgData name="Huy Pham" userId="918db3a1909f15e0" providerId="LiveId" clId="{F19965F6-5506-42AE-B8AF-E67348EDD155}" dt="2024-05-02T02:11:05.548" v="2515" actId="14100"/>
          <ac:spMkLst>
            <pc:docMk/>
            <pc:sldMk cId="2605712920" sldId="478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2:10:39.988" v="2499" actId="1076"/>
          <ac:spMkLst>
            <pc:docMk/>
            <pc:sldMk cId="2605712920" sldId="478"/>
            <ac:spMk id="32" creationId="{0694F1E3-176B-5246-2BD4-46542D39AFE3}"/>
          </ac:spMkLst>
        </pc:spChg>
        <pc:spChg chg="add del mod">
          <ac:chgData name="Huy Pham" userId="918db3a1909f15e0" providerId="LiveId" clId="{F19965F6-5506-42AE-B8AF-E67348EDD155}" dt="2024-05-02T02:17:38.080" v="2698" actId="478"/>
          <ac:spMkLst>
            <pc:docMk/>
            <pc:sldMk cId="2605712920" sldId="478"/>
            <ac:spMk id="35" creationId="{963F3A11-27B3-3817-1864-13D0174531E1}"/>
          </ac:spMkLst>
        </pc:spChg>
        <pc:spChg chg="add mod">
          <ac:chgData name="Huy Pham" userId="918db3a1909f15e0" providerId="LiveId" clId="{F19965F6-5506-42AE-B8AF-E67348EDD155}" dt="2024-05-02T02:10:48.715" v="2502" actId="1076"/>
          <ac:spMkLst>
            <pc:docMk/>
            <pc:sldMk cId="2605712920" sldId="478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21:23.212" v="2806" actId="1036"/>
          <ac:spMkLst>
            <pc:docMk/>
            <pc:sldMk cId="2605712920" sldId="478"/>
            <ac:spMk id="41" creationId="{58E61742-54CB-735E-5C78-F87E2028503D}"/>
          </ac:spMkLst>
        </pc:spChg>
        <pc:spChg chg="add mod">
          <ac:chgData name="Huy Pham" userId="918db3a1909f15e0" providerId="LiveId" clId="{F19965F6-5506-42AE-B8AF-E67348EDD155}" dt="2024-05-02T02:20:56.012" v="2782" actId="1035"/>
          <ac:spMkLst>
            <pc:docMk/>
            <pc:sldMk cId="2605712920" sldId="478"/>
            <ac:spMk id="42" creationId="{B1D3D946-7954-F500-3261-678C9D2843D3}"/>
          </ac:spMkLst>
        </pc:spChg>
        <pc:spChg chg="add del mod">
          <ac:chgData name="Huy Pham" userId="918db3a1909f15e0" providerId="LiveId" clId="{F19965F6-5506-42AE-B8AF-E67348EDD155}" dt="2024-05-02T02:15:44.883" v="2561" actId="478"/>
          <ac:spMkLst>
            <pc:docMk/>
            <pc:sldMk cId="2605712920" sldId="478"/>
            <ac:spMk id="44" creationId="{2F671E8D-5D2D-014B-62CB-C3FD3324782B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5" creationId="{E5A47A09-EAF2-8185-D2FE-803500DA5C4A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6" creationId="{F04845E8-F2A1-5776-CA9E-2533977CC7E6}"/>
          </ac:spMkLst>
        </pc:spChg>
        <pc:spChg chg="add del mod">
          <ac:chgData name="Huy Pham" userId="918db3a1909f15e0" providerId="LiveId" clId="{F19965F6-5506-42AE-B8AF-E67348EDD155}" dt="2024-05-02T02:18:10.995" v="2717" actId="478"/>
          <ac:spMkLst>
            <pc:docMk/>
            <pc:sldMk cId="2605712920" sldId="478"/>
            <ac:spMk id="48" creationId="{6F804389-73B2-2002-8457-B3EA43048819}"/>
          </ac:spMkLst>
        </pc:spChg>
        <pc:spChg chg="add mod">
          <ac:chgData name="Huy Pham" userId="918db3a1909f15e0" providerId="LiveId" clId="{F19965F6-5506-42AE-B8AF-E67348EDD155}" dt="2024-05-02T02:32:01.371" v="2950" actId="20577"/>
          <ac:spMkLst>
            <pc:docMk/>
            <pc:sldMk cId="2605712920" sldId="478"/>
            <ac:spMk id="50" creationId="{7921A72D-9E17-D9BA-2DE5-44EB4817E7C4}"/>
          </ac:spMkLst>
        </pc:spChg>
        <pc:spChg chg="add mod">
          <ac:chgData name="Huy Pham" userId="918db3a1909f15e0" providerId="LiveId" clId="{F19965F6-5506-42AE-B8AF-E67348EDD155}" dt="2024-05-02T02:18:31.917" v="2725" actId="1076"/>
          <ac:spMkLst>
            <pc:docMk/>
            <pc:sldMk cId="2605712920" sldId="478"/>
            <ac:spMk id="53" creationId="{B6F0141C-14EC-E578-27E0-B0EAAB304A6A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4" creationId="{AEAE5315-C7C1-A3C1-1559-772303F7144F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5" creationId="{C8EE48D4-D3D0-7D33-326D-13D62C9E8C31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6" creationId="{B090D61B-733C-AB8B-2AB3-74B93F89E888}"/>
          </ac:spMkLst>
        </pc:spChg>
        <pc:spChg chg="add del mod">
          <ac:chgData name="Huy Pham" userId="918db3a1909f15e0" providerId="LiveId" clId="{F19965F6-5506-42AE-B8AF-E67348EDD155}" dt="2024-05-02T02:20:42.972" v="2771" actId="478"/>
          <ac:spMkLst>
            <pc:docMk/>
            <pc:sldMk cId="2605712920" sldId="478"/>
            <ac:spMk id="57" creationId="{475D2E83-C43B-AC5A-1279-8BF47D2F01D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0" creationId="{40FFB58D-0B12-D227-28E2-39A5BE4632B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2" creationId="{E1341379-F813-8109-CCFC-6EF6E64900F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7" creationId="{986BB926-27B5-F90B-2A03-DE1D40E4BFD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4" creationId="{9D598D94-C577-0C54-C89A-60C9D4CBED3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5" creationId="{F6D75D8D-4B95-24AC-18D6-9D31846BC7C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7" creationId="{D25A2055-B77B-7FFC-D6C0-6F434E5AA9A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0" creationId="{D808A932-DF5F-E479-10D8-09661B37C84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1" creationId="{4B18FFBE-194C-56E0-2F26-BC10DDDB117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2" creationId="{5591FA51-0D23-2194-D467-3B300138E998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3" creationId="{22CC2069-4B02-EEE8-5A0C-4BFB4D55644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4" creationId="{0923E67D-AD10-B3BB-74A2-C717B9A4194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5" creationId="{8251558F-CD56-C334-50E1-07139815337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6" creationId="{AFA4210D-7E1E-8257-54AD-B863AAF6E349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7" creationId="{804BED00-8CCC-D2FD-B930-2389EA29098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0" creationId="{3F7B8C29-585D-3214-ECCB-8DED472E251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8" creationId="{CEFDACC2-3E88-0799-AF97-AB67231F4A15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8" creationId="{001CDBC2-F85C-D3F5-39C9-E658C843380D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9" creationId="{DEEC673B-4EA0-D39E-B193-2F929E488FB3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70" creationId="{DE4080B3-4752-D174-1E9C-855E262E56A1}"/>
          </ac:spMkLst>
        </pc:spChg>
        <pc:graphicFrameChg chg="add del mod">
          <ac:chgData name="Huy Pham" userId="918db3a1909f15e0" providerId="LiveId" clId="{F19965F6-5506-42AE-B8AF-E67348EDD155}" dt="2024-05-02T01:40:42.755" v="2430"/>
          <ac:graphicFrameMkLst>
            <pc:docMk/>
            <pc:sldMk cId="2605712920" sldId="478"/>
            <ac:graphicFrameMk id="20" creationId="{68BC9C37-3307-C835-1660-0108035B6A84}"/>
          </ac:graphicFrameMkLst>
        </pc:graphicFrameChg>
        <pc:graphicFrameChg chg="add del mod">
          <ac:chgData name="Huy Pham" userId="918db3a1909f15e0" providerId="LiveId" clId="{F19965F6-5506-42AE-B8AF-E67348EDD155}" dt="2024-05-02T02:07:19.132" v="2446"/>
          <ac:graphicFrameMkLst>
            <pc:docMk/>
            <pc:sldMk cId="2605712920" sldId="478"/>
            <ac:graphicFrameMk id="26" creationId="{44DC0BCF-9D67-9702-5858-85250107A419}"/>
          </ac:graphicFrameMkLst>
        </pc:graphicFrameChg>
        <pc:graphicFrameChg chg="add del mod">
          <ac:chgData name="Huy Pham" userId="918db3a1909f15e0" providerId="LiveId" clId="{F19965F6-5506-42AE-B8AF-E67348EDD155}" dt="2024-05-02T02:07:26.551" v="2451"/>
          <ac:graphicFrameMkLst>
            <pc:docMk/>
            <pc:sldMk cId="2605712920" sldId="478"/>
            <ac:graphicFrameMk id="29" creationId="{D747DBEF-3B68-EFDA-7AB7-BD36602791C5}"/>
          </ac:graphicFrameMkLst>
        </pc:graphicFrameChg>
        <pc:graphicFrameChg chg="add del mod">
          <ac:chgData name="Huy Pham" userId="918db3a1909f15e0" providerId="LiveId" clId="{F19965F6-5506-42AE-B8AF-E67348EDD155}" dt="2024-05-02T02:07:37.585" v="2457"/>
          <ac:graphicFrameMkLst>
            <pc:docMk/>
            <pc:sldMk cId="2605712920" sldId="478"/>
            <ac:graphicFrameMk id="33" creationId="{8E7CEDCE-AF2D-077D-D836-B12D8C8A5CE9}"/>
          </ac:graphicFrameMkLst>
        </pc:graphicFrameChg>
        <pc:graphicFrameChg chg="add del mod">
          <ac:chgData name="Huy Pham" userId="918db3a1909f15e0" providerId="LiveId" clId="{F19965F6-5506-42AE-B8AF-E67348EDD155}" dt="2024-05-02T02:07:48.906" v="2463"/>
          <ac:graphicFrameMkLst>
            <pc:docMk/>
            <pc:sldMk cId="2605712920" sldId="478"/>
            <ac:graphicFrameMk id="36" creationId="{2CDECC1B-4F00-2328-E653-5A4E37F67754}"/>
          </ac:graphicFrameMkLst>
        </pc:graphicFrameChg>
        <pc:graphicFrameChg chg="add del mod">
          <ac:chgData name="Huy Pham" userId="918db3a1909f15e0" providerId="LiveId" clId="{F19965F6-5506-42AE-B8AF-E67348EDD155}" dt="2024-05-02T02:12:11.742" v="2518"/>
          <ac:graphicFrameMkLst>
            <pc:docMk/>
            <pc:sldMk cId="2605712920" sldId="478"/>
            <ac:graphicFrameMk id="39" creationId="{23E5A375-A550-F019-0FFF-06C89BE6A8AD}"/>
          </ac:graphicFrameMkLst>
        </pc:graphicFrameChg>
        <pc:graphicFrameChg chg="add del mod">
          <ac:chgData name="Huy Pham" userId="918db3a1909f15e0" providerId="LiveId" clId="{F19965F6-5506-42AE-B8AF-E67348EDD155}" dt="2024-05-02T02:18:19.626" v="2720"/>
          <ac:graphicFrameMkLst>
            <pc:docMk/>
            <pc:sldMk cId="2605712920" sldId="478"/>
            <ac:graphicFrameMk id="51" creationId="{0F4D1D11-523C-41B8-542D-2C454CB3464F}"/>
          </ac:graphicFrameMkLst>
        </pc:graphicFrame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6" creationId="{D4D3A8E2-0CE1-77FB-1DF1-D1FDBBA3CF56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8" creationId="{32A781D4-AAB6-1B4C-A2BD-4CDECEB4429E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3" creationId="{0839BFAE-D2EC-711E-8DF2-1C508E34E292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5" creationId="{42421789-E4E7-1C79-97CD-FA567F7394C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16" creationId="{A5C5CF60-49D0-BEE5-1156-3CFA6D417E93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1" creationId="{41F60621-1BC3-2D8A-44F2-3E6602A01838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9" creationId="{ABCFE892-52E5-3481-8E72-20548C96B393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1" creationId="{29DC4C2D-DA22-7162-66D6-B1DAF64E9DD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4" creationId="{6EA2626D-7FAA-79B8-82CD-5A7DB3ECC70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6" creationId="{BAFFDE31-1854-64F9-2399-73FF26B1CDCC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2:28:59.080" v="2947" actId="20577"/>
        <pc:sldMkLst>
          <pc:docMk/>
          <pc:sldMk cId="4153408351" sldId="479"/>
        </pc:sldMkLst>
        <pc:spChg chg="add mod">
          <ac:chgData name="Huy Pham" userId="918db3a1909f15e0" providerId="LiveId" clId="{F19965F6-5506-42AE-B8AF-E67348EDD155}" dt="2024-05-02T02:27:24.857" v="2909" actId="1076"/>
          <ac:spMkLst>
            <pc:docMk/>
            <pc:sldMk cId="4153408351" sldId="479"/>
            <ac:spMk id="19" creationId="{BDDFD891-14F9-2DE1-09CC-054971A1AFAE}"/>
          </ac:spMkLst>
        </pc:spChg>
        <pc:spChg chg="add mod">
          <ac:chgData name="Huy Pham" userId="918db3a1909f15e0" providerId="LiveId" clId="{F19965F6-5506-42AE-B8AF-E67348EDD155}" dt="2024-05-02T02:28:35.361" v="2936" actId="1035"/>
          <ac:spMkLst>
            <pc:docMk/>
            <pc:sldMk cId="4153408351" sldId="479"/>
            <ac:spMk id="20" creationId="{284814BC-4791-CBC8-E02A-E02F8A90CC16}"/>
          </ac:spMkLst>
        </pc:spChg>
        <pc:spChg chg="mod">
          <ac:chgData name="Huy Pham" userId="918db3a1909f15e0" providerId="LiveId" clId="{F19965F6-5506-42AE-B8AF-E67348EDD155}" dt="2024-05-02T02:25:41.226" v="2818" actId="207"/>
          <ac:spMkLst>
            <pc:docMk/>
            <pc:sldMk cId="4153408351" sldId="479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25:27.732" v="2808" actId="478"/>
          <ac:spMkLst>
            <pc:docMk/>
            <pc:sldMk cId="4153408351" sldId="479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25:52.196" v="2819" actId="14100"/>
          <ac:spMkLst>
            <pc:docMk/>
            <pc:sldMk cId="4153408351" sldId="479"/>
            <ac:spMk id="54" creationId="{AEAE5315-C7C1-A3C1-1559-772303F7144F}"/>
          </ac:spMkLst>
        </pc:spChg>
        <pc:spChg chg="mod">
          <ac:chgData name="Huy Pham" userId="918db3a1909f15e0" providerId="LiveId" clId="{F19965F6-5506-42AE-B8AF-E67348EDD155}" dt="2024-05-02T02:27:58.527" v="2919" actId="1076"/>
          <ac:spMkLst>
            <pc:docMk/>
            <pc:sldMk cId="4153408351" sldId="479"/>
            <ac:spMk id="55" creationId="{C8EE48D4-D3D0-7D33-326D-13D62C9E8C31}"/>
          </ac:spMkLst>
        </pc:spChg>
        <pc:spChg chg="mod">
          <ac:chgData name="Huy Pham" userId="918db3a1909f15e0" providerId="LiveId" clId="{F19965F6-5506-42AE-B8AF-E67348EDD155}" dt="2024-05-02T02:28:21.824" v="2926" actId="1037"/>
          <ac:spMkLst>
            <pc:docMk/>
            <pc:sldMk cId="4153408351" sldId="479"/>
            <ac:spMk id="56" creationId="{B090D61B-733C-AB8B-2AB3-74B93F89E888}"/>
          </ac:spMkLst>
        </pc:spChg>
        <pc:spChg chg="mod">
          <ac:chgData name="Huy Pham" userId="918db3a1909f15e0" providerId="LiveId" clId="{F19965F6-5506-42AE-B8AF-E67348EDD155}" dt="2024-05-02T02:28:59.080" v="2947" actId="20577"/>
          <ac:spMkLst>
            <pc:docMk/>
            <pc:sldMk cId="4153408351" sldId="479"/>
            <ac:spMk id="57" creationId="{475D2E83-C43B-AC5A-1279-8BF47D2F01DC}"/>
          </ac:spMkLst>
        </pc:spChg>
      </pc:sldChg>
      <pc:sldChg chg="addSp delSp modSp add mod">
        <pc:chgData name="Huy Pham" userId="918db3a1909f15e0" providerId="LiveId" clId="{F19965F6-5506-42AE-B8AF-E67348EDD155}" dt="2024-05-02T02:34:18.406" v="2990" actId="1038"/>
        <pc:sldMkLst>
          <pc:docMk/>
          <pc:sldMk cId="1045434212" sldId="480"/>
        </pc:sldMkLst>
        <pc:spChg chg="add mod">
          <ac:chgData name="Huy Pham" userId="918db3a1909f15e0" providerId="LiveId" clId="{F19965F6-5506-42AE-B8AF-E67348EDD155}" dt="2024-05-02T02:33:43.367" v="2985" actId="114"/>
          <ac:spMkLst>
            <pc:docMk/>
            <pc:sldMk cId="1045434212" sldId="480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2:33:49.078" v="2986" actId="1076"/>
          <ac:spMkLst>
            <pc:docMk/>
            <pc:sldMk cId="1045434212" sldId="480"/>
            <ac:spMk id="26" creationId="{73F935F0-119D-5CC7-B7A7-59C14D3D63B4}"/>
          </ac:spMkLst>
        </pc:spChg>
        <pc:spChg chg="add mod">
          <ac:chgData name="Huy Pham" userId="918db3a1909f15e0" providerId="LiveId" clId="{F19965F6-5506-42AE-B8AF-E67348EDD155}" dt="2024-05-02T02:33:56.452" v="2987" actId="1076"/>
          <ac:spMkLst>
            <pc:docMk/>
            <pc:sldMk cId="1045434212" sldId="480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34:18.406" v="2990" actId="1038"/>
          <ac:spMkLst>
            <pc:docMk/>
            <pc:sldMk cId="1045434212" sldId="480"/>
            <ac:spMk id="34" creationId="{4E5CF0C3-CB54-2B29-8360-C9E2A4D674A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33:12.358" v="2973" actId="1076"/>
          <ac:spMkLst>
            <pc:docMk/>
            <pc:sldMk cId="1045434212" sldId="480"/>
            <ac:spMk id="53" creationId="{B6F0141C-14EC-E578-27E0-B0EAAB304A6A}"/>
          </ac:spMkLst>
        </pc:spChg>
        <pc:graphicFrameChg chg="add del mod">
          <ac:chgData name="Huy Pham" userId="918db3a1909f15e0" providerId="LiveId" clId="{F19965F6-5506-42AE-B8AF-E67348EDD155}" dt="2024-05-02T02:32:43.985" v="2955"/>
          <ac:graphicFrameMkLst>
            <pc:docMk/>
            <pc:sldMk cId="1045434212" sldId="480"/>
            <ac:graphicFrameMk id="19" creationId="{6FA2B469-6B9B-0FB6-8848-C5204C30E581}"/>
          </ac:graphicFrameMkLst>
        </pc:graphicFrameChg>
        <pc:graphicFrameChg chg="add del mod">
          <ac:chgData name="Huy Pham" userId="918db3a1909f15e0" providerId="LiveId" clId="{F19965F6-5506-42AE-B8AF-E67348EDD155}" dt="2024-05-02T02:32:58.688" v="2963"/>
          <ac:graphicFrameMkLst>
            <pc:docMk/>
            <pc:sldMk cId="1045434212" sldId="480"/>
            <ac:graphicFrameMk id="22" creationId="{1D784155-C847-526D-BFCA-097681307573}"/>
          </ac:graphicFrameMkLst>
        </pc:graphicFrameChg>
        <pc:graphicFrameChg chg="add del mod">
          <ac:chgData name="Huy Pham" userId="918db3a1909f15e0" providerId="LiveId" clId="{F19965F6-5506-42AE-B8AF-E67348EDD155}" dt="2024-05-02T02:33:08.951" v="2969"/>
          <ac:graphicFrameMkLst>
            <pc:docMk/>
            <pc:sldMk cId="1045434212" sldId="480"/>
            <ac:graphicFrameMk id="27" creationId="{9BBFB743-5D8D-FD82-C719-C0F780D37A62}"/>
          </ac:graphicFrameMkLst>
        </pc:graphicFrameChg>
        <pc:graphicFrameChg chg="add del mod">
          <ac:chgData name="Huy Pham" userId="918db3a1909f15e0" providerId="LiveId" clId="{F19965F6-5506-42AE-B8AF-E67348EDD155}" dt="2024-05-02T02:33:22.253" v="2977"/>
          <ac:graphicFrameMkLst>
            <pc:docMk/>
            <pc:sldMk cId="1045434212" sldId="480"/>
            <ac:graphicFrameMk id="31" creationId="{DD76FD46-9F09-5700-D663-0979D8ADB3B2}"/>
          </ac:graphicFrameMkLst>
        </pc:graphicFrameChg>
      </pc:sldChg>
      <pc:sldChg chg="addSp delSp modSp add mod delAnim modAnim">
        <pc:chgData name="Huy Pham" userId="918db3a1909f15e0" providerId="LiveId" clId="{F19965F6-5506-42AE-B8AF-E67348EDD155}" dt="2024-05-02T03:06:38.887" v="3260" actId="20577"/>
        <pc:sldMkLst>
          <pc:docMk/>
          <pc:sldMk cId="2239262483" sldId="481"/>
        </pc:sldMkLst>
        <pc:spChg chg="add del mod">
          <ac:chgData name="Huy Pham" userId="918db3a1909f15e0" providerId="LiveId" clId="{F19965F6-5506-42AE-B8AF-E67348EDD155}" dt="2024-05-02T02:35:08.118" v="2995" actId="478"/>
          <ac:spMkLst>
            <pc:docMk/>
            <pc:sldMk cId="2239262483" sldId="481"/>
            <ac:spMk id="19" creationId="{CF2D05CA-1910-4030-156D-DF76499A13E5}"/>
          </ac:spMkLst>
        </pc:spChg>
        <pc:spChg chg="add mod">
          <ac:chgData name="Huy Pham" userId="918db3a1909f15e0" providerId="LiveId" clId="{F19965F6-5506-42AE-B8AF-E67348EDD155}" dt="2024-05-02T02:37:22.674" v="3030" actId="14100"/>
          <ac:spMkLst>
            <pc:docMk/>
            <pc:sldMk cId="2239262483" sldId="481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3:06:14.193" v="3247" actId="1076"/>
          <ac:spMkLst>
            <pc:docMk/>
            <pc:sldMk cId="2239262483" sldId="481"/>
            <ac:spMk id="22" creationId="{6D6F048C-832A-FB6C-CEBB-F0D83716D03B}"/>
          </ac:spMkLst>
        </pc:spChg>
        <pc:spChg chg="add mod">
          <ac:chgData name="Huy Pham" userId="918db3a1909f15e0" providerId="LiveId" clId="{F19965F6-5506-42AE-B8AF-E67348EDD155}" dt="2024-05-02T02:35:09.167" v="2996"/>
          <ac:spMkLst>
            <pc:docMk/>
            <pc:sldMk cId="2239262483" sldId="481"/>
            <ac:spMk id="23" creationId="{76071739-765F-1C23-B4E6-DE11F9DCEF0F}"/>
          </ac:spMkLst>
        </pc:spChg>
        <pc:spChg chg="del">
          <ac:chgData name="Huy Pham" userId="918db3a1909f15e0" providerId="LiveId" clId="{F19965F6-5506-42AE-B8AF-E67348EDD155}" dt="2024-05-02T02:34:31.197" v="2993" actId="478"/>
          <ac:spMkLst>
            <pc:docMk/>
            <pc:sldMk cId="2239262483" sldId="481"/>
            <ac:spMk id="24" creationId="{ECD14936-5E78-9157-7555-8A43751B1A00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5" creationId="{008CDA83-4781-13BD-E738-7979577B0729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6" creationId="{73F935F0-119D-5CC7-B7A7-59C14D3D63B4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57:54.710" v="3117" actId="1076"/>
          <ac:spMkLst>
            <pc:docMk/>
            <pc:sldMk cId="2239262483" sldId="481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2" creationId="{0694F1E3-176B-5246-2BD4-46542D39AFE3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33" creationId="{A7FE7C7C-C58F-8456-7B76-46B5B6920ED8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4" creationId="{4E5CF0C3-CB54-2B29-8360-C9E2A4D674A6}"/>
          </ac:spMkLst>
        </pc:spChg>
        <pc:spChg chg="add mod">
          <ac:chgData name="Huy Pham" userId="918db3a1909f15e0" providerId="LiveId" clId="{F19965F6-5506-42AE-B8AF-E67348EDD155}" dt="2024-05-02T02:56:17.004" v="3074" actId="1076"/>
          <ac:spMkLst>
            <pc:docMk/>
            <pc:sldMk cId="2239262483" sldId="481"/>
            <ac:spMk id="37" creationId="{E8F624FD-2084-9C3D-B4F7-A1CB85DB742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57:03.229" v="3094" actId="1076"/>
          <ac:spMkLst>
            <pc:docMk/>
            <pc:sldMk cId="2239262483" sldId="481"/>
            <ac:spMk id="39" creationId="{F2CC1508-CAEE-BD7D-B2A8-8F00FC69AC2C}"/>
          </ac:spMkLst>
        </pc:spChg>
        <pc:spChg chg="add del mod">
          <ac:chgData name="Huy Pham" userId="918db3a1909f15e0" providerId="LiveId" clId="{F19965F6-5506-42AE-B8AF-E67348EDD155}" dt="2024-05-02T02:55:31.120" v="3058" actId="478"/>
          <ac:spMkLst>
            <pc:docMk/>
            <pc:sldMk cId="2239262483" sldId="481"/>
            <ac:spMk id="40" creationId="{9FF806F1-3165-6010-0347-239A4D79F6A0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42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48" creationId="{42980822-E975-1939-343F-BB2C9AA80646}"/>
          </ac:spMkLst>
        </pc:spChg>
        <pc:spChg chg="add mod">
          <ac:chgData name="Huy Pham" userId="918db3a1909f15e0" providerId="LiveId" clId="{F19965F6-5506-42AE-B8AF-E67348EDD155}" dt="2024-05-02T02:56:12.939" v="3073" actId="1076"/>
          <ac:spMkLst>
            <pc:docMk/>
            <pc:sldMk cId="2239262483" sldId="481"/>
            <ac:spMk id="49" creationId="{2FCB08D6-1CD1-69CE-FEAA-D7CE5C0A8BE9}"/>
          </ac:spMkLst>
        </pc:spChg>
        <pc:spChg chg="add mod">
          <ac:chgData name="Huy Pham" userId="918db3a1909f15e0" providerId="LiveId" clId="{F19965F6-5506-42AE-B8AF-E67348EDD155}" dt="2024-05-02T02:58:01.732" v="3118" actId="1076"/>
          <ac:spMkLst>
            <pc:docMk/>
            <pc:sldMk cId="2239262483" sldId="481"/>
            <ac:spMk id="50" creationId="{B0A9BAE1-6109-D531-BBE6-AC9CA31662B0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1" creationId="{7AC5249E-4F4E-2592-BD94-44FF96BDFF78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52" creationId="{8A9E86A9-AA03-7DDC-B932-674748A3C7A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53" creationId="{B6F0141C-14EC-E578-27E0-B0EAAB304A6A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4" creationId="{9303E5D7-B785-3DDA-DA50-4D0DB25757CE}"/>
          </ac:spMkLst>
        </pc:spChg>
        <pc:spChg chg="add del mod">
          <ac:chgData name="Huy Pham" userId="918db3a1909f15e0" providerId="LiveId" clId="{F19965F6-5506-42AE-B8AF-E67348EDD155}" dt="2024-05-02T02:57:47.042" v="3114" actId="21"/>
          <ac:spMkLst>
            <pc:docMk/>
            <pc:sldMk cId="2239262483" sldId="481"/>
            <ac:spMk id="55" creationId="{FB2F6EF8-7ABA-021E-B584-BCB3E9D01691}"/>
          </ac:spMkLst>
        </pc:spChg>
        <pc:spChg chg="add del mod">
          <ac:chgData name="Huy Pham" userId="918db3a1909f15e0" providerId="LiveId" clId="{F19965F6-5506-42AE-B8AF-E67348EDD155}" dt="2024-05-02T02:55:30.286" v="3057" actId="478"/>
          <ac:spMkLst>
            <pc:docMk/>
            <pc:sldMk cId="2239262483" sldId="481"/>
            <ac:spMk id="56" creationId="{24934B8C-410A-CD4C-2218-82A7709D2F5F}"/>
          </ac:spMkLst>
        </pc:spChg>
        <pc:spChg chg="add del mod">
          <ac:chgData name="Huy Pham" userId="918db3a1909f15e0" providerId="LiveId" clId="{F19965F6-5506-42AE-B8AF-E67348EDD155}" dt="2024-05-02T02:57:43.783" v="3112" actId="21"/>
          <ac:spMkLst>
            <pc:docMk/>
            <pc:sldMk cId="2239262483" sldId="481"/>
            <ac:spMk id="57" creationId="{B41E7435-42C0-6F5E-8420-1CEDEFBA068C}"/>
          </ac:spMkLst>
        </pc:spChg>
        <pc:spChg chg="add del mod">
          <ac:chgData name="Huy Pham" userId="918db3a1909f15e0" providerId="LiveId" clId="{F19965F6-5506-42AE-B8AF-E67348EDD155}" dt="2024-05-02T02:55:40.828" v="3060" actId="21"/>
          <ac:spMkLst>
            <pc:docMk/>
            <pc:sldMk cId="2239262483" sldId="481"/>
            <ac:spMk id="59" creationId="{2105CEE3-E424-9433-DF71-5970630651EE}"/>
          </ac:spMkLst>
        </pc:spChg>
        <pc:spChg chg="add mod">
          <ac:chgData name="Huy Pham" userId="918db3a1909f15e0" providerId="LiveId" clId="{F19965F6-5506-42AE-B8AF-E67348EDD155}" dt="2024-05-02T02:55:44.708" v="3062" actId="1076"/>
          <ac:spMkLst>
            <pc:docMk/>
            <pc:sldMk cId="2239262483" sldId="481"/>
            <ac:spMk id="72" creationId="{2105CEE3-E424-9433-DF71-5970630651EE}"/>
          </ac:spMkLst>
        </pc:spChg>
        <pc:spChg chg="add del mod">
          <ac:chgData name="Huy Pham" userId="918db3a1909f15e0" providerId="LiveId" clId="{F19965F6-5506-42AE-B8AF-E67348EDD155}" dt="2024-05-02T02:56:59.696" v="3092" actId="21"/>
          <ac:spMkLst>
            <pc:docMk/>
            <pc:sldMk cId="2239262483" sldId="481"/>
            <ac:spMk id="73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4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2:57:00.299" v="3093"/>
          <ac:spMkLst>
            <pc:docMk/>
            <pc:sldMk cId="2239262483" sldId="481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7:44.253" v="3113"/>
          <ac:spMkLst>
            <pc:docMk/>
            <pc:sldMk cId="2239262483" sldId="481"/>
            <ac:spMk id="85" creationId="{B41E7435-42C0-6F5E-8420-1CEDEFBA068C}"/>
          </ac:spMkLst>
        </pc:spChg>
        <pc:spChg chg="add mod">
          <ac:chgData name="Huy Pham" userId="918db3a1909f15e0" providerId="LiveId" clId="{F19965F6-5506-42AE-B8AF-E67348EDD155}" dt="2024-05-02T02:57:47.340" v="3115"/>
          <ac:spMkLst>
            <pc:docMk/>
            <pc:sldMk cId="2239262483" sldId="481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00:15.195" v="3157" actId="1076"/>
          <ac:spMkLst>
            <pc:docMk/>
            <pc:sldMk cId="2239262483" sldId="481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01:23.222" v="3169" actId="1076"/>
          <ac:spMkLst>
            <pc:docMk/>
            <pc:sldMk cId="2239262483" sldId="481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05:37.858" v="3241" actId="1076"/>
          <ac:spMkLst>
            <pc:docMk/>
            <pc:sldMk cId="2239262483" sldId="481"/>
            <ac:spMk id="95" creationId="{BAAA79FE-6AA2-4BBF-18A9-1128AC3D879A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06:38.887" v="3260" actId="20577"/>
          <ac:spMkLst>
            <pc:docMk/>
            <pc:sldMk cId="2239262483" sldId="481"/>
            <ac:spMk id="101" creationId="{183D71EA-C686-6353-7483-94CD68CF9617}"/>
          </ac:spMkLst>
        </pc:spChg>
        <pc:spChg chg="add mod">
          <ac:chgData name="Huy Pham" userId="918db3a1909f15e0" providerId="LiveId" clId="{F19965F6-5506-42AE-B8AF-E67348EDD155}" dt="2024-05-02T03:01:00.226" v="3163" actId="1076"/>
          <ac:spMkLst>
            <pc:docMk/>
            <pc:sldMk cId="2239262483" sldId="481"/>
            <ac:spMk id="103" creationId="{E3248BA6-B5BB-85C7-BEB7-20FF88716A3C}"/>
          </ac:spMkLst>
        </pc:spChg>
        <pc:spChg chg="add mod">
          <ac:chgData name="Huy Pham" userId="918db3a1909f15e0" providerId="LiveId" clId="{F19965F6-5506-42AE-B8AF-E67348EDD155}" dt="2024-05-02T03:01:36.067" v="3173" actId="1076"/>
          <ac:spMkLst>
            <pc:docMk/>
            <pc:sldMk cId="2239262483" sldId="481"/>
            <ac:spMk id="104" creationId="{D21D5C0B-1272-8DC2-FEBA-AB3AACB73566}"/>
          </ac:spMkLst>
        </pc:spChg>
        <pc:spChg chg="add del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5" creationId="{A945F341-2F18-F131-9D21-D6F4CD3D966B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02:38.502" v="3188"/>
          <ac:spMkLst>
            <pc:docMk/>
            <pc:sldMk cId="2239262483" sldId="481"/>
            <ac:spMk id="109" creationId="{FDF74C80-34AB-0AD2-EA8C-1865D5A4AB72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4" creationId="{F6DC8419-7678-4C00-4C41-7CC4585CA721}"/>
          </ac:spMkLst>
        </pc:spChg>
        <pc:spChg chg="add del">
          <ac:chgData name="Huy Pham" userId="918db3a1909f15e0" providerId="LiveId" clId="{F19965F6-5506-42AE-B8AF-E67348EDD155}" dt="2024-05-02T03:05:04.206" v="3231"/>
          <ac:spMkLst>
            <pc:docMk/>
            <pc:sldMk cId="2239262483" sldId="481"/>
            <ac:spMk id="117" creationId="{BA9CD83E-E46F-CF22-D549-85FF2BDD7984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2:36:18.278" v="3007"/>
          <ac:graphicFrameMkLst>
            <pc:docMk/>
            <pc:sldMk cId="2239262483" sldId="481"/>
            <ac:graphicFrameMk id="60" creationId="{6F922C84-26E6-985F-9C5D-4A1C01134480}"/>
          </ac:graphicFrameMkLst>
        </pc:graphicFrameChg>
        <pc:graphicFrameChg chg="add del mod">
          <ac:chgData name="Huy Pham" userId="918db3a1909f15e0" providerId="LiveId" clId="{F19965F6-5506-42AE-B8AF-E67348EDD155}" dt="2024-05-02T02:58:15.953" v="3121"/>
          <ac:graphicFrameMkLst>
            <pc:docMk/>
            <pc:sldMk cId="2239262483" sldId="481"/>
            <ac:graphicFrameMk id="87" creationId="{12D95B7A-6EEE-C07C-9AE0-061F4D3F0832}"/>
          </ac:graphicFrameMkLst>
        </pc:graphicFrameChg>
        <pc:graphicFrameChg chg="add del mod">
          <ac:chgData name="Huy Pham" userId="918db3a1909f15e0" providerId="LiveId" clId="{F19965F6-5506-42AE-B8AF-E67348EDD155}" dt="2024-05-02T02:58:27.611" v="3127"/>
          <ac:graphicFrameMkLst>
            <pc:docMk/>
            <pc:sldMk cId="2239262483" sldId="481"/>
            <ac:graphicFrameMk id="90" creationId="{F4E999FC-1198-CB05-2FBC-132A5A7DC2BD}"/>
          </ac:graphicFrameMkLst>
        </pc:graphicFrameChg>
        <pc:graphicFrameChg chg="add del mod">
          <ac:chgData name="Huy Pham" userId="918db3a1909f15e0" providerId="LiveId" clId="{F19965F6-5506-42AE-B8AF-E67348EDD155}" dt="2024-05-02T02:58:42.773" v="3133"/>
          <ac:graphicFrameMkLst>
            <pc:docMk/>
            <pc:sldMk cId="2239262483" sldId="481"/>
            <ac:graphicFrameMk id="93" creationId="{57A9E401-86F2-005D-DFE3-378BE4A5C24A}"/>
          </ac:graphicFrameMkLst>
        </pc:graphicFrameChg>
        <pc:graphicFrameChg chg="add del mod">
          <ac:chgData name="Huy Pham" userId="918db3a1909f15e0" providerId="LiveId" clId="{F19965F6-5506-42AE-B8AF-E67348EDD155}" dt="2024-05-02T02:58:55.997" v="3139"/>
          <ac:graphicFrameMkLst>
            <pc:docMk/>
            <pc:sldMk cId="2239262483" sldId="481"/>
            <ac:graphicFrameMk id="96" creationId="{DAAE97E9-251E-1A93-E6F6-194587A4F766}"/>
          </ac:graphicFrameMkLst>
        </pc:graphicFrameChg>
        <pc:graphicFrameChg chg="add del mod">
          <ac:chgData name="Huy Pham" userId="918db3a1909f15e0" providerId="LiveId" clId="{F19965F6-5506-42AE-B8AF-E67348EDD155}" dt="2024-05-02T02:59:10.656" v="3145"/>
          <ac:graphicFrameMkLst>
            <pc:docMk/>
            <pc:sldMk cId="2239262483" sldId="481"/>
            <ac:graphicFrameMk id="99" creationId="{A4E54582-015F-0AE6-762F-5BDFFF8A15FE}"/>
          </ac:graphicFrameMkLst>
        </pc:graphicFrameChg>
        <pc:graphicFrameChg chg="add del mod">
          <ac:chgData name="Huy Pham" userId="918db3a1909f15e0" providerId="LiveId" clId="{F19965F6-5506-42AE-B8AF-E67348EDD155}" dt="2024-05-02T03:04:41.905" v="3215"/>
          <ac:graphicFrameMkLst>
            <pc:docMk/>
            <pc:sldMk cId="2239262483" sldId="481"/>
            <ac:graphicFrameMk id="112" creationId="{BD316CAD-7F66-C0D2-4501-E81C11251AD8}"/>
          </ac:graphicFrameMkLst>
        </pc:graphicFrameChg>
        <pc:graphicFrameChg chg="add del mod">
          <ac:chgData name="Huy Pham" userId="918db3a1909f15e0" providerId="LiveId" clId="{F19965F6-5506-42AE-B8AF-E67348EDD155}" dt="2024-05-02T03:05:04.206" v="3231"/>
          <ac:graphicFrameMkLst>
            <pc:docMk/>
            <pc:sldMk cId="2239262483" sldId="481"/>
            <ac:graphicFrameMk id="115" creationId="{A83D1CF3-E14D-E0C7-E6C1-8A1043CB7060}"/>
          </ac:graphicFrameMkLst>
        </pc:graphicFrameChg>
        <pc:picChg chg="add mod">
          <ac:chgData name="Huy Pham" userId="918db3a1909f15e0" providerId="LiveId" clId="{F19965F6-5506-42AE-B8AF-E67348EDD155}" dt="2024-05-02T03:01:12.758" v="3165" actId="1076"/>
          <ac:picMkLst>
            <pc:docMk/>
            <pc:sldMk cId="2239262483" sldId="481"/>
            <ac:picMk id="102" creationId="{3DCF676D-FB11-CBE0-E708-DACEF8CCBE26}"/>
          </ac:picMkLst>
        </pc:picChg>
        <pc:picChg chg="add mod">
          <ac:chgData name="Huy Pham" userId="918db3a1909f15e0" providerId="LiveId" clId="{F19965F6-5506-42AE-B8AF-E67348EDD155}" dt="2024-05-02T03:05:53.904" v="3243" actId="1076"/>
          <ac:picMkLst>
            <pc:docMk/>
            <pc:sldMk cId="2239262483" sldId="481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02:38.502" v="3188"/>
          <ac:picMkLst>
            <pc:docMk/>
            <pc:sldMk cId="2239262483" sldId="481"/>
            <ac:picMk id="108" creationId="{F719D64F-94DF-3D4B-641A-E11E9D2F56BB}"/>
          </ac:picMkLst>
        </pc:picChg>
        <pc:picChg chg="add mod">
          <ac:chgData name="Huy Pham" userId="918db3a1909f15e0" providerId="LiveId" clId="{F19965F6-5506-42AE-B8AF-E67348EDD155}" dt="2024-05-02T03:06:01.253" v="3244" actId="1076"/>
          <ac:picMkLst>
            <pc:docMk/>
            <pc:sldMk cId="2239262483" sldId="481"/>
            <ac:picMk id="111" creationId="{AAE852C1-07D4-2799-8C38-8C24B766CECE}"/>
          </ac:picMkLst>
        </pc:pic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5" creationId="{2D632F7B-2131-3BC8-6E96-FE48C07CF6A0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6" creationId="{7DAB3393-85CA-5532-71A7-83400544619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1" creationId="{8D36395C-CAEC-B4F2-001A-E9927B636CC0}"/>
          </ac:cxnSpMkLst>
        </pc:cxnChg>
        <pc:cxnChg chg="add del mod">
          <ac:chgData name="Huy Pham" userId="918db3a1909f15e0" providerId="LiveId" clId="{F19965F6-5506-42AE-B8AF-E67348EDD155}" dt="2024-05-02T02:55:22.175" v="3056" actId="478"/>
          <ac:cxnSpMkLst>
            <pc:docMk/>
            <pc:sldMk cId="2239262483" sldId="481"/>
            <ac:cxnSpMk id="43" creationId="{6F3FE82E-C753-5510-BEB7-7EEA4623452A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4" creationId="{613E1CB4-0DB3-5408-1484-0C38E6A2FCE5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5" creationId="{5052B275-C46F-AFF6-CD64-8BABEA6F0624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6" creationId="{2FC1050B-0CA0-8CDE-4D2A-80541740E583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2:57:51.220" v="3116" actId="1037"/>
          <ac:cxnSpMkLst>
            <pc:docMk/>
            <pc:sldMk cId="2239262483" sldId="481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2:39:49.567" v="3040" actId="14100"/>
          <ac:cxnSpMkLst>
            <pc:docMk/>
            <pc:sldMk cId="2239262483" sldId="481"/>
            <ac:cxnSpMk id="61" creationId="{B9D56763-68E9-E8F8-D041-94B7EE310525}"/>
          </ac:cxnSpMkLst>
        </pc:cxnChg>
        <pc:cxnChg chg="add mod">
          <ac:chgData name="Huy Pham" userId="918db3a1909f15e0" providerId="LiveId" clId="{F19965F6-5506-42AE-B8AF-E67348EDD155}" dt="2024-05-02T02:40:59.158" v="3055" actId="1038"/>
          <ac:cxnSpMkLst>
            <pc:docMk/>
            <pc:sldMk cId="2239262483" sldId="481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2:57:07.758" v="3095" actId="208"/>
          <ac:cxnSpMkLst>
            <pc:docMk/>
            <pc:sldMk cId="2239262483" sldId="481"/>
            <ac:cxnSpMk id="76" creationId="{F36187A1-3074-E745-C28E-621177A5FA04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3:32:03.415" v="3611" actId="1035"/>
        <pc:sldMkLst>
          <pc:docMk/>
          <pc:sldMk cId="3059245300" sldId="482"/>
        </pc:sldMkLst>
        <pc:spChg chg="add mod">
          <ac:chgData name="Huy Pham" userId="918db3a1909f15e0" providerId="LiveId" clId="{F19965F6-5506-42AE-B8AF-E67348EDD155}" dt="2024-05-02T03:17:32.565" v="3277" actId="1076"/>
          <ac:spMkLst>
            <pc:docMk/>
            <pc:sldMk cId="3059245300" sldId="482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3:17:25.461" v="3276" actId="14100"/>
          <ac:spMkLst>
            <pc:docMk/>
            <pc:sldMk cId="3059245300" sldId="482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3:16:39.198" v="3263" actId="478"/>
          <ac:spMkLst>
            <pc:docMk/>
            <pc:sldMk cId="3059245300" sldId="482"/>
            <ac:spMk id="22" creationId="{6D6F048C-832A-FB6C-CEBB-F0D83716D03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23" creationId="{76071739-765F-1C23-B4E6-DE11F9DCEF0F}"/>
          </ac:spMkLst>
        </pc:spChg>
        <pc:spChg chg="add mod">
          <ac:chgData name="Huy Pham" userId="918db3a1909f15e0" providerId="LiveId" clId="{F19965F6-5506-42AE-B8AF-E67348EDD155}" dt="2024-05-02T03:17:09.143" v="3274" actId="14100"/>
          <ac:spMkLst>
            <pc:docMk/>
            <pc:sldMk cId="3059245300" sldId="482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3" creationId="{A7FE7C7C-C58F-8456-7B76-46B5B6920ED8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4" creationId="{2A22E6EE-B61F-69C5-CF0B-15F8B6863741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7" creationId="{E8F624FD-2084-9C3D-B4F7-A1CB85DB742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9" creationId="{F2CC1508-CAEE-BD7D-B2A8-8F00FC69AC2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8" creationId="{42980822-E975-1939-343F-BB2C9AA8064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9" creationId="{2FCB08D6-1CD1-69CE-FEAA-D7CE5C0A8BE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0" creationId="{B0A9BAE1-6109-D531-BBE6-AC9CA31662B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1" creationId="{7AC5249E-4F4E-2592-BD94-44FF96BDFF7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4" creationId="{9303E5D7-B785-3DDA-DA50-4D0DB25757C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6" creationId="{3B0FAF7A-E0C9-5836-1504-2A2A058C9F45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9" creationId="{4243572B-9518-CA92-868A-86142418E2F7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3:18:55.518" v="3291" actId="1038"/>
          <ac:spMkLst>
            <pc:docMk/>
            <pc:sldMk cId="3059245300" sldId="482"/>
            <ac:spMk id="67" creationId="{2E8DBF2E-8BCA-796C-A925-6778CAED792F}"/>
          </ac:spMkLst>
        </pc:spChg>
        <pc:spChg chg="add mod">
          <ac:chgData name="Huy Pham" userId="918db3a1909f15e0" providerId="LiveId" clId="{F19965F6-5506-42AE-B8AF-E67348EDD155}" dt="2024-05-02T03:20:10.571" v="3315" actId="1076"/>
          <ac:spMkLst>
            <pc:docMk/>
            <pc:sldMk cId="3059245300" sldId="482"/>
            <ac:spMk id="68" creationId="{DA753E4E-0828-2486-AE05-D6F0A36C09D8}"/>
          </ac:spMkLst>
        </pc:spChg>
        <pc:spChg chg="add mod">
          <ac:chgData name="Huy Pham" userId="918db3a1909f15e0" providerId="LiveId" clId="{F19965F6-5506-42AE-B8AF-E67348EDD155}" dt="2024-05-02T03:20:22.694" v="3317" actId="20577"/>
          <ac:spMkLst>
            <pc:docMk/>
            <pc:sldMk cId="3059245300" sldId="482"/>
            <ac:spMk id="69" creationId="{D1EB289E-220A-80B4-CFD4-41567DC4FDD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2" creationId="{2105CEE3-E424-9433-DF71-5970630651E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4" creationId="{FB254B37-90CD-8542-96E6-38C469BEE0C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7" creationId="{6A6719D1-8830-AFA1-E645-B175D6243F67}"/>
          </ac:spMkLst>
        </pc:spChg>
        <pc:spChg chg="add mod">
          <ac:chgData name="Huy Pham" userId="918db3a1909f15e0" providerId="LiveId" clId="{F19965F6-5506-42AE-B8AF-E67348EDD155}" dt="2024-05-02T03:19:18.437" v="3296" actId="1038"/>
          <ac:spMkLst>
            <pc:docMk/>
            <pc:sldMk cId="3059245300" sldId="482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3" creationId="{27EE94F4-3152-37FA-DD52-0B1332177E8C}"/>
          </ac:spMkLst>
        </pc:spChg>
        <pc:spChg chg="add mod">
          <ac:chgData name="Huy Pham" userId="918db3a1909f15e0" providerId="LiveId" clId="{F19965F6-5506-42AE-B8AF-E67348EDD155}" dt="2024-05-02T03:21:41.630" v="3345" actId="14100"/>
          <ac:spMkLst>
            <pc:docMk/>
            <pc:sldMk cId="3059245300" sldId="482"/>
            <ac:spMk id="84" creationId="{117443CB-40FE-99C1-F59E-50BE6D8EC1E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5" creationId="{B41E7435-42C0-6F5E-8420-1CEDEFBA068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23:43.410" v="3392" actId="1036"/>
          <ac:spMkLst>
            <pc:docMk/>
            <pc:sldMk cId="3059245300" sldId="482"/>
            <ac:spMk id="90" creationId="{46C9A0C2-5353-CE91-C050-3C9EFB1F315D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24:13.503" v="3402" actId="1076"/>
          <ac:spMkLst>
            <pc:docMk/>
            <pc:sldMk cId="3059245300" sldId="482"/>
            <ac:spMk id="93" creationId="{556B73B5-CA71-6D66-0C84-8757FB4349C2}"/>
          </ac:spMkLst>
        </pc:spChg>
        <pc:spChg chg="add mod">
          <ac:chgData name="Huy Pham" userId="918db3a1909f15e0" providerId="LiveId" clId="{F19965F6-5506-42AE-B8AF-E67348EDD155}" dt="2024-05-02T03:27:42.398" v="3471" actId="1076"/>
          <ac:spMkLst>
            <pc:docMk/>
            <pc:sldMk cId="3059245300" sldId="482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5" creationId="{BAAA79FE-6AA2-4BBF-18A9-1128AC3D879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99" creationId="{CA60BF88-1F69-4A3C-705B-59E47BBAA76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1" creationId="{183D71EA-C686-6353-7483-94CD68CF9617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3" creationId="{E3248BA6-B5BB-85C7-BEB7-20FF88716A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4" creationId="{D21D5C0B-1272-8DC2-FEBA-AB3AACB7356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5" creationId="{A945F341-2F18-F131-9D21-D6F4CD3D966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4" creationId="{F6DC8419-7678-4C00-4C41-7CC4585CA721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6" creationId="{C6D93E38-C7AC-83AA-DD29-18034CAE75D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3:16:46.430" v="3267"/>
          <ac:graphicFrameMkLst>
            <pc:docMk/>
            <pc:sldMk cId="3059245300" sldId="482"/>
            <ac:graphicFrameMk id="21" creationId="{96327F73-7A48-E765-4E13-1D190F78AE5C}"/>
          </ac:graphicFrameMkLst>
        </pc:graphicFrameChg>
        <pc:picChg chg="add mod">
          <ac:chgData name="Huy Pham" userId="918db3a1909f15e0" providerId="LiveId" clId="{F19965F6-5506-42AE-B8AF-E67348EDD155}" dt="2024-05-02T03:27:38.647" v="3470" actId="1037"/>
          <ac:picMkLst>
            <pc:docMk/>
            <pc:sldMk cId="3059245300" sldId="482"/>
            <ac:picMk id="96" creationId="{F1C6AD6F-0019-9741-8C1E-77771220E197}"/>
          </ac:picMkLst>
        </pc:picChg>
        <pc:picChg chg="add mod">
          <ac:chgData name="Huy Pham" userId="918db3a1909f15e0" providerId="LiveId" clId="{F19965F6-5506-42AE-B8AF-E67348EDD155}" dt="2024-05-02T03:28:07.820" v="3479" actId="1076"/>
          <ac:picMkLst>
            <pc:docMk/>
            <pc:sldMk cId="3059245300" sldId="482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2" creationId="{3DCF676D-FB11-CBE0-E708-DACEF8CCBE26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11" creationId="{AAE852C1-07D4-2799-8C38-8C24B766CECE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0" creationId="{2D7E6BCA-E65E-81AB-F949-03493AED8AAD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5" creationId="{2D632F7B-2131-3BC8-6E96-FE48C07CF6A0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6" creationId="{7DAB3393-85CA-5532-71A7-83400544619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1" creationId="{8D36395C-CAEC-B4F2-001A-E9927B636CC0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3:19:59.265" v="3310" actId="478"/>
          <ac:cxnSpMkLst>
            <pc:docMk/>
            <pc:sldMk cId="3059245300" sldId="482"/>
            <ac:cxnSpMk id="43" creationId="{F9CEE008-9EA6-BCAF-FDDC-36F515551242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4" creationId="{613E1CB4-0DB3-5408-1484-0C38E6A2FCE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5" creationId="{5052B275-C46F-AFF6-CD64-8BABEA6F0624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6" creationId="{2FC1050B-0CA0-8CDE-4D2A-80541740E583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2" creationId="{297BC83B-395E-4B52-6333-5528036AF1D5}"/>
          </ac:cxnSpMkLst>
        </pc:cxnChg>
        <pc:cxnChg chg="add del mod">
          <ac:chgData name="Huy Pham" userId="918db3a1909f15e0" providerId="LiveId" clId="{F19965F6-5506-42AE-B8AF-E67348EDD155}" dt="2024-05-02T03:19:58.209" v="3309" actId="478"/>
          <ac:cxnSpMkLst>
            <pc:docMk/>
            <pc:sldMk cId="3059245300" sldId="482"/>
            <ac:cxnSpMk id="53" creationId="{67B8C12B-6A2B-6497-15C7-CC76E689367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5" creationId="{2F75E077-2342-DF43-79ED-52388ECE556B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3:19:40.475" v="3304" actId="14100"/>
          <ac:cxnSpMkLst>
            <pc:docMk/>
            <pc:sldMk cId="3059245300" sldId="482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1" creationId="{B9D56763-68E9-E8F8-D041-94B7EE310525}"/>
          </ac:cxnSpMkLst>
        </pc:cxnChg>
        <pc:cxnChg chg="add del mod">
          <ac:chgData name="Huy Pham" userId="918db3a1909f15e0" providerId="LiveId" clId="{F19965F6-5506-42AE-B8AF-E67348EDD155}" dt="2024-05-02T03:20:02.477" v="3312" actId="478"/>
          <ac:cxnSpMkLst>
            <pc:docMk/>
            <pc:sldMk cId="3059245300" sldId="482"/>
            <ac:cxnSpMk id="62" creationId="{11ADAD27-70E8-569B-794E-57FE79655902}"/>
          </ac:cxnSpMkLst>
        </pc:cxnChg>
        <pc:cxnChg chg="add mod">
          <ac:chgData name="Huy Pham" userId="918db3a1909f15e0" providerId="LiveId" clId="{F19965F6-5506-42AE-B8AF-E67348EDD155}" dt="2024-05-02T03:19:48.546" v="3308" actId="1036"/>
          <ac:cxnSpMkLst>
            <pc:docMk/>
            <pc:sldMk cId="3059245300" sldId="482"/>
            <ac:cxnSpMk id="63" creationId="{085194FA-D792-85A1-8CA9-E27B133BF2ED}"/>
          </ac:cxnSpMkLst>
        </pc:cxnChg>
        <pc:cxnChg chg="add del mod">
          <ac:chgData name="Huy Pham" userId="918db3a1909f15e0" providerId="LiveId" clId="{F19965F6-5506-42AE-B8AF-E67348EDD155}" dt="2024-05-02T03:20:01.725" v="3311" actId="478"/>
          <ac:cxnSpMkLst>
            <pc:docMk/>
            <pc:sldMk cId="3059245300" sldId="482"/>
            <ac:cxnSpMk id="64" creationId="{03CD2ACB-25CC-187A-BF24-C7C1C1F559F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70" creationId="{A8BA6D10-E254-9E97-67E4-5BD85D73FBA1}"/>
          </ac:cxnSpMkLst>
        </pc:cxnChg>
        <pc:cxnChg chg="del mod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76" creationId="{F36187A1-3074-E745-C28E-621177A5FA04}"/>
          </ac:cxnSpMkLst>
        </pc:cxnChg>
      </pc:sldChg>
      <pc:sldChg chg="addSp delSp modSp add mod delAnim">
        <pc:chgData name="Huy Pham" userId="918db3a1909f15e0" providerId="LiveId" clId="{F19965F6-5506-42AE-B8AF-E67348EDD155}" dt="2024-05-02T03:36:31.638" v="3702" actId="123"/>
        <pc:sldMkLst>
          <pc:docMk/>
          <pc:sldMk cId="1306853066" sldId="483"/>
        </pc:sldMkLst>
        <pc:spChg chg="mod">
          <ac:chgData name="Huy Pham" userId="918db3a1909f15e0" providerId="LiveId" clId="{F19965F6-5506-42AE-B8AF-E67348EDD155}" dt="2024-05-02T03:33:01.652" v="3622" actId="20577"/>
          <ac:spMkLst>
            <pc:docMk/>
            <pc:sldMk cId="1306853066" sldId="483"/>
            <ac:spMk id="19" creationId="{1C39F4D5-62A2-7E02-342F-5E5ACB9B96A6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3" creationId="{0CA2C40E-0DE1-20B0-556F-18C90607D510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9" creationId="{6E108984-1F12-E26C-A407-20F78EF54C66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5" creationId="{81F791CE-E80F-660B-D826-5D35EBD6649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8" creationId="{6910F1B7-B6B2-9459-051E-C6AAC2F01AEC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9" creationId="{A8ABB98F-81AD-FB83-10B0-CFEBCAED137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3:33:13.453" v="3625"/>
          <ac:graphicFrameMkLst>
            <pc:docMk/>
            <pc:sldMk cId="1306853066" sldId="483"/>
            <ac:graphicFrameMk id="21" creationId="{7066494D-3CB2-32FD-E3B0-641B338E19E7}"/>
          </ac:graphicFrameMkLst>
        </pc:graphicFrameChg>
        <pc:graphicFrameChg chg="add del mod">
          <ac:chgData name="Huy Pham" userId="918db3a1909f15e0" providerId="LiveId" clId="{F19965F6-5506-42AE-B8AF-E67348EDD155}" dt="2024-05-02T03:33:21.735" v="3630"/>
          <ac:graphicFrameMkLst>
            <pc:docMk/>
            <pc:sldMk cId="1306853066" sldId="483"/>
            <ac:graphicFrameMk id="24" creationId="{366A2E88-B6C8-F6E7-A568-F917398C29BB}"/>
          </ac:graphicFrameMkLst>
        </pc:graphicFrameChg>
        <pc:graphicFrameChg chg="add del mod">
          <ac:chgData name="Huy Pham" userId="918db3a1909f15e0" providerId="LiveId" clId="{F19965F6-5506-42AE-B8AF-E67348EDD155}" dt="2024-05-02T03:33:34.869" v="3636"/>
          <ac:graphicFrameMkLst>
            <pc:docMk/>
            <pc:sldMk cId="1306853066" sldId="483"/>
            <ac:graphicFrameMk id="31" creationId="{4BAE9E8A-38C0-B193-1BBE-3F5F3DA2B314}"/>
          </ac:graphicFrameMkLst>
        </pc:graphicFrameChg>
        <pc:graphicFrameChg chg="add del mod">
          <ac:chgData name="Huy Pham" userId="918db3a1909f15e0" providerId="LiveId" clId="{F19965F6-5506-42AE-B8AF-E67348EDD155}" dt="2024-05-02T03:33:46.661" v="3642"/>
          <ac:graphicFrameMkLst>
            <pc:docMk/>
            <pc:sldMk cId="1306853066" sldId="483"/>
            <ac:graphicFrameMk id="36" creationId="{4D4185D1-D55B-4707-8E55-E4A16B5F1E28}"/>
          </ac:graphicFrameMkLst>
        </pc:graphicFrame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17" creationId="{79EB3EC5-C360-6176-C41B-93AA147DD3E1}"/>
          </ac:picMkLst>
        </pc:pic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42" creationId="{8D163277-295F-AAA1-0A9D-158D6DCFD21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70" creationId="{A8BA6D10-E254-9E97-67E4-5BD85D73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34:55.452" v="3929" actId="1076"/>
        <pc:sldMkLst>
          <pc:docMk/>
          <pc:sldMk cId="1776487164" sldId="484"/>
        </pc:sldMkLst>
        <pc:spChg chg="mod">
          <ac:chgData name="Huy Pham" userId="918db3a1909f15e0" providerId="LiveId" clId="{F19965F6-5506-42AE-B8AF-E67348EDD155}" dt="2024-05-02T07:20:06.615" v="3716" actId="1076"/>
          <ac:spMkLst>
            <pc:docMk/>
            <pc:sldMk cId="1776487164" sldId="484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18:25.745" v="3714" actId="14100"/>
          <ac:spMkLst>
            <pc:docMk/>
            <pc:sldMk cId="1776487164" sldId="484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18:19.129" v="3713" actId="207"/>
          <ac:spMkLst>
            <pc:docMk/>
            <pc:sldMk cId="1776487164" sldId="484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33:17.092" v="3910" actId="1076"/>
          <ac:spMkLst>
            <pc:docMk/>
            <pc:sldMk cId="1776487164" sldId="484"/>
            <ac:spMk id="31" creationId="{25E1F93E-19C4-7FBD-A2A6-A57F663A815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3" creationId="{CE2221B6-E0D2-36C0-BD3A-9D27F899D46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5" creationId="{6E6A1F72-E60D-C25E-E063-0FF4B0A291B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6" creationId="{0D4FE219-757E-6326-0627-DDF56EC50980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40" creationId="{5F737424-072B-5E9C-9A14-24482701ACF5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44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1:32.588" v="3729" actId="21"/>
          <ac:spMkLst>
            <pc:docMk/>
            <pc:sldMk cId="1776487164" sldId="484"/>
            <ac:spMk id="45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57.096" v="3769" actId="21"/>
          <ac:spMkLst>
            <pc:docMk/>
            <pc:sldMk cId="1776487164" sldId="484"/>
            <ac:spMk id="46" creationId="{2590F7F2-431E-B4E7-452D-E8BD07ECFCAA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47" creationId="{72EB4EFB-E2CA-0A24-F965-2BBBD1BB79D5}"/>
          </ac:spMkLst>
        </pc:spChg>
        <pc:spChg chg="add mod">
          <ac:chgData name="Huy Pham" userId="918db3a1909f15e0" providerId="LiveId" clId="{F19965F6-5506-42AE-B8AF-E67348EDD155}" dt="2024-05-02T07:21:32.916" v="3730"/>
          <ac:spMkLst>
            <pc:docMk/>
            <pc:sldMk cId="1776487164" sldId="484"/>
            <ac:spMk id="53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18.945" v="3752" actId="21"/>
          <ac:spMkLst>
            <pc:docMk/>
            <pc:sldMk cId="1776487164" sldId="484"/>
            <ac:spMk id="54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7:22:23.598" v="3754"/>
          <ac:spMkLst>
            <pc:docMk/>
            <pc:sldMk cId="1776487164" sldId="484"/>
            <ac:spMk id="66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3" creationId="{F46893B7-09D2-A328-8A46-A4FF4AFB4B6E}"/>
          </ac:spMkLst>
        </pc:spChg>
        <pc:spChg chg="add mod">
          <ac:chgData name="Huy Pham" userId="918db3a1909f15e0" providerId="LiveId" clId="{F19965F6-5506-42AE-B8AF-E67348EDD155}" dt="2024-05-02T07:22:38.244" v="3762" actId="1035"/>
          <ac:spMkLst>
            <pc:docMk/>
            <pc:sldMk cId="1776487164" sldId="484"/>
            <ac:spMk id="74" creationId="{ED748036-B110-1D36-0EA4-DC0D02170CF2}"/>
          </ac:spMkLst>
        </pc:spChg>
        <pc:spChg chg="add mod">
          <ac:chgData name="Huy Pham" userId="918db3a1909f15e0" providerId="LiveId" clId="{F19965F6-5506-42AE-B8AF-E67348EDD155}" dt="2024-05-02T07:23:48.199" v="3779" actId="1076"/>
          <ac:spMkLst>
            <pc:docMk/>
            <pc:sldMk cId="1776487164" sldId="484"/>
            <ac:spMk id="75" creationId="{A88C0362-C6CC-FAD7-C548-720D9FD316C9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76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8" creationId="{B18C0EDF-E0C0-2399-CFCA-B900B40BA8CA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0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1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89" creationId="{2E8699FB-6817-6E0A-45D6-F66A004A7C86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1" creationId="{46C1744A-DC79-0349-1AFE-BBBAE9A0C5D9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92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29:03.791" v="3822" actId="14100"/>
          <ac:spMkLst>
            <pc:docMk/>
            <pc:sldMk cId="1776487164" sldId="484"/>
            <ac:spMk id="101" creationId="{505A33B5-4BD8-C35B-C803-FA5A4BF9F740}"/>
          </ac:spMkLst>
        </pc:spChg>
        <pc:spChg chg="add mod">
          <ac:chgData name="Huy Pham" userId="918db3a1909f15e0" providerId="LiveId" clId="{F19965F6-5506-42AE-B8AF-E67348EDD155}" dt="2024-05-02T07:33:07.636" v="3887" actId="1035"/>
          <ac:spMkLst>
            <pc:docMk/>
            <pc:sldMk cId="1776487164" sldId="484"/>
            <ac:spMk id="104" creationId="{9CA3384E-849B-BE7C-DA3B-47274A299074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06" creationId="{47AEBE3A-EE63-2F56-0B50-BCF28CF204F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8" creationId="{254403E1-4304-FED4-0AC5-D19DD8858E12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10" creationId="{A6F9DE88-319E-7C57-7937-3F17D832E63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4" creationId="{9A1E7DDE-056F-A0F0-1FFF-B9D171C31B97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5" creationId="{2C2AE525-C42E-1304-63C6-6DCD584747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6" creationId="{C6D93E38-C7AC-83AA-DD29-18034CAE75DB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8" creationId="{CE9555DF-BED6-B8CC-BB0F-8E9AA75E675A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9" creationId="{5E4D8AF7-1DEE-F0A6-F6F3-824B042A176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20" creationId="{5EBDEC09-564C-FD07-25AC-8986B88C9276}"/>
          </ac:spMkLst>
        </pc:spChg>
        <pc:spChg chg="add mod">
          <ac:chgData name="Huy Pham" userId="918db3a1909f15e0" providerId="LiveId" clId="{F19965F6-5506-42AE-B8AF-E67348EDD155}" dt="2024-05-02T07:34:55.452" v="3929" actId="1076"/>
          <ac:spMkLst>
            <pc:docMk/>
            <pc:sldMk cId="1776487164" sldId="484"/>
            <ac:spMk id="123" creationId="{E8B68C35-0C3A-92DE-D071-6A7588C6C2EC}"/>
          </ac:spMkLst>
        </pc:spChg>
        <pc:graphicFrameChg chg="add del mod">
          <ac:chgData name="Huy Pham" userId="918db3a1909f15e0" providerId="LiveId" clId="{F19965F6-5506-42AE-B8AF-E67348EDD155}" dt="2024-05-02T07:17:49.267" v="3706"/>
          <ac:graphicFrameMkLst>
            <pc:docMk/>
            <pc:sldMk cId="1776487164" sldId="484"/>
            <ac:graphicFrameMk id="21" creationId="{C46CA1C5-5657-66FD-E396-F9301AE5FBA8}"/>
          </ac:graphicFrameMkLst>
        </pc:graphicFrameChg>
        <pc:graphicFrameChg chg="add del mod">
          <ac:chgData name="Huy Pham" userId="918db3a1909f15e0" providerId="LiveId" clId="{F19965F6-5506-42AE-B8AF-E67348EDD155}" dt="2024-05-02T07:24:37.751" v="3793"/>
          <ac:graphicFrameMkLst>
            <pc:docMk/>
            <pc:sldMk cId="1776487164" sldId="484"/>
            <ac:graphicFrameMk id="95" creationId="{EAE63493-3563-CCCC-3012-3121D603F201}"/>
          </ac:graphicFrameMkLst>
        </pc:graphicFrameChg>
        <pc:graphicFrameChg chg="add del mod">
          <ac:chgData name="Huy Pham" userId="918db3a1909f15e0" providerId="LiveId" clId="{F19965F6-5506-42AE-B8AF-E67348EDD155}" dt="2024-05-02T07:24:53.530" v="3799"/>
          <ac:graphicFrameMkLst>
            <pc:docMk/>
            <pc:sldMk cId="1776487164" sldId="484"/>
            <ac:graphicFrameMk id="102" creationId="{7122B503-E78A-E089-1606-94F04A32A397}"/>
          </ac:graphicFrameMkLst>
        </pc:graphicFrameChg>
        <pc:graphicFrameChg chg="add del mod">
          <ac:chgData name="Huy Pham" userId="918db3a1909f15e0" providerId="LiveId" clId="{F19965F6-5506-42AE-B8AF-E67348EDD155}" dt="2024-05-02T07:25:12.882" v="3810"/>
          <ac:graphicFrameMkLst>
            <pc:docMk/>
            <pc:sldMk cId="1776487164" sldId="484"/>
            <ac:graphicFrameMk id="105" creationId="{8C31833B-F246-19C9-9C93-2011B43C4219}"/>
          </ac:graphicFrameMkLst>
        </pc:graphicFrameChg>
        <pc:graphicFrameChg chg="add">
          <ac:chgData name="Huy Pham" userId="918db3a1909f15e0" providerId="LiveId" clId="{F19965F6-5506-42AE-B8AF-E67348EDD155}" dt="2024-05-02T07:25:11.001" v="3808"/>
          <ac:graphicFrameMkLst>
            <pc:docMk/>
            <pc:sldMk cId="1776487164" sldId="484"/>
            <ac:graphicFrameMk id="107" creationId="{59334B8C-B7A8-A640-0A3D-6F1F95A78E26}"/>
          </ac:graphicFrameMkLst>
        </pc:graphicFrameChg>
        <pc:graphicFrameChg chg="add del mod">
          <ac:chgData name="Huy Pham" userId="918db3a1909f15e0" providerId="LiveId" clId="{F19965F6-5506-42AE-B8AF-E67348EDD155}" dt="2024-05-02T07:25:23.308" v="3813"/>
          <ac:graphicFrameMkLst>
            <pc:docMk/>
            <pc:sldMk cId="1776487164" sldId="484"/>
            <ac:graphicFrameMk id="111" creationId="{224F8A89-452D-17A9-36C5-E5AE63E0A3F1}"/>
          </ac:graphicFrameMkLst>
        </pc:graphicFrameChg>
        <pc:graphicFrameChg chg="add del mod">
          <ac:chgData name="Huy Pham" userId="918db3a1909f15e0" providerId="LiveId" clId="{F19965F6-5506-42AE-B8AF-E67348EDD155}" dt="2024-05-02T07:32:28.283" v="3871"/>
          <ac:graphicFrameMkLst>
            <pc:docMk/>
            <pc:sldMk cId="1776487164" sldId="484"/>
            <ac:graphicFrameMk id="121" creationId="{274F6BC4-DD03-C975-B9D5-FE1A043B2E35}"/>
          </ac:graphicFrameMkLst>
        </pc:graphicFrame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2" creationId="{22E15079-642E-2003-F451-F7A1E8FF972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3" creationId="{C5FDA9FC-8B77-52ED-1972-F43105C3D75C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4" creationId="{467CEF7C-2F49-992D-B36A-61A2509BB1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7" creationId="{8AB06A70-5913-5843-EB89-42F5681BD088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9" creationId="{DB9B13DF-C02E-52CD-D29D-A0265BB49954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7" creationId="{3E88CFE7-B48B-973F-E8B8-278D8F54924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9" creationId="{66289186-C0D6-608C-BE6A-705FD5D4629E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41" creationId="{BE53D98F-4AB3-CC53-0AA1-CC81FFB04B21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7:23:19.439" v="3771" actId="21"/>
          <ac:cxnSpMkLst>
            <pc:docMk/>
            <pc:sldMk cId="1776487164" sldId="484"/>
            <ac:cxnSpMk id="43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1:24.928" v="3728" actId="14100"/>
          <ac:cxnSpMkLst>
            <pc:docMk/>
            <pc:sldMk cId="1776487164" sldId="484"/>
            <ac:cxnSpMk id="48" creationId="{2C4A39B2-3093-1E69-31D9-C4639EAC2B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5" creationId="{2F75E077-2342-DF43-79ED-52388ECE556B}"/>
          </ac:cxnSpMkLst>
        </pc:cxnChg>
        <pc:cxnChg chg="add mod">
          <ac:chgData name="Huy Pham" userId="918db3a1909f15e0" providerId="LiveId" clId="{F19965F6-5506-42AE-B8AF-E67348EDD155}" dt="2024-05-02T07:22:32.577" v="3755" actId="14100"/>
          <ac:cxnSpMkLst>
            <pc:docMk/>
            <pc:sldMk cId="1776487164" sldId="484"/>
            <ac:cxnSpMk id="58" creationId="{BA42351C-367A-8988-8A30-85B93F098E99}"/>
          </ac:cxnSpMkLst>
        </pc:cxnChg>
        <pc:cxnChg chg="del mod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70" creationId="{A8BA6D10-E254-9E97-67E4-5BD85D73FBA1}"/>
          </ac:cxnSpMkLst>
        </pc:cxnChg>
        <pc:cxnChg chg="add del mod">
          <ac:chgData name="Huy Pham" userId="918db3a1909f15e0" providerId="LiveId" clId="{F19965F6-5506-42AE-B8AF-E67348EDD155}" dt="2024-05-02T07:24:14.075" v="3789" actId="21"/>
          <ac:cxnSpMkLst>
            <pc:docMk/>
            <pc:sldMk cId="1776487164" sldId="484"/>
            <ac:cxnSpMk id="79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4:01.651" v="3788" actId="1037"/>
          <ac:cxnSpMkLst>
            <pc:docMk/>
            <pc:sldMk cId="1776487164" sldId="484"/>
            <ac:cxnSpMk id="82" creationId="{39454F2A-AE58-8DBE-775A-C86FA300F71B}"/>
          </ac:cxnSpMkLst>
        </pc:cxnChg>
        <pc:cxnChg chg="add mod">
          <ac:chgData name="Huy Pham" userId="918db3a1909f15e0" providerId="LiveId" clId="{F19965F6-5506-42AE-B8AF-E67348EDD155}" dt="2024-05-02T07:24:14.392" v="3790"/>
          <ac:cxnSpMkLst>
            <pc:docMk/>
            <pc:sldMk cId="1776487164" sldId="484"/>
            <ac:cxnSpMk id="87" creationId="{39638E5D-7FF4-A19C-E334-A358EE3ED73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54:21.887" v="4182" actId="1076"/>
        <pc:sldMkLst>
          <pc:docMk/>
          <pc:sldMk cId="346737258" sldId="485"/>
        </pc:sldMkLst>
        <pc:spChg chg="mod">
          <ac:chgData name="Huy Pham" userId="918db3a1909f15e0" providerId="LiveId" clId="{F19965F6-5506-42AE-B8AF-E67348EDD155}" dt="2024-05-02T07:34:38.997" v="3927" actId="1076"/>
          <ac:spMkLst>
            <pc:docMk/>
            <pc:sldMk cId="346737258" sldId="485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34:34.797" v="3926" actId="14100"/>
          <ac:spMkLst>
            <pc:docMk/>
            <pc:sldMk cId="346737258" sldId="485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34:27.057" v="3924" actId="14100"/>
          <ac:spMkLst>
            <pc:docMk/>
            <pc:sldMk cId="346737258" sldId="485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1" creationId="{BB3FBF28-5054-DFE4-3313-3DE27BB9F868}"/>
          </ac:spMkLst>
        </pc:spChg>
        <pc:spChg chg="add mod">
          <ac:chgData name="Huy Pham" userId="918db3a1909f15e0" providerId="LiveId" clId="{F19965F6-5506-42AE-B8AF-E67348EDD155}" dt="2024-05-02T07:35:06.174" v="3932" actId="1076"/>
          <ac:spMkLst>
            <pc:docMk/>
            <pc:sldMk cId="346737258" sldId="485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5" creationId="{ED509A18-D4E3-BCCA-F2EA-1C37C1637CE2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40" creationId="{5F737424-072B-5E9C-9A14-24482701ACF5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5" creationId="{7F4B1582-F4ED-79EF-F2BA-8F29262386D3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8" creationId="{794487FE-A3F7-E96B-B04B-EED8B7D454B5}"/>
          </ac:spMkLst>
        </pc:spChg>
        <pc:spChg chg="add del mod">
          <ac:chgData name="Huy Pham" userId="918db3a1909f15e0" providerId="LiveId" clId="{F19965F6-5506-42AE-B8AF-E67348EDD155}" dt="2024-05-02T07:38:04.399" v="3986" actId="21"/>
          <ac:spMkLst>
            <pc:docMk/>
            <pc:sldMk cId="346737258" sldId="485"/>
            <ac:spMk id="51" creationId="{F29EFBF6-C2B4-9D56-4591-13151FAAA2C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3" creationId="{80138A80-8ECE-A982-DDC2-7EC8F7F78699}"/>
          </ac:spMkLst>
        </pc:spChg>
        <pc:spChg chg="add del mod">
          <ac:chgData name="Huy Pham" userId="918db3a1909f15e0" providerId="LiveId" clId="{F19965F6-5506-42AE-B8AF-E67348EDD155}" dt="2024-05-02T07:37:51.629" v="3980" actId="21"/>
          <ac:spMkLst>
            <pc:docMk/>
            <pc:sldMk cId="346737258" sldId="485"/>
            <ac:spMk id="54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83" creationId="{27EE94F4-3152-37FA-DD52-0B1332177E8C}"/>
          </ac:spMkLst>
        </pc:spChg>
        <pc:spChg chg="add del mod">
          <ac:chgData name="Huy Pham" userId="918db3a1909f15e0" providerId="LiveId" clId="{F19965F6-5506-42AE-B8AF-E67348EDD155}" dt="2024-05-02T07:37:59.060" v="3984" actId="21"/>
          <ac:spMkLst>
            <pc:docMk/>
            <pc:sldMk cId="346737258" sldId="485"/>
            <ac:spMk id="85" creationId="{E0749F10-BA1F-72D1-8338-C2D49788EBFC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50:00.556" v="4132" actId="1076"/>
          <ac:spMkLst>
            <pc:docMk/>
            <pc:sldMk cId="346737258" sldId="485"/>
            <ac:spMk id="101" creationId="{9FBD3628-FC8D-E0C8-79AE-AA16E12EA5FB}"/>
          </ac:spMkLst>
        </pc:spChg>
        <pc:spChg chg="add mod">
          <ac:chgData name="Huy Pham" userId="918db3a1909f15e0" providerId="LiveId" clId="{F19965F6-5506-42AE-B8AF-E67348EDD155}" dt="2024-05-02T07:49:44.545" v="4130" actId="14100"/>
          <ac:spMkLst>
            <pc:docMk/>
            <pc:sldMk cId="346737258" sldId="485"/>
            <ac:spMk id="102" creationId="{30C0A7EF-B9C1-E21A-523F-B7B0256FC5D8}"/>
          </ac:spMkLst>
        </pc:spChg>
        <pc:spChg chg="add mod">
          <ac:chgData name="Huy Pham" userId="918db3a1909f15e0" providerId="LiveId" clId="{F19965F6-5506-42AE-B8AF-E67348EDD155}" dt="2024-05-02T07:50:09.704" v="4134" actId="1076"/>
          <ac:spMkLst>
            <pc:docMk/>
            <pc:sldMk cId="346737258" sldId="485"/>
            <ac:spMk id="103" creationId="{60A2D5A4-5D04-02B5-2410-12CAC21C54F8}"/>
          </ac:spMkLst>
        </pc:spChg>
        <pc:spChg chg="add mod">
          <ac:chgData name="Huy Pham" userId="918db3a1909f15e0" providerId="LiveId" clId="{F19965F6-5506-42AE-B8AF-E67348EDD155}" dt="2024-05-02T07:50:17.193" v="4135" actId="1076"/>
          <ac:spMkLst>
            <pc:docMk/>
            <pc:sldMk cId="346737258" sldId="485"/>
            <ac:spMk id="104" creationId="{4E032CCE-5FAD-C08A-9CFC-B80B15271B2A}"/>
          </ac:spMkLst>
        </pc:spChg>
        <pc:spChg chg="add mod">
          <ac:chgData name="Huy Pham" userId="918db3a1909f15e0" providerId="LiveId" clId="{F19965F6-5506-42AE-B8AF-E67348EDD155}" dt="2024-05-02T07:50:46.769" v="4146" actId="1035"/>
          <ac:spMkLst>
            <pc:docMk/>
            <pc:sldMk cId="346737258" sldId="485"/>
            <ac:spMk id="106" creationId="{6E6503FD-AB42-942E-98BD-7D8FF319AB06}"/>
          </ac:spMkLst>
        </pc:spChg>
        <pc:spChg chg="add mod">
          <ac:chgData name="Huy Pham" userId="918db3a1909f15e0" providerId="LiveId" clId="{F19965F6-5506-42AE-B8AF-E67348EDD155}" dt="2024-05-02T07:50:41.970" v="4143" actId="1076"/>
          <ac:spMkLst>
            <pc:docMk/>
            <pc:sldMk cId="346737258" sldId="485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8" creationId="{254403E1-4304-FED4-0AC5-D19DD8858E12}"/>
          </ac:spMkLst>
        </pc:spChg>
        <pc:spChg chg="add mod">
          <ac:chgData name="Huy Pham" userId="918db3a1909f15e0" providerId="LiveId" clId="{F19965F6-5506-42AE-B8AF-E67348EDD155}" dt="2024-05-02T07:50:58.325" v="4149" actId="1076"/>
          <ac:spMkLst>
            <pc:docMk/>
            <pc:sldMk cId="346737258" sldId="485"/>
            <ac:spMk id="110" creationId="{695C1BE1-7900-01E0-170E-33CE2B202234}"/>
          </ac:spMkLst>
        </pc:spChg>
        <pc:spChg chg="add mod">
          <ac:chgData name="Huy Pham" userId="918db3a1909f15e0" providerId="LiveId" clId="{F19965F6-5506-42AE-B8AF-E67348EDD155}" dt="2024-05-02T07:51:09.073" v="4151" actId="1076"/>
          <ac:spMkLst>
            <pc:docMk/>
            <pc:sldMk cId="346737258" sldId="485"/>
            <ac:spMk id="111" creationId="{55B1B6C6-BF3C-2666-47BF-90DC4A66FFD1}"/>
          </ac:spMkLst>
        </pc:spChg>
        <pc:spChg chg="add mod">
          <ac:chgData name="Huy Pham" userId="918db3a1909f15e0" providerId="LiveId" clId="{F19965F6-5506-42AE-B8AF-E67348EDD155}" dt="2024-05-02T07:51:15.437" v="4154" actId="1076"/>
          <ac:spMkLst>
            <pc:docMk/>
            <pc:sldMk cId="346737258" sldId="485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52:20.201" v="4170" actId="14100"/>
          <ac:spMkLst>
            <pc:docMk/>
            <pc:sldMk cId="346737258" sldId="485"/>
            <ac:spMk id="114" creationId="{7181DF25-DA28-881C-079C-B7CC4E0B35B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7:34:04.307" v="3918"/>
          <ac:graphicFrameMkLst>
            <pc:docMk/>
            <pc:sldMk cId="346737258" sldId="485"/>
            <ac:graphicFrameMk id="21" creationId="{C1A54874-E982-4064-D05A-F893B58386C2}"/>
          </ac:graphicFrameMkLst>
        </pc:graphicFrame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17" creationId="{79EB3EC5-C360-6176-C41B-93AA147DD3E1}"/>
          </ac:picMkLst>
        </pc:picChg>
        <pc:picChg chg="add mod">
          <ac:chgData name="Huy Pham" userId="918db3a1909f15e0" providerId="LiveId" clId="{F19965F6-5506-42AE-B8AF-E67348EDD155}" dt="2024-05-02T07:54:21.887" v="4182" actId="1076"/>
          <ac:picMkLst>
            <pc:docMk/>
            <pc:sldMk cId="346737258" sldId="485"/>
            <ac:picMk id="118" creationId="{D4213AE9-9028-FD95-2E43-6148ECF32B5B}"/>
          </ac:picMkLst>
        </pc:pic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2" creationId="{CCFA3326-03B4-16FB-C28A-446538AA64E9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3" creationId="{FA6A0831-6493-50D2-0850-ECC681D99C0E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37" creationId="{CC1AA4C3-A69C-9B2A-6401-D0C8A4B50002}"/>
          </ac:cxnSpMkLst>
        </pc:cxnChg>
        <pc:cxnChg chg="add del mod">
          <ac:chgData name="Huy Pham" userId="918db3a1909f15e0" providerId="LiveId" clId="{F19965F6-5506-42AE-B8AF-E67348EDD155}" dt="2024-05-02T07:37:56.359" v="3982" actId="21"/>
          <ac:cxnSpMkLst>
            <pc:docMk/>
            <pc:sldMk cId="346737258" sldId="485"/>
            <ac:cxnSpMk id="39" creationId="{E46D4BCF-411F-DAEE-295B-8CF69AA4FBA1}"/>
          </ac:cxnSpMkLst>
        </pc:cxnChg>
        <pc:cxnChg chg="add del mod">
          <ac:chgData name="Huy Pham" userId="918db3a1909f15e0" providerId="LiveId" clId="{F19965F6-5506-42AE-B8AF-E67348EDD155}" dt="2024-05-02T07:37:32.548" v="3973" actId="21"/>
          <ac:cxnSpMkLst>
            <pc:docMk/>
            <pc:sldMk cId="346737258" sldId="485"/>
            <ac:cxnSpMk id="4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42" creationId="{8D163277-295F-AAA1-0A9D-158D6DCFD21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4" creationId="{2B93A29F-5C36-4AF1-536F-8ECB5D04BF8B}"/>
          </ac:cxnSpMkLst>
        </pc:cxnChg>
        <pc:cxnChg chg="add del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6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9" creationId="{85EF0C77-F1A6-BC63-4B4A-627B4382D203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70" creationId="{A8BA6D10-E254-9E97-67E4-5BD85D73FBA1}"/>
          </ac:cxnSpMkLst>
        </pc:cxnChg>
        <pc:cxnChg chg="add mod">
          <ac:chgData name="Huy Pham" userId="918db3a1909f15e0" providerId="LiveId" clId="{F19965F6-5506-42AE-B8AF-E67348EDD155}" dt="2024-05-02T07:37:26.628" v="3971"/>
          <ac:cxnSpMkLst>
            <pc:docMk/>
            <pc:sldMk cId="346737258" sldId="485"/>
            <ac:cxnSpMk id="80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1" creationId="{35717CD5-615E-8921-FDB8-3AEFC97E3091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6" creationId="{E46D4BCF-411F-DAEE-295B-8CF69AA4FBA1}"/>
          </ac:cxnSpMkLst>
        </pc:cxnChg>
      </pc:sldChg>
      <pc:sldChg chg="addSp delSp modSp add mod delAnim">
        <pc:chgData name="Huy Pham" userId="918db3a1909f15e0" providerId="LiveId" clId="{F19965F6-5506-42AE-B8AF-E67348EDD155}" dt="2024-05-02T08:00:17.689" v="4241" actId="14100"/>
        <pc:sldMkLst>
          <pc:docMk/>
          <pc:sldMk cId="3053890648" sldId="486"/>
        </pc:sldMkLst>
        <pc:spChg chg="del mod">
          <ac:chgData name="Huy Pham" userId="918db3a1909f15e0" providerId="LiveId" clId="{F19965F6-5506-42AE-B8AF-E67348EDD155}" dt="2024-05-02T07:57:04.878" v="4207" actId="478"/>
          <ac:spMkLst>
            <pc:docMk/>
            <pc:sldMk cId="3053890648" sldId="486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57:45.527" v="4214" actId="14100"/>
          <ac:spMkLst>
            <pc:docMk/>
            <pc:sldMk cId="3053890648" sldId="486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7:55:11.561" v="4186" actId="478"/>
          <ac:spMkLst>
            <pc:docMk/>
            <pc:sldMk cId="3053890648" sldId="486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57:59.908" v="4222" actId="1035"/>
          <ac:spMkLst>
            <pc:docMk/>
            <pc:sldMk cId="3053890648" sldId="486"/>
            <ac:spMk id="28" creationId="{74938B9C-F766-7878-2536-9BF92C9E3C5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3" creationId="{AA5CA374-BAB2-82CA-9F01-07772647536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5" creationId="{7F4B1582-F4ED-79EF-F2BA-8F29262386D3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7" creationId="{0925695B-7987-5C25-8FB2-5581719C244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7:55:23.722" v="4190"/>
          <ac:graphicFrameMkLst>
            <pc:docMk/>
            <pc:sldMk cId="3053890648" sldId="486"/>
            <ac:graphicFrameMk id="21" creationId="{8A7974C4-8B8B-3DEB-4D1D-C3D879132D5F}"/>
          </ac:graphicFrameMkLst>
        </pc:graphicFrameChg>
        <pc:picChg chg="add del mod">
          <ac:chgData name="Huy Pham" userId="918db3a1909f15e0" providerId="LiveId" clId="{F19965F6-5506-42AE-B8AF-E67348EDD155}" dt="2024-05-02T07:58:53.007" v="4223" actId="478"/>
          <ac:picMkLst>
            <pc:docMk/>
            <pc:sldMk cId="3053890648" sldId="486"/>
            <ac:picMk id="30" creationId="{E0E3E953-6387-8245-5B8E-0E47EE88E1A3}"/>
          </ac:picMkLst>
        </pc:picChg>
        <pc:picChg chg="add mod">
          <ac:chgData name="Huy Pham" userId="918db3a1909f15e0" providerId="LiveId" clId="{F19965F6-5506-42AE-B8AF-E67348EDD155}" dt="2024-05-02T08:00:17.689" v="4241" actId="14100"/>
          <ac:picMkLst>
            <pc:docMk/>
            <pc:sldMk cId="3053890648" sldId="486"/>
            <ac:picMk id="34" creationId="{354CE290-13BE-7188-5759-C6973F130869}"/>
          </ac:picMkLst>
        </pc:picChg>
        <pc:picChg chg="del">
          <ac:chgData name="Huy Pham" userId="918db3a1909f15e0" providerId="LiveId" clId="{F19965F6-5506-42AE-B8AF-E67348EDD155}" dt="2024-05-02T07:55:03.893" v="4184" actId="478"/>
          <ac:picMkLst>
            <pc:docMk/>
            <pc:sldMk cId="3053890648" sldId="486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6" creationId="{E46D4BCF-411F-DAEE-295B-8CF69AA4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8:48:35.038" v="4632" actId="478"/>
        <pc:sldMkLst>
          <pc:docMk/>
          <pc:sldMk cId="1843117191" sldId="487"/>
        </pc:sldMkLst>
        <pc:spChg chg="mod">
          <ac:chgData name="Huy Pham" userId="918db3a1909f15e0" providerId="LiveId" clId="{F19965F6-5506-42AE-B8AF-E67348EDD155}" dt="2024-05-02T08:03:45.888" v="4400" actId="14100"/>
          <ac:spMkLst>
            <pc:docMk/>
            <pc:sldMk cId="1843117191" sldId="487"/>
            <ac:spMk id="10" creationId="{44196311-251D-0BF6-3CAC-71334AF1B751}"/>
          </ac:spMkLst>
        </pc:spChg>
        <pc:spChg chg="mod">
          <ac:chgData name="Huy Pham" userId="918db3a1909f15e0" providerId="LiveId" clId="{F19965F6-5506-42AE-B8AF-E67348EDD155}" dt="2024-05-02T08:03:21.480" v="4386" actId="14100"/>
          <ac:spMkLst>
            <pc:docMk/>
            <pc:sldMk cId="1843117191" sldId="487"/>
            <ac:spMk id="13" creationId="{75210F64-84EB-A3C0-234B-38A4D7D9FBE3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4" creationId="{86BD122A-D896-AE1A-CD88-D3B3D172304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5" creationId="{282D74E4-1003-5B7C-1EA7-60F9BB4EB754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6" creationId="{5E342325-AA35-5CF7-9DC1-0C2E646513BD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7" creationId="{2C338DCF-3CA8-8E7B-EEBE-8592565B8E3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8" creationId="{97AA56F7-A511-872B-83CF-6C482CB250E8}"/>
          </ac:spMkLst>
        </pc:spChg>
        <pc:spChg chg="mod">
          <ac:chgData name="Huy Pham" userId="918db3a1909f15e0" providerId="LiveId" clId="{F19965F6-5506-42AE-B8AF-E67348EDD155}" dt="2024-05-02T08:32:38.385" v="4508" actId="14100"/>
          <ac:spMkLst>
            <pc:docMk/>
            <pc:sldMk cId="1843117191" sldId="487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8:37:08.412" v="4544" actId="1076"/>
          <ac:spMkLst>
            <pc:docMk/>
            <pc:sldMk cId="1843117191" sldId="487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8:36:55.374" v="4542" actId="1076"/>
          <ac:spMkLst>
            <pc:docMk/>
            <pc:sldMk cId="1843117191" sldId="487"/>
            <ac:spMk id="25" creationId="{01C3D5B0-D507-F1B6-79BB-68ECC719D4D3}"/>
          </ac:spMkLst>
        </pc:spChg>
        <pc:spChg chg="del mod">
          <ac:chgData name="Huy Pham" userId="918db3a1909f15e0" providerId="LiveId" clId="{F19965F6-5506-42AE-B8AF-E67348EDD155}" dt="2024-05-02T08:28:54.162" v="4403" actId="478"/>
          <ac:spMkLst>
            <pc:docMk/>
            <pc:sldMk cId="1843117191" sldId="487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3" creationId="{A7A21271-60D8-CE53-85CE-982D919E0AA8}"/>
          </ac:spMkLst>
        </pc:spChg>
        <pc:spChg chg="add mod">
          <ac:chgData name="Huy Pham" userId="918db3a1909f15e0" providerId="LiveId" clId="{F19965F6-5506-42AE-B8AF-E67348EDD155}" dt="2024-05-02T08:41:10.552" v="4587" actId="20577"/>
          <ac:spMkLst>
            <pc:docMk/>
            <pc:sldMk cId="1843117191" sldId="487"/>
            <ac:spMk id="35" creationId="{D2BE86FC-ECDC-8AF8-01FD-857AFACDE01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6" creationId="{65B3BAB9-BA5D-897C-170E-13731B77E954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6" creationId="{987DB672-7B3A-8014-4075-269E0E16D1EF}"/>
          </ac:spMkLst>
        </pc:spChg>
        <pc:spChg chg="add mod">
          <ac:chgData name="Huy Pham" userId="918db3a1909f15e0" providerId="LiveId" clId="{F19965F6-5506-42AE-B8AF-E67348EDD155}" dt="2024-05-02T08:40:19.478" v="4570" actId="1076"/>
          <ac:spMkLst>
            <pc:docMk/>
            <pc:sldMk cId="1843117191" sldId="487"/>
            <ac:spMk id="37" creationId="{D7A6A8D8-BAD4-91F8-A5E1-2399BB9E0EDA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8" creationId="{3F888278-148C-DAEB-4BF8-3BED4A9D1F79}"/>
          </ac:spMkLst>
        </pc:spChg>
        <pc:spChg chg="add del mod">
          <ac:chgData name="Huy Pham" userId="918db3a1909f15e0" providerId="LiveId" clId="{F19965F6-5506-42AE-B8AF-E67348EDD155}" dt="2024-05-02T08:41:56.781" v="4602" actId="478"/>
          <ac:spMkLst>
            <pc:docMk/>
            <pc:sldMk cId="1843117191" sldId="487"/>
            <ac:spMk id="39" creationId="{73408BFC-C5E4-8AD6-9192-09E14C4AC980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0" creationId="{D9FB3223-62B1-1DB2-CF67-E82BF884BD26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1" creationId="{AA2EE19F-0BA3-3EAF-50E5-2D9A2D54F101}"/>
          </ac:spMkLst>
        </pc:spChg>
        <pc:spChg chg="add mod">
          <ac:chgData name="Huy Pham" userId="918db3a1909f15e0" providerId="LiveId" clId="{F19965F6-5506-42AE-B8AF-E67348EDD155}" dt="2024-05-02T08:41:41.968" v="4598" actId="20577"/>
          <ac:spMkLst>
            <pc:docMk/>
            <pc:sldMk cId="1843117191" sldId="487"/>
            <ac:spMk id="42" creationId="{09415FD1-99AB-6824-26D8-1717010CD511}"/>
          </ac:spMkLst>
        </pc:spChg>
        <pc:spChg chg="add mod">
          <ac:chgData name="Huy Pham" userId="918db3a1909f15e0" providerId="LiveId" clId="{F19965F6-5506-42AE-B8AF-E67348EDD155}" dt="2024-05-02T08:41:26.720" v="4591" actId="1076"/>
          <ac:spMkLst>
            <pc:docMk/>
            <pc:sldMk cId="1843117191" sldId="487"/>
            <ac:spMk id="43" creationId="{7FD7F8D5-93C0-7570-68A7-DAE495AA208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4" creationId="{D7C428EB-9CB7-4046-009D-02B373FEDD2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5" creationId="{7F4B1582-F4ED-79EF-F2BA-8F29262386D3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5" creationId="{E6562F3C-0C24-17B2-2EA9-1BCF3004B9BB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6" creationId="{DE75816D-75C8-02F0-1F19-108A1A16311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8:38:05.106" v="4552" actId="1076"/>
          <ac:spMkLst>
            <pc:docMk/>
            <pc:sldMk cId="1843117191" sldId="487"/>
            <ac:spMk id="47" creationId="{71620AFC-C522-9E97-FDBE-98A435FAE577}"/>
          </ac:spMkLst>
        </pc:spChg>
        <pc:spChg chg="add mod">
          <ac:chgData name="Huy Pham" userId="918db3a1909f15e0" providerId="LiveId" clId="{F19965F6-5506-42AE-B8AF-E67348EDD155}" dt="2024-05-02T08:38:02.496" v="4551" actId="1076"/>
          <ac:spMkLst>
            <pc:docMk/>
            <pc:sldMk cId="1843117191" sldId="487"/>
            <ac:spMk id="48" creationId="{5FEF4A4D-11CF-0E0D-C22A-790DEDB0ED0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8" creationId="{3E36AE2C-352D-A9FF-CF06-37494A73A509}"/>
          </ac:spMkLst>
        </pc:spChg>
        <pc:spChg chg="add mod">
          <ac:chgData name="Huy Pham" userId="918db3a1909f15e0" providerId="LiveId" clId="{F19965F6-5506-42AE-B8AF-E67348EDD155}" dt="2024-05-02T08:42:12.852" v="4607" actId="20577"/>
          <ac:spMkLst>
            <pc:docMk/>
            <pc:sldMk cId="1843117191" sldId="487"/>
            <ac:spMk id="64" creationId="{E6551C45-6CEA-4D54-7695-A43AD460E1A6}"/>
          </ac:spMkLst>
        </pc:spChg>
        <pc:spChg chg="add mod">
          <ac:chgData name="Huy Pham" userId="918db3a1909f15e0" providerId="LiveId" clId="{F19965F6-5506-42AE-B8AF-E67348EDD155}" dt="2024-05-02T08:43:17.308" v="4623" actId="1076"/>
          <ac:spMkLst>
            <pc:docMk/>
            <pc:sldMk cId="1843117191" sldId="487"/>
            <ac:spMk id="65" creationId="{8C472E47-987B-4A08-1CBC-000D39AB2D61}"/>
          </ac:spMkLst>
        </pc:spChg>
        <pc:spChg chg="add mod">
          <ac:chgData name="Huy Pham" userId="918db3a1909f15e0" providerId="LiveId" clId="{F19965F6-5506-42AE-B8AF-E67348EDD155}" dt="2024-05-02T08:43:24.358" v="4630" actId="1036"/>
          <ac:spMkLst>
            <pc:docMk/>
            <pc:sldMk cId="1843117191" sldId="487"/>
            <ac:spMk id="66" creationId="{3522A146-6301-2BC2-84EF-629CC2B0E73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8:29:57.506" v="4487"/>
          <ac:graphicFrameMkLst>
            <pc:docMk/>
            <pc:sldMk cId="1843117191" sldId="487"/>
            <ac:graphicFrameMk id="21" creationId="{8E81A7E2-D0A7-E9BF-21DD-5C5AE44167BD}"/>
          </ac:graphicFrameMkLst>
        </pc:graphicFrameChg>
        <pc:graphicFrameChg chg="add del mod">
          <ac:chgData name="Huy Pham" userId="918db3a1909f15e0" providerId="LiveId" clId="{F19965F6-5506-42AE-B8AF-E67348EDD155}" dt="2024-05-02T08:31:07.749" v="4491"/>
          <ac:graphicFrameMkLst>
            <pc:docMk/>
            <pc:sldMk cId="1843117191" sldId="487"/>
            <ac:graphicFrameMk id="22" creationId="{95CE36DB-32E0-15E5-60A8-8EFCBC78B749}"/>
          </ac:graphicFrameMkLst>
        </pc:graphicFrameChg>
        <pc:graphicFrameChg chg="add del mod">
          <ac:chgData name="Huy Pham" userId="918db3a1909f15e0" providerId="LiveId" clId="{F19965F6-5506-42AE-B8AF-E67348EDD155}" dt="2024-05-02T08:31:51.684" v="4495"/>
          <ac:graphicFrameMkLst>
            <pc:docMk/>
            <pc:sldMk cId="1843117191" sldId="487"/>
            <ac:graphicFrameMk id="23" creationId="{3A7E5DDE-24F0-1735-1BD7-87AB497A3597}"/>
          </ac:graphicFrameMkLst>
        </pc:graphicFrameChg>
        <pc:picChg chg="add del mod">
          <ac:chgData name="Huy Pham" userId="918db3a1909f15e0" providerId="LiveId" clId="{F19965F6-5506-42AE-B8AF-E67348EDD155}" dt="2024-05-02T08:34:17.341" v="4515" actId="478"/>
          <ac:picMkLst>
            <pc:docMk/>
            <pc:sldMk cId="1843117191" sldId="487"/>
            <ac:picMk id="49" creationId="{25D19A64-140C-227F-3D5A-C3A9FC2C23B0}"/>
          </ac:picMkLst>
        </pc:picChg>
        <pc:picChg chg="add del mod">
          <ac:chgData name="Huy Pham" userId="918db3a1909f15e0" providerId="LiveId" clId="{F19965F6-5506-42AE-B8AF-E67348EDD155}" dt="2024-05-02T08:48:35.038" v="4632" actId="478"/>
          <ac:picMkLst>
            <pc:docMk/>
            <pc:sldMk cId="1843117191" sldId="487"/>
            <ac:picMk id="55" creationId="{578B7E85-F4B2-CE35-501A-55C624EAFB9C}"/>
          </ac:picMkLst>
        </pc:picChg>
        <pc:picChg chg="del">
          <ac:chgData name="Huy Pham" userId="918db3a1909f15e0" providerId="LiveId" clId="{F19965F6-5506-42AE-B8AF-E67348EDD155}" dt="2024-05-02T08:28:46.733" v="4401" actId="478"/>
          <ac:picMkLst>
            <pc:docMk/>
            <pc:sldMk cId="1843117191" sldId="487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4" creationId="{1DF60176-4179-238D-1F4F-2941CF4FBFCE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6" creationId="{A4698DAD-4F57-1989-D88B-8D4643850825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7" creationId="{5C719756-8107-6447-DB00-7BA7F995D59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7" creationId="{B7D72CA0-A1CB-245C-39FC-DC04A090488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8" creationId="{E1112DA4-4AAE-7223-D172-DA0099C26324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9" creationId="{03E8C7D1-90A4-6C28-7D7E-2E1FB3272A2E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9" creationId="{B9876DD6-2945-9694-B41D-5A7789A778C5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1" creationId="{F864B0E7-DB9E-E2C3-8B31-3141D0C4065D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2" creationId="{5C153CF5-CEB6-3E5E-487B-952DE9F3744A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3" creationId="{879709A1-DA9F-4216-6FDA-72A8F218E0E0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4" creationId="{C44CB1D4-E844-5626-83EC-0BA18F777B06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50" creationId="{A5CE58BB-0428-A750-EEB3-1D5F55420343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6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57" creationId="{00B07E20-C36E-D005-B991-3EAA43251858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08:39:36.657" v="4564"/>
          <ac:cxnSpMkLst>
            <pc:docMk/>
            <pc:sldMk cId="1843117191" sldId="487"/>
            <ac:cxnSpMk id="59" creationId="{420CB9C9-E49B-5399-E987-FD72955FCCDC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60" creationId="{493CD711-E7FF-7F30-4F8B-72F27E0AE8EC}"/>
          </ac:cxnSpMkLst>
        </pc:cxnChg>
        <pc:cxnChg chg="add mod">
          <ac:chgData name="Huy Pham" userId="918db3a1909f15e0" providerId="LiveId" clId="{F19965F6-5506-42AE-B8AF-E67348EDD155}" dt="2024-05-02T08:41:00.042" v="4585" actId="1076"/>
          <ac:cxnSpMkLst>
            <pc:docMk/>
            <pc:sldMk cId="1843117191" sldId="487"/>
            <ac:cxnSpMk id="63" creationId="{EEA99DEE-9F05-D90C-9DD1-EC667D5772B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6" creationId="{E46D4BCF-411F-DAEE-295B-8CF69AA4FBA1}"/>
          </ac:cxnSpMkLst>
        </pc:cxnChg>
      </pc:sldChg>
      <pc:sldChg chg="add del">
        <pc:chgData name="Huy Pham" userId="918db3a1909f15e0" providerId="LiveId" clId="{F19965F6-5506-42AE-B8AF-E67348EDD155}" dt="2024-05-02T08:49:02.370" v="4633" actId="47"/>
        <pc:sldMkLst>
          <pc:docMk/>
          <pc:sldMk cId="151105976" sldId="488"/>
        </pc:sldMkLst>
      </pc:sldChg>
      <pc:sldChg chg="addSp modSp add mod modAnim">
        <pc:chgData name="Huy Pham" userId="918db3a1909f15e0" providerId="LiveId" clId="{F19965F6-5506-42AE-B8AF-E67348EDD155}" dt="2024-05-02T09:02:32.445" v="4789" actId="1076"/>
        <pc:sldMkLst>
          <pc:docMk/>
          <pc:sldMk cId="3367471301" sldId="488"/>
        </pc:sldMkLst>
        <pc:spChg chg="add mod">
          <ac:chgData name="Huy Pham" userId="918db3a1909f15e0" providerId="LiveId" clId="{F19965F6-5506-42AE-B8AF-E67348EDD155}" dt="2024-05-02T09:00:05.292" v="4739" actId="1076"/>
          <ac:spMkLst>
            <pc:docMk/>
            <pc:sldMk cId="3367471301" sldId="488"/>
            <ac:spMk id="24" creationId="{3A7470E2-6452-F0E3-E04B-DE4BEE896032}"/>
          </ac:spMkLst>
        </pc:spChg>
        <pc:spChg chg="add mod">
          <ac:chgData name="Huy Pham" userId="918db3a1909f15e0" providerId="LiveId" clId="{F19965F6-5506-42AE-B8AF-E67348EDD155}" dt="2024-05-02T09:00:34.902" v="4748" actId="1076"/>
          <ac:spMkLst>
            <pc:docMk/>
            <pc:sldMk cId="3367471301" sldId="488"/>
            <ac:spMk id="28" creationId="{96CC6BA7-F3D3-FE07-615D-7443C8F2025F}"/>
          </ac:spMkLst>
        </pc:spChg>
        <pc:spChg chg="add mod">
          <ac:chgData name="Huy Pham" userId="918db3a1909f15e0" providerId="LiveId" clId="{F19965F6-5506-42AE-B8AF-E67348EDD155}" dt="2024-05-02T09:00:44.539" v="4754" actId="1038"/>
          <ac:spMkLst>
            <pc:docMk/>
            <pc:sldMk cId="3367471301" sldId="488"/>
            <ac:spMk id="29" creationId="{F557757B-C0C7-47E2-56EA-F69E44DCB2F1}"/>
          </ac:spMkLst>
        </pc:spChg>
        <pc:spChg chg="add mod">
          <ac:chgData name="Huy Pham" userId="918db3a1909f15e0" providerId="LiveId" clId="{F19965F6-5506-42AE-B8AF-E67348EDD155}" dt="2024-05-02T09:02:32.445" v="4789" actId="1076"/>
          <ac:spMkLst>
            <pc:docMk/>
            <pc:sldMk cId="3367471301" sldId="488"/>
            <ac:spMk id="31" creationId="{FAA94195-533D-10A2-C0CA-5B6A0BF5493A}"/>
          </ac:spMkLst>
        </pc:spChg>
        <pc:spChg chg="add mod">
          <ac:chgData name="Huy Pham" userId="918db3a1909f15e0" providerId="LiveId" clId="{F19965F6-5506-42AE-B8AF-E67348EDD155}" dt="2024-05-02T09:01:46.571" v="4771" actId="1076"/>
          <ac:spMkLst>
            <pc:docMk/>
            <pc:sldMk cId="3367471301" sldId="488"/>
            <ac:spMk id="32" creationId="{2D216F37-AE6C-4C86-15D0-E9FE980FD479}"/>
          </ac:spMkLst>
        </pc:spChg>
        <pc:spChg chg="add mod">
          <ac:chgData name="Huy Pham" userId="918db3a1909f15e0" providerId="LiveId" clId="{F19965F6-5506-42AE-B8AF-E67348EDD155}" dt="2024-05-02T09:01:39.248" v="4769" actId="1076"/>
          <ac:spMkLst>
            <pc:docMk/>
            <pc:sldMk cId="3367471301" sldId="488"/>
            <ac:spMk id="33" creationId="{0B12493D-5D05-0B28-EBBC-4F18BBFB1A76}"/>
          </ac:spMkLst>
        </pc:spChg>
        <pc:spChg chg="add mod">
          <ac:chgData name="Huy Pham" userId="918db3a1909f15e0" providerId="LiveId" clId="{F19965F6-5506-42AE-B8AF-E67348EDD155}" dt="2024-05-02T09:02:31.678" v="4788" actId="1076"/>
          <ac:spMkLst>
            <pc:docMk/>
            <pc:sldMk cId="3367471301" sldId="488"/>
            <ac:spMk id="34" creationId="{DF886E52-D4B5-7F89-40F7-FEDA68E9077F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5" creationId="{D2BE86FC-ECDC-8AF8-01FD-857AFACDE01B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7" creationId="{D7A6A8D8-BAD4-91F8-A5E1-2399BB9E0EDA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0" creationId="{D9FB3223-62B1-1DB2-CF67-E82BF884BD2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2" creationId="{09415FD1-99AB-6824-26D8-1717010CD51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3" creationId="{7FD7F8D5-93C0-7570-68A7-DAE495AA208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4" creationId="{D7C428EB-9CB7-4046-009D-02B373FEDD24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6" creationId="{DE75816D-75C8-02F0-1F19-108A1A16311C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7" creationId="{71620AFC-C522-9E97-FDBE-98A435FAE577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8" creationId="{5FEF4A4D-11CF-0E0D-C22A-790DEDB0ED05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4" creationId="{E6551C45-6CEA-4D54-7695-A43AD460E1A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5" creationId="{8C472E47-987B-4A08-1CBC-000D39AB2D6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6" creationId="{3522A146-6301-2BC2-84EF-629CC2B0E738}"/>
          </ac:spMkLst>
        </pc:spChg>
        <pc:picChg chg="add mod">
          <ac:chgData name="Huy Pham" userId="918db3a1909f15e0" providerId="LiveId" clId="{F19965F6-5506-42AE-B8AF-E67348EDD155}" dt="2024-05-02T09:00:01.901" v="4738" actId="1076"/>
          <ac:picMkLst>
            <pc:docMk/>
            <pc:sldMk cId="3367471301" sldId="488"/>
            <ac:picMk id="22" creationId="{9AA6C7A7-A660-B0ED-A046-F9725C0B3EBB}"/>
          </ac:picMkLst>
        </pc:pic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6" creationId="{A4698DAD-4F57-1989-D88B-8D4643850825}"/>
          </ac:cxnSpMkLst>
        </pc:cxn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7" creationId="{5C719756-8107-6447-DB00-7BA7F995D599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30" creationId="{D3230DDA-6377-7479-0851-0F61D9A2743F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6" creationId="{EAAB7D89-91FD-4DBF-EE7F-EF50AAC07B8A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7" creationId="{00B07E20-C36E-D005-B991-3EAA43251858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8" creationId="{56FC5C6A-409D-50ED-DC02-E6E11FBDDBFE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0" creationId="{493CD711-E7FF-7F30-4F8B-72F27E0AE8EC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3" creationId="{EEA99DEE-9F05-D90C-9DD1-EC667D5772BB}"/>
          </ac:cxnSpMkLst>
        </pc:cxnChg>
      </pc:sldChg>
      <pc:sldChg chg="add del">
        <pc:chgData name="Huy Pham" userId="918db3a1909f15e0" providerId="LiveId" clId="{F19965F6-5506-42AE-B8AF-E67348EDD155}" dt="2024-05-02T08:49:06.185" v="4634" actId="47"/>
        <pc:sldMkLst>
          <pc:docMk/>
          <pc:sldMk cId="858624923" sldId="489"/>
        </pc:sldMkLst>
      </pc:sldChg>
      <pc:sldChg chg="addSp delSp modSp add mod delAnim modAnim">
        <pc:chgData name="Huy Pham" userId="918db3a1909f15e0" providerId="LiveId" clId="{F19965F6-5506-42AE-B8AF-E67348EDD155}" dt="2024-05-03T07:20:27.147" v="5111" actId="1076"/>
        <pc:sldMkLst>
          <pc:docMk/>
          <pc:sldMk cId="3027915210" sldId="489"/>
        </pc:sldMkLst>
        <pc:spChg chg="del">
          <ac:chgData name="Huy Pham" userId="918db3a1909f15e0" providerId="LiveId" clId="{F19965F6-5506-42AE-B8AF-E67348EDD155}" dt="2024-05-02T09:03:27.523" v="4791" actId="478"/>
          <ac:spMkLst>
            <pc:docMk/>
            <pc:sldMk cId="3027915210" sldId="489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9:04:01.560" v="4798" actId="14100"/>
          <ac:spMkLst>
            <pc:docMk/>
            <pc:sldMk cId="3027915210" sldId="489"/>
            <ac:spMk id="21" creationId="{0963446E-17DE-909E-3428-496987B68689}"/>
          </ac:spMkLst>
        </pc:spChg>
        <pc:spChg chg="add mod">
          <ac:chgData name="Huy Pham" userId="918db3a1909f15e0" providerId="LiveId" clId="{F19965F6-5506-42AE-B8AF-E67348EDD155}" dt="2024-05-02T11:06:36.410" v="5028" actId="1076"/>
          <ac:spMkLst>
            <pc:docMk/>
            <pc:sldMk cId="3027915210" sldId="489"/>
            <ac:spMk id="23" creationId="{C1FE9696-2980-ECC0-7848-4C5D1C65AE63}"/>
          </ac:spMkLst>
        </pc:spChg>
        <pc:spChg chg="add mod">
          <ac:chgData name="Huy Pham" userId="918db3a1909f15e0" providerId="LiveId" clId="{F19965F6-5506-42AE-B8AF-E67348EDD155}" dt="2024-05-02T11:04:45.247" v="4986" actId="1036"/>
          <ac:spMkLst>
            <pc:docMk/>
            <pc:sldMk cId="3027915210" sldId="489"/>
            <ac:spMk id="24" creationId="{3341F974-D5A4-57DB-012B-2D76A40E5F4D}"/>
          </ac:spMkLst>
        </pc:spChg>
        <pc:spChg chg="del">
          <ac:chgData name="Huy Pham" userId="918db3a1909f15e0" providerId="LiveId" clId="{F19965F6-5506-42AE-B8AF-E67348EDD155}" dt="2024-05-02T09:03:29.064" v="4792" actId="478"/>
          <ac:spMkLst>
            <pc:docMk/>
            <pc:sldMk cId="3027915210" sldId="489"/>
            <ac:spMk id="25" creationId="{01C3D5B0-D507-F1B6-79BB-68ECC719D4D3}"/>
          </ac:spMkLst>
        </pc:spChg>
        <pc:spChg chg="add mod">
          <ac:chgData name="Huy Pham" userId="918db3a1909f15e0" providerId="LiveId" clId="{F19965F6-5506-42AE-B8AF-E67348EDD155}" dt="2024-05-03T07:20:27.147" v="5111" actId="1076"/>
          <ac:spMkLst>
            <pc:docMk/>
            <pc:sldMk cId="3027915210" sldId="489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5:23.008" v="5009" actId="14100"/>
          <ac:spMkLst>
            <pc:docMk/>
            <pc:sldMk cId="3027915210" sldId="489"/>
            <ac:spMk id="33" creationId="{17D51F0A-E83F-3C42-4165-1C534B45F9A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5" creationId="{D2BE86FC-ECDC-8AF8-01FD-857AFACDE01B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7" creationId="{D7A6A8D8-BAD4-91F8-A5E1-2399BB9E0EDA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38" creationId="{D2BE86FC-ECDC-8AF8-01FD-857AFACDE01B}"/>
          </ac:spMkLst>
        </pc:spChg>
        <pc:spChg chg="add del mod">
          <ac:chgData name="Huy Pham" userId="918db3a1909f15e0" providerId="LiveId" clId="{F19965F6-5506-42AE-B8AF-E67348EDD155}" dt="2024-05-02T09:19:38.770" v="4945" actId="21"/>
          <ac:spMkLst>
            <pc:docMk/>
            <pc:sldMk cId="3027915210" sldId="489"/>
            <ac:spMk id="39" creationId="{D7A6A8D8-BAD4-91F8-A5E1-2399BB9E0EDA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0" creationId="{D9FB3223-62B1-1DB2-CF67-E82BF884BD26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1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2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3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4" creationId="{D7C428EB-9CB7-4046-009D-02B373FEDD24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5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6" creationId="{DE75816D-75C8-02F0-1F19-108A1A16311C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7" creationId="{71620AFC-C522-9E97-FDBE-98A435FAE57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8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9" creationId="{71620AFC-C522-9E97-FDBE-98A435FAE577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0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3" creationId="{3522A146-6301-2BC2-84EF-629CC2B0E738}"/>
          </ac:spMkLst>
        </pc:spChg>
        <pc:spChg chg="del mod">
          <ac:chgData name="Huy Pham" userId="918db3a1909f15e0" providerId="LiveId" clId="{F19965F6-5506-42AE-B8AF-E67348EDD155}" dt="2024-05-02T09:06:37.065" v="4814" actId="478"/>
          <ac:spMkLst>
            <pc:docMk/>
            <pc:sldMk cId="3027915210" sldId="489"/>
            <ac:spMk id="64" creationId="{E6551C45-6CEA-4D54-7695-A43AD460E1A6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65" creationId="{8C472E47-987B-4A08-1CBC-000D39AB2D6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66" creationId="{3522A146-6301-2BC2-84EF-629CC2B0E738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2T11:06:08.918" v="5016"/>
          <ac:graphicFrameMkLst>
            <pc:docMk/>
            <pc:sldMk cId="3027915210" sldId="489"/>
            <ac:graphicFrameMk id="20" creationId="{552BB240-8AC1-3751-D6A8-54E448E273F4}"/>
          </ac:graphicFrameMkLst>
        </pc:graphicFrameChg>
        <pc:graphicFrameChg chg="add del mod">
          <ac:chgData name="Huy Pham" userId="918db3a1909f15e0" providerId="LiveId" clId="{F19965F6-5506-42AE-B8AF-E67348EDD155}" dt="2024-05-02T09:04:55.536" v="4801"/>
          <ac:graphicFrameMkLst>
            <pc:docMk/>
            <pc:sldMk cId="3027915210" sldId="489"/>
            <ac:graphicFrameMk id="22" creationId="{E5E55464-6EA2-C4BC-ACB6-FDE7788C7F75}"/>
          </ac:graphicFrameMkLst>
        </pc:graphicFrameChg>
        <pc:graphicFrameChg chg="add del mod">
          <ac:chgData name="Huy Pham" userId="918db3a1909f15e0" providerId="LiveId" clId="{F19965F6-5506-42AE-B8AF-E67348EDD155}" dt="2024-05-02T11:06:19.030" v="5021"/>
          <ac:graphicFrameMkLst>
            <pc:docMk/>
            <pc:sldMk cId="3027915210" sldId="489"/>
            <ac:graphicFrameMk id="25" creationId="{3C19B73E-088A-C42B-6FF1-28BC839D8A54}"/>
          </ac:graphicFrameMkLst>
        </pc:graphicFrameChg>
        <pc:picChg chg="add mod">
          <ac:chgData name="Huy Pham" userId="918db3a1909f15e0" providerId="LiveId" clId="{F19965F6-5506-42AE-B8AF-E67348EDD155}" dt="2024-05-02T11:05:38.188" v="5013" actId="14100"/>
          <ac:picMkLst>
            <pc:docMk/>
            <pc:sldMk cId="3027915210" sldId="489"/>
            <ac:picMk id="89" creationId="{AC952FD7-2018-228D-A212-7424A7146009}"/>
          </ac:picMkLst>
        </pc:picChg>
        <pc:cxnChg chg="mod">
          <ac:chgData name="Huy Pham" userId="918db3a1909f15e0" providerId="LiveId" clId="{F19965F6-5506-42AE-B8AF-E67348EDD155}" dt="2024-05-02T11:05:03.476" v="4990" actId="1076"/>
          <ac:cxnSpMkLst>
            <pc:docMk/>
            <pc:sldMk cId="3027915210" sldId="489"/>
            <ac:cxnSpMk id="8" creationId="{36439BA7-9EF1-EA7D-27D2-863B870EBDEF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6" creationId="{A4698DAD-4F57-1989-D88B-8D4643850825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7" creationId="{5C719756-8107-6447-DB00-7BA7F995D599}"/>
          </ac:cxnSpMkLst>
        </pc:cxnChg>
        <pc:cxnChg chg="del mod">
          <ac:chgData name="Huy Pham" userId="918db3a1909f15e0" providerId="LiveId" clId="{F19965F6-5506-42AE-B8AF-E67348EDD155}" dt="2024-05-02T09:06:37.804" v="4815" actId="478"/>
          <ac:cxnSpMkLst>
            <pc:docMk/>
            <pc:sldMk cId="3027915210" sldId="489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9:10:53.244" v="4839" actId="478"/>
          <ac:cxnSpMkLst>
            <pc:docMk/>
            <pc:sldMk cId="3027915210" sldId="489"/>
            <ac:cxnSpMk id="34" creationId="{A4698DAD-4F57-1989-D88B-8D4643850825}"/>
          </ac:cxnSpMkLst>
        </pc:cxnChg>
        <pc:cxnChg chg="add del mod">
          <ac:chgData name="Huy Pham" userId="918db3a1909f15e0" providerId="LiveId" clId="{F19965F6-5506-42AE-B8AF-E67348EDD155}" dt="2024-05-02T09:11:31.065" v="4843" actId="478"/>
          <ac:cxnSpMkLst>
            <pc:docMk/>
            <pc:sldMk cId="3027915210" sldId="489"/>
            <ac:cxnSpMk id="36" creationId="{5C719756-8107-6447-DB00-7BA7F995D599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1" creationId="{EAAB7D89-91FD-4DBF-EE7F-EF50AAC07B8A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2" creationId="{56FC5C6A-409D-50ED-DC02-E6E11FBDDBFE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6" creationId="{EAAB7D89-91FD-4DBF-EE7F-EF50AAC07B8A}"/>
          </ac:cxnSpMkLst>
        </pc:cxnChg>
        <pc:cxnChg chg="del mod">
          <ac:chgData name="Huy Pham" userId="918db3a1909f15e0" providerId="LiveId" clId="{F19965F6-5506-42AE-B8AF-E67348EDD155}" dt="2024-05-02T09:06:39.342" v="4816" actId="478"/>
          <ac:cxnSpMkLst>
            <pc:docMk/>
            <pc:sldMk cId="3027915210" sldId="489"/>
            <ac:cxnSpMk id="57" creationId="{00B07E20-C36E-D005-B991-3EAA43251858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59" creationId="{40EC73C0-838A-F24E-4F60-79A8CAA6B205}"/>
          </ac:cxnSpMkLst>
        </pc:cxnChg>
        <pc:cxnChg chg="del mod">
          <ac:chgData name="Huy Pham" userId="918db3a1909f15e0" providerId="LiveId" clId="{F19965F6-5506-42AE-B8AF-E67348EDD155}" dt="2024-05-02T09:06:34.957" v="4813" actId="478"/>
          <ac:cxnSpMkLst>
            <pc:docMk/>
            <pc:sldMk cId="3027915210" sldId="489"/>
            <ac:cxnSpMk id="60" creationId="{493CD711-E7FF-7F30-4F8B-72F27E0AE8EC}"/>
          </ac:cxnSpMkLst>
        </pc:cxnChg>
        <pc:cxnChg chg="add del mod">
          <ac:chgData name="Huy Pham" userId="918db3a1909f15e0" providerId="LiveId" clId="{F19965F6-5506-42AE-B8AF-E67348EDD155}" dt="2024-05-02T09:18:49.606" v="4935" actId="21"/>
          <ac:cxnSpMkLst>
            <pc:docMk/>
            <pc:sldMk cId="3027915210" sldId="489"/>
            <ac:cxnSpMk id="61" creationId="{0E107FBD-C29C-9B9A-493B-9480C4B2748E}"/>
          </ac:cxnSpMkLst>
        </pc:cxnChg>
        <pc:cxnChg chg="del mod">
          <ac:chgData name="Huy Pham" userId="918db3a1909f15e0" providerId="LiveId" clId="{F19965F6-5506-42AE-B8AF-E67348EDD155}" dt="2024-05-02T09:07:19.655" v="4820" actId="478"/>
          <ac:cxnSpMkLst>
            <pc:docMk/>
            <pc:sldMk cId="3027915210" sldId="489"/>
            <ac:cxnSpMk id="63" creationId="{EEA99DEE-9F05-D90C-9DD1-EC667D5772BB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67" creationId="{1FE865D7-819D-E2D1-561E-B1C676D423B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0" creationId="{E2A49288-DCA0-2F62-6184-9C5BAECCF946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1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2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3" creationId="{142D14D9-50C5-B266-C1D5-2C57FC19D6A1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7" creationId="{2F1416A3-40E0-620D-F9C6-6F308EC09B58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9" creationId="{E4263F73-9DB7-9497-046B-72D8B996287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3" creationId="{02DB5988-DD43-EC30-252F-C089D55A0A6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2:10.879" v="5126" actId="478"/>
        <pc:sldMkLst>
          <pc:docMk/>
          <pc:sldMk cId="2943366074" sldId="490"/>
        </pc:sldMkLst>
        <pc:spChg chg="del">
          <ac:chgData name="Huy Pham" userId="918db3a1909f15e0" providerId="LiveId" clId="{F19965F6-5506-42AE-B8AF-E67348EDD155}" dt="2024-05-02T11:06:58.484" v="5031" actId="478"/>
          <ac:spMkLst>
            <pc:docMk/>
            <pc:sldMk cId="2943366074" sldId="490"/>
            <ac:spMk id="21" creationId="{0963446E-17DE-909E-3428-496987B68689}"/>
          </ac:spMkLst>
        </pc:spChg>
        <pc:spChg chg="add del mod">
          <ac:chgData name="Huy Pham" userId="918db3a1909f15e0" providerId="LiveId" clId="{F19965F6-5506-42AE-B8AF-E67348EDD155}" dt="2024-05-03T07:22:10.879" v="5126" actId="478"/>
          <ac:spMkLst>
            <pc:docMk/>
            <pc:sldMk cId="2943366074" sldId="490"/>
            <ac:spMk id="22" creationId="{40FD37A1-B494-46D3-71F4-931DB873AC7B}"/>
          </ac:spMkLst>
        </pc:spChg>
        <pc:spChg chg="mod">
          <ac:chgData name="Huy Pham" userId="918db3a1909f15e0" providerId="LiveId" clId="{F19965F6-5506-42AE-B8AF-E67348EDD155}" dt="2024-05-02T11:42:29.749" v="5108" actId="123"/>
          <ac:spMkLst>
            <pc:docMk/>
            <pc:sldMk cId="2943366074" sldId="490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2T11:07:00.838" v="5032" actId="478"/>
          <ac:spMkLst>
            <pc:docMk/>
            <pc:sldMk cId="2943366074" sldId="490"/>
            <ac:spMk id="24" creationId="{3341F974-D5A4-57DB-012B-2D76A40E5F4D}"/>
          </ac:spMkLst>
        </pc:spChg>
        <pc:spChg chg="add mod">
          <ac:chgData name="Huy Pham" userId="918db3a1909f15e0" providerId="LiveId" clId="{F19965F6-5506-42AE-B8AF-E67348EDD155}" dt="2024-05-03T07:21:47.560" v="5122" actId="1076"/>
          <ac:spMkLst>
            <pc:docMk/>
            <pc:sldMk cId="2943366074" sldId="490"/>
            <ac:spMk id="24" creationId="{FDBEFE10-D3E4-0B37-C4B8-99B63F863731}"/>
          </ac:spMkLst>
        </pc:spChg>
        <pc:spChg chg="add mod">
          <ac:chgData name="Huy Pham" userId="918db3a1909f15e0" providerId="LiveId" clId="{F19965F6-5506-42AE-B8AF-E67348EDD155}" dt="2024-05-03T07:21:53.033" v="5124" actId="1076"/>
          <ac:spMkLst>
            <pc:docMk/>
            <pc:sldMk cId="2943366074" sldId="490"/>
            <ac:spMk id="25" creationId="{18B0B687-EF84-9124-D3AB-D24D3CA03133}"/>
          </ac:spMkLst>
        </pc:spChg>
        <pc:spChg chg="add del mod">
          <ac:chgData name="Huy Pham" userId="918db3a1909f15e0" providerId="LiveId" clId="{F19965F6-5506-42AE-B8AF-E67348EDD155}" dt="2024-05-02T11:08:00.132" v="5048" actId="478"/>
          <ac:spMkLst>
            <pc:docMk/>
            <pc:sldMk cId="2943366074" sldId="490"/>
            <ac:spMk id="26" creationId="{5BF75846-081C-1C03-9484-44AD5B8119F4}"/>
          </ac:spMkLst>
        </pc:spChg>
        <pc:spChg chg="mod">
          <ac:chgData name="Huy Pham" userId="918db3a1909f15e0" providerId="LiveId" clId="{F19965F6-5506-42AE-B8AF-E67348EDD155}" dt="2024-05-02T11:42:36.869" v="5110" actId="123"/>
          <ac:spMkLst>
            <pc:docMk/>
            <pc:sldMk cId="2943366074" sldId="490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8:06.984" v="5050" actId="1076"/>
          <ac:spMkLst>
            <pc:docMk/>
            <pc:sldMk cId="2943366074" sldId="490"/>
            <ac:spMk id="28" creationId="{239C1B00-1B16-9266-3CE4-2104FD349EE7}"/>
          </ac:spMkLst>
        </pc:spChg>
        <pc:spChg chg="add mod">
          <ac:chgData name="Huy Pham" userId="918db3a1909f15e0" providerId="LiveId" clId="{F19965F6-5506-42AE-B8AF-E67348EDD155}" dt="2024-05-02T11:08:18.400" v="5054" actId="1076"/>
          <ac:spMkLst>
            <pc:docMk/>
            <pc:sldMk cId="2943366074" sldId="490"/>
            <ac:spMk id="30" creationId="{610DACE2-4920-3345-C896-901AE5297050}"/>
          </ac:spMkLst>
        </pc:spChg>
        <pc:spChg chg="add mod">
          <ac:chgData name="Huy Pham" userId="918db3a1909f15e0" providerId="LiveId" clId="{F19965F6-5506-42AE-B8AF-E67348EDD155}" dt="2024-05-02T11:09:29.238" v="5072" actId="1076"/>
          <ac:spMkLst>
            <pc:docMk/>
            <pc:sldMk cId="2943366074" sldId="490"/>
            <ac:spMk id="31" creationId="{F8EF229B-03F2-28AE-FE98-2E082B2FC961}"/>
          </ac:spMkLst>
        </pc:spChg>
        <pc:spChg chg="add mod">
          <ac:chgData name="Huy Pham" userId="918db3a1909f15e0" providerId="LiveId" clId="{F19965F6-5506-42AE-B8AF-E67348EDD155}" dt="2024-05-02T11:09:32.886" v="5073" actId="1076"/>
          <ac:spMkLst>
            <pc:docMk/>
            <pc:sldMk cId="2943366074" sldId="490"/>
            <ac:spMk id="32" creationId="{27362DD8-F0AD-470F-4606-A60F172970D9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3" creationId="{17D51F0A-E83F-3C42-4165-1C534B45F9A7}"/>
          </ac:spMkLst>
        </pc:spChg>
        <pc:spChg chg="add mod">
          <ac:chgData name="Huy Pham" userId="918db3a1909f15e0" providerId="LiveId" clId="{F19965F6-5506-42AE-B8AF-E67348EDD155}" dt="2024-05-02T11:09:05.551" v="5069" actId="20577"/>
          <ac:spMkLst>
            <pc:docMk/>
            <pc:sldMk cId="2943366074" sldId="490"/>
            <ac:spMk id="35" creationId="{A5598942-5D12-9578-F82B-80463D104451}"/>
          </ac:spMkLst>
        </pc:spChg>
        <pc:spChg chg="add mod">
          <ac:chgData name="Huy Pham" userId="918db3a1909f15e0" providerId="LiveId" clId="{F19965F6-5506-42AE-B8AF-E67348EDD155}" dt="2024-05-02T11:09:47.874" v="5078" actId="1037"/>
          <ac:spMkLst>
            <pc:docMk/>
            <pc:sldMk cId="2943366074" sldId="490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8" creationId="{D2BE86FC-ECDC-8AF8-01FD-857AFACDE01B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1" creationId="{09415FD1-99AB-6824-26D8-1717010CD511}"/>
          </ac:spMkLst>
        </pc:spChg>
        <pc:spChg chg="add mod">
          <ac:chgData name="Huy Pham" userId="918db3a1909f15e0" providerId="LiveId" clId="{F19965F6-5506-42AE-B8AF-E67348EDD155}" dt="2024-05-02T11:10:18.380" v="5085" actId="1076"/>
          <ac:spMkLst>
            <pc:docMk/>
            <pc:sldMk cId="2943366074" sldId="490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5" creationId="{7FD7F8D5-93C0-7570-68A7-DAE495AA2081}"/>
          </ac:spMkLst>
        </pc:spChg>
        <pc:spChg chg="add mod">
          <ac:chgData name="Huy Pham" userId="918db3a1909f15e0" providerId="LiveId" clId="{F19965F6-5506-42AE-B8AF-E67348EDD155}" dt="2024-05-02T11:11:09.319" v="5090" actId="20577"/>
          <ac:spMkLst>
            <pc:docMk/>
            <pc:sldMk cId="2943366074" sldId="490"/>
            <ac:spMk id="46" creationId="{23ECFC36-DF23-E4F4-A107-83BD843BFA25}"/>
          </ac:spMkLst>
        </pc:spChg>
        <pc:spChg chg="add mod">
          <ac:chgData name="Huy Pham" userId="918db3a1909f15e0" providerId="LiveId" clId="{F19965F6-5506-42AE-B8AF-E67348EDD155}" dt="2024-05-02T11:42:20.578" v="5106" actId="207"/>
          <ac:spMkLst>
            <pc:docMk/>
            <pc:sldMk cId="2943366074" sldId="490"/>
            <ac:spMk id="47" creationId="{2776E022-9566-E970-E55B-CEACDE982F6E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9" creationId="{71620AFC-C522-9E97-FDBE-98A435FAE577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0" creationId="{5FEF4A4D-11CF-0E0D-C22A-790DEDB0ED05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3" creationId="{3522A146-6301-2BC2-84EF-629CC2B0E73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3T07:21:06.245" v="5114"/>
          <ac:graphicFrameMkLst>
            <pc:docMk/>
            <pc:sldMk cId="2943366074" sldId="490"/>
            <ac:graphicFrameMk id="20" creationId="{CED73F64-B246-4DCF-228A-E2FA554F1C8D}"/>
          </ac:graphicFrameMkLst>
        </pc:graphicFrameChg>
        <pc:picChg chg="add del mod">
          <ac:chgData name="Huy Pham" userId="918db3a1909f15e0" providerId="LiveId" clId="{F19965F6-5506-42AE-B8AF-E67348EDD155}" dt="2024-05-02T11:41:57.601" v="5093" actId="478"/>
          <ac:picMkLst>
            <pc:docMk/>
            <pc:sldMk cId="2943366074" sldId="490"/>
            <ac:picMk id="20" creationId="{4313D678-9947-5836-93AB-7FE2FE1D9FA1}"/>
          </ac:picMkLst>
        </pc:picChg>
        <pc:picChg chg="del">
          <ac:chgData name="Huy Pham" userId="918db3a1909f15e0" providerId="LiveId" clId="{F19965F6-5506-42AE-B8AF-E67348EDD155}" dt="2024-05-02T11:07:01.748" v="5033" actId="478"/>
          <ac:picMkLst>
            <pc:docMk/>
            <pc:sldMk cId="2943366074" sldId="490"/>
            <ac:picMk id="89" creationId="{AC952FD7-2018-228D-A212-7424A7146009}"/>
          </ac:picMkLst>
        </pc:pic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22" creationId="{D182C66E-00ED-35F3-3FCD-D4CE6ECEF40F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25" creationId="{6F239D1A-0871-D54D-22FD-2888B46A8430}"/>
          </ac:cxnSpMkLst>
        </pc:cxn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34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9" creationId="{26A70E47-A4A2-B388-8150-7AADAF2B00AD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40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3" creationId="{6F239D1A-0871-D54D-22FD-2888B46A8430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4" creationId="{296AB114-0EAF-98E3-FBBD-EFB1F1AD18B3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59" creationId="{40EC73C0-838A-F24E-4F60-79A8CAA6B205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67" creationId="{1FE865D7-819D-E2D1-561E-B1C676D423B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0" creationId="{E2A49288-DCA0-2F62-6184-9C5BAECCF946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1" creationId="{EAAB7D89-91FD-4DBF-EE7F-EF50AAC07B8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2" creationId="{56FC5C6A-409D-50ED-DC02-E6E11FBDDBFE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3" creationId="{142D14D9-50C5-B266-C1D5-2C57FC19D6A1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7" creationId="{2F1416A3-40E0-620D-F9C6-6F308EC09B58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9" creationId="{E4263F73-9DB7-9497-046B-72D8B996287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3" creationId="{02DB5988-DD43-EC30-252F-C089D55A0A6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7:50.942" v="5243" actId="20577"/>
        <pc:sldMkLst>
          <pc:docMk/>
          <pc:sldMk cId="2336883206" sldId="491"/>
        </pc:sldMkLst>
        <pc:spChg chg="add mod">
          <ac:chgData name="Huy Pham" userId="918db3a1909f15e0" providerId="LiveId" clId="{F19965F6-5506-42AE-B8AF-E67348EDD155}" dt="2024-05-03T07:23:10.442" v="5136" actId="1076"/>
          <ac:spMkLst>
            <pc:docMk/>
            <pc:sldMk cId="2336883206" sldId="491"/>
            <ac:spMk id="20" creationId="{32DADBE4-8A39-968A-4475-7EC44BDE902A}"/>
          </ac:spMkLst>
        </pc:spChg>
        <pc:spChg chg="add mod">
          <ac:chgData name="Huy Pham" userId="918db3a1909f15e0" providerId="LiveId" clId="{F19965F6-5506-42AE-B8AF-E67348EDD155}" dt="2024-05-03T07:24:31.688" v="5160" actId="207"/>
          <ac:spMkLst>
            <pc:docMk/>
            <pc:sldMk cId="2336883206" sldId="491"/>
            <ac:spMk id="21" creationId="{56E5DBC4-8F85-59A3-8C2D-4CF582D83627}"/>
          </ac:spMkLst>
        </pc:spChg>
        <pc:spChg chg="mod">
          <ac:chgData name="Huy Pham" userId="918db3a1909f15e0" providerId="LiveId" clId="{F19965F6-5506-42AE-B8AF-E67348EDD155}" dt="2024-05-03T07:22:29.220" v="5132" actId="123"/>
          <ac:spMkLst>
            <pc:docMk/>
            <pc:sldMk cId="2336883206" sldId="491"/>
            <ac:spMk id="22" creationId="{40FD37A1-B494-46D3-71F4-931DB873AC7B}"/>
          </ac:spMkLst>
        </pc:spChg>
        <pc:spChg chg="del">
          <ac:chgData name="Huy Pham" userId="918db3a1909f15e0" providerId="LiveId" clId="{F19965F6-5506-42AE-B8AF-E67348EDD155}" dt="2024-05-03T07:22:17.436" v="5128" actId="478"/>
          <ac:spMkLst>
            <pc:docMk/>
            <pc:sldMk cId="2336883206" sldId="491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2:16.718" v="5127" actId="478"/>
          <ac:spMkLst>
            <pc:docMk/>
            <pc:sldMk cId="2336883206" sldId="491"/>
            <ac:spMk id="27" creationId="{79B417C5-4466-8306-8030-C442E3934CD9}"/>
          </ac:spMkLst>
        </pc:spChg>
        <pc:spChg chg="add del mod">
          <ac:chgData name="Huy Pham" userId="918db3a1909f15e0" providerId="LiveId" clId="{F19965F6-5506-42AE-B8AF-E67348EDD155}" dt="2024-05-03T07:26:29.463" v="5204" actId="21"/>
          <ac:spMkLst>
            <pc:docMk/>
            <pc:sldMk cId="2336883206" sldId="491"/>
            <ac:spMk id="41" creationId="{9AD7C6A4-A429-F699-27E1-716A424A8031}"/>
          </ac:spMkLst>
        </pc:spChg>
        <pc:spChg chg="del">
          <ac:chgData name="Huy Pham" userId="918db3a1909f15e0" providerId="LiveId" clId="{F19965F6-5506-42AE-B8AF-E67348EDD155}" dt="2024-05-03T07:22:23.057" v="5130" actId="478"/>
          <ac:spMkLst>
            <pc:docMk/>
            <pc:sldMk cId="2336883206" sldId="491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27:38.054" v="5228" actId="20577"/>
          <ac:spMkLst>
            <pc:docMk/>
            <pc:sldMk cId="2336883206" sldId="491"/>
            <ac:spMk id="50" creationId="{D767D9DD-E2B2-9F44-3D82-2238257E3674}"/>
          </ac:spMkLst>
        </pc:spChg>
        <pc:spChg chg="add mod">
          <ac:chgData name="Huy Pham" userId="918db3a1909f15e0" providerId="LiveId" clId="{F19965F6-5506-42AE-B8AF-E67348EDD155}" dt="2024-05-03T07:25:50.082" v="5188" actId="1076"/>
          <ac:spMkLst>
            <pc:docMk/>
            <pc:sldMk cId="2336883206" sldId="491"/>
            <ac:spMk id="51" creationId="{3304941A-6B97-C382-6AC2-091A5A98A0E3}"/>
          </ac:spMkLst>
        </pc:spChg>
        <pc:spChg chg="add mod">
          <ac:chgData name="Huy Pham" userId="918db3a1909f15e0" providerId="LiveId" clId="{F19965F6-5506-42AE-B8AF-E67348EDD155}" dt="2024-05-03T07:26:00.123" v="5189" actId="1076"/>
          <ac:spMkLst>
            <pc:docMk/>
            <pc:sldMk cId="2336883206" sldId="491"/>
            <ac:spMk id="52" creationId="{FCFBA172-C88B-6484-A392-11B041EA6DBA}"/>
          </ac:spMkLst>
        </pc:spChg>
        <pc:spChg chg="add del mod">
          <ac:chgData name="Huy Pham" userId="918db3a1909f15e0" providerId="LiveId" clId="{F19965F6-5506-42AE-B8AF-E67348EDD155}" dt="2024-05-03T07:26:19.069" v="5194" actId="21"/>
          <ac:spMkLst>
            <pc:docMk/>
            <pc:sldMk cId="2336883206" sldId="491"/>
            <ac:spMk id="55" creationId="{3D496232-DAD1-D121-60A2-7456AA086B3A}"/>
          </ac:spMkLst>
        </pc:spChg>
        <pc:spChg chg="add del mod">
          <ac:chgData name="Huy Pham" userId="918db3a1909f15e0" providerId="LiveId" clId="{F19965F6-5506-42AE-B8AF-E67348EDD155}" dt="2024-05-03T07:27:17.271" v="5221" actId="21"/>
          <ac:spMkLst>
            <pc:docMk/>
            <pc:sldMk cId="2336883206" sldId="491"/>
            <ac:spMk id="59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6:29.795" v="5205"/>
          <ac:spMkLst>
            <pc:docMk/>
            <pc:sldMk cId="2336883206" sldId="491"/>
            <ac:spMk id="60" creationId="{9AD7C6A4-A429-F699-27E1-716A424A8031}"/>
          </ac:spMkLst>
        </pc:spChg>
        <pc:spChg chg="add mod">
          <ac:chgData name="Huy Pham" userId="918db3a1909f15e0" providerId="LiveId" clId="{F19965F6-5506-42AE-B8AF-E67348EDD155}" dt="2024-05-03T07:27:21.766" v="5224" actId="1037"/>
          <ac:spMkLst>
            <pc:docMk/>
            <pc:sldMk cId="2336883206" sldId="491"/>
            <ac:spMk id="61" creationId="{8EBBD6FF-1D5D-4503-E828-524842AC5CB1}"/>
          </ac:spMkLst>
        </pc:spChg>
        <pc:spChg chg="add mod">
          <ac:chgData name="Huy Pham" userId="918db3a1909f15e0" providerId="LiveId" clId="{F19965F6-5506-42AE-B8AF-E67348EDD155}" dt="2024-05-03T07:27:17.560" v="5222"/>
          <ac:spMkLst>
            <pc:docMk/>
            <pc:sldMk cId="2336883206" sldId="491"/>
            <ac:spMk id="64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7:50.942" v="5243" actId="20577"/>
          <ac:spMkLst>
            <pc:docMk/>
            <pc:sldMk cId="2336883206" sldId="491"/>
            <ac:spMk id="65" creationId="{60E29BF3-3C4C-304E-D626-753215952438}"/>
          </ac:spMkLst>
        </pc:spChg>
        <pc:cxnChg chg="add mod">
          <ac:chgData name="Huy Pham" userId="918db3a1909f15e0" providerId="LiveId" clId="{F19965F6-5506-42AE-B8AF-E67348EDD155}" dt="2024-05-03T07:23:52.028" v="5149" actId="14100"/>
          <ac:cxnSpMkLst>
            <pc:docMk/>
            <pc:sldMk cId="2336883206" sldId="491"/>
            <ac:cxnSpMk id="26" creationId="{50912AB8-1D2B-485D-DC26-4B695D35F6F2}"/>
          </ac:cxnSpMkLst>
        </pc:cxnChg>
        <pc:cxnChg chg="add mod">
          <ac:chgData name="Huy Pham" userId="918db3a1909f15e0" providerId="LiveId" clId="{F19965F6-5506-42AE-B8AF-E67348EDD155}" dt="2024-05-03T07:25:39.215" v="5184" actId="208"/>
          <ac:cxnSpMkLst>
            <pc:docMk/>
            <pc:sldMk cId="2336883206" sldId="491"/>
            <ac:cxnSpMk id="29" creationId="{52D13DAD-3EA8-2577-EFF2-A83BF14A69D0}"/>
          </ac:cxnSpMkLst>
        </pc:cxnChg>
        <pc:cxnChg chg="add del mod">
          <ac:chgData name="Huy Pham" userId="918db3a1909f15e0" providerId="LiveId" clId="{F19965F6-5506-42AE-B8AF-E67348EDD155}" dt="2024-05-03T07:23:55.103" v="5150" actId="21"/>
          <ac:cxnSpMkLst>
            <pc:docMk/>
            <pc:sldMk cId="2336883206" sldId="491"/>
            <ac:cxnSpMk id="40" creationId="{BAA6A1DF-E532-E9D7-9C99-5547906F17F6}"/>
          </ac:cxnSpMkLst>
        </pc:cxnChg>
        <pc:cxnChg chg="add mod">
          <ac:chgData name="Huy Pham" userId="918db3a1909f15e0" providerId="LiveId" clId="{F19965F6-5506-42AE-B8AF-E67348EDD155}" dt="2024-05-03T07:26:27.535" v="5203" actId="1037"/>
          <ac:cxnSpMkLst>
            <pc:docMk/>
            <pc:sldMk cId="2336883206" sldId="491"/>
            <ac:cxnSpMk id="48" creationId="{BAA6A1DF-E532-E9D7-9C99-5547906F17F6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3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6:05.981" v="5191" actId="1076"/>
          <ac:cxnSpMkLst>
            <pc:docMk/>
            <pc:sldMk cId="2336883206" sldId="491"/>
            <ac:cxnSpMk id="54" creationId="{4B0A93ED-2D70-FC18-D446-809F7A2723E3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6" creationId="{CEE814BB-4CC6-9B5D-963C-9CCADF5AEEB2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2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3" creationId="{CEE814BB-4CC6-9B5D-963C-9CCADF5AEEB2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40:13.014" v="5463" actId="1076"/>
        <pc:sldMkLst>
          <pc:docMk/>
          <pc:sldMk cId="1202710588" sldId="492"/>
        </pc:sldMkLst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0" creationId="{0DAD27BE-74B3-E02C-259A-8B989951B242}"/>
          </ac:spMkLst>
        </pc:spChg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1" creationId="{E42131BE-62B5-E7FF-AD1D-43227B173C37}"/>
          </ac:spMkLst>
        </pc:spChg>
        <pc:spChg chg="add mod">
          <ac:chgData name="Huy Pham" userId="918db3a1909f15e0" providerId="LiveId" clId="{F19965F6-5506-42AE-B8AF-E67348EDD155}" dt="2024-05-03T07:32:15.879" v="5295" actId="14100"/>
          <ac:spMkLst>
            <pc:docMk/>
            <pc:sldMk cId="1202710588" sldId="492"/>
            <ac:spMk id="22" creationId="{A98052A6-A3C8-1E94-1794-91A014BE4E5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4" creationId="{FDBEFE10-D3E4-0B37-C4B8-99B63F86373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5" creationId="{18B0B687-EF84-9124-D3AB-D24D3CA03133}"/>
          </ac:spMkLst>
        </pc:spChg>
        <pc:spChg chg="add mod">
          <ac:chgData name="Huy Pham" userId="918db3a1909f15e0" providerId="LiveId" clId="{F19965F6-5506-42AE-B8AF-E67348EDD155}" dt="2024-05-03T07:30:45.002" v="5269" actId="1076"/>
          <ac:spMkLst>
            <pc:docMk/>
            <pc:sldMk cId="1202710588" sldId="492"/>
            <ac:spMk id="26" creationId="{F377C12C-2FAC-5CBC-275D-61A33390C757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7" creationId="{79B417C5-4466-8306-8030-C442E3934CD9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8" creationId="{239C1B00-1B16-9266-3CE4-2104FD349EE7}"/>
          </ac:spMkLst>
        </pc:spChg>
        <pc:spChg chg="del">
          <ac:chgData name="Huy Pham" userId="918db3a1909f15e0" providerId="LiveId" clId="{F19965F6-5506-42AE-B8AF-E67348EDD155}" dt="2024-05-03T07:28:20.420" v="5246" actId="478"/>
          <ac:spMkLst>
            <pc:docMk/>
            <pc:sldMk cId="1202710588" sldId="492"/>
            <ac:spMk id="30" creationId="{610DACE2-4920-3345-C896-901AE5297050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1" creationId="{F8EF229B-03F2-28AE-FE98-2E082B2FC96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2" creationId="{27362DD8-F0AD-470F-4606-A60F172970D9}"/>
          </ac:spMkLst>
        </pc:spChg>
        <pc:spChg chg="add mod">
          <ac:chgData name="Huy Pham" userId="918db3a1909f15e0" providerId="LiveId" clId="{F19965F6-5506-42AE-B8AF-E67348EDD155}" dt="2024-05-03T07:32:33.187" v="5297" actId="2711"/>
          <ac:spMkLst>
            <pc:docMk/>
            <pc:sldMk cId="1202710588" sldId="492"/>
            <ac:spMk id="34" creationId="{2400B3B5-3357-8859-5D5E-CCA5F373FD4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5" creationId="{A5598942-5D12-9578-F82B-80463D10445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6" creationId="{23ECFC36-DF23-E4F4-A107-83BD843BFA25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49" creationId="{B4FB5BD6-CAB6-ECB7-CC2D-B244DAD4CBCC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0" creationId="{87A2A43D-B739-9FD1-002D-47A7570FE086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1" creationId="{AFDFDDBC-E308-8FAA-23AA-5EA7A4D65A95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2" creationId="{E7A24C28-A0C2-546A-0C62-251B00341479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5" creationId="{E0017E39-ED14-EC8F-47A1-6E61766A490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4" creationId="{AB14876B-E15E-6FFA-7B4B-D575120365D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5" creationId="{DA82363A-085D-DC60-0055-04DBDEF5F164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6" creationId="{7152BD27-249D-45CC-FDA7-423D61ACF51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7" creationId="{572B29B7-9054-5192-E1F1-CC66ACED9822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8" creationId="{956913BF-2E7A-AC6A-8275-135063EB622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9" creationId="{303CA483-CDD9-67B3-EFD7-387D4EC4304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0" creationId="{2B705435-796B-EF07-F8A6-826DCA2B25AB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1" creationId="{1635A1E4-168F-AA3E-DAAF-CBBEE6EB00D8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2" creationId="{7536DE57-1EBA-F31B-7A73-BDF35787C54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3" creationId="{AD157491-506D-6352-0E0A-A2507D5A4EF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5" creationId="{367F129F-E6B8-9736-0DE4-F63556608121}"/>
          </ac:spMkLst>
        </pc:spChg>
        <pc:spChg chg="add mod">
          <ac:chgData name="Huy Pham" userId="918db3a1909f15e0" providerId="LiveId" clId="{F19965F6-5506-42AE-B8AF-E67348EDD155}" dt="2024-05-03T07:35:49.469" v="5359" actId="1076"/>
          <ac:spMkLst>
            <pc:docMk/>
            <pc:sldMk cId="1202710588" sldId="492"/>
            <ac:spMk id="86" creationId="{012404E1-D1CD-91B5-6713-CD3931F0E6E4}"/>
          </ac:spMkLst>
        </pc:spChg>
        <pc:spChg chg="add mod">
          <ac:chgData name="Huy Pham" userId="918db3a1909f15e0" providerId="LiveId" clId="{F19965F6-5506-42AE-B8AF-E67348EDD155}" dt="2024-05-03T07:36:13.684" v="5371" actId="14100"/>
          <ac:spMkLst>
            <pc:docMk/>
            <pc:sldMk cId="1202710588" sldId="492"/>
            <ac:spMk id="89" creationId="{BD5F0B53-8893-A5EA-F20E-1572C646ABF0}"/>
          </ac:spMkLst>
        </pc:spChg>
        <pc:spChg chg="add mod">
          <ac:chgData name="Huy Pham" userId="918db3a1909f15e0" providerId="LiveId" clId="{F19965F6-5506-42AE-B8AF-E67348EDD155}" dt="2024-05-03T07:36:36.611" v="5381" actId="1076"/>
          <ac:spMkLst>
            <pc:docMk/>
            <pc:sldMk cId="1202710588" sldId="492"/>
            <ac:spMk id="90" creationId="{9FC2E245-F6EC-0B45-5D59-F0F6671C9CE3}"/>
          </ac:spMkLst>
        </pc:spChg>
        <pc:spChg chg="add mod">
          <ac:chgData name="Huy Pham" userId="918db3a1909f15e0" providerId="LiveId" clId="{F19965F6-5506-42AE-B8AF-E67348EDD155}" dt="2024-05-03T07:38:35.452" v="5421" actId="1076"/>
          <ac:spMkLst>
            <pc:docMk/>
            <pc:sldMk cId="1202710588" sldId="492"/>
            <ac:spMk id="91" creationId="{EBCA9771-8777-F838-8FC4-77890EB939B9}"/>
          </ac:spMkLst>
        </pc:spChg>
        <pc:spChg chg="add mod">
          <ac:chgData name="Huy Pham" userId="918db3a1909f15e0" providerId="LiveId" clId="{F19965F6-5506-42AE-B8AF-E67348EDD155}" dt="2024-05-03T07:39:06.234" v="5436" actId="1076"/>
          <ac:spMkLst>
            <pc:docMk/>
            <pc:sldMk cId="1202710588" sldId="492"/>
            <ac:spMk id="96" creationId="{2C751765-B6B9-EFF6-B51A-46C656096093}"/>
          </ac:spMkLst>
        </pc:spChg>
        <pc:spChg chg="add mod">
          <ac:chgData name="Huy Pham" userId="918db3a1909f15e0" providerId="LiveId" clId="{F19965F6-5506-42AE-B8AF-E67348EDD155}" dt="2024-05-03T07:39:26.899" v="5442" actId="14100"/>
          <ac:spMkLst>
            <pc:docMk/>
            <pc:sldMk cId="1202710588" sldId="492"/>
            <ac:spMk id="97" creationId="{E604F39B-B709-648A-CC7B-E66108BCA4D7}"/>
          </ac:spMkLst>
        </pc:spChg>
        <pc:spChg chg="add mod">
          <ac:chgData name="Huy Pham" userId="918db3a1909f15e0" providerId="LiveId" clId="{F19965F6-5506-42AE-B8AF-E67348EDD155}" dt="2024-05-03T07:39:50.071" v="5452" actId="1076"/>
          <ac:spMkLst>
            <pc:docMk/>
            <pc:sldMk cId="1202710588" sldId="492"/>
            <ac:spMk id="98" creationId="{887950EA-ABCB-3345-57E7-CED1B08AD1E9}"/>
          </ac:spMkLst>
        </pc:spChg>
        <pc:spChg chg="add mod">
          <ac:chgData name="Huy Pham" userId="918db3a1909f15e0" providerId="LiveId" clId="{F19965F6-5506-42AE-B8AF-E67348EDD155}" dt="2024-05-03T07:40:13.014" v="5463" actId="1076"/>
          <ac:spMkLst>
            <pc:docMk/>
            <pc:sldMk cId="1202710588" sldId="492"/>
            <ac:spMk id="99" creationId="{F70EB872-58D5-EAF1-A102-802298CE8F5F}"/>
          </ac:spMkLst>
        </pc:spChg>
        <pc:graphicFrameChg chg="add del mod">
          <ac:chgData name="Huy Pham" userId="918db3a1909f15e0" providerId="LiveId" clId="{F19965F6-5506-42AE-B8AF-E67348EDD155}" dt="2024-05-03T07:29:00.354" v="5255"/>
          <ac:graphicFrameMkLst>
            <pc:docMk/>
            <pc:sldMk cId="1202710588" sldId="492"/>
            <ac:graphicFrameMk id="29" creationId="{55BB8F27-F7A7-3592-61C0-07F5AE5BC17B}"/>
          </ac:graphicFrameMkLst>
        </pc:graphicFrameChg>
        <pc:graphicFrameChg chg="add del mod">
          <ac:chgData name="Huy Pham" userId="918db3a1909f15e0" providerId="LiveId" clId="{F19965F6-5506-42AE-B8AF-E67348EDD155}" dt="2024-05-03T07:30:47.599" v="5272"/>
          <ac:graphicFrameMkLst>
            <pc:docMk/>
            <pc:sldMk cId="1202710588" sldId="492"/>
            <ac:graphicFrameMk id="74" creationId="{9AEB0E04-034F-D19B-2C18-D80B9691F8E5}"/>
          </ac:graphicFrameMkLst>
        </pc:graphicFrameChg>
        <pc:graphicFrameChg chg="add del mod">
          <ac:chgData name="Huy Pham" userId="918db3a1909f15e0" providerId="LiveId" clId="{F19965F6-5506-42AE-B8AF-E67348EDD155}" dt="2024-05-03T07:35:05.112" v="5344"/>
          <ac:graphicFrameMkLst>
            <pc:docMk/>
            <pc:sldMk cId="1202710588" sldId="492"/>
            <ac:graphicFrameMk id="84" creationId="{038A1E28-8128-2CEF-6B54-C671F9CF9AE3}"/>
          </ac:graphicFrameMkLst>
        </pc:graphicFrameChg>
        <pc:graphicFrameChg chg="add del mod">
          <ac:chgData name="Huy Pham" userId="918db3a1909f15e0" providerId="LiveId" clId="{F19965F6-5506-42AE-B8AF-E67348EDD155}" dt="2024-05-03T07:35:26.916" v="5350"/>
          <ac:graphicFrameMkLst>
            <pc:docMk/>
            <pc:sldMk cId="1202710588" sldId="492"/>
            <ac:graphicFrameMk id="87" creationId="{013B216C-3058-98F1-7D23-3418B1AC4830}"/>
          </ac:graphicFrameMkLst>
        </pc:graphicFrame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38" creationId="{E40F308F-AC3B-31AD-F433-96ED18299556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9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0" creationId="{B039A3A6-C299-CEE6-86BF-92090D01778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1" creationId="{9E57A37D-A4A1-439C-AE52-0779A285DBB8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3" creationId="{6F239D1A-0871-D54D-22FD-2888B46A8430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4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5" creationId="{59A2DE72-5924-D140-F9FB-F075AC3E5965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8" creationId="{00E60C1C-C910-B5E7-966D-2AFF35EA3E47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3" creationId="{71BDCA02-7867-05AE-1B0F-17F3BB03431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4" creationId="{E25E82A3-17BD-49EA-96DC-D259777A865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6" creationId="{9D5997E7-0228-A4DC-384A-4120E866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7" creationId="{72A78B32-70D0-A5FE-9CA3-E4BDA09F036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8" creationId="{98BC9DF2-BFAD-A215-879D-F7E0D870960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9" creationId="{14394234-5FFD-D774-6157-ADED8C34C43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0" creationId="{00824F9D-BE60-1F70-B2E4-EA131731C7E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1" creationId="{B6C352F0-6182-C6C7-B60F-E089F21339F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2" creationId="{7EAE5B0B-A4ED-4812-E179-3C29C26209BC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3" creationId="{E9383FC8-EB55-62A0-97EC-6264A63D5EA9}"/>
          </ac:cxnSpMkLst>
        </pc:cxnChg>
        <pc:cxnChg chg="add mod">
          <ac:chgData name="Huy Pham" userId="918db3a1909f15e0" providerId="LiveId" clId="{F19965F6-5506-42AE-B8AF-E67348EDD155}" dt="2024-05-03T07:37:21.439" v="5403" actId="208"/>
          <ac:cxnSpMkLst>
            <pc:docMk/>
            <pc:sldMk cId="1202710588" sldId="492"/>
            <ac:cxnSpMk id="92" creationId="{C7E122EC-696F-8F81-9EB0-C537748725A2}"/>
          </ac:cxnSpMkLst>
        </pc:cxnChg>
        <pc:cxnChg chg="add mod">
          <ac:chgData name="Huy Pham" userId="918db3a1909f15e0" providerId="LiveId" clId="{F19965F6-5506-42AE-B8AF-E67348EDD155}" dt="2024-05-03T07:38:19.212" v="5412"/>
          <ac:cxnSpMkLst>
            <pc:docMk/>
            <pc:sldMk cId="1202710588" sldId="492"/>
            <ac:cxnSpMk id="94" creationId="{8822EDBE-EEE6-D479-C301-5CAA02D3260E}"/>
          </ac:cxnSpMkLst>
        </pc:cxnChg>
        <pc:cxnChg chg="add mod">
          <ac:chgData name="Huy Pham" userId="918db3a1909f15e0" providerId="LiveId" clId="{F19965F6-5506-42AE-B8AF-E67348EDD155}" dt="2024-05-03T07:38:23.655" v="5413"/>
          <ac:cxnSpMkLst>
            <pc:docMk/>
            <pc:sldMk cId="1202710588" sldId="492"/>
            <ac:cxnSpMk id="95" creationId="{11A7161F-F7A0-D98B-EADC-43BF54AD9FA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13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99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11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2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87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14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37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20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4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65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6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30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30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33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88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68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5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48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92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71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4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607D-FD01-42BE-AAC2-5BF8AC37B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7DE19-71A0-404D-89B7-D4BF00EE0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A3C12-F834-473F-BEA3-5B9CBCC7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D99BF-17EE-4FD1-A4DC-11763F7B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4791F-A2D6-42AA-B2F7-346E5F4A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C9B9-4852-440F-B6B7-9C095A78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FB600-F70D-4A23-AD13-A163535A7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DA893-46DD-4BB7-96C8-A24DBF5E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7E25-5D2D-4E30-9FDC-529ED13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11A02-F6A1-4F49-BCAB-AA81B6D8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FC010-BC71-43D0-BA30-19E0568C2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B30B2-C891-40F7-AD67-F6FC37F3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7CA1C-28CA-4FF6-A641-6041328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B1B7-C1AB-49CB-9871-72E4C9EC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D49F0-7583-4B78-919A-C9BE9B2F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 userDrawn="1"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1EC6-525A-4456-95DD-666B5287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54233-B58B-42A0-84C6-42EA470E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5120-8481-47BB-8831-23CC6BCF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8F450-24A6-4C87-9385-F7CA9FC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1528B-0C10-42BF-B433-07563DC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6AD5-28D6-4FCF-9660-BAC19F9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96C3A-0C7F-4E79-A2EA-B71DBE0B8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52828-CF04-4450-B2D3-53B4812E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618FD-C3E7-483C-A74F-206BB8F8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8B56-EC77-434E-B800-58F340CC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16B7C-F8F9-48F3-9E4F-6C75A9EA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AB12A-BDFB-4954-A7E1-1AB1D416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DB23A-404F-48A1-9E90-99985F53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1C09C-FA8E-4ABE-B0CF-F98B7238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3DD6A-B9CA-4EBF-A085-15910588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7105F5-C0CE-4A57-9D3B-8693675E9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948C6B-73EC-48AC-867F-E5E028E5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904BC-FA2F-42CC-9A7C-0DB6274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13553-6C10-47E6-9D7D-DA6D992E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CABA-7C1D-4E15-A337-9F8CC2C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0BC16-B2D3-48C6-A215-7F4EECC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D9EFD-95C2-4845-B609-C2708EA4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CA003-2050-4EC3-9BBD-77A430F8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DDA4D-0EA5-4407-A175-57FD0409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4645B-E899-4C75-9B4E-B350E5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E8DF-D2DF-473A-8216-6B7E30AC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0CCE-4255-49E2-8C93-86EA7D5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4F381-040B-414A-98E5-4D8510F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F57F2-6F57-459E-B3A1-396AE952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D36C9-D7AF-4E63-BA30-67DDBCAB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C6DBA-8D91-440E-8AF0-9B2129A7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F88C3-70EA-4CB1-BF13-6B6DA8B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C34BE-CFF5-4940-9080-A33661D9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A5E937-C52A-4A00-8FB0-AF5CDB8E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9C822-B545-4BD0-9930-E64107D0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808B5-B3EF-465F-8181-9F67653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C216C-D162-461F-9640-C689D46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36E30-9F1E-4C7E-871D-79954AD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5D208-9026-4026-9554-F7110C1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C96A7-E122-4787-A595-0F77C85F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492C4-CA0A-4A8C-B5DE-328810427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474E2-A28D-4691-9675-EFBA24FA0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16FF0-5760-4B8C-A4B5-2AEFC808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6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3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54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19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19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9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51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B634FB-70CE-D916-936C-1FB2E865FA91}"/>
              </a:ext>
            </a:extLst>
          </p:cNvPr>
          <p:cNvSpPr/>
          <p:nvPr/>
        </p:nvSpPr>
        <p:spPr>
          <a:xfrm>
            <a:off x="435098" y="1440746"/>
            <a:ext cx="10727976" cy="883190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F93502-3D99-F46F-D389-FF53E6B99F47}"/>
                  </a:ext>
                </a:extLst>
              </p:cNvPr>
              <p:cNvSpPr txBox="1"/>
              <p:nvPr/>
            </p:nvSpPr>
            <p:spPr>
              <a:xfrm>
                <a:off x="526926" y="1440746"/>
                <a:ext cx="10727976" cy="883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Khoảng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F93502-3D99-F46F-D389-FF53E6B99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26" y="1440746"/>
                <a:ext cx="10727976" cy="883190"/>
              </a:xfrm>
              <a:prstGeom prst="rect">
                <a:avLst/>
              </a:prstGeom>
              <a:blipFill>
                <a:blip r:embed="rId3"/>
                <a:stretch>
                  <a:fillRect l="-852" t="-5517" b="-117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C06EA98-38E9-62E9-CA4D-F637CE7BF83F}"/>
              </a:ext>
            </a:extLst>
          </p:cNvPr>
          <p:cNvSpPr txBox="1"/>
          <p:nvPr/>
        </p:nvSpPr>
        <p:spPr>
          <a:xfrm>
            <a:off x="285921" y="2449864"/>
            <a:ext cx="139696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Ý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8D0FB8-70FA-D236-881A-F0B72DA0EC0A}"/>
              </a:ext>
            </a:extLst>
          </p:cNvPr>
          <p:cNvSpPr txBox="1"/>
          <p:nvPr/>
        </p:nvSpPr>
        <p:spPr>
          <a:xfrm>
            <a:off x="283772" y="4597776"/>
            <a:ext cx="1640189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CD715A-5371-76A4-D6EA-9731AA1D84AB}"/>
              </a:ext>
            </a:extLst>
          </p:cNvPr>
          <p:cNvSpPr txBox="1"/>
          <p:nvPr/>
        </p:nvSpPr>
        <p:spPr>
          <a:xfrm>
            <a:off x="312188" y="2830507"/>
            <a:ext cx="10942713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xấp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670253-CDEA-467C-8C95-D2D738387812}"/>
              </a:ext>
            </a:extLst>
          </p:cNvPr>
          <p:cNvSpPr txBox="1"/>
          <p:nvPr/>
        </p:nvSpPr>
        <p:spPr>
          <a:xfrm>
            <a:off x="294390" y="3651151"/>
            <a:ext cx="1138727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3093AB-1915-DD86-A8F6-E621089C07F0}"/>
              </a:ext>
            </a:extLst>
          </p:cNvPr>
          <p:cNvSpPr txBox="1"/>
          <p:nvPr/>
        </p:nvSpPr>
        <p:spPr>
          <a:xfrm>
            <a:off x="285921" y="4128863"/>
            <a:ext cx="764212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26061D-74A6-3720-D389-0BB80B62E7C0}"/>
              </a:ext>
            </a:extLst>
          </p:cNvPr>
          <p:cNvSpPr txBox="1"/>
          <p:nvPr/>
        </p:nvSpPr>
        <p:spPr>
          <a:xfrm>
            <a:off x="283772" y="5058671"/>
            <a:ext cx="10767615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37" grpId="0"/>
      <p:bldP spid="38" grpId="0"/>
      <p:bldP spid="39" grpId="0"/>
      <p:bldP spid="42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225454" y="1409294"/>
            <a:ext cx="11741091" cy="308870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00797" y="449799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D9D347-A3ED-3E09-DFE1-7F9BA35A8DE4}"/>
                  </a:ext>
                </a:extLst>
              </p:cNvPr>
              <p:cNvSpPr txBox="1"/>
              <p:nvPr/>
            </p:nvSpPr>
            <p:spPr>
              <a:xfrm>
                <a:off x="343710" y="1451009"/>
                <a:ext cx="11553217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9,23 .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D9D347-A3ED-3E09-DFE1-7F9BA35A8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10" y="1451009"/>
                <a:ext cx="11553217" cy="3046988"/>
              </a:xfrm>
              <a:prstGeom prst="rect">
                <a:avLst/>
              </a:prstGeom>
              <a:blipFill>
                <a:blip r:embed="rId3"/>
                <a:stretch>
                  <a:fillRect l="-791" t="-1600" r="-791" b="-3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8015755"/>
                  </p:ext>
                </p:extLst>
              </p:nvPr>
            </p:nvGraphicFramePr>
            <p:xfrm>
              <a:off x="1865025" y="1997393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15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15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8015755"/>
                  </p:ext>
                </p:extLst>
              </p:nvPr>
            </p:nvGraphicFramePr>
            <p:xfrm>
              <a:off x="1865025" y="1997393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3947" r="-303465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3947" r="-20197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3947" r="-1050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3947" r="-3448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105333" r="-30346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105333" r="-20197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105333" r="-105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105333" r="-3448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420150" y="245459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38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225454" y="1409295"/>
            <a:ext cx="11741091" cy="201970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00797" y="342900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D9D347-A3ED-3E09-DFE1-7F9BA35A8DE4}"/>
                  </a:ext>
                </a:extLst>
              </p:cNvPr>
              <p:cNvSpPr txBox="1"/>
              <p:nvPr/>
            </p:nvSpPr>
            <p:spPr>
              <a:xfrm>
                <a:off x="343710" y="1451009"/>
                <a:ext cx="11553217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D9D347-A3ED-3E09-DFE1-7F9BA35A8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10" y="1451009"/>
                <a:ext cx="11553217" cy="1938992"/>
              </a:xfrm>
              <a:prstGeom prst="rect">
                <a:avLst/>
              </a:prstGeom>
              <a:blipFill>
                <a:blip r:embed="rId3"/>
                <a:stretch>
                  <a:fillRect l="-791" t="-2516" r="-791" b="-62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65025" y="1997393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[0;5)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[5;10)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[10;15)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[15;20)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65025" y="1997393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3947" r="-303465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3947" r="-20197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3947" r="-1050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3947" r="-3448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105333" r="-30346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105333" r="-20197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105333" r="-105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105333" r="-3448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44A06C-B8E8-1F6F-1134-267E28246F55}"/>
                  </a:ext>
                </a:extLst>
              </p:cNvPr>
              <p:cNvSpPr txBox="1"/>
              <p:nvPr/>
            </p:nvSpPr>
            <p:spPr>
              <a:xfrm>
                <a:off x="72841" y="3794749"/>
                <a:ext cx="5360063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38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44A06C-B8E8-1F6F-1134-267E28246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1" y="3794749"/>
                <a:ext cx="5360063" cy="460895"/>
              </a:xfrm>
              <a:prstGeom prst="rect">
                <a:avLst/>
              </a:prstGeom>
              <a:blipFill>
                <a:blip r:embed="rId5"/>
                <a:stretch>
                  <a:fillRect l="-1820" t="-10526" r="-2389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22F72FB-135E-281E-400D-EF3F5DD8F0DB}"/>
                  </a:ext>
                </a:extLst>
              </p:cNvPr>
              <p:cNvSpPr txBox="1"/>
              <p:nvPr/>
            </p:nvSpPr>
            <p:spPr>
              <a:xfrm>
                <a:off x="100797" y="4255644"/>
                <a:ext cx="6094378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38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38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22F72FB-135E-281E-400D-EF3F5DD8F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7" y="4255644"/>
                <a:ext cx="6094378" cy="1251240"/>
              </a:xfrm>
              <a:prstGeom prst="rect">
                <a:avLst/>
              </a:prstGeom>
              <a:blipFill>
                <a:blip r:embed="rId6"/>
                <a:stretch>
                  <a:fillRect l="-1602" t="-3902" r="-1602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8E9128-EDD3-7D20-20CB-9F1A9A1CC60F}"/>
                  </a:ext>
                </a:extLst>
              </p:cNvPr>
              <p:cNvSpPr txBox="1"/>
              <p:nvPr/>
            </p:nvSpPr>
            <p:spPr>
              <a:xfrm>
                <a:off x="80130" y="5504183"/>
                <a:ext cx="610897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[5;10)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có: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8E9128-EDD3-7D20-20CB-9F1A9A1CC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0" y="5504183"/>
                <a:ext cx="6108970" cy="1251240"/>
              </a:xfrm>
              <a:prstGeom prst="rect">
                <a:avLst/>
              </a:prstGeom>
              <a:blipFill>
                <a:blip r:embed="rId7"/>
                <a:stretch>
                  <a:fillRect l="-1497" t="-3902" r="-1597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0539EC-3783-7C40-9C96-556F11A551D9}"/>
                  </a:ext>
                </a:extLst>
              </p:cNvPr>
              <p:cNvSpPr txBox="1"/>
              <p:nvPr/>
            </p:nvSpPr>
            <p:spPr>
              <a:xfrm>
                <a:off x="6428901" y="3470715"/>
                <a:ext cx="3045839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=5+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38</m:t>
                                  </m:r>
                                </m:num>
                                <m:den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0539EC-3783-7C40-9C96-556F11A55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901" y="3470715"/>
                <a:ext cx="3045839" cy="10502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1F25C4-8B7E-8E34-8C7C-E46B1D2FBBFF}"/>
                  </a:ext>
                </a:extLst>
              </p:cNvPr>
              <p:cNvSpPr txBox="1"/>
              <p:nvPr/>
            </p:nvSpPr>
            <p:spPr>
              <a:xfrm>
                <a:off x="9232798" y="3936385"/>
                <a:ext cx="13055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≈7,71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1F25C4-8B7E-8E34-8C7C-E46B1D2FB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798" y="3936385"/>
                <a:ext cx="130552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4491BB-6450-9C52-7917-F168E6EE2919}"/>
                  </a:ext>
                </a:extLst>
              </p:cNvPr>
              <p:cNvSpPr txBox="1"/>
              <p:nvPr/>
            </p:nvSpPr>
            <p:spPr>
              <a:xfrm>
                <a:off x="6498743" y="4520939"/>
                <a:ext cx="610897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[10;15)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có: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4491BB-6450-9C52-7917-F168E6EE2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43" y="4520939"/>
                <a:ext cx="6108970" cy="1251240"/>
              </a:xfrm>
              <a:prstGeom prst="rect">
                <a:avLst/>
              </a:prstGeom>
              <a:blipFill>
                <a:blip r:embed="rId10"/>
                <a:stretch>
                  <a:fillRect l="-1497" t="-3902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57D7698-1803-F2D0-89B7-3448F7C0F9EA}"/>
                  </a:ext>
                </a:extLst>
              </p:cNvPr>
              <p:cNvSpPr txBox="1"/>
              <p:nvPr/>
            </p:nvSpPr>
            <p:spPr>
              <a:xfrm>
                <a:off x="6340208" y="5725630"/>
                <a:ext cx="3805741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=10+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3⋅38</m:t>
                                  </m:r>
                                </m:num>
                                <m:den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57D7698-1803-F2D0-89B7-3448F7C0F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208" y="5725630"/>
                <a:ext cx="3805741" cy="10502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469576B-271E-6BF4-90D1-C1167DB485A1}"/>
                  </a:ext>
                </a:extLst>
              </p:cNvPr>
              <p:cNvSpPr txBox="1"/>
              <p:nvPr/>
            </p:nvSpPr>
            <p:spPr>
              <a:xfrm>
                <a:off x="9759264" y="6137899"/>
                <a:ext cx="15581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=14,5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469576B-271E-6BF4-90D1-C1167DB48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264" y="6137899"/>
                <a:ext cx="155812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F549DD2-F9B3-658F-341D-5977A4580867}"/>
              </a:ext>
            </a:extLst>
          </p:cNvPr>
          <p:cNvCxnSpPr>
            <a:cxnSpLocks/>
          </p:cNvCxnSpPr>
          <p:nvPr/>
        </p:nvCxnSpPr>
        <p:spPr>
          <a:xfrm>
            <a:off x="6307783" y="3507723"/>
            <a:ext cx="0" cy="3091841"/>
          </a:xfrm>
          <a:prstGeom prst="line">
            <a:avLst/>
          </a:prstGeom>
          <a:ln w="38100">
            <a:solidFill>
              <a:srgbClr val="B3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811720" y="350772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2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  <p:bldP spid="12" grpId="0"/>
      <p:bldP spid="18" grpId="0"/>
      <p:bldP spid="19" grpId="0"/>
      <p:bldP spid="23" grpId="0"/>
      <p:bldP spid="38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225454" y="1409294"/>
            <a:ext cx="11741091" cy="308870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00797" y="449799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D9D347-A3ED-3E09-DFE1-7F9BA35A8DE4}"/>
                  </a:ext>
                </a:extLst>
              </p:cNvPr>
              <p:cNvSpPr txBox="1"/>
              <p:nvPr/>
            </p:nvSpPr>
            <p:spPr>
              <a:xfrm>
                <a:off x="343710" y="1451009"/>
                <a:ext cx="11553217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9,23 .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D9D347-A3ED-3E09-DFE1-7F9BA35A8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10" y="1451009"/>
                <a:ext cx="11553217" cy="3046988"/>
              </a:xfrm>
              <a:prstGeom prst="rect">
                <a:avLst/>
              </a:prstGeom>
              <a:blipFill>
                <a:blip r:embed="rId3"/>
                <a:stretch>
                  <a:fillRect l="-791" t="-1600" r="-791" b="-3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65025" y="1997393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[0;5)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[5;10)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[10;15)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[15;20)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65025" y="1997393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3947" r="-303465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3947" r="-20197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3947" r="-1050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3947" r="-3448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105333" r="-30346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105333" r="-20197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105333" r="-105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105333" r="-3448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EC4D3F-99D7-267E-513D-68DFBC42E0C9}"/>
                  </a:ext>
                </a:extLst>
              </p:cNvPr>
              <p:cNvSpPr txBox="1"/>
              <p:nvPr/>
            </p:nvSpPr>
            <p:spPr>
              <a:xfrm>
                <a:off x="5712854" y="4581696"/>
                <a:ext cx="2841349" cy="487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b)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vi-V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EC4D3F-99D7-267E-513D-68DFBC42E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854" y="4581696"/>
                <a:ext cx="2841349" cy="487762"/>
              </a:xfrm>
              <a:prstGeom prst="rect">
                <a:avLst/>
              </a:prstGeom>
              <a:blipFill>
                <a:blip r:embed="rId5"/>
                <a:stretch>
                  <a:fillRect l="-3219" t="-10000" b="-2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87D7C5-F1B6-8886-E40A-92FAFAE35B0B}"/>
                  </a:ext>
                </a:extLst>
              </p:cNvPr>
              <p:cNvSpPr txBox="1"/>
              <p:nvPr/>
            </p:nvSpPr>
            <p:spPr>
              <a:xfrm>
                <a:off x="356297" y="4673367"/>
                <a:ext cx="3045839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=5+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38</m:t>
                                  </m:r>
                                </m:num>
                                <m:den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87D7C5-F1B6-8886-E40A-92FAFAE35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97" y="4673367"/>
                <a:ext cx="3045839" cy="10502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27622C-4458-C5E8-4578-3DF8E6A87509}"/>
                  </a:ext>
                </a:extLst>
              </p:cNvPr>
              <p:cNvSpPr txBox="1"/>
              <p:nvPr/>
            </p:nvSpPr>
            <p:spPr>
              <a:xfrm>
                <a:off x="3160194" y="5139037"/>
                <a:ext cx="13055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≈7,71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27622C-4458-C5E8-4578-3DF8E6A87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194" y="5139037"/>
                <a:ext cx="130552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1E7724-10A6-7017-94D5-B5709735168D}"/>
                  </a:ext>
                </a:extLst>
              </p:cNvPr>
              <p:cNvSpPr txBox="1"/>
              <p:nvPr/>
            </p:nvSpPr>
            <p:spPr>
              <a:xfrm>
                <a:off x="175214" y="5729385"/>
                <a:ext cx="3805741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=10+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3⋅38</m:t>
                                  </m:r>
                                </m:num>
                                <m:den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1E7724-10A6-7017-94D5-B57097351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14" y="5729385"/>
                <a:ext cx="3805741" cy="10502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FE0F7E-E112-8155-948C-8969C68F5C5F}"/>
                  </a:ext>
                </a:extLst>
              </p:cNvPr>
              <p:cNvSpPr txBox="1"/>
              <p:nvPr/>
            </p:nvSpPr>
            <p:spPr>
              <a:xfrm>
                <a:off x="3594270" y="6141654"/>
                <a:ext cx="15581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=14,5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FE0F7E-E112-8155-948C-8969C68F5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270" y="6141654"/>
                <a:ext cx="155812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E00B19-4551-05B4-C809-62373C40D064}"/>
                  </a:ext>
                </a:extLst>
              </p:cNvPr>
              <p:cNvSpPr txBox="1"/>
              <p:nvPr/>
            </p:nvSpPr>
            <p:spPr>
              <a:xfrm>
                <a:off x="8331229" y="4635119"/>
                <a:ext cx="20556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6,79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9,23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E00B19-4551-05B4-C809-62373C40D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229" y="4635119"/>
                <a:ext cx="2055631" cy="461665"/>
              </a:xfrm>
              <a:prstGeom prst="rect">
                <a:avLst/>
              </a:prstGeom>
              <a:blipFill>
                <a:blip r:embed="rId10"/>
                <a:stretch>
                  <a:fillRect r="-2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EBD8A7-606C-9D5E-1AFD-8E4245A315C5}"/>
                  </a:ext>
                </a:extLst>
              </p:cNvPr>
              <p:cNvSpPr txBox="1"/>
              <p:nvPr/>
            </p:nvSpPr>
            <p:spPr>
              <a:xfrm>
                <a:off x="5674083" y="5096784"/>
                <a:ext cx="616162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Vậythời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EBD8A7-606C-9D5E-1AFD-8E4245A31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083" y="5096784"/>
                <a:ext cx="6161620" cy="1200329"/>
              </a:xfrm>
              <a:prstGeom prst="rect">
                <a:avLst/>
              </a:prstGeom>
              <a:blipFill>
                <a:blip r:embed="rId11"/>
                <a:stretch>
                  <a:fillRect l="-1583" t="-4061" r="-1484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980955" y="254246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8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225454" y="1409294"/>
            <a:ext cx="11741091" cy="308870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00797" y="449799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D9D347-A3ED-3E09-DFE1-7F9BA35A8DE4}"/>
                  </a:ext>
                </a:extLst>
              </p:cNvPr>
              <p:cNvSpPr txBox="1"/>
              <p:nvPr/>
            </p:nvSpPr>
            <p:spPr>
              <a:xfrm>
                <a:off x="343710" y="1451009"/>
                <a:ext cx="11553217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9,23 .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D9D347-A3ED-3E09-DFE1-7F9BA35A8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10" y="1451009"/>
                <a:ext cx="11553217" cy="3046988"/>
              </a:xfrm>
              <a:prstGeom prst="rect">
                <a:avLst/>
              </a:prstGeom>
              <a:blipFill>
                <a:blip r:embed="rId3"/>
                <a:stretch>
                  <a:fillRect l="-791" t="-1600" r="-791" b="-3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65025" y="1997393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[0;5)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[5;10)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[10;15)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[15;20)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65025" y="1997393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3947" r="-303465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3947" r="-20197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3947" r="-1050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3947" r="-3448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105333" r="-30346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105333" r="-20197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105333" r="-105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105333" r="-3448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EC4D3F-99D7-267E-513D-68DFBC42E0C9}"/>
                  </a:ext>
                </a:extLst>
              </p:cNvPr>
              <p:cNvSpPr txBox="1"/>
              <p:nvPr/>
            </p:nvSpPr>
            <p:spPr>
              <a:xfrm>
                <a:off x="5712854" y="4581696"/>
                <a:ext cx="2841349" cy="487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b)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vi-V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EC4D3F-99D7-267E-513D-68DFBC42E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854" y="4581696"/>
                <a:ext cx="2841349" cy="487762"/>
              </a:xfrm>
              <a:prstGeom prst="rect">
                <a:avLst/>
              </a:prstGeom>
              <a:blipFill>
                <a:blip r:embed="rId5"/>
                <a:stretch>
                  <a:fillRect l="-3219" t="-10000" b="-2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87D7C5-F1B6-8886-E40A-92FAFAE35B0B}"/>
                  </a:ext>
                </a:extLst>
              </p:cNvPr>
              <p:cNvSpPr txBox="1"/>
              <p:nvPr/>
            </p:nvSpPr>
            <p:spPr>
              <a:xfrm>
                <a:off x="356297" y="4673367"/>
                <a:ext cx="3045839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=5+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38</m:t>
                                  </m:r>
                                </m:num>
                                <m:den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87D7C5-F1B6-8886-E40A-92FAFAE35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97" y="4673367"/>
                <a:ext cx="3045839" cy="10502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27622C-4458-C5E8-4578-3DF8E6A87509}"/>
                  </a:ext>
                </a:extLst>
              </p:cNvPr>
              <p:cNvSpPr txBox="1"/>
              <p:nvPr/>
            </p:nvSpPr>
            <p:spPr>
              <a:xfrm>
                <a:off x="3160194" y="5139037"/>
                <a:ext cx="13055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≈7,71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27622C-4458-C5E8-4578-3DF8E6A87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194" y="5139037"/>
                <a:ext cx="130552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1E7724-10A6-7017-94D5-B5709735168D}"/>
                  </a:ext>
                </a:extLst>
              </p:cNvPr>
              <p:cNvSpPr txBox="1"/>
              <p:nvPr/>
            </p:nvSpPr>
            <p:spPr>
              <a:xfrm>
                <a:off x="175214" y="5729385"/>
                <a:ext cx="3805741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=10+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3⋅38</m:t>
                                  </m:r>
                                </m:num>
                                <m:den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1E7724-10A6-7017-94D5-B57097351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14" y="5729385"/>
                <a:ext cx="3805741" cy="10502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FE0F7E-E112-8155-948C-8969C68F5C5F}"/>
                  </a:ext>
                </a:extLst>
              </p:cNvPr>
              <p:cNvSpPr txBox="1"/>
              <p:nvPr/>
            </p:nvSpPr>
            <p:spPr>
              <a:xfrm>
                <a:off x="3594270" y="6141654"/>
                <a:ext cx="15581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=14,5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FE0F7E-E112-8155-948C-8969C68F5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270" y="6141654"/>
                <a:ext cx="155812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E00B19-4551-05B4-C809-62373C40D064}"/>
                  </a:ext>
                </a:extLst>
              </p:cNvPr>
              <p:cNvSpPr txBox="1"/>
              <p:nvPr/>
            </p:nvSpPr>
            <p:spPr>
              <a:xfrm>
                <a:off x="8331229" y="4635119"/>
                <a:ext cx="20556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6,79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9,23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E00B19-4551-05B4-C809-62373C40D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229" y="4635119"/>
                <a:ext cx="2055631" cy="461665"/>
              </a:xfrm>
              <a:prstGeom prst="rect">
                <a:avLst/>
              </a:prstGeom>
              <a:blipFill>
                <a:blip r:embed="rId10"/>
                <a:stretch>
                  <a:fillRect r="-2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EBD8A7-606C-9D5E-1AFD-8E4245A315C5}"/>
                  </a:ext>
                </a:extLst>
              </p:cNvPr>
              <p:cNvSpPr txBox="1"/>
              <p:nvPr/>
            </p:nvSpPr>
            <p:spPr>
              <a:xfrm>
                <a:off x="5674083" y="5096784"/>
                <a:ext cx="616162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Vậythời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EBD8A7-606C-9D5E-1AFD-8E4245A31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083" y="5096784"/>
                <a:ext cx="6161620" cy="1200329"/>
              </a:xfrm>
              <a:prstGeom prst="rect">
                <a:avLst/>
              </a:prstGeom>
              <a:blipFill>
                <a:blip r:embed="rId11"/>
                <a:stretch>
                  <a:fillRect l="-1583" t="-4061" r="-1484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587360" y="485428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6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225454" y="1409295"/>
            <a:ext cx="8957457" cy="257187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00797" y="398117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5580680"/>
                  </p:ext>
                </p:extLst>
              </p:nvPr>
            </p:nvGraphicFramePr>
            <p:xfrm>
              <a:off x="4260458" y="1525291"/>
              <a:ext cx="4620895" cy="2326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1424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221947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</a:t>
                          </a:r>
                          <a:r>
                            <a:rPr lang="vi-VN" sz="1800" b="0" i="1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Số cuộc gọi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1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19336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2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&lt;3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140994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3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849600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4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&lt;5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00714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5580680"/>
                  </p:ext>
                </p:extLst>
              </p:nvPr>
            </p:nvGraphicFramePr>
            <p:xfrm>
              <a:off x="4260458" y="1525291"/>
              <a:ext cx="4620895" cy="2326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1424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221947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</a:t>
                          </a:r>
                          <a:r>
                            <a:rPr lang="vi-VN" sz="1800" b="0" i="1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Số cuộc gọi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1" t="-104918" r="-94416" b="-4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767" t="-104918" r="-1918" b="-4377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1" t="-192308" r="-94416" b="-3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767" t="-192308" r="-1918" b="-3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193366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1" t="-292308" r="-94416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767" t="-292308" r="-1918" b="-2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409949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1" t="-392308" r="-94416" b="-1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767" t="-392308" r="-1918" b="-1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496002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1" t="-492308" r="-94416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767" t="-492308" r="-1918" b="-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0714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AC0DEFF-7D82-4642-9A1A-897AFD89EDE3}"/>
              </a:ext>
            </a:extLst>
          </p:cNvPr>
          <p:cNvSpPr txBox="1"/>
          <p:nvPr/>
        </p:nvSpPr>
        <p:spPr>
          <a:xfrm>
            <a:off x="346911" y="1408382"/>
            <a:ext cx="38391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đàm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6ECFE1-A7B2-D7E5-3F82-196FAF9E8E8F}"/>
              </a:ext>
            </a:extLst>
          </p:cNvPr>
          <p:cNvSpPr txBox="1"/>
          <p:nvPr/>
        </p:nvSpPr>
        <p:spPr>
          <a:xfrm>
            <a:off x="-7391" y="4358047"/>
            <a:ext cx="741986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C0E0009-48AE-74E1-E085-B4BABA7003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3757360"/>
                  </p:ext>
                </p:extLst>
              </p:nvPr>
            </p:nvGraphicFramePr>
            <p:xfrm>
              <a:off x="521659" y="5106292"/>
              <a:ext cx="7832424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884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050996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32578108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[0;1)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[1;2)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[2;3)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[3;4)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[4;5)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22931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cuộc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gọi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C0E0009-48AE-74E1-E085-B4BABA7003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3757360"/>
                  </p:ext>
                </p:extLst>
              </p:nvPr>
            </p:nvGraphicFramePr>
            <p:xfrm>
              <a:off x="521659" y="5106292"/>
              <a:ext cx="7832424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884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050996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325781082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7714" t="-3947" r="-402286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9655" t="-3947" r="-30459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2197" t="-3947" r="-20635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6000" t="-3947" r="-1040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2386" t="-3947" r="-3409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cuộc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gọi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7714" t="-105333" r="-402286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9655" t="-105333" r="-30459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2197" t="-105333" r="-20635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6000" t="-105333" r="-104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2386" t="-105333" r="-3409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435467" y="565136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6ECFE1-A7B2-D7E5-3F82-196FAF9E8E8F}"/>
              </a:ext>
            </a:extLst>
          </p:cNvPr>
          <p:cNvSpPr txBox="1"/>
          <p:nvPr/>
        </p:nvSpPr>
        <p:spPr>
          <a:xfrm>
            <a:off x="-177951" y="1145360"/>
            <a:ext cx="741986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C0E0009-48AE-74E1-E085-B4BABA7003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1486618"/>
                  </p:ext>
                </p:extLst>
              </p:nvPr>
            </p:nvGraphicFramePr>
            <p:xfrm>
              <a:off x="197593" y="1725327"/>
              <a:ext cx="7832424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884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050996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32578108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[0;1)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[1;2)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[2;3)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[3;4)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[4;5)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22931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cuộc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gọi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C0E0009-48AE-74E1-E085-B4BABA7003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1486618"/>
                  </p:ext>
                </p:extLst>
              </p:nvPr>
            </p:nvGraphicFramePr>
            <p:xfrm>
              <a:off x="197593" y="1725327"/>
              <a:ext cx="7832424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884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050996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325781082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714" t="-5263" r="-402286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655" t="-5263" r="-30459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197" t="-5263" r="-20635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6000" t="-5263" r="-1040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2386" t="-5263" r="-3409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cuộc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gọi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714" t="-106667" r="-402286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655" t="-106667" r="-30459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197" t="-106667" r="-20635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6000" t="-106667" r="-104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2386" t="-106667" r="-3409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7FB334-E297-F570-8F13-D44D7ACDEB62}"/>
                  </a:ext>
                </a:extLst>
              </p:cNvPr>
              <p:cNvSpPr txBox="1"/>
              <p:nvPr/>
            </p:nvSpPr>
            <p:spPr>
              <a:xfrm>
                <a:off x="43652" y="2760224"/>
                <a:ext cx="61819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80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7FB334-E297-F570-8F13-D44D7ACDE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2" y="2760224"/>
                <a:ext cx="6181926" cy="461665"/>
              </a:xfrm>
              <a:prstGeom prst="rect">
                <a:avLst/>
              </a:prstGeom>
              <a:blipFill>
                <a:blip r:embed="rId4"/>
                <a:stretch>
                  <a:fillRect l="-1479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628BD8-0F16-87D5-F47C-4C3A5B0EE174}"/>
                  </a:ext>
                </a:extLst>
              </p:cNvPr>
              <p:cNvSpPr txBox="1"/>
              <p:nvPr/>
            </p:nvSpPr>
            <p:spPr>
              <a:xfrm>
                <a:off x="51581" y="3214720"/>
                <a:ext cx="1197180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đàm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thoại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80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628BD8-0F16-87D5-F47C-4C3A5B0EE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1" y="3214720"/>
                <a:ext cx="11971806" cy="461665"/>
              </a:xfrm>
              <a:prstGeom prst="rect">
                <a:avLst/>
              </a:prstGeom>
              <a:blipFill>
                <a:blip r:embed="rId5"/>
                <a:stretch>
                  <a:fillRect l="-764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CA8BC7E-27C2-2D9F-A48A-39674318C01E}"/>
              </a:ext>
            </a:extLst>
          </p:cNvPr>
          <p:cNvSpPr txBox="1"/>
          <p:nvPr/>
        </p:nvSpPr>
        <p:spPr>
          <a:xfrm>
            <a:off x="50183" y="3808773"/>
            <a:ext cx="62647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F7DC13-511F-25A4-663D-0D6D61EDBD26}"/>
                  </a:ext>
                </a:extLst>
              </p:cNvPr>
              <p:cNvSpPr txBox="1"/>
              <p:nvPr/>
            </p:nvSpPr>
            <p:spPr>
              <a:xfrm>
                <a:off x="43652" y="4369158"/>
                <a:ext cx="47311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sub>
                    </m:sSub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[1;2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F7DC13-511F-25A4-663D-0D6D61EDB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2" y="4369158"/>
                <a:ext cx="4731152" cy="461665"/>
              </a:xfrm>
              <a:prstGeom prst="rect">
                <a:avLst/>
              </a:prstGeom>
              <a:blipFill>
                <a:blip r:embed="rId6"/>
                <a:stretch>
                  <a:fillRect l="-1933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4221FE0-AAD9-EE66-D288-2C0D6DD6943C}"/>
                  </a:ext>
                </a:extLst>
              </p:cNvPr>
              <p:cNvSpPr txBox="1"/>
              <p:nvPr/>
            </p:nvSpPr>
            <p:spPr>
              <a:xfrm>
                <a:off x="5408372" y="3658845"/>
                <a:ext cx="1634412" cy="760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sub>
                          </m:sSub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4221FE0-AAD9-EE66-D288-2C0D6DD69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372" y="3658845"/>
                <a:ext cx="1634412" cy="7607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8C2C4B-EB30-FE5C-C3A7-A427AA51AB27}"/>
                  </a:ext>
                </a:extLst>
              </p:cNvPr>
              <p:cNvSpPr txBox="1"/>
              <p:nvPr/>
            </p:nvSpPr>
            <p:spPr>
              <a:xfrm>
                <a:off x="4356401" y="4369157"/>
                <a:ext cx="61819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[1;2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8C2C4B-EB30-FE5C-C3A7-A427AA51A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401" y="4369157"/>
                <a:ext cx="6181926" cy="461665"/>
              </a:xfrm>
              <a:prstGeom prst="rect">
                <a:avLst/>
              </a:prstGeom>
              <a:blipFill>
                <a:blip r:embed="rId8"/>
                <a:stretch>
                  <a:fillRect l="-1578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4329E4-CA55-A085-F879-D2B3F8469A2F}"/>
                  </a:ext>
                </a:extLst>
              </p:cNvPr>
              <p:cNvSpPr txBox="1"/>
              <p:nvPr/>
            </p:nvSpPr>
            <p:spPr>
              <a:xfrm>
                <a:off x="-15063" y="4917486"/>
                <a:ext cx="3744670" cy="1024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2−1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4329E4-CA55-A085-F879-D2B3F8469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63" y="4917486"/>
                <a:ext cx="3744670" cy="10240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3CE7AE-5B16-B67A-D571-1FC99C9EE1F2}"/>
                  </a:ext>
                </a:extLst>
              </p:cNvPr>
              <p:cNvSpPr txBox="1"/>
              <p:nvPr/>
            </p:nvSpPr>
            <p:spPr>
              <a:xfrm>
                <a:off x="3384678" y="5370221"/>
                <a:ext cx="9634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≈1,7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3CE7AE-5B16-B67A-D571-1FC99C9E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678" y="5370221"/>
                <a:ext cx="96346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209203" y="220315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9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0" grpId="0"/>
      <p:bldP spid="25" grpId="0"/>
      <p:bldP spid="41" grpId="0"/>
      <p:bldP spid="42" grpId="0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6ECFE1-A7B2-D7E5-3F82-196FAF9E8E8F}"/>
              </a:ext>
            </a:extLst>
          </p:cNvPr>
          <p:cNvSpPr txBox="1"/>
          <p:nvPr/>
        </p:nvSpPr>
        <p:spPr>
          <a:xfrm>
            <a:off x="-177951" y="1145360"/>
            <a:ext cx="741986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C0E0009-48AE-74E1-E085-B4BABA7003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593" y="1725327"/>
              <a:ext cx="7832424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884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050996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32578108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[0;1)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[1;2)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[2;3)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[3;4)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[4;5)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22931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cuộc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gọi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C0E0009-48AE-74E1-E085-B4BABA7003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593" y="1725327"/>
              <a:ext cx="7832424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884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050996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325781082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714" t="-5263" r="-402286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655" t="-5263" r="-30459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197" t="-5263" r="-20635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6000" t="-5263" r="-1040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2386" t="-5263" r="-3409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cuộc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gọi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714" t="-106667" r="-402286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655" t="-106667" r="-30459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197" t="-106667" r="-20635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6000" t="-106667" r="-104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2386" t="-106667" r="-3409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7FB334-E297-F570-8F13-D44D7ACDEB62}"/>
                  </a:ext>
                </a:extLst>
              </p:cNvPr>
              <p:cNvSpPr txBox="1"/>
              <p:nvPr/>
            </p:nvSpPr>
            <p:spPr>
              <a:xfrm>
                <a:off x="43652" y="2760224"/>
                <a:ext cx="61819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80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7FB334-E297-F570-8F13-D44D7ACDE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2" y="2760224"/>
                <a:ext cx="6181926" cy="461665"/>
              </a:xfrm>
              <a:prstGeom prst="rect">
                <a:avLst/>
              </a:prstGeom>
              <a:blipFill>
                <a:blip r:embed="rId4"/>
                <a:stretch>
                  <a:fillRect l="-1479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4329E4-CA55-A085-F879-D2B3F8469A2F}"/>
                  </a:ext>
                </a:extLst>
              </p:cNvPr>
              <p:cNvSpPr txBox="1"/>
              <p:nvPr/>
            </p:nvSpPr>
            <p:spPr>
              <a:xfrm>
                <a:off x="-165943" y="3162592"/>
                <a:ext cx="3744670" cy="1024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2−1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4329E4-CA55-A085-F879-D2B3F8469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5943" y="3162592"/>
                <a:ext cx="3744670" cy="10240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3CE7AE-5B16-B67A-D571-1FC99C9EE1F2}"/>
                  </a:ext>
                </a:extLst>
              </p:cNvPr>
              <p:cNvSpPr txBox="1"/>
              <p:nvPr/>
            </p:nvSpPr>
            <p:spPr>
              <a:xfrm>
                <a:off x="3233798" y="3615327"/>
                <a:ext cx="9634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≈1,7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3CE7AE-5B16-B67A-D571-1FC99C9E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798" y="3615327"/>
                <a:ext cx="96346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36EB005-553A-AC8B-75E1-E07C83678438}"/>
              </a:ext>
            </a:extLst>
          </p:cNvPr>
          <p:cNvSpPr txBox="1"/>
          <p:nvPr/>
        </p:nvSpPr>
        <p:spPr>
          <a:xfrm>
            <a:off x="48010" y="4246357"/>
            <a:ext cx="5142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BDF6F7-0238-7AC8-3A24-125469A31D28}"/>
                  </a:ext>
                </a:extLst>
              </p:cNvPr>
              <p:cNvSpPr txBox="1"/>
              <p:nvPr/>
            </p:nvSpPr>
            <p:spPr>
              <a:xfrm>
                <a:off x="4611580" y="4099103"/>
                <a:ext cx="1435998" cy="760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61</m:t>
                              </m:r>
                            </m:sub>
                          </m:sSub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BDF6F7-0238-7AC8-3A24-125469A31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580" y="4099103"/>
                <a:ext cx="1435998" cy="7607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5D32E6-8601-B077-8CED-A765B27388A4}"/>
                  </a:ext>
                </a:extLst>
              </p:cNvPr>
              <p:cNvSpPr txBox="1"/>
              <p:nvPr/>
            </p:nvSpPr>
            <p:spPr>
              <a:xfrm>
                <a:off x="79473" y="4782797"/>
                <a:ext cx="40158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61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5D32E6-8601-B077-8CED-A765B2738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3" y="4782797"/>
                <a:ext cx="4015872" cy="461665"/>
              </a:xfrm>
              <a:prstGeom prst="rect">
                <a:avLst/>
              </a:prstGeom>
              <a:blipFill>
                <a:blip r:embed="rId8"/>
                <a:stretch>
                  <a:fillRect l="-2276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8ADD07-699D-AFA6-09DA-21065A26703A}"/>
                  </a:ext>
                </a:extLst>
              </p:cNvPr>
              <p:cNvSpPr txBox="1"/>
              <p:nvPr/>
            </p:nvSpPr>
            <p:spPr>
              <a:xfrm>
                <a:off x="-31092" y="5257728"/>
                <a:ext cx="3931883" cy="1025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80.3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8ADD07-699D-AFA6-09DA-21065A267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092" y="5257728"/>
                <a:ext cx="3931883" cy="10253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0FCDE1-1CF2-0A9B-175E-44D9619E2A8A}"/>
                  </a:ext>
                </a:extLst>
              </p:cNvPr>
              <p:cNvSpPr txBox="1"/>
              <p:nvPr/>
            </p:nvSpPr>
            <p:spPr>
              <a:xfrm>
                <a:off x="3810496" y="5698299"/>
                <a:ext cx="7735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3,5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0FCDE1-1CF2-0A9B-175E-44D9619E2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496" y="5698299"/>
                <a:ext cx="773542" cy="461665"/>
              </a:xfrm>
              <a:prstGeom prst="rect">
                <a:avLst/>
              </a:prstGeom>
              <a:blipFill>
                <a:blip r:embed="rId10"/>
                <a:stretch>
                  <a:fillRect r="-188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8372A2-5075-6401-9ECD-A9E9B0E0AB93}"/>
                  </a:ext>
                </a:extLst>
              </p:cNvPr>
              <p:cNvSpPr txBox="1"/>
              <p:nvPr/>
            </p:nvSpPr>
            <p:spPr>
              <a:xfrm>
                <a:off x="3998067" y="4792525"/>
                <a:ext cx="55058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8372A2-5075-6401-9ECD-A9E9B0E0A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067" y="4792525"/>
                <a:ext cx="5505855" cy="461665"/>
              </a:xfrm>
              <a:prstGeom prst="rect">
                <a:avLst/>
              </a:prstGeom>
              <a:blipFill>
                <a:blip r:embed="rId11"/>
                <a:stretch>
                  <a:fillRect l="-177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8DE4F8-975E-A633-B2BF-FED0532A7B63}"/>
                  </a:ext>
                </a:extLst>
              </p:cNvPr>
              <p:cNvSpPr txBox="1"/>
              <p:nvPr/>
            </p:nvSpPr>
            <p:spPr>
              <a:xfrm>
                <a:off x="43653" y="6278658"/>
                <a:ext cx="8594509" cy="487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Khoảng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8DE4F8-975E-A633-B2BF-FED0532A7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3" y="6278658"/>
                <a:ext cx="8594509" cy="487762"/>
              </a:xfrm>
              <a:prstGeom prst="rect">
                <a:avLst/>
              </a:prstGeom>
              <a:blipFill>
                <a:blip r:embed="rId12"/>
                <a:stretch>
                  <a:fillRect l="-1064" t="-10000" b="-2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8BA54A-EF14-8AC7-B462-F4D1D23963AA}"/>
                  </a:ext>
                </a:extLst>
              </p:cNvPr>
              <p:cNvSpPr txBox="1"/>
              <p:nvPr/>
            </p:nvSpPr>
            <p:spPr>
              <a:xfrm>
                <a:off x="8398215" y="6264964"/>
                <a:ext cx="16681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3,5−1,7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8BA54A-EF14-8AC7-B462-F4D1D2396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215" y="6264964"/>
                <a:ext cx="1668172" cy="461665"/>
              </a:xfrm>
              <a:prstGeom prst="rect">
                <a:avLst/>
              </a:prstGeom>
              <a:blipFill>
                <a:blip r:embed="rId13"/>
                <a:stretch>
                  <a:fillRect r="-7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6F51ABC-9EDD-559A-9DD7-5D02798DA89E}"/>
                  </a:ext>
                </a:extLst>
              </p:cNvPr>
              <p:cNvSpPr txBox="1"/>
              <p:nvPr/>
            </p:nvSpPr>
            <p:spPr>
              <a:xfrm>
                <a:off x="9894397" y="6278658"/>
                <a:ext cx="9849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=1,8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6F51ABC-9EDD-559A-9DD7-5D02798DA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397" y="6278658"/>
                <a:ext cx="98492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178253" y="223524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3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21" grpId="0"/>
      <p:bldP spid="39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225454" y="1409295"/>
            <a:ext cx="11741091" cy="85606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29A52-5414-2262-502D-D9283EF9E8BB}"/>
              </a:ext>
            </a:extLst>
          </p:cNvPr>
          <p:cNvSpPr txBox="1"/>
          <p:nvPr/>
        </p:nvSpPr>
        <p:spPr>
          <a:xfrm>
            <a:off x="257546" y="1376658"/>
            <a:ext cx="11512921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110405-1DAA-6DF6-7795-16B3BA97FD1F}"/>
              </a:ext>
            </a:extLst>
          </p:cNvPr>
          <p:cNvSpPr txBox="1"/>
          <p:nvPr/>
        </p:nvSpPr>
        <p:spPr>
          <a:xfrm>
            <a:off x="312189" y="2304829"/>
            <a:ext cx="10873739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2021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2022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43697B-A742-DCCE-7F88-387AA4DB1C40}"/>
              </a:ext>
            </a:extLst>
          </p:cNvPr>
          <p:cNvSpPr txBox="1"/>
          <p:nvPr/>
        </p:nvSpPr>
        <p:spPr>
          <a:xfrm>
            <a:off x="334963" y="5001324"/>
            <a:ext cx="10850965" cy="1749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ở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ở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71FE6355-4A63-1632-82B7-9AB121E6F1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7658922"/>
                  </p:ext>
                </p:extLst>
              </p:nvPr>
            </p:nvGraphicFramePr>
            <p:xfrm>
              <a:off x="418869" y="3461762"/>
              <a:ext cx="1069086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3240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303020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234440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Nhiệt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℃</m:t>
                              </m:r>
                            </m:oMath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[28;30)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[30;32)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[32;34)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[34;36)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[36;38)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[38;40)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06349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71FE6355-4A63-1632-82B7-9AB121E6F1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7658922"/>
                  </p:ext>
                </p:extLst>
              </p:nvPr>
            </p:nvGraphicFramePr>
            <p:xfrm>
              <a:off x="418869" y="3461762"/>
              <a:ext cx="1069086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3240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303020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234440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6" t="-4000" r="-250099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559" t="-4000" r="-490610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151" t="-4000" r="-392925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333" t="-4000" r="-296667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3178" t="-4000" r="-191121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500" t="-4000" r="-104500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6010" t="-4000" r="-2956" b="-2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559" t="-102632" r="-490610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151" t="-102632" r="-392925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333" t="-102632" r="-296667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3178" t="-102632" r="-191121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500" t="-102632" r="-104500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6010" t="-102632" r="-2956" b="-10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559" t="-205333" r="-490610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151" t="-205333" r="-392925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333" t="-205333" r="-296667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3178" t="-205333" r="-191121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500" t="-205333" r="-104500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6010" t="-205333" r="-2956" b="-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06349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213740" y="436334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3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43697B-A742-DCCE-7F88-387AA4DB1C40}"/>
              </a:ext>
            </a:extLst>
          </p:cNvPr>
          <p:cNvSpPr txBox="1"/>
          <p:nvPr/>
        </p:nvSpPr>
        <p:spPr>
          <a:xfrm>
            <a:off x="57440" y="1256336"/>
            <a:ext cx="37168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ở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E6052E-C308-0467-D226-E7D663301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181" y="1256336"/>
            <a:ext cx="8289635" cy="1181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276223-55C8-54A2-8376-0404B915E039}"/>
              </a:ext>
            </a:extLst>
          </p:cNvPr>
          <p:cNvSpPr txBox="1"/>
          <p:nvPr/>
        </p:nvSpPr>
        <p:spPr>
          <a:xfrm>
            <a:off x="50183" y="234687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6B99E9-D86B-4F0E-9602-9A8809569458}"/>
              </a:ext>
            </a:extLst>
          </p:cNvPr>
          <p:cNvSpPr txBox="1"/>
          <p:nvPr/>
        </p:nvSpPr>
        <p:spPr>
          <a:xfrm>
            <a:off x="50183" y="2788490"/>
            <a:ext cx="1764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2021: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04A32C-E097-C694-8E6A-57AF08E29717}"/>
                  </a:ext>
                </a:extLst>
              </p:cNvPr>
              <p:cNvSpPr txBox="1"/>
              <p:nvPr/>
            </p:nvSpPr>
            <p:spPr>
              <a:xfrm>
                <a:off x="1564006" y="2788489"/>
                <a:ext cx="45319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=40−30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04A32C-E097-C694-8E6A-57AF08E29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006" y="2788489"/>
                <a:ext cx="4531994" cy="461665"/>
              </a:xfrm>
              <a:prstGeom prst="rect">
                <a:avLst/>
              </a:prstGeom>
              <a:blipFill>
                <a:blip r:embed="rId4"/>
                <a:stretch>
                  <a:fillRect l="-215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8AAA13-8129-1CFC-54DA-E3D4FF4B928B}"/>
                  </a:ext>
                </a:extLst>
              </p:cNvPr>
              <p:cNvSpPr txBox="1"/>
              <p:nvPr/>
            </p:nvSpPr>
            <p:spPr>
              <a:xfrm>
                <a:off x="6575367" y="2770346"/>
                <a:ext cx="31015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8AAA13-8129-1CFC-54DA-E3D4FF4B9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367" y="2770346"/>
                <a:ext cx="3101582" cy="461665"/>
              </a:xfrm>
              <a:prstGeom prst="rect">
                <a:avLst/>
              </a:prstGeom>
              <a:blipFill>
                <a:blip r:embed="rId5"/>
                <a:stretch>
                  <a:fillRect l="-315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BFEBC92-AADB-49C5-3C69-BCBE43F2777B}"/>
                  </a:ext>
                </a:extLst>
              </p:cNvPr>
              <p:cNvSpPr txBox="1"/>
              <p:nvPr/>
            </p:nvSpPr>
            <p:spPr>
              <a:xfrm>
                <a:off x="43700" y="3193023"/>
                <a:ext cx="592908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dần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BFEBC92-AADB-49C5-3C69-BCBE43F27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0" y="3193023"/>
                <a:ext cx="5929083" cy="1200329"/>
              </a:xfrm>
              <a:prstGeom prst="rect">
                <a:avLst/>
              </a:prstGeom>
              <a:blipFill>
                <a:blip r:embed="rId6"/>
                <a:stretch>
                  <a:fillRect l="-1542" t="-4061" r="-1542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8869303-D95C-D9C8-6F2E-1822AAB6918E}"/>
                  </a:ext>
                </a:extLst>
              </p:cNvPr>
              <p:cNvSpPr txBox="1"/>
              <p:nvPr/>
            </p:nvSpPr>
            <p:spPr>
              <a:xfrm>
                <a:off x="-133306" y="4362337"/>
                <a:ext cx="613370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marR="30480"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x</a:t>
                </a:r>
                <a:r>
                  <a:rPr lang="en-US" sz="2400" baseline="-25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1" kern="1200" smtClean="0">
                        <a:solidFill>
                          <a:schemeClr val="l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[32;34)</m:t>
                    </m:r>
                  </m:oMath>
                </a14:m>
                <a:endParaRPr lang="vi-VN" sz="2400" b="0" kern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8869303-D95C-D9C8-6F2E-1822AAB69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306" y="4362337"/>
                <a:ext cx="6133707" cy="830997"/>
              </a:xfrm>
              <a:prstGeom prst="rect">
                <a:avLst/>
              </a:prstGeom>
              <a:blipFill>
                <a:blip r:embed="rId7"/>
                <a:stretch>
                  <a:fillRect t="-5882" r="-1093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4FD1155-9AFF-BB05-E7D4-1633EF3BD8C0}"/>
                  </a:ext>
                </a:extLst>
              </p:cNvPr>
              <p:cNvSpPr txBox="1"/>
              <p:nvPr/>
            </p:nvSpPr>
            <p:spPr>
              <a:xfrm>
                <a:off x="5873354" y="2788489"/>
                <a:ext cx="8527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1200" smtClean="0">
                          <a:solidFill>
                            <a:schemeClr val="l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=10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4FD1155-9AFF-BB05-E7D4-1633EF3BD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354" y="2788489"/>
                <a:ext cx="852789" cy="461665"/>
              </a:xfrm>
              <a:prstGeom prst="rect">
                <a:avLst/>
              </a:prstGeom>
              <a:blipFill>
                <a:blip r:embed="rId8"/>
                <a:stretch>
                  <a:fillRect r="-1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1EED37A1-0C9A-AB58-5B0E-3A337BA182D5}"/>
              </a:ext>
            </a:extLst>
          </p:cNvPr>
          <p:cNvSpPr txBox="1"/>
          <p:nvPr/>
        </p:nvSpPr>
        <p:spPr>
          <a:xfrm>
            <a:off x="-145606" y="5193334"/>
            <a:ext cx="6595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[32; 34)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C0D6F0A-F895-F01C-30BF-F9F7D76E3EF9}"/>
                  </a:ext>
                </a:extLst>
              </p:cNvPr>
              <p:cNvSpPr txBox="1"/>
              <p:nvPr/>
            </p:nvSpPr>
            <p:spPr>
              <a:xfrm>
                <a:off x="36995" y="5654999"/>
                <a:ext cx="4171835" cy="1025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34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C0D6F0A-F895-F01C-30BF-F9F7D76E3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5" y="5654999"/>
                <a:ext cx="4171835" cy="10253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790B080-1338-2C4E-2720-455666F4D058}"/>
                  </a:ext>
                </a:extLst>
              </p:cNvPr>
              <p:cNvSpPr txBox="1"/>
              <p:nvPr/>
            </p:nvSpPr>
            <p:spPr>
              <a:xfrm>
                <a:off x="6201434" y="3211242"/>
                <a:ext cx="56468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[38;40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).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790B080-1338-2C4E-2720-455666F4D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434" y="3211242"/>
                <a:ext cx="5646854" cy="830997"/>
              </a:xfrm>
              <a:prstGeom prst="rect">
                <a:avLst/>
              </a:prstGeom>
              <a:blipFill>
                <a:blip r:embed="rId10"/>
                <a:stretch>
                  <a:fillRect l="-1618"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69DA10C-EAF7-1790-5145-ABB20095232D}"/>
                  </a:ext>
                </a:extLst>
              </p:cNvPr>
              <p:cNvSpPr txBox="1"/>
              <p:nvPr/>
            </p:nvSpPr>
            <p:spPr>
              <a:xfrm>
                <a:off x="3858666" y="6105699"/>
                <a:ext cx="16999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33,375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69DA10C-EAF7-1790-5145-ABB200952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666" y="6105699"/>
                <a:ext cx="169990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B794E0B-B994-FB9E-DB3D-3766A9BD5C00}"/>
              </a:ext>
            </a:extLst>
          </p:cNvPr>
          <p:cNvCxnSpPr>
            <a:cxnSpLocks/>
          </p:cNvCxnSpPr>
          <p:nvPr/>
        </p:nvCxnSpPr>
        <p:spPr>
          <a:xfrm>
            <a:off x="6139172" y="3257444"/>
            <a:ext cx="0" cy="3309920"/>
          </a:xfrm>
          <a:prstGeom prst="line">
            <a:avLst/>
          </a:prstGeom>
          <a:ln w="38100">
            <a:solidFill>
              <a:srgbClr val="B3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A6D7318-95FB-E917-0CF5-AACDAB016381}"/>
                  </a:ext>
                </a:extLst>
              </p:cNvPr>
              <p:cNvSpPr txBox="1"/>
              <p:nvPr/>
            </p:nvSpPr>
            <p:spPr>
              <a:xfrm>
                <a:off x="6226554" y="3966052"/>
                <a:ext cx="568149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38;40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A6D7318-95FB-E917-0CF5-AACDAB016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554" y="3966052"/>
                <a:ext cx="5681497" cy="830997"/>
              </a:xfrm>
              <a:prstGeom prst="rect">
                <a:avLst/>
              </a:prstGeom>
              <a:blipFill>
                <a:blip r:embed="rId12"/>
                <a:stretch>
                  <a:fillRect l="-1609" t="-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89CD1DA-6949-354F-DD74-9B2550CC7ED1}"/>
                  </a:ext>
                </a:extLst>
              </p:cNvPr>
              <p:cNvSpPr txBox="1"/>
              <p:nvPr/>
            </p:nvSpPr>
            <p:spPr>
              <a:xfrm>
                <a:off x="5929645" y="4687951"/>
                <a:ext cx="4858328" cy="1025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=38+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3.30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40−38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89CD1DA-6949-354F-DD74-9B2550CC7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645" y="4687951"/>
                <a:ext cx="4858328" cy="102534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FD60745A-AE1D-0FAC-6808-926EF0F0597F}"/>
              </a:ext>
            </a:extLst>
          </p:cNvPr>
          <p:cNvSpPr txBox="1"/>
          <p:nvPr/>
        </p:nvSpPr>
        <p:spPr>
          <a:xfrm>
            <a:off x="6258519" y="5744883"/>
            <a:ext cx="3418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5302E2F-3BC2-19E8-BC38-BB9D2DC3D82C}"/>
                  </a:ext>
                </a:extLst>
              </p:cNvPr>
              <p:cNvSpPr txBox="1"/>
              <p:nvPr/>
            </p:nvSpPr>
            <p:spPr>
              <a:xfrm>
                <a:off x="10273807" y="5156490"/>
                <a:ext cx="17684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≈38,333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5302E2F-3BC2-19E8-BC38-BB9D2DC3D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807" y="5156490"/>
                <a:ext cx="1768489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A469225-3CB7-8AA8-A360-CAD98CFEB619}"/>
                  </a:ext>
                </a:extLst>
              </p:cNvPr>
              <p:cNvSpPr txBox="1"/>
              <p:nvPr/>
            </p:nvSpPr>
            <p:spPr>
              <a:xfrm>
                <a:off x="6167854" y="6206548"/>
                <a:ext cx="22219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A469225-3CB7-8AA8-A360-CAD98CFEB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854" y="6206548"/>
                <a:ext cx="2221925" cy="461665"/>
              </a:xfrm>
              <a:prstGeom prst="rect">
                <a:avLst/>
              </a:prstGeom>
              <a:blipFill>
                <a:blip r:embed="rId15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0373177-54D2-9473-1DC4-5A15A18BECCA}"/>
                  </a:ext>
                </a:extLst>
              </p:cNvPr>
              <p:cNvSpPr txBox="1"/>
              <p:nvPr/>
            </p:nvSpPr>
            <p:spPr>
              <a:xfrm>
                <a:off x="8224605" y="6225641"/>
                <a:ext cx="27212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38,333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33,375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0373177-54D2-9473-1DC4-5A15A18BE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605" y="6225641"/>
                <a:ext cx="2721203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471F89C-36F0-AB03-DDE4-BA9F75BD9482}"/>
                  </a:ext>
                </a:extLst>
              </p:cNvPr>
              <p:cNvSpPr txBox="1"/>
              <p:nvPr/>
            </p:nvSpPr>
            <p:spPr>
              <a:xfrm>
                <a:off x="10846582" y="6201709"/>
                <a:ext cx="12952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4,958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471F89C-36F0-AB03-DDE4-BA9F75BD9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6582" y="6201709"/>
                <a:ext cx="1295234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507967" y="400593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0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5" grpId="0"/>
      <p:bldP spid="38" grpId="0"/>
      <p:bldP spid="41" grpId="0"/>
      <p:bldP spid="42" grpId="0"/>
      <p:bldP spid="43" grpId="0"/>
      <p:bldP spid="46" grpId="0"/>
      <p:bldP spid="49" grpId="0"/>
      <p:bldP spid="55" grpId="0"/>
      <p:bldP spid="58" grpId="0"/>
      <p:bldP spid="61" grpId="0"/>
      <p:bldP spid="64" grpId="0"/>
      <p:bldP spid="65" grpId="0"/>
      <p:bldP spid="66" grpId="0"/>
      <p:bldP spid="67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B7EE3F8-F233-75A3-9862-DAC1F1902D10}"/>
              </a:ext>
            </a:extLst>
          </p:cNvPr>
          <p:cNvSpPr txBox="1"/>
          <p:nvPr/>
        </p:nvSpPr>
        <p:spPr>
          <a:xfrm>
            <a:off x="769620" y="1206250"/>
            <a:ext cx="10873739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2021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2022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F2F9E7-26BC-AC9F-3697-9E8CD446EEDD}"/>
              </a:ext>
            </a:extLst>
          </p:cNvPr>
          <p:cNvSpPr txBox="1"/>
          <p:nvPr/>
        </p:nvSpPr>
        <p:spPr>
          <a:xfrm>
            <a:off x="792394" y="3902745"/>
            <a:ext cx="10850965" cy="1749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ở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ở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2A50E75F-827F-F914-9A91-3946402F50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4260055"/>
                  </p:ext>
                </p:extLst>
              </p:nvPr>
            </p:nvGraphicFramePr>
            <p:xfrm>
              <a:off x="876300" y="2363183"/>
              <a:ext cx="1069086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3240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303020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234440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Nhiệt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℃</m:t>
                              </m:r>
                            </m:oMath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[28;30)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[30;32)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[32;34)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[34;36)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[36;38)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[38;40)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06349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2A50E75F-827F-F914-9A91-3946402F50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4260055"/>
                  </p:ext>
                </p:extLst>
              </p:nvPr>
            </p:nvGraphicFramePr>
            <p:xfrm>
              <a:off x="876300" y="2363183"/>
              <a:ext cx="1069086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3240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303020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234440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6" t="-4000" r="-250099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559" t="-4000" r="-490610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151" t="-4000" r="-392925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333" t="-4000" r="-296667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3178" t="-4000" r="-191121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500" t="-4000" r="-104500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6010" t="-4000" r="-2956" b="-20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559" t="-102632" r="-49061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151" t="-102632" r="-392925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333" t="-102632" r="-296667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3178" t="-102632" r="-191121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500" t="-102632" r="-1045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6010" t="-102632" r="-2956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559" t="-205333" r="-49061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151" t="-205333" r="-39292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333" t="-205333" r="-296667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3178" t="-205333" r="-191121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500" t="-205333" r="-1045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6010" t="-205333" r="-2956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06349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000745" y="326476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3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43697B-A742-DCCE-7F88-387AA4DB1C40}"/>
              </a:ext>
            </a:extLst>
          </p:cNvPr>
          <p:cNvSpPr txBox="1"/>
          <p:nvPr/>
        </p:nvSpPr>
        <p:spPr>
          <a:xfrm>
            <a:off x="57440" y="1256336"/>
            <a:ext cx="37168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ở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E6052E-C308-0467-D226-E7D663301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181" y="1256336"/>
            <a:ext cx="8289635" cy="1181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276223-55C8-54A2-8376-0404B915E039}"/>
              </a:ext>
            </a:extLst>
          </p:cNvPr>
          <p:cNvSpPr txBox="1"/>
          <p:nvPr/>
        </p:nvSpPr>
        <p:spPr>
          <a:xfrm>
            <a:off x="50183" y="234687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10D095-F732-B87F-5C87-A95384B27C79}"/>
              </a:ext>
            </a:extLst>
          </p:cNvPr>
          <p:cNvSpPr txBox="1"/>
          <p:nvPr/>
        </p:nvSpPr>
        <p:spPr>
          <a:xfrm>
            <a:off x="57440" y="2776842"/>
            <a:ext cx="1668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2022: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38F5B0-0728-EAEC-F436-61E67823D906}"/>
                  </a:ext>
                </a:extLst>
              </p:cNvPr>
              <p:cNvSpPr txBox="1"/>
              <p:nvPr/>
            </p:nvSpPr>
            <p:spPr>
              <a:xfrm>
                <a:off x="1538797" y="2775371"/>
                <a:ext cx="43522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28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38F5B0-0728-EAEC-F436-61E67823D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797" y="2775371"/>
                <a:ext cx="4352265" cy="461665"/>
              </a:xfrm>
              <a:prstGeom prst="rect">
                <a:avLst/>
              </a:prstGeom>
              <a:blipFill>
                <a:blip r:embed="rId4"/>
                <a:stretch>
                  <a:fillRect l="-2101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3F1ECC-069A-732F-176A-0998A074965A}"/>
                  </a:ext>
                </a:extLst>
              </p:cNvPr>
              <p:cNvSpPr txBox="1"/>
              <p:nvPr/>
            </p:nvSpPr>
            <p:spPr>
              <a:xfrm>
                <a:off x="6418629" y="2758726"/>
                <a:ext cx="29711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3F1ECC-069A-732F-176A-0998A0749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629" y="2758726"/>
                <a:ext cx="2971195" cy="461665"/>
              </a:xfrm>
              <a:prstGeom prst="rect">
                <a:avLst/>
              </a:prstGeom>
              <a:blipFill>
                <a:blip r:embed="rId5"/>
                <a:stretch>
                  <a:fillRect l="-3285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887212D-4605-757A-E9E5-A1A94B9E0A11}"/>
                  </a:ext>
                </a:extLst>
              </p:cNvPr>
              <p:cNvSpPr txBox="1"/>
              <p:nvPr/>
            </p:nvSpPr>
            <p:spPr>
              <a:xfrm>
                <a:off x="50183" y="3148564"/>
                <a:ext cx="575821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2022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sấp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dần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887212D-4605-757A-E9E5-A1A94B9E0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" y="3148564"/>
                <a:ext cx="5758212" cy="1200329"/>
              </a:xfrm>
              <a:prstGeom prst="rect">
                <a:avLst/>
              </a:prstGeom>
              <a:blipFill>
                <a:blip r:embed="rId6"/>
                <a:stretch>
                  <a:fillRect l="-1587" t="-4061" r="-1693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09438C-0A7C-C622-389E-50494A06E399}"/>
                  </a:ext>
                </a:extLst>
              </p:cNvPr>
              <p:cNvSpPr txBox="1"/>
              <p:nvPr/>
            </p:nvSpPr>
            <p:spPr>
              <a:xfrm>
                <a:off x="30252" y="4296003"/>
                <a:ext cx="579807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mẵu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32;34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09438C-0A7C-C622-389E-50494A06E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2" y="4296003"/>
                <a:ext cx="5798074" cy="830997"/>
              </a:xfrm>
              <a:prstGeom prst="rect">
                <a:avLst/>
              </a:prstGeom>
              <a:blipFill>
                <a:blip r:embed="rId7"/>
                <a:stretch>
                  <a:fillRect l="-1682" t="-5882" r="-1577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C267695-92AE-5CBC-D6D8-85279F04E5FD}"/>
                  </a:ext>
                </a:extLst>
              </p:cNvPr>
              <p:cNvSpPr txBox="1"/>
              <p:nvPr/>
            </p:nvSpPr>
            <p:spPr>
              <a:xfrm>
                <a:off x="0" y="5496332"/>
                <a:ext cx="4066162" cy="1022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34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C267695-92AE-5CBC-D6D8-85279F04E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96332"/>
                <a:ext cx="4066162" cy="10229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C3347BB-D8FA-7635-4140-D7B61E9BEFDD}"/>
                  </a:ext>
                </a:extLst>
              </p:cNvPr>
              <p:cNvSpPr txBox="1"/>
              <p:nvPr/>
            </p:nvSpPr>
            <p:spPr>
              <a:xfrm>
                <a:off x="5571324" y="2775370"/>
                <a:ext cx="10493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12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C3347BB-D8FA-7635-4140-D7B61E9BE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324" y="2775370"/>
                <a:ext cx="104935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5B0D6AF-B7D9-EEED-2DA1-ED66270BAADF}"/>
              </a:ext>
            </a:extLst>
          </p:cNvPr>
          <p:cNvCxnSpPr>
            <a:cxnSpLocks/>
          </p:cNvCxnSpPr>
          <p:nvPr/>
        </p:nvCxnSpPr>
        <p:spPr>
          <a:xfrm>
            <a:off x="6168356" y="3257444"/>
            <a:ext cx="0" cy="3309920"/>
          </a:xfrm>
          <a:prstGeom prst="line">
            <a:avLst/>
          </a:prstGeom>
          <a:ln w="38100">
            <a:solidFill>
              <a:srgbClr val="B3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727969-E3CC-030C-89BF-4C1D0A6A8F6D}"/>
                  </a:ext>
                </a:extLst>
              </p:cNvPr>
              <p:cNvSpPr txBox="1"/>
              <p:nvPr/>
            </p:nvSpPr>
            <p:spPr>
              <a:xfrm>
                <a:off x="30252" y="5052654"/>
                <a:ext cx="62079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32;34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727969-E3CC-030C-89BF-4C1D0A6A8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2" y="5052654"/>
                <a:ext cx="6207951" cy="461665"/>
              </a:xfrm>
              <a:prstGeom prst="rect">
                <a:avLst/>
              </a:prstGeom>
              <a:blipFill>
                <a:blip r:embed="rId10"/>
                <a:stretch>
                  <a:fillRect l="-157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BDCDDBB-3B7A-2FF3-BB63-3805CC0DC498}"/>
                  </a:ext>
                </a:extLst>
              </p:cNvPr>
              <p:cNvSpPr txBox="1"/>
              <p:nvPr/>
            </p:nvSpPr>
            <p:spPr>
              <a:xfrm>
                <a:off x="3714929" y="5933678"/>
                <a:ext cx="16305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33,25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BDCDDBB-3B7A-2FF3-BB63-3805CC0DC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929" y="5933678"/>
                <a:ext cx="163052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8824303-2789-48B3-B472-155EB6960014}"/>
                  </a:ext>
                </a:extLst>
              </p:cNvPr>
              <p:cNvSpPr txBox="1"/>
              <p:nvPr/>
            </p:nvSpPr>
            <p:spPr>
              <a:xfrm>
                <a:off x="6238203" y="3148564"/>
                <a:ext cx="579096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[36;38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)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8824303-2789-48B3-B472-155EB6960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203" y="3148564"/>
                <a:ext cx="5790963" cy="830997"/>
              </a:xfrm>
              <a:prstGeom prst="rect">
                <a:avLst/>
              </a:prstGeom>
              <a:blipFill>
                <a:blip r:embed="rId12"/>
                <a:stretch>
                  <a:fillRect l="-1579" t="-5839" b="-15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D3A9D96-2585-E804-F493-4BB5A38574FD}"/>
                  </a:ext>
                </a:extLst>
              </p:cNvPr>
              <p:cNvSpPr txBox="1"/>
              <p:nvPr/>
            </p:nvSpPr>
            <p:spPr>
              <a:xfrm>
                <a:off x="6023645" y="4301903"/>
                <a:ext cx="4842199" cy="1025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=36+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3.30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−20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38−36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D3A9D96-2585-E804-F493-4BB5A385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645" y="4301903"/>
                <a:ext cx="4842199" cy="102534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EC09923C-5166-F892-3394-EE872C4BD303}"/>
              </a:ext>
            </a:extLst>
          </p:cNvPr>
          <p:cNvSpPr txBox="1"/>
          <p:nvPr/>
        </p:nvSpPr>
        <p:spPr>
          <a:xfrm>
            <a:off x="6176009" y="5306095"/>
            <a:ext cx="2721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 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0BE4C52-C803-3FA7-FC07-A8D0A9E68E4B}"/>
                  </a:ext>
                </a:extLst>
              </p:cNvPr>
              <p:cNvSpPr txBox="1"/>
              <p:nvPr/>
            </p:nvSpPr>
            <p:spPr>
              <a:xfrm>
                <a:off x="6238203" y="3920032"/>
                <a:ext cx="62286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36;38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0BE4C52-C803-3FA7-FC07-A8D0A9E68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203" y="3920032"/>
                <a:ext cx="6228683" cy="461665"/>
              </a:xfrm>
              <a:prstGeom prst="rect">
                <a:avLst/>
              </a:prstGeom>
              <a:blipFill>
                <a:blip r:embed="rId14"/>
                <a:stretch>
                  <a:fillRect l="-1468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32BD3BC-6346-E9EC-8103-CB7E3AB8BBDF}"/>
                  </a:ext>
                </a:extLst>
              </p:cNvPr>
              <p:cNvSpPr txBox="1"/>
              <p:nvPr/>
            </p:nvSpPr>
            <p:spPr>
              <a:xfrm>
                <a:off x="10405745" y="4719967"/>
                <a:ext cx="16234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=36,625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32BD3BC-6346-E9EC-8103-CB7E3AB8B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745" y="4719967"/>
                <a:ext cx="162342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D7C385C-7E19-289F-81BD-80A170065AC3}"/>
                  </a:ext>
                </a:extLst>
              </p:cNvPr>
              <p:cNvSpPr txBox="1"/>
              <p:nvPr/>
            </p:nvSpPr>
            <p:spPr>
              <a:xfrm>
                <a:off x="6133135" y="5863749"/>
                <a:ext cx="22050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D7C385C-7E19-289F-81BD-80A170065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135" y="5863749"/>
                <a:ext cx="2205083" cy="461665"/>
              </a:xfrm>
              <a:prstGeom prst="rect">
                <a:avLst/>
              </a:prstGeom>
              <a:blipFill>
                <a:blip r:embed="rId1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61FEDA6-1A18-F18D-FC18-48DC46F32712}"/>
                  </a:ext>
                </a:extLst>
              </p:cNvPr>
              <p:cNvSpPr txBox="1"/>
              <p:nvPr/>
            </p:nvSpPr>
            <p:spPr>
              <a:xfrm>
                <a:off x="8056799" y="5886705"/>
                <a:ext cx="25363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625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33,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61FEDA6-1A18-F18D-FC18-48DC46F32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799" y="5886705"/>
                <a:ext cx="2536353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E3BDFFC-3AD3-41FD-C4E4-C117F4439627}"/>
                  </a:ext>
                </a:extLst>
              </p:cNvPr>
              <p:cNvSpPr txBox="1"/>
              <p:nvPr/>
            </p:nvSpPr>
            <p:spPr>
              <a:xfrm>
                <a:off x="10405745" y="5886704"/>
                <a:ext cx="12952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375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E3BDFFC-3AD3-41FD-C4E4-C117F4439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745" y="5886704"/>
                <a:ext cx="1295234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533358" y="390130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3" grpId="0"/>
      <p:bldP spid="37" grpId="0"/>
      <p:bldP spid="44" grpId="0"/>
      <p:bldP spid="48" grpId="0"/>
      <p:bldP spid="50" grpId="0"/>
      <p:bldP spid="52" grpId="0"/>
      <p:bldP spid="53" grpId="0"/>
      <p:bldP spid="59" grpId="0"/>
      <p:bldP spid="63" grpId="0"/>
      <p:bldP spid="71" grpId="0"/>
      <p:bldP spid="72" grpId="0"/>
      <p:bldP spid="73" grpId="0"/>
      <p:bldP spid="78" grpId="0"/>
      <p:bldP spid="79" grpId="0"/>
      <p:bldP spid="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43697B-A742-DCCE-7F88-387AA4DB1C40}"/>
              </a:ext>
            </a:extLst>
          </p:cNvPr>
          <p:cNvSpPr txBox="1"/>
          <p:nvPr/>
        </p:nvSpPr>
        <p:spPr>
          <a:xfrm>
            <a:off x="57440" y="1256336"/>
            <a:ext cx="37168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ở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E6052E-C308-0467-D226-E7D663301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181" y="1256336"/>
            <a:ext cx="8289635" cy="1181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276223-55C8-54A2-8376-0404B915E039}"/>
              </a:ext>
            </a:extLst>
          </p:cNvPr>
          <p:cNvSpPr txBox="1"/>
          <p:nvPr/>
        </p:nvSpPr>
        <p:spPr>
          <a:xfrm>
            <a:off x="50183" y="234687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661B0D-E14D-8BCB-4C00-A0E17A9BA3D8}"/>
                  </a:ext>
                </a:extLst>
              </p:cNvPr>
              <p:cNvSpPr txBox="1"/>
              <p:nvPr/>
            </p:nvSpPr>
            <p:spPr>
              <a:xfrm>
                <a:off x="-26453" y="4139592"/>
                <a:ext cx="22219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661B0D-E14D-8BCB-4C00-A0E17A9BA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453" y="4139592"/>
                <a:ext cx="2221925" cy="461665"/>
              </a:xfrm>
              <a:prstGeom prst="rect">
                <a:avLst/>
              </a:prstGeom>
              <a:blipFill>
                <a:blip r:embed="rId4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B06DA0-04FD-00A1-AEAC-4B91BD042FB1}"/>
                  </a:ext>
                </a:extLst>
              </p:cNvPr>
              <p:cNvSpPr txBox="1"/>
              <p:nvPr/>
            </p:nvSpPr>
            <p:spPr>
              <a:xfrm>
                <a:off x="2030298" y="4158685"/>
                <a:ext cx="27212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38,333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33,375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B06DA0-04FD-00A1-AEAC-4B91BD04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298" y="4158685"/>
                <a:ext cx="2721203" cy="461665"/>
              </a:xfrm>
              <a:prstGeom prst="rect">
                <a:avLst/>
              </a:prstGeom>
              <a:blipFill>
                <a:blip r:embed="rId5"/>
                <a:stretch>
                  <a:fillRect r="-2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D3062C-5125-ADAA-6E2E-9C618D4F623B}"/>
                  </a:ext>
                </a:extLst>
              </p:cNvPr>
              <p:cNvSpPr txBox="1"/>
              <p:nvPr/>
            </p:nvSpPr>
            <p:spPr>
              <a:xfrm>
                <a:off x="4652275" y="4134753"/>
                <a:ext cx="12952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4,958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D3062C-5125-ADAA-6E2E-9C618D4F6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275" y="4134753"/>
                <a:ext cx="129523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CFE62D0-9082-A80B-3D35-C54BAD6500DC}"/>
              </a:ext>
            </a:extLst>
          </p:cNvPr>
          <p:cNvSpPr txBox="1"/>
          <p:nvPr/>
        </p:nvSpPr>
        <p:spPr>
          <a:xfrm>
            <a:off x="50183" y="2788490"/>
            <a:ext cx="1764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2021: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2DDFE9-BE12-46BA-D77F-A0F0C96A45B1}"/>
              </a:ext>
            </a:extLst>
          </p:cNvPr>
          <p:cNvSpPr txBox="1"/>
          <p:nvPr/>
        </p:nvSpPr>
        <p:spPr>
          <a:xfrm>
            <a:off x="64212" y="3677927"/>
            <a:ext cx="3418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A3E5F0-07A0-7ADD-65C2-51891894E68E}"/>
              </a:ext>
            </a:extLst>
          </p:cNvPr>
          <p:cNvSpPr txBox="1"/>
          <p:nvPr/>
        </p:nvSpPr>
        <p:spPr>
          <a:xfrm>
            <a:off x="50183" y="4608772"/>
            <a:ext cx="1668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2022: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2E6009-2075-2E33-9BF8-68DC28DEB61F}"/>
              </a:ext>
            </a:extLst>
          </p:cNvPr>
          <p:cNvSpPr txBox="1"/>
          <p:nvPr/>
        </p:nvSpPr>
        <p:spPr>
          <a:xfrm>
            <a:off x="15663" y="5518570"/>
            <a:ext cx="2721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 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7910DF-F6E1-77A8-956D-B3F9C016731C}"/>
                  </a:ext>
                </a:extLst>
              </p:cNvPr>
              <p:cNvSpPr txBox="1"/>
              <p:nvPr/>
            </p:nvSpPr>
            <p:spPr>
              <a:xfrm>
                <a:off x="357" y="6022484"/>
                <a:ext cx="22050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7910DF-F6E1-77A8-956D-B3F9C0167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" y="6022484"/>
                <a:ext cx="2205083" cy="461665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D7D43-B265-801C-83FA-7C675F864B99}"/>
                  </a:ext>
                </a:extLst>
              </p:cNvPr>
              <p:cNvSpPr txBox="1"/>
              <p:nvPr/>
            </p:nvSpPr>
            <p:spPr>
              <a:xfrm>
                <a:off x="1924021" y="6045440"/>
                <a:ext cx="25363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625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33,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D7D43-B265-801C-83FA-7C675F864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021" y="6045440"/>
                <a:ext cx="253635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1B6F9FC-E146-0354-9B3E-B472792DE6F2}"/>
                  </a:ext>
                </a:extLst>
              </p:cNvPr>
              <p:cNvSpPr txBox="1"/>
              <p:nvPr/>
            </p:nvSpPr>
            <p:spPr>
              <a:xfrm>
                <a:off x="4272967" y="6045439"/>
                <a:ext cx="12952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375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1B6F9FC-E146-0354-9B3E-B472792DE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967" y="6045439"/>
                <a:ext cx="129523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5161CF-2D44-1124-5E78-AF070D3DA070}"/>
                  </a:ext>
                </a:extLst>
              </p:cNvPr>
              <p:cNvSpPr txBox="1"/>
              <p:nvPr/>
            </p:nvSpPr>
            <p:spPr>
              <a:xfrm>
                <a:off x="6096000" y="2788490"/>
                <a:ext cx="583960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2022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2021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5161CF-2D44-1124-5E78-AF070D3DA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88490"/>
                <a:ext cx="5839606" cy="1569660"/>
              </a:xfrm>
              <a:prstGeom prst="rect">
                <a:avLst/>
              </a:prstGeom>
              <a:blipFill>
                <a:blip r:embed="rId10"/>
                <a:stretch>
                  <a:fillRect l="-1566" t="-3101" r="-1566" b="-7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A2B8C4F-4AF4-35EB-804B-1465415DA815}"/>
                  </a:ext>
                </a:extLst>
              </p:cNvPr>
              <p:cNvSpPr txBox="1"/>
              <p:nvPr/>
            </p:nvSpPr>
            <p:spPr>
              <a:xfrm>
                <a:off x="6053848" y="4572067"/>
                <a:ext cx="6138152" cy="1603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vi-VN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2021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2022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A2B8C4F-4AF4-35EB-804B-1465415DA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848" y="4572067"/>
                <a:ext cx="6138152" cy="1603452"/>
              </a:xfrm>
              <a:prstGeom prst="rect">
                <a:avLst/>
              </a:prstGeom>
              <a:blipFill>
                <a:blip r:embed="rId11"/>
                <a:stretch>
                  <a:fillRect l="-1490" t="-3042" r="-99" b="-57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6E90D7C-27F2-4B30-84E5-3EC9EAC403E7}"/>
                  </a:ext>
                </a:extLst>
              </p:cNvPr>
              <p:cNvSpPr txBox="1"/>
              <p:nvPr/>
            </p:nvSpPr>
            <p:spPr>
              <a:xfrm>
                <a:off x="57440" y="3257457"/>
                <a:ext cx="45319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=40−30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6E90D7C-27F2-4B30-84E5-3EC9EAC40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0" y="3257457"/>
                <a:ext cx="4531994" cy="461665"/>
              </a:xfrm>
              <a:prstGeom prst="rect">
                <a:avLst/>
              </a:prstGeom>
              <a:blipFill>
                <a:blip r:embed="rId12"/>
                <a:stretch>
                  <a:fillRect l="-2016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DB75120-DEE5-42A9-8754-A2BAF9690888}"/>
                  </a:ext>
                </a:extLst>
              </p:cNvPr>
              <p:cNvSpPr txBox="1"/>
              <p:nvPr/>
            </p:nvSpPr>
            <p:spPr>
              <a:xfrm>
                <a:off x="15663" y="5037812"/>
                <a:ext cx="43522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28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DB75120-DEE5-42A9-8754-A2BAF9690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3" y="5037812"/>
                <a:ext cx="4352265" cy="461665"/>
              </a:xfrm>
              <a:prstGeom prst="rect">
                <a:avLst/>
              </a:prstGeom>
              <a:blipFill>
                <a:blip r:embed="rId13"/>
                <a:stretch>
                  <a:fillRect l="-2241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020ECE-FFB7-851D-14C6-A458592EEFB6}"/>
              </a:ext>
            </a:extLst>
          </p:cNvPr>
          <p:cNvCxnSpPr>
            <a:cxnSpLocks/>
          </p:cNvCxnSpPr>
          <p:nvPr/>
        </p:nvCxnSpPr>
        <p:spPr>
          <a:xfrm>
            <a:off x="5958256" y="2615485"/>
            <a:ext cx="0" cy="3891619"/>
          </a:xfrm>
          <a:prstGeom prst="line">
            <a:avLst/>
          </a:prstGeom>
          <a:ln w="38100">
            <a:solidFill>
              <a:srgbClr val="B3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FB20759-B9A5-A9FF-624D-94CC77BEEB82}"/>
                  </a:ext>
                </a:extLst>
              </p:cNvPr>
              <p:cNvSpPr txBox="1"/>
              <p:nvPr/>
            </p:nvSpPr>
            <p:spPr>
              <a:xfrm>
                <a:off x="4348409" y="3246406"/>
                <a:ext cx="8527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1200" smtClean="0">
                          <a:solidFill>
                            <a:schemeClr val="l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=10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FB20759-B9A5-A9FF-624D-94CC77BEE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09" y="3246406"/>
                <a:ext cx="852789" cy="461665"/>
              </a:xfrm>
              <a:prstGeom prst="rect">
                <a:avLst/>
              </a:prstGeom>
              <a:blipFill>
                <a:blip r:embed="rId14"/>
                <a:stretch>
                  <a:fillRect r="-1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846C684-8B34-416B-817D-B5B766CA8AF8}"/>
                  </a:ext>
                </a:extLst>
              </p:cNvPr>
              <p:cNvSpPr txBox="1"/>
              <p:nvPr/>
            </p:nvSpPr>
            <p:spPr>
              <a:xfrm>
                <a:off x="4078808" y="5033336"/>
                <a:ext cx="10493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12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846C684-8B34-416B-817D-B5B766CA8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808" y="5033336"/>
                <a:ext cx="104935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223750" y="488577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512872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BIẾN THIÊN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044BB26-33DF-6EC0-581E-163753496DE4}"/>
              </a:ext>
            </a:extLst>
          </p:cNvPr>
          <p:cNvSpPr/>
          <p:nvPr/>
        </p:nvSpPr>
        <p:spPr>
          <a:xfrm>
            <a:off x="197593" y="1388924"/>
            <a:ext cx="11741091" cy="334844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D15C37-A365-2A5D-0A27-93F63FCA8B41}"/>
              </a:ext>
            </a:extLst>
          </p:cNvPr>
          <p:cNvSpPr txBox="1"/>
          <p:nvPr/>
        </p:nvSpPr>
        <p:spPr>
          <a:xfrm>
            <a:off x="0" y="472710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CA6D05-6CC7-6129-4E3A-CBF7A528E932}"/>
                  </a:ext>
                </a:extLst>
              </p:cNvPr>
              <p:cNvSpPr txBox="1"/>
              <p:nvPr/>
            </p:nvSpPr>
            <p:spPr>
              <a:xfrm>
                <a:off x="363745" y="1421290"/>
                <a:ext cx="11381362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huống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mở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2021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xấp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CA6D05-6CC7-6129-4E3A-CBF7A528E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45" y="1421290"/>
                <a:ext cx="11381362" cy="1938992"/>
              </a:xfrm>
              <a:prstGeom prst="rect">
                <a:avLst/>
              </a:prstGeom>
              <a:blipFill>
                <a:blip r:embed="rId3"/>
                <a:stretch>
                  <a:fillRect l="-857" t="-2516" b="-62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270DF88C-5A3B-67F9-EB30-6129A68B7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46" y="3392648"/>
            <a:ext cx="10489112" cy="1226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91CA55-F6D9-5F55-F9DC-1E3BD9333518}"/>
                  </a:ext>
                </a:extLst>
              </p:cNvPr>
              <p:cNvSpPr txBox="1"/>
              <p:nvPr/>
            </p:nvSpPr>
            <p:spPr>
              <a:xfrm>
                <a:off x="61885" y="5082297"/>
                <a:ext cx="12091203" cy="496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Không thể tính chính xác khoảng biến thiên cho mẫu số liệu gốc do ta không biết các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91CA55-F6D9-5F55-F9DC-1E3BD9333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5" y="5082297"/>
                <a:ext cx="12091203" cy="496867"/>
              </a:xfrm>
              <a:prstGeom prst="rect">
                <a:avLst/>
              </a:prstGeom>
              <a:blipFill>
                <a:blip r:embed="rId5"/>
                <a:stretch>
                  <a:fillRect l="-756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7E994C3-956A-2CC9-41CB-3EB336ADF59F}"/>
              </a:ext>
            </a:extLst>
          </p:cNvPr>
          <p:cNvSpPr txBox="1"/>
          <p:nvPr/>
        </p:nvSpPr>
        <p:spPr>
          <a:xfrm>
            <a:off x="85776" y="5449655"/>
            <a:ext cx="5200777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Giá trị bé nhất các </a:t>
            </a:r>
            <a:r>
              <a:rPr lang="vi-VN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r>
              <a:rPr lang="vi-VN" sz="2400" i="1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thể nhận là 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740930-2F12-10E2-FD70-5996557B2A2A}"/>
                  </a:ext>
                </a:extLst>
              </p:cNvPr>
              <p:cNvSpPr txBox="1"/>
              <p:nvPr/>
            </p:nvSpPr>
            <p:spPr>
              <a:xfrm>
                <a:off x="408092" y="5817089"/>
                <a:ext cx="5716343" cy="496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iá trị lớn nhất của các </a:t>
                </a:r>
                <a:r>
                  <a:rPr lang="vi-VN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vi-VN" sz="2400" i="1" baseline="-25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38;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740930-2F12-10E2-FD70-5996557B2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92" y="5817089"/>
                <a:ext cx="5716343" cy="496867"/>
              </a:xfrm>
              <a:prstGeom prst="rect">
                <a:avLst/>
              </a:prstGeom>
              <a:blipFill>
                <a:blip r:embed="rId6"/>
                <a:stretch>
                  <a:fillRect l="-1706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094237-2B20-A4E9-E975-B323A4118BB5}"/>
                  </a:ext>
                </a:extLst>
              </p:cNvPr>
              <p:cNvSpPr txBox="1"/>
              <p:nvPr/>
            </p:nvSpPr>
            <p:spPr>
              <a:xfrm>
                <a:off x="100797" y="6262266"/>
                <a:ext cx="100451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xấp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094237-2B20-A4E9-E975-B323A4118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7" y="6262266"/>
                <a:ext cx="10045152" cy="461665"/>
              </a:xfrm>
              <a:prstGeom prst="rect">
                <a:avLst/>
              </a:prstGeom>
              <a:blipFill>
                <a:blip r:embed="rId7"/>
                <a:stretch>
                  <a:fillRect l="-971" t="-10526" r="-1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9751636" y="242721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3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512872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BIẾN THIÊN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A6B50A-9097-F853-8D90-C5B093D18957}"/>
              </a:ext>
            </a:extLst>
          </p:cNvPr>
          <p:cNvSpPr txBox="1"/>
          <p:nvPr/>
        </p:nvSpPr>
        <p:spPr>
          <a:xfrm>
            <a:off x="197593" y="1376658"/>
            <a:ext cx="3712926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48E452-908F-1E2D-613B-1D8CC41BD3AF}"/>
                  </a:ext>
                </a:extLst>
              </p:cNvPr>
              <p:cNvSpPr txBox="1"/>
              <p:nvPr/>
            </p:nvSpPr>
            <p:spPr>
              <a:xfrm>
                <a:off x="285920" y="2906873"/>
                <a:ext cx="890380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48E452-908F-1E2D-613B-1D8CC41BD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0" y="2906873"/>
                <a:ext cx="8903800" cy="460895"/>
              </a:xfrm>
              <a:prstGeom prst="rect">
                <a:avLst/>
              </a:prstGeom>
              <a:blipFill>
                <a:blip r:embed="rId3"/>
                <a:stretch>
                  <a:fillRect l="-1095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148BB044-2988-B633-2583-C4C4C8B347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2730600"/>
                  </p:ext>
                </p:extLst>
              </p:nvPr>
            </p:nvGraphicFramePr>
            <p:xfrm>
              <a:off x="1233824" y="1899393"/>
              <a:ext cx="8748377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573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48573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468259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494478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398342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415822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Nhóm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148BB044-2988-B633-2583-C4C4C8B347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2730600"/>
                  </p:ext>
                </p:extLst>
              </p:nvPr>
            </p:nvGraphicFramePr>
            <p:xfrm>
              <a:off x="1233824" y="1899393"/>
              <a:ext cx="8748377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573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48573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468259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494478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398342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415822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Nhóm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230" t="-3947" r="-390984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8776" t="-3947" r="-19102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0259" t="-3947" r="-2586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230" t="-105333" r="-390984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8776" t="-105333" r="-19102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0259" t="-105333" r="-2586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2ABD3C-DC32-3F1B-38D5-F45A86C47732}"/>
              </a:ext>
            </a:extLst>
          </p:cNvPr>
          <p:cNvSpPr/>
          <p:nvPr/>
        </p:nvSpPr>
        <p:spPr>
          <a:xfrm>
            <a:off x="822729" y="3520593"/>
            <a:ext cx="8679411" cy="592585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92FF05F-22E5-D134-05CE-69E774FB3CCF}"/>
                  </a:ext>
                </a:extLst>
              </p:cNvPr>
              <p:cNvSpPr txBox="1"/>
              <p:nvPr/>
            </p:nvSpPr>
            <p:spPr>
              <a:xfrm>
                <a:off x="822729" y="3580641"/>
                <a:ext cx="94510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92FF05F-22E5-D134-05CE-69E774FB3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29" y="3580641"/>
                <a:ext cx="9451078" cy="460895"/>
              </a:xfrm>
              <a:prstGeom prst="rect">
                <a:avLst/>
              </a:prstGeom>
              <a:blipFill>
                <a:blip r:embed="rId5"/>
                <a:stretch>
                  <a:fillRect l="-103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DA8791FD-A28A-F09F-4617-36B4036EB4A6}"/>
              </a:ext>
            </a:extLst>
          </p:cNvPr>
          <p:cNvSpPr txBox="1"/>
          <p:nvPr/>
        </p:nvSpPr>
        <p:spPr>
          <a:xfrm>
            <a:off x="1803" y="4173268"/>
            <a:ext cx="10738432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3.1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A99F34-26E7-35CD-4454-2CA18B1796EA}"/>
                  </a:ext>
                </a:extLst>
              </p:cNvPr>
              <p:cNvSpPr txBox="1"/>
              <p:nvPr/>
            </p:nvSpPr>
            <p:spPr>
              <a:xfrm>
                <a:off x="71133" y="5373701"/>
                <a:ext cx="7609437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hoảng biến thiên của mẫu số liệu ghép nhóm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A99F34-26E7-35CD-4454-2CA18B179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3" y="5373701"/>
                <a:ext cx="7609437" cy="460895"/>
              </a:xfrm>
              <a:prstGeom prst="rect">
                <a:avLst/>
              </a:prstGeom>
              <a:blipFill>
                <a:blip r:embed="rId6"/>
                <a:stretch>
                  <a:fillRect l="-1282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8474607-7AB4-217F-1CC8-BA0A810C15A7}"/>
                  </a:ext>
                </a:extLst>
              </p:cNvPr>
              <p:cNvSpPr txBox="1"/>
              <p:nvPr/>
            </p:nvSpPr>
            <p:spPr>
              <a:xfrm>
                <a:off x="71133" y="4947859"/>
                <a:ext cx="80611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Giả sử dãy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đã được sắp xếp theo thứ tự không giảm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8474607-7AB4-217F-1CC8-BA0A810C1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3" y="4947859"/>
                <a:ext cx="8061190" cy="461665"/>
              </a:xfrm>
              <a:prstGeom prst="rect">
                <a:avLst/>
              </a:prstGeom>
              <a:blipFill>
                <a:blip r:embed="rId7"/>
                <a:stretch>
                  <a:fillRect l="-1210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5AA5890-8948-C7B1-7163-4AF3C532D765}"/>
                  </a:ext>
                </a:extLst>
              </p:cNvPr>
              <p:cNvSpPr txBox="1"/>
              <p:nvPr/>
            </p:nvSpPr>
            <p:spPr>
              <a:xfrm>
                <a:off x="71133" y="5796049"/>
                <a:ext cx="3476965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5AA5890-8948-C7B1-7163-4AF3C532D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3" y="5796049"/>
                <a:ext cx="3476965" cy="460895"/>
              </a:xfrm>
              <a:prstGeom prst="rect">
                <a:avLst/>
              </a:prstGeom>
              <a:blipFill>
                <a:blip r:embed="rId8"/>
                <a:stretch>
                  <a:fillRect l="-2807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4B8C399-51D7-2B60-93B0-A85BF75F0068}"/>
                  </a:ext>
                </a:extLst>
              </p:cNvPr>
              <p:cNvSpPr txBox="1"/>
              <p:nvPr/>
            </p:nvSpPr>
            <p:spPr>
              <a:xfrm>
                <a:off x="3322398" y="5815140"/>
                <a:ext cx="357424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4B8C399-51D7-2B60-93B0-A85BF75F0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398" y="5815140"/>
                <a:ext cx="3574242" cy="460895"/>
              </a:xfrm>
              <a:prstGeom prst="rect">
                <a:avLst/>
              </a:prstGeom>
              <a:blipFill>
                <a:blip r:embed="rId9"/>
                <a:stretch>
                  <a:fillRect l="-256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3D72D8E9-E0F1-6F11-AA1B-62BCFE6FE9E7}"/>
              </a:ext>
            </a:extLst>
          </p:cNvPr>
          <p:cNvSpPr txBox="1"/>
          <p:nvPr/>
        </p:nvSpPr>
        <p:spPr>
          <a:xfrm>
            <a:off x="1803" y="6295126"/>
            <a:ext cx="12251708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Vậy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 biến thiên của mẫu số liệu ghép nhóm lớn hơn khoảng biến thiên của mẫu số liệu gốc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7280520" y="234333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5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/>
      <p:bldP spid="46" grpId="0"/>
      <p:bldP spid="53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512872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BIẾN THIÊN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A6B50A-9097-F853-8D90-C5B093D18957}"/>
              </a:ext>
            </a:extLst>
          </p:cNvPr>
          <p:cNvSpPr txBox="1"/>
          <p:nvPr/>
        </p:nvSpPr>
        <p:spPr>
          <a:xfrm>
            <a:off x="197593" y="1376658"/>
            <a:ext cx="3712926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48E452-908F-1E2D-613B-1D8CC41BD3AF}"/>
                  </a:ext>
                </a:extLst>
              </p:cNvPr>
              <p:cNvSpPr txBox="1"/>
              <p:nvPr/>
            </p:nvSpPr>
            <p:spPr>
              <a:xfrm>
                <a:off x="285920" y="2906873"/>
                <a:ext cx="890380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48E452-908F-1E2D-613B-1D8CC41BD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0" y="2906873"/>
                <a:ext cx="8903800" cy="460895"/>
              </a:xfrm>
              <a:prstGeom prst="rect">
                <a:avLst/>
              </a:prstGeom>
              <a:blipFill>
                <a:blip r:embed="rId3"/>
                <a:stretch>
                  <a:fillRect l="-1095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148BB044-2988-B633-2583-C4C4C8B3470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33824" y="1899393"/>
              <a:ext cx="8748377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573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48573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468259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494478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398342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415822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Nhóm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148BB044-2988-B633-2583-C4C4C8B3470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33824" y="1899393"/>
              <a:ext cx="8748377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573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48573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468259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494478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398342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415822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Nhóm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230" t="-3947" r="-390984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8776" t="-3947" r="-19102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0259" t="-3947" r="-2586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230" t="-105333" r="-390984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8776" t="-105333" r="-19102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0259" t="-105333" r="-2586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2ABD3C-DC32-3F1B-38D5-F45A86C47732}"/>
              </a:ext>
            </a:extLst>
          </p:cNvPr>
          <p:cNvSpPr/>
          <p:nvPr/>
        </p:nvSpPr>
        <p:spPr>
          <a:xfrm>
            <a:off x="822729" y="3520593"/>
            <a:ext cx="8679411" cy="592585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92FF05F-22E5-D134-05CE-69E774FB3CCF}"/>
                  </a:ext>
                </a:extLst>
              </p:cNvPr>
              <p:cNvSpPr txBox="1"/>
              <p:nvPr/>
            </p:nvSpPr>
            <p:spPr>
              <a:xfrm>
                <a:off x="822729" y="3580641"/>
                <a:ext cx="94510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92FF05F-22E5-D134-05CE-69E774FB3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29" y="3580641"/>
                <a:ext cx="9451078" cy="460895"/>
              </a:xfrm>
              <a:prstGeom prst="rect">
                <a:avLst/>
              </a:prstGeom>
              <a:blipFill>
                <a:blip r:embed="rId5"/>
                <a:stretch>
                  <a:fillRect l="-103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05C1998-F48D-DDB4-4385-D565C97212E7}"/>
              </a:ext>
            </a:extLst>
          </p:cNvPr>
          <p:cNvSpPr txBox="1"/>
          <p:nvPr/>
        </p:nvSpPr>
        <p:spPr>
          <a:xfrm>
            <a:off x="285920" y="4437088"/>
            <a:ext cx="11391212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Ý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xấp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933548" y="250450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1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512872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BIẾN THIÊN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197593" y="1388923"/>
            <a:ext cx="11741091" cy="271614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00797" y="408065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220716-E4CE-3895-08EA-4147943651E8}"/>
              </a:ext>
            </a:extLst>
          </p:cNvPr>
          <p:cNvSpPr txBox="1"/>
          <p:nvPr/>
        </p:nvSpPr>
        <p:spPr>
          <a:xfrm>
            <a:off x="401668" y="1396448"/>
            <a:ext cx="34504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12A,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B236CBC3-4B6D-63A1-1308-F749DBAA8E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9155318"/>
                  </p:ext>
                </p:extLst>
              </p:nvPr>
            </p:nvGraphicFramePr>
            <p:xfrm>
              <a:off x="3957907" y="1676382"/>
              <a:ext cx="7832425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sử dụng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[0;10)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[10;30)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[30;60)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[60;90)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học sinh tổ 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học sinh tổ 2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06349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B236CBC3-4B6D-63A1-1308-F749DBAA8E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9155318"/>
                  </p:ext>
                </p:extLst>
              </p:nvPr>
            </p:nvGraphicFramePr>
            <p:xfrm>
              <a:off x="3957907" y="1676382"/>
              <a:ext cx="7832425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sử dụng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8119" t="-4000" r="-302970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6453" t="-4000" r="-201478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000" t="-4000" r="-104500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4975" t="-4000" r="-2956" b="-2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học sinh tổ 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8119" t="-102632" r="-302970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6453" t="-102632" r="-201478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000" t="-102632" r="-104500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4975" t="-102632" r="-2956" b="-10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học sinh tổ 2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8119" t="-205333" r="-302970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6453" t="-205333" r="-201478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000" t="-205333" r="-104500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4975" t="-205333" r="-2956" b="-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06349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DCB814F0-4225-48AD-14AD-EA0A13A7E428}"/>
              </a:ext>
            </a:extLst>
          </p:cNvPr>
          <p:cNvSpPr txBox="1"/>
          <p:nvPr/>
        </p:nvSpPr>
        <p:spPr>
          <a:xfrm>
            <a:off x="401668" y="3254398"/>
            <a:ext cx="1116126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học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F2DC68-59EB-69F0-425F-7857762B941F}"/>
                  </a:ext>
                </a:extLst>
              </p:cNvPr>
              <p:cNvSpPr txBox="1"/>
              <p:nvPr/>
            </p:nvSpPr>
            <p:spPr>
              <a:xfrm>
                <a:off x="103585" y="4503295"/>
                <a:ext cx="11686747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F2DC68-59EB-69F0-425F-7857762B9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5" y="4503295"/>
                <a:ext cx="11686747" cy="856068"/>
              </a:xfrm>
              <a:prstGeom prst="rect">
                <a:avLst/>
              </a:prstGeom>
              <a:blipFill>
                <a:blip r:embed="rId4"/>
                <a:stretch>
                  <a:fillRect l="-835" t="-5714" b="-1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4404D6E-19CC-C3D5-4525-728BD24C1AC9}"/>
                  </a:ext>
                </a:extLst>
              </p:cNvPr>
              <p:cNvSpPr txBox="1"/>
              <p:nvPr/>
            </p:nvSpPr>
            <p:spPr>
              <a:xfrm>
                <a:off x="100798" y="5356379"/>
                <a:ext cx="347898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90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4404D6E-19CC-C3D5-4525-728BD24C1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8" y="5356379"/>
                <a:ext cx="3478982" cy="460895"/>
              </a:xfrm>
              <a:prstGeom prst="rect">
                <a:avLst/>
              </a:prstGeom>
              <a:blipFill>
                <a:blip r:embed="rId5"/>
                <a:stretch>
                  <a:fillRect l="-2807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F02B31B-1B19-7892-952F-CDB341AB9FFF}"/>
                  </a:ext>
                </a:extLst>
              </p:cNvPr>
              <p:cNvSpPr txBox="1"/>
              <p:nvPr/>
            </p:nvSpPr>
            <p:spPr>
              <a:xfrm>
                <a:off x="111752" y="5774039"/>
                <a:ext cx="11741091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F02B31B-1B19-7892-952F-CDB341AB9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2" y="5774039"/>
                <a:ext cx="11741091" cy="856068"/>
              </a:xfrm>
              <a:prstGeom prst="rect">
                <a:avLst/>
              </a:prstGeom>
              <a:blipFill>
                <a:blip r:embed="rId6"/>
                <a:stretch>
                  <a:fillRect l="-779" t="-5674" b="-120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AA3BE5-63E9-4B2E-FE03-9579CAA16476}"/>
                  </a:ext>
                </a:extLst>
              </p:cNvPr>
              <p:cNvSpPr txBox="1"/>
              <p:nvPr/>
            </p:nvSpPr>
            <p:spPr>
              <a:xfrm>
                <a:off x="3266264" y="5355479"/>
                <a:ext cx="2779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60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AA3BE5-63E9-4B2E-FE03-9579CAA1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264" y="5355479"/>
                <a:ext cx="2779559" cy="46089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829830" y="518161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6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512872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BIẾN THIÊN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197593" y="1388923"/>
            <a:ext cx="11741091" cy="271614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00797" y="408065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E22FD1-2F9A-D629-3EB4-3EDF0BB9EBD4}"/>
                  </a:ext>
                </a:extLst>
              </p:cNvPr>
              <p:cNvSpPr txBox="1"/>
              <p:nvPr/>
            </p:nvSpPr>
            <p:spPr>
              <a:xfrm>
                <a:off x="364700" y="1379616"/>
                <a:ext cx="11222884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môn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học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sớm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27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muộn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43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E22FD1-2F9A-D629-3EB4-3EDF0BB9E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00" y="1379616"/>
                <a:ext cx="11222884" cy="2677656"/>
              </a:xfrm>
              <a:prstGeom prst="rect">
                <a:avLst/>
              </a:prstGeom>
              <a:blipFill>
                <a:blip r:embed="rId3"/>
                <a:stretch>
                  <a:fillRect l="-869" t="-1818" b="-4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B236CBC3-4B6D-63A1-1308-F749DBAA8E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2614855"/>
                  </p:ext>
                </p:extLst>
              </p:nvPr>
            </p:nvGraphicFramePr>
            <p:xfrm>
              <a:off x="3766489" y="1923047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[25;30)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[30;35)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[35;40)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[40;45)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học sinh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B236CBC3-4B6D-63A1-1308-F749DBAA8E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2614855"/>
                  </p:ext>
                </p:extLst>
              </p:nvPr>
            </p:nvGraphicFramePr>
            <p:xfrm>
              <a:off x="3766489" y="1923047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3947" r="-30297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3947" r="-20147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3947" r="-1045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3947" r="-2956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học sinh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105333" r="-30297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105333" r="-20147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105333" r="-1045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105333" r="-2956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D6145CB-2079-7372-3CDB-A0CD23D356EA}"/>
              </a:ext>
            </a:extLst>
          </p:cNvPr>
          <p:cNvSpPr txBox="1"/>
          <p:nvPr/>
        </p:nvSpPr>
        <p:spPr>
          <a:xfrm>
            <a:off x="227553" y="4517626"/>
            <a:ext cx="10100939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= 45 – 25 = 20.</a:t>
            </a:r>
            <a:endParaRPr lang="vi-VN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FAB195-3E5F-D36E-BA7B-125E234FE714}"/>
              </a:ext>
            </a:extLst>
          </p:cNvPr>
          <p:cNvSpPr txBox="1"/>
          <p:nvPr/>
        </p:nvSpPr>
        <p:spPr>
          <a:xfrm>
            <a:off x="227553" y="5236741"/>
            <a:ext cx="10598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/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43 – 27 = 16.</a:t>
            </a:r>
            <a:endParaRPr lang="vi-VN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953444" y="244865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1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197593" y="1388924"/>
            <a:ext cx="11741091" cy="195414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00797" y="328038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58DDE0-7ED0-9C22-BE16-97D6E6851EFB}"/>
                  </a:ext>
                </a:extLst>
              </p:cNvPr>
              <p:cNvSpPr txBox="1"/>
              <p:nvPr/>
            </p:nvSpPr>
            <p:spPr>
              <a:xfrm>
                <a:off x="285921" y="1404071"/>
                <a:ext cx="11533185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HĐ2.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huống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mở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2022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mã̃u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xấp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58DDE0-7ED0-9C22-BE16-97D6E6851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1" y="1404071"/>
                <a:ext cx="11533185" cy="1938992"/>
              </a:xfrm>
              <a:prstGeom prst="rect">
                <a:avLst/>
              </a:prstGeom>
              <a:blipFill>
                <a:blip r:embed="rId3"/>
                <a:stretch>
                  <a:fillRect l="-846" t="-2516" r="-1480" b="-62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5C0EC2E3-BDF3-4E58-B6B1-A5827C0F1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97" y="3688395"/>
            <a:ext cx="7584371" cy="11448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8C52BBB-5CD0-AD73-79C0-560C8391E573}"/>
              </a:ext>
            </a:extLst>
          </p:cNvPr>
          <p:cNvSpPr txBox="1"/>
          <p:nvPr/>
        </p:nvSpPr>
        <p:spPr>
          <a:xfrm>
            <a:off x="-68093" y="4786290"/>
            <a:ext cx="77532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/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2022.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BCB128-C6C0-0858-0393-5E99E00F9A38}"/>
              </a:ext>
            </a:extLst>
          </p:cNvPr>
          <p:cNvSpPr txBox="1"/>
          <p:nvPr/>
        </p:nvSpPr>
        <p:spPr>
          <a:xfrm>
            <a:off x="-68094" y="5933489"/>
            <a:ext cx="77532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/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, do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8" name="Picture 37" descr="A cartoon robot with a speech bubble&#10;&#10;Description automatically generated">
            <a:extLst>
              <a:ext uri="{FF2B5EF4-FFF2-40B4-BE49-F238E27FC236}">
                <a16:creationId xmlns:a16="http://schemas.microsoft.com/office/drawing/2014/main" id="{C5ADA2ED-2DF1-B7DD-610C-1062950268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1" b="95050" l="5190" r="89621">
                        <a14:foregroundMark x1="7385" y1="15099" x2="9780" y2="54208"/>
                        <a14:foregroundMark x1="9780" y1="54208" x2="9182" y2="56188"/>
                        <a14:foregroundMark x1="5190" y1="16337" x2="6986" y2="57426"/>
                        <a14:foregroundMark x1="66866" y1="64109" x2="65469" y2="65347"/>
                        <a14:foregroundMark x1="48703" y1="70050" x2="50699" y2="93069"/>
                        <a14:foregroundMark x1="55888" y1="87129" x2="58483" y2="93564"/>
                        <a14:foregroundMark x1="54092" y1="72525" x2="53293" y2="77228"/>
                        <a14:foregroundMark x1="59481" y1="71040" x2="59481" y2="73762"/>
                        <a14:foregroundMark x1="46507" y1="95050" x2="54491" y2="94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02" y="3099036"/>
            <a:ext cx="4661486" cy="3758963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7958239" y="5617287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1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197593" y="1388924"/>
            <a:ext cx="11741091" cy="121547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66343" y="256618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58DDE0-7ED0-9C22-BE16-97D6E6851EFB}"/>
                  </a:ext>
                </a:extLst>
              </p:cNvPr>
              <p:cNvSpPr txBox="1"/>
              <p:nvPr/>
            </p:nvSpPr>
            <p:spPr>
              <a:xfrm>
                <a:off x="285921" y="1404071"/>
                <a:ext cx="1153318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HĐ2.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huống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mở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2022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mã̃u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58DDE0-7ED0-9C22-BE16-97D6E6851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1" y="1404071"/>
                <a:ext cx="11533185" cy="1200329"/>
              </a:xfrm>
              <a:prstGeom prst="rect">
                <a:avLst/>
              </a:prstGeom>
              <a:blipFill>
                <a:blip r:embed="rId3"/>
                <a:stretch>
                  <a:fillRect l="-846" t="-4061" r="-1480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5C0EC2E3-BDF3-4E58-B6B1-A5827C0F1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727" y="2721152"/>
            <a:ext cx="7985930" cy="11448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580EE2-DF77-54F7-ACED-18DCE51DA4BA}"/>
              </a:ext>
            </a:extLst>
          </p:cNvPr>
          <p:cNvSpPr txBox="1"/>
          <p:nvPr/>
        </p:nvSpPr>
        <p:spPr>
          <a:xfrm>
            <a:off x="137626" y="3404373"/>
            <a:ext cx="34278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cỡ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n = 30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4A61F-81D7-A018-FB38-B198E9D0AD4F}"/>
              </a:ext>
            </a:extLst>
          </p:cNvPr>
          <p:cNvSpPr txBox="1"/>
          <p:nvPr/>
        </p:nvSpPr>
        <p:spPr>
          <a:xfrm>
            <a:off x="-64974" y="3778486"/>
            <a:ext cx="11884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/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y</a:t>
            </a:r>
            <a:r>
              <a:rPr lang="en-US" sz="2400" baseline="-250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, y</a:t>
            </a:r>
            <a:r>
              <a:rPr lang="en-US" sz="2400" baseline="-250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, …, y</a:t>
            </a:r>
            <a:r>
              <a:rPr lang="en-US" sz="2400" baseline="-250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30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2022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CC2412-A6A5-334A-B45E-31C5385A5745}"/>
              </a:ext>
            </a:extLst>
          </p:cNvPr>
          <p:cNvSpPr txBox="1"/>
          <p:nvPr/>
        </p:nvSpPr>
        <p:spPr>
          <a:xfrm>
            <a:off x="-48640" y="4548925"/>
            <a:ext cx="59144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/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y</a:t>
            </a:r>
            <a:r>
              <a:rPr lang="en-US" sz="2400" baseline="-250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[32; 34)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[32; 34).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AB30929-C460-F569-F2B2-E23DBE3C3B67}"/>
                  </a:ext>
                </a:extLst>
              </p:cNvPr>
              <p:cNvSpPr txBox="1"/>
              <p:nvPr/>
            </p:nvSpPr>
            <p:spPr>
              <a:xfrm>
                <a:off x="-31409" y="5743875"/>
                <a:ext cx="4290635" cy="1022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=32+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34−32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AB30929-C460-F569-F2B2-E23DBE3C3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409" y="5743875"/>
                <a:ext cx="4290635" cy="10229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0B4ABC4-2533-132B-552F-A4E8A9EF0768}"/>
                  </a:ext>
                </a:extLst>
              </p:cNvPr>
              <p:cNvSpPr txBox="1"/>
              <p:nvPr/>
            </p:nvSpPr>
            <p:spPr>
              <a:xfrm>
                <a:off x="3887314" y="6212856"/>
                <a:ext cx="141279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=33,25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0B4ABC4-2533-132B-552F-A4E8A9EF0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314" y="6212856"/>
                <a:ext cx="141279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24FC11F-2E85-1F1B-2508-296655F9FF7C}"/>
              </a:ext>
            </a:extLst>
          </p:cNvPr>
          <p:cNvCxnSpPr>
            <a:cxnSpLocks/>
          </p:cNvCxnSpPr>
          <p:nvPr/>
        </p:nvCxnSpPr>
        <p:spPr>
          <a:xfrm>
            <a:off x="5911175" y="4367719"/>
            <a:ext cx="0" cy="2217907"/>
          </a:xfrm>
          <a:prstGeom prst="line">
            <a:avLst/>
          </a:prstGeom>
          <a:ln w="38100">
            <a:solidFill>
              <a:srgbClr val="B3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895B94E-339A-11A9-D0AD-05CC9FDD0514}"/>
                  </a:ext>
                </a:extLst>
              </p:cNvPr>
              <p:cNvSpPr txBox="1"/>
              <p:nvPr/>
            </p:nvSpPr>
            <p:spPr>
              <a:xfrm>
                <a:off x="5817141" y="4548924"/>
                <a:ext cx="612842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[36;38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36;38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895B94E-339A-11A9-D0AD-05CC9FDD0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141" y="4548924"/>
                <a:ext cx="6128424" cy="1200329"/>
              </a:xfrm>
              <a:prstGeom prst="rect">
                <a:avLst/>
              </a:prstGeom>
              <a:blipFill>
                <a:blip r:embed="rId7"/>
                <a:stretch>
                  <a:fillRect t="-4061" r="-149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667518E-C881-C669-C1D3-643B004CDC8F}"/>
                  </a:ext>
                </a:extLst>
              </p:cNvPr>
              <p:cNvSpPr txBox="1"/>
              <p:nvPr/>
            </p:nvSpPr>
            <p:spPr>
              <a:xfrm>
                <a:off x="5848322" y="5715640"/>
                <a:ext cx="4554465" cy="1025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36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3,30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38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667518E-C881-C669-C1D3-643B004CD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322" y="5715640"/>
                <a:ext cx="4554465" cy="10253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1BC2BEA-ADBD-2F31-AAD7-02D1B65F955B}"/>
                  </a:ext>
                </a:extLst>
              </p:cNvPr>
              <p:cNvSpPr txBox="1"/>
              <p:nvPr/>
            </p:nvSpPr>
            <p:spPr>
              <a:xfrm>
                <a:off x="10029893" y="6150996"/>
                <a:ext cx="16997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36,625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1BC2BEA-ADBD-2F31-AAD7-02D1B65F9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893" y="6150996"/>
                <a:ext cx="169974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359859" y="305966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4" grpId="0"/>
      <p:bldP spid="40" grpId="0"/>
      <p:bldP spid="41" grpId="0"/>
      <p:bldP spid="56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8596</TotalTime>
  <Words>3380</Words>
  <Application>Microsoft Office PowerPoint</Application>
  <PresentationFormat>Widescreen</PresentationFormat>
  <Paragraphs>496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.VnBook-Antiqua</vt:lpstr>
      <vt:lpstr>Arial</vt:lpstr>
      <vt:lpstr>Calibri</vt:lpstr>
      <vt:lpstr>Calibri Light</vt:lpstr>
      <vt:lpstr>Cambria Math</vt:lpstr>
      <vt:lpstr>Chu Van 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Pham</dc:creator>
  <cp:lastModifiedBy>Huy Pham</cp:lastModifiedBy>
  <cp:revision>318</cp:revision>
  <dcterms:created xsi:type="dcterms:W3CDTF">2022-01-12T21:49:46Z</dcterms:created>
  <dcterms:modified xsi:type="dcterms:W3CDTF">2024-08-06T07:56:24Z</dcterms:modified>
</cp:coreProperties>
</file>