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69" r:id="rId2"/>
    <p:sldId id="473" r:id="rId3"/>
    <p:sldId id="474" r:id="rId4"/>
    <p:sldId id="475" r:id="rId5"/>
    <p:sldId id="476" r:id="rId6"/>
    <p:sldId id="477" r:id="rId7"/>
    <p:sldId id="479" r:id="rId8"/>
    <p:sldId id="478" r:id="rId9"/>
    <p:sldId id="480" r:id="rId10"/>
    <p:sldId id="481" r:id="rId11"/>
    <p:sldId id="482" r:id="rId12"/>
    <p:sldId id="483" r:id="rId13"/>
    <p:sldId id="498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FF"/>
    <a:srgbClr val="DF29D6"/>
    <a:srgbClr val="12E0F6"/>
    <a:srgbClr val="FDF1E9"/>
    <a:srgbClr val="F9D1B5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45C8A-ED7C-4C40-8DB5-8D3920F83FEB}" v="26" dt="2024-08-06T07:53:03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194" autoAdjust="0"/>
  </p:normalViewPr>
  <p:slideViewPr>
    <p:cSldViewPr snapToGrid="0">
      <p:cViewPr varScale="1">
        <p:scale>
          <a:sx n="79" d="100"/>
          <a:sy n="79" d="100"/>
        </p:scale>
        <p:origin x="1128" y="6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23T03:07:21.990" v="3028"/>
      <pc:docMkLst>
        <pc:docMk/>
      </pc:docMkLst>
      <pc:sldChg chg="addSp delSp modSp add del mod delAnim modAnim">
        <pc:chgData name="Huy Pham" userId="918db3a1909f15e0" providerId="LiveId" clId="{EE25DBAE-D5E3-4F81-8071-FD1D3DFE23FC}" dt="2024-05-23T02:54:48.196" v="2923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23T02:54:17.956" v="291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23T02:55:12.644" v="2926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 modAnim">
        <pc:chgData name="Huy Pham" userId="918db3a1909f15e0" providerId="LiveId" clId="{EE25DBAE-D5E3-4F81-8071-FD1D3DFE23FC}" dt="2024-05-23T02:55:45.423" v="2933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23T02:57:48.732" v="2952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23T02:56:15.351" v="2936" actId="1076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23T02:59:29.026" v="2964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 modAnim">
        <pc:chgData name="Huy Pham" userId="918db3a1909f15e0" providerId="LiveId" clId="{EE25DBAE-D5E3-4F81-8071-FD1D3DFE23FC}" dt="2024-05-23T03:02:04.813" v="2984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del mod">
          <ac:chgData name="Huy Pham" userId="918db3a1909f15e0" providerId="LiveId" clId="{EE25DBAE-D5E3-4F81-8071-FD1D3DFE23FC}" dt="2024-05-23T03:01:57.618" v="2980" actId="478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23T03:02:00.026" v="298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23T03:00:50.865" v="2971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23T03:00:45.841" v="2970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 modAnim">
        <pc:chgData name="Huy Pham" userId="918db3a1909f15e0" providerId="LiveId" clId="{EE25DBAE-D5E3-4F81-8071-FD1D3DFE23FC}" dt="2024-05-23T03:04:14.805" v="300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 modAnim">
        <pc:chgData name="Huy Pham" userId="918db3a1909f15e0" providerId="LiveId" clId="{EE25DBAE-D5E3-4F81-8071-FD1D3DFE23FC}" dt="2024-05-23T03:03:56.756" v="3002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23T03:03:20.945" v="2994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23T03:05:57.130" v="3020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 modAnim">
        <pc:chgData name="Huy Pham" userId="918db3a1909f15e0" providerId="LiveId" clId="{EE25DBAE-D5E3-4F81-8071-FD1D3DFE23FC}" dt="2024-05-23T03:06:35.735" v="3027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23T03:07:21.990" v="3028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6D7B1E1F-FC0C-4F75-8723-A8C3E9B99815}"/>
    <pc:docChg chg="undo custSel addSld delSld modSld sldOrd">
      <pc:chgData name="Huy Pham" userId="918db3a1909f15e0" providerId="LiveId" clId="{6D7B1E1F-FC0C-4F75-8723-A8C3E9B99815}" dt="2024-06-22T10:23:17.814" v="5360"/>
      <pc:docMkLst>
        <pc:docMk/>
      </pc:docMkLst>
      <pc:sldChg chg="addSp delSp modSp mod delAnim">
        <pc:chgData name="Huy Pham" userId="918db3a1909f15e0" providerId="LiveId" clId="{6D7B1E1F-FC0C-4F75-8723-A8C3E9B99815}" dt="2024-06-17T08:53:49.506" v="630" actId="1076"/>
        <pc:sldMkLst>
          <pc:docMk/>
          <pc:sldMk cId="4004204701" sldId="469"/>
        </pc:sldMkLst>
        <pc:spChg chg="mod">
          <ac:chgData name="Huy Pham" userId="918db3a1909f15e0" providerId="LiveId" clId="{6D7B1E1F-FC0C-4F75-8723-A8C3E9B99815}" dt="2024-06-17T08:46:51.307" v="233" actId="1038"/>
          <ac:spMkLst>
            <pc:docMk/>
            <pc:sldMk cId="4004204701" sldId="469"/>
            <ac:spMk id="2" creationId="{336D951D-9BCE-EB77-2164-F1EB04F57906}"/>
          </ac:spMkLst>
        </pc:spChg>
        <pc:spChg chg="mod">
          <ac:chgData name="Huy Pham" userId="918db3a1909f15e0" providerId="LiveId" clId="{6D7B1E1F-FC0C-4F75-8723-A8C3E9B99815}" dt="2024-06-17T08:46:57.402" v="237" actId="1036"/>
          <ac:spMkLst>
            <pc:docMk/>
            <pc:sldMk cId="4004204701" sldId="469"/>
            <ac:spMk id="3" creationId="{EF00EFFC-5C82-E910-0232-1FA2F1A5C560}"/>
          </ac:spMkLst>
        </pc:spChg>
        <pc:spChg chg="mod">
          <ac:chgData name="Huy Pham" userId="918db3a1909f15e0" providerId="LiveId" clId="{6D7B1E1F-FC0C-4F75-8723-A8C3E9B99815}" dt="2024-06-17T08:45:42.651" v="136" actId="1037"/>
          <ac:spMkLst>
            <pc:docMk/>
            <pc:sldMk cId="4004204701" sldId="469"/>
            <ac:spMk id="5" creationId="{45B482B0-F814-5BDF-64A2-40D520F00AF9}"/>
          </ac:spMkLst>
        </pc:spChg>
        <pc:spChg chg="mod">
          <ac:chgData name="Huy Pham" userId="918db3a1909f15e0" providerId="LiveId" clId="{6D7B1E1F-FC0C-4F75-8723-A8C3E9B99815}" dt="2024-06-17T08:45:42.651" v="136" actId="1037"/>
          <ac:spMkLst>
            <pc:docMk/>
            <pc:sldMk cId="4004204701" sldId="469"/>
            <ac:spMk id="9" creationId="{A9C4FFF4-AFF7-4A25-76D6-D3E61A1989D9}"/>
          </ac:spMkLst>
        </pc:spChg>
        <pc:spChg chg="add 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4" creationId="{E293A955-4A73-4666-94C5-6871B393A6F8}"/>
          </ac:spMkLst>
        </pc:spChg>
        <pc:spChg chg="add mod">
          <ac:chgData name="Huy Pham" userId="918db3a1909f15e0" providerId="LiveId" clId="{6D7B1E1F-FC0C-4F75-8723-A8C3E9B99815}" dt="2024-06-17T08:53:47.368" v="629" actId="1076"/>
          <ac:spMkLst>
            <pc:docMk/>
            <pc:sldMk cId="4004204701" sldId="469"/>
            <ac:spMk id="17" creationId="{7A6C5B9D-C6F4-14E5-02AD-F0264EA8A0DD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6D7B1E1F-FC0C-4F75-8723-A8C3E9B99815}" dt="2024-06-17T08:50:19.647" v="567" actId="478"/>
          <ac:spMkLst>
            <pc:docMk/>
            <pc:sldMk cId="4004204701" sldId="469"/>
            <ac:spMk id="27" creationId="{C62520CC-E800-3C57-3421-B1253DD50592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31" creationId="{8BA33601-088B-7D17-023D-6C44896C1CC7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32" creationId="{DCCD2F79-BD65-8E04-0A04-409E24A5B5D7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36" creationId="{BD4CBEB8-EA42-EF95-A75D-99458C865C07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50" creationId="{0512EB86-7AE0-5859-7B87-699AB959C1CA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51" creationId="{A6664FF3-72BA-AA2E-1144-439963713510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52" creationId="{6BE18ECA-242F-300E-94E7-882AEBAF8E37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59" creationId="{29520232-9D60-5167-B2EC-370AF0F47B1A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65" creationId="{B64F9706-6484-BF5D-700C-50AD411001A6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6D7B1E1F-FC0C-4F75-8723-A8C3E9B99815}" dt="2024-06-17T08:50:16.373" v="566" actId="478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97" creationId="{1F0C137D-B423-0170-73CB-3E6EE218805C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99" creationId="{F90B4FFF-DB04-9B06-B2D7-886CAF8A1FA9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02" creationId="{26858BCF-8510-8D54-D3C9-F59891C72F60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10" creationId="{E7CA7DCD-A306-51D6-EFA5-5B45FDA017BE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19" creationId="{5AC56BB4-AAED-224E-933A-1C9499A5AD47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20" creationId="{F5BB7715-9D07-9CFA-92AD-7D7A38936A88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21" creationId="{B2BA0085-7683-61B0-EA1D-546DB0A2EFF3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28" creationId="{81C9FCA2-6526-AB6E-0056-F1CEE2629B7C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29" creationId="{7DFC0C47-7C32-02A4-BF69-D81CCD49B0E2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30" creationId="{22541E07-0AD5-D7D1-DF1E-1AD13B1BE53B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31" creationId="{D9903B62-37E6-91B6-D315-FC523E147C84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32" creationId="{96BE6E84-BFFE-5FDB-ABCE-8F980472872A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33" creationId="{BCA2CB40-5339-4F7E-17BD-4D2F720B227B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34" creationId="{572A84BA-B1BB-086E-242C-EA999D71CEC1}"/>
          </ac:spMkLst>
        </pc:spChg>
        <pc:spChg chg="del">
          <ac:chgData name="Huy Pham" userId="918db3a1909f15e0" providerId="LiveId" clId="{6D7B1E1F-FC0C-4F75-8723-A8C3E9B99815}" dt="2024-06-17T08:52:56.940" v="611" actId="478"/>
          <ac:spMkLst>
            <pc:docMk/>
            <pc:sldMk cId="4004204701" sldId="469"/>
            <ac:spMk id="135" creationId="{EF531D45-A352-0930-A3B8-1AFE3604881B}"/>
          </ac:spMkLst>
        </pc:spChg>
        <pc:spChg chg="del">
          <ac:chgData name="Huy Pham" userId="918db3a1909f15e0" providerId="LiveId" clId="{6D7B1E1F-FC0C-4F75-8723-A8C3E9B99815}" dt="2024-06-17T08:52:58.830" v="612" actId="478"/>
          <ac:spMkLst>
            <pc:docMk/>
            <pc:sldMk cId="4004204701" sldId="469"/>
            <ac:spMk id="136" creationId="{E2D20584-FDB2-0860-73CE-1E5CA024FF5C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37" creationId="{6B7518DA-6812-8202-4993-BEBA26767B2F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38" creationId="{A5EAD2AE-B07C-79DF-6827-1EFC68787E07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39" creationId="{DC873F22-DF4C-AEB9-0BD5-E152205690A3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40" creationId="{F0266698-7E87-91A2-DB0D-67672091628A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41" creationId="{5C205554-A3EA-2E7F-06D2-88C1AE473E91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6D7B1E1F-FC0C-4F75-8723-A8C3E9B99815}" dt="2024-06-17T08:50:36.519" v="570"/>
          <ac:graphicFrameMkLst>
            <pc:docMk/>
            <pc:sldMk cId="4004204701" sldId="469"/>
            <ac:graphicFrameMk id="12" creationId="{65106351-3893-8D2F-D2E1-BFA4DA97370F}"/>
          </ac:graphicFrameMkLst>
        </pc:graphicFrameChg>
        <pc:graphicFrameChg chg="add del mod">
          <ac:chgData name="Huy Pham" userId="918db3a1909f15e0" providerId="LiveId" clId="{6D7B1E1F-FC0C-4F75-8723-A8C3E9B99815}" dt="2024-06-17T08:53:09.703" v="615"/>
          <ac:graphicFrameMkLst>
            <pc:docMk/>
            <pc:sldMk cId="4004204701" sldId="469"/>
            <ac:graphicFrameMk id="15" creationId="{62A5CDA4-DC6A-A6B3-0C42-163F0DFF2033}"/>
          </ac:graphicFrameMkLst>
        </pc:graphicFrameChg>
        <pc:picChg chg="add mod">
          <ac:chgData name="Huy Pham" userId="918db3a1909f15e0" providerId="LiveId" clId="{6D7B1E1F-FC0C-4F75-8723-A8C3E9B99815}" dt="2024-06-17T08:53:49.506" v="630" actId="1076"/>
          <ac:picMkLst>
            <pc:docMk/>
            <pc:sldMk cId="4004204701" sldId="469"/>
            <ac:picMk id="18" creationId="{850242A3-986C-2735-D01D-514A68E7A975}"/>
          </ac:picMkLst>
        </pc:picChg>
        <pc:cxnChg chg="mod">
          <ac:chgData name="Huy Pham" userId="918db3a1909f15e0" providerId="LiveId" clId="{6D7B1E1F-FC0C-4F75-8723-A8C3E9B99815}" dt="2024-06-17T08:45:42.651" v="136" actId="1037"/>
          <ac:cxnSpMkLst>
            <pc:docMk/>
            <pc:sldMk cId="4004204701" sldId="469"/>
            <ac:cxnSpMk id="4" creationId="{3F6DA2E7-C2F3-8C5C-3208-ACEBE52E7FEE}"/>
          </ac:cxnSpMkLst>
        </pc:cxnChg>
        <pc:cxnChg chg="mod">
          <ac:chgData name="Huy Pham" userId="918db3a1909f15e0" providerId="LiveId" clId="{6D7B1E1F-FC0C-4F75-8723-A8C3E9B99815}" dt="2024-06-17T08:46:18.802" v="180" actId="14100"/>
          <ac:cxnSpMkLst>
            <pc:docMk/>
            <pc:sldMk cId="4004204701" sldId="469"/>
            <ac:cxnSpMk id="6" creationId="{76C01D05-14B2-91AD-B23E-DFD75355AA90}"/>
          </ac:cxnSpMkLst>
        </pc:cxnChg>
        <pc:cxnChg chg="mod">
          <ac:chgData name="Huy Pham" userId="918db3a1909f15e0" providerId="LiveId" clId="{6D7B1E1F-FC0C-4F75-8723-A8C3E9B99815}" dt="2024-06-17T08:46:33.254" v="202" actId="1038"/>
          <ac:cxnSpMkLst>
            <pc:docMk/>
            <pc:sldMk cId="4004204701" sldId="469"/>
            <ac:cxnSpMk id="7" creationId="{E5D6FD48-69AE-7C55-465C-19E909645AFF}"/>
          </ac:cxnSpMkLst>
        </pc:cxnChg>
        <pc:cxnChg chg="mod">
          <ac:chgData name="Huy Pham" userId="918db3a1909f15e0" providerId="LiveId" clId="{6D7B1E1F-FC0C-4F75-8723-A8C3E9B99815}" dt="2024-06-17T08:52:49.064" v="609" actId="1037"/>
          <ac:cxnSpMkLst>
            <pc:docMk/>
            <pc:sldMk cId="4004204701" sldId="469"/>
            <ac:cxnSpMk id="8" creationId="{36439BA7-9EF1-EA7D-27D2-863B870EBDEF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29" creationId="{B6067AFE-0AA4-92F2-D993-612452FFBA6F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30" creationId="{01472223-DAB3-5A42-C241-D9E9FED59A8D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33" creationId="{C25CFEA8-DF2D-040F-E5F8-B0852DF2A06E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34" creationId="{AB92563E-73EB-01FE-1B07-FB07C8CF81C1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39" creationId="{27294967-CAD5-D7B8-60D0-C49622E92D2C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2" creationId="{E297E21D-B5FC-7061-E7D1-7F54D0927759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3" creationId="{AD17CBD7-AAB8-CABF-B137-00AC421944B5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5" creationId="{56811405-70CC-54B3-510C-603683CD0E07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6" creationId="{529DAD6C-4E82-7D06-8D89-3D9B94BAD84F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8" creationId="{59973F1D-5C68-A572-C307-4F7E95F97A5B}"/>
          </ac:cxnSpMkLst>
        </pc:cxnChg>
        <pc:cxnChg chg="del mod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85" creationId="{E5E7B191-45FD-CE98-2F83-55ABF794064F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111" creationId="{C4DDFF62-F667-85DE-4A48-0555A4815578}"/>
          </ac:cxnSpMkLst>
        </pc:cxnChg>
        <pc:cxnChg chg="del mod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114" creationId="{D0FBDA8F-FA91-A810-63ED-A9CE6A8AD359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addSp modSp add del mod modAnim">
        <pc:chgData name="Huy Pham" userId="918db3a1909f15e0" providerId="LiveId" clId="{6D7B1E1F-FC0C-4F75-8723-A8C3E9B99815}" dt="2024-06-17T09:12:32.095" v="947"/>
        <pc:sldMkLst>
          <pc:docMk/>
          <pc:sldMk cId="1061472122" sldId="473"/>
        </pc:sldMkLst>
        <pc:spChg chg="add mod">
          <ac:chgData name="Huy Pham" userId="918db3a1909f15e0" providerId="LiveId" clId="{6D7B1E1F-FC0C-4F75-8723-A8C3E9B99815}" dt="2024-06-17T08:59:43.782" v="711" actId="2711"/>
          <ac:spMkLst>
            <pc:docMk/>
            <pc:sldMk cId="1061472122" sldId="473"/>
            <ac:spMk id="11" creationId="{037F9277-A0BA-C00E-C8FD-01E2740EEF85}"/>
          </ac:spMkLst>
        </pc:spChg>
        <pc:spChg chg="add mod">
          <ac:chgData name="Huy Pham" userId="918db3a1909f15e0" providerId="LiveId" clId="{6D7B1E1F-FC0C-4F75-8723-A8C3E9B99815}" dt="2024-06-17T08:59:55.350" v="721" actId="1076"/>
          <ac:spMkLst>
            <pc:docMk/>
            <pc:sldMk cId="1061472122" sldId="473"/>
            <ac:spMk id="12" creationId="{253A5CE8-DBF3-0E82-9F34-10F89C9CE271}"/>
          </ac:spMkLst>
        </pc:spChg>
        <pc:spChg chg="add mod">
          <ac:chgData name="Huy Pham" userId="918db3a1909f15e0" providerId="LiveId" clId="{6D7B1E1F-FC0C-4F75-8723-A8C3E9B99815}" dt="2024-06-17T08:59:47.822" v="720" actId="1038"/>
          <ac:spMkLst>
            <pc:docMk/>
            <pc:sldMk cId="1061472122" sldId="473"/>
            <ac:spMk id="13" creationId="{94755A1A-A439-F032-786B-2F28B0A481FD}"/>
          </ac:spMkLst>
        </pc:spChg>
        <pc:spChg chg="mod">
          <ac:chgData name="Huy Pham" userId="918db3a1909f15e0" providerId="LiveId" clId="{6D7B1E1F-FC0C-4F75-8723-A8C3E9B99815}" dt="2024-06-17T08:56:23.291" v="652" actId="20577"/>
          <ac:spMkLst>
            <pc:docMk/>
            <pc:sldMk cId="1061472122" sldId="473"/>
            <ac:spMk id="14" creationId="{E293A955-4A73-4666-94C5-6871B393A6F8}"/>
          </ac:spMkLst>
        </pc:spChg>
        <pc:spChg chg="add mod">
          <ac:chgData name="Huy Pham" userId="918db3a1909f15e0" providerId="LiveId" clId="{6D7B1E1F-FC0C-4F75-8723-A8C3E9B99815}" dt="2024-06-17T08:59:55.350" v="721" actId="1076"/>
          <ac:spMkLst>
            <pc:docMk/>
            <pc:sldMk cId="1061472122" sldId="473"/>
            <ac:spMk id="15" creationId="{A485A65A-B0F3-6FD7-BB2B-F10825C34C78}"/>
          </ac:spMkLst>
        </pc:spChg>
        <pc:spChg chg="add mod">
          <ac:chgData name="Huy Pham" userId="918db3a1909f15e0" providerId="LiveId" clId="{6D7B1E1F-FC0C-4F75-8723-A8C3E9B99815}" dt="2024-06-17T09:01:41.121" v="757" actId="1038"/>
          <ac:spMkLst>
            <pc:docMk/>
            <pc:sldMk cId="1061472122" sldId="473"/>
            <ac:spMk id="16" creationId="{7FF0D1C9-904C-F305-564E-FEF8DF052BE2}"/>
          </ac:spMkLst>
        </pc:spChg>
        <pc:spChg chg="add mod">
          <ac:chgData name="Huy Pham" userId="918db3a1909f15e0" providerId="LiveId" clId="{6D7B1E1F-FC0C-4F75-8723-A8C3E9B99815}" dt="2024-06-17T09:01:49.008" v="768" actId="1036"/>
          <ac:spMkLst>
            <pc:docMk/>
            <pc:sldMk cId="1061472122" sldId="473"/>
            <ac:spMk id="17" creationId="{25B34340-01B9-7975-CCD8-9CD46A9E12FC}"/>
          </ac:spMkLst>
        </pc:spChg>
        <pc:spChg chg="add mod">
          <ac:chgData name="Huy Pham" userId="918db3a1909f15e0" providerId="LiveId" clId="{6D7B1E1F-FC0C-4F75-8723-A8C3E9B99815}" dt="2024-06-17T09:02:31.169" v="791" actId="1038"/>
          <ac:spMkLst>
            <pc:docMk/>
            <pc:sldMk cId="1061472122" sldId="473"/>
            <ac:spMk id="18" creationId="{D74B56EC-E846-569E-866F-0D914CAF8211}"/>
          </ac:spMkLst>
        </pc:spChg>
        <pc:spChg chg="add mod">
          <ac:chgData name="Huy Pham" userId="918db3a1909f15e0" providerId="LiveId" clId="{6D7B1E1F-FC0C-4F75-8723-A8C3E9B99815}" dt="2024-06-17T09:03:07.698" v="818" actId="1038"/>
          <ac:spMkLst>
            <pc:docMk/>
            <pc:sldMk cId="1061472122" sldId="473"/>
            <ac:spMk id="19" creationId="{DE87712A-C21D-1370-F63C-EB90CF48E8E4}"/>
          </ac:spMkLst>
        </pc:spChg>
        <pc:spChg chg="add mod">
          <ac:chgData name="Huy Pham" userId="918db3a1909f15e0" providerId="LiveId" clId="{6D7B1E1F-FC0C-4F75-8723-A8C3E9B99815}" dt="2024-06-17T09:03:41.564" v="826" actId="14100"/>
          <ac:spMkLst>
            <pc:docMk/>
            <pc:sldMk cId="1061472122" sldId="473"/>
            <ac:spMk id="21" creationId="{056D8C06-1645-EF49-73EC-83EEF3BB1708}"/>
          </ac:spMkLst>
        </pc:spChg>
        <pc:spChg chg="add mod">
          <ac:chgData name="Huy Pham" userId="918db3a1909f15e0" providerId="LiveId" clId="{6D7B1E1F-FC0C-4F75-8723-A8C3E9B99815}" dt="2024-06-17T09:04:19.014" v="846" actId="1036"/>
          <ac:spMkLst>
            <pc:docMk/>
            <pc:sldMk cId="1061472122" sldId="473"/>
            <ac:spMk id="22" creationId="{4644C712-CEF5-D5FA-6EA0-4CCFCD31D1E1}"/>
          </ac:spMkLst>
        </pc:spChg>
        <pc:spChg chg="add mod">
          <ac:chgData name="Huy Pham" userId="918db3a1909f15e0" providerId="LiveId" clId="{6D7B1E1F-FC0C-4F75-8723-A8C3E9B99815}" dt="2024-06-17T09:04:50.907" v="860" actId="1037"/>
          <ac:spMkLst>
            <pc:docMk/>
            <pc:sldMk cId="1061472122" sldId="473"/>
            <ac:spMk id="23" creationId="{145B35A1-421E-B0E8-DB1D-743B656E5181}"/>
          </ac:spMkLst>
        </pc:spChg>
        <pc:spChg chg="add mod">
          <ac:chgData name="Huy Pham" userId="918db3a1909f15e0" providerId="LiveId" clId="{6D7B1E1F-FC0C-4F75-8723-A8C3E9B99815}" dt="2024-06-17T09:05:20.724" v="876" actId="1036"/>
          <ac:spMkLst>
            <pc:docMk/>
            <pc:sldMk cId="1061472122" sldId="473"/>
            <ac:spMk id="24" creationId="{B2C8A5CD-0D07-6C60-A0CA-32D5EEBB4B13}"/>
          </ac:spMkLst>
        </pc:spChg>
        <pc:spChg chg="mod">
          <ac:chgData name="Huy Pham" userId="918db3a1909f15e0" providerId="LiveId" clId="{6D7B1E1F-FC0C-4F75-8723-A8C3E9B99815}" dt="2024-06-17T08:55:16.876" v="634" actId="1038"/>
          <ac:spMkLst>
            <pc:docMk/>
            <pc:sldMk cId="1061472122" sldId="473"/>
            <ac:spMk id="136" creationId="{E2D20584-FDB2-0860-73CE-1E5CA024FF5C}"/>
          </ac:spMkLst>
        </pc:spChg>
      </pc:sldChg>
      <pc:sldChg chg="del">
        <pc:chgData name="Huy Pham" userId="918db3a1909f15e0" providerId="LiveId" clId="{6D7B1E1F-FC0C-4F75-8723-A8C3E9B99815}" dt="2024-06-17T08:50:07.470" v="564" actId="47"/>
        <pc:sldMkLst>
          <pc:docMk/>
          <pc:sldMk cId="2706335364" sldId="473"/>
        </pc:sldMkLst>
      </pc:sldChg>
      <pc:sldChg chg="addSp delSp modSp add mod modAnim">
        <pc:chgData name="Huy Pham" userId="918db3a1909f15e0" providerId="LiveId" clId="{6D7B1E1F-FC0C-4F75-8723-A8C3E9B99815}" dt="2024-06-17T09:18:06.173" v="1063"/>
        <pc:sldMkLst>
          <pc:docMk/>
          <pc:sldMk cId="1161118469" sldId="474"/>
        </pc:sldMkLst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10" creationId="{6C4D3069-F59E-BD5C-E40B-42C10C38FAF2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1" creationId="{037F9277-A0BA-C00E-C8FD-01E2740EEF85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2" creationId="{253A5CE8-DBF3-0E82-9F34-10F89C9CE271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3" creationId="{94755A1A-A439-F032-786B-2F28B0A481FD}"/>
          </ac:spMkLst>
        </pc:spChg>
        <pc:spChg chg="del">
          <ac:chgData name="Huy Pham" userId="918db3a1909f15e0" providerId="LiveId" clId="{6D7B1E1F-FC0C-4F75-8723-A8C3E9B99815}" dt="2024-06-17T09:05:54.965" v="879" actId="478"/>
          <ac:spMkLst>
            <pc:docMk/>
            <pc:sldMk cId="1161118469" sldId="474"/>
            <ac:spMk id="14" creationId="{E293A955-4A73-4666-94C5-6871B393A6F8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5" creationId="{A485A65A-B0F3-6FD7-BB2B-F10825C34C78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6" creationId="{7FF0D1C9-904C-F305-564E-FEF8DF052BE2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7" creationId="{25B34340-01B9-7975-CCD8-9CD46A9E12FC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8" creationId="{D74B56EC-E846-569E-866F-0D914CAF8211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9" creationId="{DE87712A-C21D-1370-F63C-EB90CF48E8E4}"/>
          </ac:spMkLst>
        </pc:spChg>
        <pc:spChg chg="del">
          <ac:chgData name="Huy Pham" userId="918db3a1909f15e0" providerId="LiveId" clId="{6D7B1E1F-FC0C-4F75-8723-A8C3E9B99815}" dt="2024-06-17T09:05:54.965" v="879" actId="478"/>
          <ac:spMkLst>
            <pc:docMk/>
            <pc:sldMk cId="1161118469" sldId="474"/>
            <ac:spMk id="20" creationId="{A06BA14A-8D8C-664A-A722-7DAD205B5E1D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21" creationId="{056D8C06-1645-EF49-73EC-83EEF3BB1708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22" creationId="{4644C712-CEF5-D5FA-6EA0-4CCFCD31D1E1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23" creationId="{145B35A1-421E-B0E8-DB1D-743B656E5181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24" creationId="{B2C8A5CD-0D07-6C60-A0CA-32D5EEBB4B13}"/>
          </ac:spMkLst>
        </pc:spChg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27" creationId="{4CF3A530-B038-B219-37A7-ED9284E4689A}"/>
          </ac:spMkLst>
        </pc:spChg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28" creationId="{70951B90-FD8B-4DDB-8DFE-032C46379EB2}"/>
          </ac:spMkLst>
        </pc:spChg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29" creationId="{7C2695AD-9045-CC7E-78F0-FDA339716690}"/>
          </ac:spMkLst>
        </pc:spChg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30" creationId="{FD13D4DA-FA59-25CA-17B0-D923B08DB302}"/>
          </ac:spMkLst>
        </pc:spChg>
        <pc:spChg chg="add mod">
          <ac:chgData name="Huy Pham" userId="918db3a1909f15e0" providerId="LiveId" clId="{6D7B1E1F-FC0C-4F75-8723-A8C3E9B99815}" dt="2024-06-17T09:14:13.571" v="970" actId="1076"/>
          <ac:spMkLst>
            <pc:docMk/>
            <pc:sldMk cId="1161118469" sldId="474"/>
            <ac:spMk id="33" creationId="{714BC58C-C89B-1652-D262-E2A4EE0BED5D}"/>
          </ac:spMkLst>
        </pc:spChg>
        <pc:spChg chg="add mod">
          <ac:chgData name="Huy Pham" userId="918db3a1909f15e0" providerId="LiveId" clId="{6D7B1E1F-FC0C-4F75-8723-A8C3E9B99815}" dt="2024-06-17T09:16:48.525" v="1014" actId="14100"/>
          <ac:spMkLst>
            <pc:docMk/>
            <pc:sldMk cId="1161118469" sldId="474"/>
            <ac:spMk id="34" creationId="{7681D010-0FD9-CB94-7447-3AAF7C417A7C}"/>
          </ac:spMkLst>
        </pc:spChg>
        <pc:spChg chg="add mod">
          <ac:chgData name="Huy Pham" userId="918db3a1909f15e0" providerId="LiveId" clId="{6D7B1E1F-FC0C-4F75-8723-A8C3E9B99815}" dt="2024-06-17T09:17:54.772" v="1060" actId="1035"/>
          <ac:spMkLst>
            <pc:docMk/>
            <pc:sldMk cId="1161118469" sldId="474"/>
            <ac:spMk id="35" creationId="{5B66E3B4-66BE-D965-A398-9E53FE10542F}"/>
          </ac:spMkLst>
        </pc:spChg>
        <pc:spChg chg="del">
          <ac:chgData name="Huy Pham" userId="918db3a1909f15e0" providerId="LiveId" clId="{6D7B1E1F-FC0C-4F75-8723-A8C3E9B99815}" dt="2024-06-17T09:05:51.917" v="878" actId="478"/>
          <ac:spMkLst>
            <pc:docMk/>
            <pc:sldMk cId="1161118469" sldId="474"/>
            <ac:spMk id="56" creationId="{E3905ACA-2E64-9528-85DB-27E363BA3C3F}"/>
          </ac:spMkLst>
        </pc:spChg>
        <pc:graphicFrameChg chg="add del mod">
          <ac:chgData name="Huy Pham" userId="918db3a1909f15e0" providerId="LiveId" clId="{6D7B1E1F-FC0C-4F75-8723-A8C3E9B99815}" dt="2024-06-17T09:06:17.369" v="884"/>
          <ac:graphicFrameMkLst>
            <pc:docMk/>
            <pc:sldMk cId="1161118469" sldId="474"/>
            <ac:graphicFrameMk id="25" creationId="{F8195DFF-52D0-D7BF-6B76-FB4BB31B0A79}"/>
          </ac:graphicFrameMkLst>
        </pc:graphicFrameChg>
        <pc:graphicFrameChg chg="add del mod">
          <ac:chgData name="Huy Pham" userId="918db3a1909f15e0" providerId="LiveId" clId="{6D7B1E1F-FC0C-4F75-8723-A8C3E9B99815}" dt="2024-06-17T09:13:27.699" v="955"/>
          <ac:graphicFrameMkLst>
            <pc:docMk/>
            <pc:sldMk cId="1161118469" sldId="474"/>
            <ac:graphicFrameMk id="31" creationId="{F2C0B72D-3E39-8404-8268-45A2D119F3DF}"/>
          </ac:graphicFrameMkLst>
        </pc:graphicFrameChg>
      </pc:sldChg>
      <pc:sldChg chg="del">
        <pc:chgData name="Huy Pham" userId="918db3a1909f15e0" providerId="LiveId" clId="{6D7B1E1F-FC0C-4F75-8723-A8C3E9B99815}" dt="2024-06-17T08:50:07.182" v="563" actId="47"/>
        <pc:sldMkLst>
          <pc:docMk/>
          <pc:sldMk cId="3989037358" sldId="474"/>
        </pc:sldMkLst>
      </pc:sldChg>
      <pc:sldChg chg="del">
        <pc:chgData name="Huy Pham" userId="918db3a1909f15e0" providerId="LiveId" clId="{6D7B1E1F-FC0C-4F75-8723-A8C3E9B99815}" dt="2024-06-17T08:50:06.661" v="561" actId="47"/>
        <pc:sldMkLst>
          <pc:docMk/>
          <pc:sldMk cId="222946921" sldId="475"/>
        </pc:sldMkLst>
      </pc:sldChg>
      <pc:sldChg chg="del">
        <pc:chgData name="Huy Pham" userId="918db3a1909f15e0" providerId="LiveId" clId="{6D7B1E1F-FC0C-4F75-8723-A8C3E9B99815}" dt="2024-06-17T08:50:06.941" v="562" actId="47"/>
        <pc:sldMkLst>
          <pc:docMk/>
          <pc:sldMk cId="1216849874" sldId="476"/>
        </pc:sldMkLst>
      </pc:sldChg>
      <pc:sldChg chg="del">
        <pc:chgData name="Huy Pham" userId="918db3a1909f15e0" providerId="LiveId" clId="{6D7B1E1F-FC0C-4F75-8723-A8C3E9B99815}" dt="2024-06-17T08:50:06.407" v="560" actId="47"/>
        <pc:sldMkLst>
          <pc:docMk/>
          <pc:sldMk cId="952062448" sldId="477"/>
        </pc:sldMkLst>
      </pc:sldChg>
      <pc:sldChg chg="del">
        <pc:chgData name="Huy Pham" userId="918db3a1909f15e0" providerId="LiveId" clId="{6D7B1E1F-FC0C-4F75-8723-A8C3E9B99815}" dt="2024-06-17T08:50:06.122" v="559" actId="47"/>
        <pc:sldMkLst>
          <pc:docMk/>
          <pc:sldMk cId="2340350699" sldId="478"/>
        </pc:sldMkLst>
      </pc:sldChg>
      <pc:sldChg chg="addSp modSp mod modAnim">
        <pc:chgData name="Huy Pham" userId="918db3a1909f15e0" providerId="LiveId" clId="{6D7B1E1F-FC0C-4F75-8723-A8C3E9B99815}" dt="2024-06-21T10:44:22.733" v="1689"/>
        <pc:sldMkLst>
          <pc:docMk/>
          <pc:sldMk cId="2825329970" sldId="478"/>
        </pc:sldMkLst>
        <pc:spChg chg="add mod">
          <ac:chgData name="Huy Pham" userId="918db3a1909f15e0" providerId="LiveId" clId="{6D7B1E1F-FC0C-4F75-8723-A8C3E9B99815}" dt="2024-06-21T10:44:22.733" v="1689"/>
          <ac:spMkLst>
            <pc:docMk/>
            <pc:sldMk cId="2825329970" sldId="478"/>
            <ac:spMk id="10" creationId="{765E8748-E26B-6108-DA3E-C08F28D08BCB}"/>
          </ac:spMkLst>
        </pc:spChg>
        <pc:spChg chg="add mod">
          <ac:chgData name="Huy Pham" userId="918db3a1909f15e0" providerId="LiveId" clId="{6D7B1E1F-FC0C-4F75-8723-A8C3E9B99815}" dt="2024-06-21T10:24:44.487" v="1243" actId="1036"/>
          <ac:spMkLst>
            <pc:docMk/>
            <pc:sldMk cId="2825329970" sldId="478"/>
            <ac:spMk id="12" creationId="{A5D3B6B9-21AD-A84A-BCFF-94FFEB2F8CCE}"/>
          </ac:spMkLst>
        </pc:spChg>
        <pc:spChg chg="add mod">
          <ac:chgData name="Huy Pham" userId="918db3a1909f15e0" providerId="LiveId" clId="{6D7B1E1F-FC0C-4F75-8723-A8C3E9B99815}" dt="2024-06-21T10:27:59.150" v="1348" actId="1035"/>
          <ac:spMkLst>
            <pc:docMk/>
            <pc:sldMk cId="2825329970" sldId="478"/>
            <ac:spMk id="14" creationId="{90BE3249-5E5F-9B03-90CE-0D3380E98E3A}"/>
          </ac:spMkLst>
        </pc:spChg>
        <pc:spChg chg="mod">
          <ac:chgData name="Huy Pham" userId="918db3a1909f15e0" providerId="LiveId" clId="{6D7B1E1F-FC0C-4F75-8723-A8C3E9B99815}" dt="2024-06-21T10:27:48.462" v="1345" actId="20577"/>
          <ac:spMkLst>
            <pc:docMk/>
            <pc:sldMk cId="2825329970" sldId="478"/>
            <ac:spMk id="19" creationId="{F0F2DD54-B1BD-93E1-2C1B-37DF0364A118}"/>
          </ac:spMkLst>
        </pc:spChg>
        <pc:spChg chg="mod">
          <ac:chgData name="Huy Pham" userId="918db3a1909f15e0" providerId="LiveId" clId="{6D7B1E1F-FC0C-4F75-8723-A8C3E9B99815}" dt="2024-06-21T10:24:44.487" v="1243" actId="1036"/>
          <ac:spMkLst>
            <pc:docMk/>
            <pc:sldMk cId="2825329970" sldId="478"/>
            <ac:spMk id="24" creationId="{A635F520-DDE3-F265-7A01-AE86438504FE}"/>
          </ac:spMkLst>
        </pc:spChg>
        <pc:spChg chg="mod">
          <ac:chgData name="Huy Pham" userId="918db3a1909f15e0" providerId="LiveId" clId="{6D7B1E1F-FC0C-4F75-8723-A8C3E9B99815}" dt="2024-06-21T10:24:44.487" v="1243" actId="1036"/>
          <ac:spMkLst>
            <pc:docMk/>
            <pc:sldMk cId="2825329970" sldId="478"/>
            <ac:spMk id="26" creationId="{17A445AA-0E91-8189-26FE-AAF813D584B5}"/>
          </ac:spMkLst>
        </pc:spChg>
        <pc:spChg chg="mod">
          <ac:chgData name="Huy Pham" userId="918db3a1909f15e0" providerId="LiveId" clId="{6D7B1E1F-FC0C-4F75-8723-A8C3E9B99815}" dt="2024-06-21T10:28:25.482" v="1363" actId="20577"/>
          <ac:spMkLst>
            <pc:docMk/>
            <pc:sldMk cId="2825329970" sldId="478"/>
            <ac:spMk id="29" creationId="{8758DAAC-08C9-F5F6-3A73-D9AF23D7CE0E}"/>
          </ac:spMkLst>
        </pc:spChg>
        <pc:spChg chg="mod">
          <ac:chgData name="Huy Pham" userId="918db3a1909f15e0" providerId="LiveId" clId="{6D7B1E1F-FC0C-4F75-8723-A8C3E9B99815}" dt="2024-06-21T10:25:37.293" v="1300" actId="14100"/>
          <ac:spMkLst>
            <pc:docMk/>
            <pc:sldMk cId="2825329970" sldId="478"/>
            <ac:spMk id="30" creationId="{098C1F38-963C-7F60-2523-BBAC32043D2B}"/>
          </ac:spMkLst>
        </pc:spChg>
        <pc:spChg chg="mod">
          <ac:chgData name="Huy Pham" userId="918db3a1909f15e0" providerId="LiveId" clId="{6D7B1E1F-FC0C-4F75-8723-A8C3E9B99815}" dt="2024-06-21T10:26:05.241" v="1319" actId="1036"/>
          <ac:spMkLst>
            <pc:docMk/>
            <pc:sldMk cId="2825329970" sldId="478"/>
            <ac:spMk id="31" creationId="{7EA64774-7B21-C414-B98D-2FCF7168BC2F}"/>
          </ac:spMkLst>
        </pc:spChg>
        <pc:spChg chg="mod">
          <ac:chgData name="Huy Pham" userId="918db3a1909f15e0" providerId="LiveId" clId="{6D7B1E1F-FC0C-4F75-8723-A8C3E9B99815}" dt="2024-06-21T10:28:17.511" v="1357" actId="20577"/>
          <ac:spMkLst>
            <pc:docMk/>
            <pc:sldMk cId="2825329970" sldId="478"/>
            <ac:spMk id="32" creationId="{A9D074BD-0F93-8F54-0666-BC70CE9A36F7}"/>
          </ac:spMkLst>
        </pc:spChg>
        <pc:picChg chg="mod">
          <ac:chgData name="Huy Pham" userId="918db3a1909f15e0" providerId="LiveId" clId="{6D7B1E1F-FC0C-4F75-8723-A8C3E9B99815}" dt="2024-06-21T10:22:51.152" v="1211" actId="1076"/>
          <ac:picMkLst>
            <pc:docMk/>
            <pc:sldMk cId="2825329970" sldId="478"/>
            <ac:picMk id="15" creationId="{61A4A57F-1F3C-F3AB-D799-65EDD68CCA97}"/>
          </ac:picMkLst>
        </pc:picChg>
      </pc:sldChg>
      <pc:sldChg chg="del">
        <pc:chgData name="Huy Pham" userId="918db3a1909f15e0" providerId="LiveId" clId="{6D7B1E1F-FC0C-4F75-8723-A8C3E9B99815}" dt="2024-06-17T08:50:05.795" v="558" actId="47"/>
        <pc:sldMkLst>
          <pc:docMk/>
          <pc:sldMk cId="307793428" sldId="479"/>
        </pc:sldMkLst>
      </pc:sldChg>
      <pc:sldChg chg="addSp modSp add mod ord modAnim">
        <pc:chgData name="Huy Pham" userId="918db3a1909f15e0" providerId="LiveId" clId="{6D7B1E1F-FC0C-4F75-8723-A8C3E9B99815}" dt="2024-06-22T07:25:07.900" v="3616" actId="1037"/>
        <pc:sldMkLst>
          <pc:docMk/>
          <pc:sldMk cId="1768727985" sldId="479"/>
        </pc:sldMkLst>
        <pc:spChg chg="add mod">
          <ac:chgData name="Huy Pham" userId="918db3a1909f15e0" providerId="LiveId" clId="{6D7B1E1F-FC0C-4F75-8723-A8C3E9B99815}" dt="2024-06-21T10:27:28.054" v="1341" actId="1038"/>
          <ac:spMkLst>
            <pc:docMk/>
            <pc:sldMk cId="1768727985" sldId="479"/>
            <ac:spMk id="12" creationId="{9D7F18D5-99BE-54E4-5555-96C764D61C82}"/>
          </ac:spMkLst>
        </pc:spChg>
        <pc:spChg chg="mod">
          <ac:chgData name="Huy Pham" userId="918db3a1909f15e0" providerId="LiveId" clId="{6D7B1E1F-FC0C-4F75-8723-A8C3E9B99815}" dt="2024-06-21T10:27:09.998" v="1328" actId="1076"/>
          <ac:spMkLst>
            <pc:docMk/>
            <pc:sldMk cId="1768727985" sldId="479"/>
            <ac:spMk id="19" creationId="{F0F2DD54-B1BD-93E1-2C1B-37DF0364A118}"/>
          </ac:spMkLst>
        </pc:spChg>
        <pc:spChg chg="mod">
          <ac:chgData name="Huy Pham" userId="918db3a1909f15e0" providerId="LiveId" clId="{6D7B1E1F-FC0C-4F75-8723-A8C3E9B99815}" dt="2024-06-21T10:27:09.998" v="1328" actId="1076"/>
          <ac:spMkLst>
            <pc:docMk/>
            <pc:sldMk cId="1768727985" sldId="479"/>
            <ac:spMk id="24" creationId="{A635F520-DDE3-F265-7A01-AE86438504FE}"/>
          </ac:spMkLst>
        </pc:spChg>
        <pc:spChg chg="mod">
          <ac:chgData name="Huy Pham" userId="918db3a1909f15e0" providerId="LiveId" clId="{6D7B1E1F-FC0C-4F75-8723-A8C3E9B99815}" dt="2024-06-21T10:27:09.998" v="1328" actId="1076"/>
          <ac:spMkLst>
            <pc:docMk/>
            <pc:sldMk cId="1768727985" sldId="479"/>
            <ac:spMk id="26" creationId="{17A445AA-0E91-8189-26FE-AAF813D584B5}"/>
          </ac:spMkLst>
        </pc:spChg>
        <pc:spChg chg="mod">
          <ac:chgData name="Huy Pham" userId="918db3a1909f15e0" providerId="LiveId" clId="{6D7B1E1F-FC0C-4F75-8723-A8C3E9B99815}" dt="2024-06-21T10:27:14.579" v="1333" actId="1035"/>
          <ac:spMkLst>
            <pc:docMk/>
            <pc:sldMk cId="1768727985" sldId="479"/>
            <ac:spMk id="30" creationId="{098C1F38-963C-7F60-2523-BBAC32043D2B}"/>
          </ac:spMkLst>
        </pc:spChg>
        <pc:spChg chg="mod">
          <ac:chgData name="Huy Pham" userId="918db3a1909f15e0" providerId="LiveId" clId="{6D7B1E1F-FC0C-4F75-8723-A8C3E9B99815}" dt="2024-06-21T10:27:09.998" v="1328" actId="1076"/>
          <ac:spMkLst>
            <pc:docMk/>
            <pc:sldMk cId="1768727985" sldId="479"/>
            <ac:spMk id="32" creationId="{A9D074BD-0F93-8F54-0666-BC70CE9A36F7}"/>
          </ac:spMkLst>
        </pc:spChg>
        <pc:picChg chg="mod">
          <ac:chgData name="Huy Pham" userId="918db3a1909f15e0" providerId="LiveId" clId="{6D7B1E1F-FC0C-4F75-8723-A8C3E9B99815}" dt="2024-06-21T10:27:03.141" v="1327" actId="14100"/>
          <ac:picMkLst>
            <pc:docMk/>
            <pc:sldMk cId="1768727985" sldId="479"/>
            <ac:picMk id="15" creationId="{61A4A57F-1F3C-F3AB-D799-65EDD68CCA97}"/>
          </ac:picMkLst>
        </pc:picChg>
        <pc:cxnChg chg="mod">
          <ac:chgData name="Huy Pham" userId="918db3a1909f15e0" providerId="LiveId" clId="{6D7B1E1F-FC0C-4F75-8723-A8C3E9B99815}" dt="2024-06-22T07:25:07.900" v="3616" actId="1037"/>
          <ac:cxnSpMkLst>
            <pc:docMk/>
            <pc:sldMk cId="1768727985" sldId="479"/>
            <ac:cxnSpMk id="8" creationId="{36439BA7-9EF1-EA7D-27D2-863B870EBDEF}"/>
          </ac:cxnSpMkLst>
        </pc:cxnChg>
      </pc:sldChg>
      <pc:sldChg chg="addSp delSp modSp add mod delAnim modAnim">
        <pc:chgData name="Huy Pham" userId="918db3a1909f15e0" providerId="LiveId" clId="{6D7B1E1F-FC0C-4F75-8723-A8C3E9B99815}" dt="2024-06-21T10:33:03.646" v="1475"/>
        <pc:sldMkLst>
          <pc:docMk/>
          <pc:sldMk cId="1918827528" sldId="480"/>
        </pc:sldMkLst>
        <pc:spChg chg="add mod">
          <ac:chgData name="Huy Pham" userId="918db3a1909f15e0" providerId="LiveId" clId="{6D7B1E1F-FC0C-4F75-8723-A8C3E9B99815}" dt="2024-06-21T10:32:30.920" v="1445" actId="1076"/>
          <ac:spMkLst>
            <pc:docMk/>
            <pc:sldMk cId="1918827528" sldId="480"/>
            <ac:spMk id="10" creationId="{ED300D98-9F0E-8CB1-2660-28E51DD59A75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11" creationId="{9A0A7C9C-1900-DA14-4C90-9D8015048138}"/>
          </ac:spMkLst>
        </pc:spChg>
        <pc:spChg chg="add mod">
          <ac:chgData name="Huy Pham" userId="918db3a1909f15e0" providerId="LiveId" clId="{6D7B1E1F-FC0C-4F75-8723-A8C3E9B99815}" dt="2024-06-21T10:32:30.920" v="1445" actId="1076"/>
          <ac:spMkLst>
            <pc:docMk/>
            <pc:sldMk cId="1918827528" sldId="480"/>
            <ac:spMk id="14" creationId="{7AC6325E-8A23-7F21-3C35-6B984587BEC6}"/>
          </ac:spMkLst>
        </pc:spChg>
        <pc:spChg chg="add mod">
          <ac:chgData name="Huy Pham" userId="918db3a1909f15e0" providerId="LiveId" clId="{6D7B1E1F-FC0C-4F75-8723-A8C3E9B99815}" dt="2024-06-21T10:32:44.303" v="1457" actId="1036"/>
          <ac:spMkLst>
            <pc:docMk/>
            <pc:sldMk cId="1918827528" sldId="480"/>
            <ac:spMk id="15" creationId="{E4ED962A-F7B2-36E5-1B33-2C7CC388AB38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16" creationId="{B90A576B-68B4-1FA6-9F46-2302486AEAFC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17" creationId="{639AA0B3-EFB6-AB72-3DDD-FDC365FC1FF7}"/>
          </ac:spMkLst>
        </pc:spChg>
        <pc:spChg chg="add mod">
          <ac:chgData name="Huy Pham" userId="918db3a1909f15e0" providerId="LiveId" clId="{6D7B1E1F-FC0C-4F75-8723-A8C3E9B99815}" dt="2024-06-21T10:32:52.009" v="1473" actId="1036"/>
          <ac:spMkLst>
            <pc:docMk/>
            <pc:sldMk cId="1918827528" sldId="480"/>
            <ac:spMk id="18" creationId="{D30F1A94-1133-44D0-01D4-6C7F0094E324}"/>
          </ac:spMkLst>
        </pc:spChg>
        <pc:spChg chg="add mod">
          <ac:chgData name="Huy Pham" userId="918db3a1909f15e0" providerId="LiveId" clId="{6D7B1E1F-FC0C-4F75-8723-A8C3E9B99815}" dt="2024-06-21T10:32:52.009" v="1473" actId="1036"/>
          <ac:spMkLst>
            <pc:docMk/>
            <pc:sldMk cId="1918827528" sldId="480"/>
            <ac:spMk id="19" creationId="{37937818-C4DB-4B33-1183-936501FAB576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20" creationId="{8AD1EB47-6BB2-BEC8-9A15-BADB3432909C}"/>
          </ac:spMkLst>
        </pc:spChg>
        <pc:spChg chg="add mod">
          <ac:chgData name="Huy Pham" userId="918db3a1909f15e0" providerId="LiveId" clId="{6D7B1E1F-FC0C-4F75-8723-A8C3E9B99815}" dt="2024-06-21T10:32:44.303" v="1457" actId="1036"/>
          <ac:spMkLst>
            <pc:docMk/>
            <pc:sldMk cId="1918827528" sldId="480"/>
            <ac:spMk id="21" creationId="{83E3A6C6-ED22-FC95-BF80-9E5664672CD1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25" creationId="{136AA3D0-DB53-A837-1637-A5820866CD67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39" creationId="{D14759A4-88CF-11E1-BF65-0E82FBD3B377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41" creationId="{B337F756-AA88-2E51-715B-0A75388D2E48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42" creationId="{70CE4A4E-58A4-BD41-F743-06DA9A8051AB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43" creationId="{A1038C5A-17FC-2C27-DDE7-30A5330F087F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45" creationId="{09B89D0B-643F-BDED-01E7-AA515A7FA134}"/>
          </ac:spMkLst>
        </pc:spChg>
        <pc:graphicFrameChg chg="add del mod">
          <ac:chgData name="Huy Pham" userId="918db3a1909f15e0" providerId="LiveId" clId="{6D7B1E1F-FC0C-4F75-8723-A8C3E9B99815}" dt="2024-06-21T10:29:24.083" v="1378"/>
          <ac:graphicFrameMkLst>
            <pc:docMk/>
            <pc:sldMk cId="1918827528" sldId="480"/>
            <ac:graphicFrameMk id="12" creationId="{42E076D8-118D-1565-4DF4-110C9D384B01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1T10:41:05.196" v="1633"/>
        <pc:sldMkLst>
          <pc:docMk/>
          <pc:sldMk cId="2274410017" sldId="481"/>
        </pc:sldMkLst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0" creationId="{ED300D98-9F0E-8CB1-2660-28E51DD59A75}"/>
          </ac:spMkLst>
        </pc:spChg>
        <pc:spChg chg="add mod">
          <ac:chgData name="Huy Pham" userId="918db3a1909f15e0" providerId="LiveId" clId="{6D7B1E1F-FC0C-4F75-8723-A8C3E9B99815}" dt="2024-06-21T10:34:14.882" v="1493" actId="14100"/>
          <ac:spMkLst>
            <pc:docMk/>
            <pc:sldMk cId="2274410017" sldId="481"/>
            <ac:spMk id="11" creationId="{B2448A0B-D170-AA09-B2FC-891DE4E8E3DB}"/>
          </ac:spMkLst>
        </pc:spChg>
        <pc:spChg chg="add mod">
          <ac:chgData name="Huy Pham" userId="918db3a1909f15e0" providerId="LiveId" clId="{6D7B1E1F-FC0C-4F75-8723-A8C3E9B99815}" dt="2024-06-21T10:34:18.744" v="1494" actId="1076"/>
          <ac:spMkLst>
            <pc:docMk/>
            <pc:sldMk cId="2274410017" sldId="481"/>
            <ac:spMk id="12" creationId="{300D952C-A550-BC50-C085-54A50527E9FB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4" creationId="{7AC6325E-8A23-7F21-3C35-6B984587BEC6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5" creationId="{E4ED962A-F7B2-36E5-1B33-2C7CC388AB38}"/>
          </ac:spMkLst>
        </pc:spChg>
        <pc:spChg chg="add mod">
          <ac:chgData name="Huy Pham" userId="918db3a1909f15e0" providerId="LiveId" clId="{6D7B1E1F-FC0C-4F75-8723-A8C3E9B99815}" dt="2024-06-21T10:34:11.047" v="1492" actId="1076"/>
          <ac:spMkLst>
            <pc:docMk/>
            <pc:sldMk cId="2274410017" sldId="481"/>
            <ac:spMk id="17" creationId="{B97072B9-E1C9-97E9-1D35-7A987E0472FE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8" creationId="{D30F1A94-1133-44D0-01D4-6C7F0094E324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9" creationId="{37937818-C4DB-4B33-1183-936501FAB576}"/>
          </ac:spMkLst>
        </pc:spChg>
        <pc:spChg chg="add mod">
          <ac:chgData name="Huy Pham" userId="918db3a1909f15e0" providerId="LiveId" clId="{6D7B1E1F-FC0C-4F75-8723-A8C3E9B99815}" dt="2024-06-21T10:34:30.165" v="1495"/>
          <ac:spMkLst>
            <pc:docMk/>
            <pc:sldMk cId="2274410017" sldId="481"/>
            <ac:spMk id="20" creationId="{8A4C911D-AC47-F35A-2B31-41005C376897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21" creationId="{83E3A6C6-ED22-FC95-BF80-9E5664672CD1}"/>
          </ac:spMkLst>
        </pc:spChg>
        <pc:spChg chg="add mod">
          <ac:chgData name="Huy Pham" userId="918db3a1909f15e0" providerId="LiveId" clId="{6D7B1E1F-FC0C-4F75-8723-A8C3E9B99815}" dt="2024-06-21T10:34:30.165" v="1495"/>
          <ac:spMkLst>
            <pc:docMk/>
            <pc:sldMk cId="2274410017" sldId="481"/>
            <ac:spMk id="22" creationId="{8E8CB589-B0B8-D618-4697-2F1C6F396E15}"/>
          </ac:spMkLst>
        </pc:spChg>
        <pc:spChg chg="add mod">
          <ac:chgData name="Huy Pham" userId="918db3a1909f15e0" providerId="LiveId" clId="{6D7B1E1F-FC0C-4F75-8723-A8C3E9B99815}" dt="2024-06-21T10:34:30.165" v="1495"/>
          <ac:spMkLst>
            <pc:docMk/>
            <pc:sldMk cId="2274410017" sldId="481"/>
            <ac:spMk id="23" creationId="{D5A5118C-2AF2-E0EA-CF59-9189995088A5}"/>
          </ac:spMkLst>
        </pc:spChg>
        <pc:spChg chg="add mod">
          <ac:chgData name="Huy Pham" userId="918db3a1909f15e0" providerId="LiveId" clId="{6D7B1E1F-FC0C-4F75-8723-A8C3E9B99815}" dt="2024-06-21T10:34:30.165" v="1495"/>
          <ac:spMkLst>
            <pc:docMk/>
            <pc:sldMk cId="2274410017" sldId="481"/>
            <ac:spMk id="24" creationId="{E7729A65-5CB6-3AD9-6330-CAEF12E6012D}"/>
          </ac:spMkLst>
        </pc:spChg>
        <pc:spChg chg="add mod">
          <ac:chgData name="Huy Pham" userId="918db3a1909f15e0" providerId="LiveId" clId="{6D7B1E1F-FC0C-4F75-8723-A8C3E9B99815}" dt="2024-06-21T10:40:04.665" v="1608" actId="1036"/>
          <ac:spMkLst>
            <pc:docMk/>
            <pc:sldMk cId="2274410017" sldId="481"/>
            <ac:spMk id="27" creationId="{F7095331-B7D3-B231-A195-2FD4936F79AE}"/>
          </ac:spMkLst>
        </pc:spChg>
        <pc:spChg chg="add mod">
          <ac:chgData name="Huy Pham" userId="918db3a1909f15e0" providerId="LiveId" clId="{6D7B1E1F-FC0C-4F75-8723-A8C3E9B99815}" dt="2024-06-21T10:40:58.160" v="1630" actId="1035"/>
          <ac:spMkLst>
            <pc:docMk/>
            <pc:sldMk cId="2274410017" sldId="481"/>
            <ac:spMk id="30" creationId="{C45C663C-B78E-BD94-33CA-DF8EB861DF26}"/>
          </ac:spMkLst>
        </pc:spChg>
        <pc:spChg chg="add mod">
          <ac:chgData name="Huy Pham" userId="918db3a1909f15e0" providerId="LiveId" clId="{6D7B1E1F-FC0C-4F75-8723-A8C3E9B99815}" dt="2024-06-21T10:40:04.665" v="1608" actId="1036"/>
          <ac:spMkLst>
            <pc:docMk/>
            <pc:sldMk cId="2274410017" sldId="481"/>
            <ac:spMk id="31" creationId="{962441FD-53BA-B4C9-C20B-0A13B719DFA0}"/>
          </ac:spMkLst>
        </pc:spChg>
        <pc:spChg chg="add mod">
          <ac:chgData name="Huy Pham" userId="918db3a1909f15e0" providerId="LiveId" clId="{6D7B1E1F-FC0C-4F75-8723-A8C3E9B99815}" dt="2024-06-21T10:40:04.665" v="1608" actId="1036"/>
          <ac:spMkLst>
            <pc:docMk/>
            <pc:sldMk cId="2274410017" sldId="481"/>
            <ac:spMk id="32" creationId="{3AB32904-A53D-DD59-9772-042AB7D165FF}"/>
          </ac:spMkLst>
        </pc:spChg>
        <pc:spChg chg="add mod">
          <ac:chgData name="Huy Pham" userId="918db3a1909f15e0" providerId="LiveId" clId="{6D7B1E1F-FC0C-4F75-8723-A8C3E9B99815}" dt="2024-06-21T10:40:10.887" v="1621" actId="1035"/>
          <ac:spMkLst>
            <pc:docMk/>
            <pc:sldMk cId="2274410017" sldId="481"/>
            <ac:spMk id="33" creationId="{95294BB8-8BF5-C971-FD10-70349C0082EB}"/>
          </ac:spMkLst>
        </pc:spChg>
        <pc:spChg chg="add mod">
          <ac:chgData name="Huy Pham" userId="918db3a1909f15e0" providerId="LiveId" clId="{6D7B1E1F-FC0C-4F75-8723-A8C3E9B99815}" dt="2024-06-21T10:40:10.887" v="1621" actId="1035"/>
          <ac:spMkLst>
            <pc:docMk/>
            <pc:sldMk cId="2274410017" sldId="481"/>
            <ac:spMk id="34" creationId="{1330BB98-A122-A1C5-DD8F-62EDF8602FD9}"/>
          </ac:spMkLst>
        </pc:spChg>
        <pc:spChg chg="add mod">
          <ac:chgData name="Huy Pham" userId="918db3a1909f15e0" providerId="LiveId" clId="{6D7B1E1F-FC0C-4F75-8723-A8C3E9B99815}" dt="2024-06-21T10:39:40.325" v="1597" actId="1076"/>
          <ac:spMkLst>
            <pc:docMk/>
            <pc:sldMk cId="2274410017" sldId="481"/>
            <ac:spMk id="35" creationId="{618A1C20-2BEA-C706-7AAE-B9E62C07E121}"/>
          </ac:spMkLst>
        </pc:spChg>
        <pc:spChg chg="add mod">
          <ac:chgData name="Huy Pham" userId="918db3a1909f15e0" providerId="LiveId" clId="{6D7B1E1F-FC0C-4F75-8723-A8C3E9B99815}" dt="2024-06-21T10:39:40.325" v="1597" actId="1076"/>
          <ac:spMkLst>
            <pc:docMk/>
            <pc:sldMk cId="2274410017" sldId="481"/>
            <ac:spMk id="36" creationId="{24D1B128-DBA4-66D1-6D60-77D0E1D20FDB}"/>
          </ac:spMkLst>
        </pc:spChg>
        <pc:spChg chg="add mod">
          <ac:chgData name="Huy Pham" userId="918db3a1909f15e0" providerId="LiveId" clId="{6D7B1E1F-FC0C-4F75-8723-A8C3E9B99815}" dt="2024-06-21T10:40:00.485" v="1599" actId="1076"/>
          <ac:spMkLst>
            <pc:docMk/>
            <pc:sldMk cId="2274410017" sldId="481"/>
            <ac:spMk id="37" creationId="{1B18FBDB-AD42-8177-090F-01AEA61ADC20}"/>
          </ac:spMkLst>
        </pc:spChg>
        <pc:spChg chg="add mod">
          <ac:chgData name="Huy Pham" userId="918db3a1909f15e0" providerId="LiveId" clId="{6D7B1E1F-FC0C-4F75-8723-A8C3E9B99815}" dt="2024-06-21T10:40:00.485" v="1599" actId="1076"/>
          <ac:spMkLst>
            <pc:docMk/>
            <pc:sldMk cId="2274410017" sldId="481"/>
            <ac:spMk id="38" creationId="{37A20232-4FD1-6BD3-847C-F2EF4C309C8C}"/>
          </ac:spMkLst>
        </pc:spChg>
        <pc:graphicFrameChg chg="add del mod">
          <ac:chgData name="Huy Pham" userId="918db3a1909f15e0" providerId="LiveId" clId="{6D7B1E1F-FC0C-4F75-8723-A8C3E9B99815}" dt="2024-06-21T10:33:42.661" v="1481"/>
          <ac:graphicFrameMkLst>
            <pc:docMk/>
            <pc:sldMk cId="2274410017" sldId="481"/>
            <ac:graphicFrameMk id="13" creationId="{F20AFA45-C7CA-81D2-8BFE-D82E0F7B5797}"/>
          </ac:graphicFrameMkLst>
        </pc:graphicFrameChg>
        <pc:graphicFrameChg chg="add del mod">
          <ac:chgData name="Huy Pham" userId="918db3a1909f15e0" providerId="LiveId" clId="{6D7B1E1F-FC0C-4F75-8723-A8C3E9B99815}" dt="2024-06-21T10:34:49.628" v="1499"/>
          <ac:graphicFrameMkLst>
            <pc:docMk/>
            <pc:sldMk cId="2274410017" sldId="481"/>
            <ac:graphicFrameMk id="25" creationId="{E03EB77B-E8EE-3786-F1EB-3126F50B2765}"/>
          </ac:graphicFrameMkLst>
        </pc:graphicFrameChg>
        <pc:graphicFrameChg chg="add del mod">
          <ac:chgData name="Huy Pham" userId="918db3a1909f15e0" providerId="LiveId" clId="{6D7B1E1F-FC0C-4F75-8723-A8C3E9B99815}" dt="2024-06-21T10:34:59.541" v="1505"/>
          <ac:graphicFrameMkLst>
            <pc:docMk/>
            <pc:sldMk cId="2274410017" sldId="481"/>
            <ac:graphicFrameMk id="28" creationId="{F52A8535-3C17-97BA-8074-9847A9968A1E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2T00:44:53.794" v="1853"/>
        <pc:sldMkLst>
          <pc:docMk/>
          <pc:sldMk cId="1185117878" sldId="482"/>
        </pc:sldMkLst>
        <pc:spChg chg="add mod">
          <ac:chgData name="Huy Pham" userId="918db3a1909f15e0" providerId="LiveId" clId="{6D7B1E1F-FC0C-4F75-8723-A8C3E9B99815}" dt="2024-06-22T00:41:20.952" v="1828" actId="1076"/>
          <ac:spMkLst>
            <pc:docMk/>
            <pc:sldMk cId="1185117878" sldId="482"/>
            <ac:spMk id="10" creationId="{F9B7307B-A085-90A1-2C3C-93C88F656FA7}"/>
          </ac:spMkLst>
        </pc:spChg>
        <pc:spChg chg="add mod">
          <ac:chgData name="Huy Pham" userId="918db3a1909f15e0" providerId="LiveId" clId="{6D7B1E1F-FC0C-4F75-8723-A8C3E9B99815}" dt="2024-06-22T00:43:00.238" v="1847" actId="1036"/>
          <ac:spMkLst>
            <pc:docMk/>
            <pc:sldMk cId="1185117878" sldId="482"/>
            <ac:spMk id="12" creationId="{A990922D-2BC6-B0C9-B610-B91FEEEA9A8F}"/>
          </ac:spMkLst>
        </pc:spChg>
        <pc:spChg chg="add mod">
          <ac:chgData name="Huy Pham" userId="918db3a1909f15e0" providerId="LiveId" clId="{6D7B1E1F-FC0C-4F75-8723-A8C3E9B99815}" dt="2024-06-21T10:42:09.612" v="1649" actId="1076"/>
          <ac:spMkLst>
            <pc:docMk/>
            <pc:sldMk cId="1185117878" sldId="482"/>
            <ac:spMk id="13" creationId="{2F6FEA45-DE6B-3B8C-C891-CA0D8B3E8F66}"/>
          </ac:spMkLst>
        </pc:spChg>
        <pc:spChg chg="add mod">
          <ac:chgData name="Huy Pham" userId="918db3a1909f15e0" providerId="LiveId" clId="{6D7B1E1F-FC0C-4F75-8723-A8C3E9B99815}" dt="2024-06-21T10:43:13.420" v="1670" actId="14100"/>
          <ac:spMkLst>
            <pc:docMk/>
            <pc:sldMk cId="1185117878" sldId="482"/>
            <ac:spMk id="14" creationId="{16CC60A0-D16B-A9D1-67A3-9682E35BEF8A}"/>
          </ac:spMkLst>
        </pc:spChg>
        <pc:spChg chg="add del mod">
          <ac:chgData name="Huy Pham" userId="918db3a1909f15e0" providerId="LiveId" clId="{6D7B1E1F-FC0C-4F75-8723-A8C3E9B99815}" dt="2024-06-21T10:43:08.477" v="1669" actId="478"/>
          <ac:spMkLst>
            <pc:docMk/>
            <pc:sldMk cId="1185117878" sldId="482"/>
            <ac:spMk id="15" creationId="{CEBA8862-0952-67C2-6292-C869922B1F4E}"/>
          </ac:spMkLst>
        </pc:spChg>
        <pc:spChg chg="del">
          <ac:chgData name="Huy Pham" userId="918db3a1909f15e0" providerId="LiveId" clId="{6D7B1E1F-FC0C-4F75-8723-A8C3E9B99815}" dt="2024-06-21T10:41:30.825" v="1635" actId="478"/>
          <ac:spMkLst>
            <pc:docMk/>
            <pc:sldMk cId="1185117878" sldId="482"/>
            <ac:spMk id="16" creationId="{B90A576B-68B4-1FA6-9F46-2302486AEAFC}"/>
          </ac:spMkLst>
        </pc:spChg>
        <pc:spChg chg="add mod">
          <ac:chgData name="Huy Pham" userId="918db3a1909f15e0" providerId="LiveId" clId="{6D7B1E1F-FC0C-4F75-8723-A8C3E9B99815}" dt="2024-06-21T10:48:06.948" v="1747" actId="1036"/>
          <ac:spMkLst>
            <pc:docMk/>
            <pc:sldMk cId="1185117878" sldId="482"/>
            <ac:spMk id="18" creationId="{4F9BC631-0132-67CE-E60D-20BD43810AC2}"/>
          </ac:spMkLst>
        </pc:spChg>
        <pc:spChg chg="add del mod">
          <ac:chgData name="Huy Pham" userId="918db3a1909f15e0" providerId="LiveId" clId="{6D7B1E1F-FC0C-4F75-8723-A8C3E9B99815}" dt="2024-06-21T10:47:47.139" v="1731" actId="478"/>
          <ac:spMkLst>
            <pc:docMk/>
            <pc:sldMk cId="1185117878" sldId="482"/>
            <ac:spMk id="19" creationId="{080C251B-F644-A78E-0FDD-835022F67329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20" creationId="{8AD1EB47-6BB2-BEC8-9A15-BADB3432909C}"/>
          </ac:spMkLst>
        </pc:spChg>
        <pc:spChg chg="add mod">
          <ac:chgData name="Huy Pham" userId="918db3a1909f15e0" providerId="LiveId" clId="{6D7B1E1F-FC0C-4F75-8723-A8C3E9B99815}" dt="2024-06-21T10:48:06.948" v="1747" actId="1036"/>
          <ac:spMkLst>
            <pc:docMk/>
            <pc:sldMk cId="1185117878" sldId="482"/>
            <ac:spMk id="22" creationId="{AE90116F-A8CA-1E0F-6772-679A27B395CE}"/>
          </ac:spMkLst>
        </pc:spChg>
        <pc:spChg chg="add mod">
          <ac:chgData name="Huy Pham" userId="918db3a1909f15e0" providerId="LiveId" clId="{6D7B1E1F-FC0C-4F75-8723-A8C3E9B99815}" dt="2024-06-22T00:39:25.340" v="1809" actId="20577"/>
          <ac:spMkLst>
            <pc:docMk/>
            <pc:sldMk cId="1185117878" sldId="482"/>
            <ac:spMk id="23" creationId="{F764ECAC-AFD5-D462-C1F7-FD07A9D4E260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25" creationId="{136AA3D0-DB53-A837-1637-A5820866CD67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39" creationId="{D14759A4-88CF-11E1-BF65-0E82FBD3B377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41" creationId="{B337F756-AA88-2E51-715B-0A75388D2E48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42" creationId="{70CE4A4E-58A4-BD41-F743-06DA9A8051AB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43" creationId="{A1038C5A-17FC-2C27-DDE7-30A5330F087F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45" creationId="{09B89D0B-643F-BDED-01E7-AA515A7FA134}"/>
          </ac:spMkLst>
        </pc:spChg>
        <pc:graphicFrameChg chg="add del mod">
          <ac:chgData name="Huy Pham" userId="918db3a1909f15e0" providerId="LiveId" clId="{6D7B1E1F-FC0C-4F75-8723-A8C3E9B99815}" dt="2024-06-21T10:41:44.290" v="1639"/>
          <ac:graphicFrameMkLst>
            <pc:docMk/>
            <pc:sldMk cId="1185117878" sldId="482"/>
            <ac:graphicFrameMk id="10" creationId="{13048AEC-0671-794F-E098-1E510C95A064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2T00:54:57.471" v="2107" actId="1076"/>
        <pc:sldMkLst>
          <pc:docMk/>
          <pc:sldMk cId="3806146177" sldId="483"/>
        </pc:sldMkLst>
        <pc:spChg chg="add mod">
          <ac:chgData name="Huy Pham" userId="918db3a1909f15e0" providerId="LiveId" clId="{6D7B1E1F-FC0C-4F75-8723-A8C3E9B99815}" dt="2024-06-22T00:54:50.756" v="2106" actId="14100"/>
          <ac:spMkLst>
            <pc:docMk/>
            <pc:sldMk cId="3806146177" sldId="483"/>
            <ac:spMk id="10" creationId="{73CD972C-3EC3-DF4D-F87C-7378171718D6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0" creationId="{ED300D98-9F0E-8CB1-2660-28E51DD59A75}"/>
          </ac:spMkLst>
        </pc:spChg>
        <pc:spChg chg="add del mod">
          <ac:chgData name="Huy Pham" userId="918db3a1909f15e0" providerId="LiveId" clId="{6D7B1E1F-FC0C-4F75-8723-A8C3E9B99815}" dt="2024-06-22T00:52:56.316" v="2042" actId="478"/>
          <ac:spMkLst>
            <pc:docMk/>
            <pc:sldMk cId="3806146177" sldId="483"/>
            <ac:spMk id="11" creationId="{A042F8DA-D923-51AF-AE7B-529F26FD66D7}"/>
          </ac:spMkLst>
        </pc:spChg>
        <pc:spChg chg="add mod">
          <ac:chgData name="Huy Pham" userId="918db3a1909f15e0" providerId="LiveId" clId="{6D7B1E1F-FC0C-4F75-8723-A8C3E9B99815}" dt="2024-06-22T00:54:57.471" v="2107" actId="1076"/>
          <ac:spMkLst>
            <pc:docMk/>
            <pc:sldMk cId="3806146177" sldId="483"/>
            <ac:spMk id="12" creationId="{3EFAECBC-AF6E-FC85-5926-200D814110DB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4" creationId="{7AC6325E-8A23-7F21-3C35-6B984587BEC6}"/>
          </ac:spMkLst>
        </pc:spChg>
        <pc:spChg chg="add mod">
          <ac:chgData name="Huy Pham" userId="918db3a1909f15e0" providerId="LiveId" clId="{6D7B1E1F-FC0C-4F75-8723-A8C3E9B99815}" dt="2024-06-22T00:54:45.855" v="2105" actId="1035"/>
          <ac:spMkLst>
            <pc:docMk/>
            <pc:sldMk cId="3806146177" sldId="483"/>
            <ac:spMk id="15" creationId="{96697B6E-1924-6DE5-9E12-9E8CFB446267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5" creationId="{E4ED962A-F7B2-36E5-1B33-2C7CC388AB38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8" creationId="{D30F1A94-1133-44D0-01D4-6C7F0094E324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9" creationId="{37937818-C4DB-4B33-1183-936501FAB576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21" creationId="{83E3A6C6-ED22-FC95-BF80-9E5664672CD1}"/>
          </ac:spMkLst>
        </pc:spChg>
        <pc:spChg chg="mod">
          <ac:chgData name="Huy Pham" userId="918db3a1909f15e0" providerId="LiveId" clId="{6D7B1E1F-FC0C-4F75-8723-A8C3E9B99815}" dt="2024-06-22T00:46:28.782" v="1940" actId="14100"/>
          <ac:spMkLst>
            <pc:docMk/>
            <pc:sldMk cId="3806146177" sldId="483"/>
            <ac:spMk id="134" creationId="{572A84BA-B1BB-086E-242C-EA999D71CEC1}"/>
          </ac:spMkLst>
        </pc:spChg>
        <pc:spChg chg="mod">
          <ac:chgData name="Huy Pham" userId="918db3a1909f15e0" providerId="LiveId" clId="{6D7B1E1F-FC0C-4F75-8723-A8C3E9B99815}" dt="2024-06-22T00:46:47.042" v="2040" actId="20577"/>
          <ac:spMkLst>
            <pc:docMk/>
            <pc:sldMk cId="3806146177" sldId="483"/>
            <ac:spMk id="136" creationId="{E2D20584-FDB2-0860-73CE-1E5CA024FF5C}"/>
          </ac:spMkLst>
        </pc:spChg>
        <pc:spChg chg="mod">
          <ac:chgData name="Huy Pham" userId="918db3a1909f15e0" providerId="LiveId" clId="{6D7B1E1F-FC0C-4F75-8723-A8C3E9B99815}" dt="2024-06-22T00:53:30.199" v="2058" actId="1038"/>
          <ac:spMkLst>
            <pc:docMk/>
            <pc:sldMk cId="3806146177" sldId="483"/>
            <ac:spMk id="137" creationId="{6B7518DA-6812-8202-4993-BEBA26767B2F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38" creationId="{A5EAD2AE-B07C-79DF-6827-1EFC68787E07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39" creationId="{DC873F22-DF4C-AEB9-0BD5-E152205690A3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40" creationId="{F0266698-7E87-91A2-DB0D-67672091628A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41" creationId="{5C205554-A3EA-2E7F-06D2-88C1AE473E91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42" creationId="{9EFD81FB-2B25-99E3-9BCA-6E0E817E0EB6}"/>
          </ac:spMkLst>
        </pc:spChg>
        <pc:graphicFrameChg chg="add del mod">
          <ac:chgData name="Huy Pham" userId="918db3a1909f15e0" providerId="LiveId" clId="{6D7B1E1F-FC0C-4F75-8723-A8C3E9B99815}" dt="2024-06-22T00:53:22.925" v="2047"/>
          <ac:graphicFrameMkLst>
            <pc:docMk/>
            <pc:sldMk cId="3806146177" sldId="483"/>
            <ac:graphicFrameMk id="13" creationId="{4A47A31B-7660-026B-82CE-6BB717D030C8}"/>
          </ac:graphicFrameMkLst>
        </pc:graphicFrameChg>
      </pc:sldChg>
      <pc:sldChg chg="addSp delSp modSp add mod modAnim">
        <pc:chgData name="Huy Pham" userId="918db3a1909f15e0" providerId="LiveId" clId="{6D7B1E1F-FC0C-4F75-8723-A8C3E9B99815}" dt="2024-06-22T01:03:16.748" v="2230"/>
        <pc:sldMkLst>
          <pc:docMk/>
          <pc:sldMk cId="1562494115" sldId="484"/>
        </pc:sldMkLst>
        <pc:spChg chg="del">
          <ac:chgData name="Huy Pham" userId="918db3a1909f15e0" providerId="LiveId" clId="{6D7B1E1F-FC0C-4F75-8723-A8C3E9B99815}" dt="2024-06-22T00:56:59.988" v="2110" actId="478"/>
          <ac:spMkLst>
            <pc:docMk/>
            <pc:sldMk cId="1562494115" sldId="484"/>
            <ac:spMk id="10" creationId="{73CD972C-3EC3-DF4D-F87C-7378171718D6}"/>
          </ac:spMkLst>
        </pc:spChg>
        <pc:spChg chg="del">
          <ac:chgData name="Huy Pham" userId="918db3a1909f15e0" providerId="LiveId" clId="{6D7B1E1F-FC0C-4F75-8723-A8C3E9B99815}" dt="2024-06-22T00:57:01.659" v="2111" actId="478"/>
          <ac:spMkLst>
            <pc:docMk/>
            <pc:sldMk cId="1562494115" sldId="484"/>
            <ac:spMk id="12" creationId="{3EFAECBC-AF6E-FC85-5926-200D814110DB}"/>
          </ac:spMkLst>
        </pc:spChg>
        <pc:spChg chg="add del">
          <ac:chgData name="Huy Pham" userId="918db3a1909f15e0" providerId="LiveId" clId="{6D7B1E1F-FC0C-4F75-8723-A8C3E9B99815}" dt="2024-06-22T00:57:13.506" v="2119" actId="21"/>
          <ac:spMkLst>
            <pc:docMk/>
            <pc:sldMk cId="1562494115" sldId="484"/>
            <ac:spMk id="14" creationId="{8CE2B54F-295F-7550-0B84-D55D0FC56602}"/>
          </ac:spMkLst>
        </pc:spChg>
        <pc:spChg chg="del">
          <ac:chgData name="Huy Pham" userId="918db3a1909f15e0" providerId="LiveId" clId="{6D7B1E1F-FC0C-4F75-8723-A8C3E9B99815}" dt="2024-06-22T00:56:39.029" v="2109" actId="478"/>
          <ac:spMkLst>
            <pc:docMk/>
            <pc:sldMk cId="1562494115" sldId="484"/>
            <ac:spMk id="15" creationId="{96697B6E-1924-6DE5-9E12-9E8CFB446267}"/>
          </ac:spMkLst>
        </pc:spChg>
        <pc:spChg chg="add mod">
          <ac:chgData name="Huy Pham" userId="918db3a1909f15e0" providerId="LiveId" clId="{6D7B1E1F-FC0C-4F75-8723-A8C3E9B99815}" dt="2024-06-22T01:00:01.493" v="2174" actId="14100"/>
          <ac:spMkLst>
            <pc:docMk/>
            <pc:sldMk cId="1562494115" sldId="484"/>
            <ac:spMk id="16" creationId="{3CAC6C14-EF4F-AB9E-7390-90A47133B43F}"/>
          </ac:spMkLst>
        </pc:spChg>
        <pc:spChg chg="add mod">
          <ac:chgData name="Huy Pham" userId="918db3a1909f15e0" providerId="LiveId" clId="{6D7B1E1F-FC0C-4F75-8723-A8C3E9B99815}" dt="2024-06-22T00:59:55.703" v="2173" actId="20577"/>
          <ac:spMkLst>
            <pc:docMk/>
            <pc:sldMk cId="1562494115" sldId="484"/>
            <ac:spMk id="17" creationId="{8CE2B54F-295F-7550-0B84-D55D0FC56602}"/>
          </ac:spMkLst>
        </pc:spChg>
        <pc:spChg chg="add del mod">
          <ac:chgData name="Huy Pham" userId="918db3a1909f15e0" providerId="LiveId" clId="{6D7B1E1F-FC0C-4F75-8723-A8C3E9B99815}" dt="2024-06-22T01:00:04.280" v="2175" actId="478"/>
          <ac:spMkLst>
            <pc:docMk/>
            <pc:sldMk cId="1562494115" sldId="484"/>
            <ac:spMk id="20" creationId="{CF6F6D88-D676-3042-42CD-AC41BC522803}"/>
          </ac:spMkLst>
        </pc:spChg>
        <pc:spChg chg="add">
          <ac:chgData name="Huy Pham" userId="918db3a1909f15e0" providerId="LiveId" clId="{6D7B1E1F-FC0C-4F75-8723-A8C3E9B99815}" dt="2024-06-22T00:57:57.688" v="2134"/>
          <ac:spMkLst>
            <pc:docMk/>
            <pc:sldMk cId="1562494115" sldId="484"/>
            <ac:spMk id="22" creationId="{1FC8D440-C6BF-E8C3-B883-13DD967C9210}"/>
          </ac:spMkLst>
        </pc:spChg>
        <pc:spChg chg="add">
          <ac:chgData name="Huy Pham" userId="918db3a1909f15e0" providerId="LiveId" clId="{6D7B1E1F-FC0C-4F75-8723-A8C3E9B99815}" dt="2024-06-22T00:57:57.688" v="2134"/>
          <ac:spMkLst>
            <pc:docMk/>
            <pc:sldMk cId="1562494115" sldId="484"/>
            <ac:spMk id="24" creationId="{13A3874F-9815-7D47-59F0-A085AD2146E3}"/>
          </ac:spMkLst>
        </pc:spChg>
        <pc:spChg chg="add mod">
          <ac:chgData name="Huy Pham" userId="918db3a1909f15e0" providerId="LiveId" clId="{6D7B1E1F-FC0C-4F75-8723-A8C3E9B99815}" dt="2024-06-22T01:00:16.109" v="2179" actId="114"/>
          <ac:spMkLst>
            <pc:docMk/>
            <pc:sldMk cId="1562494115" sldId="484"/>
            <ac:spMk id="27" creationId="{C8C04779-0FE1-AFF3-BCD9-00F73214AB3C}"/>
          </ac:spMkLst>
        </pc:spChg>
        <pc:spChg chg="add mod">
          <ac:chgData name="Huy Pham" userId="918db3a1909f15e0" providerId="LiveId" clId="{6D7B1E1F-FC0C-4F75-8723-A8C3E9B99815}" dt="2024-06-22T01:00:24.108" v="2181" actId="14100"/>
          <ac:spMkLst>
            <pc:docMk/>
            <pc:sldMk cId="1562494115" sldId="484"/>
            <ac:spMk id="30" creationId="{7D2B3D94-98B3-86F9-8F5D-968E69A5E00C}"/>
          </ac:spMkLst>
        </pc:spChg>
        <pc:spChg chg="add mod">
          <ac:chgData name="Huy Pham" userId="918db3a1909f15e0" providerId="LiveId" clId="{6D7B1E1F-FC0C-4F75-8723-A8C3E9B99815}" dt="2024-06-22T01:02:35.579" v="2213" actId="14100"/>
          <ac:spMkLst>
            <pc:docMk/>
            <pc:sldMk cId="1562494115" sldId="484"/>
            <ac:spMk id="33" creationId="{39D8657C-A8BD-55B2-BC6D-050B2F7CC385}"/>
          </ac:spMkLst>
        </pc:spChg>
        <pc:spChg chg="add mod">
          <ac:chgData name="Huy Pham" userId="918db3a1909f15e0" providerId="LiveId" clId="{6D7B1E1F-FC0C-4F75-8723-A8C3E9B99815}" dt="2024-06-22T01:01:18.840" v="2200" actId="14100"/>
          <ac:spMkLst>
            <pc:docMk/>
            <pc:sldMk cId="1562494115" sldId="484"/>
            <ac:spMk id="36" creationId="{112E0DC6-7064-E87C-1723-137BF099C9FB}"/>
          </ac:spMkLst>
        </pc:spChg>
        <pc:spChg chg="add mod">
          <ac:chgData name="Huy Pham" userId="918db3a1909f15e0" providerId="LiveId" clId="{6D7B1E1F-FC0C-4F75-8723-A8C3E9B99815}" dt="2024-06-22T01:03:11.449" v="2229" actId="20577"/>
          <ac:spMkLst>
            <pc:docMk/>
            <pc:sldMk cId="1562494115" sldId="484"/>
            <ac:spMk id="39" creationId="{8B0994AD-2DD4-0A2F-756A-D007D5FB5E98}"/>
          </ac:spMkLst>
        </pc:spChg>
        <pc:spChg chg="add mod">
          <ac:chgData name="Huy Pham" userId="918db3a1909f15e0" providerId="LiveId" clId="{6D7B1E1F-FC0C-4F75-8723-A8C3E9B99815}" dt="2024-06-22T01:01:45.806" v="2208" actId="1076"/>
          <ac:spMkLst>
            <pc:docMk/>
            <pc:sldMk cId="1562494115" sldId="484"/>
            <ac:spMk id="40" creationId="{3CCE7657-5B7A-9F85-3CF7-02F82D9D464E}"/>
          </ac:spMkLst>
        </pc:spChg>
        <pc:spChg chg="add mod">
          <ac:chgData name="Huy Pham" userId="918db3a1909f15e0" providerId="LiveId" clId="{6D7B1E1F-FC0C-4F75-8723-A8C3E9B99815}" dt="2024-06-22T01:02:50.064" v="2224" actId="1035"/>
          <ac:spMkLst>
            <pc:docMk/>
            <pc:sldMk cId="1562494115" sldId="484"/>
            <ac:spMk id="41" creationId="{C3597EAC-3EFC-8523-00C6-7527610DA379}"/>
          </ac:spMkLst>
        </pc:spChg>
        <pc:graphicFrameChg chg="add del mod">
          <ac:chgData name="Huy Pham" userId="918db3a1909f15e0" providerId="LiveId" clId="{6D7B1E1F-FC0C-4F75-8723-A8C3E9B99815}" dt="2024-06-22T00:57:03.088" v="2114"/>
          <ac:graphicFrameMkLst>
            <pc:docMk/>
            <pc:sldMk cId="1562494115" sldId="484"/>
            <ac:graphicFrameMk id="11" creationId="{6B6C7645-179A-2527-59F6-C050B58B0AD8}"/>
          </ac:graphicFrameMkLst>
        </pc:graphicFrameChg>
        <pc:graphicFrameChg chg="add del mod">
          <ac:chgData name="Huy Pham" userId="918db3a1909f15e0" providerId="LiveId" clId="{6D7B1E1F-FC0C-4F75-8723-A8C3E9B99815}" dt="2024-06-22T00:57:35.450" v="2127"/>
          <ac:graphicFrameMkLst>
            <pc:docMk/>
            <pc:sldMk cId="1562494115" sldId="484"/>
            <ac:graphicFrameMk id="18" creationId="{6EE88B01-9FA7-BA45-4D10-716E189AB511}"/>
          </ac:graphicFrameMkLst>
        </pc:graphicFrameChg>
        <pc:graphicFrameChg chg="add del mod">
          <ac:chgData name="Huy Pham" userId="918db3a1909f15e0" providerId="LiveId" clId="{6D7B1E1F-FC0C-4F75-8723-A8C3E9B99815}" dt="2024-06-22T00:57:59.735" v="2136"/>
          <ac:graphicFrameMkLst>
            <pc:docMk/>
            <pc:sldMk cId="1562494115" sldId="484"/>
            <ac:graphicFrameMk id="21" creationId="{FB054436-C1D5-C0A1-43C8-68BE1C2CC7B7}"/>
          </ac:graphicFrameMkLst>
        </pc:graphicFrameChg>
        <pc:graphicFrameChg chg="add">
          <ac:chgData name="Huy Pham" userId="918db3a1909f15e0" providerId="LiveId" clId="{6D7B1E1F-FC0C-4F75-8723-A8C3E9B99815}" dt="2024-06-22T00:57:57.688" v="2134"/>
          <ac:graphicFrameMkLst>
            <pc:docMk/>
            <pc:sldMk cId="1562494115" sldId="484"/>
            <ac:graphicFrameMk id="23" creationId="{6F7D842E-75D5-3560-C250-780ABC9E1B8F}"/>
          </ac:graphicFrameMkLst>
        </pc:graphicFrameChg>
        <pc:graphicFrameChg chg="add del mod">
          <ac:chgData name="Huy Pham" userId="918db3a1909f15e0" providerId="LiveId" clId="{6D7B1E1F-FC0C-4F75-8723-A8C3E9B99815}" dt="2024-06-22T00:58:09.185" v="2139"/>
          <ac:graphicFrameMkLst>
            <pc:docMk/>
            <pc:sldMk cId="1562494115" sldId="484"/>
            <ac:graphicFrameMk id="25" creationId="{CC8CD738-CDE7-C3E5-E0BF-828C58F8FE27}"/>
          </ac:graphicFrameMkLst>
        </pc:graphicFrameChg>
        <pc:graphicFrameChg chg="add del mod">
          <ac:chgData name="Huy Pham" userId="918db3a1909f15e0" providerId="LiveId" clId="{6D7B1E1F-FC0C-4F75-8723-A8C3E9B99815}" dt="2024-06-22T00:58:24.222" v="2145"/>
          <ac:graphicFrameMkLst>
            <pc:docMk/>
            <pc:sldMk cId="1562494115" sldId="484"/>
            <ac:graphicFrameMk id="28" creationId="{8FDCD509-805E-640B-D366-AECB00ED5D31}"/>
          </ac:graphicFrameMkLst>
        </pc:graphicFrameChg>
        <pc:graphicFrameChg chg="add del mod">
          <ac:chgData name="Huy Pham" userId="918db3a1909f15e0" providerId="LiveId" clId="{6D7B1E1F-FC0C-4F75-8723-A8C3E9B99815}" dt="2024-06-22T00:58:37.610" v="2151"/>
          <ac:graphicFrameMkLst>
            <pc:docMk/>
            <pc:sldMk cId="1562494115" sldId="484"/>
            <ac:graphicFrameMk id="31" creationId="{9D227557-5225-A724-43C1-9639FB336D3F}"/>
          </ac:graphicFrameMkLst>
        </pc:graphicFrameChg>
        <pc:graphicFrameChg chg="add del mod">
          <ac:chgData name="Huy Pham" userId="918db3a1909f15e0" providerId="LiveId" clId="{6D7B1E1F-FC0C-4F75-8723-A8C3E9B99815}" dt="2024-06-22T01:00:43.654" v="2186"/>
          <ac:graphicFrameMkLst>
            <pc:docMk/>
            <pc:sldMk cId="1562494115" sldId="484"/>
            <ac:graphicFrameMk id="34" creationId="{267F2476-EC1E-AE1F-250E-155500EA275D}"/>
          </ac:graphicFrameMkLst>
        </pc:graphicFrameChg>
        <pc:graphicFrameChg chg="add del mod">
          <ac:chgData name="Huy Pham" userId="918db3a1909f15e0" providerId="LiveId" clId="{6D7B1E1F-FC0C-4F75-8723-A8C3E9B99815}" dt="2024-06-22T01:00:57.230" v="2192"/>
          <ac:graphicFrameMkLst>
            <pc:docMk/>
            <pc:sldMk cId="1562494115" sldId="484"/>
            <ac:graphicFrameMk id="37" creationId="{47CED5B2-21BC-13EB-3A1B-EC7B26BBA8AC}"/>
          </ac:graphicFrameMkLst>
        </pc:graphicFrameChg>
      </pc:sldChg>
      <pc:sldChg chg="addSp delSp modSp add mod modAnim">
        <pc:chgData name="Huy Pham" userId="918db3a1909f15e0" providerId="LiveId" clId="{6D7B1E1F-FC0C-4F75-8723-A8C3E9B99815}" dt="2024-06-22T01:19:03.534" v="2506"/>
        <pc:sldMkLst>
          <pc:docMk/>
          <pc:sldMk cId="2063730007" sldId="485"/>
        </pc:sldMkLst>
        <pc:spChg chg="mod">
          <ac:chgData name="Huy Pham" userId="918db3a1909f15e0" providerId="LiveId" clId="{6D7B1E1F-FC0C-4F75-8723-A8C3E9B99815}" dt="2024-06-22T01:04:40.025" v="2268" actId="14100"/>
          <ac:spMkLst>
            <pc:docMk/>
            <pc:sldMk cId="2063730007" sldId="485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01:04:44.940" v="2269" actId="1076"/>
          <ac:spMkLst>
            <pc:docMk/>
            <pc:sldMk cId="2063730007" sldId="485"/>
            <ac:spMk id="12" creationId="{3EFAECBC-AF6E-FC85-5926-200D814110DB}"/>
          </ac:spMkLst>
        </pc:spChg>
        <pc:spChg chg="add mod">
          <ac:chgData name="Huy Pham" userId="918db3a1909f15e0" providerId="LiveId" clId="{6D7B1E1F-FC0C-4F75-8723-A8C3E9B99815}" dt="2024-06-22T01:10:13.587" v="2357" actId="14100"/>
          <ac:spMkLst>
            <pc:docMk/>
            <pc:sldMk cId="2063730007" sldId="485"/>
            <ac:spMk id="14" creationId="{852CFCC0-3293-9BBA-1101-1FF4AF2A3068}"/>
          </ac:spMkLst>
        </pc:spChg>
        <pc:spChg chg="del">
          <ac:chgData name="Huy Pham" userId="918db3a1909f15e0" providerId="LiveId" clId="{6D7B1E1F-FC0C-4F75-8723-A8C3E9B99815}" dt="2024-06-22T01:03:41.408" v="2232" actId="478"/>
          <ac:spMkLst>
            <pc:docMk/>
            <pc:sldMk cId="2063730007" sldId="485"/>
            <ac:spMk id="15" creationId="{96697B6E-1924-6DE5-9E12-9E8CFB446267}"/>
          </ac:spMkLst>
        </pc:spChg>
        <pc:spChg chg="add mod">
          <ac:chgData name="Huy Pham" userId="918db3a1909f15e0" providerId="LiveId" clId="{6D7B1E1F-FC0C-4F75-8723-A8C3E9B99815}" dt="2024-06-22T01:10:35.420" v="2367" actId="1035"/>
          <ac:spMkLst>
            <pc:docMk/>
            <pc:sldMk cId="2063730007" sldId="485"/>
            <ac:spMk id="18" creationId="{6DA95731-76B2-6145-5841-BBF4E6C5E3FC}"/>
          </ac:spMkLst>
        </pc:spChg>
        <pc:spChg chg="add mod">
          <ac:chgData name="Huy Pham" userId="918db3a1909f15e0" providerId="LiveId" clId="{6D7B1E1F-FC0C-4F75-8723-A8C3E9B99815}" dt="2024-06-22T01:10:44.404" v="2394" actId="1036"/>
          <ac:spMkLst>
            <pc:docMk/>
            <pc:sldMk cId="2063730007" sldId="485"/>
            <ac:spMk id="21" creationId="{D88FFB49-5B3D-244F-A6B8-0FA7CC35EFB9}"/>
          </ac:spMkLst>
        </pc:spChg>
        <pc:spChg chg="add mod">
          <ac:chgData name="Huy Pham" userId="918db3a1909f15e0" providerId="LiveId" clId="{6D7B1E1F-FC0C-4F75-8723-A8C3E9B99815}" dt="2024-06-22T01:10:35.420" v="2367" actId="1035"/>
          <ac:spMkLst>
            <pc:docMk/>
            <pc:sldMk cId="2063730007" sldId="485"/>
            <ac:spMk id="22" creationId="{586B50F2-9FF1-5EAA-7B3C-CB7CD3331050}"/>
          </ac:spMkLst>
        </pc:spChg>
        <pc:spChg chg="add mod">
          <ac:chgData name="Huy Pham" userId="918db3a1909f15e0" providerId="LiveId" clId="{6D7B1E1F-FC0C-4F75-8723-A8C3E9B99815}" dt="2024-06-22T01:10:35.420" v="2367" actId="1035"/>
          <ac:spMkLst>
            <pc:docMk/>
            <pc:sldMk cId="2063730007" sldId="485"/>
            <ac:spMk id="23" creationId="{AA694EE1-1B5A-36EF-DB8F-9EC186A375F0}"/>
          </ac:spMkLst>
        </pc:spChg>
        <pc:spChg chg="add mod">
          <ac:chgData name="Huy Pham" userId="918db3a1909f15e0" providerId="LiveId" clId="{6D7B1E1F-FC0C-4F75-8723-A8C3E9B99815}" dt="2024-06-22T01:10:44.404" v="2394" actId="1036"/>
          <ac:spMkLst>
            <pc:docMk/>
            <pc:sldMk cId="2063730007" sldId="485"/>
            <ac:spMk id="24" creationId="{78F9E111-FCE6-B378-84CA-861476EA1ED6}"/>
          </ac:spMkLst>
        </pc:spChg>
        <pc:spChg chg="add mod">
          <ac:chgData name="Huy Pham" userId="918db3a1909f15e0" providerId="LiveId" clId="{6D7B1E1F-FC0C-4F75-8723-A8C3E9B99815}" dt="2024-06-22T01:14:02.733" v="2416" actId="1037"/>
          <ac:spMkLst>
            <pc:docMk/>
            <pc:sldMk cId="2063730007" sldId="485"/>
            <ac:spMk id="27" creationId="{23D257DA-C31C-5758-3416-70DF57FA6568}"/>
          </ac:spMkLst>
        </pc:spChg>
        <pc:spChg chg="add mod">
          <ac:chgData name="Huy Pham" userId="918db3a1909f15e0" providerId="LiveId" clId="{6D7B1E1F-FC0C-4F75-8723-A8C3E9B99815}" dt="2024-06-22T01:10:03.239" v="2355"/>
          <ac:spMkLst>
            <pc:docMk/>
            <pc:sldMk cId="2063730007" sldId="485"/>
            <ac:spMk id="28" creationId="{B7F2AF06-3057-C864-8715-82D0D052062B}"/>
          </ac:spMkLst>
        </pc:spChg>
        <pc:spChg chg="add mod">
          <ac:chgData name="Huy Pham" userId="918db3a1909f15e0" providerId="LiveId" clId="{6D7B1E1F-FC0C-4F75-8723-A8C3E9B99815}" dt="2024-06-22T01:10:03.239" v="2355"/>
          <ac:spMkLst>
            <pc:docMk/>
            <pc:sldMk cId="2063730007" sldId="485"/>
            <ac:spMk id="29" creationId="{BB1EE431-BB88-D965-F967-6899DBFD3913}"/>
          </ac:spMkLst>
        </pc:spChg>
        <pc:spChg chg="add mod">
          <ac:chgData name="Huy Pham" userId="918db3a1909f15e0" providerId="LiveId" clId="{6D7B1E1F-FC0C-4F75-8723-A8C3E9B99815}" dt="2024-06-22T01:14:02.733" v="2416" actId="1037"/>
          <ac:spMkLst>
            <pc:docMk/>
            <pc:sldMk cId="2063730007" sldId="485"/>
            <ac:spMk id="30" creationId="{83B60A86-CA84-DEAE-40BA-35C973CC485B}"/>
          </ac:spMkLst>
        </pc:spChg>
        <pc:spChg chg="add mod">
          <ac:chgData name="Huy Pham" userId="918db3a1909f15e0" providerId="LiveId" clId="{6D7B1E1F-FC0C-4F75-8723-A8C3E9B99815}" dt="2024-06-22T01:14:10.441" v="2418" actId="1076"/>
          <ac:spMkLst>
            <pc:docMk/>
            <pc:sldMk cId="2063730007" sldId="485"/>
            <ac:spMk id="31" creationId="{6797B8B7-99A4-0115-E5DD-83F4FBE448B0}"/>
          </ac:spMkLst>
        </pc:spChg>
        <pc:spChg chg="add mod">
          <ac:chgData name="Huy Pham" userId="918db3a1909f15e0" providerId="LiveId" clId="{6D7B1E1F-FC0C-4F75-8723-A8C3E9B99815}" dt="2024-06-22T01:16:35.971" v="2459" actId="1076"/>
          <ac:spMkLst>
            <pc:docMk/>
            <pc:sldMk cId="2063730007" sldId="485"/>
            <ac:spMk id="33" creationId="{36157C99-0714-F6B1-9FE0-CBB3AAB0AB18}"/>
          </ac:spMkLst>
        </pc:spChg>
        <pc:spChg chg="add mod">
          <ac:chgData name="Huy Pham" userId="918db3a1909f15e0" providerId="LiveId" clId="{6D7B1E1F-FC0C-4F75-8723-A8C3E9B99815}" dt="2024-06-22T01:16:35.971" v="2459" actId="1076"/>
          <ac:spMkLst>
            <pc:docMk/>
            <pc:sldMk cId="2063730007" sldId="485"/>
            <ac:spMk id="34" creationId="{FF3DFC71-1F08-DD0C-2284-7BF578CAE159}"/>
          </ac:spMkLst>
        </pc:spChg>
        <pc:spChg chg="add mod">
          <ac:chgData name="Huy Pham" userId="918db3a1909f15e0" providerId="LiveId" clId="{6D7B1E1F-FC0C-4F75-8723-A8C3E9B99815}" dt="2024-06-22T01:16:39.590" v="2460" actId="1076"/>
          <ac:spMkLst>
            <pc:docMk/>
            <pc:sldMk cId="2063730007" sldId="485"/>
            <ac:spMk id="35" creationId="{8BA27CD6-193B-E338-5655-896F65F3A6E3}"/>
          </ac:spMkLst>
        </pc:spChg>
        <pc:spChg chg="add mod">
          <ac:chgData name="Huy Pham" userId="918db3a1909f15e0" providerId="LiveId" clId="{6D7B1E1F-FC0C-4F75-8723-A8C3E9B99815}" dt="2024-06-22T01:16:49.030" v="2463" actId="1076"/>
          <ac:spMkLst>
            <pc:docMk/>
            <pc:sldMk cId="2063730007" sldId="485"/>
            <ac:spMk id="36" creationId="{4D8D596B-890B-A465-9438-720B059CC606}"/>
          </ac:spMkLst>
        </pc:spChg>
        <pc:spChg chg="add mod">
          <ac:chgData name="Huy Pham" userId="918db3a1909f15e0" providerId="LiveId" clId="{6D7B1E1F-FC0C-4F75-8723-A8C3E9B99815}" dt="2024-06-22T01:17:39.862" v="2487" actId="1076"/>
          <ac:spMkLst>
            <pc:docMk/>
            <pc:sldMk cId="2063730007" sldId="485"/>
            <ac:spMk id="37" creationId="{A3759F22-3DB0-5631-CAEF-DF63F832E6CB}"/>
          </ac:spMkLst>
        </pc:spChg>
        <pc:spChg chg="add mod">
          <ac:chgData name="Huy Pham" userId="918db3a1909f15e0" providerId="LiveId" clId="{6D7B1E1F-FC0C-4F75-8723-A8C3E9B99815}" dt="2024-06-22T01:18:07.348" v="2493" actId="1076"/>
          <ac:spMkLst>
            <pc:docMk/>
            <pc:sldMk cId="2063730007" sldId="485"/>
            <ac:spMk id="38" creationId="{C18AD3FA-BAE0-7A96-00CC-FA1D88A34A6A}"/>
          </ac:spMkLst>
        </pc:spChg>
        <pc:graphicFrameChg chg="add del mod">
          <ac:chgData name="Huy Pham" userId="918db3a1909f15e0" providerId="LiveId" clId="{6D7B1E1F-FC0C-4F75-8723-A8C3E9B99815}" dt="2024-06-22T01:03:50.886" v="2235"/>
          <ac:graphicFrameMkLst>
            <pc:docMk/>
            <pc:sldMk cId="2063730007" sldId="485"/>
            <ac:graphicFrameMk id="11" creationId="{3BA21A55-107C-FED4-B546-B56E67115B66}"/>
          </ac:graphicFrameMkLst>
        </pc:graphicFrameChg>
        <pc:graphicFrameChg chg="add del mod">
          <ac:chgData name="Huy Pham" userId="918db3a1909f15e0" providerId="LiveId" clId="{6D7B1E1F-FC0C-4F75-8723-A8C3E9B99815}" dt="2024-06-22T01:05:01.127" v="2272"/>
          <ac:graphicFrameMkLst>
            <pc:docMk/>
            <pc:sldMk cId="2063730007" sldId="485"/>
            <ac:graphicFrameMk id="16" creationId="{992FFFB4-0061-734E-D215-30B2ACC93CC0}"/>
          </ac:graphicFrameMkLst>
        </pc:graphicFrameChg>
        <pc:graphicFrameChg chg="add del mod">
          <ac:chgData name="Huy Pham" userId="918db3a1909f15e0" providerId="LiveId" clId="{6D7B1E1F-FC0C-4F75-8723-A8C3E9B99815}" dt="2024-06-22T01:05:10.948" v="2277"/>
          <ac:graphicFrameMkLst>
            <pc:docMk/>
            <pc:sldMk cId="2063730007" sldId="485"/>
            <ac:graphicFrameMk id="19" creationId="{E7B3AA6A-D091-2976-9346-09A717AA06E4}"/>
          </ac:graphicFrameMkLst>
        </pc:graphicFrameChg>
        <pc:graphicFrameChg chg="add del mod">
          <ac:chgData name="Huy Pham" userId="918db3a1909f15e0" providerId="LiveId" clId="{6D7B1E1F-FC0C-4F75-8723-A8C3E9B99815}" dt="2024-06-22T01:09:56.064" v="2351"/>
          <ac:graphicFrameMkLst>
            <pc:docMk/>
            <pc:sldMk cId="2063730007" sldId="485"/>
            <ac:graphicFrameMk id="25" creationId="{EDB451D8-7809-DD3B-CFE2-615B17A3D2F7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2T01:54:21.710" v="2958"/>
        <pc:sldMkLst>
          <pc:docMk/>
          <pc:sldMk cId="4064420674" sldId="486"/>
        </pc:sldMkLst>
        <pc:spChg chg="mod">
          <ac:chgData name="Huy Pham" userId="918db3a1909f15e0" providerId="LiveId" clId="{6D7B1E1F-FC0C-4F75-8723-A8C3E9B99815}" dt="2024-06-22T01:23:12.439" v="2556" actId="14100"/>
          <ac:spMkLst>
            <pc:docMk/>
            <pc:sldMk cId="4064420674" sldId="486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01:50:30.352" v="2916" actId="14100"/>
          <ac:spMkLst>
            <pc:docMk/>
            <pc:sldMk cId="4064420674" sldId="486"/>
            <ac:spMk id="12" creationId="{3EFAECBC-AF6E-FC85-5926-200D814110DB}"/>
          </ac:spMkLst>
        </pc:spChg>
        <pc:spChg chg="add mod">
          <ac:chgData name="Huy Pham" userId="918db3a1909f15e0" providerId="LiveId" clId="{6D7B1E1F-FC0C-4F75-8723-A8C3E9B99815}" dt="2024-06-22T01:21:47.719" v="2519" actId="207"/>
          <ac:spMkLst>
            <pc:docMk/>
            <pc:sldMk cId="4064420674" sldId="486"/>
            <ac:spMk id="14" creationId="{7546D83E-0369-6D3D-41D0-A2DDB7EA7FBB}"/>
          </ac:spMkLst>
        </pc:spChg>
        <pc:spChg chg="del">
          <ac:chgData name="Huy Pham" userId="918db3a1909f15e0" providerId="LiveId" clId="{6D7B1E1F-FC0C-4F75-8723-A8C3E9B99815}" dt="2024-06-22T01:20:47.525" v="2508" actId="478"/>
          <ac:spMkLst>
            <pc:docMk/>
            <pc:sldMk cId="4064420674" sldId="486"/>
            <ac:spMk id="15" creationId="{96697B6E-1924-6DE5-9E12-9E8CFB446267}"/>
          </ac:spMkLst>
        </pc:spChg>
        <pc:spChg chg="add mod">
          <ac:chgData name="Huy Pham" userId="918db3a1909f15e0" providerId="LiveId" clId="{6D7B1E1F-FC0C-4F75-8723-A8C3E9B99815}" dt="2024-06-22T01:23:05.028" v="2555" actId="20577"/>
          <ac:spMkLst>
            <pc:docMk/>
            <pc:sldMk cId="4064420674" sldId="486"/>
            <ac:spMk id="18" creationId="{09C24977-1E89-3290-F661-44BFFF7E17B0}"/>
          </ac:spMkLst>
        </pc:spChg>
        <pc:spChg chg="add mod">
          <ac:chgData name="Huy Pham" userId="918db3a1909f15e0" providerId="LiveId" clId="{6D7B1E1F-FC0C-4F75-8723-A8C3E9B99815}" dt="2024-06-22T01:39:59.783" v="2762" actId="1076"/>
          <ac:spMkLst>
            <pc:docMk/>
            <pc:sldMk cId="4064420674" sldId="486"/>
            <ac:spMk id="23" creationId="{A9610933-3AA9-55ED-AB82-D66EC462E611}"/>
          </ac:spMkLst>
        </pc:spChg>
        <pc:spChg chg="add mod">
          <ac:chgData name="Huy Pham" userId="918db3a1909f15e0" providerId="LiveId" clId="{6D7B1E1F-FC0C-4F75-8723-A8C3E9B99815}" dt="2024-06-22T01:43:26.813" v="2816" actId="1076"/>
          <ac:spMkLst>
            <pc:docMk/>
            <pc:sldMk cId="4064420674" sldId="486"/>
            <ac:spMk id="24" creationId="{FBA31750-278A-7900-6D91-44C0F3613E5B}"/>
          </ac:spMkLst>
        </pc:spChg>
        <pc:spChg chg="add mod">
          <ac:chgData name="Huy Pham" userId="918db3a1909f15e0" providerId="LiveId" clId="{6D7B1E1F-FC0C-4F75-8723-A8C3E9B99815}" dt="2024-06-22T01:39:50.029" v="2760" actId="1076"/>
          <ac:spMkLst>
            <pc:docMk/>
            <pc:sldMk cId="4064420674" sldId="486"/>
            <ac:spMk id="25" creationId="{478BFE19-EC01-BD7D-15A7-ACF6298F30BE}"/>
          </ac:spMkLst>
        </pc:spChg>
        <pc:spChg chg="add mod">
          <ac:chgData name="Huy Pham" userId="918db3a1909f15e0" providerId="LiveId" clId="{6D7B1E1F-FC0C-4F75-8723-A8C3E9B99815}" dt="2024-06-22T01:40:44.315" v="2767" actId="1076"/>
          <ac:spMkLst>
            <pc:docMk/>
            <pc:sldMk cId="4064420674" sldId="486"/>
            <ac:spMk id="31" creationId="{C099A4CB-4272-86A6-232B-51912B0A9F1F}"/>
          </ac:spMkLst>
        </pc:spChg>
        <pc:spChg chg="add mod">
          <ac:chgData name="Huy Pham" userId="918db3a1909f15e0" providerId="LiveId" clId="{6D7B1E1F-FC0C-4F75-8723-A8C3E9B99815}" dt="2024-06-22T01:39:45.947" v="2759" actId="1076"/>
          <ac:spMkLst>
            <pc:docMk/>
            <pc:sldMk cId="4064420674" sldId="486"/>
            <ac:spMk id="32" creationId="{97ECEC89-107B-B331-6F97-E5452C56529C}"/>
          </ac:spMkLst>
        </pc:spChg>
        <pc:spChg chg="add del mod">
          <ac:chgData name="Huy Pham" userId="918db3a1909f15e0" providerId="LiveId" clId="{6D7B1E1F-FC0C-4F75-8723-A8C3E9B99815}" dt="2024-06-22T01:42:58.341" v="2805" actId="21"/>
          <ac:spMkLst>
            <pc:docMk/>
            <pc:sldMk cId="4064420674" sldId="486"/>
            <ac:spMk id="33" creationId="{2D75F507-E09E-1AB5-CC27-8E8451E51761}"/>
          </ac:spMkLst>
        </pc:spChg>
        <pc:spChg chg="add del mod">
          <ac:chgData name="Huy Pham" userId="918db3a1909f15e0" providerId="LiveId" clId="{6D7B1E1F-FC0C-4F75-8723-A8C3E9B99815}" dt="2024-06-22T01:45:23.653" v="2845" actId="478"/>
          <ac:spMkLst>
            <pc:docMk/>
            <pc:sldMk cId="4064420674" sldId="486"/>
            <ac:spMk id="38" creationId="{9DF56FC4-86B1-7D35-8B72-8E5FA26B2B7A}"/>
          </ac:spMkLst>
        </pc:spChg>
        <pc:spChg chg="add del mod">
          <ac:chgData name="Huy Pham" userId="918db3a1909f15e0" providerId="LiveId" clId="{6D7B1E1F-FC0C-4F75-8723-A8C3E9B99815}" dt="2024-06-22T01:38:52.499" v="2748" actId="21"/>
          <ac:spMkLst>
            <pc:docMk/>
            <pc:sldMk cId="4064420674" sldId="486"/>
            <ac:spMk id="39" creationId="{66C750B2-01B6-2104-8F25-259FBF797A88}"/>
          </ac:spMkLst>
        </pc:spChg>
        <pc:spChg chg="add del mod">
          <ac:chgData name="Huy Pham" userId="918db3a1909f15e0" providerId="LiveId" clId="{6D7B1E1F-FC0C-4F75-8723-A8C3E9B99815}" dt="2024-06-22T01:45:23.653" v="2845" actId="478"/>
          <ac:spMkLst>
            <pc:docMk/>
            <pc:sldMk cId="4064420674" sldId="486"/>
            <ac:spMk id="40" creationId="{C85902C5-6D14-CE06-58C5-F65BDA3524B9}"/>
          </ac:spMkLst>
        </pc:spChg>
        <pc:spChg chg="add del mod">
          <ac:chgData name="Huy Pham" userId="918db3a1909f15e0" providerId="LiveId" clId="{6D7B1E1F-FC0C-4F75-8723-A8C3E9B99815}" dt="2024-06-22T01:45:23.653" v="2845" actId="478"/>
          <ac:spMkLst>
            <pc:docMk/>
            <pc:sldMk cId="4064420674" sldId="486"/>
            <ac:spMk id="41" creationId="{3F723831-3967-B7F3-A26A-07941EF0D9AD}"/>
          </ac:spMkLst>
        </pc:spChg>
        <pc:spChg chg="add del mod">
          <ac:chgData name="Huy Pham" userId="918db3a1909f15e0" providerId="LiveId" clId="{6D7B1E1F-FC0C-4F75-8723-A8C3E9B99815}" dt="2024-06-22T01:43:43.322" v="2822" actId="21"/>
          <ac:spMkLst>
            <pc:docMk/>
            <pc:sldMk cId="4064420674" sldId="486"/>
            <ac:spMk id="43" creationId="{53D3DC29-E84C-B940-3AE1-B27297C8C9AB}"/>
          </ac:spMkLst>
        </pc:spChg>
        <pc:spChg chg="add mod">
          <ac:chgData name="Huy Pham" userId="918db3a1909f15e0" providerId="LiveId" clId="{6D7B1E1F-FC0C-4F75-8723-A8C3E9B99815}" dt="2024-06-22T01:40:54.503" v="2769" actId="1037"/>
          <ac:spMkLst>
            <pc:docMk/>
            <pc:sldMk cId="4064420674" sldId="486"/>
            <ac:spMk id="44" creationId="{440CF16F-49DE-B0CD-51E0-5134352FDEB4}"/>
          </ac:spMkLst>
        </pc:spChg>
        <pc:spChg chg="add mod">
          <ac:chgData name="Huy Pham" userId="918db3a1909f15e0" providerId="LiveId" clId="{6D7B1E1F-FC0C-4F75-8723-A8C3E9B99815}" dt="2024-06-22T01:38:48.725" v="2747" actId="1038"/>
          <ac:spMkLst>
            <pc:docMk/>
            <pc:sldMk cId="4064420674" sldId="486"/>
            <ac:spMk id="45" creationId="{27A9F221-738C-A2EA-C48C-F497F09246A5}"/>
          </ac:spMkLst>
        </pc:spChg>
        <pc:spChg chg="add del mod">
          <ac:chgData name="Huy Pham" userId="918db3a1909f15e0" providerId="LiveId" clId="{6D7B1E1F-FC0C-4F75-8723-A8C3E9B99815}" dt="2024-06-22T01:45:23.653" v="2845" actId="478"/>
          <ac:spMkLst>
            <pc:docMk/>
            <pc:sldMk cId="4064420674" sldId="486"/>
            <ac:spMk id="46" creationId="{04DE193D-9D8E-A71D-0DEC-C9383487B210}"/>
          </ac:spMkLst>
        </pc:spChg>
        <pc:spChg chg="add del mod">
          <ac:chgData name="Huy Pham" userId="918db3a1909f15e0" providerId="LiveId" clId="{6D7B1E1F-FC0C-4F75-8723-A8C3E9B99815}" dt="2024-06-22T01:43:22.357" v="2814" actId="21"/>
          <ac:spMkLst>
            <pc:docMk/>
            <pc:sldMk cId="4064420674" sldId="486"/>
            <ac:spMk id="60" creationId="{66C750B2-01B6-2104-8F25-259FBF797A88}"/>
          </ac:spMkLst>
        </pc:spChg>
        <pc:spChg chg="add mod">
          <ac:chgData name="Huy Pham" userId="918db3a1909f15e0" providerId="LiveId" clId="{6D7B1E1F-FC0C-4F75-8723-A8C3E9B99815}" dt="2024-06-22T01:41:39.805" v="2773" actId="1076"/>
          <ac:spMkLst>
            <pc:docMk/>
            <pc:sldMk cId="4064420674" sldId="486"/>
            <ac:spMk id="128" creationId="{33D0329D-E9A9-130C-29C7-C05EC94064C0}"/>
          </ac:spMkLst>
        </pc:spChg>
        <pc:spChg chg="add mod">
          <ac:chgData name="Huy Pham" userId="918db3a1909f15e0" providerId="LiveId" clId="{6D7B1E1F-FC0C-4F75-8723-A8C3E9B99815}" dt="2024-06-22T01:41:53.166" v="2782" actId="1036"/>
          <ac:spMkLst>
            <pc:docMk/>
            <pc:sldMk cId="4064420674" sldId="486"/>
            <ac:spMk id="129" creationId="{B1E50FAB-7671-34E3-1B88-04DAF2EDA895}"/>
          </ac:spMkLst>
        </pc:spChg>
        <pc:spChg chg="add mod">
          <ac:chgData name="Huy Pham" userId="918db3a1909f15e0" providerId="LiveId" clId="{6D7B1E1F-FC0C-4F75-8723-A8C3E9B99815}" dt="2024-06-22T01:42:08.574" v="2787" actId="1035"/>
          <ac:spMkLst>
            <pc:docMk/>
            <pc:sldMk cId="4064420674" sldId="486"/>
            <ac:spMk id="130" creationId="{9C8FF5A6-6AE3-F2E1-D5BB-5E416AEDCFC6}"/>
          </ac:spMkLst>
        </pc:spChg>
        <pc:spChg chg="add mod">
          <ac:chgData name="Huy Pham" userId="918db3a1909f15e0" providerId="LiveId" clId="{6D7B1E1F-FC0C-4F75-8723-A8C3E9B99815}" dt="2024-06-22T01:42:58.640" v="2806"/>
          <ac:spMkLst>
            <pc:docMk/>
            <pc:sldMk cId="4064420674" sldId="486"/>
            <ac:spMk id="144" creationId="{2D75F507-E09E-1AB5-CC27-8E8451E51761}"/>
          </ac:spMkLst>
        </pc:spChg>
        <pc:spChg chg="add mod">
          <ac:chgData name="Huy Pham" userId="918db3a1909f15e0" providerId="LiveId" clId="{6D7B1E1F-FC0C-4F75-8723-A8C3E9B99815}" dt="2024-06-22T01:43:22.685" v="2815"/>
          <ac:spMkLst>
            <pc:docMk/>
            <pc:sldMk cId="4064420674" sldId="486"/>
            <ac:spMk id="147" creationId="{66C750B2-01B6-2104-8F25-259FBF797A88}"/>
          </ac:spMkLst>
        </pc:spChg>
        <pc:spChg chg="add mod">
          <ac:chgData name="Huy Pham" userId="918db3a1909f15e0" providerId="LiveId" clId="{6D7B1E1F-FC0C-4F75-8723-A8C3E9B99815}" dt="2024-06-22T01:43:28.801" v="2817"/>
          <ac:spMkLst>
            <pc:docMk/>
            <pc:sldMk cId="4064420674" sldId="486"/>
            <ac:spMk id="148" creationId="{25372B71-3320-5A9F-4F67-DEFFA6F1DFB9}"/>
          </ac:spMkLst>
        </pc:spChg>
        <pc:spChg chg="add mod">
          <ac:chgData name="Huy Pham" userId="918db3a1909f15e0" providerId="LiveId" clId="{6D7B1E1F-FC0C-4F75-8723-A8C3E9B99815}" dt="2024-06-22T01:43:43.603" v="2823"/>
          <ac:spMkLst>
            <pc:docMk/>
            <pc:sldMk cId="4064420674" sldId="486"/>
            <ac:spMk id="151" creationId="{53D3DC29-E84C-B940-3AE1-B27297C8C9AB}"/>
          </ac:spMkLst>
        </pc:spChg>
        <pc:spChg chg="add mod">
          <ac:chgData name="Huy Pham" userId="918db3a1909f15e0" providerId="LiveId" clId="{6D7B1E1F-FC0C-4F75-8723-A8C3E9B99815}" dt="2024-06-22T01:50:53.335" v="2920" actId="1076"/>
          <ac:spMkLst>
            <pc:docMk/>
            <pc:sldMk cId="4064420674" sldId="486"/>
            <ac:spMk id="153" creationId="{317A5733-6A4A-C211-8AB7-31428F891ADC}"/>
          </ac:spMkLst>
        </pc:spChg>
        <pc:spChg chg="add mod">
          <ac:chgData name="Huy Pham" userId="918db3a1909f15e0" providerId="LiveId" clId="{6D7B1E1F-FC0C-4F75-8723-A8C3E9B99815}" dt="2024-06-22T01:50:15.770" v="2914" actId="1076"/>
          <ac:spMkLst>
            <pc:docMk/>
            <pc:sldMk cId="4064420674" sldId="486"/>
            <ac:spMk id="154" creationId="{BF135218-DD01-69FE-9BEE-7E2BF33995C4}"/>
          </ac:spMkLst>
        </pc:spChg>
        <pc:spChg chg="add mod">
          <ac:chgData name="Huy Pham" userId="918db3a1909f15e0" providerId="LiveId" clId="{6D7B1E1F-FC0C-4F75-8723-A8C3E9B99815}" dt="2024-06-22T01:44:34.911" v="2838" actId="1076"/>
          <ac:spMkLst>
            <pc:docMk/>
            <pc:sldMk cId="4064420674" sldId="486"/>
            <ac:spMk id="155" creationId="{B7716C42-D7BE-EA25-4440-96A78A181CF4}"/>
          </ac:spMkLst>
        </pc:spChg>
        <pc:spChg chg="add mod">
          <ac:chgData name="Huy Pham" userId="918db3a1909f15e0" providerId="LiveId" clId="{6D7B1E1F-FC0C-4F75-8723-A8C3E9B99815}" dt="2024-06-22T01:46:22.530" v="2860" actId="1076"/>
          <ac:spMkLst>
            <pc:docMk/>
            <pc:sldMk cId="4064420674" sldId="486"/>
            <ac:spMk id="160" creationId="{9927D30B-8E8B-8C11-CBD2-0483A76A9543}"/>
          </ac:spMkLst>
        </pc:spChg>
        <pc:spChg chg="add mod">
          <ac:chgData name="Huy Pham" userId="918db3a1909f15e0" providerId="LiveId" clId="{6D7B1E1F-FC0C-4F75-8723-A8C3E9B99815}" dt="2024-06-22T01:52:25.850" v="2930" actId="14100"/>
          <ac:spMkLst>
            <pc:docMk/>
            <pc:sldMk cId="4064420674" sldId="486"/>
            <ac:spMk id="161" creationId="{BC171DA0-8FD2-01DD-B305-2DD09584EE58}"/>
          </ac:spMkLst>
        </pc:spChg>
        <pc:spChg chg="add mod">
          <ac:chgData name="Huy Pham" userId="918db3a1909f15e0" providerId="LiveId" clId="{6D7B1E1F-FC0C-4F75-8723-A8C3E9B99815}" dt="2024-06-22T01:53:02.767" v="2939" actId="14100"/>
          <ac:spMkLst>
            <pc:docMk/>
            <pc:sldMk cId="4064420674" sldId="486"/>
            <ac:spMk id="162" creationId="{2108106A-D332-5AC5-132C-78B3DE9041DE}"/>
          </ac:spMkLst>
        </pc:spChg>
        <pc:spChg chg="add mod">
          <ac:chgData name="Huy Pham" userId="918db3a1909f15e0" providerId="LiveId" clId="{6D7B1E1F-FC0C-4F75-8723-A8C3E9B99815}" dt="2024-06-22T01:53:44.134" v="2949" actId="14100"/>
          <ac:spMkLst>
            <pc:docMk/>
            <pc:sldMk cId="4064420674" sldId="486"/>
            <ac:spMk id="163" creationId="{C2273C29-F548-B0E9-F837-F2FD42FDEDD3}"/>
          </ac:spMkLst>
        </pc:spChg>
        <pc:spChg chg="add mod">
          <ac:chgData name="Huy Pham" userId="918db3a1909f15e0" providerId="LiveId" clId="{6D7B1E1F-FC0C-4F75-8723-A8C3E9B99815}" dt="2024-06-22T01:48:17.421" v="2893" actId="6549"/>
          <ac:spMkLst>
            <pc:docMk/>
            <pc:sldMk cId="4064420674" sldId="486"/>
            <ac:spMk id="164" creationId="{E330EFE1-BD95-14A0-6781-98F4E2A263F0}"/>
          </ac:spMkLst>
        </pc:spChg>
        <pc:spChg chg="add mod">
          <ac:chgData name="Huy Pham" userId="918db3a1909f15e0" providerId="LiveId" clId="{6D7B1E1F-FC0C-4F75-8723-A8C3E9B99815}" dt="2024-06-22T01:48:55.751" v="2907" actId="1035"/>
          <ac:spMkLst>
            <pc:docMk/>
            <pc:sldMk cId="4064420674" sldId="486"/>
            <ac:spMk id="165" creationId="{E6BB18DB-D438-8F5B-04CF-13AE86CB5E2D}"/>
          </ac:spMkLst>
        </pc:spChg>
        <pc:spChg chg="add mod">
          <ac:chgData name="Huy Pham" userId="918db3a1909f15e0" providerId="LiveId" clId="{6D7B1E1F-FC0C-4F75-8723-A8C3E9B99815}" dt="2024-06-22T01:52:46.765" v="2936" actId="14100"/>
          <ac:spMkLst>
            <pc:docMk/>
            <pc:sldMk cId="4064420674" sldId="486"/>
            <ac:spMk id="166" creationId="{4D317BCF-D9B6-21AC-D515-F27FDF24DAC3}"/>
          </ac:spMkLst>
        </pc:spChg>
        <pc:spChg chg="add mod">
          <ac:chgData name="Huy Pham" userId="918db3a1909f15e0" providerId="LiveId" clId="{6D7B1E1F-FC0C-4F75-8723-A8C3E9B99815}" dt="2024-06-22T01:53:30.869" v="2947" actId="14100"/>
          <ac:spMkLst>
            <pc:docMk/>
            <pc:sldMk cId="4064420674" sldId="486"/>
            <ac:spMk id="167" creationId="{908C829E-A3A9-ECD9-B755-F9AC52EB1CD9}"/>
          </ac:spMkLst>
        </pc:spChg>
        <pc:spChg chg="add mod">
          <ac:chgData name="Huy Pham" userId="918db3a1909f15e0" providerId="LiveId" clId="{6D7B1E1F-FC0C-4F75-8723-A8C3E9B99815}" dt="2024-06-22T01:53:56.357" v="2954" actId="14100"/>
          <ac:spMkLst>
            <pc:docMk/>
            <pc:sldMk cId="4064420674" sldId="486"/>
            <ac:spMk id="168" creationId="{CFBD1308-9EA6-ADFD-FFC9-712F17F39369}"/>
          </ac:spMkLst>
        </pc:spChg>
        <pc:graphicFrameChg chg="add del mod">
          <ac:chgData name="Huy Pham" userId="918db3a1909f15e0" providerId="LiveId" clId="{6D7B1E1F-FC0C-4F75-8723-A8C3E9B99815}" dt="2024-06-22T01:21:13.318" v="2511"/>
          <ac:graphicFrameMkLst>
            <pc:docMk/>
            <pc:sldMk cId="4064420674" sldId="486"/>
            <ac:graphicFrameMk id="11" creationId="{07351399-635B-83AE-03DD-3890F379AEED}"/>
          </ac:graphicFrameMkLst>
        </pc:graphicFrameChg>
        <pc:graphicFrameChg chg="add del mod">
          <ac:chgData name="Huy Pham" userId="918db3a1909f15e0" providerId="LiveId" clId="{6D7B1E1F-FC0C-4F75-8723-A8C3E9B99815}" dt="2024-06-22T01:22:01.557" v="2523"/>
          <ac:graphicFrameMkLst>
            <pc:docMk/>
            <pc:sldMk cId="4064420674" sldId="486"/>
            <ac:graphicFrameMk id="16" creationId="{8AF0397D-11F2-9AC9-9D08-C98E21910465}"/>
          </ac:graphicFrameMkLst>
        </pc:graphicFrameChg>
        <pc:graphicFrameChg chg="add del mod">
          <ac:chgData name="Huy Pham" userId="918db3a1909f15e0" providerId="LiveId" clId="{6D7B1E1F-FC0C-4F75-8723-A8C3E9B99815}" dt="2024-06-22T01:45:47.371" v="2849"/>
          <ac:graphicFrameMkLst>
            <pc:docMk/>
            <pc:sldMk cId="4064420674" sldId="486"/>
            <ac:graphicFrameMk id="158" creationId="{8E9155BC-BE6A-AC43-6B79-1F29F8584CEC}"/>
          </ac:graphicFrameMkLst>
        </pc:graphicFrame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19" creationId="{8EFC5270-2688-55D8-98B6-7E99BBF16195}"/>
          </ac:cxnSpMkLst>
        </pc:cxn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20" creationId="{5123982E-B13E-BA2B-0738-31E0926B0581}"/>
          </ac:cxnSpMkLst>
        </pc:cxn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21" creationId="{7A4A5FE8-6735-6402-67AA-0A9EDBAE4BA2}"/>
          </ac:cxnSpMkLst>
        </pc:cxnChg>
        <pc:cxnChg chg="add mod">
          <ac:chgData name="Huy Pham" userId="918db3a1909f15e0" providerId="LiveId" clId="{6D7B1E1F-FC0C-4F75-8723-A8C3E9B99815}" dt="2024-06-22T01:39:27.989" v="2754" actId="14100"/>
          <ac:cxnSpMkLst>
            <pc:docMk/>
            <pc:sldMk cId="4064420674" sldId="486"/>
            <ac:cxnSpMk id="22" creationId="{D972754A-082F-28B1-ECA4-C9FA8B94D555}"/>
          </ac:cxnSpMkLst>
        </pc:cxn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26" creationId="{83BE380F-D8A6-9000-FA3A-3AE0905877BB}"/>
          </ac:cxnSpMkLst>
        </pc:cxnChg>
        <pc:cxnChg chg="add del mod">
          <ac:chgData name="Huy Pham" userId="918db3a1909f15e0" providerId="LiveId" clId="{6D7B1E1F-FC0C-4F75-8723-A8C3E9B99815}" dt="2024-06-22T01:25:22.221" v="2564" actId="478"/>
          <ac:cxnSpMkLst>
            <pc:docMk/>
            <pc:sldMk cId="4064420674" sldId="486"/>
            <ac:cxnSpMk id="27" creationId="{71611C39-7F88-0D2B-9CBC-4946CD56C641}"/>
          </ac:cxnSpMkLst>
        </pc:cxnChg>
        <pc:cxnChg chg="add mod">
          <ac:chgData name="Huy Pham" userId="918db3a1909f15e0" providerId="LiveId" clId="{6D7B1E1F-FC0C-4F75-8723-A8C3E9B99815}" dt="2024-06-22T01:37:15.201" v="2691" actId="14100"/>
          <ac:cxnSpMkLst>
            <pc:docMk/>
            <pc:sldMk cId="4064420674" sldId="486"/>
            <ac:cxnSpMk id="28" creationId="{A698D256-A1ED-3FB0-264C-57AF752AE325}"/>
          </ac:cxnSpMkLst>
        </pc:cxnChg>
        <pc:cxnChg chg="add del mod">
          <ac:chgData name="Huy Pham" userId="918db3a1909f15e0" providerId="LiveId" clId="{6D7B1E1F-FC0C-4F75-8723-A8C3E9B99815}" dt="2024-06-22T01:49:34.861" v="2911" actId="478"/>
          <ac:cxnSpMkLst>
            <pc:docMk/>
            <pc:sldMk cId="4064420674" sldId="486"/>
            <ac:cxnSpMk id="29" creationId="{B6C8434A-5F48-1D63-0D95-8B75F6BA2F7D}"/>
          </ac:cxnSpMkLst>
        </pc:cxnChg>
        <pc:cxnChg chg="add mod">
          <ac:chgData name="Huy Pham" userId="918db3a1909f15e0" providerId="LiveId" clId="{6D7B1E1F-FC0C-4F75-8723-A8C3E9B99815}" dt="2024-06-22T01:44:50.786" v="2843" actId="14100"/>
          <ac:cxnSpMkLst>
            <pc:docMk/>
            <pc:sldMk cId="4064420674" sldId="486"/>
            <ac:cxnSpMk id="30" creationId="{33FBFFC4-928C-8BB9-387F-84C9D6134DE7}"/>
          </ac:cxnSpMkLst>
        </pc:cxnChg>
        <pc:cxnChg chg="add del mod">
          <ac:chgData name="Huy Pham" userId="918db3a1909f15e0" providerId="LiveId" clId="{6D7B1E1F-FC0C-4F75-8723-A8C3E9B99815}" dt="2024-06-22T01:25:20.318" v="2563" actId="478"/>
          <ac:cxnSpMkLst>
            <pc:docMk/>
            <pc:sldMk cId="4064420674" sldId="486"/>
            <ac:cxnSpMk id="34" creationId="{FB55D494-0B3C-D449-F101-B6E902374B96}"/>
          </ac:cxnSpMkLst>
        </pc:cxnChg>
        <pc:cxnChg chg="add del mod">
          <ac:chgData name="Huy Pham" userId="918db3a1909f15e0" providerId="LiveId" clId="{6D7B1E1F-FC0C-4F75-8723-A8C3E9B99815}" dt="2024-06-22T01:25:18.332" v="2561" actId="478"/>
          <ac:cxnSpMkLst>
            <pc:docMk/>
            <pc:sldMk cId="4064420674" sldId="486"/>
            <ac:cxnSpMk id="35" creationId="{3F281F9F-E3D1-D794-EDF1-EFD570B48724}"/>
          </ac:cxnSpMkLst>
        </pc:cxnChg>
        <pc:cxnChg chg="add del mod">
          <ac:chgData name="Huy Pham" userId="918db3a1909f15e0" providerId="LiveId" clId="{6D7B1E1F-FC0C-4F75-8723-A8C3E9B99815}" dt="2024-06-22T01:25:16.891" v="2560" actId="478"/>
          <ac:cxnSpMkLst>
            <pc:docMk/>
            <pc:sldMk cId="4064420674" sldId="486"/>
            <ac:cxnSpMk id="36" creationId="{55E4C88E-F735-12DB-3EFF-C01F5C334ECE}"/>
          </ac:cxnSpMkLst>
        </pc:cxnChg>
        <pc:cxnChg chg="add del mod">
          <ac:chgData name="Huy Pham" userId="918db3a1909f15e0" providerId="LiveId" clId="{6D7B1E1F-FC0C-4F75-8723-A8C3E9B99815}" dt="2024-06-22T01:25:19.288" v="2562" actId="478"/>
          <ac:cxnSpMkLst>
            <pc:docMk/>
            <pc:sldMk cId="4064420674" sldId="486"/>
            <ac:cxnSpMk id="37" creationId="{40E77A17-C07F-55F4-FF77-FE3F99B33FA3}"/>
          </ac:cxnSpMkLst>
        </pc:cxn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42" creationId="{312112FE-EA76-D4D3-7B68-650C14D7F564}"/>
          </ac:cxnSpMkLst>
        </pc:cxnChg>
        <pc:cxnChg chg="add mod">
          <ac:chgData name="Huy Pham" userId="918db3a1909f15e0" providerId="LiveId" clId="{6D7B1E1F-FC0C-4F75-8723-A8C3E9B99815}" dt="2024-06-22T01:42:55.828" v="2804" actId="14100"/>
          <ac:cxnSpMkLst>
            <pc:docMk/>
            <pc:sldMk cId="4064420674" sldId="486"/>
            <ac:cxnSpMk id="132" creationId="{AD8A2CD9-3B4F-E78C-C302-32F942BFAFE3}"/>
          </ac:cxnSpMkLst>
        </pc:cxnChg>
        <pc:cxnChg chg="add mod">
          <ac:chgData name="Huy Pham" userId="918db3a1909f15e0" providerId="LiveId" clId="{6D7B1E1F-FC0C-4F75-8723-A8C3E9B99815}" dt="2024-06-22T01:43:17.184" v="2812" actId="1036"/>
          <ac:cxnSpMkLst>
            <pc:docMk/>
            <pc:sldMk cId="4064420674" sldId="486"/>
            <ac:cxnSpMk id="145" creationId="{5A8E17C0-9004-97F8-DF86-27A486A845BF}"/>
          </ac:cxnSpMkLst>
        </pc:cxnChg>
        <pc:cxnChg chg="add mod">
          <ac:chgData name="Huy Pham" userId="918db3a1909f15e0" providerId="LiveId" clId="{6D7B1E1F-FC0C-4F75-8723-A8C3E9B99815}" dt="2024-06-22T01:43:39.812" v="2821" actId="1076"/>
          <ac:cxnSpMkLst>
            <pc:docMk/>
            <pc:sldMk cId="4064420674" sldId="486"/>
            <ac:cxnSpMk id="149" creationId="{2B4132DF-13D2-BF2D-A704-28F21F4B3E51}"/>
          </ac:cxnSpMkLst>
        </pc:cxnChg>
      </pc:sldChg>
      <pc:sldChg chg="addSp delSp modSp add mod modAnim">
        <pc:chgData name="Huy Pham" userId="918db3a1909f15e0" providerId="LiveId" clId="{6D7B1E1F-FC0C-4F75-8723-A8C3E9B99815}" dt="2024-06-22T02:11:16.039" v="3168"/>
        <pc:sldMkLst>
          <pc:docMk/>
          <pc:sldMk cId="2002513043" sldId="487"/>
        </pc:sldMkLst>
        <pc:spChg chg="add mod">
          <ac:chgData name="Huy Pham" userId="918db3a1909f15e0" providerId="LiveId" clId="{6D7B1E1F-FC0C-4F75-8723-A8C3E9B99815}" dt="2024-06-22T01:56:12.677" v="2973" actId="14100"/>
          <ac:spMkLst>
            <pc:docMk/>
            <pc:sldMk cId="2002513043" sldId="487"/>
            <ac:spMk id="15" creationId="{5375CC82-646F-FCFB-4726-375E0A2E0BE6}"/>
          </ac:spMkLst>
        </pc:spChg>
        <pc:spChg chg="add mod">
          <ac:chgData name="Huy Pham" userId="918db3a1909f15e0" providerId="LiveId" clId="{6D7B1E1F-FC0C-4F75-8723-A8C3E9B99815}" dt="2024-06-22T01:57:37.140" v="2983" actId="1036"/>
          <ac:spMkLst>
            <pc:docMk/>
            <pc:sldMk cId="2002513043" sldId="487"/>
            <ac:spMk id="16" creationId="{AADA25EC-A5F4-88B2-54BC-317B551566F2}"/>
          </ac:spMkLst>
        </pc:spChg>
        <pc:spChg chg="add mod">
          <ac:chgData name="Huy Pham" userId="918db3a1909f15e0" providerId="LiveId" clId="{6D7B1E1F-FC0C-4F75-8723-A8C3E9B99815}" dt="2024-06-22T02:11:16.039" v="3168"/>
          <ac:spMkLst>
            <pc:docMk/>
            <pc:sldMk cId="2002513043" sldId="487"/>
            <ac:spMk id="17" creationId="{4B41E237-5A8F-576D-93A9-B0A2E81FFA44}"/>
          </ac:spMkLst>
        </pc:spChg>
        <pc:spChg chg="add mod">
          <ac:chgData name="Huy Pham" userId="918db3a1909f15e0" providerId="LiveId" clId="{6D7B1E1F-FC0C-4F75-8723-A8C3E9B99815}" dt="2024-06-22T01:59:59.336" v="2999" actId="1076"/>
          <ac:spMkLst>
            <pc:docMk/>
            <pc:sldMk cId="2002513043" sldId="487"/>
            <ac:spMk id="27" creationId="{BF910249-B61E-1D64-8E93-52A72083E87C}"/>
          </ac:spMkLst>
        </pc:spChg>
        <pc:spChg chg="add mod">
          <ac:chgData name="Huy Pham" userId="918db3a1909f15e0" providerId="LiveId" clId="{6D7B1E1F-FC0C-4F75-8723-A8C3E9B99815}" dt="2024-06-22T02:00:23.715" v="3007" actId="1076"/>
          <ac:spMkLst>
            <pc:docMk/>
            <pc:sldMk cId="2002513043" sldId="487"/>
            <ac:spMk id="33" creationId="{2A4B34A1-CB86-97A9-93FA-D419E2B1FA8D}"/>
          </ac:spMkLst>
        </pc:spChg>
        <pc:spChg chg="add mod">
          <ac:chgData name="Huy Pham" userId="918db3a1909f15e0" providerId="LiveId" clId="{6D7B1E1F-FC0C-4F75-8723-A8C3E9B99815}" dt="2024-06-22T02:00:51" v="3015" actId="1076"/>
          <ac:spMkLst>
            <pc:docMk/>
            <pc:sldMk cId="2002513043" sldId="487"/>
            <ac:spMk id="34" creationId="{B2DDBAF1-4761-FA5D-8B70-AE2F66439122}"/>
          </ac:spMkLst>
        </pc:spChg>
        <pc:spChg chg="add mod">
          <ac:chgData name="Huy Pham" userId="918db3a1909f15e0" providerId="LiveId" clId="{6D7B1E1F-FC0C-4F75-8723-A8C3E9B99815}" dt="2024-06-22T02:01:32.678" v="3032" actId="14100"/>
          <ac:spMkLst>
            <pc:docMk/>
            <pc:sldMk cId="2002513043" sldId="487"/>
            <ac:spMk id="35" creationId="{D32018CB-E550-FF06-6F78-C26AAFA0D102}"/>
          </ac:spMkLst>
        </pc:spChg>
        <pc:spChg chg="add mod">
          <ac:chgData name="Huy Pham" userId="918db3a1909f15e0" providerId="LiveId" clId="{6D7B1E1F-FC0C-4F75-8723-A8C3E9B99815}" dt="2024-06-22T02:02:40.865" v="3057" actId="1036"/>
          <ac:spMkLst>
            <pc:docMk/>
            <pc:sldMk cId="2002513043" sldId="487"/>
            <ac:spMk id="36" creationId="{50509532-FA1D-92E5-4587-686D7BA4284B}"/>
          </ac:spMkLst>
        </pc:spChg>
        <pc:spChg chg="add mod">
          <ac:chgData name="Huy Pham" userId="918db3a1909f15e0" providerId="LiveId" clId="{6D7B1E1F-FC0C-4F75-8723-A8C3E9B99815}" dt="2024-06-22T02:02:40.865" v="3057" actId="1036"/>
          <ac:spMkLst>
            <pc:docMk/>
            <pc:sldMk cId="2002513043" sldId="487"/>
            <ac:spMk id="37" creationId="{DBC0CD0B-4E6E-4C42-79C7-594B5B38F8B0}"/>
          </ac:spMkLst>
        </pc:spChg>
        <pc:spChg chg="add mod">
          <ac:chgData name="Huy Pham" userId="918db3a1909f15e0" providerId="LiveId" clId="{6D7B1E1F-FC0C-4F75-8723-A8C3E9B99815}" dt="2024-06-22T02:02:39.162" v="3052" actId="571"/>
          <ac:spMkLst>
            <pc:docMk/>
            <pc:sldMk cId="2002513043" sldId="487"/>
            <ac:spMk id="38" creationId="{D1FA13CF-E071-3E03-2D98-B2D8C3752341}"/>
          </ac:spMkLst>
        </pc:spChg>
        <pc:spChg chg="add mod">
          <ac:chgData name="Huy Pham" userId="918db3a1909f15e0" providerId="LiveId" clId="{6D7B1E1F-FC0C-4F75-8723-A8C3E9B99815}" dt="2024-06-22T02:02:39.162" v="3052" actId="571"/>
          <ac:spMkLst>
            <pc:docMk/>
            <pc:sldMk cId="2002513043" sldId="487"/>
            <ac:spMk id="39" creationId="{22B9AA86-97A5-25F1-C0E9-ADCDB2E77398}"/>
          </ac:spMkLst>
        </pc:spChg>
        <pc:spChg chg="add mod">
          <ac:chgData name="Huy Pham" userId="918db3a1909f15e0" providerId="LiveId" clId="{6D7B1E1F-FC0C-4F75-8723-A8C3E9B99815}" dt="2024-06-22T02:02:53.771" v="3062" actId="1076"/>
          <ac:spMkLst>
            <pc:docMk/>
            <pc:sldMk cId="2002513043" sldId="487"/>
            <ac:spMk id="40" creationId="{6C039CDE-AD73-B7E9-361B-A2732E73338D}"/>
          </ac:spMkLst>
        </pc:spChg>
        <pc:spChg chg="del">
          <ac:chgData name="Huy Pham" userId="918db3a1909f15e0" providerId="LiveId" clId="{6D7B1E1F-FC0C-4F75-8723-A8C3E9B99815}" dt="2024-06-22T01:55:11.709" v="2960" actId="478"/>
          <ac:spMkLst>
            <pc:docMk/>
            <pc:sldMk cId="2002513043" sldId="487"/>
            <ac:spMk id="160" creationId="{9927D30B-8E8B-8C11-CBD2-0483A76A9543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1" creationId="{BC171DA0-8FD2-01DD-B305-2DD09584EE58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2" creationId="{2108106A-D332-5AC5-132C-78B3DE9041DE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3" creationId="{C2273C29-F548-B0E9-F837-F2FD42FDEDD3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4" creationId="{E330EFE1-BD95-14A0-6781-98F4E2A263F0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5" creationId="{E6BB18DB-D438-8F5B-04CF-13AE86CB5E2D}"/>
          </ac:spMkLst>
        </pc:spChg>
        <pc:graphicFrameChg chg="add del mod">
          <ac:chgData name="Huy Pham" userId="918db3a1909f15e0" providerId="LiveId" clId="{6D7B1E1F-FC0C-4F75-8723-A8C3E9B99815}" dt="2024-06-22T01:55:32.118" v="2964"/>
          <ac:graphicFrameMkLst>
            <pc:docMk/>
            <pc:sldMk cId="2002513043" sldId="487"/>
            <ac:graphicFrameMk id="11" creationId="{05CD8582-A6FB-9D84-6BCE-EB53F5143BE5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2T02:25:26.885" v="3308"/>
        <pc:sldMkLst>
          <pc:docMk/>
          <pc:sldMk cId="1716679507" sldId="488"/>
        </pc:sldMkLst>
        <pc:spChg chg="add">
          <ac:chgData name="Huy Pham" userId="918db3a1909f15e0" providerId="LiveId" clId="{6D7B1E1F-FC0C-4F75-8723-A8C3E9B99815}" dt="2024-06-22T02:05:09.489" v="3079"/>
          <ac:spMkLst>
            <pc:docMk/>
            <pc:sldMk cId="1716679507" sldId="488"/>
            <ac:spMk id="13" creationId="{970AC72D-D048-8DA4-200B-D0A4CDEE7751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15" creationId="{5375CC82-646F-FCFB-4726-375E0A2E0BE6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16" creationId="{AADA25EC-A5F4-88B2-54BC-317B551566F2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17" creationId="{4B41E237-5A8F-576D-93A9-B0A2E81FFA44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27" creationId="{BF910249-B61E-1D64-8E93-52A72083E87C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3" creationId="{2A4B34A1-CB86-97A9-93FA-D419E2B1FA8D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4" creationId="{B2DDBAF1-4761-FA5D-8B70-AE2F66439122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5" creationId="{D32018CB-E550-FF06-6F78-C26AAFA0D102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6" creationId="{50509532-FA1D-92E5-4587-686D7BA4284B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7" creationId="{DBC0CD0B-4E6E-4C42-79C7-594B5B38F8B0}"/>
          </ac:spMkLst>
        </pc:spChg>
        <pc:spChg chg="add">
          <ac:chgData name="Huy Pham" userId="918db3a1909f15e0" providerId="LiveId" clId="{6D7B1E1F-FC0C-4F75-8723-A8C3E9B99815}" dt="2024-06-22T02:05:09.489" v="3079"/>
          <ac:spMkLst>
            <pc:docMk/>
            <pc:sldMk cId="1716679507" sldId="488"/>
            <ac:spMk id="39" creationId="{E7DDDFBA-8A07-8ED0-3328-B416B0F23E23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40" creationId="{6C039CDE-AD73-B7E9-361B-A2732E73338D}"/>
          </ac:spMkLst>
        </pc:spChg>
        <pc:spChg chg="add">
          <ac:chgData name="Huy Pham" userId="918db3a1909f15e0" providerId="LiveId" clId="{6D7B1E1F-FC0C-4F75-8723-A8C3E9B99815}" dt="2024-06-22T02:05:23.026" v="3085"/>
          <ac:spMkLst>
            <pc:docMk/>
            <pc:sldMk cId="1716679507" sldId="488"/>
            <ac:spMk id="43" creationId="{484B6EDF-0EC7-29F9-3DAE-E16374615231}"/>
          </ac:spMkLst>
        </pc:spChg>
        <pc:spChg chg="add">
          <ac:chgData name="Huy Pham" userId="918db3a1909f15e0" providerId="LiveId" clId="{6D7B1E1F-FC0C-4F75-8723-A8C3E9B99815}" dt="2024-06-22T02:05:23.026" v="3085"/>
          <ac:spMkLst>
            <pc:docMk/>
            <pc:sldMk cId="1716679507" sldId="488"/>
            <ac:spMk id="47" creationId="{E32C6A6E-71B9-8ECD-8B75-FC859479B268}"/>
          </ac:spMkLst>
        </pc:spChg>
        <pc:spChg chg="add">
          <ac:chgData name="Huy Pham" userId="918db3a1909f15e0" providerId="LiveId" clId="{6D7B1E1F-FC0C-4F75-8723-A8C3E9B99815}" dt="2024-06-22T02:05:48.079" v="3091"/>
          <ac:spMkLst>
            <pc:docMk/>
            <pc:sldMk cId="1716679507" sldId="488"/>
            <ac:spMk id="49" creationId="{CFD44ECD-5F32-5F07-B8E5-B260E1D050AF}"/>
          </ac:spMkLst>
        </pc:spChg>
        <pc:spChg chg="add">
          <ac:chgData name="Huy Pham" userId="918db3a1909f15e0" providerId="LiveId" clId="{6D7B1E1F-FC0C-4F75-8723-A8C3E9B99815}" dt="2024-06-22T02:05:48.079" v="3091"/>
          <ac:spMkLst>
            <pc:docMk/>
            <pc:sldMk cId="1716679507" sldId="488"/>
            <ac:spMk id="51" creationId="{AC36DF32-F562-AA8C-7C07-0750CB626A11}"/>
          </ac:spMkLst>
        </pc:spChg>
        <pc:spChg chg="add mod">
          <ac:chgData name="Huy Pham" userId="918db3a1909f15e0" providerId="LiveId" clId="{6D7B1E1F-FC0C-4F75-8723-A8C3E9B99815}" dt="2024-06-22T02:21:02.276" v="3219" actId="1076"/>
          <ac:spMkLst>
            <pc:docMk/>
            <pc:sldMk cId="1716679507" sldId="488"/>
            <ac:spMk id="54" creationId="{E4D3D30E-14DC-E0D2-4EFB-CB5906DC89DA}"/>
          </ac:spMkLst>
        </pc:spChg>
        <pc:spChg chg="add mod">
          <ac:chgData name="Huy Pham" userId="918db3a1909f15e0" providerId="LiveId" clId="{6D7B1E1F-FC0C-4F75-8723-A8C3E9B99815}" dt="2024-06-22T02:12:50.260" v="3211" actId="1037"/>
          <ac:spMkLst>
            <pc:docMk/>
            <pc:sldMk cId="1716679507" sldId="488"/>
            <ac:spMk id="56" creationId="{462C6C0A-C1C3-B046-7224-48907ACB78B3}"/>
          </ac:spMkLst>
        </pc:spChg>
        <pc:spChg chg="add mod">
          <ac:chgData name="Huy Pham" userId="918db3a1909f15e0" providerId="LiveId" clId="{6D7B1E1F-FC0C-4F75-8723-A8C3E9B99815}" dt="2024-06-22T02:12:54.429" v="3212" actId="1076"/>
          <ac:spMkLst>
            <pc:docMk/>
            <pc:sldMk cId="1716679507" sldId="488"/>
            <ac:spMk id="57" creationId="{7E81222A-2356-57DA-C268-D8126FEB80B9}"/>
          </ac:spMkLst>
        </pc:spChg>
        <pc:spChg chg="add mod">
          <ac:chgData name="Huy Pham" userId="918db3a1909f15e0" providerId="LiveId" clId="{6D7B1E1F-FC0C-4F75-8723-A8C3E9B99815}" dt="2024-06-22T02:22:15.049" v="3246" actId="1035"/>
          <ac:spMkLst>
            <pc:docMk/>
            <pc:sldMk cId="1716679507" sldId="488"/>
            <ac:spMk id="60" creationId="{46F145F5-8B96-D4C1-450E-429DCF839C27}"/>
          </ac:spMkLst>
        </pc:spChg>
        <pc:spChg chg="add del mod">
          <ac:chgData name="Huy Pham" userId="918db3a1909f15e0" providerId="LiveId" clId="{6D7B1E1F-FC0C-4F75-8723-A8C3E9B99815}" dt="2024-06-22T02:23:17.560" v="3256" actId="21"/>
          <ac:spMkLst>
            <pc:docMk/>
            <pc:sldMk cId="1716679507" sldId="488"/>
            <ac:spMk id="63" creationId="{59111E22-A3FF-382E-BC4F-F5D649D60E71}"/>
          </ac:spMkLst>
        </pc:spChg>
        <pc:spChg chg="add del mod">
          <ac:chgData name="Huy Pham" userId="918db3a1909f15e0" providerId="LiveId" clId="{6D7B1E1F-FC0C-4F75-8723-A8C3E9B99815}" dt="2024-06-22T02:23:17.560" v="3256" actId="21"/>
          <ac:spMkLst>
            <pc:docMk/>
            <pc:sldMk cId="1716679507" sldId="488"/>
            <ac:spMk id="143" creationId="{1FDFB51A-0285-41D9-80C5-48F59E6C3C85}"/>
          </ac:spMkLst>
        </pc:spChg>
        <pc:spChg chg="add mod">
          <ac:chgData name="Huy Pham" userId="918db3a1909f15e0" providerId="LiveId" clId="{6D7B1E1F-FC0C-4F75-8723-A8C3E9B99815}" dt="2024-06-22T02:24:42.451" v="3300" actId="1036"/>
          <ac:spMkLst>
            <pc:docMk/>
            <pc:sldMk cId="1716679507" sldId="488"/>
            <ac:spMk id="146" creationId="{DACABEF2-5077-7E13-0521-EDCBD24CA51E}"/>
          </ac:spMkLst>
        </pc:spChg>
        <pc:spChg chg="add mod">
          <ac:chgData name="Huy Pham" userId="918db3a1909f15e0" providerId="LiveId" clId="{6D7B1E1F-FC0C-4F75-8723-A8C3E9B99815}" dt="2024-06-22T02:24:42.451" v="3300" actId="1036"/>
          <ac:spMkLst>
            <pc:docMk/>
            <pc:sldMk cId="1716679507" sldId="488"/>
            <ac:spMk id="148" creationId="{59111E22-A3FF-382E-BC4F-F5D649D60E71}"/>
          </ac:spMkLst>
        </pc:spChg>
        <pc:spChg chg="add mod">
          <ac:chgData name="Huy Pham" userId="918db3a1909f15e0" providerId="LiveId" clId="{6D7B1E1F-FC0C-4F75-8723-A8C3E9B99815}" dt="2024-06-22T02:24:42.451" v="3300" actId="1036"/>
          <ac:spMkLst>
            <pc:docMk/>
            <pc:sldMk cId="1716679507" sldId="488"/>
            <ac:spMk id="150" creationId="{1FDFB51A-0285-41D9-80C5-48F59E6C3C85}"/>
          </ac:spMkLst>
        </pc:spChg>
        <pc:spChg chg="add mod">
          <ac:chgData name="Huy Pham" userId="918db3a1909f15e0" providerId="LiveId" clId="{6D7B1E1F-FC0C-4F75-8723-A8C3E9B99815}" dt="2024-06-22T02:24:42.451" v="3300" actId="1036"/>
          <ac:spMkLst>
            <pc:docMk/>
            <pc:sldMk cId="1716679507" sldId="488"/>
            <ac:spMk id="152" creationId="{2A9884D6-27B2-FFF7-F69A-47261B699285}"/>
          </ac:spMkLst>
        </pc:spChg>
        <pc:spChg chg="mod">
          <ac:chgData name="Huy Pham" userId="918db3a1909f15e0" providerId="LiveId" clId="{6D7B1E1F-FC0C-4F75-8723-A8C3E9B99815}" dt="2024-06-22T02:24:34.774" v="3292" actId="1036"/>
          <ac:spMkLst>
            <pc:docMk/>
            <pc:sldMk cId="1716679507" sldId="488"/>
            <ac:spMk id="154" creationId="{BF135218-DD01-69FE-9BEE-7E2BF33995C4}"/>
          </ac:spMkLst>
        </pc:spChg>
        <pc:graphicFrameChg chg="add del mod">
          <ac:chgData name="Huy Pham" userId="918db3a1909f15e0" providerId="LiveId" clId="{6D7B1E1F-FC0C-4F75-8723-A8C3E9B99815}" dt="2024-06-22T02:05:10.775" v="3081"/>
          <ac:graphicFrameMkLst>
            <pc:docMk/>
            <pc:sldMk cId="1716679507" sldId="488"/>
            <ac:graphicFrameMk id="11" creationId="{A15B8399-2869-3CE8-0666-28D1B3E3D2E1}"/>
          </ac:graphicFrameMkLst>
        </pc:graphicFrameChg>
        <pc:graphicFrameChg chg="add">
          <ac:chgData name="Huy Pham" userId="918db3a1909f15e0" providerId="LiveId" clId="{6D7B1E1F-FC0C-4F75-8723-A8C3E9B99815}" dt="2024-06-22T02:05:09.489" v="3079"/>
          <ac:graphicFrameMkLst>
            <pc:docMk/>
            <pc:sldMk cId="1716679507" sldId="488"/>
            <ac:graphicFrameMk id="38" creationId="{135ABAE2-5153-906E-6301-B742BF81036E}"/>
          </ac:graphicFrameMkLst>
        </pc:graphicFrameChg>
        <pc:graphicFrameChg chg="add del mod">
          <ac:chgData name="Huy Pham" userId="918db3a1909f15e0" providerId="LiveId" clId="{6D7B1E1F-FC0C-4F75-8723-A8C3E9B99815}" dt="2024-06-22T02:05:24.604" v="3087"/>
          <ac:graphicFrameMkLst>
            <pc:docMk/>
            <pc:sldMk cId="1716679507" sldId="488"/>
            <ac:graphicFrameMk id="41" creationId="{94A61AF9-AB9C-92CA-ECC4-81F631DAE17B}"/>
          </ac:graphicFrameMkLst>
        </pc:graphicFrameChg>
        <pc:graphicFrameChg chg="add">
          <ac:chgData name="Huy Pham" userId="918db3a1909f15e0" providerId="LiveId" clId="{6D7B1E1F-FC0C-4F75-8723-A8C3E9B99815}" dt="2024-06-22T02:05:23.026" v="3085"/>
          <ac:graphicFrameMkLst>
            <pc:docMk/>
            <pc:sldMk cId="1716679507" sldId="488"/>
            <ac:graphicFrameMk id="46" creationId="{37979B35-AA0F-B47B-D7A0-E9212ED1C687}"/>
          </ac:graphicFrameMkLst>
        </pc:graphicFrameChg>
        <pc:graphicFrameChg chg="add del mod">
          <ac:chgData name="Huy Pham" userId="918db3a1909f15e0" providerId="LiveId" clId="{6D7B1E1F-FC0C-4F75-8723-A8C3E9B99815}" dt="2024-06-22T02:05:49.740" v="3093"/>
          <ac:graphicFrameMkLst>
            <pc:docMk/>
            <pc:sldMk cId="1716679507" sldId="488"/>
            <ac:graphicFrameMk id="48" creationId="{E351CA92-B32A-6C52-AADC-740039B9F9BE}"/>
          </ac:graphicFrameMkLst>
        </pc:graphicFrameChg>
        <pc:graphicFrameChg chg="add">
          <ac:chgData name="Huy Pham" userId="918db3a1909f15e0" providerId="LiveId" clId="{6D7B1E1F-FC0C-4F75-8723-A8C3E9B99815}" dt="2024-06-22T02:05:48.079" v="3091"/>
          <ac:graphicFrameMkLst>
            <pc:docMk/>
            <pc:sldMk cId="1716679507" sldId="488"/>
            <ac:graphicFrameMk id="50" creationId="{7B2A0F83-F507-FFFD-52E9-FA6A1BCD9329}"/>
          </ac:graphicFrameMkLst>
        </pc:graphicFrameChg>
        <pc:graphicFrameChg chg="add del mod">
          <ac:chgData name="Huy Pham" userId="918db3a1909f15e0" providerId="LiveId" clId="{6D7B1E1F-FC0C-4F75-8723-A8C3E9B99815}" dt="2024-06-22T02:12:06.740" v="3186" actId="478"/>
          <ac:graphicFrameMkLst>
            <pc:docMk/>
            <pc:sldMk cId="1716679507" sldId="488"/>
            <ac:graphicFrameMk id="52" creationId="{A4697856-ECAD-2609-3E53-2EF21C2BC39F}"/>
          </ac:graphicFrameMkLst>
        </pc:graphicFrameChg>
        <pc:graphicFrameChg chg="add del mod">
          <ac:chgData name="Huy Pham" userId="918db3a1909f15e0" providerId="LiveId" clId="{6D7B1E1F-FC0C-4F75-8723-A8C3E9B99815}" dt="2024-06-22T02:14:18.120" v="3215"/>
          <ac:graphicFrameMkLst>
            <pc:docMk/>
            <pc:sldMk cId="1716679507" sldId="488"/>
            <ac:graphicFrameMk id="58" creationId="{6180AD49-077A-35D4-5613-12A63BFA3EE3}"/>
          </ac:graphicFrameMkLst>
        </pc:graphicFrameChg>
        <pc:graphicFrameChg chg="add del mod">
          <ac:chgData name="Huy Pham" userId="918db3a1909f15e0" providerId="LiveId" clId="{6D7B1E1F-FC0C-4F75-8723-A8C3E9B99815}" dt="2024-06-22T02:21:26.716" v="3224"/>
          <ac:graphicFrameMkLst>
            <pc:docMk/>
            <pc:sldMk cId="1716679507" sldId="488"/>
            <ac:graphicFrameMk id="61" creationId="{E7DE7D96-778B-05F3-DF9A-95F94B8C8401}"/>
          </ac:graphicFrameMkLst>
        </pc:graphicFrameChg>
        <pc:graphicFrameChg chg="add del mod">
          <ac:chgData name="Huy Pham" userId="918db3a1909f15e0" providerId="LiveId" clId="{6D7B1E1F-FC0C-4F75-8723-A8C3E9B99815}" dt="2024-06-22T02:21:38.844" v="3230"/>
          <ac:graphicFrameMkLst>
            <pc:docMk/>
            <pc:sldMk cId="1716679507" sldId="488"/>
            <ac:graphicFrameMk id="131" creationId="{451713A1-555E-EA8F-5C8E-86BEC0BA953C}"/>
          </ac:graphicFrameMkLst>
        </pc:graphicFrameChg>
        <pc:cxnChg chg="mod">
          <ac:chgData name="Huy Pham" userId="918db3a1909f15e0" providerId="LiveId" clId="{6D7B1E1F-FC0C-4F75-8723-A8C3E9B99815}" dt="2024-06-22T02:24:34.774" v="3292" actId="1036"/>
          <ac:cxnSpMkLst>
            <pc:docMk/>
            <pc:sldMk cId="1716679507" sldId="488"/>
            <ac:cxnSpMk id="145" creationId="{5A8E17C0-9004-97F8-DF86-27A486A845BF}"/>
          </ac:cxnSpMkLst>
        </pc:cxnChg>
      </pc:sldChg>
      <pc:sldChg chg="add">
        <pc:chgData name="Huy Pham" userId="918db3a1909f15e0" providerId="LiveId" clId="{6D7B1E1F-FC0C-4F75-8723-A8C3E9B99815}" dt="2024-06-22T07:02:08.643" v="3309"/>
        <pc:sldMkLst>
          <pc:docMk/>
          <pc:sldMk cId="3429270078" sldId="489"/>
        </pc:sldMkLst>
      </pc:sldChg>
      <pc:sldChg chg="addSp delSp modSp add mod delAnim modAnim">
        <pc:chgData name="Huy Pham" userId="918db3a1909f15e0" providerId="LiveId" clId="{6D7B1E1F-FC0C-4F75-8723-A8C3E9B99815}" dt="2024-06-22T07:23:14.991" v="3595"/>
        <pc:sldMkLst>
          <pc:docMk/>
          <pc:sldMk cId="815282351" sldId="490"/>
        </pc:sldMkLst>
        <pc:spChg chg="mod">
          <ac:chgData name="Huy Pham" userId="918db3a1909f15e0" providerId="LiveId" clId="{6D7B1E1F-FC0C-4F75-8723-A8C3E9B99815}" dt="2024-06-22T07:09:24.145" v="3341" actId="14100"/>
          <ac:spMkLst>
            <pc:docMk/>
            <pc:sldMk cId="815282351" sldId="490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07:09:29.002" v="3342" actId="1076"/>
          <ac:spMkLst>
            <pc:docMk/>
            <pc:sldMk cId="815282351" sldId="490"/>
            <ac:spMk id="12" creationId="{3EFAECBC-AF6E-FC85-5926-200D814110DB}"/>
          </ac:spMkLst>
        </pc:spChg>
        <pc:spChg chg="del">
          <ac:chgData name="Huy Pham" userId="918db3a1909f15e0" providerId="LiveId" clId="{6D7B1E1F-FC0C-4F75-8723-A8C3E9B99815}" dt="2024-06-22T07:07:36.038" v="3313" actId="478"/>
          <ac:spMkLst>
            <pc:docMk/>
            <pc:sldMk cId="815282351" sldId="490"/>
            <ac:spMk id="14" creationId="{7546D83E-0369-6D3D-41D0-A2DDB7EA7FBB}"/>
          </ac:spMkLst>
        </pc:spChg>
        <pc:spChg chg="del">
          <ac:chgData name="Huy Pham" userId="918db3a1909f15e0" providerId="LiveId" clId="{6D7B1E1F-FC0C-4F75-8723-A8C3E9B99815}" dt="2024-06-22T07:07:37.575" v="3314" actId="478"/>
          <ac:spMkLst>
            <pc:docMk/>
            <pc:sldMk cId="815282351" sldId="490"/>
            <ac:spMk id="18" creationId="{09C24977-1E89-3290-F661-44BFFF7E17B0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23" creationId="{A9610933-3AA9-55ED-AB82-D66EC462E611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24" creationId="{FBA31750-278A-7900-6D91-44C0F3613E5B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25" creationId="{478BFE19-EC01-BD7D-15A7-ACF6298F30BE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31" creationId="{C099A4CB-4272-86A6-232B-51912B0A9F1F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32" creationId="{97ECEC89-107B-B331-6F97-E5452C56529C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3" creationId="{B85646A9-44C2-B7F3-FD29-99AC5F7C6493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4" creationId="{1E56FC54-83F5-3C10-2F7F-0D7679A1B191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5" creationId="{3771DC92-7220-7660-CFA7-50D7CDE66A0D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6" creationId="{8FEDBC74-5D2B-B075-0CA3-559932C7AE68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7" creationId="{9AE785E9-8F6C-091A-911B-8FAE88DA90F3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8" creationId="{4FF6CF20-DC55-EF93-9239-6CEBF2F102F1}"/>
          </ac:spMkLst>
        </pc:spChg>
        <pc:spChg chg="add mod">
          <ac:chgData name="Huy Pham" userId="918db3a1909f15e0" providerId="LiveId" clId="{6D7B1E1F-FC0C-4F75-8723-A8C3E9B99815}" dt="2024-06-22T07:09:07.861" v="3338" actId="20577"/>
          <ac:spMkLst>
            <pc:docMk/>
            <pc:sldMk cId="815282351" sldId="490"/>
            <ac:spMk id="41" creationId="{95A87715-58D2-DEA7-2EA7-6458AC7CAFE1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44" creationId="{440CF16F-49DE-B0CD-51E0-5134352FDEB4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45" creationId="{27A9F221-738C-A2EA-C48C-F497F09246A5}"/>
          </ac:spMkLst>
        </pc:spChg>
        <pc:spChg chg="add mod">
          <ac:chgData name="Huy Pham" userId="918db3a1909f15e0" providerId="LiveId" clId="{6D7B1E1F-FC0C-4F75-8723-A8C3E9B99815}" dt="2024-06-22T07:11:46.021" v="3376" actId="1076"/>
          <ac:spMkLst>
            <pc:docMk/>
            <pc:sldMk cId="815282351" sldId="490"/>
            <ac:spMk id="47" creationId="{0DCE7FF1-4591-6838-0D8C-4D4D5A8DBE6F}"/>
          </ac:spMkLst>
        </pc:spChg>
        <pc:spChg chg="add del mod">
          <ac:chgData name="Huy Pham" userId="918db3a1909f15e0" providerId="LiveId" clId="{6D7B1E1F-FC0C-4F75-8723-A8C3E9B99815}" dt="2024-06-22T07:17:37.588" v="3466" actId="478"/>
          <ac:spMkLst>
            <pc:docMk/>
            <pc:sldMk cId="815282351" sldId="490"/>
            <ac:spMk id="50" creationId="{479B8666-7E9F-AEC4-D5B4-2EF7F8EA2FC4}"/>
          </ac:spMkLst>
        </pc:spChg>
        <pc:spChg chg="add mod">
          <ac:chgData name="Huy Pham" userId="918db3a1909f15e0" providerId="LiveId" clId="{6D7B1E1F-FC0C-4F75-8723-A8C3E9B99815}" dt="2024-06-22T07:18:23.037" v="3484" actId="14100"/>
          <ac:spMkLst>
            <pc:docMk/>
            <pc:sldMk cId="815282351" sldId="490"/>
            <ac:spMk id="53" creationId="{2CF4E675-9286-5797-4C3A-AEF424931547}"/>
          </ac:spMkLst>
        </pc:spChg>
        <pc:spChg chg="del">
          <ac:chgData name="Huy Pham" userId="918db3a1909f15e0" providerId="LiveId" clId="{6D7B1E1F-FC0C-4F75-8723-A8C3E9B99815}" dt="2024-06-22T07:07:32.803" v="3312" actId="478"/>
          <ac:spMkLst>
            <pc:docMk/>
            <pc:sldMk cId="815282351" sldId="490"/>
            <ac:spMk id="54" creationId="{E4D3D30E-14DC-E0D2-4EFB-CB5906DC89DA}"/>
          </ac:spMkLst>
        </pc:spChg>
        <pc:spChg chg="add mod">
          <ac:chgData name="Huy Pham" userId="918db3a1909f15e0" providerId="LiveId" clId="{6D7B1E1F-FC0C-4F75-8723-A8C3E9B99815}" dt="2024-06-22T07:12:19.051" v="3385" actId="1038"/>
          <ac:spMkLst>
            <pc:docMk/>
            <pc:sldMk cId="815282351" sldId="490"/>
            <ac:spMk id="55" creationId="{35A73F5C-1B81-F72E-EF28-C6410B65D75B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56" creationId="{462C6C0A-C1C3-B046-7224-48907ACB78B3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57" creationId="{7E81222A-2356-57DA-C268-D8126FEB80B9}"/>
          </ac:spMkLst>
        </pc:spChg>
        <pc:spChg chg="add mod">
          <ac:chgData name="Huy Pham" userId="918db3a1909f15e0" providerId="LiveId" clId="{6D7B1E1F-FC0C-4F75-8723-A8C3E9B99815}" dt="2024-06-22T07:12:35.571" v="3390" actId="1076"/>
          <ac:spMkLst>
            <pc:docMk/>
            <pc:sldMk cId="815282351" sldId="490"/>
            <ac:spMk id="58" creationId="{18C9CB18-028F-953B-24FE-A75FF986EDC4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60" creationId="{46F145F5-8B96-D4C1-450E-429DCF839C27}"/>
          </ac:spMkLst>
        </pc:spChg>
        <pc:spChg chg="add mod">
          <ac:chgData name="Huy Pham" userId="918db3a1909f15e0" providerId="LiveId" clId="{6D7B1E1F-FC0C-4F75-8723-A8C3E9B99815}" dt="2024-06-22T07:15:16.701" v="3428" actId="1036"/>
          <ac:spMkLst>
            <pc:docMk/>
            <pc:sldMk cId="815282351" sldId="490"/>
            <ac:spMk id="61" creationId="{6AB8DD04-7663-112D-DD48-FA0A5ADE86E8}"/>
          </ac:spMkLst>
        </pc:spChg>
        <pc:spChg chg="add mod">
          <ac:chgData name="Huy Pham" userId="918db3a1909f15e0" providerId="LiveId" clId="{6D7B1E1F-FC0C-4F75-8723-A8C3E9B99815}" dt="2024-06-22T07:15:33.836" v="3433" actId="1076"/>
          <ac:spMkLst>
            <pc:docMk/>
            <pc:sldMk cId="815282351" sldId="490"/>
            <ac:spMk id="63" creationId="{C7DD809D-9C30-D3B9-1754-0906F5F9527C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28" creationId="{33D0329D-E9A9-130C-29C7-C05EC94064C0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29" creationId="{B1E50FAB-7671-34E3-1B88-04DAF2EDA895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30" creationId="{9C8FF5A6-6AE3-F2E1-D5BB-5E416AEDCFC6}"/>
          </ac:spMkLst>
        </pc:spChg>
        <pc:spChg chg="add mod">
          <ac:chgData name="Huy Pham" userId="918db3a1909f15e0" providerId="LiveId" clId="{6D7B1E1F-FC0C-4F75-8723-A8C3E9B99815}" dt="2024-06-22T07:16:56.414" v="3455" actId="1038"/>
          <ac:spMkLst>
            <pc:docMk/>
            <pc:sldMk cId="815282351" sldId="490"/>
            <ac:spMk id="131" creationId="{1BC76459-B4BC-F1CC-7A1D-6BAFA9B2D0C2}"/>
          </ac:spMkLst>
        </pc:spChg>
        <pc:spChg chg="add mod">
          <ac:chgData name="Huy Pham" userId="918db3a1909f15e0" providerId="LiveId" clId="{6D7B1E1F-FC0C-4F75-8723-A8C3E9B99815}" dt="2024-06-22T07:17:07.428" v="3458" actId="1076"/>
          <ac:spMkLst>
            <pc:docMk/>
            <pc:sldMk cId="815282351" sldId="490"/>
            <ac:spMk id="133" creationId="{EC985EC5-CC50-5742-F43A-20DF2B1AD25D}"/>
          </ac:spMkLst>
        </pc:spChg>
        <pc:spChg chg="add mod">
          <ac:chgData name="Huy Pham" userId="918db3a1909f15e0" providerId="LiveId" clId="{6D7B1E1F-FC0C-4F75-8723-A8C3E9B99815}" dt="2024-06-22T07:17:42.567" v="3467" actId="14100"/>
          <ac:spMkLst>
            <pc:docMk/>
            <pc:sldMk cId="815282351" sldId="490"/>
            <ac:spMk id="143" creationId="{DE278A7E-599E-2D34-2356-98631AA26B4F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44" creationId="{2D75F507-E09E-1AB5-CC27-8E8451E51761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46" creationId="{DACABEF2-5077-7E13-0521-EDCBD24CA51E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47" creationId="{66C750B2-01B6-2104-8F25-259FBF797A88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48" creationId="{59111E22-A3FF-382E-BC4F-F5D649D60E71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0" creationId="{1FDFB51A-0285-41D9-80C5-48F59E6C3C85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1" creationId="{53D3DC29-E84C-B940-3AE1-B27297C8C9AB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2" creationId="{2A9884D6-27B2-FFF7-F69A-47261B699285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3" creationId="{317A5733-6A4A-C211-8AB7-31428F891ADC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4" creationId="{BF135218-DD01-69FE-9BEE-7E2BF33995C4}"/>
          </ac:spMkLst>
        </pc:spChg>
        <pc:spChg chg="del">
          <ac:chgData name="Huy Pham" userId="918db3a1909f15e0" providerId="LiveId" clId="{6D7B1E1F-FC0C-4F75-8723-A8C3E9B99815}" dt="2024-06-22T07:07:32.803" v="3312" actId="478"/>
          <ac:spMkLst>
            <pc:docMk/>
            <pc:sldMk cId="815282351" sldId="490"/>
            <ac:spMk id="155" creationId="{B7716C42-D7BE-EA25-4440-96A78A181CF4}"/>
          </ac:spMkLst>
        </pc:spChg>
        <pc:spChg chg="add mod">
          <ac:chgData name="Huy Pham" userId="918db3a1909f15e0" providerId="LiveId" clId="{6D7B1E1F-FC0C-4F75-8723-A8C3E9B99815}" dt="2024-06-22T07:17:57.380" v="3477" actId="1037"/>
          <ac:spMkLst>
            <pc:docMk/>
            <pc:sldMk cId="815282351" sldId="490"/>
            <ac:spMk id="156" creationId="{F219E15D-5A15-C20D-6AA5-CA58AD788651}"/>
          </ac:spMkLst>
        </pc:spChg>
        <pc:spChg chg="add mod">
          <ac:chgData name="Huy Pham" userId="918db3a1909f15e0" providerId="LiveId" clId="{6D7B1E1F-FC0C-4F75-8723-A8C3E9B99815}" dt="2024-06-22T07:18:44.376" v="3490" actId="1036"/>
          <ac:spMkLst>
            <pc:docMk/>
            <pc:sldMk cId="815282351" sldId="490"/>
            <ac:spMk id="157" creationId="{22CDC520-883B-A87C-33A1-3DF456FEB989}"/>
          </ac:spMkLst>
        </pc:spChg>
        <pc:spChg chg="add mod">
          <ac:chgData name="Huy Pham" userId="918db3a1909f15e0" providerId="LiveId" clId="{6D7B1E1F-FC0C-4F75-8723-A8C3E9B99815}" dt="2024-06-22T07:19:52.416" v="3516" actId="14100"/>
          <ac:spMkLst>
            <pc:docMk/>
            <pc:sldMk cId="815282351" sldId="490"/>
            <ac:spMk id="160" creationId="{0D17826E-9AA5-DFAB-E9CA-D4ACC86AD5EA}"/>
          </ac:spMkLst>
        </pc:spChg>
        <pc:spChg chg="add mod">
          <ac:chgData name="Huy Pham" userId="918db3a1909f15e0" providerId="LiveId" clId="{6D7B1E1F-FC0C-4F75-8723-A8C3E9B99815}" dt="2024-06-22T07:23:00.360" v="3591" actId="1076"/>
          <ac:spMkLst>
            <pc:docMk/>
            <pc:sldMk cId="815282351" sldId="490"/>
            <ac:spMk id="163" creationId="{0CE8EEC2-D24D-FD03-0779-E14EFD9BC908}"/>
          </ac:spMkLst>
        </pc:spChg>
        <pc:spChg chg="add mod">
          <ac:chgData name="Huy Pham" userId="918db3a1909f15e0" providerId="LiveId" clId="{6D7B1E1F-FC0C-4F75-8723-A8C3E9B99815}" dt="2024-06-22T07:21:44.862" v="3577" actId="1036"/>
          <ac:spMkLst>
            <pc:docMk/>
            <pc:sldMk cId="815282351" sldId="490"/>
            <ac:spMk id="166" creationId="{344C740D-8DC9-B595-BC5D-F25BEDB9F5DC}"/>
          </ac:spMkLst>
        </pc:spChg>
        <pc:spChg chg="add mod">
          <ac:chgData name="Huy Pham" userId="918db3a1909f15e0" providerId="LiveId" clId="{6D7B1E1F-FC0C-4F75-8723-A8C3E9B99815}" dt="2024-06-22T07:21:39.361" v="3570" actId="1076"/>
          <ac:spMkLst>
            <pc:docMk/>
            <pc:sldMk cId="815282351" sldId="490"/>
            <ac:spMk id="167" creationId="{44D18516-5F25-0D1F-896F-83A4F8C70ABA}"/>
          </ac:spMkLst>
        </pc:spChg>
        <pc:spChg chg="add mod">
          <ac:chgData name="Huy Pham" userId="918db3a1909f15e0" providerId="LiveId" clId="{6D7B1E1F-FC0C-4F75-8723-A8C3E9B99815}" dt="2024-06-22T07:21:16.266" v="3560" actId="1035"/>
          <ac:spMkLst>
            <pc:docMk/>
            <pc:sldMk cId="815282351" sldId="490"/>
            <ac:spMk id="168" creationId="{D506AF07-AAE1-BC1A-CD52-3C0848800709}"/>
          </ac:spMkLst>
        </pc:spChg>
        <pc:graphicFrameChg chg="add del mod">
          <ac:chgData name="Huy Pham" userId="918db3a1909f15e0" providerId="LiveId" clId="{6D7B1E1F-FC0C-4F75-8723-A8C3E9B99815}" dt="2024-06-22T07:07:57.289" v="3320"/>
          <ac:graphicFrameMkLst>
            <pc:docMk/>
            <pc:sldMk cId="815282351" sldId="490"/>
            <ac:graphicFrameMk id="11" creationId="{AD2EDCF2-2D76-CC18-9C02-0D8B16113FE2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13" creationId="{A3655DF8-9412-F4CB-0B99-8CA31F548497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15" creationId="{F6E4949E-1201-3645-A8DC-FE87716F5B96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16" creationId="{CED41CEB-85BC-0E43-70D1-246B2E3F41B2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17" creationId="{3DE38EEF-B350-BDB5-6476-0ABE9AB3D8AA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27" creationId="{8A28C623-B9F5-CCE6-4546-D29A4C6EC4EE}"/>
          </ac:graphicFrameMkLst>
        </pc:graphicFrameChg>
        <pc:graphicFrameChg chg="add del mod">
          <ac:chgData name="Huy Pham" userId="918db3a1909f15e0" providerId="LiveId" clId="{6D7B1E1F-FC0C-4F75-8723-A8C3E9B99815}" dt="2024-06-22T07:08:16.971" v="3323"/>
          <ac:graphicFrameMkLst>
            <pc:docMk/>
            <pc:sldMk cId="815282351" sldId="490"/>
            <ac:graphicFrameMk id="39" creationId="{4A9DA593-27D2-BBCA-E45F-1BCAB05D956D}"/>
          </ac:graphicFrameMkLst>
        </pc:graphicFrameChg>
        <pc:graphicFrameChg chg="add del mod">
          <ac:chgData name="Huy Pham" userId="918db3a1909f15e0" providerId="LiveId" clId="{6D7B1E1F-FC0C-4F75-8723-A8C3E9B99815}" dt="2024-06-22T07:09:55.517" v="3345"/>
          <ac:graphicFrameMkLst>
            <pc:docMk/>
            <pc:sldMk cId="815282351" sldId="490"/>
            <ac:graphicFrameMk id="43" creationId="{390ABFA2-B13C-6D30-627B-6CEECB411D48}"/>
          </ac:graphicFrameMkLst>
        </pc:graphicFrameChg>
        <pc:graphicFrameChg chg="add del mod">
          <ac:chgData name="Huy Pham" userId="918db3a1909f15e0" providerId="LiveId" clId="{6D7B1E1F-FC0C-4F75-8723-A8C3E9B99815}" dt="2024-06-22T07:10:08.594" v="3351"/>
          <ac:graphicFrameMkLst>
            <pc:docMk/>
            <pc:sldMk cId="815282351" sldId="490"/>
            <ac:graphicFrameMk id="48" creationId="{024C17B9-DF1A-CE21-AE80-07C4304B9F33}"/>
          </ac:graphicFrameMkLst>
        </pc:graphicFrameChg>
        <pc:graphicFrameChg chg="add del mod">
          <ac:chgData name="Huy Pham" userId="918db3a1909f15e0" providerId="LiveId" clId="{6D7B1E1F-FC0C-4F75-8723-A8C3E9B99815}" dt="2024-06-22T07:10:21.708" v="3357"/>
          <ac:graphicFrameMkLst>
            <pc:docMk/>
            <pc:sldMk cId="815282351" sldId="490"/>
            <ac:graphicFrameMk id="51" creationId="{D7FB577C-7DA1-1D2F-7DBB-6F5D19C6D10A}"/>
          </ac:graphicFrameMkLst>
        </pc:graphicFrameChg>
        <pc:graphicFrameChg chg="add del mod">
          <ac:chgData name="Huy Pham" userId="918db3a1909f15e0" providerId="LiveId" clId="{6D7B1E1F-FC0C-4F75-8723-A8C3E9B99815}" dt="2024-06-22T07:18:54.395" v="3493"/>
          <ac:graphicFrameMkLst>
            <pc:docMk/>
            <pc:sldMk cId="815282351" sldId="490"/>
            <ac:graphicFrameMk id="158" creationId="{6DF86D30-9A50-4D81-4249-F43413DF2366}"/>
          </ac:graphicFrameMkLst>
        </pc:graphicFrameChg>
        <pc:graphicFrameChg chg="add del mod">
          <ac:chgData name="Huy Pham" userId="918db3a1909f15e0" providerId="LiveId" clId="{6D7B1E1F-FC0C-4F75-8723-A8C3E9B99815}" dt="2024-06-22T07:19:04.461" v="3499"/>
          <ac:graphicFrameMkLst>
            <pc:docMk/>
            <pc:sldMk cId="815282351" sldId="490"/>
            <ac:graphicFrameMk id="161" creationId="{015C6B65-0108-628A-09CF-A2E3E66A1FF2}"/>
          </ac:graphicFrameMkLst>
        </pc:graphicFrameChg>
        <pc:graphicFrameChg chg="add del mod">
          <ac:chgData name="Huy Pham" userId="918db3a1909f15e0" providerId="LiveId" clId="{6D7B1E1F-FC0C-4F75-8723-A8C3E9B99815}" dt="2024-06-22T07:19:13.689" v="3505"/>
          <ac:graphicFrameMkLst>
            <pc:docMk/>
            <pc:sldMk cId="815282351" sldId="490"/>
            <ac:graphicFrameMk id="164" creationId="{C7606C87-10B6-3434-541B-360028B7D26B}"/>
          </ac:graphicFrameMkLst>
        </pc:graphicFrame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19" creationId="{8EFC5270-2688-55D8-98B6-7E99BBF16195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0" creationId="{5123982E-B13E-BA2B-0738-31E0926B0581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1" creationId="{7A4A5FE8-6735-6402-67AA-0A9EDBAE4BA2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2" creationId="{D972754A-082F-28B1-ECA4-C9FA8B94D555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6" creationId="{83BE380F-D8A6-9000-FA3A-3AE0905877BB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8" creationId="{A698D256-A1ED-3FB0-264C-57AF752AE325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9" creationId="{B6C8434A-5F48-1D63-0D95-8B75F6BA2F7D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30" creationId="{33FBFFC4-928C-8BB9-387F-84C9D6134DE7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42" creationId="{312112FE-EA76-D4D3-7B68-650C14D7F564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132" creationId="{AD8A2CD9-3B4F-E78C-C302-32F942BFAFE3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145" creationId="{5A8E17C0-9004-97F8-DF86-27A486A845BF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149" creationId="{2B4132DF-13D2-BF2D-A704-28F21F4B3E51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07:55:40.146" v="4273"/>
        <pc:sldMkLst>
          <pc:docMk/>
          <pc:sldMk cId="3773796231" sldId="491"/>
        </pc:sldMkLst>
        <pc:spChg chg="mod">
          <ac:chgData name="Huy Pham" userId="918db3a1909f15e0" providerId="LiveId" clId="{6D7B1E1F-FC0C-4F75-8723-A8C3E9B99815}" dt="2024-06-22T07:31:14.781" v="3876" actId="14100"/>
          <ac:spMkLst>
            <pc:docMk/>
            <pc:sldMk cId="3773796231" sldId="491"/>
            <ac:spMk id="10" creationId="{73CD972C-3EC3-DF4D-F87C-7378171718D6}"/>
          </ac:spMkLst>
        </pc:spChg>
        <pc:spChg chg="add mod">
          <ac:chgData name="Huy Pham" userId="918db3a1909f15e0" providerId="LiveId" clId="{6D7B1E1F-FC0C-4F75-8723-A8C3E9B99815}" dt="2024-06-22T07:26:42.833" v="3810" actId="14100"/>
          <ac:spMkLst>
            <pc:docMk/>
            <pc:sldMk cId="3773796231" sldId="491"/>
            <ac:spMk id="11" creationId="{6C9C3E8D-00B9-B485-B036-15B743C69AFF}"/>
          </ac:spMkLst>
        </pc:spChg>
        <pc:spChg chg="mod">
          <ac:chgData name="Huy Pham" userId="918db3a1909f15e0" providerId="LiveId" clId="{6D7B1E1F-FC0C-4F75-8723-A8C3E9B99815}" dt="2024-06-22T07:32:54.484" v="3917" actId="1035"/>
          <ac:spMkLst>
            <pc:docMk/>
            <pc:sldMk cId="3773796231" sldId="491"/>
            <ac:spMk id="12" creationId="{3EFAECBC-AF6E-FC85-5926-200D814110DB}"/>
          </ac:spMkLst>
        </pc:spChg>
        <pc:spChg chg="add mod">
          <ac:chgData name="Huy Pham" userId="918db3a1909f15e0" providerId="LiveId" clId="{6D7B1E1F-FC0C-4F75-8723-A8C3E9B99815}" dt="2024-06-22T07:25:33.548" v="3635"/>
          <ac:spMkLst>
            <pc:docMk/>
            <pc:sldMk cId="3773796231" sldId="491"/>
            <ac:spMk id="13" creationId="{F836E4ED-2E59-1348-5231-595B3DB44EFF}"/>
          </ac:spMkLst>
        </pc:spChg>
        <pc:spChg chg="add mod">
          <ac:chgData name="Huy Pham" userId="918db3a1909f15e0" providerId="LiveId" clId="{6D7B1E1F-FC0C-4F75-8723-A8C3E9B99815}" dt="2024-06-22T07:25:33.548" v="3635"/>
          <ac:spMkLst>
            <pc:docMk/>
            <pc:sldMk cId="3773796231" sldId="491"/>
            <ac:spMk id="14" creationId="{D6BABDFB-E07E-62F4-9A1E-EE6220F2C3E5}"/>
          </ac:spMkLst>
        </pc:spChg>
        <pc:spChg chg="add mod">
          <ac:chgData name="Huy Pham" userId="918db3a1909f15e0" providerId="LiveId" clId="{6D7B1E1F-FC0C-4F75-8723-A8C3E9B99815}" dt="2024-06-22T07:26:34.167" v="3786" actId="1038"/>
          <ac:spMkLst>
            <pc:docMk/>
            <pc:sldMk cId="3773796231" sldId="491"/>
            <ac:spMk id="15" creationId="{D4AD2627-1C66-E2F1-283D-3DA79807EF5D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16" creationId="{C5063C55-D4EF-FB82-914E-5BBA2C937EC9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17" creationId="{0E5F96D9-4C07-C5CC-AA69-B286E87681E1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18" creationId="{32AE0DB2-1E4E-48F3-EB38-3D8A024BEBF5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19" creationId="{02B2F910-9586-F01F-B0EA-B8503006B288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20" creationId="{B8903CC6-14C0-93B4-6D94-7BC5AF5D77A7}"/>
          </ac:spMkLst>
        </pc:spChg>
        <pc:spChg chg="add mod">
          <ac:chgData name="Huy Pham" userId="918db3a1909f15e0" providerId="LiveId" clId="{6D7B1E1F-FC0C-4F75-8723-A8C3E9B99815}" dt="2024-06-22T07:31:26.871" v="3885" actId="1037"/>
          <ac:spMkLst>
            <pc:docMk/>
            <pc:sldMk cId="3773796231" sldId="491"/>
            <ac:spMk id="23" creationId="{AA24321E-0B0A-D8CD-3FA8-98BE389F32D6}"/>
          </ac:spMkLst>
        </pc:spChg>
        <pc:spChg chg="add mod">
          <ac:chgData name="Huy Pham" userId="918db3a1909f15e0" providerId="LiveId" clId="{6D7B1E1F-FC0C-4F75-8723-A8C3E9B99815}" dt="2024-06-22T07:32:59.861" v="3920" actId="14100"/>
          <ac:spMkLst>
            <pc:docMk/>
            <pc:sldMk cId="3773796231" sldId="491"/>
            <ac:spMk id="28" creationId="{A6B8E944-7DE2-E26B-69EE-3881AC609F94}"/>
          </ac:spMkLst>
        </pc:spChg>
        <pc:spChg chg="add mod">
          <ac:chgData name="Huy Pham" userId="918db3a1909f15e0" providerId="LiveId" clId="{6D7B1E1F-FC0C-4F75-8723-A8C3E9B99815}" dt="2024-06-22T07:34:57.891" v="3972" actId="1038"/>
          <ac:spMkLst>
            <pc:docMk/>
            <pc:sldMk cId="3773796231" sldId="491"/>
            <ac:spMk id="31" creationId="{76508B05-17DB-EF10-4E1F-0F2D65AC7D15}"/>
          </ac:spMkLst>
        </pc:spChg>
        <pc:spChg chg="add del mod">
          <ac:chgData name="Huy Pham" userId="918db3a1909f15e0" providerId="LiveId" clId="{6D7B1E1F-FC0C-4F75-8723-A8C3E9B99815}" dt="2024-06-22T07:35:36.614" v="3985" actId="21"/>
          <ac:spMkLst>
            <pc:docMk/>
            <pc:sldMk cId="3773796231" sldId="491"/>
            <ac:spMk id="34" creationId="{04634627-1A62-6E86-3AE9-040A960C6B51}"/>
          </ac:spMkLst>
        </pc:spChg>
        <pc:spChg chg="add mod">
          <ac:chgData name="Huy Pham" userId="918db3a1909f15e0" providerId="LiveId" clId="{6D7B1E1F-FC0C-4F75-8723-A8C3E9B99815}" dt="2024-06-22T07:33:23.555" v="3940" actId="1035"/>
          <ac:spMkLst>
            <pc:docMk/>
            <pc:sldMk cId="3773796231" sldId="491"/>
            <ac:spMk id="35" creationId="{45D020B5-EF0B-915A-DDDE-13781695A895}"/>
          </ac:spMkLst>
        </pc:spChg>
        <pc:spChg chg="add mod">
          <ac:chgData name="Huy Pham" userId="918db3a1909f15e0" providerId="LiveId" clId="{6D7B1E1F-FC0C-4F75-8723-A8C3E9B99815}" dt="2024-06-22T07:33:49.994" v="3947" actId="1037"/>
          <ac:spMkLst>
            <pc:docMk/>
            <pc:sldMk cId="3773796231" sldId="491"/>
            <ac:spMk id="36" creationId="{21AB58D1-BA42-37CA-43DC-65D01216EBC1}"/>
          </ac:spMkLst>
        </pc:spChg>
        <pc:spChg chg="add mod">
          <ac:chgData name="Huy Pham" userId="918db3a1909f15e0" providerId="LiveId" clId="{6D7B1E1F-FC0C-4F75-8723-A8C3E9B99815}" dt="2024-06-22T07:35:00.007" v="3976" actId="1038"/>
          <ac:spMkLst>
            <pc:docMk/>
            <pc:sldMk cId="3773796231" sldId="491"/>
            <ac:spMk id="37" creationId="{A4A9B31C-A241-987A-2E8C-870843F77558}"/>
          </ac:spMkLst>
        </pc:spChg>
        <pc:spChg chg="add mod">
          <ac:chgData name="Huy Pham" userId="918db3a1909f15e0" providerId="LiveId" clId="{6D7B1E1F-FC0C-4F75-8723-A8C3E9B99815}" dt="2024-06-22T07:34:31.435" v="3958"/>
          <ac:spMkLst>
            <pc:docMk/>
            <pc:sldMk cId="3773796231" sldId="491"/>
            <ac:spMk id="38" creationId="{30F7E5DF-734D-A977-7883-FD7E1910F418}"/>
          </ac:spMkLst>
        </pc:spChg>
        <pc:spChg chg="add mod">
          <ac:chgData name="Huy Pham" userId="918db3a1909f15e0" providerId="LiveId" clId="{6D7B1E1F-FC0C-4F75-8723-A8C3E9B99815}" dt="2024-06-22T07:35:17.711" v="3981" actId="1076"/>
          <ac:spMkLst>
            <pc:docMk/>
            <pc:sldMk cId="3773796231" sldId="491"/>
            <ac:spMk id="39" creationId="{B70CF903-7958-4C14-5440-00AD7E0E4650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40" creationId="{04634627-1A62-6E86-3AE9-040A960C6B51}"/>
          </ac:spMkLst>
        </pc:spChg>
        <pc:spChg chg="del">
          <ac:chgData name="Huy Pham" userId="918db3a1909f15e0" providerId="LiveId" clId="{6D7B1E1F-FC0C-4F75-8723-A8C3E9B99815}" dt="2024-06-22T07:27:08.579" v="3814" actId="478"/>
          <ac:spMkLst>
            <pc:docMk/>
            <pc:sldMk cId="3773796231" sldId="491"/>
            <ac:spMk id="41" creationId="{95A87715-58D2-DEA7-2EA7-6458AC7CAFE1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42" creationId="{ED42AEAA-86BD-C71C-FCA1-284608313FE7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45" creationId="{ADDB4920-FBAB-E24D-FFF7-7689DB548344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46" creationId="{627526DA-7BCE-22C2-E3EB-5397F1784842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47" creationId="{0DCE7FF1-4591-6838-0D8C-4D4D5A8DBE6F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50" creationId="{F58F1018-15F0-22E6-5555-686BF05614F9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53" creationId="{2CF4E675-9286-5797-4C3A-AEF424931547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55" creationId="{35A73F5C-1B81-F72E-EF28-C6410B65D75B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58" creationId="{18C9CB18-028F-953B-24FE-A75FF986EDC4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61" creationId="{6AB8DD04-7663-112D-DD48-FA0A5ADE86E8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63" creationId="{C7DD809D-9C30-D3B9-1754-0906F5F9527C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31" creationId="{1BC76459-B4BC-F1CC-7A1D-6BAFA9B2D0C2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33" creationId="{EC985EC5-CC50-5742-F43A-20DF2B1AD25D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4" creationId="{572A84BA-B1BB-086E-242C-EA999D71CEC1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5" creationId="{EF531D45-A352-0930-A3B8-1AFE3604881B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6" creationId="{E2D20584-FDB2-0860-73CE-1E5CA024FF5C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7" creationId="{6B7518DA-6812-8202-4993-BEBA26767B2F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8" creationId="{A5EAD2AE-B07C-79DF-6827-1EFC68787E07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9" creationId="{DC873F22-DF4C-AEB9-0BD5-E152205690A3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40" creationId="{F0266698-7E87-91A2-DB0D-67672091628A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41" creationId="{5C205554-A3EA-2E7F-06D2-88C1AE473E91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42" creationId="{9EFD81FB-2B25-99E3-9BCA-6E0E817E0EB6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43" creationId="{DE278A7E-599E-2D34-2356-98631AA26B4F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56" creationId="{F219E15D-5A15-C20D-6AA5-CA58AD788651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57" creationId="{22CDC520-883B-A87C-33A1-3DF456FEB989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0" creationId="{0D17826E-9AA5-DFAB-E9CA-D4ACC86AD5EA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3" creationId="{0CE8EEC2-D24D-FD03-0779-E14EFD9BC908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6" creationId="{344C740D-8DC9-B595-BC5D-F25BEDB9F5DC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7" creationId="{44D18516-5F25-0D1F-896F-83A4F8C70ABA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8" creationId="{D506AF07-AAE1-BC1A-CD52-3C0848800709}"/>
          </ac:spMkLst>
        </pc:spChg>
        <pc:graphicFrameChg chg="add del mod">
          <ac:chgData name="Huy Pham" userId="918db3a1909f15e0" providerId="LiveId" clId="{6D7B1E1F-FC0C-4F75-8723-A8C3E9B99815}" dt="2024-06-22T07:27:12.820" v="3817"/>
          <ac:graphicFrameMkLst>
            <pc:docMk/>
            <pc:sldMk cId="3773796231" sldId="491"/>
            <ac:graphicFrameMk id="21" creationId="{50AA5AEF-3D74-4361-EF12-25E1F6F99B70}"/>
          </ac:graphicFrameMkLst>
        </pc:graphicFrameChg>
        <pc:graphicFrameChg chg="add del mod">
          <ac:chgData name="Huy Pham" userId="918db3a1909f15e0" providerId="LiveId" clId="{6D7B1E1F-FC0C-4F75-8723-A8C3E9B99815}" dt="2024-06-22T07:31:39.966" v="3888"/>
          <ac:graphicFrameMkLst>
            <pc:docMk/>
            <pc:sldMk cId="3773796231" sldId="491"/>
            <ac:graphicFrameMk id="26" creationId="{6EA55ABE-C99A-4A6D-269C-512A6EB92A90}"/>
          </ac:graphicFrameMkLst>
        </pc:graphicFrameChg>
        <pc:graphicFrameChg chg="add del mod">
          <ac:chgData name="Huy Pham" userId="918db3a1909f15e0" providerId="LiveId" clId="{6D7B1E1F-FC0C-4F75-8723-A8C3E9B99815}" dt="2024-06-22T07:31:52.267" v="3893"/>
          <ac:graphicFrameMkLst>
            <pc:docMk/>
            <pc:sldMk cId="3773796231" sldId="491"/>
            <ac:graphicFrameMk id="29" creationId="{77B395B8-FC18-2EE0-463A-ADC99B4AD80E}"/>
          </ac:graphicFrameMkLst>
        </pc:graphicFrameChg>
        <pc:graphicFrameChg chg="add del mod">
          <ac:chgData name="Huy Pham" userId="918db3a1909f15e0" providerId="LiveId" clId="{6D7B1E1F-FC0C-4F75-8723-A8C3E9B99815}" dt="2024-06-22T07:32:06.962" v="3899"/>
          <ac:graphicFrameMkLst>
            <pc:docMk/>
            <pc:sldMk cId="3773796231" sldId="491"/>
            <ac:graphicFrameMk id="32" creationId="{B455C0EA-5CF5-611A-736D-BC04CBE01AF0}"/>
          </ac:graphicFrameMkLst>
        </pc:graphicFrameChg>
        <pc:graphicFrameChg chg="add del mod">
          <ac:chgData name="Huy Pham" userId="918db3a1909f15e0" providerId="LiveId" clId="{6D7B1E1F-FC0C-4F75-8723-A8C3E9B99815}" dt="2024-06-22T07:36:42.253" v="4002"/>
          <ac:graphicFrameMkLst>
            <pc:docMk/>
            <pc:sldMk cId="3773796231" sldId="491"/>
            <ac:graphicFrameMk id="43" creationId="{D88B2D0C-05B6-0DE8-BCA2-8BE6604D2001}"/>
          </ac:graphicFrameMkLst>
        </pc:graphicFrameChg>
        <pc:graphicFrameChg chg="add del mod">
          <ac:chgData name="Huy Pham" userId="918db3a1909f15e0" providerId="LiveId" clId="{6D7B1E1F-FC0C-4F75-8723-A8C3E9B99815}" dt="2024-06-22T07:37:52.735" v="4035"/>
          <ac:graphicFrameMkLst>
            <pc:docMk/>
            <pc:sldMk cId="3773796231" sldId="491"/>
            <ac:graphicFrameMk id="48" creationId="{AF66B873-27ED-9AA2-07D1-DAB5DF7A3024}"/>
          </ac:graphicFrameMkLst>
        </pc:graphicFrameChg>
        <pc:picChg chg="add mod">
          <ac:chgData name="Huy Pham" userId="918db3a1909f15e0" providerId="LiveId" clId="{6D7B1E1F-FC0C-4F75-8723-A8C3E9B99815}" dt="2024-06-22T07:31:04.417" v="3873" actId="14100"/>
          <ac:picMkLst>
            <pc:docMk/>
            <pc:sldMk cId="3773796231" sldId="491"/>
            <ac:picMk id="24" creationId="{FBE95465-2C51-6616-DEB9-994BE27826CD}"/>
          </ac:picMkLst>
        </pc:picChg>
        <pc:picChg chg="add mod">
          <ac:chgData name="Huy Pham" userId="918db3a1909f15e0" providerId="LiveId" clId="{6D7B1E1F-FC0C-4F75-8723-A8C3E9B99815}" dt="2024-06-22T07:31:09.972" v="3875" actId="14100"/>
          <ac:picMkLst>
            <pc:docMk/>
            <pc:sldMk cId="3773796231" sldId="491"/>
            <ac:picMk id="25" creationId="{FA1EE2D7-FC91-4767-2679-F398CDB1A4DE}"/>
          </ac:picMkLst>
        </pc:picChg>
        <pc:cxnChg chg="mod">
          <ac:chgData name="Huy Pham" userId="918db3a1909f15e0" providerId="LiveId" clId="{6D7B1E1F-FC0C-4F75-8723-A8C3E9B99815}" dt="2024-06-22T07:25:32.037" v="3634" actId="1037"/>
          <ac:cxnSpMkLst>
            <pc:docMk/>
            <pc:sldMk cId="3773796231" sldId="491"/>
            <ac:cxnSpMk id="8" creationId="{36439BA7-9EF1-EA7D-27D2-863B870EBDEF}"/>
          </ac:cxnSpMkLst>
        </pc:cxnChg>
        <pc:cxnChg chg="add mod">
          <ac:chgData name="Huy Pham" userId="918db3a1909f15e0" providerId="LiveId" clId="{6D7B1E1F-FC0C-4F75-8723-A8C3E9B99815}" dt="2024-06-22T07:39:01.265" v="4067" actId="1038"/>
          <ac:cxnSpMkLst>
            <pc:docMk/>
            <pc:sldMk cId="3773796231" sldId="491"/>
            <ac:cxnSpMk id="52" creationId="{FCEC2BAA-2902-BB77-C45D-A11038F23406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07:57:23.382" v="4306"/>
        <pc:sldMkLst>
          <pc:docMk/>
          <pc:sldMk cId="959961118" sldId="492"/>
        </pc:sldMkLst>
        <pc:spChg chg="mod">
          <ac:chgData name="Huy Pham" userId="918db3a1909f15e0" providerId="LiveId" clId="{6D7B1E1F-FC0C-4F75-8723-A8C3E9B99815}" dt="2024-06-22T07:48:31.819" v="4104" actId="14100"/>
          <ac:spMkLst>
            <pc:docMk/>
            <pc:sldMk cId="959961118" sldId="492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07:48:26.712" v="4103" actId="1076"/>
          <ac:spMkLst>
            <pc:docMk/>
            <pc:sldMk cId="959961118" sldId="492"/>
            <ac:spMk id="12" creationId="{3EFAECBC-AF6E-FC85-5926-200D814110DB}"/>
          </ac:spMkLst>
        </pc:spChg>
        <pc:spChg chg="mod">
          <ac:chgData name="Huy Pham" userId="918db3a1909f15e0" providerId="LiveId" clId="{6D7B1E1F-FC0C-4F75-8723-A8C3E9B99815}" dt="2024-06-22T07:48:22.644" v="4102" actId="20577"/>
          <ac:spMkLst>
            <pc:docMk/>
            <pc:sldMk cId="959961118" sldId="492"/>
            <ac:spMk id="23" creationId="{AA24321E-0B0A-D8CD-3FA8-98BE389F32D6}"/>
          </ac:spMkLst>
        </pc:spChg>
        <pc:spChg chg="add del mod">
          <ac:chgData name="Huy Pham" userId="918db3a1909f15e0" providerId="LiveId" clId="{6D7B1E1F-FC0C-4F75-8723-A8C3E9B99815}" dt="2024-06-22T07:48:19.270" v="4101" actId="478"/>
          <ac:spMkLst>
            <pc:docMk/>
            <pc:sldMk cId="959961118" sldId="492"/>
            <ac:spMk id="26" creationId="{4955D0D6-32E1-7DD9-DB48-62E0DC28CA64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28" creationId="{A6B8E944-7DE2-E26B-69EE-3881AC609F94}"/>
          </ac:spMkLst>
        </pc:spChg>
        <pc:spChg chg="add mod">
          <ac:chgData name="Huy Pham" userId="918db3a1909f15e0" providerId="LiveId" clId="{6D7B1E1F-FC0C-4F75-8723-A8C3E9B99815}" dt="2024-06-22T07:51:38.717" v="4150" actId="1035"/>
          <ac:spMkLst>
            <pc:docMk/>
            <pc:sldMk cId="959961118" sldId="492"/>
            <ac:spMk id="30" creationId="{D1F1463C-6032-16F3-9097-DF6ABB34F7CF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1" creationId="{76508B05-17DB-EF10-4E1F-0F2D65AC7D15}"/>
          </ac:spMkLst>
        </pc:spChg>
        <pc:spChg chg="add mod">
          <ac:chgData name="Huy Pham" userId="918db3a1909f15e0" providerId="LiveId" clId="{6D7B1E1F-FC0C-4F75-8723-A8C3E9B99815}" dt="2024-06-22T07:51:43.409" v="4167" actId="1038"/>
          <ac:spMkLst>
            <pc:docMk/>
            <pc:sldMk cId="959961118" sldId="492"/>
            <ac:spMk id="32" creationId="{A3F220CC-7DF1-2E07-8183-31AB5AFAEDD4}"/>
          </ac:spMkLst>
        </pc:spChg>
        <pc:spChg chg="add mod">
          <ac:chgData name="Huy Pham" userId="918db3a1909f15e0" providerId="LiveId" clId="{6D7B1E1F-FC0C-4F75-8723-A8C3E9B99815}" dt="2024-06-22T07:52:25.389" v="4189" actId="123"/>
          <ac:spMkLst>
            <pc:docMk/>
            <pc:sldMk cId="959961118" sldId="492"/>
            <ac:spMk id="33" creationId="{02F26226-1F8C-3F3A-AB9D-AFF3A2876ED4}"/>
          </ac:spMkLst>
        </pc:spChg>
        <pc:spChg chg="add mod">
          <ac:chgData name="Huy Pham" userId="918db3a1909f15e0" providerId="LiveId" clId="{6D7B1E1F-FC0C-4F75-8723-A8C3E9B99815}" dt="2024-06-22T07:56:36.198" v="4289" actId="14100"/>
          <ac:spMkLst>
            <pc:docMk/>
            <pc:sldMk cId="959961118" sldId="492"/>
            <ac:spMk id="34" creationId="{E8E20D34-D9C5-2B1B-7B6F-61DF4161FDC6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5" creationId="{45D020B5-EF0B-915A-DDDE-13781695A895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6" creationId="{21AB58D1-BA42-37CA-43DC-65D01216EBC1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7" creationId="{A4A9B31C-A241-987A-2E8C-870843F77558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9" creationId="{B70CF903-7958-4C14-5440-00AD7E0E4650}"/>
          </ac:spMkLst>
        </pc:spChg>
        <pc:spChg chg="del">
          <ac:chgData name="Huy Pham" userId="918db3a1909f15e0" providerId="LiveId" clId="{6D7B1E1F-FC0C-4F75-8723-A8C3E9B99815}" dt="2024-06-22T07:47:04.560" v="4081" actId="478"/>
          <ac:spMkLst>
            <pc:docMk/>
            <pc:sldMk cId="959961118" sldId="492"/>
            <ac:spMk id="40" creationId="{04634627-1A62-6E86-3AE9-040A960C6B51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42" creationId="{ED42AEAA-86BD-C71C-FCA1-284608313FE7}"/>
          </ac:spMkLst>
        </pc:spChg>
        <pc:spChg chg="add mod">
          <ac:chgData name="Huy Pham" userId="918db3a1909f15e0" providerId="LiveId" clId="{6D7B1E1F-FC0C-4F75-8723-A8C3E9B99815}" dt="2024-06-22T07:53:31.097" v="4219" actId="1036"/>
          <ac:spMkLst>
            <pc:docMk/>
            <pc:sldMk cId="959961118" sldId="492"/>
            <ac:spMk id="43" creationId="{5542A848-9101-79AE-7E81-ACEBB4FB5E9E}"/>
          </ac:spMkLst>
        </pc:spChg>
        <pc:spChg chg="add mod">
          <ac:chgData name="Huy Pham" userId="918db3a1909f15e0" providerId="LiveId" clId="{6D7B1E1F-FC0C-4F75-8723-A8C3E9B99815}" dt="2024-06-22T07:53:56.287" v="4240" actId="1036"/>
          <ac:spMkLst>
            <pc:docMk/>
            <pc:sldMk cId="959961118" sldId="492"/>
            <ac:spMk id="44" creationId="{0AF17958-96F9-B21E-CEC1-A5D54F957E7C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45" creationId="{ADDB4920-FBAB-E24D-FFF7-7689DB548344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46" creationId="{627526DA-7BCE-22C2-E3EB-5397F1784842}"/>
          </ac:spMkLst>
        </pc:spChg>
        <pc:spChg chg="add mod">
          <ac:chgData name="Huy Pham" userId="918db3a1909f15e0" providerId="LiveId" clId="{6D7B1E1F-FC0C-4F75-8723-A8C3E9B99815}" dt="2024-06-22T07:54:28.876" v="4258" actId="1038"/>
          <ac:spMkLst>
            <pc:docMk/>
            <pc:sldMk cId="959961118" sldId="492"/>
            <ac:spMk id="47" creationId="{B71E1373-05F7-9A85-DEC9-396A07D61D0E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50" creationId="{F58F1018-15F0-22E6-5555-686BF05614F9}"/>
          </ac:spMkLst>
        </pc:spChg>
        <pc:spChg chg="add mod">
          <ac:chgData name="Huy Pham" userId="918db3a1909f15e0" providerId="LiveId" clId="{6D7B1E1F-FC0C-4F75-8723-A8C3E9B99815}" dt="2024-06-22T07:55:19.233" v="4271" actId="1076"/>
          <ac:spMkLst>
            <pc:docMk/>
            <pc:sldMk cId="959961118" sldId="492"/>
            <ac:spMk id="51" creationId="{AA932E0B-18C2-168C-D43D-F6D4137751E1}"/>
          </ac:spMkLst>
        </pc:spChg>
        <pc:spChg chg="add mod">
          <ac:chgData name="Huy Pham" userId="918db3a1909f15e0" providerId="LiveId" clId="{6D7B1E1F-FC0C-4F75-8723-A8C3E9B99815}" dt="2024-06-22T07:56:49.699" v="4300" actId="1036"/>
          <ac:spMkLst>
            <pc:docMk/>
            <pc:sldMk cId="959961118" sldId="492"/>
            <ac:spMk id="57" creationId="{6461F1B5-CE08-18A5-EA26-34B911FB8B8F}"/>
          </ac:spMkLst>
        </pc:spChg>
        <pc:graphicFrameChg chg="add del mod">
          <ac:chgData name="Huy Pham" userId="918db3a1909f15e0" providerId="LiveId" clId="{6D7B1E1F-FC0C-4F75-8723-A8C3E9B99815}" dt="2024-06-22T07:47:05.976" v="4084"/>
          <ac:graphicFrameMkLst>
            <pc:docMk/>
            <pc:sldMk cId="959961118" sldId="492"/>
            <ac:graphicFrameMk id="21" creationId="{42DDCC5C-9FD8-2F3B-C059-924918AA4371}"/>
          </ac:graphicFrameMkLst>
        </pc:graphicFrameChg>
        <pc:graphicFrameChg chg="add del mod">
          <ac:chgData name="Huy Pham" userId="918db3a1909f15e0" providerId="LiveId" clId="{6D7B1E1F-FC0C-4F75-8723-A8C3E9B99815}" dt="2024-06-22T07:49:34.675" v="4107"/>
          <ac:graphicFrameMkLst>
            <pc:docMk/>
            <pc:sldMk cId="959961118" sldId="492"/>
            <ac:graphicFrameMk id="27" creationId="{0C4CFE33-19CC-8249-B603-DEFA668DC84A}"/>
          </ac:graphicFrameMkLst>
        </pc:graphicFrameChg>
        <pc:graphicFrameChg chg="add del mod">
          <ac:chgData name="Huy Pham" userId="918db3a1909f15e0" providerId="LiveId" clId="{6D7B1E1F-FC0C-4F75-8723-A8C3E9B99815}" dt="2024-06-22T07:53:01.794" v="4199"/>
          <ac:graphicFrameMkLst>
            <pc:docMk/>
            <pc:sldMk cId="959961118" sldId="492"/>
            <ac:graphicFrameMk id="38" creationId="{1E4B6B26-FC12-83D4-0E1B-7DE5FF875E0D}"/>
          </ac:graphicFrameMkLst>
        </pc:graphicFrameChg>
        <pc:graphicFrameChg chg="add del mod">
          <ac:chgData name="Huy Pham" userId="918db3a1909f15e0" providerId="LiveId" clId="{6D7B1E1F-FC0C-4F75-8723-A8C3E9B99815}" dt="2024-06-22T07:54:45.744" v="4261"/>
          <ac:graphicFrameMkLst>
            <pc:docMk/>
            <pc:sldMk cId="959961118" sldId="492"/>
            <ac:graphicFrameMk id="48" creationId="{7DB93494-B4AA-9A96-05A6-711CA7533D2E}"/>
          </ac:graphicFrameMkLst>
        </pc:graphicFrameChg>
        <pc:cxnChg chg="del">
          <ac:chgData name="Huy Pham" userId="918db3a1909f15e0" providerId="LiveId" clId="{6D7B1E1F-FC0C-4F75-8723-A8C3E9B99815}" dt="2024-06-22T07:47:02.418" v="4080" actId="478"/>
          <ac:cxnSpMkLst>
            <pc:docMk/>
            <pc:sldMk cId="959961118" sldId="492"/>
            <ac:cxnSpMk id="52" creationId="{FCEC2BAA-2902-BB77-C45D-A11038F23406}"/>
          </ac:cxnSpMkLst>
        </pc:cxnChg>
        <pc:cxnChg chg="add mod">
          <ac:chgData name="Huy Pham" userId="918db3a1909f15e0" providerId="LiveId" clId="{6D7B1E1F-FC0C-4F75-8723-A8C3E9B99815}" dt="2024-06-22T07:56:06.144" v="4283" actId="14100"/>
          <ac:cxnSpMkLst>
            <pc:docMk/>
            <pc:sldMk cId="959961118" sldId="492"/>
            <ac:cxnSpMk id="53" creationId="{42FE3856-716E-DFB3-AB7E-4C04C92D4BCC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09:48:40.148" v="4785" actId="207"/>
        <pc:sldMkLst>
          <pc:docMk/>
          <pc:sldMk cId="1502743737" sldId="493"/>
        </pc:sldMkLst>
        <pc:spChg chg="mod">
          <ac:chgData name="Huy Pham" userId="918db3a1909f15e0" providerId="LiveId" clId="{6D7B1E1F-FC0C-4F75-8723-A8C3E9B99815}" dt="2024-06-22T08:28:59.361" v="4768" actId="1035"/>
          <ac:spMkLst>
            <pc:docMk/>
            <pc:sldMk cId="1502743737" sldId="493"/>
            <ac:spMk id="10" creationId="{73CD972C-3EC3-DF4D-F87C-7378171718D6}"/>
          </ac:spMkLst>
        </pc:spChg>
        <pc:spChg chg="add mod">
          <ac:chgData name="Huy Pham" userId="918db3a1909f15e0" providerId="LiveId" clId="{6D7B1E1F-FC0C-4F75-8723-A8C3E9B99815}" dt="2024-06-22T09:48:40.148" v="4785" actId="207"/>
          <ac:spMkLst>
            <pc:docMk/>
            <pc:sldMk cId="1502743737" sldId="493"/>
            <ac:spMk id="21" creationId="{62159262-6C37-302E-3207-9B95A4D28B04}"/>
          </ac:spMkLst>
        </pc:spChg>
        <pc:spChg chg="del">
          <ac:chgData name="Huy Pham" userId="918db3a1909f15e0" providerId="LiveId" clId="{6D7B1E1F-FC0C-4F75-8723-A8C3E9B99815}" dt="2024-06-22T07:59:25.935" v="4310" actId="478"/>
          <ac:spMkLst>
            <pc:docMk/>
            <pc:sldMk cId="1502743737" sldId="493"/>
            <ac:spMk id="23" creationId="{AA24321E-0B0A-D8CD-3FA8-98BE389F32D6}"/>
          </ac:spMkLst>
        </pc:spChg>
        <pc:spChg chg="del">
          <ac:chgData name="Huy Pham" userId="918db3a1909f15e0" providerId="LiveId" clId="{6D7B1E1F-FC0C-4F75-8723-A8C3E9B99815}" dt="2024-06-22T07:59:09.970" v="4309" actId="478"/>
          <ac:spMkLst>
            <pc:docMk/>
            <pc:sldMk cId="1502743737" sldId="493"/>
            <ac:spMk id="30" creationId="{D1F1463C-6032-16F3-9097-DF6ABB34F7CF}"/>
          </ac:spMkLst>
        </pc:spChg>
        <pc:spChg chg="add mod">
          <ac:chgData name="Huy Pham" userId="918db3a1909f15e0" providerId="LiveId" clId="{6D7B1E1F-FC0C-4F75-8723-A8C3E9B99815}" dt="2024-06-22T08:05:48.667" v="4427" actId="14100"/>
          <ac:spMkLst>
            <pc:docMk/>
            <pc:sldMk cId="1502743737" sldId="493"/>
            <ac:spMk id="31" creationId="{252C22C2-BA6F-1B2B-6418-307AB5A5F402}"/>
          </ac:spMkLst>
        </pc:spChg>
        <pc:spChg chg="del">
          <ac:chgData name="Huy Pham" userId="918db3a1909f15e0" providerId="LiveId" clId="{6D7B1E1F-FC0C-4F75-8723-A8C3E9B99815}" dt="2024-06-22T07:59:09.970" v="4309" actId="478"/>
          <ac:spMkLst>
            <pc:docMk/>
            <pc:sldMk cId="1502743737" sldId="493"/>
            <ac:spMk id="32" creationId="{A3F220CC-7DF1-2E07-8183-31AB5AFAEDD4}"/>
          </ac:spMkLst>
        </pc:spChg>
        <pc:spChg chg="del">
          <ac:chgData name="Huy Pham" userId="918db3a1909f15e0" providerId="LiveId" clId="{6D7B1E1F-FC0C-4F75-8723-A8C3E9B99815}" dt="2024-06-22T07:59:09.970" v="4309" actId="478"/>
          <ac:spMkLst>
            <pc:docMk/>
            <pc:sldMk cId="1502743737" sldId="493"/>
            <ac:spMk id="33" creationId="{02F26226-1F8C-3F3A-AB9D-AFF3A2876ED4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34" creationId="{E8E20D34-D9C5-2B1B-7B6F-61DF4161FDC6}"/>
          </ac:spMkLst>
        </pc:spChg>
        <pc:spChg chg="add mod">
          <ac:chgData name="Huy Pham" userId="918db3a1909f15e0" providerId="LiveId" clId="{6D7B1E1F-FC0C-4F75-8723-A8C3E9B99815}" dt="2024-06-22T08:05:33.793" v="4424" actId="1076"/>
          <ac:spMkLst>
            <pc:docMk/>
            <pc:sldMk cId="1502743737" sldId="493"/>
            <ac:spMk id="35" creationId="{86FFF39D-5BE4-E039-CA51-F0F40C42BC25}"/>
          </ac:spMkLst>
        </pc:spChg>
        <pc:spChg chg="add mod">
          <ac:chgData name="Huy Pham" userId="918db3a1909f15e0" providerId="LiveId" clId="{6D7B1E1F-FC0C-4F75-8723-A8C3E9B99815}" dt="2024-06-22T08:05:33.793" v="4424" actId="1076"/>
          <ac:spMkLst>
            <pc:docMk/>
            <pc:sldMk cId="1502743737" sldId="493"/>
            <ac:spMk id="36" creationId="{B6D91EEE-ED21-341F-470E-30B9FCC6C281}"/>
          </ac:spMkLst>
        </pc:spChg>
        <pc:spChg chg="add mod">
          <ac:chgData name="Huy Pham" userId="918db3a1909f15e0" providerId="LiveId" clId="{6D7B1E1F-FC0C-4F75-8723-A8C3E9B99815}" dt="2024-06-22T08:06:15.298" v="4432" actId="1076"/>
          <ac:spMkLst>
            <pc:docMk/>
            <pc:sldMk cId="1502743737" sldId="493"/>
            <ac:spMk id="37" creationId="{4F3CCB22-4B4C-C746-024A-B0A85799D7B8}"/>
          </ac:spMkLst>
        </pc:spChg>
        <pc:spChg chg="add mod">
          <ac:chgData name="Huy Pham" userId="918db3a1909f15e0" providerId="LiveId" clId="{6D7B1E1F-FC0C-4F75-8723-A8C3E9B99815}" dt="2024-06-22T08:06:51.348" v="4450" actId="1035"/>
          <ac:spMkLst>
            <pc:docMk/>
            <pc:sldMk cId="1502743737" sldId="493"/>
            <ac:spMk id="38" creationId="{5C60D059-A38B-A87B-C726-EC5A145131E2}"/>
          </ac:spMkLst>
        </pc:spChg>
        <pc:spChg chg="add mod">
          <ac:chgData name="Huy Pham" userId="918db3a1909f15e0" providerId="LiveId" clId="{6D7B1E1F-FC0C-4F75-8723-A8C3E9B99815}" dt="2024-06-22T08:07:44.296" v="4463" actId="1038"/>
          <ac:spMkLst>
            <pc:docMk/>
            <pc:sldMk cId="1502743737" sldId="493"/>
            <ac:spMk id="39" creationId="{6BA9DA4B-9302-D818-DE9E-37C95D5DA4D3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43" creationId="{5542A848-9101-79AE-7E81-ACEBB4FB5E9E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44" creationId="{0AF17958-96F9-B21E-CEC1-A5D54F957E7C}"/>
          </ac:spMkLst>
        </pc:spChg>
        <pc:spChg chg="add mod">
          <ac:chgData name="Huy Pham" userId="918db3a1909f15e0" providerId="LiveId" clId="{6D7B1E1F-FC0C-4F75-8723-A8C3E9B99815}" dt="2024-06-22T08:25:48.468" v="4630" actId="1035"/>
          <ac:spMkLst>
            <pc:docMk/>
            <pc:sldMk cId="1502743737" sldId="493"/>
            <ac:spMk id="45" creationId="{0E3209AB-D098-75D0-38EC-F73EC75C5A75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47" creationId="{B71E1373-05F7-9A85-DEC9-396A07D61D0E}"/>
          </ac:spMkLst>
        </pc:spChg>
        <pc:spChg chg="add mod">
          <ac:chgData name="Huy Pham" userId="918db3a1909f15e0" providerId="LiveId" clId="{6D7B1E1F-FC0C-4F75-8723-A8C3E9B99815}" dt="2024-06-22T08:26:06.853" v="4660" actId="1036"/>
          <ac:spMkLst>
            <pc:docMk/>
            <pc:sldMk cId="1502743737" sldId="493"/>
            <ac:spMk id="49" creationId="{F413F75C-E8E7-5C72-634C-B52A04F74271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51" creationId="{AA932E0B-18C2-168C-D43D-F6D4137751E1}"/>
          </ac:spMkLst>
        </pc:spChg>
        <pc:spChg chg="add mod">
          <ac:chgData name="Huy Pham" userId="918db3a1909f15e0" providerId="LiveId" clId="{6D7B1E1F-FC0C-4F75-8723-A8C3E9B99815}" dt="2024-06-22T08:26:49.708" v="4739" actId="1037"/>
          <ac:spMkLst>
            <pc:docMk/>
            <pc:sldMk cId="1502743737" sldId="493"/>
            <ac:spMk id="54" creationId="{9D68153E-A05D-91CD-8BCD-35B69B8C47CA}"/>
          </ac:spMkLst>
        </pc:spChg>
        <pc:spChg chg="add mod">
          <ac:chgData name="Huy Pham" userId="918db3a1909f15e0" providerId="LiveId" clId="{6D7B1E1F-FC0C-4F75-8723-A8C3E9B99815}" dt="2024-06-22T08:28:04.457" v="4758" actId="1035"/>
          <ac:spMkLst>
            <pc:docMk/>
            <pc:sldMk cId="1502743737" sldId="493"/>
            <ac:spMk id="55" creationId="{E206B3E8-EAB8-9995-B98B-DEAAA74F6219}"/>
          </ac:spMkLst>
        </pc:spChg>
        <pc:spChg chg="add mod">
          <ac:chgData name="Huy Pham" userId="918db3a1909f15e0" providerId="LiveId" clId="{6D7B1E1F-FC0C-4F75-8723-A8C3E9B99815}" dt="2024-06-22T08:26:29.793" v="4688" actId="1036"/>
          <ac:spMkLst>
            <pc:docMk/>
            <pc:sldMk cId="1502743737" sldId="493"/>
            <ac:spMk id="56" creationId="{C1F18CFE-73D3-A3EA-5654-27EEE3A3AFCD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57" creationId="{6461F1B5-CE08-18A5-EA26-34B911FB8B8F}"/>
          </ac:spMkLst>
        </pc:spChg>
        <pc:spChg chg="add mod">
          <ac:chgData name="Huy Pham" userId="918db3a1909f15e0" providerId="LiveId" clId="{6D7B1E1F-FC0C-4F75-8723-A8C3E9B99815}" dt="2024-06-22T08:26:35.438" v="4708" actId="1036"/>
          <ac:spMkLst>
            <pc:docMk/>
            <pc:sldMk cId="1502743737" sldId="493"/>
            <ac:spMk id="58" creationId="{BB9A6779-C7A8-BC79-984F-3047A915BC72}"/>
          </ac:spMkLst>
        </pc:spChg>
        <pc:spChg chg="add mod">
          <ac:chgData name="Huy Pham" userId="918db3a1909f15e0" providerId="LiveId" clId="{6D7B1E1F-FC0C-4F75-8723-A8C3E9B99815}" dt="2024-06-22T08:27:58.536" v="4756" actId="14100"/>
          <ac:spMkLst>
            <pc:docMk/>
            <pc:sldMk cId="1502743737" sldId="493"/>
            <ac:spMk id="59" creationId="{89CAF322-C1F7-E3FE-EFB1-3816981F6412}"/>
          </ac:spMkLst>
        </pc:spChg>
        <pc:graphicFrameChg chg="add del mod">
          <ac:chgData name="Huy Pham" userId="918db3a1909f15e0" providerId="LiveId" clId="{6D7B1E1F-FC0C-4F75-8723-A8C3E9B99815}" dt="2024-06-22T08:02:07.644" v="4341"/>
          <ac:graphicFrameMkLst>
            <pc:docMk/>
            <pc:sldMk cId="1502743737" sldId="493"/>
            <ac:graphicFrameMk id="28" creationId="{DF09D751-65D2-DA25-D079-82B82DBDACE0}"/>
          </ac:graphicFrameMkLst>
        </pc:graphicFrameChg>
        <pc:graphicFrameChg chg="add del mod">
          <ac:chgData name="Huy Pham" userId="918db3a1909f15e0" providerId="LiveId" clId="{6D7B1E1F-FC0C-4F75-8723-A8C3E9B99815}" dt="2024-06-22T08:08:17.216" v="4507"/>
          <ac:graphicFrameMkLst>
            <pc:docMk/>
            <pc:sldMk cId="1502743737" sldId="493"/>
            <ac:graphicFrameMk id="41" creationId="{195EBAA1-1F72-74C4-01C1-A4E04824B9A0}"/>
          </ac:graphicFrameMkLst>
        </pc:graphicFrameChg>
        <pc:graphicFrameChg chg="add del mod">
          <ac:chgData name="Huy Pham" userId="918db3a1909f15e0" providerId="LiveId" clId="{6D7B1E1F-FC0C-4F75-8723-A8C3E9B99815}" dt="2024-06-22T08:08:28.406" v="4513"/>
          <ac:graphicFrameMkLst>
            <pc:docMk/>
            <pc:sldMk cId="1502743737" sldId="493"/>
            <ac:graphicFrameMk id="46" creationId="{E9EC2BDA-652D-06F8-A9D7-D220872FC64E}"/>
          </ac:graphicFrameMkLst>
        </pc:graphicFrameChg>
        <pc:graphicFrameChg chg="add del mod">
          <ac:chgData name="Huy Pham" userId="918db3a1909f15e0" providerId="LiveId" clId="{6D7B1E1F-FC0C-4F75-8723-A8C3E9B99815}" dt="2024-06-22T08:08:38.682" v="4519"/>
          <ac:graphicFrameMkLst>
            <pc:docMk/>
            <pc:sldMk cId="1502743737" sldId="493"/>
            <ac:graphicFrameMk id="50" creationId="{68B73692-2BCF-6E0A-32CA-9FCADFEC124D}"/>
          </ac:graphicFrameMkLst>
        </pc:graphicFrameChg>
        <pc:picChg chg="add del mod">
          <ac:chgData name="Huy Pham" userId="918db3a1909f15e0" providerId="LiveId" clId="{6D7B1E1F-FC0C-4F75-8723-A8C3E9B99815}" dt="2024-06-22T08:01:48.997" v="4338" actId="478"/>
          <ac:picMkLst>
            <pc:docMk/>
            <pc:sldMk cId="1502743737" sldId="493"/>
            <ac:picMk id="22" creationId="{290477A2-C3AF-DCFD-4639-8496E2022229}"/>
          </ac:picMkLst>
        </pc:picChg>
        <pc:picChg chg="del">
          <ac:chgData name="Huy Pham" userId="918db3a1909f15e0" providerId="LiveId" clId="{6D7B1E1F-FC0C-4F75-8723-A8C3E9B99815}" dt="2024-06-22T07:59:26.988" v="4312" actId="478"/>
          <ac:picMkLst>
            <pc:docMk/>
            <pc:sldMk cId="1502743737" sldId="493"/>
            <ac:picMk id="24" creationId="{FBE95465-2C51-6616-DEB9-994BE27826CD}"/>
          </ac:picMkLst>
        </pc:picChg>
        <pc:picChg chg="del">
          <ac:chgData name="Huy Pham" userId="918db3a1909f15e0" providerId="LiveId" clId="{6D7B1E1F-FC0C-4F75-8723-A8C3E9B99815}" dt="2024-06-22T07:59:26.576" v="4311" actId="478"/>
          <ac:picMkLst>
            <pc:docMk/>
            <pc:sldMk cId="1502743737" sldId="493"/>
            <ac:picMk id="25" creationId="{FA1EE2D7-FC91-4767-2679-F398CDB1A4DE}"/>
          </ac:picMkLst>
        </pc:picChg>
        <pc:picChg chg="add mod">
          <ac:chgData name="Huy Pham" userId="918db3a1909f15e0" providerId="LiveId" clId="{6D7B1E1F-FC0C-4F75-8723-A8C3E9B99815}" dt="2024-06-22T08:00:26.648" v="4332" actId="1035"/>
          <ac:picMkLst>
            <pc:docMk/>
            <pc:sldMk cId="1502743737" sldId="493"/>
            <ac:picMk id="26" creationId="{03A44EC9-DF64-C557-4CDA-40AB98961B02}"/>
          </ac:picMkLst>
        </pc:picChg>
        <pc:picChg chg="add mod">
          <ac:chgData name="Huy Pham" userId="918db3a1909f15e0" providerId="LiveId" clId="{6D7B1E1F-FC0C-4F75-8723-A8C3E9B99815}" dt="2024-06-22T08:01:28.372" v="4337" actId="14100"/>
          <ac:picMkLst>
            <pc:docMk/>
            <pc:sldMk cId="1502743737" sldId="493"/>
            <ac:picMk id="27" creationId="{8CDC90D4-EECD-F4E6-E48B-75E01066ACE0}"/>
          </ac:picMkLst>
        </pc:picChg>
        <pc:cxnChg chg="add mod">
          <ac:chgData name="Huy Pham" userId="918db3a1909f15e0" providerId="LiveId" clId="{6D7B1E1F-FC0C-4F75-8723-A8C3E9B99815}" dt="2024-06-22T08:08:04.339" v="4504" actId="1036"/>
          <ac:cxnSpMkLst>
            <pc:docMk/>
            <pc:sldMk cId="1502743737" sldId="493"/>
            <ac:cxnSpMk id="40" creationId="{F0642961-8C19-2B2D-1618-191DC700D926}"/>
          </ac:cxnSpMkLst>
        </pc:cxnChg>
        <pc:cxnChg chg="del">
          <ac:chgData name="Huy Pham" userId="918db3a1909f15e0" providerId="LiveId" clId="{6D7B1E1F-FC0C-4F75-8723-A8C3E9B99815}" dt="2024-06-22T07:59:05.393" v="4308" actId="478"/>
          <ac:cxnSpMkLst>
            <pc:docMk/>
            <pc:sldMk cId="1502743737" sldId="493"/>
            <ac:cxnSpMk id="53" creationId="{42FE3856-716E-DFB3-AB7E-4C04C92D4BCC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10:00:24.942" v="5039"/>
        <pc:sldMkLst>
          <pc:docMk/>
          <pc:sldMk cId="2740116749" sldId="494"/>
        </pc:sldMkLst>
        <pc:spChg chg="mod">
          <ac:chgData name="Huy Pham" userId="918db3a1909f15e0" providerId="LiveId" clId="{6D7B1E1F-FC0C-4F75-8723-A8C3E9B99815}" dt="2024-06-22T09:50:52.700" v="4857" actId="1036"/>
          <ac:spMkLst>
            <pc:docMk/>
            <pc:sldMk cId="2740116749" sldId="494"/>
            <ac:spMk id="21" creationId="{62159262-6C37-302E-3207-9B95A4D28B04}"/>
          </ac:spMkLst>
        </pc:spChg>
        <pc:spChg chg="add mod">
          <ac:chgData name="Huy Pham" userId="918db3a1909f15e0" providerId="LiveId" clId="{6D7B1E1F-FC0C-4F75-8723-A8C3E9B99815}" dt="2024-06-22T09:55:53.199" v="4922" actId="1037"/>
          <ac:spMkLst>
            <pc:docMk/>
            <pc:sldMk cId="2740116749" sldId="494"/>
            <ac:spMk id="25" creationId="{51C75D9F-C2A4-6580-CE92-C1477F6544C6}"/>
          </ac:spMkLst>
        </pc:spChg>
        <pc:spChg chg="add mod">
          <ac:chgData name="Huy Pham" userId="918db3a1909f15e0" providerId="LiveId" clId="{6D7B1E1F-FC0C-4F75-8723-A8C3E9B99815}" dt="2024-06-22T09:58:28.702" v="4983" actId="1037"/>
          <ac:spMkLst>
            <pc:docMk/>
            <pc:sldMk cId="2740116749" sldId="494"/>
            <ac:spMk id="30" creationId="{BE5159B8-3AA3-6FB3-F86B-D906AE989C20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1" creationId="{252C22C2-BA6F-1B2B-6418-307AB5A5F402}"/>
          </ac:spMkLst>
        </pc:spChg>
        <pc:spChg chg="add mod">
          <ac:chgData name="Huy Pham" userId="918db3a1909f15e0" providerId="LiveId" clId="{6D7B1E1F-FC0C-4F75-8723-A8C3E9B99815}" dt="2024-06-22T10:00:12.839" v="5035" actId="20577"/>
          <ac:spMkLst>
            <pc:docMk/>
            <pc:sldMk cId="2740116749" sldId="494"/>
            <ac:spMk id="34" creationId="{6A078E72-E812-EBB3-A44E-0A3BCB56A0A3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5" creationId="{86FFF39D-5BE4-E039-CA51-F0F40C42BC25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6" creationId="{B6D91EEE-ED21-341F-470E-30B9FCC6C281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7" creationId="{4F3CCB22-4B4C-C746-024A-B0A85799D7B8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8" creationId="{5C60D059-A38B-A87B-C726-EC5A145131E2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9" creationId="{6BA9DA4B-9302-D818-DE9E-37C95D5DA4D3}"/>
          </ac:spMkLst>
        </pc:spChg>
        <pc:spChg chg="add mod">
          <ac:chgData name="Huy Pham" userId="918db3a1909f15e0" providerId="LiveId" clId="{6D7B1E1F-FC0C-4F75-8723-A8C3E9B99815}" dt="2024-06-22T09:59:22.139" v="5020" actId="1035"/>
          <ac:spMkLst>
            <pc:docMk/>
            <pc:sldMk cId="2740116749" sldId="494"/>
            <ac:spMk id="43" creationId="{6D5DFEFE-7D66-8C7C-D5EC-B1B014952A99}"/>
          </ac:spMkLst>
        </pc:spChg>
        <pc:spChg chg="del">
          <ac:chgData name="Huy Pham" userId="918db3a1909f15e0" providerId="LiveId" clId="{6D7B1E1F-FC0C-4F75-8723-A8C3E9B99815}" dt="2024-06-22T09:49:13.186" v="4791" actId="478"/>
          <ac:spMkLst>
            <pc:docMk/>
            <pc:sldMk cId="2740116749" sldId="494"/>
            <ac:spMk id="45" creationId="{0E3209AB-D098-75D0-38EC-F73EC75C5A75}"/>
          </ac:spMkLst>
        </pc:spChg>
        <pc:spChg chg="add mod">
          <ac:chgData name="Huy Pham" userId="918db3a1909f15e0" providerId="LiveId" clId="{6D7B1E1F-FC0C-4F75-8723-A8C3E9B99815}" dt="2024-06-22T09:55:28.825" v="4904" actId="1036"/>
          <ac:spMkLst>
            <pc:docMk/>
            <pc:sldMk cId="2740116749" sldId="494"/>
            <ac:spMk id="47" creationId="{9734DC4B-E939-4B15-1226-2829592AE74F}"/>
          </ac:spMkLst>
        </pc:spChg>
        <pc:spChg chg="add mod">
          <ac:chgData name="Huy Pham" userId="918db3a1909f15e0" providerId="LiveId" clId="{6D7B1E1F-FC0C-4F75-8723-A8C3E9B99815}" dt="2024-06-22T09:59:58.750" v="5030" actId="20577"/>
          <ac:spMkLst>
            <pc:docMk/>
            <pc:sldMk cId="2740116749" sldId="494"/>
            <ac:spMk id="48" creationId="{BF7F4BD3-D30A-C408-DED5-A5673494DFC9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49" creationId="{F413F75C-E8E7-5C72-634C-B52A04F74271}"/>
          </ac:spMkLst>
        </pc:spChg>
        <pc:spChg chg="add mod">
          <ac:chgData name="Huy Pham" userId="918db3a1909f15e0" providerId="LiveId" clId="{6D7B1E1F-FC0C-4F75-8723-A8C3E9B99815}" dt="2024-06-22T09:58:28.702" v="4983" actId="1037"/>
          <ac:spMkLst>
            <pc:docMk/>
            <pc:sldMk cId="2740116749" sldId="494"/>
            <ac:spMk id="50" creationId="{F792CB27-382B-DE49-7019-F6F3C48D536A}"/>
          </ac:spMkLst>
        </pc:spChg>
        <pc:spChg chg="add mod">
          <ac:chgData name="Huy Pham" userId="918db3a1909f15e0" providerId="LiveId" clId="{6D7B1E1F-FC0C-4F75-8723-A8C3E9B99815}" dt="2024-06-22T09:58:49.737" v="5002" actId="1036"/>
          <ac:spMkLst>
            <pc:docMk/>
            <pc:sldMk cId="2740116749" sldId="494"/>
            <ac:spMk id="51" creationId="{9B663AF1-70AC-B497-569E-F8EC827CA236}"/>
          </ac:spMkLst>
        </pc:spChg>
        <pc:spChg chg="add mod">
          <ac:chgData name="Huy Pham" userId="918db3a1909f15e0" providerId="LiveId" clId="{6D7B1E1F-FC0C-4F75-8723-A8C3E9B99815}" dt="2024-06-22T09:59:01.245" v="5011" actId="1037"/>
          <ac:spMkLst>
            <pc:docMk/>
            <pc:sldMk cId="2740116749" sldId="494"/>
            <ac:spMk id="52" creationId="{4774BD6D-BF2F-E649-6A9D-727E7A72AA4E}"/>
          </ac:spMkLst>
        </pc:spChg>
        <pc:spChg chg="add mod">
          <ac:chgData name="Huy Pham" userId="918db3a1909f15e0" providerId="LiveId" clId="{6D7B1E1F-FC0C-4F75-8723-A8C3E9B99815}" dt="2024-06-22T09:59:36.340" v="5024" actId="1076"/>
          <ac:spMkLst>
            <pc:docMk/>
            <pc:sldMk cId="2740116749" sldId="494"/>
            <ac:spMk id="53" creationId="{A4C7D601-6674-A1E5-F4FD-ECCF3EAD3DAB}"/>
          </ac:spMkLst>
        </pc:spChg>
        <pc:spChg chg="del mod">
          <ac:chgData name="Huy Pham" userId="918db3a1909f15e0" providerId="LiveId" clId="{6D7B1E1F-FC0C-4F75-8723-A8C3E9B99815}" dt="2024-06-22T09:49:12.041" v="4790" actId="478"/>
          <ac:spMkLst>
            <pc:docMk/>
            <pc:sldMk cId="2740116749" sldId="494"/>
            <ac:spMk id="54" creationId="{9D68153E-A05D-91CD-8BCD-35B69B8C47CA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55" creationId="{E206B3E8-EAB8-9995-B98B-DEAAA74F6219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56" creationId="{C1F18CFE-73D3-A3EA-5654-27EEE3A3AFCD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58" creationId="{BB9A6779-C7A8-BC79-984F-3047A915BC72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59" creationId="{89CAF322-C1F7-E3FE-EFB1-3816981F6412}"/>
          </ac:spMkLst>
        </pc:spChg>
        <pc:graphicFrameChg chg="add del mod">
          <ac:chgData name="Huy Pham" userId="918db3a1909f15e0" providerId="LiveId" clId="{6D7B1E1F-FC0C-4F75-8723-A8C3E9B99815}" dt="2024-06-22T09:50:36.698" v="4847"/>
          <ac:graphicFrameMkLst>
            <pc:docMk/>
            <pc:sldMk cId="2740116749" sldId="494"/>
            <ac:graphicFrameMk id="22" creationId="{122EB4CE-FB98-C415-470F-2C3A9C35EA12}"/>
          </ac:graphicFrameMkLst>
        </pc:graphicFrameChg>
        <pc:graphicFrameChg chg="add del mod">
          <ac:chgData name="Huy Pham" userId="918db3a1909f15e0" providerId="LiveId" clId="{6D7B1E1F-FC0C-4F75-8723-A8C3E9B99815}" dt="2024-06-22T09:52:49.970" v="4860"/>
          <ac:graphicFrameMkLst>
            <pc:docMk/>
            <pc:sldMk cId="2740116749" sldId="494"/>
            <ac:graphicFrameMk id="23" creationId="{EEAFA822-A42D-0B43-2827-C618195D4427}"/>
          </ac:graphicFrameMkLst>
        </pc:graphicFrameChg>
        <pc:graphicFrameChg chg="add del mod">
          <ac:chgData name="Huy Pham" userId="918db3a1909f15e0" providerId="LiveId" clId="{6D7B1E1F-FC0C-4F75-8723-A8C3E9B99815}" dt="2024-06-22T09:53:07.710" v="4866"/>
          <ac:graphicFrameMkLst>
            <pc:docMk/>
            <pc:sldMk cId="2740116749" sldId="494"/>
            <ac:graphicFrameMk id="28" creationId="{0F1A09D2-7698-AF6A-F528-4AD4511BE6C2}"/>
          </ac:graphicFrameMkLst>
        </pc:graphicFrameChg>
        <pc:graphicFrameChg chg="add del mod">
          <ac:chgData name="Huy Pham" userId="918db3a1909f15e0" providerId="LiveId" clId="{6D7B1E1F-FC0C-4F75-8723-A8C3E9B99815}" dt="2024-06-22T09:53:20.176" v="4872"/>
          <ac:graphicFrameMkLst>
            <pc:docMk/>
            <pc:sldMk cId="2740116749" sldId="494"/>
            <ac:graphicFrameMk id="32" creationId="{6B5C618C-AB50-9437-2941-F1A7B9CEEABE}"/>
          </ac:graphicFrameMkLst>
        </pc:graphicFrameChg>
        <pc:graphicFrameChg chg="add del mod">
          <ac:chgData name="Huy Pham" userId="918db3a1909f15e0" providerId="LiveId" clId="{6D7B1E1F-FC0C-4F75-8723-A8C3E9B99815}" dt="2024-06-22T09:53:34.045" v="4878"/>
          <ac:graphicFrameMkLst>
            <pc:docMk/>
            <pc:sldMk cId="2740116749" sldId="494"/>
            <ac:graphicFrameMk id="41" creationId="{DA4D1F59-77D2-C13D-F0E8-03CA09D7B3B5}"/>
          </ac:graphicFrameMkLst>
        </pc:graphicFrameChg>
        <pc:graphicFrameChg chg="add del mod">
          <ac:chgData name="Huy Pham" userId="918db3a1909f15e0" providerId="LiveId" clId="{6D7B1E1F-FC0C-4F75-8723-A8C3E9B99815}" dt="2024-06-22T09:54:31.146" v="4888"/>
          <ac:graphicFrameMkLst>
            <pc:docMk/>
            <pc:sldMk cId="2740116749" sldId="494"/>
            <ac:graphicFrameMk id="44" creationId="{88CD4612-0495-3230-3522-C225E43AFDE6}"/>
          </ac:graphicFrameMkLst>
        </pc:graphicFrameChg>
        <pc:cxnChg chg="del">
          <ac:chgData name="Huy Pham" userId="918db3a1909f15e0" providerId="LiveId" clId="{6D7B1E1F-FC0C-4F75-8723-A8C3E9B99815}" dt="2024-06-22T09:58:02.628" v="4970" actId="478"/>
          <ac:cxnSpMkLst>
            <pc:docMk/>
            <pc:sldMk cId="2740116749" sldId="494"/>
            <ac:cxnSpMk id="40" creationId="{F0642961-8C19-2B2D-1618-191DC700D926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10:09:48.252" v="5171"/>
        <pc:sldMkLst>
          <pc:docMk/>
          <pc:sldMk cId="3467170485" sldId="495"/>
        </pc:sldMkLst>
        <pc:spChg chg="mod">
          <ac:chgData name="Huy Pham" userId="918db3a1909f15e0" providerId="LiveId" clId="{6D7B1E1F-FC0C-4F75-8723-A8C3E9B99815}" dt="2024-06-22T10:04:16.193" v="5086" actId="14100"/>
          <ac:spMkLst>
            <pc:docMk/>
            <pc:sldMk cId="3467170485" sldId="495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10:05:27.163" v="5118" actId="1035"/>
          <ac:spMkLst>
            <pc:docMk/>
            <pc:sldMk cId="3467170485" sldId="495"/>
            <ac:spMk id="12" creationId="{3EFAECBC-AF6E-FC85-5926-200D814110DB}"/>
          </ac:spMkLst>
        </pc:spChg>
        <pc:spChg chg="del">
          <ac:chgData name="Huy Pham" userId="918db3a1909f15e0" providerId="LiveId" clId="{6D7B1E1F-FC0C-4F75-8723-A8C3E9B99815}" dt="2024-06-22T10:01:16.946" v="5045" actId="478"/>
          <ac:spMkLst>
            <pc:docMk/>
            <pc:sldMk cId="3467170485" sldId="495"/>
            <ac:spMk id="21" creationId="{62159262-6C37-302E-3207-9B95A4D28B04}"/>
          </ac:spMkLst>
        </pc:spChg>
        <pc:spChg chg="add mod">
          <ac:chgData name="Huy Pham" userId="918db3a1909f15e0" providerId="LiveId" clId="{6D7B1E1F-FC0C-4F75-8723-A8C3E9B99815}" dt="2024-06-22T10:04:36.608" v="5094" actId="14100"/>
          <ac:spMkLst>
            <pc:docMk/>
            <pc:sldMk cId="3467170485" sldId="495"/>
            <ac:spMk id="24" creationId="{7C4F636C-6757-B460-069F-1DB10DD82E28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25" creationId="{51C75D9F-C2A4-6580-CE92-C1477F6544C6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30" creationId="{BE5159B8-3AA3-6FB3-F86B-D906AE989C20}"/>
          </ac:spMkLst>
        </pc:spChg>
        <pc:spChg chg="add mod">
          <ac:chgData name="Huy Pham" userId="918db3a1909f15e0" providerId="LiveId" clId="{6D7B1E1F-FC0C-4F75-8723-A8C3E9B99815}" dt="2024-06-22T10:08:57.306" v="5138" actId="1076"/>
          <ac:spMkLst>
            <pc:docMk/>
            <pc:sldMk cId="3467170485" sldId="495"/>
            <ac:spMk id="33" creationId="{34979B0F-1F35-225D-44A0-5F10E10C2805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34" creationId="{6A078E72-E812-EBB3-A44E-0A3BCB56A0A3}"/>
          </ac:spMkLst>
        </pc:spChg>
        <pc:spChg chg="add mod">
          <ac:chgData name="Huy Pham" userId="918db3a1909f15e0" providerId="LiveId" clId="{6D7B1E1F-FC0C-4F75-8723-A8C3E9B99815}" dt="2024-06-22T10:09:22.243" v="5168" actId="1036"/>
          <ac:spMkLst>
            <pc:docMk/>
            <pc:sldMk cId="3467170485" sldId="495"/>
            <ac:spMk id="35" creationId="{B1E5399B-A195-E85E-A88C-F6EF27E6EC3C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43" creationId="{6D5DFEFE-7D66-8C7C-D5EC-B1B014952A99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47" creationId="{9734DC4B-E939-4B15-1226-2829592AE74F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48" creationId="{BF7F4BD3-D30A-C408-DED5-A5673494DFC9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50" creationId="{F792CB27-382B-DE49-7019-F6F3C48D536A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51" creationId="{9B663AF1-70AC-B497-569E-F8EC827CA236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52" creationId="{4774BD6D-BF2F-E649-6A9D-727E7A72AA4E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53" creationId="{A4C7D601-6674-A1E5-F4FD-ECCF3EAD3DAB}"/>
          </ac:spMkLst>
        </pc:spChg>
        <pc:graphicFrameChg chg="add del mod">
          <ac:chgData name="Huy Pham" userId="918db3a1909f15e0" providerId="LiveId" clId="{6D7B1E1F-FC0C-4F75-8723-A8C3E9B99815}" dt="2024-06-22T10:01:18.091" v="5048"/>
          <ac:graphicFrameMkLst>
            <pc:docMk/>
            <pc:sldMk cId="3467170485" sldId="495"/>
            <ac:graphicFrameMk id="22" creationId="{9D9E4B29-47D3-DD41-1879-224E76A4831E}"/>
          </ac:graphicFrameMkLst>
        </pc:graphicFrameChg>
        <pc:graphicFrameChg chg="add del mod">
          <ac:chgData name="Huy Pham" userId="918db3a1909f15e0" providerId="LiveId" clId="{6D7B1E1F-FC0C-4F75-8723-A8C3E9B99815}" dt="2024-06-22T10:07:17.499" v="5121"/>
          <ac:graphicFrameMkLst>
            <pc:docMk/>
            <pc:sldMk cId="3467170485" sldId="495"/>
            <ac:graphicFrameMk id="31" creationId="{1AFDD062-9F0E-1CFA-0C95-472528EABA0F}"/>
          </ac:graphicFrameMkLst>
        </pc:graphicFrameChg>
        <pc:picChg chg="del">
          <ac:chgData name="Huy Pham" userId="918db3a1909f15e0" providerId="LiveId" clId="{6D7B1E1F-FC0C-4F75-8723-A8C3E9B99815}" dt="2024-06-22T10:01:12.172" v="5043" actId="478"/>
          <ac:picMkLst>
            <pc:docMk/>
            <pc:sldMk cId="3467170485" sldId="495"/>
            <ac:picMk id="26" creationId="{03A44EC9-DF64-C557-4CDA-40AB98961B02}"/>
          </ac:picMkLst>
        </pc:picChg>
        <pc:picChg chg="del">
          <ac:chgData name="Huy Pham" userId="918db3a1909f15e0" providerId="LiveId" clId="{6D7B1E1F-FC0C-4F75-8723-A8C3E9B99815}" dt="2024-06-22T10:01:11.480" v="5042" actId="478"/>
          <ac:picMkLst>
            <pc:docMk/>
            <pc:sldMk cId="3467170485" sldId="495"/>
            <ac:picMk id="27" creationId="{8CDC90D4-EECD-F4E6-E48B-75E01066ACE0}"/>
          </ac:picMkLst>
        </pc:picChg>
        <pc:picChg chg="add mod">
          <ac:chgData name="Huy Pham" userId="918db3a1909f15e0" providerId="LiveId" clId="{6D7B1E1F-FC0C-4F75-8723-A8C3E9B99815}" dt="2024-06-22T10:03:47.618" v="5081" actId="14100"/>
          <ac:picMkLst>
            <pc:docMk/>
            <pc:sldMk cId="3467170485" sldId="495"/>
            <ac:picMk id="28" creationId="{23D7CBC6-45BD-D0AB-24FD-F5C06F0C621C}"/>
          </ac:picMkLst>
        </pc:picChg>
        <pc:picChg chg="add mod">
          <ac:chgData name="Huy Pham" userId="918db3a1909f15e0" providerId="LiveId" clId="{6D7B1E1F-FC0C-4F75-8723-A8C3E9B99815}" dt="2024-06-22T10:04:47.676" v="5107" actId="14100"/>
          <ac:picMkLst>
            <pc:docMk/>
            <pc:sldMk cId="3467170485" sldId="495"/>
            <ac:picMk id="29" creationId="{2827F318-FD11-4EF4-8849-80682F14DF5D}"/>
          </ac:picMkLst>
        </pc:picChg>
      </pc:sldChg>
      <pc:sldChg chg="addSp delSp modSp add mod modAnim">
        <pc:chgData name="Huy Pham" userId="918db3a1909f15e0" providerId="LiveId" clId="{6D7B1E1F-FC0C-4F75-8723-A8C3E9B99815}" dt="2024-06-22T10:16:14.379" v="5241"/>
        <pc:sldMkLst>
          <pc:docMk/>
          <pc:sldMk cId="2497568765" sldId="496"/>
        </pc:sldMkLst>
        <pc:spChg chg="mod">
          <ac:chgData name="Huy Pham" userId="918db3a1909f15e0" providerId="LiveId" clId="{6D7B1E1F-FC0C-4F75-8723-A8C3E9B99815}" dt="2024-06-22T10:11:50.417" v="5194" actId="1076"/>
          <ac:spMkLst>
            <pc:docMk/>
            <pc:sldMk cId="2497568765" sldId="496"/>
            <ac:spMk id="12" creationId="{3EFAECBC-AF6E-FC85-5926-200D814110DB}"/>
          </ac:spMkLst>
        </pc:spChg>
        <pc:spChg chg="add mod">
          <ac:chgData name="Huy Pham" userId="918db3a1909f15e0" providerId="LiveId" clId="{6D7B1E1F-FC0C-4F75-8723-A8C3E9B99815}" dt="2024-06-22T10:15:29.610" v="5233" actId="1076"/>
          <ac:spMkLst>
            <pc:docMk/>
            <pc:sldMk cId="2497568765" sldId="496"/>
            <ac:spMk id="23" creationId="{68D7D63C-76C5-B1C5-33A3-B42B057C6939}"/>
          </ac:spMkLst>
        </pc:spChg>
        <pc:spChg chg="mod">
          <ac:chgData name="Huy Pham" userId="918db3a1909f15e0" providerId="LiveId" clId="{6D7B1E1F-FC0C-4F75-8723-A8C3E9B99815}" dt="2024-06-22T10:11:33.806" v="5190"/>
          <ac:spMkLst>
            <pc:docMk/>
            <pc:sldMk cId="2497568765" sldId="496"/>
            <ac:spMk id="24" creationId="{7C4F636C-6757-B460-069F-1DB10DD82E28}"/>
          </ac:spMkLst>
        </pc:spChg>
        <pc:spChg chg="add mod">
          <ac:chgData name="Huy Pham" userId="918db3a1909f15e0" providerId="LiveId" clId="{6D7B1E1F-FC0C-4F75-8723-A8C3E9B99815}" dt="2024-06-22T10:16:12.703" v="5240" actId="1076"/>
          <ac:spMkLst>
            <pc:docMk/>
            <pc:sldMk cId="2497568765" sldId="496"/>
            <ac:spMk id="25" creationId="{2CB5ACAB-A2CF-48D8-5024-1BAF730D2B63}"/>
          </ac:spMkLst>
        </pc:spChg>
        <pc:spChg chg="add mod">
          <ac:chgData name="Huy Pham" userId="918db3a1909f15e0" providerId="LiveId" clId="{6D7B1E1F-FC0C-4F75-8723-A8C3E9B99815}" dt="2024-06-22T10:15:35.701" v="5234" actId="1076"/>
          <ac:spMkLst>
            <pc:docMk/>
            <pc:sldMk cId="2497568765" sldId="496"/>
            <ac:spMk id="26" creationId="{2BB653BF-4756-FD49-2B4A-92F54EC9FE68}"/>
          </ac:spMkLst>
        </pc:spChg>
        <pc:spChg chg="mod">
          <ac:chgData name="Huy Pham" userId="918db3a1909f15e0" providerId="LiveId" clId="{6D7B1E1F-FC0C-4F75-8723-A8C3E9B99815}" dt="2024-06-22T10:13:03.671" v="5203" actId="1076"/>
          <ac:spMkLst>
            <pc:docMk/>
            <pc:sldMk cId="2497568765" sldId="496"/>
            <ac:spMk id="33" creationId="{34979B0F-1F35-225D-44A0-5F10E10C2805}"/>
          </ac:spMkLst>
        </pc:spChg>
        <pc:spChg chg="mod">
          <ac:chgData name="Huy Pham" userId="918db3a1909f15e0" providerId="LiveId" clId="{6D7B1E1F-FC0C-4F75-8723-A8C3E9B99815}" dt="2024-06-22T10:13:56.147" v="5214" actId="1076"/>
          <ac:spMkLst>
            <pc:docMk/>
            <pc:sldMk cId="2497568765" sldId="496"/>
            <ac:spMk id="35" creationId="{B1E5399B-A195-E85E-A88C-F6EF27E6EC3C}"/>
          </ac:spMkLst>
        </pc:spChg>
        <pc:graphicFrameChg chg="add del mod">
          <ac:chgData name="Huy Pham" userId="918db3a1909f15e0" providerId="LiveId" clId="{6D7B1E1F-FC0C-4F75-8723-A8C3E9B99815}" dt="2024-06-22T10:10:42.810" v="5175"/>
          <ac:graphicFrameMkLst>
            <pc:docMk/>
            <pc:sldMk cId="2497568765" sldId="496"/>
            <ac:graphicFrameMk id="21" creationId="{11A715CB-DAC6-51A3-40C8-EEBCD054A9AD}"/>
          </ac:graphicFrameMkLst>
        </pc:graphicFrameChg>
        <pc:picChg chg="mod">
          <ac:chgData name="Huy Pham" userId="918db3a1909f15e0" providerId="LiveId" clId="{6D7B1E1F-FC0C-4F75-8723-A8C3E9B99815}" dt="2024-06-22T10:13:49.716" v="5213" actId="14100"/>
          <ac:picMkLst>
            <pc:docMk/>
            <pc:sldMk cId="2497568765" sldId="496"/>
            <ac:picMk id="28" creationId="{23D7CBC6-45BD-D0AB-24FD-F5C06F0C621C}"/>
          </ac:picMkLst>
        </pc:picChg>
      </pc:sldChg>
      <pc:sldChg chg="addSp delSp modSp add mod delAnim modAnim">
        <pc:chgData name="Huy Pham" userId="918db3a1909f15e0" providerId="LiveId" clId="{6D7B1E1F-FC0C-4F75-8723-A8C3E9B99815}" dt="2024-06-22T10:23:17.814" v="5360"/>
        <pc:sldMkLst>
          <pc:docMk/>
          <pc:sldMk cId="2002870086" sldId="497"/>
        </pc:sldMkLst>
        <pc:spChg chg="add del">
          <ac:chgData name="Huy Pham" userId="918db3a1909f15e0" providerId="LiveId" clId="{6D7B1E1F-FC0C-4F75-8723-A8C3E9B99815}" dt="2024-06-22T10:17:05.552" v="5247" actId="478"/>
          <ac:spMkLst>
            <pc:docMk/>
            <pc:sldMk cId="2002870086" sldId="497"/>
            <ac:spMk id="10" creationId="{73CD972C-3EC3-DF4D-F87C-7378171718D6}"/>
          </ac:spMkLst>
        </pc:spChg>
        <pc:spChg chg="del">
          <ac:chgData name="Huy Pham" userId="918db3a1909f15e0" providerId="LiveId" clId="{6D7B1E1F-FC0C-4F75-8723-A8C3E9B99815}" dt="2024-06-22T10:17:33.422" v="5254" actId="478"/>
          <ac:spMkLst>
            <pc:docMk/>
            <pc:sldMk cId="2002870086" sldId="497"/>
            <ac:spMk id="12" creationId="{3EFAECBC-AF6E-FC85-5926-200D814110DB}"/>
          </ac:spMkLst>
        </pc:spChg>
        <pc:spChg chg="del">
          <ac:chgData name="Huy Pham" userId="918db3a1909f15e0" providerId="LiveId" clId="{6D7B1E1F-FC0C-4F75-8723-A8C3E9B99815}" dt="2024-06-22T10:17:01.520" v="5245" actId="478"/>
          <ac:spMkLst>
            <pc:docMk/>
            <pc:sldMk cId="2002870086" sldId="497"/>
            <ac:spMk id="23" creationId="{68D7D63C-76C5-B1C5-33A3-B42B057C6939}"/>
          </ac:spMkLst>
        </pc:spChg>
        <pc:spChg chg="del">
          <ac:chgData name="Huy Pham" userId="918db3a1909f15e0" providerId="LiveId" clId="{6D7B1E1F-FC0C-4F75-8723-A8C3E9B99815}" dt="2024-06-22T10:17:04.726" v="5246" actId="478"/>
          <ac:spMkLst>
            <pc:docMk/>
            <pc:sldMk cId="2002870086" sldId="497"/>
            <ac:spMk id="24" creationId="{7C4F636C-6757-B460-069F-1DB10DD82E28}"/>
          </ac:spMkLst>
        </pc:spChg>
        <pc:spChg chg="del">
          <ac:chgData name="Huy Pham" userId="918db3a1909f15e0" providerId="LiveId" clId="{6D7B1E1F-FC0C-4F75-8723-A8C3E9B99815}" dt="2024-06-22T10:19:55.318" v="5292" actId="478"/>
          <ac:spMkLst>
            <pc:docMk/>
            <pc:sldMk cId="2002870086" sldId="497"/>
            <ac:spMk id="25" creationId="{2CB5ACAB-A2CF-48D8-5024-1BAF730D2B63}"/>
          </ac:spMkLst>
        </pc:spChg>
        <pc:spChg chg="del">
          <ac:chgData name="Huy Pham" userId="918db3a1909f15e0" providerId="LiveId" clId="{6D7B1E1F-FC0C-4F75-8723-A8C3E9B99815}" dt="2024-06-22T10:19:55.318" v="5292" actId="478"/>
          <ac:spMkLst>
            <pc:docMk/>
            <pc:sldMk cId="2002870086" sldId="497"/>
            <ac:spMk id="26" creationId="{2BB653BF-4756-FD49-2B4A-92F54EC9FE68}"/>
          </ac:spMkLst>
        </pc:spChg>
        <pc:spChg chg="add mod">
          <ac:chgData name="Huy Pham" userId="918db3a1909f15e0" providerId="LiveId" clId="{6D7B1E1F-FC0C-4F75-8723-A8C3E9B99815}" dt="2024-06-22T10:19:17.346" v="5281" actId="123"/>
          <ac:spMkLst>
            <pc:docMk/>
            <pc:sldMk cId="2002870086" sldId="497"/>
            <ac:spMk id="27" creationId="{BA012AF8-E891-E0A5-303C-62E91E799E44}"/>
          </ac:spMkLst>
        </pc:spChg>
        <pc:spChg chg="add mod">
          <ac:chgData name="Huy Pham" userId="918db3a1909f15e0" providerId="LiveId" clId="{6D7B1E1F-FC0C-4F75-8723-A8C3E9B99815}" dt="2024-06-22T10:19:23.970" v="5283" actId="14100"/>
          <ac:spMkLst>
            <pc:docMk/>
            <pc:sldMk cId="2002870086" sldId="497"/>
            <ac:spMk id="30" creationId="{565C4601-437D-E888-B2A7-3268BCA229CF}"/>
          </ac:spMkLst>
        </pc:spChg>
        <pc:spChg chg="add mod">
          <ac:chgData name="Huy Pham" userId="918db3a1909f15e0" providerId="LiveId" clId="{6D7B1E1F-FC0C-4F75-8723-A8C3E9B99815}" dt="2024-06-22T10:19:58.805" v="5293" actId="1076"/>
          <ac:spMkLst>
            <pc:docMk/>
            <pc:sldMk cId="2002870086" sldId="497"/>
            <ac:spMk id="31" creationId="{D65C416E-4353-CECF-A24E-098D0AF8B927}"/>
          </ac:spMkLst>
        </pc:spChg>
        <pc:spChg chg="mod">
          <ac:chgData name="Huy Pham" userId="918db3a1909f15e0" providerId="LiveId" clId="{6D7B1E1F-FC0C-4F75-8723-A8C3E9B99815}" dt="2024-06-22T10:19:42.145" v="5288" actId="1076"/>
          <ac:spMkLst>
            <pc:docMk/>
            <pc:sldMk cId="2002870086" sldId="497"/>
            <ac:spMk id="33" creationId="{34979B0F-1F35-225D-44A0-5F10E10C2805}"/>
          </ac:spMkLst>
        </pc:spChg>
        <pc:spChg chg="mod">
          <ac:chgData name="Huy Pham" userId="918db3a1909f15e0" providerId="LiveId" clId="{6D7B1E1F-FC0C-4F75-8723-A8C3E9B99815}" dt="2024-06-22T10:19:44.493" v="5289" actId="1076"/>
          <ac:spMkLst>
            <pc:docMk/>
            <pc:sldMk cId="2002870086" sldId="497"/>
            <ac:spMk id="35" creationId="{B1E5399B-A195-E85E-A88C-F6EF27E6EC3C}"/>
          </ac:spMkLst>
        </pc:spChg>
        <pc:spChg chg="add mod">
          <ac:chgData name="Huy Pham" userId="918db3a1909f15e0" providerId="LiveId" clId="{6D7B1E1F-FC0C-4F75-8723-A8C3E9B99815}" dt="2024-06-22T10:21:16.035" v="5318" actId="14100"/>
          <ac:spMkLst>
            <pc:docMk/>
            <pc:sldMk cId="2002870086" sldId="497"/>
            <ac:spMk id="36" creationId="{41ECB323-E0A2-AD00-113C-B47583817408}"/>
          </ac:spMkLst>
        </pc:spChg>
        <pc:spChg chg="add mod">
          <ac:chgData name="Huy Pham" userId="918db3a1909f15e0" providerId="LiveId" clId="{6D7B1E1F-FC0C-4F75-8723-A8C3E9B99815}" dt="2024-06-22T10:21:39.069" v="5322" actId="14100"/>
          <ac:spMkLst>
            <pc:docMk/>
            <pc:sldMk cId="2002870086" sldId="497"/>
            <ac:spMk id="39" creationId="{44823A03-E565-0AD4-2415-CEAEA8D46729}"/>
          </ac:spMkLst>
        </pc:spChg>
        <pc:spChg chg="add mod">
          <ac:chgData name="Huy Pham" userId="918db3a1909f15e0" providerId="LiveId" clId="{6D7B1E1F-FC0C-4F75-8723-A8C3E9B99815}" dt="2024-06-22T10:22:52.690" v="5353" actId="1076"/>
          <ac:spMkLst>
            <pc:docMk/>
            <pc:sldMk cId="2002870086" sldId="497"/>
            <ac:spMk id="42" creationId="{FC1D42C9-3447-38AD-F946-47C894598E9B}"/>
          </ac:spMkLst>
        </pc:spChg>
        <pc:spChg chg="add mod">
          <ac:chgData name="Huy Pham" userId="918db3a1909f15e0" providerId="LiveId" clId="{6D7B1E1F-FC0C-4F75-8723-A8C3E9B99815}" dt="2024-06-22T10:20:42.775" v="5312" actId="571"/>
          <ac:spMkLst>
            <pc:docMk/>
            <pc:sldMk cId="2002870086" sldId="497"/>
            <ac:spMk id="43" creationId="{6231AF5A-06A5-A999-1193-C147C24D9A2F}"/>
          </ac:spMkLst>
        </pc:spChg>
        <pc:spChg chg="add mod">
          <ac:chgData name="Huy Pham" userId="918db3a1909f15e0" providerId="LiveId" clId="{6D7B1E1F-FC0C-4F75-8723-A8C3E9B99815}" dt="2024-06-22T10:20:42.775" v="5312" actId="571"/>
          <ac:spMkLst>
            <pc:docMk/>
            <pc:sldMk cId="2002870086" sldId="497"/>
            <ac:spMk id="44" creationId="{B55FB800-6450-056A-8F17-72A476F46166}"/>
          </ac:spMkLst>
        </pc:spChg>
        <pc:spChg chg="add mod">
          <ac:chgData name="Huy Pham" userId="918db3a1909f15e0" providerId="LiveId" clId="{6D7B1E1F-FC0C-4F75-8723-A8C3E9B99815}" dt="2024-06-22T10:21:56.985" v="5337" actId="1038"/>
          <ac:spMkLst>
            <pc:docMk/>
            <pc:sldMk cId="2002870086" sldId="497"/>
            <ac:spMk id="45" creationId="{977DA75D-CA99-4973-DEB1-EA7AB2B3DE24}"/>
          </ac:spMkLst>
        </pc:spChg>
        <pc:spChg chg="add mod">
          <ac:chgData name="Huy Pham" userId="918db3a1909f15e0" providerId="LiveId" clId="{6D7B1E1F-FC0C-4F75-8723-A8C3E9B99815}" dt="2024-06-22T10:22:17.157" v="5343" actId="1076"/>
          <ac:spMkLst>
            <pc:docMk/>
            <pc:sldMk cId="2002870086" sldId="497"/>
            <ac:spMk id="46" creationId="{1FDBD2AB-7173-CDA6-779E-7FF9DBF0253B}"/>
          </ac:spMkLst>
        </pc:spChg>
        <pc:spChg chg="add mod">
          <ac:chgData name="Huy Pham" userId="918db3a1909f15e0" providerId="LiveId" clId="{6D7B1E1F-FC0C-4F75-8723-A8C3E9B99815}" dt="2024-06-22T10:23:11.846" v="5358" actId="114"/>
          <ac:spMkLst>
            <pc:docMk/>
            <pc:sldMk cId="2002870086" sldId="497"/>
            <ac:spMk id="47" creationId="{677DF6D2-1C4D-7BB5-56EC-A5BC9ED30B4B}"/>
          </ac:spMkLst>
        </pc:spChg>
        <pc:graphicFrameChg chg="add del mod">
          <ac:chgData name="Huy Pham" userId="918db3a1909f15e0" providerId="LiveId" clId="{6D7B1E1F-FC0C-4F75-8723-A8C3E9B99815}" dt="2024-06-22T10:17:51.566" v="5258"/>
          <ac:graphicFrameMkLst>
            <pc:docMk/>
            <pc:sldMk cId="2002870086" sldId="497"/>
            <ac:graphicFrameMk id="21" creationId="{3073326B-F30C-571E-DF26-25234B584287}"/>
          </ac:graphicFrameMkLst>
        </pc:graphicFrameChg>
        <pc:graphicFrameChg chg="add del mod">
          <ac:chgData name="Huy Pham" userId="918db3a1909f15e0" providerId="LiveId" clId="{6D7B1E1F-FC0C-4F75-8723-A8C3E9B99815}" dt="2024-06-22T10:20:12.177" v="5296"/>
          <ac:graphicFrameMkLst>
            <pc:docMk/>
            <pc:sldMk cId="2002870086" sldId="497"/>
            <ac:graphicFrameMk id="32" creationId="{AC32B221-BB05-6879-6C81-0145D27A9EB2}"/>
          </ac:graphicFrameMkLst>
        </pc:graphicFrameChg>
        <pc:graphicFrameChg chg="add del mod">
          <ac:chgData name="Huy Pham" userId="918db3a1909f15e0" providerId="LiveId" clId="{6D7B1E1F-FC0C-4F75-8723-A8C3E9B99815}" dt="2024-06-22T10:20:21.571" v="5301"/>
          <ac:graphicFrameMkLst>
            <pc:docMk/>
            <pc:sldMk cId="2002870086" sldId="497"/>
            <ac:graphicFrameMk id="37" creationId="{962AE0F7-8969-8D61-27FF-946D273941AD}"/>
          </ac:graphicFrameMkLst>
        </pc:graphicFrameChg>
        <pc:graphicFrameChg chg="add del mod">
          <ac:chgData name="Huy Pham" userId="918db3a1909f15e0" providerId="LiveId" clId="{6D7B1E1F-FC0C-4F75-8723-A8C3E9B99815}" dt="2024-06-22T10:20:34.551" v="5307"/>
          <ac:graphicFrameMkLst>
            <pc:docMk/>
            <pc:sldMk cId="2002870086" sldId="497"/>
            <ac:graphicFrameMk id="40" creationId="{EAFE174D-E6A7-3D73-8841-32565FC4563B}"/>
          </ac:graphicFrameMkLst>
        </pc:graphicFrameChg>
        <pc:picChg chg="mod">
          <ac:chgData name="Huy Pham" userId="918db3a1909f15e0" providerId="LiveId" clId="{6D7B1E1F-FC0C-4F75-8723-A8C3E9B99815}" dt="2024-06-22T10:19:39.536" v="5287" actId="14100"/>
          <ac:picMkLst>
            <pc:docMk/>
            <pc:sldMk cId="2002870086" sldId="497"/>
            <ac:picMk id="28" creationId="{23D7CBC6-45BD-D0AB-24FD-F5C06F0C621C}"/>
          </ac:picMkLst>
        </pc:picChg>
        <pc:picChg chg="mod">
          <ac:chgData name="Huy Pham" userId="918db3a1909f15e0" providerId="LiveId" clId="{6D7B1E1F-FC0C-4F75-8723-A8C3E9B99815}" dt="2024-06-22T10:19:51.140" v="5291" actId="14100"/>
          <ac:picMkLst>
            <pc:docMk/>
            <pc:sldMk cId="2002870086" sldId="497"/>
            <ac:picMk id="29" creationId="{2827F318-FD11-4EF4-8849-80682F14DF5D}"/>
          </ac:picMkLst>
        </pc:pic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E6245C8A-ED7C-4C40-8DB5-8D3920F83FEB}"/>
    <pc:docChg chg="custSel modSld modMainMaster">
      <pc:chgData name="Huy Pham" userId="918db3a1909f15e0" providerId="LiveId" clId="{E6245C8A-ED7C-4C40-8DB5-8D3920F83FEB}" dt="2024-08-06T07:53:03.680" v="51"/>
      <pc:docMkLst>
        <pc:docMk/>
      </pc:docMkLst>
      <pc:sldChg chg="addSp modSp">
        <pc:chgData name="Huy Pham" userId="918db3a1909f15e0" providerId="LiveId" clId="{E6245C8A-ED7C-4C40-8DB5-8D3920F83FEB}" dt="2024-08-06T07:50:32.146" v="0"/>
        <pc:sldMkLst>
          <pc:docMk/>
          <pc:sldMk cId="1061472122" sldId="473"/>
        </pc:sldMkLst>
        <pc:spChg chg="add mod">
          <ac:chgData name="Huy Pham" userId="918db3a1909f15e0" providerId="LiveId" clId="{E6245C8A-ED7C-4C40-8DB5-8D3920F83FEB}" dt="2024-08-06T07:50:32.146" v="0"/>
          <ac:spMkLst>
            <pc:docMk/>
            <pc:sldMk cId="1061472122" sldId="473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0:42.054" v="3" actId="1076"/>
        <pc:sldMkLst>
          <pc:docMk/>
          <pc:sldMk cId="1161118469" sldId="474"/>
        </pc:sldMkLst>
        <pc:spChg chg="add mod">
          <ac:chgData name="Huy Pham" userId="918db3a1909f15e0" providerId="LiveId" clId="{E6245C8A-ED7C-4C40-8DB5-8D3920F83FEB}" dt="2024-08-06T07:50:42.054" v="3" actId="1076"/>
          <ac:spMkLst>
            <pc:docMk/>
            <pc:sldMk cId="1161118469" sldId="474"/>
            <ac:spMk id="14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0:48.305" v="6" actId="1076"/>
        <pc:sldMkLst>
          <pc:docMk/>
          <pc:sldMk cId="2733231143" sldId="475"/>
        </pc:sldMkLst>
        <pc:spChg chg="add mod">
          <ac:chgData name="Huy Pham" userId="918db3a1909f15e0" providerId="LiveId" clId="{E6245C8A-ED7C-4C40-8DB5-8D3920F83FEB}" dt="2024-08-06T07:50:48.305" v="6" actId="1076"/>
          <ac:spMkLst>
            <pc:docMk/>
            <pc:sldMk cId="2733231143" sldId="475"/>
            <ac:spMk id="11" creationId="{41D19D50-616D-1F82-C922-D083097E7C1C}"/>
          </ac:spMkLst>
        </pc:spChg>
      </pc:sldChg>
      <pc:sldChg chg="addSp modSp">
        <pc:chgData name="Huy Pham" userId="918db3a1909f15e0" providerId="LiveId" clId="{E6245C8A-ED7C-4C40-8DB5-8D3920F83FEB}" dt="2024-08-06T07:50:50.837" v="7"/>
        <pc:sldMkLst>
          <pc:docMk/>
          <pc:sldMk cId="3680736950" sldId="476"/>
        </pc:sldMkLst>
        <pc:spChg chg="add mod">
          <ac:chgData name="Huy Pham" userId="918db3a1909f15e0" providerId="LiveId" clId="{E6245C8A-ED7C-4C40-8DB5-8D3920F83FEB}" dt="2024-08-06T07:50:50.837" v="7"/>
          <ac:spMkLst>
            <pc:docMk/>
            <pc:sldMk cId="3680736950" sldId="476"/>
            <ac:spMk id="13" creationId="{41D19D50-616D-1F82-C922-D083097E7C1C}"/>
          </ac:spMkLst>
        </pc:spChg>
      </pc:sldChg>
      <pc:sldChg chg="addSp modSp">
        <pc:chgData name="Huy Pham" userId="918db3a1909f15e0" providerId="LiveId" clId="{E6245C8A-ED7C-4C40-8DB5-8D3920F83FEB}" dt="2024-08-06T07:50:56.205" v="8"/>
        <pc:sldMkLst>
          <pc:docMk/>
          <pc:sldMk cId="569338190" sldId="477"/>
        </pc:sldMkLst>
        <pc:spChg chg="add mod">
          <ac:chgData name="Huy Pham" userId="918db3a1909f15e0" providerId="LiveId" clId="{E6245C8A-ED7C-4C40-8DB5-8D3920F83FEB}" dt="2024-08-06T07:50:56.205" v="8"/>
          <ac:spMkLst>
            <pc:docMk/>
            <pc:sldMk cId="569338190" sldId="477"/>
            <ac:spMk id="10" creationId="{41D19D50-616D-1F82-C922-D083097E7C1C}"/>
          </ac:spMkLst>
        </pc:spChg>
      </pc:sldChg>
      <pc:sldChg chg="addSp modSp">
        <pc:chgData name="Huy Pham" userId="918db3a1909f15e0" providerId="LiveId" clId="{E6245C8A-ED7C-4C40-8DB5-8D3920F83FEB}" dt="2024-08-06T07:51:11.747" v="11"/>
        <pc:sldMkLst>
          <pc:docMk/>
          <pc:sldMk cId="2825329970" sldId="478"/>
        </pc:sldMkLst>
        <pc:spChg chg="add mod">
          <ac:chgData name="Huy Pham" userId="918db3a1909f15e0" providerId="LiveId" clId="{E6245C8A-ED7C-4C40-8DB5-8D3920F83FEB}" dt="2024-08-06T07:51:11.747" v="11"/>
          <ac:spMkLst>
            <pc:docMk/>
            <pc:sldMk cId="2825329970" sldId="478"/>
            <ac:spMk id="16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06.157" v="10" actId="1076"/>
        <pc:sldMkLst>
          <pc:docMk/>
          <pc:sldMk cId="1768727985" sldId="479"/>
        </pc:sldMkLst>
        <pc:spChg chg="add mod">
          <ac:chgData name="Huy Pham" userId="918db3a1909f15e0" providerId="LiveId" clId="{E6245C8A-ED7C-4C40-8DB5-8D3920F83FEB}" dt="2024-08-06T07:51:06.157" v="10" actId="1076"/>
          <ac:spMkLst>
            <pc:docMk/>
            <pc:sldMk cId="1768727985" sldId="479"/>
            <ac:spMk id="14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22.609" v="14" actId="1076"/>
        <pc:sldMkLst>
          <pc:docMk/>
          <pc:sldMk cId="2274410017" sldId="481"/>
        </pc:sldMkLst>
        <pc:spChg chg="add mod">
          <ac:chgData name="Huy Pham" userId="918db3a1909f15e0" providerId="LiveId" clId="{E6245C8A-ED7C-4C40-8DB5-8D3920F83FEB}" dt="2024-08-06T07:51:22.609" v="14" actId="1076"/>
          <ac:spMkLst>
            <pc:docMk/>
            <pc:sldMk cId="2274410017" sldId="481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29.186" v="16" actId="1076"/>
        <pc:sldMkLst>
          <pc:docMk/>
          <pc:sldMk cId="1185117878" sldId="482"/>
        </pc:sldMkLst>
        <pc:spChg chg="add mod">
          <ac:chgData name="Huy Pham" userId="918db3a1909f15e0" providerId="LiveId" clId="{E6245C8A-ED7C-4C40-8DB5-8D3920F83FEB}" dt="2024-08-06T07:51:29.186" v="16" actId="1076"/>
          <ac:spMkLst>
            <pc:docMk/>
            <pc:sldMk cId="1185117878" sldId="482"/>
            <ac:spMk id="15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33.322" v="18" actId="1076"/>
        <pc:sldMkLst>
          <pc:docMk/>
          <pc:sldMk cId="3806146177" sldId="483"/>
        </pc:sldMkLst>
        <pc:spChg chg="add mod">
          <ac:chgData name="Huy Pham" userId="918db3a1909f15e0" providerId="LiveId" clId="{E6245C8A-ED7C-4C40-8DB5-8D3920F83FEB}" dt="2024-08-06T07:51:33.322" v="18" actId="1076"/>
          <ac:spMkLst>
            <pc:docMk/>
            <pc:sldMk cId="3806146177" sldId="483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41.395" v="22" actId="1076"/>
        <pc:sldMkLst>
          <pc:docMk/>
          <pc:sldMk cId="1562494115" sldId="484"/>
        </pc:sldMkLst>
        <pc:spChg chg="add mod">
          <ac:chgData name="Huy Pham" userId="918db3a1909f15e0" providerId="LiveId" clId="{E6245C8A-ED7C-4C40-8DB5-8D3920F83FEB}" dt="2024-08-06T07:51:41.395" v="22" actId="1076"/>
          <ac:spMkLst>
            <pc:docMk/>
            <pc:sldMk cId="1562494115" sldId="48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47.561" v="24" actId="1076"/>
        <pc:sldMkLst>
          <pc:docMk/>
          <pc:sldMk cId="2063730007" sldId="485"/>
        </pc:sldMkLst>
        <pc:spChg chg="add mod">
          <ac:chgData name="Huy Pham" userId="918db3a1909f15e0" providerId="LiveId" clId="{E6245C8A-ED7C-4C40-8DB5-8D3920F83FEB}" dt="2024-08-06T07:51:47.561" v="24" actId="1076"/>
          <ac:spMkLst>
            <pc:docMk/>
            <pc:sldMk cId="2063730007" sldId="485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51.964" v="26" actId="1076"/>
        <pc:sldMkLst>
          <pc:docMk/>
          <pc:sldMk cId="4064420674" sldId="486"/>
        </pc:sldMkLst>
        <pc:spChg chg="add mod">
          <ac:chgData name="Huy Pham" userId="918db3a1909f15e0" providerId="LiveId" clId="{E6245C8A-ED7C-4C40-8DB5-8D3920F83FEB}" dt="2024-08-06T07:51:51.964" v="26" actId="1076"/>
          <ac:spMkLst>
            <pc:docMk/>
            <pc:sldMk cId="4064420674" sldId="486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57.839" v="28" actId="1076"/>
        <pc:sldMkLst>
          <pc:docMk/>
          <pc:sldMk cId="2002513043" sldId="487"/>
        </pc:sldMkLst>
        <pc:spChg chg="add mod">
          <ac:chgData name="Huy Pham" userId="918db3a1909f15e0" providerId="LiveId" clId="{E6245C8A-ED7C-4C40-8DB5-8D3920F83FEB}" dt="2024-08-06T07:51:57.839" v="28" actId="1076"/>
          <ac:spMkLst>
            <pc:docMk/>
            <pc:sldMk cId="2002513043" sldId="487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05.350" v="30" actId="1076"/>
        <pc:sldMkLst>
          <pc:docMk/>
          <pc:sldMk cId="1716679507" sldId="488"/>
        </pc:sldMkLst>
        <pc:spChg chg="add mod">
          <ac:chgData name="Huy Pham" userId="918db3a1909f15e0" providerId="LiveId" clId="{E6245C8A-ED7C-4C40-8DB5-8D3920F83FEB}" dt="2024-08-06T07:52:05.350" v="30" actId="1076"/>
          <ac:spMkLst>
            <pc:docMk/>
            <pc:sldMk cId="1716679507" sldId="488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11.688" v="32" actId="1076"/>
        <pc:sldMkLst>
          <pc:docMk/>
          <pc:sldMk cId="3429270078" sldId="489"/>
        </pc:sldMkLst>
        <pc:spChg chg="add mod">
          <ac:chgData name="Huy Pham" userId="918db3a1909f15e0" providerId="LiveId" clId="{E6245C8A-ED7C-4C40-8DB5-8D3920F83FEB}" dt="2024-08-06T07:52:11.688" v="32" actId="1076"/>
          <ac:spMkLst>
            <pc:docMk/>
            <pc:sldMk cId="3429270078" sldId="489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19.221" v="34" actId="1076"/>
        <pc:sldMkLst>
          <pc:docMk/>
          <pc:sldMk cId="815282351" sldId="490"/>
        </pc:sldMkLst>
        <pc:spChg chg="add mod">
          <ac:chgData name="Huy Pham" userId="918db3a1909f15e0" providerId="LiveId" clId="{E6245C8A-ED7C-4C40-8DB5-8D3920F83FEB}" dt="2024-08-06T07:52:19.221" v="34" actId="1076"/>
          <ac:spMkLst>
            <pc:docMk/>
            <pc:sldMk cId="815282351" sldId="490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25.894" v="36" actId="1076"/>
        <pc:sldMkLst>
          <pc:docMk/>
          <pc:sldMk cId="3773796231" sldId="491"/>
        </pc:sldMkLst>
        <pc:spChg chg="add mod">
          <ac:chgData name="Huy Pham" userId="918db3a1909f15e0" providerId="LiveId" clId="{E6245C8A-ED7C-4C40-8DB5-8D3920F83FEB}" dt="2024-08-06T07:52:25.894" v="36" actId="1076"/>
          <ac:spMkLst>
            <pc:docMk/>
            <pc:sldMk cId="3773796231" sldId="491"/>
            <ac:spMk id="2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30.575" v="38" actId="1076"/>
        <pc:sldMkLst>
          <pc:docMk/>
          <pc:sldMk cId="959961118" sldId="492"/>
        </pc:sldMkLst>
        <pc:spChg chg="add mod">
          <ac:chgData name="Huy Pham" userId="918db3a1909f15e0" providerId="LiveId" clId="{E6245C8A-ED7C-4C40-8DB5-8D3920F83FEB}" dt="2024-08-06T07:52:30.575" v="38" actId="1076"/>
          <ac:spMkLst>
            <pc:docMk/>
            <pc:sldMk cId="959961118" sldId="492"/>
            <ac:spMk id="2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34.299" v="40" actId="1076"/>
        <pc:sldMkLst>
          <pc:docMk/>
          <pc:sldMk cId="1502743737" sldId="493"/>
        </pc:sldMkLst>
        <pc:spChg chg="add mod">
          <ac:chgData name="Huy Pham" userId="918db3a1909f15e0" providerId="LiveId" clId="{E6245C8A-ED7C-4C40-8DB5-8D3920F83FEB}" dt="2024-08-06T07:52:34.299" v="40" actId="1076"/>
          <ac:spMkLst>
            <pc:docMk/>
            <pc:sldMk cId="1502743737" sldId="493"/>
            <ac:spMk id="22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43.613" v="43" actId="1076"/>
        <pc:sldMkLst>
          <pc:docMk/>
          <pc:sldMk cId="2740116749" sldId="494"/>
        </pc:sldMkLst>
        <pc:spChg chg="add mod">
          <ac:chgData name="Huy Pham" userId="918db3a1909f15e0" providerId="LiveId" clId="{E6245C8A-ED7C-4C40-8DB5-8D3920F83FEB}" dt="2024-08-06T07:52:43.613" v="43" actId="1076"/>
          <ac:spMkLst>
            <pc:docMk/>
            <pc:sldMk cId="2740116749" sldId="494"/>
            <ac:spMk id="22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48.029" v="45" actId="1076"/>
        <pc:sldMkLst>
          <pc:docMk/>
          <pc:sldMk cId="3467170485" sldId="495"/>
        </pc:sldMkLst>
        <pc:spChg chg="add mod">
          <ac:chgData name="Huy Pham" userId="918db3a1909f15e0" providerId="LiveId" clId="{E6245C8A-ED7C-4C40-8DB5-8D3920F83FEB}" dt="2024-08-06T07:52:48.029" v="45" actId="1076"/>
          <ac:spMkLst>
            <pc:docMk/>
            <pc:sldMk cId="3467170485" sldId="495"/>
            <ac:spMk id="2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52.628" v="47" actId="1076"/>
        <pc:sldMkLst>
          <pc:docMk/>
          <pc:sldMk cId="2497568765" sldId="496"/>
        </pc:sldMkLst>
        <pc:spChg chg="add mod">
          <ac:chgData name="Huy Pham" userId="918db3a1909f15e0" providerId="LiveId" clId="{E6245C8A-ED7C-4C40-8DB5-8D3920F83FEB}" dt="2024-08-06T07:52:52.628" v="47" actId="1076"/>
          <ac:spMkLst>
            <pc:docMk/>
            <pc:sldMk cId="2497568765" sldId="496"/>
            <ac:spMk id="2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57.646" v="49" actId="1076"/>
        <pc:sldMkLst>
          <pc:docMk/>
          <pc:sldMk cId="2002870086" sldId="497"/>
        </pc:sldMkLst>
        <pc:spChg chg="add mod">
          <ac:chgData name="Huy Pham" userId="918db3a1909f15e0" providerId="LiveId" clId="{E6245C8A-ED7C-4C40-8DB5-8D3920F83FEB}" dt="2024-08-06T07:52:57.646" v="49" actId="1076"/>
          <ac:spMkLst>
            <pc:docMk/>
            <pc:sldMk cId="2002870086" sldId="49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37.667" v="20" actId="1076"/>
        <pc:sldMkLst>
          <pc:docMk/>
          <pc:sldMk cId="2158504573" sldId="498"/>
        </pc:sldMkLst>
        <pc:spChg chg="add mod">
          <ac:chgData name="Huy Pham" userId="918db3a1909f15e0" providerId="LiveId" clId="{E6245C8A-ED7C-4C40-8DB5-8D3920F83FEB}" dt="2024-08-06T07:51:37.667" v="20" actId="1076"/>
          <ac:spMkLst>
            <pc:docMk/>
            <pc:sldMk cId="2158504573" sldId="498"/>
            <ac:spMk id="13" creationId="{41D19D50-616D-1F82-C922-D083097E7C1C}"/>
          </ac:spMkLst>
        </pc:spChg>
      </pc:sldChg>
      <pc:sldMasterChg chg="modSldLayout">
        <pc:chgData name="Huy Pham" userId="918db3a1909f15e0" providerId="LiveId" clId="{E6245C8A-ED7C-4C40-8DB5-8D3920F83FEB}" dt="2024-08-06T07:53:03.680" v="51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E6245C8A-ED7C-4C40-8DB5-8D3920F83FEB}" dt="2024-08-06T07:53:03.680" v="51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E6245C8A-ED7C-4C40-8DB5-8D3920F83FEB}" dt="2024-08-06T07:53:03.680" v="51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E6245C8A-ED7C-4C40-8DB5-8D3920F83FEB}" dt="2024-08-06T07:53:02.709" v="50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36BF6250-0B14-4364-AE18-799EE4C7B4CB}"/>
    <pc:docChg chg="undo custSel addSld modSld">
      <pc:chgData name="Huy Pham" userId="918db3a1909f15e0" providerId="LiveId" clId="{36BF6250-0B14-4364-AE18-799EE4C7B4CB}" dt="2024-07-13T09:21:04.920" v="434"/>
      <pc:docMkLst>
        <pc:docMk/>
      </pc:docMkLst>
      <pc:sldChg chg="addSp delSp modSp mod modAnim">
        <pc:chgData name="Huy Pham" userId="918db3a1909f15e0" providerId="LiveId" clId="{36BF6250-0B14-4364-AE18-799EE4C7B4CB}" dt="2024-07-13T09:19:11.070" v="405"/>
        <pc:sldMkLst>
          <pc:docMk/>
          <pc:sldMk cId="3806146177" sldId="483"/>
        </pc:sldMkLst>
        <pc:spChg chg="add mod">
          <ac:chgData name="Huy Pham" userId="918db3a1909f15e0" providerId="LiveId" clId="{36BF6250-0B14-4364-AE18-799EE4C7B4CB}" dt="2024-07-13T09:07:49.398" v="227" actId="1076"/>
          <ac:spMkLst>
            <pc:docMk/>
            <pc:sldMk cId="3806146177" sldId="483"/>
            <ac:spMk id="14" creationId="{1C884586-E545-C593-B462-D7498744E7FF}"/>
          </ac:spMkLst>
        </pc:spChg>
        <pc:spChg chg="add mod">
          <ac:chgData name="Huy Pham" userId="918db3a1909f15e0" providerId="LiveId" clId="{36BF6250-0B14-4364-AE18-799EE4C7B4CB}" dt="2024-07-13T09:07:49.398" v="227" actId="1076"/>
          <ac:spMkLst>
            <pc:docMk/>
            <pc:sldMk cId="3806146177" sldId="483"/>
            <ac:spMk id="16" creationId="{7A7EEE2B-3F0C-6B6B-FA6D-1B55CBE87850}"/>
          </ac:spMkLst>
        </pc:spChg>
        <pc:spChg chg="add mod">
          <ac:chgData name="Huy Pham" userId="918db3a1909f15e0" providerId="LiveId" clId="{36BF6250-0B14-4364-AE18-799EE4C7B4CB}" dt="2024-07-13T09:07:49.398" v="227" actId="1076"/>
          <ac:spMkLst>
            <pc:docMk/>
            <pc:sldMk cId="3806146177" sldId="483"/>
            <ac:spMk id="17" creationId="{A5F2CABF-B49D-C978-C022-5AD306735219}"/>
          </ac:spMkLst>
        </pc:spChg>
        <pc:spChg chg="add del mod">
          <ac:chgData name="Huy Pham" userId="918db3a1909f15e0" providerId="LiveId" clId="{36BF6250-0B14-4364-AE18-799EE4C7B4CB}" dt="2024-07-13T08:50:34.333" v="48" actId="478"/>
          <ac:spMkLst>
            <pc:docMk/>
            <pc:sldMk cId="3806146177" sldId="483"/>
            <ac:spMk id="19" creationId="{2B067D3D-8BBA-207C-8B3F-6EBA8FC303F7}"/>
          </ac:spMkLst>
        </pc:spChg>
        <pc:spChg chg="add mod">
          <ac:chgData name="Huy Pham" userId="918db3a1909f15e0" providerId="LiveId" clId="{36BF6250-0B14-4364-AE18-799EE4C7B4CB}" dt="2024-07-13T09:07:49.398" v="227" actId="1076"/>
          <ac:spMkLst>
            <pc:docMk/>
            <pc:sldMk cId="3806146177" sldId="483"/>
            <ac:spMk id="20" creationId="{FB805ED6-C36F-C2FD-4978-F4107D627376}"/>
          </ac:spMkLst>
        </pc:spChg>
        <pc:spChg chg="add mod">
          <ac:chgData name="Huy Pham" userId="918db3a1909f15e0" providerId="LiveId" clId="{36BF6250-0B14-4364-AE18-799EE4C7B4CB}" dt="2024-07-13T09:12:47.540" v="315" actId="1038"/>
          <ac:spMkLst>
            <pc:docMk/>
            <pc:sldMk cId="3806146177" sldId="483"/>
            <ac:spMk id="22" creationId="{7836F242-B7BF-3D32-62DC-45B6882112DD}"/>
          </ac:spMkLst>
        </pc:spChg>
        <pc:spChg chg="add mod">
          <ac:chgData name="Huy Pham" userId="918db3a1909f15e0" providerId="LiveId" clId="{36BF6250-0B14-4364-AE18-799EE4C7B4CB}" dt="2024-07-13T09:12:47.540" v="315" actId="1038"/>
          <ac:spMkLst>
            <pc:docMk/>
            <pc:sldMk cId="3806146177" sldId="483"/>
            <ac:spMk id="24" creationId="{5D89CFAA-2E12-A2A7-47FC-C380686B6211}"/>
          </ac:spMkLst>
        </pc:spChg>
        <pc:spChg chg="add mod">
          <ac:chgData name="Huy Pham" userId="918db3a1909f15e0" providerId="LiveId" clId="{36BF6250-0B14-4364-AE18-799EE4C7B4CB}" dt="2024-07-13T09:12:47.540" v="315" actId="1038"/>
          <ac:spMkLst>
            <pc:docMk/>
            <pc:sldMk cId="3806146177" sldId="483"/>
            <ac:spMk id="25" creationId="{D137FBF2-6585-4991-88EC-15A46A54B1D3}"/>
          </ac:spMkLst>
        </pc:spChg>
        <pc:spChg chg="add mod">
          <ac:chgData name="Huy Pham" userId="918db3a1909f15e0" providerId="LiveId" clId="{36BF6250-0B14-4364-AE18-799EE4C7B4CB}" dt="2024-07-13T09:14:09.268" v="327" actId="14100"/>
          <ac:spMkLst>
            <pc:docMk/>
            <pc:sldMk cId="3806146177" sldId="483"/>
            <ac:spMk id="28" creationId="{88F284F9-A972-DCDC-2674-58EAE04FD667}"/>
          </ac:spMkLst>
        </pc:spChg>
        <pc:spChg chg="add mod">
          <ac:chgData name="Huy Pham" userId="918db3a1909f15e0" providerId="LiveId" clId="{36BF6250-0B14-4364-AE18-799EE4C7B4CB}" dt="2024-07-13T09:15:36.814" v="356" actId="14100"/>
          <ac:spMkLst>
            <pc:docMk/>
            <pc:sldMk cId="3806146177" sldId="483"/>
            <ac:spMk id="29" creationId="{B3A8D162-8E70-4EBE-897E-AA2958B9AAA4}"/>
          </ac:spMkLst>
        </pc:spChg>
        <pc:spChg chg="add del">
          <ac:chgData name="Huy Pham" userId="918db3a1909f15e0" providerId="LiveId" clId="{36BF6250-0B14-4364-AE18-799EE4C7B4CB}" dt="2024-07-13T09:04:54.425" v="191"/>
          <ac:spMkLst>
            <pc:docMk/>
            <pc:sldMk cId="3806146177" sldId="483"/>
            <ac:spMk id="31" creationId="{FFBE8689-C066-69F8-BEAB-29B4027F8A55}"/>
          </ac:spMkLst>
        </pc:spChg>
        <pc:spChg chg="add mod">
          <ac:chgData name="Huy Pham" userId="918db3a1909f15e0" providerId="LiveId" clId="{36BF6250-0B14-4364-AE18-799EE4C7B4CB}" dt="2024-07-13T09:16:44.128" v="373" actId="14100"/>
          <ac:spMkLst>
            <pc:docMk/>
            <pc:sldMk cId="3806146177" sldId="483"/>
            <ac:spMk id="32" creationId="{EE3A2AC9-141F-666C-A59B-497442AA88DD}"/>
          </ac:spMkLst>
        </pc:spChg>
        <pc:spChg chg="add mod">
          <ac:chgData name="Huy Pham" userId="918db3a1909f15e0" providerId="LiveId" clId="{36BF6250-0B14-4364-AE18-799EE4C7B4CB}" dt="2024-07-13T09:12:36.852" v="292" actId="1076"/>
          <ac:spMkLst>
            <pc:docMk/>
            <pc:sldMk cId="3806146177" sldId="483"/>
            <ac:spMk id="33" creationId="{585D2927-0F89-C946-614C-15B7002D981B}"/>
          </ac:spMkLst>
        </pc:spChg>
        <pc:spChg chg="add del mod">
          <ac:chgData name="Huy Pham" userId="918db3a1909f15e0" providerId="LiveId" clId="{36BF6250-0B14-4364-AE18-799EE4C7B4CB}" dt="2024-07-13T09:12:29.525" v="291" actId="478"/>
          <ac:spMkLst>
            <pc:docMk/>
            <pc:sldMk cId="3806146177" sldId="483"/>
            <ac:spMk id="36" creationId="{10FE2A65-79DA-2B09-F3AE-3B189F7C93E6}"/>
          </ac:spMkLst>
        </pc:spChg>
        <pc:spChg chg="add del mod">
          <ac:chgData name="Huy Pham" userId="918db3a1909f15e0" providerId="LiveId" clId="{36BF6250-0B14-4364-AE18-799EE4C7B4CB}" dt="2024-07-13T09:12:29.525" v="291" actId="478"/>
          <ac:spMkLst>
            <pc:docMk/>
            <pc:sldMk cId="3806146177" sldId="483"/>
            <ac:spMk id="39" creationId="{9300EFBA-F3FA-6F2D-2B57-B4227C5C98C0}"/>
          </ac:spMkLst>
        </pc:spChg>
        <pc:spChg chg="add del mod">
          <ac:chgData name="Huy Pham" userId="918db3a1909f15e0" providerId="LiveId" clId="{36BF6250-0B14-4364-AE18-799EE4C7B4CB}" dt="2024-07-13T09:12:29.525" v="291" actId="478"/>
          <ac:spMkLst>
            <pc:docMk/>
            <pc:sldMk cId="3806146177" sldId="483"/>
            <ac:spMk id="41" creationId="{980AE8F6-0D89-FD9E-42DD-0A652FC67634}"/>
          </ac:spMkLst>
        </pc:spChg>
        <pc:spChg chg="add mod">
          <ac:chgData name="Huy Pham" userId="918db3a1909f15e0" providerId="LiveId" clId="{36BF6250-0B14-4364-AE18-799EE4C7B4CB}" dt="2024-07-13T09:18:06.571" v="391"/>
          <ac:spMkLst>
            <pc:docMk/>
            <pc:sldMk cId="3806146177" sldId="483"/>
            <ac:spMk id="42" creationId="{1C41D097-3448-744D-8061-95526F377400}"/>
          </ac:spMkLst>
        </pc:spChg>
        <pc:spChg chg="add mod">
          <ac:chgData name="Huy Pham" userId="918db3a1909f15e0" providerId="LiveId" clId="{36BF6250-0B14-4364-AE18-799EE4C7B4CB}" dt="2024-07-13T09:15:02.605" v="348" actId="1035"/>
          <ac:spMkLst>
            <pc:docMk/>
            <pc:sldMk cId="3806146177" sldId="483"/>
            <ac:spMk id="43" creationId="{2A6606DF-F824-2D32-FF5D-B35B1258A23D}"/>
          </ac:spMkLst>
        </pc:spChg>
        <pc:spChg chg="add mod">
          <ac:chgData name="Huy Pham" userId="918db3a1909f15e0" providerId="LiveId" clId="{36BF6250-0B14-4364-AE18-799EE4C7B4CB}" dt="2024-07-13T09:15:19.917" v="354" actId="1076"/>
          <ac:spMkLst>
            <pc:docMk/>
            <pc:sldMk cId="3806146177" sldId="483"/>
            <ac:spMk id="44" creationId="{461280A2-986D-91C7-ABB3-FBD5FDDF0C01}"/>
          </ac:spMkLst>
        </pc:spChg>
        <pc:spChg chg="add mod">
          <ac:chgData name="Huy Pham" userId="918db3a1909f15e0" providerId="LiveId" clId="{36BF6250-0B14-4364-AE18-799EE4C7B4CB}" dt="2024-07-13T09:18:10.426" v="392"/>
          <ac:spMkLst>
            <pc:docMk/>
            <pc:sldMk cId="3806146177" sldId="483"/>
            <ac:spMk id="45" creationId="{F01A847F-640D-EAA5-3296-5BDBE4EA0186}"/>
          </ac:spMkLst>
        </pc:spChg>
        <pc:spChg chg="add mod">
          <ac:chgData name="Huy Pham" userId="918db3a1909f15e0" providerId="LiveId" clId="{36BF6250-0B14-4364-AE18-799EE4C7B4CB}" dt="2024-07-13T09:16:19.338" v="367" actId="14100"/>
          <ac:spMkLst>
            <pc:docMk/>
            <pc:sldMk cId="3806146177" sldId="483"/>
            <ac:spMk id="46" creationId="{031F9BBB-1A99-1385-9CB1-C9016503715C}"/>
          </ac:spMkLst>
        </pc:spChg>
        <pc:spChg chg="add mod">
          <ac:chgData name="Huy Pham" userId="918db3a1909f15e0" providerId="LiveId" clId="{36BF6250-0B14-4364-AE18-799EE4C7B4CB}" dt="2024-07-13T09:16:30.324" v="371" actId="1076"/>
          <ac:spMkLst>
            <pc:docMk/>
            <pc:sldMk cId="3806146177" sldId="483"/>
            <ac:spMk id="47" creationId="{8DC1C974-211E-576F-621B-5F1CBAAA0771}"/>
          </ac:spMkLst>
        </pc:spChg>
        <pc:spChg chg="add mod">
          <ac:chgData name="Huy Pham" userId="918db3a1909f15e0" providerId="LiveId" clId="{36BF6250-0B14-4364-AE18-799EE4C7B4CB}" dt="2024-07-13T09:18:13.405" v="393"/>
          <ac:spMkLst>
            <pc:docMk/>
            <pc:sldMk cId="3806146177" sldId="483"/>
            <ac:spMk id="48" creationId="{AA376B99-E22D-54E8-81C0-DBDB39440F74}"/>
          </ac:spMkLst>
        </pc:spChg>
        <pc:spChg chg="add mod">
          <ac:chgData name="Huy Pham" userId="918db3a1909f15e0" providerId="LiveId" clId="{36BF6250-0B14-4364-AE18-799EE4C7B4CB}" dt="2024-07-13T09:17:25.047" v="384" actId="1076"/>
          <ac:spMkLst>
            <pc:docMk/>
            <pc:sldMk cId="3806146177" sldId="483"/>
            <ac:spMk id="49" creationId="{53887BB9-F785-FCD4-8993-C395EADD1047}"/>
          </ac:spMkLst>
        </pc:spChg>
        <pc:spChg chg="add mod">
          <ac:chgData name="Huy Pham" userId="918db3a1909f15e0" providerId="LiveId" clId="{36BF6250-0B14-4364-AE18-799EE4C7B4CB}" dt="2024-07-13T09:17:45.192" v="390" actId="20577"/>
          <ac:spMkLst>
            <pc:docMk/>
            <pc:sldMk cId="3806146177" sldId="483"/>
            <ac:spMk id="50" creationId="{F4E7ED2B-DC86-F0D3-2BE5-A1A2CF9BE884}"/>
          </ac:spMkLst>
        </pc:spChg>
        <pc:graphicFrameChg chg="add del mod">
          <ac:chgData name="Huy Pham" userId="918db3a1909f15e0" providerId="LiveId" clId="{36BF6250-0B14-4364-AE18-799EE4C7B4CB}" dt="2024-07-13T08:48:22.821" v="2"/>
          <ac:graphicFrameMkLst>
            <pc:docMk/>
            <pc:sldMk cId="3806146177" sldId="483"/>
            <ac:graphicFrameMk id="11" creationId="{AF3813DD-063E-97AB-D715-025168AAA2A5}"/>
          </ac:graphicFrameMkLst>
        </pc:graphicFrameChg>
        <pc:graphicFrameChg chg="add del mod">
          <ac:chgData name="Huy Pham" userId="918db3a1909f15e0" providerId="LiveId" clId="{36BF6250-0B14-4364-AE18-799EE4C7B4CB}" dt="2024-07-13T08:53:53.399" v="109"/>
          <ac:graphicFrameMkLst>
            <pc:docMk/>
            <pc:sldMk cId="3806146177" sldId="483"/>
            <ac:graphicFrameMk id="26" creationId="{4544C73A-F7A5-870D-56DD-E72050A7572E}"/>
          </ac:graphicFrameMkLst>
        </pc:graphicFrameChg>
        <pc:graphicFrameChg chg="add del mod">
          <ac:chgData name="Huy Pham" userId="918db3a1909f15e0" providerId="LiveId" clId="{36BF6250-0B14-4364-AE18-799EE4C7B4CB}" dt="2024-07-13T09:09:04.125" v="239"/>
          <ac:graphicFrameMkLst>
            <pc:docMk/>
            <pc:sldMk cId="3806146177" sldId="483"/>
            <ac:graphicFrameMk id="34" creationId="{1B901E80-F659-E011-AB5F-4DDD0B4C535B}"/>
          </ac:graphicFrameMkLst>
        </pc:graphicFrameChg>
        <pc:graphicFrameChg chg="add del mod">
          <ac:chgData name="Huy Pham" userId="918db3a1909f15e0" providerId="LiveId" clId="{36BF6250-0B14-4364-AE18-799EE4C7B4CB}" dt="2024-07-13T09:09:30.657" v="251"/>
          <ac:graphicFrameMkLst>
            <pc:docMk/>
            <pc:sldMk cId="3806146177" sldId="483"/>
            <ac:graphicFrameMk id="37" creationId="{43104210-0497-B14D-C12A-9EA39BEEE0FB}"/>
          </ac:graphicFrameMkLst>
        </pc:graphicFrameChg>
      </pc:sldChg>
      <pc:sldChg chg="addSp delSp modSp add mod modAnim">
        <pc:chgData name="Huy Pham" userId="918db3a1909f15e0" providerId="LiveId" clId="{36BF6250-0B14-4364-AE18-799EE4C7B4CB}" dt="2024-07-13T09:21:04.920" v="434"/>
        <pc:sldMkLst>
          <pc:docMk/>
          <pc:sldMk cId="2158504573" sldId="498"/>
        </pc:sldMkLst>
        <pc:spChg chg="add mod">
          <ac:chgData name="Huy Pham" userId="918db3a1909f15e0" providerId="LiveId" clId="{36BF6250-0B14-4364-AE18-799EE4C7B4CB}" dt="2024-07-13T09:20:31.614" v="428" actId="1076"/>
          <ac:spMkLst>
            <pc:docMk/>
            <pc:sldMk cId="2158504573" sldId="498"/>
            <ac:spMk id="11" creationId="{0B006D1F-A8E1-F6D8-0154-48BF94740A41}"/>
          </ac:spMkLst>
        </pc:spChg>
        <pc:spChg chg="add mod">
          <ac:chgData name="Huy Pham" userId="918db3a1909f15e0" providerId="LiveId" clId="{36BF6250-0B14-4364-AE18-799EE4C7B4CB}" dt="2024-07-13T09:20:35.082" v="429"/>
          <ac:spMkLst>
            <pc:docMk/>
            <pc:sldMk cId="2158504573" sldId="498"/>
            <ac:spMk id="13" creationId="{04530D76-E53F-3CEE-3269-699EC3873C03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14" creationId="{1C884586-E545-C593-B462-D7498744E7FF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16" creationId="{7A7EEE2B-3F0C-6B6B-FA6D-1B55CBE87850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17" creationId="{A5F2CABF-B49D-C978-C022-5AD306735219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20" creationId="{FB805ED6-C36F-C2FD-4978-F4107D627376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22" creationId="{7836F242-B7BF-3D32-62DC-45B6882112DD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24" creationId="{5D89CFAA-2E12-A2A7-47FC-C380686B6211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25" creationId="{D137FBF2-6585-4991-88EC-15A46A54B1D3}"/>
          </ac:spMkLst>
        </pc:spChg>
        <pc:spChg chg="del">
          <ac:chgData name="Huy Pham" userId="918db3a1909f15e0" providerId="LiveId" clId="{36BF6250-0B14-4364-AE18-799EE4C7B4CB}" dt="2024-07-13T09:19:23.667" v="407" actId="478"/>
          <ac:spMkLst>
            <pc:docMk/>
            <pc:sldMk cId="2158504573" sldId="498"/>
            <ac:spMk id="28" creationId="{88F284F9-A972-DCDC-2674-58EAE04FD667}"/>
          </ac:spMkLst>
        </pc:spChg>
        <pc:spChg chg="del">
          <ac:chgData name="Huy Pham" userId="918db3a1909f15e0" providerId="LiveId" clId="{36BF6250-0B14-4364-AE18-799EE4C7B4CB}" dt="2024-07-13T09:19:23.667" v="407" actId="478"/>
          <ac:spMkLst>
            <pc:docMk/>
            <pc:sldMk cId="2158504573" sldId="498"/>
            <ac:spMk id="29" creationId="{B3A8D162-8E70-4EBE-897E-AA2958B9AAA4}"/>
          </ac:spMkLst>
        </pc:spChg>
        <pc:spChg chg="del">
          <ac:chgData name="Huy Pham" userId="918db3a1909f15e0" providerId="LiveId" clId="{36BF6250-0B14-4364-AE18-799EE4C7B4CB}" dt="2024-07-13T09:19:23.667" v="407" actId="478"/>
          <ac:spMkLst>
            <pc:docMk/>
            <pc:sldMk cId="2158504573" sldId="498"/>
            <ac:spMk id="32" creationId="{EE3A2AC9-141F-666C-A59B-497442AA88DD}"/>
          </ac:spMkLst>
        </pc:spChg>
        <pc:spChg chg="del">
          <ac:chgData name="Huy Pham" userId="918db3a1909f15e0" providerId="LiveId" clId="{36BF6250-0B14-4364-AE18-799EE4C7B4CB}" dt="2024-07-13T09:19:23.667" v="407" actId="478"/>
          <ac:spMkLst>
            <pc:docMk/>
            <pc:sldMk cId="2158504573" sldId="498"/>
            <ac:spMk id="33" creationId="{585D2927-0F89-C946-614C-15B7002D981B}"/>
          </ac:spMkLst>
        </pc:spChg>
        <pc:spChg chg="mod">
          <ac:chgData name="Huy Pham" userId="918db3a1909f15e0" providerId="LiveId" clId="{36BF6250-0B14-4364-AE18-799EE4C7B4CB}" dt="2024-07-13T09:20:31.614" v="428" actId="1076"/>
          <ac:spMkLst>
            <pc:docMk/>
            <pc:sldMk cId="2158504573" sldId="498"/>
            <ac:spMk id="36" creationId="{10FE2A65-79DA-2B09-F3AE-3B189F7C93E6}"/>
          </ac:spMkLst>
        </pc:spChg>
        <pc:spChg chg="mod">
          <ac:chgData name="Huy Pham" userId="918db3a1909f15e0" providerId="LiveId" clId="{36BF6250-0B14-4364-AE18-799EE4C7B4CB}" dt="2024-07-13T09:20:18.126" v="427" actId="1076"/>
          <ac:spMkLst>
            <pc:docMk/>
            <pc:sldMk cId="2158504573" sldId="498"/>
            <ac:spMk id="39" creationId="{9300EFBA-F3FA-6F2D-2B57-B4227C5C98C0}"/>
          </ac:spMkLst>
        </pc:spChg>
        <pc:spChg chg="mod">
          <ac:chgData name="Huy Pham" userId="918db3a1909f15e0" providerId="LiveId" clId="{36BF6250-0B14-4364-AE18-799EE4C7B4CB}" dt="2024-07-13T09:20:44.611" v="430" actId="1076"/>
          <ac:spMkLst>
            <pc:docMk/>
            <pc:sldMk cId="2158504573" sldId="498"/>
            <ac:spMk id="41" creationId="{980AE8F6-0D89-FD9E-42DD-0A652FC67634}"/>
          </ac:spMkLst>
        </pc:spChg>
      </pc:sldChg>
    </pc:docChg>
  </pc:docChgLst>
  <pc:docChgLst>
    <pc:chgData name="Huy Pham" userId="918db3a1909f15e0" providerId="LiveId" clId="{FCA30585-0280-46FA-A7EE-D30BF52387BE}"/>
    <pc:docChg chg="undo custSel addSld delSld modSld">
      <pc:chgData name="Huy Pham" userId="918db3a1909f15e0" providerId="LiveId" clId="{FCA30585-0280-46FA-A7EE-D30BF52387BE}" dt="2024-06-21T01:07:13.310" v="818" actId="1076"/>
      <pc:docMkLst>
        <pc:docMk/>
      </pc:docMkLst>
      <pc:sldChg chg="del">
        <pc:chgData name="Huy Pham" userId="918db3a1909f15e0" providerId="LiveId" clId="{FCA30585-0280-46FA-A7EE-D30BF52387BE}" dt="2024-06-21T00:18:18.017" v="2" actId="47"/>
        <pc:sldMkLst>
          <pc:docMk/>
          <pc:sldMk cId="2144051294" sldId="470"/>
        </pc:sldMkLst>
      </pc:sldChg>
      <pc:sldChg chg="del">
        <pc:chgData name="Huy Pham" userId="918db3a1909f15e0" providerId="LiveId" clId="{FCA30585-0280-46FA-A7EE-D30BF52387BE}" dt="2024-06-21T00:18:16.102" v="1" actId="47"/>
        <pc:sldMkLst>
          <pc:docMk/>
          <pc:sldMk cId="2516688371" sldId="471"/>
        </pc:sldMkLst>
      </pc:sldChg>
      <pc:sldChg chg="del">
        <pc:chgData name="Huy Pham" userId="918db3a1909f15e0" providerId="LiveId" clId="{FCA30585-0280-46FA-A7EE-D30BF52387BE}" dt="2024-06-21T00:18:14.773" v="0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FCA30585-0280-46FA-A7EE-D30BF52387BE}" dt="2024-06-21T00:31:57.255" v="230"/>
        <pc:sldMkLst>
          <pc:docMk/>
          <pc:sldMk cId="2733231143" sldId="475"/>
        </pc:sldMkLst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10" creationId="{6C4D3069-F59E-BD5C-E40B-42C10C38FAF2}"/>
          </ac:spMkLst>
        </pc:spChg>
        <pc:spChg chg="del">
          <ac:chgData name="Huy Pham" userId="918db3a1909f15e0" providerId="LiveId" clId="{FCA30585-0280-46FA-A7EE-D30BF52387BE}" dt="2024-06-21T00:18:30.984" v="5" actId="478"/>
          <ac:spMkLst>
            <pc:docMk/>
            <pc:sldMk cId="2733231143" sldId="475"/>
            <ac:spMk id="11" creationId="{037F9277-A0BA-C00E-C8FD-01E2740EEF85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2" creationId="{253A5CE8-DBF3-0E82-9F34-10F89C9CE271}"/>
          </ac:spMkLst>
        </pc:spChg>
        <pc:spChg chg="del">
          <ac:chgData name="Huy Pham" userId="918db3a1909f15e0" providerId="LiveId" clId="{FCA30585-0280-46FA-A7EE-D30BF52387BE}" dt="2024-06-21T00:18:30.984" v="5" actId="478"/>
          <ac:spMkLst>
            <pc:docMk/>
            <pc:sldMk cId="2733231143" sldId="475"/>
            <ac:spMk id="13" creationId="{94755A1A-A439-F032-786B-2F28B0A481FD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5" creationId="{A485A65A-B0F3-6FD7-BB2B-F10825C34C78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6" creationId="{7FF0D1C9-904C-F305-564E-FEF8DF052BE2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7" creationId="{25B34340-01B9-7975-CCD8-9CD46A9E12FC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8" creationId="{D74B56EC-E846-569E-866F-0D914CAF8211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9" creationId="{DE87712A-C21D-1370-F63C-EB90CF48E8E4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21" creationId="{056D8C06-1645-EF49-73EC-83EEF3BB1708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22" creationId="{4644C712-CEF5-D5FA-6EA0-4CCFCD31D1E1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23" creationId="{145B35A1-421E-B0E8-DB1D-743B656E5181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24" creationId="{B2C8A5CD-0D07-6C60-A0CA-32D5EEBB4B13}"/>
          </ac:spMkLst>
        </pc:spChg>
        <pc:spChg chg="add mod">
          <ac:chgData name="Huy Pham" userId="918db3a1909f15e0" providerId="LiveId" clId="{FCA30585-0280-46FA-A7EE-D30BF52387BE}" dt="2024-06-21T00:31:35.951" v="226" actId="1076"/>
          <ac:spMkLst>
            <pc:docMk/>
            <pc:sldMk cId="2733231143" sldId="475"/>
            <ac:spMk id="25" creationId="{B5DDC284-B2E0-F341-2BA9-08B2F904F286}"/>
          </ac:spMkLst>
        </pc:spChg>
        <pc:spChg chg="add mod">
          <ac:chgData name="Huy Pham" userId="918db3a1909f15e0" providerId="LiveId" clId="{FCA30585-0280-46FA-A7EE-D30BF52387BE}" dt="2024-06-21T00:31:37.937" v="227" actId="1076"/>
          <ac:spMkLst>
            <pc:docMk/>
            <pc:sldMk cId="2733231143" sldId="475"/>
            <ac:spMk id="26" creationId="{C18B01C6-2208-1512-34EB-8A882366B651}"/>
          </ac:spMkLst>
        </pc:spChg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27" creationId="{4CF3A530-B038-B219-37A7-ED9284E4689A}"/>
          </ac:spMkLst>
        </pc:spChg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28" creationId="{70951B90-FD8B-4DDB-8DFE-032C46379EB2}"/>
          </ac:spMkLst>
        </pc:spChg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29" creationId="{7C2695AD-9045-CC7E-78F0-FDA339716690}"/>
          </ac:spMkLst>
        </pc:spChg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30" creationId="{FD13D4DA-FA59-25CA-17B0-D923B08DB302}"/>
          </ac:spMkLst>
        </pc:spChg>
        <pc:spChg chg="del">
          <ac:chgData name="Huy Pham" userId="918db3a1909f15e0" providerId="LiveId" clId="{FCA30585-0280-46FA-A7EE-D30BF52387BE}" dt="2024-06-21T00:18:40.992" v="7" actId="478"/>
          <ac:spMkLst>
            <pc:docMk/>
            <pc:sldMk cId="2733231143" sldId="475"/>
            <ac:spMk id="33" creationId="{714BC58C-C89B-1652-D262-E2A4EE0BED5D}"/>
          </ac:spMkLst>
        </pc:spChg>
        <pc:spChg chg="del">
          <ac:chgData name="Huy Pham" userId="918db3a1909f15e0" providerId="LiveId" clId="{FCA30585-0280-46FA-A7EE-D30BF52387BE}" dt="2024-06-21T00:18:40.992" v="7" actId="478"/>
          <ac:spMkLst>
            <pc:docMk/>
            <pc:sldMk cId="2733231143" sldId="475"/>
            <ac:spMk id="34" creationId="{7681D010-0FD9-CB94-7447-3AAF7C417A7C}"/>
          </ac:spMkLst>
        </pc:spChg>
        <pc:spChg chg="del">
          <ac:chgData name="Huy Pham" userId="918db3a1909f15e0" providerId="LiveId" clId="{FCA30585-0280-46FA-A7EE-D30BF52387BE}" dt="2024-06-21T00:18:40.992" v="7" actId="478"/>
          <ac:spMkLst>
            <pc:docMk/>
            <pc:sldMk cId="2733231143" sldId="475"/>
            <ac:spMk id="35" creationId="{5B66E3B4-66BE-D965-A398-9E53FE10542F}"/>
          </ac:spMkLst>
        </pc:spChg>
        <pc:graphicFrameChg chg="add del mod">
          <ac:chgData name="Huy Pham" userId="918db3a1909f15e0" providerId="LiveId" clId="{FCA30585-0280-46FA-A7EE-D30BF52387BE}" dt="2024-06-21T00:18:58.027" v="10"/>
          <ac:graphicFrameMkLst>
            <pc:docMk/>
            <pc:sldMk cId="2733231143" sldId="475"/>
            <ac:graphicFrameMk id="14" creationId="{13731D72-2F19-8C6B-95BD-4401F9440575}"/>
          </ac:graphicFrameMkLst>
        </pc:graphicFrameChg>
      </pc:sldChg>
      <pc:sldChg chg="addSp delSp modSp add mod modAnim">
        <pc:chgData name="Huy Pham" userId="918db3a1909f15e0" providerId="LiveId" clId="{FCA30585-0280-46FA-A7EE-D30BF52387BE}" dt="2024-06-21T00:35:11.642" v="312" actId="207"/>
        <pc:sldMkLst>
          <pc:docMk/>
          <pc:sldMk cId="3680736950" sldId="476"/>
        </pc:sldMkLst>
        <pc:spChg chg="mod">
          <ac:chgData name="Huy Pham" userId="918db3a1909f15e0" providerId="LiveId" clId="{FCA30585-0280-46FA-A7EE-D30BF52387BE}" dt="2024-06-21T00:21:43.404" v="35" actId="14100"/>
          <ac:spMkLst>
            <pc:docMk/>
            <pc:sldMk cId="3680736950" sldId="476"/>
            <ac:spMk id="10" creationId="{6C4D3069-F59E-BD5C-E40B-42C10C38FAF2}"/>
          </ac:spMkLst>
        </pc:spChg>
        <pc:spChg chg="add mod">
          <ac:chgData name="Huy Pham" userId="918db3a1909f15e0" providerId="LiveId" clId="{FCA30585-0280-46FA-A7EE-D30BF52387BE}" dt="2024-06-21T00:23:56.601" v="78" actId="14100"/>
          <ac:spMkLst>
            <pc:docMk/>
            <pc:sldMk cId="3680736950" sldId="476"/>
            <ac:spMk id="11" creationId="{9A0A7C9C-1900-DA14-4C90-9D8015048138}"/>
          </ac:spMkLst>
        </pc:spChg>
        <pc:spChg chg="add mod">
          <ac:chgData name="Huy Pham" userId="918db3a1909f15e0" providerId="LiveId" clId="{FCA30585-0280-46FA-A7EE-D30BF52387BE}" dt="2024-06-21T00:24:36.347" v="104" actId="1076"/>
          <ac:spMkLst>
            <pc:docMk/>
            <pc:sldMk cId="3680736950" sldId="476"/>
            <ac:spMk id="12" creationId="{A61572A7-A984-1A3A-F161-507683592A1B}"/>
          </ac:spMkLst>
        </pc:spChg>
        <pc:spChg chg="add mod">
          <ac:chgData name="Huy Pham" userId="918db3a1909f15e0" providerId="LiveId" clId="{FCA30585-0280-46FA-A7EE-D30BF52387BE}" dt="2024-06-21T00:35:11.642" v="312" actId="207"/>
          <ac:spMkLst>
            <pc:docMk/>
            <pc:sldMk cId="3680736950" sldId="476"/>
            <ac:spMk id="15" creationId="{5599D1B3-9A27-C4EF-BAFC-A0987970D335}"/>
          </ac:spMkLst>
        </pc:spChg>
        <pc:spChg chg="add mod">
          <ac:chgData name="Huy Pham" userId="918db3a1909f15e0" providerId="LiveId" clId="{FCA30585-0280-46FA-A7EE-D30BF52387BE}" dt="2024-06-21T00:32:28.702" v="234" actId="20577"/>
          <ac:spMkLst>
            <pc:docMk/>
            <pc:sldMk cId="3680736950" sldId="476"/>
            <ac:spMk id="18" creationId="{9C05A1EC-93F2-D924-60F3-E564FE2DCDF1}"/>
          </ac:spMkLst>
        </pc:spChg>
        <pc:spChg chg="add mod">
          <ac:chgData name="Huy Pham" userId="918db3a1909f15e0" providerId="LiveId" clId="{FCA30585-0280-46FA-A7EE-D30BF52387BE}" dt="2024-06-21T00:28:24.323" v="171" actId="14100"/>
          <ac:spMkLst>
            <pc:docMk/>
            <pc:sldMk cId="3680736950" sldId="476"/>
            <ac:spMk id="21" creationId="{B5DCC610-5DD5-2E6E-6EBC-722A4C761AD3}"/>
          </ac:spMkLst>
        </pc:spChg>
        <pc:spChg chg="add mod">
          <ac:chgData name="Huy Pham" userId="918db3a1909f15e0" providerId="LiveId" clId="{FCA30585-0280-46FA-A7EE-D30BF52387BE}" dt="2024-06-21T00:30:14.935" v="201" actId="1076"/>
          <ac:spMkLst>
            <pc:docMk/>
            <pc:sldMk cId="3680736950" sldId="476"/>
            <ac:spMk id="24" creationId="{D6771260-A4A4-C62E-4C78-2ABE25B6A228}"/>
          </ac:spMkLst>
        </pc:spChg>
        <pc:spChg chg="del">
          <ac:chgData name="Huy Pham" userId="918db3a1909f15e0" providerId="LiveId" clId="{FCA30585-0280-46FA-A7EE-D30BF52387BE}" dt="2024-06-21T00:20:29.343" v="23" actId="478"/>
          <ac:spMkLst>
            <pc:docMk/>
            <pc:sldMk cId="3680736950" sldId="476"/>
            <ac:spMk id="25" creationId="{B5DDC284-B2E0-F341-2BA9-08B2F904F286}"/>
          </ac:spMkLst>
        </pc:spChg>
        <pc:spChg chg="add mod">
          <ac:chgData name="Huy Pham" userId="918db3a1909f15e0" providerId="LiveId" clId="{FCA30585-0280-46FA-A7EE-D30BF52387BE}" dt="2024-06-21T00:33:37.792" v="287" actId="1038"/>
          <ac:spMkLst>
            <pc:docMk/>
            <pc:sldMk cId="3680736950" sldId="476"/>
            <ac:spMk id="26" creationId="{FE28D134-B902-21CC-D9DD-908E6C053B81}"/>
          </ac:spMkLst>
        </pc:spChg>
        <pc:spChg chg="mod">
          <ac:chgData name="Huy Pham" userId="918db3a1909f15e0" providerId="LiveId" clId="{FCA30585-0280-46FA-A7EE-D30BF52387BE}" dt="2024-06-21T00:22:17.787" v="48" actId="1076"/>
          <ac:spMkLst>
            <pc:docMk/>
            <pc:sldMk cId="3680736950" sldId="476"/>
            <ac:spMk id="27" creationId="{4CF3A530-B038-B219-37A7-ED9284E4689A}"/>
          </ac:spMkLst>
        </pc:spChg>
        <pc:spChg chg="mod">
          <ac:chgData name="Huy Pham" userId="918db3a1909f15e0" providerId="LiveId" clId="{FCA30585-0280-46FA-A7EE-D30BF52387BE}" dt="2024-06-21T00:22:27.563" v="49" actId="1076"/>
          <ac:spMkLst>
            <pc:docMk/>
            <pc:sldMk cId="3680736950" sldId="476"/>
            <ac:spMk id="28" creationId="{70951B90-FD8B-4DDB-8DFE-032C46379EB2}"/>
          </ac:spMkLst>
        </pc:spChg>
        <pc:spChg chg="mod">
          <ac:chgData name="Huy Pham" userId="918db3a1909f15e0" providerId="LiveId" clId="{FCA30585-0280-46FA-A7EE-D30BF52387BE}" dt="2024-06-21T00:22:46.317" v="55" actId="1037"/>
          <ac:spMkLst>
            <pc:docMk/>
            <pc:sldMk cId="3680736950" sldId="476"/>
            <ac:spMk id="29" creationId="{7C2695AD-9045-CC7E-78F0-FDA339716690}"/>
          </ac:spMkLst>
        </pc:spChg>
        <pc:spChg chg="mod">
          <ac:chgData name="Huy Pham" userId="918db3a1909f15e0" providerId="LiveId" clId="{FCA30585-0280-46FA-A7EE-D30BF52387BE}" dt="2024-06-21T00:23:03.834" v="63" actId="14100"/>
          <ac:spMkLst>
            <pc:docMk/>
            <pc:sldMk cId="3680736950" sldId="476"/>
            <ac:spMk id="30" creationId="{FD13D4DA-FA59-25CA-17B0-D923B08DB302}"/>
          </ac:spMkLst>
        </pc:spChg>
        <pc:spChg chg="add mod">
          <ac:chgData name="Huy Pham" userId="918db3a1909f15e0" providerId="LiveId" clId="{FCA30585-0280-46FA-A7EE-D30BF52387BE}" dt="2024-06-21T00:27:56.200" v="164" actId="1076"/>
          <ac:spMkLst>
            <pc:docMk/>
            <pc:sldMk cId="3680736950" sldId="476"/>
            <ac:spMk id="31" creationId="{5F0D59C6-897A-B114-63B5-27FD34CF1BB1}"/>
          </ac:spMkLst>
        </pc:spChg>
        <pc:spChg chg="add mod">
          <ac:chgData name="Huy Pham" userId="918db3a1909f15e0" providerId="LiveId" clId="{FCA30585-0280-46FA-A7EE-D30BF52387BE}" dt="2024-06-21T00:28:54.066" v="179" actId="1076"/>
          <ac:spMkLst>
            <pc:docMk/>
            <pc:sldMk cId="3680736950" sldId="476"/>
            <ac:spMk id="32" creationId="{89E800D9-61DA-EDB9-0FEC-60B75708C2A0}"/>
          </ac:spMkLst>
        </pc:spChg>
        <pc:spChg chg="add mod">
          <ac:chgData name="Huy Pham" userId="918db3a1909f15e0" providerId="LiveId" clId="{FCA30585-0280-46FA-A7EE-D30BF52387BE}" dt="2024-06-21T00:29:15.703" v="186" actId="1076"/>
          <ac:spMkLst>
            <pc:docMk/>
            <pc:sldMk cId="3680736950" sldId="476"/>
            <ac:spMk id="33" creationId="{A408D523-ECD6-1A20-FBF3-8AF86CF4A695}"/>
          </ac:spMkLst>
        </pc:spChg>
        <pc:spChg chg="add mod">
          <ac:chgData name="Huy Pham" userId="918db3a1909f15e0" providerId="LiveId" clId="{FCA30585-0280-46FA-A7EE-D30BF52387BE}" dt="2024-06-21T00:29:51.441" v="194" actId="1076"/>
          <ac:spMkLst>
            <pc:docMk/>
            <pc:sldMk cId="3680736950" sldId="476"/>
            <ac:spMk id="34" creationId="{6D71BA3C-44B5-31C4-7BC6-6F41DC9933B6}"/>
          </ac:spMkLst>
        </pc:spChg>
        <pc:spChg chg="add mod">
          <ac:chgData name="Huy Pham" userId="918db3a1909f15e0" providerId="LiveId" clId="{FCA30585-0280-46FA-A7EE-D30BF52387BE}" dt="2024-06-21T00:30:02.601" v="198"/>
          <ac:spMkLst>
            <pc:docMk/>
            <pc:sldMk cId="3680736950" sldId="476"/>
            <ac:spMk id="35" creationId="{031F48D0-3319-05E7-9B50-62CDD315419C}"/>
          </ac:spMkLst>
        </pc:spChg>
        <pc:spChg chg="add mod">
          <ac:chgData name="Huy Pham" userId="918db3a1909f15e0" providerId="LiveId" clId="{FCA30585-0280-46FA-A7EE-D30BF52387BE}" dt="2024-06-21T00:30:39.154" v="210" actId="1035"/>
          <ac:spMkLst>
            <pc:docMk/>
            <pc:sldMk cId="3680736950" sldId="476"/>
            <ac:spMk id="36" creationId="{994174E7-787F-5918-551C-375A3619C7B1}"/>
          </ac:spMkLst>
        </pc:spChg>
        <pc:spChg chg="add mod">
          <ac:chgData name="Huy Pham" userId="918db3a1909f15e0" providerId="LiveId" clId="{FCA30585-0280-46FA-A7EE-D30BF52387BE}" dt="2024-06-21T00:31:01.178" v="219" actId="1076"/>
          <ac:spMkLst>
            <pc:docMk/>
            <pc:sldMk cId="3680736950" sldId="476"/>
            <ac:spMk id="37" creationId="{D4B43372-B2A8-85DE-9D06-C8526975807E}"/>
          </ac:spMkLst>
        </pc:spChg>
        <pc:spChg chg="add mod">
          <ac:chgData name="Huy Pham" userId="918db3a1909f15e0" providerId="LiveId" clId="{FCA30585-0280-46FA-A7EE-D30BF52387BE}" dt="2024-06-21T00:33:41.753" v="298" actId="1038"/>
          <ac:spMkLst>
            <pc:docMk/>
            <pc:sldMk cId="3680736950" sldId="476"/>
            <ac:spMk id="38" creationId="{901676C1-0151-E516-53CE-C8ADB16FFE75}"/>
          </ac:spMkLst>
        </pc:spChg>
        <pc:graphicFrameChg chg="add del mod">
          <ac:chgData name="Huy Pham" userId="918db3a1909f15e0" providerId="LiveId" clId="{FCA30585-0280-46FA-A7EE-D30BF52387BE}" dt="2024-06-21T00:23:35.103" v="71"/>
          <ac:graphicFrameMkLst>
            <pc:docMk/>
            <pc:sldMk cId="3680736950" sldId="476"/>
            <ac:graphicFrameMk id="13" creationId="{07A0F40E-62F3-9F9D-A46F-23C3661E2465}"/>
          </ac:graphicFrameMkLst>
        </pc:graphicFrameChg>
        <pc:graphicFrameChg chg="add del mod">
          <ac:chgData name="Huy Pham" userId="918db3a1909f15e0" providerId="LiveId" clId="{FCA30585-0280-46FA-A7EE-D30BF52387BE}" dt="2024-06-21T00:24:50.555" v="107"/>
          <ac:graphicFrameMkLst>
            <pc:docMk/>
            <pc:sldMk cId="3680736950" sldId="476"/>
            <ac:graphicFrameMk id="16" creationId="{03E4EC6A-896A-0F37-1E34-0D78581BF9BF}"/>
          </ac:graphicFrameMkLst>
        </pc:graphicFrameChg>
        <pc:graphicFrameChg chg="add del mod">
          <ac:chgData name="Huy Pham" userId="918db3a1909f15e0" providerId="LiveId" clId="{FCA30585-0280-46FA-A7EE-D30BF52387BE}" dt="2024-06-21T00:25:03.447" v="112"/>
          <ac:graphicFrameMkLst>
            <pc:docMk/>
            <pc:sldMk cId="3680736950" sldId="476"/>
            <ac:graphicFrameMk id="19" creationId="{A9738F25-4822-BF13-F939-A1BCC31187DC}"/>
          </ac:graphicFrameMkLst>
        </pc:graphicFrameChg>
        <pc:graphicFrameChg chg="add del mod">
          <ac:chgData name="Huy Pham" userId="918db3a1909f15e0" providerId="LiveId" clId="{FCA30585-0280-46FA-A7EE-D30BF52387BE}" dt="2024-06-21T00:25:32.237" v="118"/>
          <ac:graphicFrameMkLst>
            <pc:docMk/>
            <pc:sldMk cId="3680736950" sldId="476"/>
            <ac:graphicFrameMk id="22" creationId="{B70007AE-776A-1E99-8C2F-96B35421223D}"/>
          </ac:graphicFrameMkLst>
        </pc:graphicFrameChg>
      </pc:sldChg>
      <pc:sldChg chg="addSp delSp modSp add mod delAnim modAnim">
        <pc:chgData name="Huy Pham" userId="918db3a1909f15e0" providerId="LiveId" clId="{FCA30585-0280-46FA-A7EE-D30BF52387BE}" dt="2024-06-21T00:46:37.487" v="470"/>
        <pc:sldMkLst>
          <pc:docMk/>
          <pc:sldMk cId="569338190" sldId="477"/>
        </pc:sldMkLst>
        <pc:spChg chg="del">
          <ac:chgData name="Huy Pham" userId="918db3a1909f15e0" providerId="LiveId" clId="{FCA30585-0280-46FA-A7EE-D30BF52387BE}" dt="2024-06-21T00:38:48.870" v="331" actId="478"/>
          <ac:spMkLst>
            <pc:docMk/>
            <pc:sldMk cId="569338190" sldId="477"/>
            <ac:spMk id="10" creationId="{6C4D3069-F59E-BD5C-E40B-42C10C38FAF2}"/>
          </ac:spMkLst>
        </pc:spChg>
        <pc:spChg chg="mod">
          <ac:chgData name="Huy Pham" userId="918db3a1909f15e0" providerId="LiveId" clId="{FCA30585-0280-46FA-A7EE-D30BF52387BE}" dt="2024-06-21T00:39:24.685" v="347" actId="1076"/>
          <ac:spMkLst>
            <pc:docMk/>
            <pc:sldMk cId="569338190" sldId="477"/>
            <ac:spMk id="11" creationId="{9A0A7C9C-1900-DA14-4C90-9D8015048138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12" creationId="{A61572A7-A984-1A3A-F161-507683592A1B}"/>
          </ac:spMkLst>
        </pc:spChg>
        <pc:spChg chg="del">
          <ac:chgData name="Huy Pham" userId="918db3a1909f15e0" providerId="LiveId" clId="{FCA30585-0280-46FA-A7EE-D30BF52387BE}" dt="2024-06-21T00:34:50.752" v="311" actId="478"/>
          <ac:spMkLst>
            <pc:docMk/>
            <pc:sldMk cId="569338190" sldId="477"/>
            <ac:spMk id="15" creationId="{5599D1B3-9A27-C4EF-BAFC-A0987970D335}"/>
          </ac:spMkLst>
        </pc:spChg>
        <pc:spChg chg="add mod">
          <ac:chgData name="Huy Pham" userId="918db3a1909f15e0" providerId="LiveId" clId="{FCA30585-0280-46FA-A7EE-D30BF52387BE}" dt="2024-06-21T00:43:13.837" v="407" actId="1076"/>
          <ac:spMkLst>
            <pc:docMk/>
            <pc:sldMk cId="569338190" sldId="477"/>
            <ac:spMk id="16" creationId="{B90A576B-68B4-1FA6-9F46-2302486AEAFC}"/>
          </ac:spMkLst>
        </pc:spChg>
        <pc:spChg chg="add mod">
          <ac:chgData name="Huy Pham" userId="918db3a1909f15e0" providerId="LiveId" clId="{FCA30585-0280-46FA-A7EE-D30BF52387BE}" dt="2024-06-21T00:39:41.824" v="349" actId="1076"/>
          <ac:spMkLst>
            <pc:docMk/>
            <pc:sldMk cId="569338190" sldId="477"/>
            <ac:spMk id="17" creationId="{639AA0B3-EFB6-AB72-3DDD-FDC365FC1FF7}"/>
          </ac:spMkLst>
        </pc:spChg>
        <pc:spChg chg="del">
          <ac:chgData name="Huy Pham" userId="918db3a1909f15e0" providerId="LiveId" clId="{FCA30585-0280-46FA-A7EE-D30BF52387BE}" dt="2024-06-21T00:34:47.952" v="310" actId="478"/>
          <ac:spMkLst>
            <pc:docMk/>
            <pc:sldMk cId="569338190" sldId="477"/>
            <ac:spMk id="18" creationId="{9C05A1EC-93F2-D924-60F3-E564FE2DCDF1}"/>
          </ac:spMkLst>
        </pc:spChg>
        <pc:spChg chg="add del mod">
          <ac:chgData name="Huy Pham" userId="918db3a1909f15e0" providerId="LiveId" clId="{FCA30585-0280-46FA-A7EE-D30BF52387BE}" dt="2024-06-21T00:40:32.343" v="356" actId="478"/>
          <ac:spMkLst>
            <pc:docMk/>
            <pc:sldMk cId="569338190" sldId="477"/>
            <ac:spMk id="19" creationId="{BC13B145-E44C-2D90-25F5-A414B9A5BADC}"/>
          </ac:spMkLst>
        </pc:spChg>
        <pc:spChg chg="add mod">
          <ac:chgData name="Huy Pham" userId="918db3a1909f15e0" providerId="LiveId" clId="{FCA30585-0280-46FA-A7EE-D30BF52387BE}" dt="2024-06-21T00:45:05.144" v="436" actId="20577"/>
          <ac:spMkLst>
            <pc:docMk/>
            <pc:sldMk cId="569338190" sldId="477"/>
            <ac:spMk id="20" creationId="{8AD1EB47-6BB2-BEC8-9A15-BADB3432909C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21" creationId="{B5DCC610-5DD5-2E6E-6EBC-722A4C761AD3}"/>
          </ac:spMkLst>
        </pc:spChg>
        <pc:spChg chg="add del mod">
          <ac:chgData name="Huy Pham" userId="918db3a1909f15e0" providerId="LiveId" clId="{FCA30585-0280-46FA-A7EE-D30BF52387BE}" dt="2024-06-21T00:46:02.023" v="448" actId="478"/>
          <ac:spMkLst>
            <pc:docMk/>
            <pc:sldMk cId="569338190" sldId="477"/>
            <ac:spMk id="22" creationId="{06D4A0D1-667D-5E93-1B30-D170DAE41504}"/>
          </ac:spMkLst>
        </pc:spChg>
        <pc:spChg chg="add del mod">
          <ac:chgData name="Huy Pham" userId="918db3a1909f15e0" providerId="LiveId" clId="{FCA30585-0280-46FA-A7EE-D30BF52387BE}" dt="2024-06-21T00:42:31.703" v="394" actId="478"/>
          <ac:spMkLst>
            <pc:docMk/>
            <pc:sldMk cId="569338190" sldId="477"/>
            <ac:spMk id="23" creationId="{E8857AC9-6DA8-8773-D2F2-8307555FFFFB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24" creationId="{D6771260-A4A4-C62E-4C78-2ABE25B6A228}"/>
          </ac:spMkLst>
        </pc:spChg>
        <pc:spChg chg="add mod">
          <ac:chgData name="Huy Pham" userId="918db3a1909f15e0" providerId="LiveId" clId="{FCA30585-0280-46FA-A7EE-D30BF52387BE}" dt="2024-06-21T00:42:56.771" v="404" actId="14100"/>
          <ac:spMkLst>
            <pc:docMk/>
            <pc:sldMk cId="569338190" sldId="477"/>
            <ac:spMk id="25" creationId="{136AA3D0-DB53-A837-1637-A5820866CD67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26" creationId="{FE28D134-B902-21CC-D9DD-908E6C053B81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27" creationId="{4CF3A530-B038-B219-37A7-ED9284E4689A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28" creationId="{70951B90-FD8B-4DDB-8DFE-032C46379EB2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29" creationId="{7C2695AD-9045-CC7E-78F0-FDA339716690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30" creationId="{FD13D4DA-FA59-25CA-17B0-D923B08DB302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1" creationId="{5F0D59C6-897A-B114-63B5-27FD34CF1BB1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2" creationId="{89E800D9-61DA-EDB9-0FEC-60B75708C2A0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3" creationId="{A408D523-ECD6-1A20-FBF3-8AF86CF4A695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4" creationId="{6D71BA3C-44B5-31C4-7BC6-6F41DC9933B6}"/>
          </ac:spMkLst>
        </pc:spChg>
        <pc:spChg chg="add del mod">
          <ac:chgData name="Huy Pham" userId="918db3a1909f15e0" providerId="LiveId" clId="{FCA30585-0280-46FA-A7EE-D30BF52387BE}" dt="2024-06-21T00:46:00.484" v="447" actId="478"/>
          <ac:spMkLst>
            <pc:docMk/>
            <pc:sldMk cId="569338190" sldId="477"/>
            <ac:spMk id="35" creationId="{27C7052E-FA19-C0E3-07BC-19F8616A22D4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6" creationId="{994174E7-787F-5918-551C-375A3619C7B1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7" creationId="{D4B43372-B2A8-85DE-9D06-C8526975807E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8" creationId="{901676C1-0151-E516-53CE-C8ADB16FFE75}"/>
          </ac:spMkLst>
        </pc:spChg>
        <pc:spChg chg="add mod">
          <ac:chgData name="Huy Pham" userId="918db3a1909f15e0" providerId="LiveId" clId="{FCA30585-0280-46FA-A7EE-D30BF52387BE}" dt="2024-06-21T00:46:04.927" v="463" actId="1037"/>
          <ac:spMkLst>
            <pc:docMk/>
            <pc:sldMk cId="569338190" sldId="477"/>
            <ac:spMk id="39" creationId="{D14759A4-88CF-11E1-BF65-0E82FBD3B377}"/>
          </ac:spMkLst>
        </pc:spChg>
        <pc:spChg chg="add mod">
          <ac:chgData name="Huy Pham" userId="918db3a1909f15e0" providerId="LiveId" clId="{FCA30585-0280-46FA-A7EE-D30BF52387BE}" dt="2024-06-21T00:43:49.227" v="415" actId="1076"/>
          <ac:spMkLst>
            <pc:docMk/>
            <pc:sldMk cId="569338190" sldId="477"/>
            <ac:spMk id="41" creationId="{B337F756-AA88-2E51-715B-0A75388D2E48}"/>
          </ac:spMkLst>
        </pc:spChg>
        <pc:spChg chg="add mod">
          <ac:chgData name="Huy Pham" userId="918db3a1909f15e0" providerId="LiveId" clId="{FCA30585-0280-46FA-A7EE-D30BF52387BE}" dt="2024-06-21T00:41:30.213" v="370" actId="1076"/>
          <ac:spMkLst>
            <pc:docMk/>
            <pc:sldMk cId="569338190" sldId="477"/>
            <ac:spMk id="42" creationId="{70CE4A4E-58A4-BD41-F743-06DA9A8051AB}"/>
          </ac:spMkLst>
        </pc:spChg>
        <pc:spChg chg="add mod">
          <ac:chgData name="Huy Pham" userId="918db3a1909f15e0" providerId="LiveId" clId="{FCA30585-0280-46FA-A7EE-D30BF52387BE}" dt="2024-06-21T00:42:29.200" v="393" actId="1076"/>
          <ac:spMkLst>
            <pc:docMk/>
            <pc:sldMk cId="569338190" sldId="477"/>
            <ac:spMk id="43" creationId="{A1038C5A-17FC-2C27-DDE7-30A5330F087F}"/>
          </ac:spMkLst>
        </pc:spChg>
        <pc:spChg chg="add mod">
          <ac:chgData name="Huy Pham" userId="918db3a1909f15e0" providerId="LiveId" clId="{FCA30585-0280-46FA-A7EE-D30BF52387BE}" dt="2024-06-21T00:44:08.740" v="417" actId="1076"/>
          <ac:spMkLst>
            <pc:docMk/>
            <pc:sldMk cId="569338190" sldId="477"/>
            <ac:spMk id="45" creationId="{09B89D0B-643F-BDED-01E7-AA515A7FA134}"/>
          </ac:spMkLst>
        </pc:spChg>
        <pc:graphicFrameChg chg="add del mod">
          <ac:chgData name="Huy Pham" userId="918db3a1909f15e0" providerId="LiveId" clId="{FCA30585-0280-46FA-A7EE-D30BF52387BE}" dt="2024-06-21T00:35:15.030" v="315"/>
          <ac:graphicFrameMkLst>
            <pc:docMk/>
            <pc:sldMk cId="569338190" sldId="477"/>
            <ac:graphicFrameMk id="13" creationId="{04E76C1E-3912-0EA7-8CFF-2820B413F295}"/>
          </ac:graphicFrameMkLst>
        </pc:graphicFrameChg>
      </pc:sldChg>
      <pc:sldChg chg="addSp delSp modSp add mod delAnim modAnim">
        <pc:chgData name="Huy Pham" userId="918db3a1909f15e0" providerId="LiveId" clId="{FCA30585-0280-46FA-A7EE-D30BF52387BE}" dt="2024-06-21T01:07:13.310" v="818" actId="1076"/>
        <pc:sldMkLst>
          <pc:docMk/>
          <pc:sldMk cId="2825329970" sldId="478"/>
        </pc:sldMkLst>
        <pc:spChg chg="mod">
          <ac:chgData name="Huy Pham" userId="918db3a1909f15e0" providerId="LiveId" clId="{FCA30585-0280-46FA-A7EE-D30BF52387BE}" dt="2024-06-21T00:48:36.967" v="500" actId="14100"/>
          <ac:spMkLst>
            <pc:docMk/>
            <pc:sldMk cId="2825329970" sldId="478"/>
            <ac:spMk id="11" creationId="{9A0A7C9C-1900-DA14-4C90-9D8015048138}"/>
          </ac:spMkLst>
        </pc:spChg>
        <pc:spChg chg="add mod">
          <ac:chgData name="Huy Pham" userId="918db3a1909f15e0" providerId="LiveId" clId="{FCA30585-0280-46FA-A7EE-D30BF52387BE}" dt="2024-06-21T00:48:43.288" v="506" actId="1035"/>
          <ac:spMkLst>
            <pc:docMk/>
            <pc:sldMk cId="2825329970" sldId="478"/>
            <ac:spMk id="13" creationId="{8CFADB89-F69D-6E27-638D-68C90A9930DB}"/>
          </ac:spMkLst>
        </pc:spChg>
        <pc:spChg chg="del">
          <ac:chgData name="Huy Pham" userId="918db3a1909f15e0" providerId="LiveId" clId="{FCA30585-0280-46FA-A7EE-D30BF52387BE}" dt="2024-06-21T00:47:08.120" v="473" actId="478"/>
          <ac:spMkLst>
            <pc:docMk/>
            <pc:sldMk cId="2825329970" sldId="478"/>
            <ac:spMk id="16" creationId="{B90A576B-68B4-1FA6-9F46-2302486AEAFC}"/>
          </ac:spMkLst>
        </pc:spChg>
        <pc:spChg chg="mod">
          <ac:chgData name="Huy Pham" userId="918db3a1909f15e0" providerId="LiveId" clId="{FCA30585-0280-46FA-A7EE-D30BF52387BE}" dt="2024-06-21T00:49:18.059" v="507" actId="1076"/>
          <ac:spMkLst>
            <pc:docMk/>
            <pc:sldMk cId="2825329970" sldId="478"/>
            <ac:spMk id="17" creationId="{639AA0B3-EFB6-AB72-3DDD-FDC365FC1FF7}"/>
          </ac:spMkLst>
        </pc:spChg>
        <pc:spChg chg="add mod">
          <ac:chgData name="Huy Pham" userId="918db3a1909f15e0" providerId="LiveId" clId="{FCA30585-0280-46FA-A7EE-D30BF52387BE}" dt="2024-06-21T01:05:54.613" v="801" actId="6549"/>
          <ac:spMkLst>
            <pc:docMk/>
            <pc:sldMk cId="2825329970" sldId="478"/>
            <ac:spMk id="19" creationId="{F0F2DD54-B1BD-93E1-2C1B-37DF0364A118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20" creationId="{8AD1EB47-6BB2-BEC8-9A15-BADB3432909C}"/>
          </ac:spMkLst>
        </pc:spChg>
        <pc:spChg chg="add del mod">
          <ac:chgData name="Huy Pham" userId="918db3a1909f15e0" providerId="LiveId" clId="{FCA30585-0280-46FA-A7EE-D30BF52387BE}" dt="2024-06-21T01:01:19.984" v="728" actId="478"/>
          <ac:spMkLst>
            <pc:docMk/>
            <pc:sldMk cId="2825329970" sldId="478"/>
            <ac:spMk id="21" creationId="{88B1E04C-319E-54E8-52F1-530FEFC968E8}"/>
          </ac:spMkLst>
        </pc:spChg>
        <pc:spChg chg="add del mod">
          <ac:chgData name="Huy Pham" userId="918db3a1909f15e0" providerId="LiveId" clId="{FCA30585-0280-46FA-A7EE-D30BF52387BE}" dt="2024-06-21T00:54:01.850" v="586" actId="478"/>
          <ac:spMkLst>
            <pc:docMk/>
            <pc:sldMk cId="2825329970" sldId="478"/>
            <ac:spMk id="22" creationId="{3AAFA478-FB29-95B7-BD39-4B2708139CA6}"/>
          </ac:spMkLst>
        </pc:spChg>
        <pc:spChg chg="add mod">
          <ac:chgData name="Huy Pham" userId="918db3a1909f15e0" providerId="LiveId" clId="{FCA30585-0280-46FA-A7EE-D30BF52387BE}" dt="2024-06-21T01:05:48.723" v="800" actId="1076"/>
          <ac:spMkLst>
            <pc:docMk/>
            <pc:sldMk cId="2825329970" sldId="478"/>
            <ac:spMk id="24" creationId="{A635F520-DDE3-F265-7A01-AE86438504FE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25" creationId="{136AA3D0-DB53-A837-1637-A5820866CD67}"/>
          </ac:spMkLst>
        </pc:spChg>
        <pc:spChg chg="add mod">
          <ac:chgData name="Huy Pham" userId="918db3a1909f15e0" providerId="LiveId" clId="{FCA30585-0280-46FA-A7EE-D30BF52387BE}" dt="2024-06-21T01:05:48.723" v="800" actId="1076"/>
          <ac:spMkLst>
            <pc:docMk/>
            <pc:sldMk cId="2825329970" sldId="478"/>
            <ac:spMk id="26" creationId="{17A445AA-0E91-8189-26FE-AAF813D584B5}"/>
          </ac:spMkLst>
        </pc:spChg>
        <pc:spChg chg="add mod">
          <ac:chgData name="Huy Pham" userId="918db3a1909f15e0" providerId="LiveId" clId="{FCA30585-0280-46FA-A7EE-D30BF52387BE}" dt="2024-06-21T01:07:09.022" v="817" actId="20577"/>
          <ac:spMkLst>
            <pc:docMk/>
            <pc:sldMk cId="2825329970" sldId="478"/>
            <ac:spMk id="29" creationId="{8758DAAC-08C9-F5F6-3A73-D9AF23D7CE0E}"/>
          </ac:spMkLst>
        </pc:spChg>
        <pc:spChg chg="add mod">
          <ac:chgData name="Huy Pham" userId="918db3a1909f15e0" providerId="LiveId" clId="{FCA30585-0280-46FA-A7EE-D30BF52387BE}" dt="2024-06-21T01:05:40.588" v="799" actId="1076"/>
          <ac:spMkLst>
            <pc:docMk/>
            <pc:sldMk cId="2825329970" sldId="478"/>
            <ac:spMk id="30" creationId="{098C1F38-963C-7F60-2523-BBAC32043D2B}"/>
          </ac:spMkLst>
        </pc:spChg>
        <pc:spChg chg="add mod">
          <ac:chgData name="Huy Pham" userId="918db3a1909f15e0" providerId="LiveId" clId="{FCA30585-0280-46FA-A7EE-D30BF52387BE}" dt="2024-06-21T01:06:41.189" v="812" actId="1076"/>
          <ac:spMkLst>
            <pc:docMk/>
            <pc:sldMk cId="2825329970" sldId="478"/>
            <ac:spMk id="31" creationId="{7EA64774-7B21-C414-B98D-2FCF7168BC2F}"/>
          </ac:spMkLst>
        </pc:spChg>
        <pc:spChg chg="add mod">
          <ac:chgData name="Huy Pham" userId="918db3a1909f15e0" providerId="LiveId" clId="{FCA30585-0280-46FA-A7EE-D30BF52387BE}" dt="2024-06-21T01:05:10.974" v="791" actId="1076"/>
          <ac:spMkLst>
            <pc:docMk/>
            <pc:sldMk cId="2825329970" sldId="478"/>
            <ac:spMk id="32" creationId="{A9D074BD-0F93-8F54-0666-BC70CE9A36F7}"/>
          </ac:spMkLst>
        </pc:spChg>
        <pc:spChg chg="add del mod">
          <ac:chgData name="Huy Pham" userId="918db3a1909f15e0" providerId="LiveId" clId="{FCA30585-0280-46FA-A7EE-D30BF52387BE}" dt="2024-06-21T01:05:29.003" v="796" actId="478"/>
          <ac:spMkLst>
            <pc:docMk/>
            <pc:sldMk cId="2825329970" sldId="478"/>
            <ac:spMk id="33" creationId="{1D6D22E1-81A2-239F-F85E-370367001C50}"/>
          </ac:spMkLst>
        </pc:spChg>
        <pc:spChg chg="add mod">
          <ac:chgData name="Huy Pham" userId="918db3a1909f15e0" providerId="LiveId" clId="{FCA30585-0280-46FA-A7EE-D30BF52387BE}" dt="2024-06-21T01:05:09.034" v="784" actId="1076"/>
          <ac:spMkLst>
            <pc:docMk/>
            <pc:sldMk cId="2825329970" sldId="478"/>
            <ac:spMk id="34" creationId="{D92159E7-C805-AE4A-50B5-97CAA7E51318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39" creationId="{D14759A4-88CF-11E1-BF65-0E82FBD3B377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41" creationId="{B337F756-AA88-2E51-715B-0A75388D2E48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42" creationId="{70CE4A4E-58A4-BD41-F743-06DA9A8051AB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43" creationId="{A1038C5A-17FC-2C27-DDE7-30A5330F087F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45" creationId="{09B89D0B-643F-BDED-01E7-AA515A7FA134}"/>
          </ac:spMkLst>
        </pc:spChg>
        <pc:graphicFrameChg chg="add del mod">
          <ac:chgData name="Huy Pham" userId="918db3a1909f15e0" providerId="LiveId" clId="{FCA30585-0280-46FA-A7EE-D30BF52387BE}" dt="2024-06-21T00:47:26.260" v="478"/>
          <ac:graphicFrameMkLst>
            <pc:docMk/>
            <pc:sldMk cId="2825329970" sldId="478"/>
            <ac:graphicFrameMk id="10" creationId="{EEB6686C-4A62-85B7-53D6-1D4B22294C09}"/>
          </ac:graphicFrameMkLst>
        </pc:graphicFrameChg>
        <pc:graphicFrameChg chg="add del mod">
          <ac:chgData name="Huy Pham" userId="918db3a1909f15e0" providerId="LiveId" clId="{FCA30585-0280-46FA-A7EE-D30BF52387BE}" dt="2024-06-21T00:56:53.933" v="658"/>
          <ac:graphicFrameMkLst>
            <pc:docMk/>
            <pc:sldMk cId="2825329970" sldId="478"/>
            <ac:graphicFrameMk id="27" creationId="{485FD23A-222A-A4A6-E4C4-767DB956D8AA}"/>
          </ac:graphicFrameMkLst>
        </pc:graphicFrameChg>
        <pc:picChg chg="add mod">
          <ac:chgData name="Huy Pham" userId="918db3a1909f15e0" providerId="LiveId" clId="{FCA30585-0280-46FA-A7EE-D30BF52387BE}" dt="2024-06-21T01:07:13.310" v="818" actId="1076"/>
          <ac:picMkLst>
            <pc:docMk/>
            <pc:sldMk cId="2825329970" sldId="478"/>
            <ac:picMk id="15" creationId="{61A4A57F-1F3C-F3AB-D799-65EDD68CCA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2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4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1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1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6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3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5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8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1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8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5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4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4" Type="http://schemas.openxmlformats.org/officeDocument/2006/relationships/image" Target="../media/image1100.png"/><Relationship Id="rId9" Type="http://schemas.openxmlformats.org/officeDocument/2006/relationships/image" Target="../media/image1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260.png"/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12" Type="http://schemas.openxmlformats.org/officeDocument/2006/relationships/image" Target="../media/image1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1240.png"/><Relationship Id="rId5" Type="http://schemas.openxmlformats.org/officeDocument/2006/relationships/image" Target="../media/image1180.png"/><Relationship Id="rId15" Type="http://schemas.openxmlformats.org/officeDocument/2006/relationships/image" Target="../media/image1280.png"/><Relationship Id="rId10" Type="http://schemas.openxmlformats.org/officeDocument/2006/relationships/image" Target="../media/image1230.png"/><Relationship Id="rId4" Type="http://schemas.openxmlformats.org/officeDocument/2006/relationships/image" Target="../media/image1170.png"/><Relationship Id="rId9" Type="http://schemas.openxmlformats.org/officeDocument/2006/relationships/image" Target="../media/image1220.png"/><Relationship Id="rId14" Type="http://schemas.openxmlformats.org/officeDocument/2006/relationships/image" Target="../media/image12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48.png"/><Relationship Id="rId5" Type="http://schemas.openxmlformats.org/officeDocument/2006/relationships/image" Target="../media/image131.png"/><Relationship Id="rId15" Type="http://schemas.openxmlformats.org/officeDocument/2006/relationships/image" Target="../media/image152.png"/><Relationship Id="rId10" Type="http://schemas.openxmlformats.org/officeDocument/2006/relationships/image" Target="../media/image136.png"/><Relationship Id="rId19" Type="http://schemas.openxmlformats.org/officeDocument/2006/relationships/image" Target="../media/image15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60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58.png"/><Relationship Id="rId5" Type="http://schemas.openxmlformats.org/officeDocument/2006/relationships/image" Target="../media/image131.png"/><Relationship Id="rId15" Type="http://schemas.openxmlformats.org/officeDocument/2006/relationships/image" Target="../media/image162.png"/><Relationship Id="rId10" Type="http://schemas.openxmlformats.org/officeDocument/2006/relationships/image" Target="../media/image13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60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58.png"/><Relationship Id="rId5" Type="http://schemas.openxmlformats.org/officeDocument/2006/relationships/image" Target="../media/image131.png"/><Relationship Id="rId15" Type="http://schemas.openxmlformats.org/officeDocument/2006/relationships/image" Target="../media/image162.png"/><Relationship Id="rId10" Type="http://schemas.openxmlformats.org/officeDocument/2006/relationships/image" Target="../media/image13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3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image" Target="../media/image67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6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83.png"/><Relationship Id="rId10" Type="http://schemas.openxmlformats.org/officeDocument/2006/relationships/image" Target="../media/image201.png"/><Relationship Id="rId4" Type="http://schemas.openxmlformats.org/officeDocument/2006/relationships/image" Target="../media/image67.png"/><Relationship Id="rId9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6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4" Type="http://schemas.openxmlformats.org/officeDocument/2006/relationships/image" Target="../media/image184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221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06.png"/><Relationship Id="rId10" Type="http://schemas.openxmlformats.org/officeDocument/2006/relationships/image" Target="../media/image226.png"/><Relationship Id="rId4" Type="http://schemas.openxmlformats.org/officeDocument/2006/relationships/image" Target="../media/image184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2.png"/><Relationship Id="rId4" Type="http://schemas.openxmlformats.org/officeDocument/2006/relationships/image" Target="../media/image2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1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2.png"/><Relationship Id="rId4" Type="http://schemas.openxmlformats.org/officeDocument/2006/relationships/image" Target="../media/image207.png"/><Relationship Id="rId9" Type="http://schemas.openxmlformats.org/officeDocument/2006/relationships/image" Target="../media/image2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07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2.png"/><Relationship Id="rId9" Type="http://schemas.openxmlformats.org/officeDocument/2006/relationships/image" Target="../media/image2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microsoft.com/office/2007/relationships/hdphoto" Target="../media/hdphoto1.wdp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microsoft.com/office/2007/relationships/hdphoto" Target="../media/hdphoto1.wdp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C5B9D-C6F4-14E5-02AD-F0264EA8A0DD}"/>
                  </a:ext>
                </a:extLst>
              </p:cNvPr>
              <p:cNvSpPr txBox="1"/>
              <p:nvPr/>
            </p:nvSpPr>
            <p:spPr>
              <a:xfrm>
                <a:off x="649816" y="993244"/>
                <a:ext cx="1071878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C5B9D-C6F4-14E5-02AD-F0264EA8A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6" y="993244"/>
                <a:ext cx="10718785" cy="1938992"/>
              </a:xfrm>
              <a:prstGeom prst="rect">
                <a:avLst/>
              </a:prstGeom>
              <a:blipFill>
                <a:blip r:embed="rId3"/>
                <a:stretch>
                  <a:fillRect l="-910" t="-2516" r="-853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850242A3-986C-2735-D01D-514A68E7A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3" y="3063729"/>
            <a:ext cx="10332850" cy="358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448A0B-D170-AA09-B2FC-891DE4E8E3DB}"/>
              </a:ext>
            </a:extLst>
          </p:cNvPr>
          <p:cNvSpPr/>
          <p:nvPr/>
        </p:nvSpPr>
        <p:spPr>
          <a:xfrm>
            <a:off x="183607" y="1484003"/>
            <a:ext cx="11696203" cy="96404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0D952C-A550-BC50-C085-54A50527E9FB}"/>
              </a:ext>
            </a:extLst>
          </p:cNvPr>
          <p:cNvSpPr txBox="1"/>
          <p:nvPr/>
        </p:nvSpPr>
        <p:spPr>
          <a:xfrm>
            <a:off x="217049" y="250241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7072B9-E1C9-97E9-1D35-7A987E0472FE}"/>
                  </a:ext>
                </a:extLst>
              </p:cNvPr>
              <p:cNvSpPr txBox="1"/>
              <p:nvPr/>
            </p:nvSpPr>
            <p:spPr>
              <a:xfrm>
                <a:off x="312189" y="1538371"/>
                <a:ext cx="110506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(1;2;3),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7072B9-E1C9-97E9-1D35-7A987E047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538371"/>
                <a:ext cx="11050621" cy="830997"/>
              </a:xfrm>
              <a:prstGeom prst="rect">
                <a:avLst/>
              </a:prstGeom>
              <a:blipFill>
                <a:blip r:embed="rId3"/>
                <a:stretch>
                  <a:fillRect l="-827" t="-5839" r="-496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095331-B7D3-B231-A195-2FD4936F79AE}"/>
                  </a:ext>
                </a:extLst>
              </p:cNvPr>
              <p:cNvSpPr txBox="1"/>
              <p:nvPr/>
            </p:nvSpPr>
            <p:spPr>
              <a:xfrm>
                <a:off x="217049" y="3917713"/>
                <a:ext cx="518132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095331-B7D3-B231-A195-2FD4936F7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" y="3917713"/>
                <a:ext cx="5181321" cy="460895"/>
              </a:xfrm>
              <a:prstGeom prst="rect">
                <a:avLst/>
              </a:prstGeom>
              <a:blipFill>
                <a:blip r:embed="rId4"/>
                <a:stretch>
                  <a:fillRect l="-188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5C663C-B78E-BD94-33CA-DF8EB861DF26}"/>
                  </a:ext>
                </a:extLst>
              </p:cNvPr>
              <p:cNvSpPr txBox="1"/>
              <p:nvPr/>
            </p:nvSpPr>
            <p:spPr>
              <a:xfrm>
                <a:off x="38663" y="5957708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5C663C-B78E-BD94-33CA-DF8EB861D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" y="5957708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2441FD-53BA-B4C9-C20B-0A13B719DFA0}"/>
                  </a:ext>
                </a:extLst>
              </p:cNvPr>
              <p:cNvSpPr txBox="1"/>
              <p:nvPr/>
            </p:nvSpPr>
            <p:spPr>
              <a:xfrm>
                <a:off x="5194042" y="3660464"/>
                <a:ext cx="3745302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2441FD-53BA-B4C9-C20B-0A13B719D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42" y="3660464"/>
                <a:ext cx="3745302" cy="1082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B32904-A53D-DD59-9772-042AB7D165FF}"/>
                  </a:ext>
                </a:extLst>
              </p:cNvPr>
              <p:cNvSpPr txBox="1"/>
              <p:nvPr/>
            </p:nvSpPr>
            <p:spPr>
              <a:xfrm>
                <a:off x="8817237" y="3917713"/>
                <a:ext cx="171466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(2;2;2)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B32904-A53D-DD59-9772-042AB7D16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237" y="3917713"/>
                <a:ext cx="1714662" cy="590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294BB8-8BF5-C971-FD10-70349C0082EB}"/>
                  </a:ext>
                </a:extLst>
              </p:cNvPr>
              <p:cNvSpPr txBox="1"/>
              <p:nvPr/>
            </p:nvSpPr>
            <p:spPr>
              <a:xfrm>
                <a:off x="4444062" y="5675908"/>
                <a:ext cx="6094378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294BB8-8BF5-C971-FD10-70349C008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062" y="5675908"/>
                <a:ext cx="6094378" cy="1082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30BB98-A122-A1C5-DD8F-62EDF8602FD9}"/>
                  </a:ext>
                </a:extLst>
              </p:cNvPr>
              <p:cNvSpPr txBox="1"/>
              <p:nvPr/>
            </p:nvSpPr>
            <p:spPr>
              <a:xfrm>
                <a:off x="10119924" y="5922289"/>
                <a:ext cx="197149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(2;1;3)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30BB98-A122-A1C5-DD8F-62EDF8602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24" y="5922289"/>
                <a:ext cx="1971497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A1C20-2BEA-C706-7AAE-B9E62C07E121}"/>
                  </a:ext>
                </a:extLst>
              </p:cNvPr>
              <p:cNvSpPr txBox="1"/>
              <p:nvPr/>
            </p:nvSpPr>
            <p:spPr>
              <a:xfrm>
                <a:off x="183607" y="3002759"/>
                <a:ext cx="549288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A1C20-2BEA-C706-7AAE-B9E62C07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7" y="3002759"/>
                <a:ext cx="5492886" cy="460895"/>
              </a:xfrm>
              <a:prstGeom prst="rect">
                <a:avLst/>
              </a:prstGeom>
              <a:blipFill>
                <a:blip r:embed="rId10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D1B128-DBA4-66D1-6D60-77D0E1D20FDB}"/>
                  </a:ext>
                </a:extLst>
              </p:cNvPr>
              <p:cNvSpPr txBox="1"/>
              <p:nvPr/>
            </p:nvSpPr>
            <p:spPr>
              <a:xfrm>
                <a:off x="5271125" y="2772632"/>
                <a:ext cx="3952702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D1B128-DBA4-66D1-6D60-77D0E1D20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25" y="2772632"/>
                <a:ext cx="3952702" cy="9211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8FBDB-AD42-8177-090F-01AEA61ADC20}"/>
                  </a:ext>
                </a:extLst>
              </p:cNvPr>
              <p:cNvSpPr txBox="1"/>
              <p:nvPr/>
            </p:nvSpPr>
            <p:spPr>
              <a:xfrm>
                <a:off x="183607" y="4913022"/>
                <a:ext cx="51362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8FBDB-AD42-8177-090F-01AEA61AD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7" y="4913022"/>
                <a:ext cx="5136205" cy="460895"/>
              </a:xfrm>
              <a:prstGeom prst="rect">
                <a:avLst/>
              </a:prstGeom>
              <a:blipFill>
                <a:blip r:embed="rId12"/>
                <a:stretch>
                  <a:fillRect l="-17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A20232-4FD1-6BD3-847C-F2EF4C309C8C}"/>
                  </a:ext>
                </a:extLst>
              </p:cNvPr>
              <p:cNvSpPr txBox="1"/>
              <p:nvPr/>
            </p:nvSpPr>
            <p:spPr>
              <a:xfrm>
                <a:off x="4858408" y="4722498"/>
                <a:ext cx="6296019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A20232-4FD1-6BD3-847C-F2EF4C309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08" y="4722498"/>
                <a:ext cx="6296019" cy="921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244037" y="432880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183608" y="1484004"/>
            <a:ext cx="11517174" cy="9306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AA0B3-EFB6-AB72-3DDD-FDC365FC1FF7}"/>
              </a:ext>
            </a:extLst>
          </p:cNvPr>
          <p:cNvSpPr txBox="1"/>
          <p:nvPr/>
        </p:nvSpPr>
        <p:spPr>
          <a:xfrm>
            <a:off x="183608" y="24321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FEA45-DE6B-3B8C-C891-CA0D8B3E8F66}"/>
                  </a:ext>
                </a:extLst>
              </p:cNvPr>
              <p:cNvSpPr txBox="1"/>
              <p:nvPr/>
            </p:nvSpPr>
            <p:spPr>
              <a:xfrm>
                <a:off x="217049" y="1464007"/>
                <a:ext cx="1120190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(2;9;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(9;4;5)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(3;0;4)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FEA45-DE6B-3B8C-C891-CA0D8B3E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" y="1464007"/>
                <a:ext cx="11201902" cy="856068"/>
              </a:xfrm>
              <a:prstGeom prst="rect">
                <a:avLst/>
              </a:prstGeom>
              <a:blipFill>
                <a:blip r:embed="rId3"/>
                <a:stretch>
                  <a:fillRect l="-871" t="-5674" r="-381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CC60A0-D16B-A9D1-67A3-9682E35BEF8A}"/>
                  </a:ext>
                </a:extLst>
              </p:cNvPr>
              <p:cNvSpPr txBox="1"/>
              <p:nvPr/>
            </p:nvSpPr>
            <p:spPr>
              <a:xfrm>
                <a:off x="217050" y="2928511"/>
                <a:ext cx="296389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CC60A0-D16B-A9D1-67A3-9682E35BE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0" y="2928511"/>
                <a:ext cx="2963896" cy="460895"/>
              </a:xfrm>
              <a:prstGeom prst="rect">
                <a:avLst/>
              </a:prstGeom>
              <a:blipFill>
                <a:blip r:embed="rId4"/>
                <a:stretch>
                  <a:fillRect l="-329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BC631-0132-67CE-E60D-20BD43810AC2}"/>
                  </a:ext>
                </a:extLst>
              </p:cNvPr>
              <p:cNvSpPr txBox="1"/>
              <p:nvPr/>
            </p:nvSpPr>
            <p:spPr>
              <a:xfrm>
                <a:off x="244973" y="4305174"/>
                <a:ext cx="42209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BC631-0132-67CE-E60D-20BD4381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73" y="4305174"/>
                <a:ext cx="4220900" cy="460895"/>
              </a:xfrm>
              <a:prstGeom prst="rect">
                <a:avLst/>
              </a:prstGeom>
              <a:blipFill>
                <a:blip r:embed="rId5"/>
                <a:stretch>
                  <a:fillRect l="-216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90116F-A8CA-1E0F-6772-679A27B395CE}"/>
                  </a:ext>
                </a:extLst>
              </p:cNvPr>
              <p:cNvSpPr txBox="1"/>
              <p:nvPr/>
            </p:nvSpPr>
            <p:spPr>
              <a:xfrm>
                <a:off x="4289699" y="3244406"/>
                <a:ext cx="3056602" cy="2543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90116F-A8CA-1E0F-6772-679A27B39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99" y="3244406"/>
                <a:ext cx="3056602" cy="25435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64ECAC-AFD5-D462-C1F7-FD07A9D4E260}"/>
                  </a:ext>
                </a:extLst>
              </p:cNvPr>
              <p:cNvSpPr txBox="1"/>
              <p:nvPr/>
            </p:nvSpPr>
            <p:spPr>
              <a:xfrm>
                <a:off x="7346301" y="3807344"/>
                <a:ext cx="3445495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64ECAC-AFD5-D462-C1F7-FD07A9D4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01" y="3807344"/>
                <a:ext cx="3445495" cy="1456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B7307B-A085-90A1-2C3C-93C88F656FA7}"/>
                  </a:ext>
                </a:extLst>
              </p:cNvPr>
              <p:cNvSpPr txBox="1"/>
              <p:nvPr/>
            </p:nvSpPr>
            <p:spPr>
              <a:xfrm>
                <a:off x="6732306" y="5260421"/>
                <a:ext cx="3445495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=−2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−13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B7307B-A085-90A1-2C3C-93C88F656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306" y="5260421"/>
                <a:ext cx="3445495" cy="1456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90922D-2BC6-B0C9-B610-B91FEEEA9A8F}"/>
                  </a:ext>
                </a:extLst>
              </p:cNvPr>
              <p:cNvSpPr txBox="1"/>
              <p:nvPr/>
            </p:nvSpPr>
            <p:spPr>
              <a:xfrm>
                <a:off x="9350881" y="5722497"/>
                <a:ext cx="234990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−1;−13;8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90922D-2BC6-B0C9-B610-B91FEEEA9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81" y="5722497"/>
                <a:ext cx="2349901" cy="46089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687950" y="322079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3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21402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02623" y="356611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/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blipFill>
                <a:blip r:embed="rId3"/>
                <a:stretch>
                  <a:fillRect l="-811" t="-2260" b="-56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884586-E545-C593-B462-D7498744E7FF}"/>
                  </a:ext>
                </a:extLst>
              </p:cNvPr>
              <p:cNvSpPr txBox="1"/>
              <p:nvPr/>
            </p:nvSpPr>
            <p:spPr>
              <a:xfrm>
                <a:off x="149186" y="4057732"/>
                <a:ext cx="11501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884586-E545-C593-B462-D749874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6" y="4057732"/>
                <a:ext cx="1150179" cy="461665"/>
              </a:xfrm>
              <a:prstGeom prst="rect">
                <a:avLst/>
              </a:prstGeom>
              <a:blipFill>
                <a:blip r:embed="rId4"/>
                <a:stretch>
                  <a:fillRect l="-7937" t="-18667" r="-169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EEE2B-3F0C-6B6B-FA6D-1B55CBE87850}"/>
                  </a:ext>
                </a:extLst>
              </p:cNvPr>
              <p:cNvSpPr txBox="1"/>
              <p:nvPr/>
            </p:nvSpPr>
            <p:spPr>
              <a:xfrm>
                <a:off x="919953" y="4067460"/>
                <a:ext cx="8680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EEE2B-3F0C-6B6B-FA6D-1B55CBE87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53" y="4067460"/>
                <a:ext cx="868077" cy="461665"/>
              </a:xfrm>
              <a:prstGeom prst="rect">
                <a:avLst/>
              </a:prstGeom>
              <a:blipFill>
                <a:blip r:embed="rId5"/>
                <a:stretch>
                  <a:fillRect t="-17105" r="-253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F2CABF-B49D-C978-C022-5AD306735219}"/>
                  </a:ext>
                </a:extLst>
              </p:cNvPr>
              <p:cNvSpPr txBox="1"/>
              <p:nvPr/>
            </p:nvSpPr>
            <p:spPr>
              <a:xfrm>
                <a:off x="1591141" y="4077188"/>
                <a:ext cx="766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F2CABF-B49D-C978-C022-5AD30673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41" y="4077188"/>
                <a:ext cx="766204" cy="461665"/>
              </a:xfrm>
              <a:prstGeom prst="rect">
                <a:avLst/>
              </a:prstGeom>
              <a:blipFill>
                <a:blip r:embed="rId6"/>
                <a:stretch>
                  <a:fillRect t="-17105" r="-46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805ED6-C36F-C2FD-4978-F4107D627376}"/>
                  </a:ext>
                </a:extLst>
              </p:cNvPr>
              <p:cNvSpPr txBox="1"/>
              <p:nvPr/>
            </p:nvSpPr>
            <p:spPr>
              <a:xfrm>
                <a:off x="2347771" y="4086916"/>
                <a:ext cx="766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805ED6-C36F-C2FD-4978-F4107D62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771" y="4086916"/>
                <a:ext cx="76620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6F242-B7BF-3D32-62DC-45B6882112DD}"/>
                  </a:ext>
                </a:extLst>
              </p:cNvPr>
              <p:cNvSpPr txBox="1"/>
              <p:nvPr/>
            </p:nvSpPr>
            <p:spPr>
              <a:xfrm>
                <a:off x="469027" y="4543930"/>
                <a:ext cx="235884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6F242-B7BF-3D32-62DC-45B68821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7" y="4543930"/>
                <a:ext cx="235884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D89CFAA-2E12-A2A7-47FC-C380686B6211}"/>
              </a:ext>
            </a:extLst>
          </p:cNvPr>
          <p:cNvSpPr txBox="1"/>
          <p:nvPr/>
        </p:nvSpPr>
        <p:spPr>
          <a:xfrm>
            <a:off x="438746" y="4617952"/>
            <a:ext cx="825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37FBF2-6585-4991-88EC-15A46A54B1D3}"/>
                  </a:ext>
                </a:extLst>
              </p:cNvPr>
              <p:cNvSpPr txBox="1"/>
              <p:nvPr/>
            </p:nvSpPr>
            <p:spPr>
              <a:xfrm>
                <a:off x="2093607" y="4530077"/>
                <a:ext cx="292653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37FBF2-6585-4991-88EC-15A46A5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07" y="4530077"/>
                <a:ext cx="2926538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F284F9-A972-DCDC-2674-58EAE04FD667}"/>
                  </a:ext>
                </a:extLst>
              </p:cNvPr>
              <p:cNvSpPr txBox="1"/>
              <p:nvPr/>
            </p:nvSpPr>
            <p:spPr>
              <a:xfrm>
                <a:off x="411759" y="5099649"/>
                <a:ext cx="6398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F284F9-A972-DCDC-2674-58EAE04FD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9" y="5099649"/>
                <a:ext cx="639801" cy="461665"/>
              </a:xfrm>
              <a:prstGeom prst="rect">
                <a:avLst/>
              </a:prstGeom>
              <a:blipFill>
                <a:blip r:embed="rId10"/>
                <a:stretch>
                  <a:fillRect t="-17333" r="-6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A8D162-8E70-4EBE-897E-AA2958B9AAA4}"/>
                  </a:ext>
                </a:extLst>
              </p:cNvPr>
              <p:cNvSpPr txBox="1"/>
              <p:nvPr/>
            </p:nvSpPr>
            <p:spPr>
              <a:xfrm>
                <a:off x="411759" y="5629734"/>
                <a:ext cx="6931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A8D162-8E70-4EBE-897E-AA2958B9A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9" y="5629734"/>
                <a:ext cx="693141" cy="461665"/>
              </a:xfrm>
              <a:prstGeom prst="rect">
                <a:avLst/>
              </a:prstGeom>
              <a:blipFill>
                <a:blip r:embed="rId11"/>
                <a:stretch>
                  <a:fillRect t="-17333" r="-53982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3A2AC9-141F-666C-A59B-497442AA88DD}"/>
                  </a:ext>
                </a:extLst>
              </p:cNvPr>
              <p:cNvSpPr txBox="1"/>
              <p:nvPr/>
            </p:nvSpPr>
            <p:spPr>
              <a:xfrm>
                <a:off x="375978" y="6195299"/>
                <a:ext cx="83207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3A2AC9-141F-666C-A59B-497442AA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8" y="6195299"/>
                <a:ext cx="832077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85D2927-0F89-C946-614C-15B7002D981B}"/>
              </a:ext>
            </a:extLst>
          </p:cNvPr>
          <p:cNvSpPr txBox="1"/>
          <p:nvPr/>
        </p:nvSpPr>
        <p:spPr>
          <a:xfrm>
            <a:off x="149186" y="5108539"/>
            <a:ext cx="453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41D097-3448-744D-8061-95526F377400}"/>
                  </a:ext>
                </a:extLst>
              </p:cNvPr>
              <p:cNvSpPr txBox="1"/>
              <p:nvPr/>
            </p:nvSpPr>
            <p:spPr>
              <a:xfrm>
                <a:off x="943030" y="5057171"/>
                <a:ext cx="2480747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41D097-3448-744D-8061-95526F37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30" y="5057171"/>
                <a:ext cx="2480747" cy="5458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6606DF-F824-2D32-FF5D-B35B1258A23D}"/>
                  </a:ext>
                </a:extLst>
              </p:cNvPr>
              <p:cNvSpPr txBox="1"/>
              <p:nvPr/>
            </p:nvSpPr>
            <p:spPr>
              <a:xfrm>
                <a:off x="3085405" y="5071538"/>
                <a:ext cx="347626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6606DF-F824-2D32-FF5D-B35B1258A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405" y="5071538"/>
                <a:ext cx="3476265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1280A2-986D-91C7-ABB3-FBD5FDDF0C01}"/>
                  </a:ext>
                </a:extLst>
              </p:cNvPr>
              <p:cNvSpPr txBox="1"/>
              <p:nvPr/>
            </p:nvSpPr>
            <p:spPr>
              <a:xfrm>
                <a:off x="6230339" y="5133733"/>
                <a:ext cx="6626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1280A2-986D-91C7-ABB3-FBD5FDDF0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39" y="5133733"/>
                <a:ext cx="6626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1A847F-640D-EAA5-3296-5BDBE4EA0186}"/>
                  </a:ext>
                </a:extLst>
              </p:cNvPr>
              <p:cNvSpPr txBox="1"/>
              <p:nvPr/>
            </p:nvSpPr>
            <p:spPr>
              <a:xfrm>
                <a:off x="705262" y="5615360"/>
                <a:ext cx="295628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1A847F-640D-EAA5-3296-5BDBE4EA0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2" y="5615360"/>
                <a:ext cx="2956281" cy="5458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1F9BBB-1A99-1385-9CB1-C9016503715C}"/>
                  </a:ext>
                </a:extLst>
              </p:cNvPr>
              <p:cNvSpPr txBox="1"/>
              <p:nvPr/>
            </p:nvSpPr>
            <p:spPr>
              <a:xfrm>
                <a:off x="3113975" y="5665221"/>
                <a:ext cx="344769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1F9BBB-1A99-1385-9CB1-C9016503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975" y="5665221"/>
                <a:ext cx="3447695" cy="5162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1C974-211E-576F-621B-5F1CBAAA0771}"/>
                  </a:ext>
                </a:extLst>
              </p:cNvPr>
              <p:cNvSpPr txBox="1"/>
              <p:nvPr/>
            </p:nvSpPr>
            <p:spPr>
              <a:xfrm>
                <a:off x="6199775" y="5738892"/>
                <a:ext cx="720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1C974-211E-576F-621B-5F1CBAAA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5" y="5738892"/>
                <a:ext cx="720800" cy="461665"/>
              </a:xfrm>
              <a:prstGeom prst="rect">
                <a:avLst/>
              </a:prstGeom>
              <a:blipFill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376B99-E22D-54E8-81C0-DBDB39440F74}"/>
                  </a:ext>
                </a:extLst>
              </p:cNvPr>
              <p:cNvSpPr txBox="1"/>
              <p:nvPr/>
            </p:nvSpPr>
            <p:spPr>
              <a:xfrm>
                <a:off x="939028" y="6185133"/>
                <a:ext cx="2565342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376B99-E22D-54E8-81C0-DBDB39440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28" y="6185133"/>
                <a:ext cx="2565342" cy="5458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887BB9-F785-FCD4-8993-C395EADD1047}"/>
                  </a:ext>
                </a:extLst>
              </p:cNvPr>
              <p:cNvSpPr txBox="1"/>
              <p:nvPr/>
            </p:nvSpPr>
            <p:spPr>
              <a:xfrm>
                <a:off x="3260318" y="6217898"/>
                <a:ext cx="329675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887BB9-F785-FCD4-8993-C395EADD1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318" y="6217898"/>
                <a:ext cx="3296757" cy="5162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E7ED2B-DC86-F0D3-2BE5-A1A2CF9BE884}"/>
                  </a:ext>
                </a:extLst>
              </p:cNvPr>
              <p:cNvSpPr txBox="1"/>
              <p:nvPr/>
            </p:nvSpPr>
            <p:spPr>
              <a:xfrm>
                <a:off x="6199775" y="6289806"/>
                <a:ext cx="7958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E7ED2B-DC86-F0D3-2BE5-A1A2CF9B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5" y="6289806"/>
                <a:ext cx="79585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735019" y="429829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2" grpId="0"/>
      <p:bldP spid="25" grpId="0"/>
      <p:bldP spid="28" grpId="0"/>
      <p:bldP spid="29" grpId="0"/>
      <p:bldP spid="32" grpId="0"/>
      <p:bldP spid="3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21402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02623" y="356611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/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blipFill>
                <a:blip r:embed="rId3"/>
                <a:stretch>
                  <a:fillRect l="-811" t="-2260" b="-56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FE2A65-79DA-2B09-F3AE-3B189F7C93E6}"/>
                  </a:ext>
                </a:extLst>
              </p:cNvPr>
              <p:cNvSpPr txBox="1"/>
              <p:nvPr/>
            </p:nvSpPr>
            <p:spPr>
              <a:xfrm>
                <a:off x="7389" y="4068165"/>
                <a:ext cx="109751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FE2A65-79DA-2B09-F3AE-3B189F7C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" y="4068165"/>
                <a:ext cx="1097511" cy="516232"/>
              </a:xfrm>
              <a:prstGeom prst="rect">
                <a:avLst/>
              </a:prstGeom>
              <a:blipFill>
                <a:blip r:embed="rId4"/>
                <a:stretch>
                  <a:fillRect l="-8333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00EFBA-F3FA-6F2D-2B57-B4227C5C98C0}"/>
                  </a:ext>
                </a:extLst>
              </p:cNvPr>
              <p:cNvSpPr txBox="1"/>
              <p:nvPr/>
            </p:nvSpPr>
            <p:spPr>
              <a:xfrm>
                <a:off x="500326" y="4545280"/>
                <a:ext cx="1191767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′⋅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00EFBA-F3FA-6F2D-2B57-B4227C5C9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" y="4545280"/>
                <a:ext cx="11917679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0AE8F6-0D89-FD9E-42DD-0A652FC67634}"/>
                  </a:ext>
                </a:extLst>
              </p:cNvPr>
              <p:cNvSpPr txBox="1"/>
              <p:nvPr/>
            </p:nvSpPr>
            <p:spPr>
              <a:xfrm>
                <a:off x="803671" y="5111142"/>
                <a:ext cx="31035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0AE8F6-0D89-FD9E-42DD-0A652FC6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71" y="5111142"/>
                <a:ext cx="3103504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006D1F-A8E1-F6D8-0154-48BF94740A41}"/>
                  </a:ext>
                </a:extLst>
              </p:cNvPr>
              <p:cNvSpPr txBox="1"/>
              <p:nvPr/>
            </p:nvSpPr>
            <p:spPr>
              <a:xfrm>
                <a:off x="536201" y="4083405"/>
                <a:ext cx="5398843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006D1F-A8E1-F6D8-0154-48BF9474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01" y="4083405"/>
                <a:ext cx="5398843" cy="545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11783" y="384311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AC6C14-EF4F-AB9E-7390-90A47133B43F}"/>
              </a:ext>
            </a:extLst>
          </p:cNvPr>
          <p:cNvSpPr/>
          <p:nvPr/>
        </p:nvSpPr>
        <p:spPr>
          <a:xfrm>
            <a:off x="312189" y="1392086"/>
            <a:ext cx="11335419" cy="877292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E2B54F-295F-7550-0B84-D55D0FC56602}"/>
                  </a:ext>
                </a:extLst>
              </p:cNvPr>
              <p:cNvSpPr txBox="1"/>
              <p:nvPr/>
            </p:nvSpPr>
            <p:spPr>
              <a:xfrm>
                <a:off x="474669" y="1296558"/>
                <a:ext cx="10823415" cy="94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E2B54F-295F-7550-0B84-D55D0FC5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9" y="1296558"/>
                <a:ext cx="10823415" cy="940129"/>
              </a:xfrm>
              <a:prstGeom prst="rect">
                <a:avLst/>
              </a:prstGeom>
              <a:blipFill>
                <a:blip r:embed="rId3"/>
                <a:stretch>
                  <a:fillRect l="-901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8C04779-0FE1-AFF3-BCD9-00F73214AB3C}"/>
              </a:ext>
            </a:extLst>
          </p:cNvPr>
          <p:cNvSpPr txBox="1"/>
          <p:nvPr/>
        </p:nvSpPr>
        <p:spPr>
          <a:xfrm>
            <a:off x="285921" y="2346646"/>
            <a:ext cx="168045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2B3D94-98B3-86F9-8F5D-968E69A5E00C}"/>
                  </a:ext>
                </a:extLst>
              </p:cNvPr>
              <p:cNvSpPr txBox="1"/>
              <p:nvPr/>
            </p:nvSpPr>
            <p:spPr>
              <a:xfrm>
                <a:off x="364788" y="2731452"/>
                <a:ext cx="9800616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2B3D94-98B3-86F9-8F5D-968E69A5E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2731452"/>
                <a:ext cx="9800616" cy="504049"/>
              </a:xfrm>
              <a:prstGeom prst="rect">
                <a:avLst/>
              </a:prstGeom>
              <a:blipFill>
                <a:blip r:embed="rId4"/>
                <a:stretch>
                  <a:fillRect l="-995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D8657C-A8BD-55B2-BC6D-050B2F7CC385}"/>
                  </a:ext>
                </a:extLst>
              </p:cNvPr>
              <p:cNvSpPr txBox="1"/>
              <p:nvPr/>
            </p:nvSpPr>
            <p:spPr>
              <a:xfrm>
                <a:off x="364788" y="3270862"/>
                <a:ext cx="4615774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D8657C-A8BD-55B2-BC6D-050B2F7CC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3270862"/>
                <a:ext cx="4615774" cy="502061"/>
              </a:xfrm>
              <a:prstGeom prst="rect">
                <a:avLst/>
              </a:prstGeom>
              <a:blipFill>
                <a:blip r:embed="rId5"/>
                <a:stretch>
                  <a:fillRect l="-2114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2E0DC6-7064-E87C-1723-137BF099C9FB}"/>
                  </a:ext>
                </a:extLst>
              </p:cNvPr>
              <p:cNvSpPr txBox="1"/>
              <p:nvPr/>
            </p:nvSpPr>
            <p:spPr>
              <a:xfrm>
                <a:off x="364788" y="3839369"/>
                <a:ext cx="7806446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2E0DC6-7064-E87C-1723-137BF09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3839369"/>
                <a:ext cx="7806446" cy="504049"/>
              </a:xfrm>
              <a:prstGeom prst="rect">
                <a:avLst/>
              </a:prstGeom>
              <a:blipFill>
                <a:blip r:embed="rId6"/>
                <a:stretch>
                  <a:fillRect l="-1250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0994AD-2DD4-0A2F-756A-D007D5FB5E98}"/>
                  </a:ext>
                </a:extLst>
              </p:cNvPr>
              <p:cNvSpPr txBox="1"/>
              <p:nvPr/>
            </p:nvSpPr>
            <p:spPr>
              <a:xfrm>
                <a:off x="596878" y="4412634"/>
                <a:ext cx="3323369" cy="1050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sepChr m:val=",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0994AD-2DD4-0A2F-756A-D007D5FB5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8" y="4412634"/>
                <a:ext cx="3323369" cy="1050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CE7657-5B7A-9F85-3CF7-02F82D9D464E}"/>
                  </a:ext>
                </a:extLst>
              </p:cNvPr>
              <p:cNvSpPr txBox="1"/>
              <p:nvPr/>
            </p:nvSpPr>
            <p:spPr>
              <a:xfrm>
                <a:off x="3557263" y="4465936"/>
                <a:ext cx="4845269" cy="96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CE7657-5B7A-9F85-3CF7-02F82D9D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263" y="4465936"/>
                <a:ext cx="4845269" cy="962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597EAC-3EFC-8523-00C6-7527610DA379}"/>
                  </a:ext>
                </a:extLst>
              </p:cNvPr>
              <p:cNvSpPr txBox="1"/>
              <p:nvPr/>
            </p:nvSpPr>
            <p:spPr>
              <a:xfrm>
                <a:off x="4912466" y="3261134"/>
                <a:ext cx="2766588" cy="537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597EAC-3EFC-8523-00C6-7527610DA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66" y="3261134"/>
                <a:ext cx="2766588" cy="537904"/>
              </a:xfrm>
              <a:prstGeom prst="rect">
                <a:avLst/>
              </a:prstGeom>
              <a:blipFill>
                <a:blip r:embed="rId9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202507" y="377015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0" grpId="0"/>
      <p:bldP spid="33" grpId="0"/>
      <p:bldP spid="36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0261829" cy="124136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66700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2CFCC0-3293-9BBA-1101-1FF4AF2A3068}"/>
                  </a:ext>
                </a:extLst>
              </p:cNvPr>
              <p:cNvSpPr txBox="1"/>
              <p:nvPr/>
            </p:nvSpPr>
            <p:spPr>
              <a:xfrm>
                <a:off x="326235" y="1357540"/>
                <a:ext cx="10043449" cy="1309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(1;4;2)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4;1;0)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2CFCC0-3293-9BBA-1101-1FF4AF2A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5" y="1357540"/>
                <a:ext cx="10043449" cy="1309461"/>
              </a:xfrm>
              <a:prstGeom prst="rect">
                <a:avLst/>
              </a:prstGeom>
              <a:blipFill>
                <a:blip r:embed="rId3"/>
                <a:stretch>
                  <a:fillRect l="-971" r="-607" b="-9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95731-76B2-6145-5841-BBF4E6C5E3FC}"/>
                  </a:ext>
                </a:extLst>
              </p:cNvPr>
              <p:cNvSpPr txBox="1"/>
              <p:nvPr/>
            </p:nvSpPr>
            <p:spPr>
              <a:xfrm>
                <a:off x="270121" y="3050842"/>
                <a:ext cx="1150117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95731-76B2-6145-5841-BBF4E6C5E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1" y="3050842"/>
                <a:ext cx="1150117" cy="504049"/>
              </a:xfrm>
              <a:prstGeom prst="rect">
                <a:avLst/>
              </a:prstGeom>
              <a:blipFill>
                <a:blip r:embed="rId4"/>
                <a:stretch>
                  <a:fillRect l="-793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FFB49-5B3D-244F-A6B8-0FA7CC35EFB9}"/>
                  </a:ext>
                </a:extLst>
              </p:cNvPr>
              <p:cNvSpPr txBox="1"/>
              <p:nvPr/>
            </p:nvSpPr>
            <p:spPr>
              <a:xfrm>
                <a:off x="263236" y="3577262"/>
                <a:ext cx="3312127" cy="496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FFB49-5B3D-244F-A6B8-0FA7CC35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" y="3577262"/>
                <a:ext cx="3312127" cy="496418"/>
              </a:xfrm>
              <a:prstGeom prst="rect">
                <a:avLst/>
              </a:prstGeom>
              <a:blipFill>
                <a:blip r:embed="rId5"/>
                <a:stretch>
                  <a:fillRect l="-2757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6B50F2-9FF1-5EAA-7B3C-CB7CD3331050}"/>
                  </a:ext>
                </a:extLst>
              </p:cNvPr>
              <p:cNvSpPr txBox="1"/>
              <p:nvPr/>
            </p:nvSpPr>
            <p:spPr>
              <a:xfrm>
                <a:off x="1208055" y="3112552"/>
                <a:ext cx="411606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4)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6B50F2-9FF1-5EAA-7B3C-CB7CD3331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55" y="3112552"/>
                <a:ext cx="4116065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694EE1-1B5A-36EF-DB8F-9EC186A375F0}"/>
                  </a:ext>
                </a:extLst>
              </p:cNvPr>
              <p:cNvSpPr txBox="1"/>
              <p:nvPr/>
            </p:nvSpPr>
            <p:spPr>
              <a:xfrm>
                <a:off x="4988035" y="3065574"/>
                <a:ext cx="1724204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694EE1-1B5A-36EF-DB8F-9EC186A3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35" y="3065574"/>
                <a:ext cx="1724204" cy="648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F9E111-FCE6-B378-84CA-861476EA1ED6}"/>
                  </a:ext>
                </a:extLst>
              </p:cNvPr>
              <p:cNvSpPr txBox="1"/>
              <p:nvPr/>
            </p:nvSpPr>
            <p:spPr>
              <a:xfrm>
                <a:off x="3378462" y="3577262"/>
                <a:ext cx="1065600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F9E111-FCE6-B378-84CA-861476EA1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462" y="3577262"/>
                <a:ext cx="1065600" cy="636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D257DA-C31C-5758-3416-70DF57FA6568}"/>
                  </a:ext>
                </a:extLst>
              </p:cNvPr>
              <p:cNvSpPr txBox="1"/>
              <p:nvPr/>
            </p:nvSpPr>
            <p:spPr>
              <a:xfrm>
                <a:off x="224324" y="4164357"/>
                <a:ext cx="613815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D257DA-C31C-5758-3416-70DF57FA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4" y="4164357"/>
                <a:ext cx="6138152" cy="516232"/>
              </a:xfrm>
              <a:prstGeom prst="rect">
                <a:avLst/>
              </a:prstGeom>
              <a:blipFill>
                <a:blip r:embed="rId9"/>
                <a:stretch>
                  <a:fillRect l="-1589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3B60A86-CA84-DEAE-40BA-35C973CC485B}"/>
              </a:ext>
            </a:extLst>
          </p:cNvPr>
          <p:cNvSpPr/>
          <p:nvPr/>
        </p:nvSpPr>
        <p:spPr>
          <a:xfrm>
            <a:off x="212579" y="4210431"/>
            <a:ext cx="10261829" cy="5786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7B8B7-99A4-0115-E5DD-83F4FBE448B0}"/>
              </a:ext>
            </a:extLst>
          </p:cNvPr>
          <p:cNvSpPr txBox="1"/>
          <p:nvPr/>
        </p:nvSpPr>
        <p:spPr>
          <a:xfrm>
            <a:off x="142009" y="48237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57C99-0714-F6B1-9FE0-CBB3AAB0AB18}"/>
                  </a:ext>
                </a:extLst>
              </p:cNvPr>
              <p:cNvSpPr txBox="1"/>
              <p:nvPr/>
            </p:nvSpPr>
            <p:spPr>
              <a:xfrm>
                <a:off x="1816938" y="5013928"/>
                <a:ext cx="145405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57C99-0714-F6B1-9FE0-CBB3AAB0A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938" y="5013928"/>
                <a:ext cx="1454055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3DFC71-1F08-DD0C-2284-7BF578CAE159}"/>
                  </a:ext>
                </a:extLst>
              </p:cNvPr>
              <p:cNvSpPr txBox="1"/>
              <p:nvPr/>
            </p:nvSpPr>
            <p:spPr>
              <a:xfrm>
                <a:off x="3197578" y="5048609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3DFC71-1F08-DD0C-2284-7BF578CAE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578" y="5048609"/>
                <a:ext cx="2594335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A27CD6-193B-E338-5655-896F65F3A6E3}"/>
                  </a:ext>
                </a:extLst>
              </p:cNvPr>
              <p:cNvSpPr txBox="1"/>
              <p:nvPr/>
            </p:nvSpPr>
            <p:spPr>
              <a:xfrm>
                <a:off x="1900410" y="5559133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=(−3;5;2)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A27CD6-193B-E338-5655-896F65F3A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10" y="5559133"/>
                <a:ext cx="2594335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8D596B-890B-A465-9438-720B059CC606}"/>
                  </a:ext>
                </a:extLst>
              </p:cNvPr>
              <p:cNvSpPr txBox="1"/>
              <p:nvPr/>
            </p:nvSpPr>
            <p:spPr>
              <a:xfrm>
                <a:off x="1900410" y="6069657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8D596B-890B-A465-9438-720B059CC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10" y="6069657"/>
                <a:ext cx="2594335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759F22-3DB0-5631-CAEF-DF63F832E6CB}"/>
                  </a:ext>
                </a:extLst>
              </p:cNvPr>
              <p:cNvSpPr txBox="1"/>
              <p:nvPr/>
            </p:nvSpPr>
            <p:spPr>
              <a:xfrm>
                <a:off x="4135564" y="6117537"/>
                <a:ext cx="35989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=−3.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+5.5+2.2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759F22-3DB0-5631-CAEF-DF63F832E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564" y="6117537"/>
                <a:ext cx="359895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8AD3FA-BAE0-7A96-00CC-FA1D88A34A6A}"/>
                  </a:ext>
                </a:extLst>
              </p:cNvPr>
              <p:cNvSpPr txBox="1"/>
              <p:nvPr/>
            </p:nvSpPr>
            <p:spPr>
              <a:xfrm>
                <a:off x="7377197" y="6096940"/>
                <a:ext cx="10080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=38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8AD3FA-BAE0-7A96-00CC-FA1D88A3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97" y="6096940"/>
                <a:ext cx="100804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973918" y="306938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7" grpId="0"/>
      <p:bldP spid="30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22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89592" y="6300181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2" y="6300181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8730" y="56369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730" y="5636922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927D30B-8E8B-8C11-CBD2-0483A76A9543}"/>
                  </a:ext>
                </a:extLst>
              </p:cNvPr>
              <p:cNvSpPr txBox="1"/>
              <p:nvPr/>
            </p:nvSpPr>
            <p:spPr>
              <a:xfrm>
                <a:off x="4444062" y="3074120"/>
                <a:ext cx="54626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927D30B-8E8B-8C11-CBD2-0483A76A9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062" y="3074120"/>
                <a:ext cx="5462672" cy="460895"/>
              </a:xfrm>
              <a:prstGeom prst="rect">
                <a:avLst/>
              </a:prstGeom>
              <a:blipFill>
                <a:blip r:embed="rId11"/>
                <a:stretch>
                  <a:fillRect l="-1674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C171DA0-8FD2-01DD-B305-2DD09584EE58}"/>
                  </a:ext>
                </a:extLst>
              </p:cNvPr>
              <p:cNvSpPr txBox="1"/>
              <p:nvPr/>
            </p:nvSpPr>
            <p:spPr>
              <a:xfrm>
                <a:off x="4745995" y="3535015"/>
                <a:ext cx="392266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C171DA0-8FD2-01DD-B305-2DD09584E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95" y="3535015"/>
                <a:ext cx="3922660" cy="460895"/>
              </a:xfrm>
              <a:prstGeom prst="rect">
                <a:avLst/>
              </a:prstGeom>
              <a:blipFill>
                <a:blip r:embed="rId12"/>
                <a:stretch>
                  <a:fillRect l="-248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08106A-D332-5AC5-132C-78B3DE9041DE}"/>
                  </a:ext>
                </a:extLst>
              </p:cNvPr>
              <p:cNvSpPr txBox="1"/>
              <p:nvPr/>
            </p:nvSpPr>
            <p:spPr>
              <a:xfrm>
                <a:off x="4722172" y="4002874"/>
                <a:ext cx="385663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08106A-D332-5AC5-132C-78B3DE90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72" y="4002874"/>
                <a:ext cx="3856632" cy="460895"/>
              </a:xfrm>
              <a:prstGeom prst="rect">
                <a:avLst/>
              </a:prstGeom>
              <a:blipFill>
                <a:blip r:embed="rId13"/>
                <a:stretch>
                  <a:fillRect l="-253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2273C29-F548-B0E9-F837-F2FD42FDEDD3}"/>
                  </a:ext>
                </a:extLst>
              </p:cNvPr>
              <p:cNvSpPr txBox="1"/>
              <p:nvPr/>
            </p:nvSpPr>
            <p:spPr>
              <a:xfrm>
                <a:off x="4755285" y="4474404"/>
                <a:ext cx="370777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2273C29-F548-B0E9-F837-F2FD42FDE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85" y="4474404"/>
                <a:ext cx="3707779" cy="460895"/>
              </a:xfrm>
              <a:prstGeom prst="rect">
                <a:avLst/>
              </a:prstGeom>
              <a:blipFill>
                <a:blip r:embed="rId14"/>
                <a:stretch>
                  <a:fillRect l="-246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30EFE1-BD95-14A0-6781-98F4E2A263F0}"/>
                  </a:ext>
                </a:extLst>
              </p:cNvPr>
              <p:cNvSpPr txBox="1"/>
              <p:nvPr/>
            </p:nvSpPr>
            <p:spPr>
              <a:xfrm>
                <a:off x="4755285" y="4958908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30EFE1-BD95-14A0-6781-98F4E2A26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85" y="4958908"/>
                <a:ext cx="6096000" cy="856068"/>
              </a:xfrm>
              <a:prstGeom prst="rect">
                <a:avLst/>
              </a:prstGeom>
              <a:blipFill>
                <a:blip r:embed="rId15"/>
                <a:stretch>
                  <a:fillRect l="-1500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6BB18DB-D438-8F5B-04CF-13AE86CB5E2D}"/>
                  </a:ext>
                </a:extLst>
              </p:cNvPr>
              <p:cNvSpPr txBox="1"/>
              <p:nvPr/>
            </p:nvSpPr>
            <p:spPr>
              <a:xfrm>
                <a:off x="4694118" y="5827638"/>
                <a:ext cx="189312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6BB18DB-D438-8F5B-04CF-13AE86CB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18" y="5827638"/>
                <a:ext cx="189312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D317BCF-D9B6-21AC-D515-F27FDF24DAC3}"/>
                  </a:ext>
                </a:extLst>
              </p:cNvPr>
              <p:cNvSpPr txBox="1"/>
              <p:nvPr/>
            </p:nvSpPr>
            <p:spPr>
              <a:xfrm>
                <a:off x="7675123" y="3535015"/>
                <a:ext cx="316687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(3;0;0)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D317BCF-D9B6-21AC-D515-F27FDF24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123" y="3535015"/>
                <a:ext cx="3166872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08C829E-A3A9-ECD9-B755-F9AC52EB1CD9}"/>
                  </a:ext>
                </a:extLst>
              </p:cNvPr>
              <p:cNvSpPr txBox="1"/>
              <p:nvPr/>
            </p:nvSpPr>
            <p:spPr>
              <a:xfrm>
                <a:off x="7840494" y="4002874"/>
                <a:ext cx="297767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08C829E-A3A9-ECD9-B755-F9AC52EB1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94" y="4002874"/>
                <a:ext cx="2977678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FBD1308-9EA6-ADFD-FFC9-712F17F39369}"/>
                  </a:ext>
                </a:extLst>
              </p:cNvPr>
              <p:cNvSpPr txBox="1"/>
              <p:nvPr/>
            </p:nvSpPr>
            <p:spPr>
              <a:xfrm>
                <a:off x="7490297" y="4474404"/>
                <a:ext cx="336098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FBD1308-9EA6-ADFD-FFC9-712F17F3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297" y="4474404"/>
                <a:ext cx="336098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647337" y="550258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32" grpId="0"/>
      <p:bldP spid="44" grpId="0" animBg="1"/>
      <p:bldP spid="45" grpId="0" animBg="1"/>
      <p:bldP spid="128" grpId="0"/>
      <p:bldP spid="129" grpId="0"/>
      <p:bldP spid="130" grpId="0"/>
      <p:bldP spid="144" grpId="0" animBg="1"/>
      <p:bldP spid="147" grpId="0" animBg="1"/>
      <p:bldP spid="151" grpId="0" animBg="1"/>
      <p:bldP spid="153" grpId="0"/>
      <p:bldP spid="154" grpId="0"/>
      <p:bldP spid="155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75CC82-646F-FCFB-4726-375E0A2E0BE6}"/>
                  </a:ext>
                </a:extLst>
              </p:cNvPr>
              <p:cNvSpPr txBox="1"/>
              <p:nvPr/>
            </p:nvSpPr>
            <p:spPr>
              <a:xfrm>
                <a:off x="4355373" y="3242469"/>
                <a:ext cx="4720533" cy="49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3;4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75CC82-646F-FCFB-4726-375E0A2E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3" y="3242469"/>
                <a:ext cx="4720533" cy="496161"/>
              </a:xfrm>
              <a:prstGeom prst="rect">
                <a:avLst/>
              </a:prstGeom>
              <a:blipFill>
                <a:blip r:embed="rId11"/>
                <a:stretch>
                  <a:fillRect l="-1935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DA25EC-A5F4-88B2-54BC-317B551566F2}"/>
                  </a:ext>
                </a:extLst>
              </p:cNvPr>
              <p:cNvSpPr txBox="1"/>
              <p:nvPr/>
            </p:nvSpPr>
            <p:spPr>
              <a:xfrm>
                <a:off x="8916307" y="3279721"/>
                <a:ext cx="169038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DA25EC-A5F4-88B2-54BC-317B5515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307" y="3279721"/>
                <a:ext cx="1690382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1E237-5A8F-576D-93A9-B0A2E81FFA44}"/>
                  </a:ext>
                </a:extLst>
              </p:cNvPr>
              <p:cNvSpPr txBox="1"/>
              <p:nvPr/>
            </p:nvSpPr>
            <p:spPr>
              <a:xfrm>
                <a:off x="4541691" y="3862430"/>
                <a:ext cx="2019979" cy="66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𝐵𝐷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1E237-5A8F-576D-93A9-B0A2E81FF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91" y="3862430"/>
                <a:ext cx="2019979" cy="6696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910249-B61E-1D64-8E93-52A72083E87C}"/>
                  </a:ext>
                </a:extLst>
              </p:cNvPr>
              <p:cNvSpPr txBox="1"/>
              <p:nvPr/>
            </p:nvSpPr>
            <p:spPr>
              <a:xfrm>
                <a:off x="6352175" y="3830383"/>
                <a:ext cx="2911896" cy="673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910249-B61E-1D64-8E93-52A72083E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75" y="3830383"/>
                <a:ext cx="2911896" cy="6734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A4B34A1-CB86-97A9-93FA-D419E2B1FA8D}"/>
                  </a:ext>
                </a:extLst>
              </p:cNvPr>
              <p:cNvSpPr txBox="1"/>
              <p:nvPr/>
            </p:nvSpPr>
            <p:spPr>
              <a:xfrm>
                <a:off x="9075906" y="3886378"/>
                <a:ext cx="75822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A4B34A1-CB86-97A9-93FA-D419E2B1F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06" y="3886378"/>
                <a:ext cx="758226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DDBAF1-4761-FA5D-8B70-AE2F66439122}"/>
                  </a:ext>
                </a:extLst>
              </p:cNvPr>
              <p:cNvSpPr txBox="1"/>
              <p:nvPr/>
            </p:nvSpPr>
            <p:spPr>
              <a:xfrm>
                <a:off x="4693818" y="4420481"/>
                <a:ext cx="430576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0;4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DDBAF1-4761-FA5D-8B70-AE2F66439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18" y="4420481"/>
                <a:ext cx="4305765" cy="498150"/>
              </a:xfrm>
              <a:prstGeom prst="rect">
                <a:avLst/>
              </a:prstGeom>
              <a:blipFill>
                <a:blip r:embed="rId16"/>
                <a:stretch>
                  <a:fillRect l="-226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2018CB-E550-FF06-6F78-C26AAFA0D102}"/>
                  </a:ext>
                </a:extLst>
              </p:cNvPr>
              <p:cNvSpPr txBox="1"/>
              <p:nvPr/>
            </p:nvSpPr>
            <p:spPr>
              <a:xfrm>
                <a:off x="8890530" y="4463760"/>
                <a:ext cx="169038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3;4;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2018CB-E550-FF06-6F78-C26AAFA0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530" y="4463760"/>
                <a:ext cx="1690382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509532-FA1D-92E5-4587-686D7BA4284B}"/>
                  </a:ext>
                </a:extLst>
              </p:cNvPr>
              <p:cNvSpPr txBox="1"/>
              <p:nvPr/>
            </p:nvSpPr>
            <p:spPr>
              <a:xfrm>
                <a:off x="4536987" y="5013017"/>
                <a:ext cx="2019979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509532-FA1D-92E5-4587-686D7BA42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87" y="5013017"/>
                <a:ext cx="2019979" cy="6406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C0CD0B-4E6E-4C42-79C7-594B5B38F8B0}"/>
                  </a:ext>
                </a:extLst>
              </p:cNvPr>
              <p:cNvSpPr txBox="1"/>
              <p:nvPr/>
            </p:nvSpPr>
            <p:spPr>
              <a:xfrm>
                <a:off x="6273541" y="4983620"/>
                <a:ext cx="3115562" cy="673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C0CD0B-4E6E-4C42-79C7-594B5B38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41" y="4983620"/>
                <a:ext cx="3115562" cy="6734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039CDE-AD73-B7E9-361B-A2732E73338D}"/>
                  </a:ext>
                </a:extLst>
              </p:cNvPr>
              <p:cNvSpPr txBox="1"/>
              <p:nvPr/>
            </p:nvSpPr>
            <p:spPr>
              <a:xfrm>
                <a:off x="9143357" y="5001990"/>
                <a:ext cx="1239679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039CDE-AD73-B7E9-361B-A2732E733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357" y="5001990"/>
                <a:ext cx="1239679" cy="6367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518868" y="549151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/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𝑆𝐶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/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−3.3+4.4+0.(−2)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/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/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,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≈74,9°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ACABEF2-5077-7E13-0521-EDCBD24CA51E}"/>
              </a:ext>
            </a:extLst>
          </p:cNvPr>
          <p:cNvSpPr/>
          <p:nvPr/>
        </p:nvSpPr>
        <p:spPr>
          <a:xfrm>
            <a:off x="4376785" y="4812370"/>
            <a:ext cx="7635309" cy="181416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/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 ý.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blipFill>
                <a:blip r:embed="rId15"/>
                <a:stretch>
                  <a:fillRect l="-132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/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blipFill>
                <a:blip r:embed="rId16"/>
                <a:stretch>
                  <a:fillRect l="-1594" t="-5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/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94797" y="454291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60" grpId="0"/>
      <p:bldP spid="146" grpId="0" animBg="1"/>
      <p:bldP spid="148" grpId="0"/>
      <p:bldP spid="150" grpId="0"/>
      <p:bldP spid="1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/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𝑆𝐶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/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−3.3+4.4+0.(−2)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/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/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,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≈74,9°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ACABEF2-5077-7E13-0521-EDCBD24CA51E}"/>
              </a:ext>
            </a:extLst>
          </p:cNvPr>
          <p:cNvSpPr/>
          <p:nvPr/>
        </p:nvSpPr>
        <p:spPr>
          <a:xfrm>
            <a:off x="4376785" y="4812370"/>
            <a:ext cx="7635309" cy="181416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/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 ý.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blipFill>
                <a:blip r:embed="rId15"/>
                <a:stretch>
                  <a:fillRect l="-132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/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blipFill>
                <a:blip r:embed="rId16"/>
                <a:stretch>
                  <a:fillRect l="-1594" t="-5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/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54575" y="45943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60" grpId="0"/>
      <p:bldP spid="146" grpId="0" animBg="1"/>
      <p:bldP spid="148" grpId="0"/>
      <p:bldP spid="150" grpId="0"/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99913"/>
            <a:ext cx="11803359" cy="24718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234045" y="382929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93A955-4A73-4666-94C5-6871B393A6F8}"/>
                  </a:ext>
                </a:extLst>
              </p:cNvPr>
              <p:cNvSpPr txBox="1"/>
              <p:nvPr/>
            </p:nvSpPr>
            <p:spPr>
              <a:xfrm>
                <a:off x="367677" y="1357267"/>
                <a:ext cx="11456646" cy="2496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93A955-4A73-4666-94C5-6871B393A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77" y="1357267"/>
                <a:ext cx="11456646" cy="2496517"/>
              </a:xfrm>
              <a:prstGeom prst="rect">
                <a:avLst/>
              </a:prstGeom>
              <a:blipFill>
                <a:blip r:embed="rId3"/>
                <a:stretch>
                  <a:fillRect l="-798" t="-1956" r="-798" b="-39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/>
              <p:nvPr/>
            </p:nvSpPr>
            <p:spPr>
              <a:xfrm>
                <a:off x="234044" y="4290955"/>
                <a:ext cx="26356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4" y="4290955"/>
                <a:ext cx="2635615" cy="461665"/>
              </a:xfrm>
              <a:prstGeom prst="rect">
                <a:avLst/>
              </a:prstGeom>
              <a:blipFill>
                <a:blip r:embed="rId4"/>
                <a:stretch>
                  <a:fillRect l="-346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/>
              <p:nvPr/>
            </p:nvSpPr>
            <p:spPr>
              <a:xfrm>
                <a:off x="457651" y="4682887"/>
                <a:ext cx="190571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(1;3;9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1" y="4682887"/>
                <a:ext cx="1905717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/>
              <p:nvPr/>
            </p:nvSpPr>
            <p:spPr>
              <a:xfrm>
                <a:off x="2154706" y="4263671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06" y="4263671"/>
                <a:ext cx="2121378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/>
              <p:nvPr/>
            </p:nvSpPr>
            <p:spPr>
              <a:xfrm>
                <a:off x="1842966" y="4710170"/>
                <a:ext cx="343870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66" y="4710170"/>
                <a:ext cx="3438702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/>
              <p:nvPr/>
            </p:nvSpPr>
            <p:spPr>
              <a:xfrm>
                <a:off x="253500" y="5204284"/>
                <a:ext cx="13196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00" y="5204284"/>
                <a:ext cx="1319694" cy="516232"/>
              </a:xfrm>
              <a:prstGeom prst="rect">
                <a:avLst/>
              </a:prstGeom>
              <a:blipFill>
                <a:blip r:embed="rId8"/>
                <a:stretch>
                  <a:fillRect l="-7407" b="-27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/>
              <p:nvPr/>
            </p:nvSpPr>
            <p:spPr>
              <a:xfrm>
                <a:off x="1374003" y="5228302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3" y="5228302"/>
                <a:ext cx="3141583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/>
              <p:nvPr/>
            </p:nvSpPr>
            <p:spPr>
              <a:xfrm>
                <a:off x="3949794" y="5223136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94" y="5223136"/>
                <a:ext cx="3141583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/>
              <p:nvPr/>
            </p:nvSpPr>
            <p:spPr>
              <a:xfrm>
                <a:off x="6516303" y="5242617"/>
                <a:ext cx="29352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=(2;3;13)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03" y="5242617"/>
                <a:ext cx="2935231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/>
              <p:nvPr/>
            </p:nvSpPr>
            <p:spPr>
              <a:xfrm>
                <a:off x="523272" y="5720516"/>
                <a:ext cx="6847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2" y="5720516"/>
                <a:ext cx="684783" cy="461665"/>
              </a:xfrm>
              <a:prstGeom prst="rect">
                <a:avLst/>
              </a:prstGeom>
              <a:blipFill>
                <a:blip r:embed="rId12"/>
                <a:stretch>
                  <a:fillRect t="-18421" r="-45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/>
              <p:nvPr/>
            </p:nvSpPr>
            <p:spPr>
              <a:xfrm>
                <a:off x="807295" y="5678019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95" y="5678019"/>
                <a:ext cx="2121378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/>
              <p:nvPr/>
            </p:nvSpPr>
            <p:spPr>
              <a:xfrm>
                <a:off x="2382867" y="5691821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67" y="5691821"/>
                <a:ext cx="2121378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/>
              <p:nvPr/>
            </p:nvSpPr>
            <p:spPr>
              <a:xfrm>
                <a:off x="4136690" y="5750950"/>
                <a:ext cx="2935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=(2;0;10)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90" y="5750950"/>
                <a:ext cx="2935231" cy="461665"/>
              </a:xfrm>
              <a:prstGeom prst="rect">
                <a:avLst/>
              </a:prstGeom>
              <a:blipFill>
                <a:blip r:embed="rId15"/>
                <a:stretch>
                  <a:fillRect t="-18421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9323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23763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A87715-58D2-DEA7-2EA7-6458AC7CAFE1}"/>
                  </a:ext>
                </a:extLst>
              </p:cNvPr>
              <p:cNvSpPr txBox="1"/>
              <p:nvPr/>
            </p:nvSpPr>
            <p:spPr>
              <a:xfrm>
                <a:off x="438756" y="1421498"/>
                <a:ext cx="11006877" cy="843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(0;2;1),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2;5;7)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A87715-58D2-DEA7-2EA7-6458AC7C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56" y="1421498"/>
                <a:ext cx="11006877" cy="843308"/>
              </a:xfrm>
              <a:prstGeom prst="rect">
                <a:avLst/>
              </a:prstGeom>
              <a:blipFill>
                <a:blip r:embed="rId3"/>
                <a:stretch>
                  <a:fillRect l="-886" t="-5755" b="-15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CE7FF1-4591-6838-0D8C-4D4D5A8DBE6F}"/>
                  </a:ext>
                </a:extLst>
              </p:cNvPr>
              <p:cNvSpPr txBox="1"/>
              <p:nvPr/>
            </p:nvSpPr>
            <p:spPr>
              <a:xfrm>
                <a:off x="120253" y="2752976"/>
                <a:ext cx="302178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4;0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CE7FF1-4591-6838-0D8C-4D4D5A8D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2752976"/>
                <a:ext cx="3021781" cy="508857"/>
              </a:xfrm>
              <a:prstGeom prst="rect">
                <a:avLst/>
              </a:prstGeom>
              <a:blipFill>
                <a:blip r:embed="rId4"/>
                <a:stretch>
                  <a:fillRect l="-323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F4E675-9286-5797-4C3A-AEF424931547}"/>
                  </a:ext>
                </a:extLst>
              </p:cNvPr>
              <p:cNvSpPr txBox="1"/>
              <p:nvPr/>
            </p:nvSpPr>
            <p:spPr>
              <a:xfrm>
                <a:off x="312190" y="4122096"/>
                <a:ext cx="6532246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F4E675-9286-5797-4C3A-AEF424931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4122096"/>
                <a:ext cx="6532246" cy="618567"/>
              </a:xfrm>
              <a:prstGeom prst="rect">
                <a:avLst/>
              </a:prstGeom>
              <a:blipFill>
                <a:blip r:embed="rId5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A73F5C-1B81-F72E-EF28-C6410B65D75B}"/>
                  </a:ext>
                </a:extLst>
              </p:cNvPr>
              <p:cNvSpPr txBox="1"/>
              <p:nvPr/>
            </p:nvSpPr>
            <p:spPr>
              <a:xfrm>
                <a:off x="712615" y="3232986"/>
                <a:ext cx="249482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2;3;6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A73F5C-1B81-F72E-EF28-C6410B65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15" y="3232986"/>
                <a:ext cx="2494825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CB18-028F-953B-24FE-A75FF986EDC4}"/>
                  </a:ext>
                </a:extLst>
              </p:cNvPr>
              <p:cNvSpPr txBox="1"/>
              <p:nvPr/>
            </p:nvSpPr>
            <p:spPr>
              <a:xfrm>
                <a:off x="816916" y="3741843"/>
                <a:ext cx="234426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5;7;6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CB18-028F-953B-24FE-A75FF986E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6" y="3741843"/>
                <a:ext cx="2344269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AB8DD04-7663-112D-DD48-FA0A5ADE86E8}"/>
                  </a:ext>
                </a:extLst>
              </p:cNvPr>
              <p:cNvSpPr txBox="1"/>
              <p:nvPr/>
            </p:nvSpPr>
            <p:spPr>
              <a:xfrm>
                <a:off x="2907253" y="2764424"/>
                <a:ext cx="2782946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AB8DD04-7663-112D-DD48-FA0A5ADE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53" y="2764424"/>
                <a:ext cx="2782946" cy="538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DD809D-9C30-D3B9-1754-0906F5F9527C}"/>
                  </a:ext>
                </a:extLst>
              </p:cNvPr>
              <p:cNvSpPr txBox="1"/>
              <p:nvPr/>
            </p:nvSpPr>
            <p:spPr>
              <a:xfrm>
                <a:off x="5402078" y="2829877"/>
                <a:ext cx="9022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DD809D-9C30-D3B9-1754-0906F5F95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78" y="2829877"/>
                <a:ext cx="9022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BC76459-B4BC-F1CC-7A1D-6BAFA9B2D0C2}"/>
                  </a:ext>
                </a:extLst>
              </p:cNvPr>
              <p:cNvSpPr txBox="1"/>
              <p:nvPr/>
            </p:nvSpPr>
            <p:spPr>
              <a:xfrm>
                <a:off x="2994020" y="3247626"/>
                <a:ext cx="3179803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BC76459-B4BC-F1CC-7A1D-6BAFA9B2D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20" y="3247626"/>
                <a:ext cx="3179803" cy="5384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C985EC5-CC50-5742-F43A-20DF2B1AD25D}"/>
                  </a:ext>
                </a:extLst>
              </p:cNvPr>
              <p:cNvSpPr txBox="1"/>
              <p:nvPr/>
            </p:nvSpPr>
            <p:spPr>
              <a:xfrm>
                <a:off x="5942194" y="3308215"/>
                <a:ext cx="9022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C985EC5-CC50-5742-F43A-20DF2B1A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94" y="3308215"/>
                <a:ext cx="90224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E278A7E-599E-2D34-2356-98631AA26B4F}"/>
                  </a:ext>
                </a:extLst>
              </p:cNvPr>
              <p:cNvSpPr txBox="1"/>
              <p:nvPr/>
            </p:nvSpPr>
            <p:spPr>
              <a:xfrm>
                <a:off x="2994020" y="3769880"/>
                <a:ext cx="3552695" cy="542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E278A7E-599E-2D34-2356-98631AA2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20" y="3769880"/>
                <a:ext cx="3552695" cy="5423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219E15D-5A15-C20D-6AA5-CA58AD788651}"/>
                  </a:ext>
                </a:extLst>
              </p:cNvPr>
              <p:cNvSpPr txBox="1"/>
              <p:nvPr/>
            </p:nvSpPr>
            <p:spPr>
              <a:xfrm>
                <a:off x="6473305" y="3771105"/>
                <a:ext cx="902241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219E15D-5A15-C20D-6AA5-CA58AD788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305" y="3771105"/>
                <a:ext cx="902241" cy="505203"/>
              </a:xfrm>
              <a:prstGeom prst="rect">
                <a:avLst/>
              </a:prstGeom>
              <a:blipFill>
                <a:blip r:embed="rId13"/>
                <a:stretch>
                  <a:fillRect r="-229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2CDC520-883B-A87C-33A1-3DF456FEB989}"/>
                  </a:ext>
                </a:extLst>
              </p:cNvPr>
              <p:cNvSpPr txBox="1"/>
              <p:nvPr/>
            </p:nvSpPr>
            <p:spPr>
              <a:xfrm>
                <a:off x="6561670" y="4095163"/>
                <a:ext cx="2585062" cy="865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2CDC520-883B-A87C-33A1-3DF456FEB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70" y="4095163"/>
                <a:ext cx="2585062" cy="8655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D17826E-9AA5-DFAB-E9CA-D4ACC86AD5EA}"/>
                  </a:ext>
                </a:extLst>
              </p:cNvPr>
              <p:cNvSpPr txBox="1"/>
              <p:nvPr/>
            </p:nvSpPr>
            <p:spPr>
              <a:xfrm>
                <a:off x="-47003" y="4537420"/>
                <a:ext cx="3734953" cy="692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D17826E-9AA5-DFAB-E9CA-D4ACC86A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03" y="4537420"/>
                <a:ext cx="3734953" cy="692241"/>
              </a:xfrm>
              <a:prstGeom prst="rect">
                <a:avLst/>
              </a:prstGeom>
              <a:blipFill>
                <a:blip r:embed="rId1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CE8EEC2-D24D-FD03-0779-E14EFD9BC908}"/>
                  </a:ext>
                </a:extLst>
              </p:cNvPr>
              <p:cNvSpPr txBox="1"/>
              <p:nvPr/>
            </p:nvSpPr>
            <p:spPr>
              <a:xfrm>
                <a:off x="-692300" y="4727532"/>
                <a:ext cx="6094378" cy="1661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CE8EEC2-D24D-FD03-0779-E14EFD9BC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2300" y="4727532"/>
                <a:ext cx="6094378" cy="16612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44C740D-8DC9-B595-BC5D-F25BEDB9F5DC}"/>
                  </a:ext>
                </a:extLst>
              </p:cNvPr>
              <p:cNvSpPr txBox="1"/>
              <p:nvPr/>
            </p:nvSpPr>
            <p:spPr>
              <a:xfrm>
                <a:off x="8345401" y="5343147"/>
                <a:ext cx="2524764" cy="81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44C740D-8DC9-B595-BC5D-F25BEDB9F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401" y="5343147"/>
                <a:ext cx="2524764" cy="8186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4D18516-5F25-0D1F-896F-83A4F8C70ABA}"/>
                  </a:ext>
                </a:extLst>
              </p:cNvPr>
              <p:cNvSpPr txBox="1"/>
              <p:nvPr/>
            </p:nvSpPr>
            <p:spPr>
              <a:xfrm>
                <a:off x="3676572" y="5004887"/>
                <a:ext cx="4027254" cy="132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0.6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5.7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4D18516-5F25-0D1F-896F-83A4F8C70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72" y="5004887"/>
                <a:ext cx="4027254" cy="13213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506AF07-AAE1-BC1A-CD52-3C0848800709}"/>
                  </a:ext>
                </a:extLst>
              </p:cNvPr>
              <p:cNvSpPr txBox="1"/>
              <p:nvPr/>
            </p:nvSpPr>
            <p:spPr>
              <a:xfrm>
                <a:off x="7306035" y="5028515"/>
                <a:ext cx="1290891" cy="132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506AF07-AAE1-BC1A-CD52-3C084880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35" y="5028515"/>
                <a:ext cx="1290891" cy="13213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382044" y="308812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55" grpId="0"/>
      <p:bldP spid="58" grpId="0"/>
      <p:bldP spid="61" grpId="0"/>
      <p:bldP spid="63" grpId="0"/>
      <p:bldP spid="131" grpId="0"/>
      <p:bldP spid="133" grpId="0"/>
      <p:bldP spid="143" grpId="0"/>
      <p:bldP spid="156" grpId="0"/>
      <p:bldP spid="157" grpId="0"/>
      <p:bldP spid="160" grpId="0"/>
      <p:bldP spid="163" grpId="0"/>
      <p:bldP spid="166" grpId="0"/>
      <p:bldP spid="167" grpId="0"/>
      <p:bldP spid="1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93899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83608" y="331918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/>
              <p:nvPr/>
            </p:nvSpPr>
            <p:spPr>
              <a:xfrm>
                <a:off x="295726" y="1402981"/>
                <a:ext cx="8702356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6" y="1402981"/>
                <a:ext cx="8702356" cy="1938992"/>
              </a:xfrm>
              <a:prstGeom prst="rect">
                <a:avLst/>
              </a:prstGeom>
              <a:blipFill>
                <a:blip r:embed="rId3"/>
                <a:stretch>
                  <a:fillRect l="-1121" t="-2516" r="-1051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BE95465-2C51-6616-DEB9-994BE278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5" y="1549648"/>
            <a:ext cx="2268639" cy="79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1EE2D7-FC91-4767-2679-F398CDB1A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055" y="2399410"/>
            <a:ext cx="2242457" cy="799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B8E944-7DE2-E26B-69EE-3881AC609F94}"/>
                  </a:ext>
                </a:extLst>
              </p:cNvPr>
              <p:cNvSpPr txBox="1"/>
              <p:nvPr/>
            </p:nvSpPr>
            <p:spPr>
              <a:xfrm>
                <a:off x="139709" y="3707087"/>
                <a:ext cx="71223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theo.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B8E944-7DE2-E26B-69EE-3881AC609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9" y="3707087"/>
                <a:ext cx="7122305" cy="460895"/>
              </a:xfrm>
              <a:prstGeom prst="rect">
                <a:avLst/>
              </a:prstGeom>
              <a:blipFill>
                <a:blip r:embed="rId6"/>
                <a:stretch>
                  <a:fillRect l="-1370" t="-10526" r="-25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508B05-17DB-EF10-4E1F-0F2D65AC7D15}"/>
                  </a:ext>
                </a:extLst>
              </p:cNvPr>
              <p:cNvSpPr txBox="1"/>
              <p:nvPr/>
            </p:nvSpPr>
            <p:spPr>
              <a:xfrm>
                <a:off x="186372" y="5520799"/>
                <a:ext cx="2442860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508B05-17DB-EF10-4E1F-0F2D65AC7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2" y="5520799"/>
                <a:ext cx="2442860" cy="650371"/>
              </a:xfrm>
              <a:prstGeom prst="rect">
                <a:avLst/>
              </a:prstGeom>
              <a:blipFill>
                <a:blip r:embed="rId7"/>
                <a:stretch>
                  <a:fillRect l="-4000" b="-94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D020B5-EF0B-915A-DDDE-13781695A895}"/>
                  </a:ext>
                </a:extLst>
              </p:cNvPr>
              <p:cNvSpPr txBox="1"/>
              <p:nvPr/>
            </p:nvSpPr>
            <p:spPr>
              <a:xfrm>
                <a:off x="147460" y="4094965"/>
                <a:ext cx="7886696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D020B5-EF0B-915A-DDDE-13781695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0" y="4094965"/>
                <a:ext cx="7886696" cy="498150"/>
              </a:xfrm>
              <a:prstGeom prst="rect">
                <a:avLst/>
              </a:prstGeom>
              <a:blipFill>
                <a:blip r:embed="rId8"/>
                <a:stretch>
                  <a:fillRect l="-1159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AB58D1-BA42-37CA-43DC-65D01216EBC1}"/>
                  </a:ext>
                </a:extLst>
              </p:cNvPr>
              <p:cNvSpPr txBox="1"/>
              <p:nvPr/>
            </p:nvSpPr>
            <p:spPr>
              <a:xfrm>
                <a:off x="187391" y="4518291"/>
                <a:ext cx="748773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AB58D1-BA42-37CA-43DC-65D01216E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" y="4518291"/>
                <a:ext cx="7487731" cy="856068"/>
              </a:xfrm>
              <a:prstGeom prst="rect">
                <a:avLst/>
              </a:prstGeom>
              <a:blipFill>
                <a:blip r:embed="rId9"/>
                <a:stretch>
                  <a:fillRect l="-1303" t="-5674" r="-163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A9B31C-A241-987A-2E8C-870843F77558}"/>
                  </a:ext>
                </a:extLst>
              </p:cNvPr>
              <p:cNvSpPr txBox="1"/>
              <p:nvPr/>
            </p:nvSpPr>
            <p:spPr>
              <a:xfrm>
                <a:off x="2394335" y="5349217"/>
                <a:ext cx="4749786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940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800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550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A9B31C-A241-987A-2E8C-870843F7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35" y="5349217"/>
                <a:ext cx="4749786" cy="1082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0CF903-7958-4C14-5440-00AD7E0E4650}"/>
                  </a:ext>
                </a:extLst>
              </p:cNvPr>
              <p:cNvSpPr txBox="1"/>
              <p:nvPr/>
            </p:nvSpPr>
            <p:spPr>
              <a:xfrm>
                <a:off x="2330066" y="6283469"/>
                <a:ext cx="231695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(70;25;0,5)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0CF903-7958-4C14-5440-00AD7E0E4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66" y="6283469"/>
                <a:ext cx="2316955" cy="590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634627-1A62-6E86-3AE9-040A960C6B51}"/>
                  </a:ext>
                </a:extLst>
              </p:cNvPr>
              <p:cNvSpPr txBox="1"/>
              <p:nvPr/>
            </p:nvSpPr>
            <p:spPr>
              <a:xfrm>
                <a:off x="7669536" y="3431685"/>
                <a:ext cx="450390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940;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550;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8)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634627-1A62-6E86-3AE9-040A960C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536" y="3431685"/>
                <a:ext cx="4503906" cy="6406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D42AEAA-86BD-C71C-FCA1-284608313FE7}"/>
                  </a:ext>
                </a:extLst>
              </p:cNvPr>
              <p:cNvSpPr txBox="1"/>
              <p:nvPr/>
            </p:nvSpPr>
            <p:spPr>
              <a:xfrm>
                <a:off x="7824783" y="3790014"/>
                <a:ext cx="2473967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550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D42AEAA-86BD-C71C-FCA1-28460831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83" y="3790014"/>
                <a:ext cx="2473967" cy="1456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DB4920-FBAB-E24D-FFF7-7689DB548344}"/>
                  </a:ext>
                </a:extLst>
              </p:cNvPr>
              <p:cNvSpPr txBox="1"/>
              <p:nvPr/>
            </p:nvSpPr>
            <p:spPr>
              <a:xfrm>
                <a:off x="10114637" y="3752141"/>
                <a:ext cx="2097717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1010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575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DB4920-FBAB-E24D-FFF7-7689DB54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637" y="3752141"/>
                <a:ext cx="2097717" cy="1456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7526DA-7BCE-22C2-E3EB-5397F1784842}"/>
                  </a:ext>
                </a:extLst>
              </p:cNvPr>
              <p:cNvSpPr txBox="1"/>
              <p:nvPr/>
            </p:nvSpPr>
            <p:spPr>
              <a:xfrm>
                <a:off x="7607026" y="5159970"/>
                <a:ext cx="33039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(1010;575;8,5)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7526DA-7BCE-22C2-E3EB-5397F178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026" y="5159970"/>
                <a:ext cx="3303947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8F1018-15F0-22E6-5555-686BF05614F9}"/>
                  </a:ext>
                </a:extLst>
              </p:cNvPr>
              <p:cNvSpPr txBox="1"/>
              <p:nvPr/>
            </p:nvSpPr>
            <p:spPr>
              <a:xfrm>
                <a:off x="7842591" y="5675976"/>
                <a:ext cx="441255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(1010;575;8,5)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8F1018-15F0-22E6-5555-686BF0561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591" y="5675976"/>
                <a:ext cx="4412552" cy="856068"/>
              </a:xfrm>
              <a:prstGeom prst="rect">
                <a:avLst/>
              </a:prstGeom>
              <a:blipFill>
                <a:blip r:embed="rId16"/>
                <a:stretch>
                  <a:fillRect l="-2213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CEC2BAA-2902-BB77-C45D-A11038F23406}"/>
              </a:ext>
            </a:extLst>
          </p:cNvPr>
          <p:cNvCxnSpPr>
            <a:cxnSpLocks/>
          </p:cNvCxnSpPr>
          <p:nvPr/>
        </p:nvCxnSpPr>
        <p:spPr>
          <a:xfrm>
            <a:off x="7747360" y="3550019"/>
            <a:ext cx="0" cy="3085216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3709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6" grpId="0"/>
      <p:bldP spid="37" grpId="0"/>
      <p:bldP spid="39" grpId="0"/>
      <p:bldP spid="40" grpId="0"/>
      <p:bldP spid="42" grpId="0"/>
      <p:bldP spid="45" grpId="0"/>
      <p:bldP spid="46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425635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/>
              <p:nvPr/>
            </p:nvSpPr>
            <p:spPr>
              <a:xfrm>
                <a:off x="295726" y="1402981"/>
                <a:ext cx="870235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ở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6" y="1402981"/>
                <a:ext cx="8702356" cy="2308324"/>
              </a:xfrm>
              <a:prstGeom prst="rect">
                <a:avLst/>
              </a:prstGeom>
              <a:blipFill>
                <a:blip r:embed="rId3"/>
                <a:stretch>
                  <a:fillRect l="-1121" t="-2111" r="-1051" b="-5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BE95465-2C51-6616-DEB9-994BE278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5" y="1549648"/>
            <a:ext cx="2268639" cy="79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1EE2D7-FC91-4767-2679-F398CDB1A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055" y="2399410"/>
            <a:ext cx="2242457" cy="799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F1463C-6032-16F3-9097-DF6ABB34F7CF}"/>
                  </a:ext>
                </a:extLst>
              </p:cNvPr>
              <p:cNvSpPr txBox="1"/>
              <p:nvPr/>
            </p:nvSpPr>
            <p:spPr>
              <a:xfrm>
                <a:off x="167191" y="4094834"/>
                <a:ext cx="65546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ở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F1463C-6032-16F3-9097-DF6ABB34F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1" y="4094834"/>
                <a:ext cx="6554622" cy="830997"/>
              </a:xfrm>
              <a:prstGeom prst="rect">
                <a:avLst/>
              </a:prstGeom>
              <a:blipFill>
                <a:blip r:embed="rId6"/>
                <a:stretch>
                  <a:fillRect l="-1394" t="-5882" r="-139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F220CC-7DF1-2E07-8183-31AB5AFAEDD4}"/>
                  </a:ext>
                </a:extLst>
              </p:cNvPr>
              <p:cNvSpPr txBox="1"/>
              <p:nvPr/>
            </p:nvSpPr>
            <p:spPr>
              <a:xfrm>
                <a:off x="178621" y="4863275"/>
                <a:ext cx="647720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F220CC-7DF1-2E07-8183-31AB5AFAE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1" y="4863275"/>
                <a:ext cx="6477203" cy="878189"/>
              </a:xfrm>
              <a:prstGeom prst="rect">
                <a:avLst/>
              </a:prstGeom>
              <a:blipFill>
                <a:blip r:embed="rId7"/>
                <a:stretch>
                  <a:fillRect l="-1411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F26226-1F8C-3F3A-AB9D-AFF3A2876ED4}"/>
                  </a:ext>
                </a:extLst>
              </p:cNvPr>
              <p:cNvSpPr txBox="1"/>
              <p:nvPr/>
            </p:nvSpPr>
            <p:spPr>
              <a:xfrm>
                <a:off x="174290" y="5712280"/>
                <a:ext cx="67639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F26226-1F8C-3F3A-AB9D-AFF3A287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0" y="5712280"/>
                <a:ext cx="6763928" cy="830997"/>
              </a:xfrm>
              <a:prstGeom prst="rect">
                <a:avLst/>
              </a:prstGeom>
              <a:blipFill>
                <a:blip r:embed="rId8"/>
                <a:stretch>
                  <a:fillRect l="-1443" t="-5882" r="-180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E20D34-D9C5-2B1B-7B6F-61DF4161FDC6}"/>
                  </a:ext>
                </a:extLst>
              </p:cNvPr>
              <p:cNvSpPr txBox="1"/>
              <p:nvPr/>
            </p:nvSpPr>
            <p:spPr>
              <a:xfrm>
                <a:off x="7103698" y="3756612"/>
                <a:ext cx="239049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E20D34-D9C5-2B1B-7B6F-61DF4161F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98" y="3756612"/>
                <a:ext cx="2390498" cy="508857"/>
              </a:xfrm>
              <a:prstGeom prst="rect">
                <a:avLst/>
              </a:prstGeom>
              <a:blipFill>
                <a:blip r:embed="rId9"/>
                <a:stretch>
                  <a:fillRect l="-3827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42A848-9101-79AE-7E81-ACEBB4FB5E9E}"/>
                  </a:ext>
                </a:extLst>
              </p:cNvPr>
              <p:cNvSpPr txBox="1"/>
              <p:nvPr/>
            </p:nvSpPr>
            <p:spPr>
              <a:xfrm>
                <a:off x="7085601" y="4177785"/>
                <a:ext cx="430879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940;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550;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42A848-9101-79AE-7E81-ACEBB4FB5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01" y="4177785"/>
                <a:ext cx="4308793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F17958-96F9-B21E-CEC1-A5D54F957E7C}"/>
                  </a:ext>
                </a:extLst>
              </p:cNvPr>
              <p:cNvSpPr txBox="1"/>
              <p:nvPr/>
            </p:nvSpPr>
            <p:spPr>
              <a:xfrm>
                <a:off x="6990428" y="4635606"/>
                <a:ext cx="2877205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550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F17958-96F9-B21E-CEC1-A5D54F95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28" y="4635606"/>
                <a:ext cx="2877205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1E1373-05F7-9A85-DEC9-396A07D61D0E}"/>
                  </a:ext>
                </a:extLst>
              </p:cNvPr>
              <p:cNvSpPr txBox="1"/>
              <p:nvPr/>
            </p:nvSpPr>
            <p:spPr>
              <a:xfrm>
                <a:off x="9651021" y="4635606"/>
                <a:ext cx="2157176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1080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1E1373-05F7-9A85-DEC9-396A07D61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21" y="4635606"/>
                <a:ext cx="2157176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A932E0B-18C2-168C-D43D-F6D4137751E1}"/>
              </a:ext>
            </a:extLst>
          </p:cNvPr>
          <p:cNvSpPr txBox="1"/>
          <p:nvPr/>
        </p:nvSpPr>
        <p:spPr>
          <a:xfrm>
            <a:off x="7103698" y="5907044"/>
            <a:ext cx="5259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bay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phút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(1080; 600; 9)</a:t>
            </a:r>
            <a:endParaRPr lang="vi-VN" sz="2400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FE3856-716E-DFB3-AB7E-4C04C92D4BCC}"/>
              </a:ext>
            </a:extLst>
          </p:cNvPr>
          <p:cNvCxnSpPr>
            <a:cxnSpLocks/>
          </p:cNvCxnSpPr>
          <p:nvPr/>
        </p:nvCxnSpPr>
        <p:spPr>
          <a:xfrm>
            <a:off x="6977130" y="3855280"/>
            <a:ext cx="13298" cy="279843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1F1B5-CE08-18A5-EA26-34B911FB8B8F}"/>
                  </a:ext>
                </a:extLst>
              </p:cNvPr>
              <p:cNvSpPr txBox="1"/>
              <p:nvPr/>
            </p:nvSpPr>
            <p:spPr>
              <a:xfrm>
                <a:off x="9118780" y="3805252"/>
                <a:ext cx="25528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140;50;1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1F1B5-CE08-18A5-EA26-34B911FB8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780" y="3805252"/>
                <a:ext cx="25528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22752" y="37147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43" grpId="0"/>
      <p:bldP spid="44" grpId="0"/>
      <p:bldP spid="47" grpId="0"/>
      <p:bldP spid="51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386723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/>
              <p:nvPr/>
            </p:nvSpPr>
            <p:spPr>
              <a:xfrm>
                <a:off x="312190" y="1393252"/>
                <a:ext cx="844270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93252"/>
                <a:ext cx="8442704" cy="2308324"/>
              </a:xfrm>
              <a:prstGeom prst="rect">
                <a:avLst/>
              </a:prstGeom>
              <a:blipFill>
                <a:blip r:embed="rId3"/>
                <a:stretch>
                  <a:fillRect l="-1083" t="-2116" r="-1155" b="-52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3A44EC9-DF64-C557-4CDA-40AB989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534" y="1532357"/>
            <a:ext cx="2522439" cy="753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DC90D4-EECD-F4E6-E48B-75E01066A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5" y="2385134"/>
            <a:ext cx="2522438" cy="121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2C22C2-BA6F-1B2B-6418-307AB5A5F402}"/>
                  </a:ext>
                </a:extLst>
              </p:cNvPr>
              <p:cNvSpPr txBox="1"/>
              <p:nvPr/>
            </p:nvSpPr>
            <p:spPr>
              <a:xfrm>
                <a:off x="183608" y="4117627"/>
                <a:ext cx="623664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2C22C2-BA6F-1B2B-6418-307AB5A5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8" y="4117627"/>
                <a:ext cx="6236647" cy="830997"/>
              </a:xfrm>
              <a:prstGeom prst="rect">
                <a:avLst/>
              </a:prstGeom>
              <a:blipFill>
                <a:blip r:embed="rId6"/>
                <a:stretch>
                  <a:fillRect l="-1466" t="-5839" r="-1564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FFF39D-5BE4-E039-CA51-F0F40C42BC25}"/>
                  </a:ext>
                </a:extLst>
              </p:cNvPr>
              <p:cNvSpPr txBox="1"/>
              <p:nvPr/>
            </p:nvSpPr>
            <p:spPr>
              <a:xfrm>
                <a:off x="120253" y="4925905"/>
                <a:ext cx="26309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FFF39D-5BE4-E039-CA51-F0F40C42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4925905"/>
                <a:ext cx="263093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D91EEE-ED21-341F-470E-30B9FCC6C281}"/>
                  </a:ext>
                </a:extLst>
              </p:cNvPr>
              <p:cNvSpPr txBox="1"/>
              <p:nvPr/>
            </p:nvSpPr>
            <p:spPr>
              <a:xfrm>
                <a:off x="2522035" y="4927660"/>
                <a:ext cx="27184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D91EEE-ED21-341F-470E-30B9FCC6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035" y="4927660"/>
                <a:ext cx="2718480" cy="461665"/>
              </a:xfrm>
              <a:prstGeom prst="rect">
                <a:avLst/>
              </a:prstGeom>
              <a:blipFill>
                <a:blip r:embed="rId8"/>
                <a:stretch>
                  <a:fillRect l="-358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3CCB22-4B4C-C746-024A-B0A85799D7B8}"/>
                  </a:ext>
                </a:extLst>
              </p:cNvPr>
              <p:cNvSpPr txBox="1"/>
              <p:nvPr/>
            </p:nvSpPr>
            <p:spPr>
              <a:xfrm>
                <a:off x="198152" y="5263484"/>
                <a:ext cx="5421549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120;0;300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3CCB22-4B4C-C746-024A-B0A85799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2" y="5263484"/>
                <a:ext cx="5421549" cy="536942"/>
              </a:xfrm>
              <a:prstGeom prst="rect">
                <a:avLst/>
              </a:prstGeom>
              <a:blipFill>
                <a:blip r:embed="rId9"/>
                <a:stretch>
                  <a:fillRect l="-1800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60D059-A38B-A87B-C726-EC5A145131E2}"/>
                  </a:ext>
                </a:extLst>
              </p:cNvPr>
              <p:cNvSpPr txBox="1"/>
              <p:nvPr/>
            </p:nvSpPr>
            <p:spPr>
              <a:xfrm>
                <a:off x="22287" y="5751786"/>
                <a:ext cx="6094378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60D059-A38B-A87B-C726-EC5A1451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" y="5751786"/>
                <a:ext cx="6094378" cy="642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9DA4B-9302-D818-DE9E-37C95D5DA4D3}"/>
                  </a:ext>
                </a:extLst>
              </p:cNvPr>
              <p:cNvSpPr txBox="1"/>
              <p:nvPr/>
            </p:nvSpPr>
            <p:spPr>
              <a:xfrm>
                <a:off x="2157881" y="6288728"/>
                <a:ext cx="3427011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323(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9DA4B-9302-D818-DE9E-37C95D5DA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881" y="6288728"/>
                <a:ext cx="3427011" cy="505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642961-8C19-2B2D-1618-191DC700D926}"/>
              </a:ext>
            </a:extLst>
          </p:cNvPr>
          <p:cNvCxnSpPr>
            <a:cxnSpLocks/>
          </p:cNvCxnSpPr>
          <p:nvPr/>
        </p:nvCxnSpPr>
        <p:spPr>
          <a:xfrm>
            <a:off x="6444571" y="3945712"/>
            <a:ext cx="13298" cy="279843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3209AB-D098-75D0-38EC-F73EC75C5A75}"/>
                  </a:ext>
                </a:extLst>
              </p:cNvPr>
              <p:cNvSpPr txBox="1"/>
              <p:nvPr/>
            </p:nvSpPr>
            <p:spPr>
              <a:xfrm>
                <a:off x="6420255" y="3696136"/>
                <a:ext cx="322931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3209AB-D098-75D0-38EC-F73EC75C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55" y="3696136"/>
                <a:ext cx="3229314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13F75C-E8E7-5C72-634C-B52A04F74271}"/>
                  </a:ext>
                </a:extLst>
              </p:cNvPr>
              <p:cNvSpPr txBox="1"/>
              <p:nvPr/>
            </p:nvSpPr>
            <p:spPr>
              <a:xfrm>
                <a:off x="6508188" y="4399950"/>
                <a:ext cx="336575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120;0;300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13F75C-E8E7-5C72-634C-B52A04F74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88" y="4399950"/>
                <a:ext cx="3365757" cy="6706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D68153E-A05D-91CD-8BCD-35B69B8C47CA}"/>
                  </a:ext>
                </a:extLst>
              </p:cNvPr>
              <p:cNvSpPr txBox="1"/>
              <p:nvPr/>
            </p:nvSpPr>
            <p:spPr>
              <a:xfrm>
                <a:off x="6539014" y="5693579"/>
                <a:ext cx="60943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323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D68153E-A05D-91CD-8BCD-35B69B8C4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14" y="5693579"/>
                <a:ext cx="6094324" cy="1200329"/>
              </a:xfrm>
              <a:prstGeom prst="rect">
                <a:avLst/>
              </a:prstGeom>
              <a:blipFill>
                <a:blip r:embed="rId14"/>
                <a:stretch>
                  <a:fillRect l="-1602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06B3E8-EAB8-9995-B98B-DEAAA74F6219}"/>
                  </a:ext>
                </a:extLst>
              </p:cNvPr>
              <p:cNvSpPr txBox="1"/>
              <p:nvPr/>
            </p:nvSpPr>
            <p:spPr>
              <a:xfrm>
                <a:off x="6524166" y="4007146"/>
                <a:ext cx="12915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′∈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06B3E8-EAB8-9995-B98B-DEAAA74F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66" y="4007146"/>
                <a:ext cx="1291537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F18CFE-73D3-A3EA-5654-27EEE3A3AFCD}"/>
                  </a:ext>
                </a:extLst>
              </p:cNvPr>
              <p:cNvSpPr txBox="1"/>
              <p:nvPr/>
            </p:nvSpPr>
            <p:spPr>
              <a:xfrm>
                <a:off x="6506070" y="4783250"/>
                <a:ext cx="5385589" cy="787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F18CFE-73D3-A3EA-5654-27EEE3A3A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70" y="4783250"/>
                <a:ext cx="5385589" cy="787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9A6779-C7A8-BC79-984F-3047A915BC72}"/>
                  </a:ext>
                </a:extLst>
              </p:cNvPr>
              <p:cNvSpPr txBox="1"/>
              <p:nvPr/>
            </p:nvSpPr>
            <p:spPr>
              <a:xfrm>
                <a:off x="8667494" y="5287996"/>
                <a:ext cx="3165090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323(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9A6779-C7A8-BC79-984F-3047A915B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494" y="5287996"/>
                <a:ext cx="3165090" cy="6367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CAF322-C1F7-E3FE-EFB1-3816981F6412}"/>
                  </a:ext>
                </a:extLst>
              </p:cNvPr>
              <p:cNvSpPr txBox="1"/>
              <p:nvPr/>
            </p:nvSpPr>
            <p:spPr>
              <a:xfrm>
                <a:off x="7624311" y="4026602"/>
                <a:ext cx="231425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(0;450;0)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CAF322-C1F7-E3FE-EFB1-3816981F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11" y="4026602"/>
                <a:ext cx="2314252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542145" y="366316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38" grpId="0"/>
      <p:bldP spid="39" grpId="0"/>
      <p:bldP spid="45" grpId="0"/>
      <p:bldP spid="49" grpId="0"/>
      <p:bldP spid="54" grpId="0"/>
      <p:bldP spid="55" grpId="0"/>
      <p:bldP spid="56" grpId="0"/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83608" y="1386723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/>
              <p:nvPr/>
            </p:nvSpPr>
            <p:spPr>
              <a:xfrm>
                <a:off x="312190" y="1461348"/>
                <a:ext cx="844270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61348"/>
                <a:ext cx="8442704" cy="1938992"/>
              </a:xfrm>
              <a:prstGeom prst="rect">
                <a:avLst/>
              </a:prstGeom>
              <a:blipFill>
                <a:blip r:embed="rId3"/>
                <a:stretch>
                  <a:fillRect l="-1083" t="-2516" r="-1155" b="-59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3A44EC9-DF64-C557-4CDA-40AB989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534" y="1532357"/>
            <a:ext cx="2522439" cy="753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DC90D4-EECD-F4E6-E48B-75E01066A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5" y="2385134"/>
            <a:ext cx="2522438" cy="121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C75D9F-C2A4-6580-CE92-C1477F6544C6}"/>
                  </a:ext>
                </a:extLst>
              </p:cNvPr>
              <p:cNvSpPr txBox="1"/>
              <p:nvPr/>
            </p:nvSpPr>
            <p:spPr>
              <a:xfrm>
                <a:off x="2419443" y="4026063"/>
                <a:ext cx="349248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−120;0;300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C75D9F-C2A4-6580-CE92-C1477F65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43" y="4026063"/>
                <a:ext cx="3492486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5159B8-3AA3-6FB3-F86B-D906AE989C20}"/>
                  </a:ext>
                </a:extLst>
              </p:cNvPr>
              <p:cNvSpPr txBox="1"/>
              <p:nvPr/>
            </p:nvSpPr>
            <p:spPr>
              <a:xfrm>
                <a:off x="6493574" y="4492101"/>
                <a:ext cx="309010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−240;0;0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5159B8-3AA3-6FB3-F86B-D906AE989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74" y="4492101"/>
                <a:ext cx="3090102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078E72-E812-EBB3-A44E-0A3BCB56A0A3}"/>
                  </a:ext>
                </a:extLst>
              </p:cNvPr>
              <p:cNvSpPr txBox="1"/>
              <p:nvPr/>
            </p:nvSpPr>
            <p:spPr>
              <a:xfrm>
                <a:off x="205780" y="5190834"/>
                <a:ext cx="4332384" cy="1167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078E72-E812-EBB3-A44E-0A3BCB56A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0" y="5190834"/>
                <a:ext cx="4332384" cy="1167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5DFEFE-7D66-8C7C-D5EC-B1B014952A99}"/>
                  </a:ext>
                </a:extLst>
              </p:cNvPr>
              <p:cNvSpPr txBox="1"/>
              <p:nvPr/>
            </p:nvSpPr>
            <p:spPr>
              <a:xfrm>
                <a:off x="9583676" y="5451821"/>
                <a:ext cx="2769315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5DFEFE-7D66-8C7C-D5EC-B1B01495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676" y="5451821"/>
                <a:ext cx="2769315" cy="5020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9734DC4B-E939-4B15-1226-2829592AE74F}"/>
              </a:ext>
            </a:extLst>
          </p:cNvPr>
          <p:cNvSpPr txBox="1"/>
          <p:nvPr/>
        </p:nvSpPr>
        <p:spPr>
          <a:xfrm>
            <a:off x="178178" y="4096848"/>
            <a:ext cx="2905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6 ta có: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7F4BD3-D30A-C408-DED5-A5673494DFC9}"/>
                  </a:ext>
                </a:extLst>
              </p:cNvPr>
              <p:cNvSpPr txBox="1"/>
              <p:nvPr/>
            </p:nvSpPr>
            <p:spPr>
              <a:xfrm>
                <a:off x="49501" y="4482908"/>
                <a:ext cx="6721811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0;450;0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240;450;0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7F4BD3-D30A-C408-DED5-A5673494D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1" y="4482908"/>
                <a:ext cx="6721811" cy="642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92CB27-382B-DE49-7019-F6F3C48D536A}"/>
                  </a:ext>
                </a:extLst>
              </p:cNvPr>
              <p:cNvSpPr txBox="1"/>
              <p:nvPr/>
            </p:nvSpPr>
            <p:spPr>
              <a:xfrm>
                <a:off x="9081408" y="4492101"/>
                <a:ext cx="3506544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=240 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92CB27-382B-DE49-7019-F6F3C48D5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408" y="4492101"/>
                <a:ext cx="3506544" cy="6423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B663AF1-70AC-B497-569E-F8EC827CA236}"/>
                  </a:ext>
                </a:extLst>
              </p:cNvPr>
              <p:cNvSpPr txBox="1"/>
              <p:nvPr/>
            </p:nvSpPr>
            <p:spPr>
              <a:xfrm>
                <a:off x="4281246" y="5288114"/>
                <a:ext cx="4677930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e>
                          </m:d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−240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+0.0+300.0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.240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B663AF1-70AC-B497-569E-F8EC827CA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46" y="5288114"/>
                <a:ext cx="4677930" cy="8781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74BD6D-BF2F-E649-6A9D-727E7A72AA4E}"/>
                  </a:ext>
                </a:extLst>
              </p:cNvPr>
              <p:cNvSpPr txBox="1"/>
              <p:nvPr/>
            </p:nvSpPr>
            <p:spPr>
              <a:xfrm>
                <a:off x="8634187" y="5225144"/>
                <a:ext cx="1381926" cy="86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74BD6D-BF2F-E649-6A9D-727E7A72A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187" y="5225144"/>
                <a:ext cx="1381926" cy="869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C7D601-6674-A1E5-F4FD-ECCF3EAD3DAB}"/>
                  </a:ext>
                </a:extLst>
              </p:cNvPr>
              <p:cNvSpPr txBox="1"/>
              <p:nvPr/>
            </p:nvSpPr>
            <p:spPr>
              <a:xfrm>
                <a:off x="9890098" y="6182202"/>
                <a:ext cx="21564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C7D601-6674-A1E5-F4FD-ECCF3EAD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098" y="6182202"/>
                <a:ext cx="2156470" cy="461665"/>
              </a:xfrm>
              <a:prstGeom prst="rect">
                <a:avLst/>
              </a:prstGeom>
              <a:blipFill>
                <a:blip r:embed="rId14"/>
                <a:stretch>
                  <a:fillRect l="-42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0541955" y="50824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4" grpId="0"/>
      <p:bldP spid="43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64151" y="1386723"/>
            <a:ext cx="11927330" cy="428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565460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/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(H.2.50),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blipFill>
                <a:blip r:embed="rId3"/>
                <a:stretch>
                  <a:fillRect l="-995" t="-1173" r="-1061" b="-2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626" y="1600453"/>
            <a:ext cx="1987017" cy="1417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8" y="3124618"/>
            <a:ext cx="2431161" cy="2206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1312574" y="5737620"/>
                <a:ext cx="7004575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2;1;0,5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74" y="5737620"/>
                <a:ext cx="7004575" cy="579967"/>
              </a:xfrm>
              <a:prstGeom prst="rect">
                <a:avLst/>
              </a:prstGeom>
              <a:blipFill>
                <a:blip r:embed="rId6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1620011" y="6160344"/>
                <a:ext cx="7678758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à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1,5;0,8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1" y="6160344"/>
                <a:ext cx="7678758" cy="579967"/>
              </a:xfrm>
              <a:prstGeom prst="rect">
                <a:avLst/>
              </a:prstGeom>
              <a:blipFill>
                <a:blip r:embed="rId7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96239" y="413927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D972C-3EC3-DF4D-F87C-7378171718D6}"/>
              </a:ext>
            </a:extLst>
          </p:cNvPr>
          <p:cNvSpPr/>
          <p:nvPr/>
        </p:nvSpPr>
        <p:spPr>
          <a:xfrm>
            <a:off x="164151" y="1386723"/>
            <a:ext cx="11927330" cy="428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AECBC-AF6E-FC85-5926-200D814110DB}"/>
              </a:ext>
            </a:extLst>
          </p:cNvPr>
          <p:cNvSpPr txBox="1"/>
          <p:nvPr/>
        </p:nvSpPr>
        <p:spPr>
          <a:xfrm>
            <a:off x="120253" y="565460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/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(H.2.50),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blipFill>
                <a:blip r:embed="rId3"/>
                <a:stretch>
                  <a:fillRect l="-995" t="-1173" r="-1061" b="-2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626" y="1600453"/>
            <a:ext cx="2281185" cy="1417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8" y="3124618"/>
            <a:ext cx="2431161" cy="2206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9263304" y="2196299"/>
                <a:ext cx="153428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2;1;0,5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04" y="2196299"/>
                <a:ext cx="1534282" cy="661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10079510" y="2455656"/>
                <a:ext cx="160891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1,5;0,8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510" y="2455656"/>
                <a:ext cx="1608912" cy="661720"/>
              </a:xfrm>
              <a:prstGeom prst="rect">
                <a:avLst/>
              </a:prstGeom>
              <a:blipFill>
                <a:blip r:embed="rId7"/>
                <a:stretch>
                  <a:fillRect r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8D7D63C-76C5-B1C5-33A3-B42B057C6939}"/>
              </a:ext>
            </a:extLst>
          </p:cNvPr>
          <p:cNvSpPr txBox="1"/>
          <p:nvPr/>
        </p:nvSpPr>
        <p:spPr>
          <a:xfrm>
            <a:off x="1351290" y="5713832"/>
            <a:ext cx="6185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B5ACAB-A2CF-48D8-5024-1BAF730D2B63}"/>
                  </a:ext>
                </a:extLst>
              </p:cNvPr>
              <p:cNvSpPr txBox="1"/>
              <p:nvPr/>
            </p:nvSpPr>
            <p:spPr>
              <a:xfrm>
                <a:off x="7191937" y="6023743"/>
                <a:ext cx="3908978" cy="917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15,34</m:t>
                          </m:r>
                        </m:e>
                      </m:rad>
                      <m:r>
                        <a:rPr lang="en-US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3,92</m:t>
                      </m:r>
                      <m:d>
                        <m:d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km</m:t>
                          </m:r>
                        </m:e>
                      </m:d>
                    </m:oMath>
                  </m:oMathPara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B5ACAB-A2CF-48D8-5024-1BAF730D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37" y="6023743"/>
                <a:ext cx="3908978" cy="9171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B653BF-4756-FD49-2B4A-92F54EC9FE68}"/>
                  </a:ext>
                </a:extLst>
              </p:cNvPr>
              <p:cNvSpPr txBox="1"/>
              <p:nvPr/>
            </p:nvSpPr>
            <p:spPr>
              <a:xfrm>
                <a:off x="1678379" y="6157383"/>
                <a:ext cx="618554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971800" algn="ctr"/>
                    <a:tab pos="5943600" algn="r"/>
                  </a:tabLst>
                </a:pPr>
                <a:r>
                  <a:rPr lang="en-US" sz="24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(0,8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B653BF-4756-FD49-2B4A-92F54EC9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379" y="6157383"/>
                <a:ext cx="6185543" cy="539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034391" y="404302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11" y="1446631"/>
            <a:ext cx="4270260" cy="18172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980" y="1411007"/>
            <a:ext cx="2366301" cy="1852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4727643" y="2300973"/>
                <a:ext cx="153428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 smtClean="0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2;1;0,5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43" y="2300973"/>
                <a:ext cx="1534282" cy="661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7191937" y="2523110"/>
                <a:ext cx="160891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1,5;0,8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37" y="2523110"/>
                <a:ext cx="1608912" cy="661720"/>
              </a:xfrm>
              <a:prstGeom prst="rect">
                <a:avLst/>
              </a:prstGeom>
              <a:blipFill>
                <a:blip r:embed="rId6"/>
                <a:stretch>
                  <a:fillRect r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A012AF8-E891-E0A5-303C-62E91E799E44}"/>
              </a:ext>
            </a:extLst>
          </p:cNvPr>
          <p:cNvSpPr txBox="1"/>
          <p:nvPr/>
        </p:nvSpPr>
        <p:spPr>
          <a:xfrm>
            <a:off x="285922" y="1377417"/>
            <a:ext cx="4158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7.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7,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xa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65C4601-437D-E888-B2A7-3268BCA229CF}"/>
              </a:ext>
            </a:extLst>
          </p:cNvPr>
          <p:cNvSpPr/>
          <p:nvPr/>
        </p:nvSpPr>
        <p:spPr>
          <a:xfrm>
            <a:off x="183608" y="1386724"/>
            <a:ext cx="4544035" cy="154657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5C416E-4353-CECF-A24E-098D0AF8B927}"/>
              </a:ext>
            </a:extLst>
          </p:cNvPr>
          <p:cNvSpPr txBox="1"/>
          <p:nvPr/>
        </p:nvSpPr>
        <p:spPr>
          <a:xfrm>
            <a:off x="183608" y="303307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CB323-E0A2-AD00-113C-B47583817408}"/>
                  </a:ext>
                </a:extLst>
              </p:cNvPr>
              <p:cNvSpPr txBox="1"/>
              <p:nvPr/>
            </p:nvSpPr>
            <p:spPr>
              <a:xfrm>
                <a:off x="312188" y="3478134"/>
                <a:ext cx="1117617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 ta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2;1;0,5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1,5;0,8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CB323-E0A2-AD00-113C-B47583817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3478134"/>
                <a:ext cx="11176177" cy="830997"/>
              </a:xfrm>
              <a:prstGeom prst="rect">
                <a:avLst/>
              </a:prstGeom>
              <a:blipFill>
                <a:blip r:embed="rId7"/>
                <a:stretch>
                  <a:fillRect l="-81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823A03-E565-0AD4-2415-CEAEA8D46729}"/>
                  </a:ext>
                </a:extLst>
              </p:cNvPr>
              <p:cNvSpPr txBox="1"/>
              <p:nvPr/>
            </p:nvSpPr>
            <p:spPr>
              <a:xfrm>
                <a:off x="285921" y="4397974"/>
                <a:ext cx="4003977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823A03-E565-0AD4-2415-CEAEA8D4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4397974"/>
                <a:ext cx="4003977" cy="539571"/>
              </a:xfrm>
              <a:prstGeom prst="rect">
                <a:avLst/>
              </a:prstGeom>
              <a:blipFill>
                <a:blip r:embed="rId8"/>
                <a:stretch>
                  <a:fillRect l="-2435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1D42C9-3447-38AD-F946-47C894598E9B}"/>
                  </a:ext>
                </a:extLst>
              </p:cNvPr>
              <p:cNvSpPr txBox="1"/>
              <p:nvPr/>
            </p:nvSpPr>
            <p:spPr>
              <a:xfrm>
                <a:off x="0" y="5465512"/>
                <a:ext cx="12383260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1D42C9-3447-38AD-F946-47C89459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5512"/>
                <a:ext cx="12383260" cy="718466"/>
              </a:xfrm>
              <a:prstGeom prst="rect">
                <a:avLst/>
              </a:prstGeom>
              <a:blipFill>
                <a:blip r:embed="rId9"/>
                <a:stretch>
                  <a:fillRect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7DA75D-CA99-4973-DEB1-EA7AB2B3DE24}"/>
                  </a:ext>
                </a:extLst>
              </p:cNvPr>
              <p:cNvSpPr txBox="1"/>
              <p:nvPr/>
            </p:nvSpPr>
            <p:spPr>
              <a:xfrm>
                <a:off x="3858637" y="4211206"/>
                <a:ext cx="2119463" cy="868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𝑘𝑚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7DA75D-CA99-4973-DEB1-EA7AB2B3D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37" y="4211206"/>
                <a:ext cx="2119463" cy="8681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DBD2AB-7173-CDA6-779E-7FF9DBF0253B}"/>
                  </a:ext>
                </a:extLst>
              </p:cNvPr>
              <p:cNvSpPr txBox="1"/>
              <p:nvPr/>
            </p:nvSpPr>
            <p:spPr>
              <a:xfrm>
                <a:off x="957346" y="5026388"/>
                <a:ext cx="4599001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DBD2AB-7173-CDA6-779E-7FF9DBF02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46" y="5026388"/>
                <a:ext cx="4599001" cy="5395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7DF6D2-1C4D-7BB5-56EC-A5BC9ED30B4B}"/>
                  </a:ext>
                </a:extLst>
              </p:cNvPr>
              <p:cNvSpPr txBox="1"/>
              <p:nvPr/>
            </p:nvSpPr>
            <p:spPr>
              <a:xfrm>
                <a:off x="5249466" y="4793308"/>
                <a:ext cx="2077900" cy="86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389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𝑘𝑚</m:t>
                      </m:r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7DF6D2-1C4D-7BB5-56EC-A5BC9ED3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66" y="4793308"/>
                <a:ext cx="2077900" cy="869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791887" y="43091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2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/>
              <p:nvPr/>
            </p:nvSpPr>
            <p:spPr>
              <a:xfrm>
                <a:off x="204861" y="1342102"/>
                <a:ext cx="26356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61" y="1342102"/>
                <a:ext cx="2635615" cy="461665"/>
              </a:xfrm>
              <a:prstGeom prst="rect">
                <a:avLst/>
              </a:prstGeom>
              <a:blipFill>
                <a:blip r:embed="rId3"/>
                <a:stretch>
                  <a:fillRect l="-370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/>
              <p:nvPr/>
            </p:nvSpPr>
            <p:spPr>
              <a:xfrm>
                <a:off x="428468" y="1734034"/>
                <a:ext cx="190571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(1;3;9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8" y="1734034"/>
                <a:ext cx="1905717" cy="5162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/>
              <p:nvPr/>
            </p:nvSpPr>
            <p:spPr>
              <a:xfrm>
                <a:off x="2125523" y="1314818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23" y="1314818"/>
                <a:ext cx="2121378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/>
              <p:nvPr/>
            </p:nvSpPr>
            <p:spPr>
              <a:xfrm>
                <a:off x="1813783" y="1761317"/>
                <a:ext cx="343870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83" y="1761317"/>
                <a:ext cx="3438702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/>
              <p:nvPr/>
            </p:nvSpPr>
            <p:spPr>
              <a:xfrm>
                <a:off x="224317" y="2255431"/>
                <a:ext cx="13196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7" y="2255431"/>
                <a:ext cx="1319694" cy="516232"/>
              </a:xfrm>
              <a:prstGeom prst="rect">
                <a:avLst/>
              </a:prstGeom>
              <a:blipFill>
                <a:blip r:embed="rId7"/>
                <a:stretch>
                  <a:fillRect l="-740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/>
              <p:nvPr/>
            </p:nvSpPr>
            <p:spPr>
              <a:xfrm>
                <a:off x="1344820" y="2279449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20" y="2279449"/>
                <a:ext cx="3141583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/>
              <p:nvPr/>
            </p:nvSpPr>
            <p:spPr>
              <a:xfrm>
                <a:off x="3920611" y="2274283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611" y="2274283"/>
                <a:ext cx="3141583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/>
              <p:nvPr/>
            </p:nvSpPr>
            <p:spPr>
              <a:xfrm>
                <a:off x="6487120" y="2293764"/>
                <a:ext cx="29352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=(2;3;13)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120" y="2293764"/>
                <a:ext cx="2935231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/>
              <p:nvPr/>
            </p:nvSpPr>
            <p:spPr>
              <a:xfrm>
                <a:off x="494089" y="2771663"/>
                <a:ext cx="6847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9" y="2771663"/>
                <a:ext cx="684783" cy="461665"/>
              </a:xfrm>
              <a:prstGeom prst="rect">
                <a:avLst/>
              </a:prstGeom>
              <a:blipFill>
                <a:blip r:embed="rId11"/>
                <a:stretch>
                  <a:fillRect t="-18667" r="-46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/>
              <p:nvPr/>
            </p:nvSpPr>
            <p:spPr>
              <a:xfrm>
                <a:off x="778112" y="2729166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2" y="2729166"/>
                <a:ext cx="2121378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/>
              <p:nvPr/>
            </p:nvSpPr>
            <p:spPr>
              <a:xfrm>
                <a:off x="2353684" y="2742968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84" y="2742968"/>
                <a:ext cx="2121378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/>
              <p:nvPr/>
            </p:nvSpPr>
            <p:spPr>
              <a:xfrm>
                <a:off x="4107507" y="2802097"/>
                <a:ext cx="2935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=(2;0;10)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07" y="2802097"/>
                <a:ext cx="2935231" cy="461665"/>
              </a:xfrm>
              <a:prstGeom prst="rect">
                <a:avLst/>
              </a:prstGeom>
              <a:blipFill>
                <a:blip r:embed="rId14"/>
                <a:stretch>
                  <a:fillRect t="-18667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4D3069-F59E-BD5C-E40B-42C10C38FAF2}"/>
              </a:ext>
            </a:extLst>
          </p:cNvPr>
          <p:cNvSpPr/>
          <p:nvPr/>
        </p:nvSpPr>
        <p:spPr>
          <a:xfrm>
            <a:off x="425321" y="3501249"/>
            <a:ext cx="10133248" cy="183453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56918" y="3462916"/>
                <a:ext cx="978971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" y="3462916"/>
                <a:ext cx="9789714" cy="504049"/>
              </a:xfrm>
              <a:prstGeom prst="rect">
                <a:avLst/>
              </a:prstGeom>
              <a:blipFill>
                <a:blip r:embed="rId15"/>
                <a:stretch>
                  <a:fillRect l="-934" t="-1205" r="-249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805873" y="3924581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3924581"/>
                <a:ext cx="4882381" cy="504049"/>
              </a:xfrm>
              <a:prstGeom prst="rect">
                <a:avLst/>
              </a:prstGeom>
              <a:blipFill>
                <a:blip r:embed="rId16"/>
                <a:stretch>
                  <a:fillRect l="-1873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805873" y="4329537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4329537"/>
                <a:ext cx="4827164" cy="504049"/>
              </a:xfrm>
              <a:prstGeom prst="rect">
                <a:avLst/>
              </a:prstGeom>
              <a:blipFill>
                <a:blip r:embed="rId17"/>
                <a:stretch>
                  <a:fillRect l="-18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782637" y="4777836"/>
                <a:ext cx="592783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7" y="4777836"/>
                <a:ext cx="5927833" cy="460895"/>
              </a:xfrm>
              <a:prstGeom prst="rect">
                <a:avLst/>
              </a:prstGeom>
              <a:blipFill>
                <a:blip r:embed="rId18"/>
                <a:stretch>
                  <a:fillRect l="-1542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4BC58C-C89B-1652-D262-E2A4EE0BED5D}"/>
                  </a:ext>
                </a:extLst>
              </p:cNvPr>
              <p:cNvSpPr txBox="1"/>
              <p:nvPr/>
            </p:nvSpPr>
            <p:spPr>
              <a:xfrm>
                <a:off x="409535" y="5422467"/>
                <a:ext cx="932782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4BC58C-C89B-1652-D262-E2A4EE0B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5" y="5422467"/>
                <a:ext cx="9327825" cy="460895"/>
              </a:xfrm>
              <a:prstGeom prst="rect">
                <a:avLst/>
              </a:prstGeom>
              <a:blipFill>
                <a:blip r:embed="rId19"/>
                <a:stretch>
                  <a:fillRect l="-980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81D010-0FD9-CB94-7447-3AAF7C417A7C}"/>
                  </a:ext>
                </a:extLst>
              </p:cNvPr>
              <p:cNvSpPr txBox="1"/>
              <p:nvPr/>
            </p:nvSpPr>
            <p:spPr>
              <a:xfrm>
                <a:off x="578708" y="5970050"/>
                <a:ext cx="2932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81D010-0FD9-CB94-7447-3AAF7C417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08" y="5970050"/>
                <a:ext cx="2932977" cy="461665"/>
              </a:xfrm>
              <a:prstGeom prst="rect">
                <a:avLst/>
              </a:prstGeom>
              <a:blipFill>
                <a:blip r:embed="rId20"/>
                <a:stretch>
                  <a:fillRect l="-3326" t="-18421" r="-1122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6E3B4-66BE-D965-A398-9E53FE10542F}"/>
                  </a:ext>
                </a:extLst>
              </p:cNvPr>
              <p:cNvSpPr txBox="1"/>
              <p:nvPr/>
            </p:nvSpPr>
            <p:spPr>
              <a:xfrm>
                <a:off x="3414684" y="5962053"/>
                <a:ext cx="41534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6E3B4-66BE-D965-A398-9E53FE10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84" y="5962053"/>
                <a:ext cx="4153436" cy="461665"/>
              </a:xfrm>
              <a:prstGeom prst="rect">
                <a:avLst/>
              </a:prstGeom>
              <a:blipFill>
                <a:blip r:embed="rId21"/>
                <a:stretch>
                  <a:fillRect l="-220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009209" y="162795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4D3069-F59E-BD5C-E40B-42C10C38FAF2}"/>
              </a:ext>
            </a:extLst>
          </p:cNvPr>
          <p:cNvSpPr/>
          <p:nvPr/>
        </p:nvSpPr>
        <p:spPr>
          <a:xfrm>
            <a:off x="425321" y="1541642"/>
            <a:ext cx="10133248" cy="183453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56918" y="1503309"/>
                <a:ext cx="978971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" y="1503309"/>
                <a:ext cx="9789714" cy="504049"/>
              </a:xfrm>
              <a:prstGeom prst="rect">
                <a:avLst/>
              </a:prstGeom>
              <a:blipFill>
                <a:blip r:embed="rId3"/>
                <a:stretch>
                  <a:fillRect l="-934" t="-1220" r="-249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805873" y="1964974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1964974"/>
                <a:ext cx="4882381" cy="504049"/>
              </a:xfrm>
              <a:prstGeom prst="rect">
                <a:avLst/>
              </a:prstGeom>
              <a:blipFill>
                <a:blip r:embed="rId4"/>
                <a:stretch>
                  <a:fillRect l="-1873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805873" y="2369930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2369930"/>
                <a:ext cx="4827164" cy="504049"/>
              </a:xfrm>
              <a:prstGeom prst="rect">
                <a:avLst/>
              </a:prstGeom>
              <a:blipFill>
                <a:blip r:embed="rId5"/>
                <a:stretch>
                  <a:fillRect l="-1894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782637" y="2818229"/>
                <a:ext cx="592783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7" y="2818229"/>
                <a:ext cx="5927833" cy="460895"/>
              </a:xfrm>
              <a:prstGeom prst="rect">
                <a:avLst/>
              </a:prstGeom>
              <a:blipFill>
                <a:blip r:embed="rId6"/>
                <a:stretch>
                  <a:fillRect l="-1542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5DDC284-B2E0-F341-2BA9-08B2F904F286}"/>
              </a:ext>
            </a:extLst>
          </p:cNvPr>
          <p:cNvSpPr txBox="1"/>
          <p:nvPr/>
        </p:nvSpPr>
        <p:spPr>
          <a:xfrm>
            <a:off x="425321" y="3541025"/>
            <a:ext cx="182257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8B01C6-2208-1512-34EB-8A882366B651}"/>
                  </a:ext>
                </a:extLst>
              </p:cNvPr>
              <p:cNvSpPr txBox="1"/>
              <p:nvPr/>
            </p:nvSpPr>
            <p:spPr>
              <a:xfrm>
                <a:off x="425321" y="4187043"/>
                <a:ext cx="11505421" cy="1807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8B01C6-2208-1512-34EB-8A882366B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1" y="4187043"/>
                <a:ext cx="11505421" cy="1807546"/>
              </a:xfrm>
              <a:prstGeom prst="rect">
                <a:avLst/>
              </a:prstGeom>
              <a:blipFill>
                <a:blip r:embed="rId7"/>
                <a:stretch>
                  <a:fillRect l="-848" t="-2365" r="-2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343260" y="509081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4D3069-F59E-BD5C-E40B-42C10C38FAF2}"/>
              </a:ext>
            </a:extLst>
          </p:cNvPr>
          <p:cNvSpPr/>
          <p:nvPr/>
        </p:nvSpPr>
        <p:spPr>
          <a:xfrm>
            <a:off x="350888" y="1524865"/>
            <a:ext cx="5337366" cy="264980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21659" y="1566211"/>
                <a:ext cx="4882381" cy="89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1566211"/>
                <a:ext cx="4882381" cy="899221"/>
              </a:xfrm>
              <a:prstGeom prst="rect">
                <a:avLst/>
              </a:prstGeom>
              <a:blipFill>
                <a:blip r:embed="rId3"/>
                <a:stretch>
                  <a:fillRect l="-2000" t="-5442" r="-2000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663766" y="2416815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6" y="2416815"/>
                <a:ext cx="4882381" cy="504049"/>
              </a:xfrm>
              <a:prstGeom prst="rect">
                <a:avLst/>
              </a:prstGeom>
              <a:blipFill>
                <a:blip r:embed="rId4"/>
                <a:stretch>
                  <a:fillRect l="-199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669602" y="2851522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2" y="2851522"/>
                <a:ext cx="4827164" cy="504049"/>
              </a:xfrm>
              <a:prstGeom prst="rect">
                <a:avLst/>
              </a:prstGeom>
              <a:blipFill>
                <a:blip r:embed="rId5"/>
                <a:stretch>
                  <a:fillRect l="-2020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691375" y="3307763"/>
                <a:ext cx="480539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5" y="3307763"/>
                <a:ext cx="4805392" cy="830997"/>
              </a:xfrm>
              <a:prstGeom prst="rect">
                <a:avLst/>
              </a:prstGeom>
              <a:blipFill>
                <a:blip r:embed="rId6"/>
                <a:stretch>
                  <a:fillRect l="-1901" t="-1029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341451" y="4481334"/>
            <a:ext cx="5413098" cy="21539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572A7-A984-1A3A-F161-507683592A1B}"/>
              </a:ext>
            </a:extLst>
          </p:cNvPr>
          <p:cNvSpPr txBox="1"/>
          <p:nvPr/>
        </p:nvSpPr>
        <p:spPr>
          <a:xfrm>
            <a:off x="5970817" y="13802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99D1B3-9A27-C4EF-BAFC-A0987970D335}"/>
                  </a:ext>
                </a:extLst>
              </p:cNvPr>
              <p:cNvSpPr txBox="1"/>
              <p:nvPr/>
            </p:nvSpPr>
            <p:spPr>
              <a:xfrm>
                <a:off x="418242" y="4632998"/>
                <a:ext cx="5232890" cy="1850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99D1B3-9A27-C4EF-BAFC-A0987970D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2" y="4632998"/>
                <a:ext cx="5232890" cy="1850571"/>
              </a:xfrm>
              <a:prstGeom prst="rect">
                <a:avLst/>
              </a:prstGeom>
              <a:blipFill>
                <a:blip r:embed="rId7"/>
                <a:stretch>
                  <a:fillRect l="-1865" t="-2632" r="-1748" b="-6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05A1EC-93F2-D924-60F3-E564FE2DCDF1}"/>
                  </a:ext>
                </a:extLst>
              </p:cNvPr>
              <p:cNvSpPr txBox="1"/>
              <p:nvPr/>
            </p:nvSpPr>
            <p:spPr>
              <a:xfrm>
                <a:off x="5948673" y="1764741"/>
                <a:ext cx="49864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(2;2;1)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05A1EC-93F2-D924-60F3-E564FE2DC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673" y="1764741"/>
                <a:ext cx="4986405" cy="516232"/>
              </a:xfrm>
              <a:prstGeom prst="rect">
                <a:avLst/>
              </a:prstGeom>
              <a:blipFill>
                <a:blip r:embed="rId8"/>
                <a:stretch>
                  <a:fillRect l="-195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DCC610-5DD5-2E6E-6EBC-722A4C761AD3}"/>
                  </a:ext>
                </a:extLst>
              </p:cNvPr>
              <p:cNvSpPr txBox="1"/>
              <p:nvPr/>
            </p:nvSpPr>
            <p:spPr>
              <a:xfrm>
                <a:off x="5970817" y="2982590"/>
                <a:ext cx="4474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DCC610-5DD5-2E6E-6EBC-722A4C761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17" y="2982590"/>
                <a:ext cx="4474620" cy="461665"/>
              </a:xfrm>
              <a:prstGeom prst="rect">
                <a:avLst/>
              </a:prstGeom>
              <a:blipFill>
                <a:blip r:embed="rId9"/>
                <a:stretch>
                  <a:fillRect l="-204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71260-A4A4-C62E-4C78-2ABE25B6A228}"/>
                  </a:ext>
                </a:extLst>
              </p:cNvPr>
              <p:cNvSpPr txBox="1"/>
              <p:nvPr/>
            </p:nvSpPr>
            <p:spPr>
              <a:xfrm>
                <a:off x="6520841" y="4098617"/>
                <a:ext cx="1921034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71260-A4A4-C62E-4C78-2ABE25B6A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41" y="4098617"/>
                <a:ext cx="1921034" cy="648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28D134-B902-21CC-D9DD-908E6C053B81}"/>
                  </a:ext>
                </a:extLst>
              </p:cNvPr>
              <p:cNvSpPr txBox="1"/>
              <p:nvPr/>
            </p:nvSpPr>
            <p:spPr>
              <a:xfrm>
                <a:off x="5642831" y="2281024"/>
                <a:ext cx="191811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28D134-B902-21CC-D9DD-908E6C05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831" y="2281024"/>
                <a:ext cx="1918114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0D59C6-897A-B114-63B5-27FD34CF1BB1}"/>
                  </a:ext>
                </a:extLst>
              </p:cNvPr>
              <p:cNvSpPr txBox="1"/>
              <p:nvPr/>
            </p:nvSpPr>
            <p:spPr>
              <a:xfrm>
                <a:off x="10185357" y="2356685"/>
                <a:ext cx="18396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1;4)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0D59C6-897A-B114-63B5-27FD34CF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357" y="2356685"/>
                <a:ext cx="1839683" cy="461665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800D9-61DA-EDB9-0FEC-60B75708C2A0}"/>
                  </a:ext>
                </a:extLst>
              </p:cNvPr>
              <p:cNvSpPr txBox="1"/>
              <p:nvPr/>
            </p:nvSpPr>
            <p:spPr>
              <a:xfrm>
                <a:off x="9844078" y="2986539"/>
                <a:ext cx="2084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6;3;15)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800D9-61DA-EDB9-0FEC-60B75708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078" y="2986539"/>
                <a:ext cx="2084665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08D523-ECD6-1A20-FBF3-8AF86CF4A695}"/>
                  </a:ext>
                </a:extLst>
              </p:cNvPr>
              <p:cNvSpPr txBox="1"/>
              <p:nvPr/>
            </p:nvSpPr>
            <p:spPr>
              <a:xfrm>
                <a:off x="6812995" y="3475051"/>
                <a:ext cx="352299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08D523-ECD6-1A20-FBF3-8AF86CF4A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95" y="3475051"/>
                <a:ext cx="3522991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71BA3C-44B5-31C4-7BC6-6F41DC9933B6}"/>
                  </a:ext>
                </a:extLst>
              </p:cNvPr>
              <p:cNvSpPr txBox="1"/>
              <p:nvPr/>
            </p:nvSpPr>
            <p:spPr>
              <a:xfrm>
                <a:off x="10019976" y="3556465"/>
                <a:ext cx="15314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4;4;2)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71BA3C-44B5-31C4-7BC6-6F41DC993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76" y="3556465"/>
                <a:ext cx="1531443" cy="461665"/>
              </a:xfrm>
              <a:prstGeom prst="rect">
                <a:avLst/>
              </a:prstGeom>
              <a:blipFill>
                <a:blip r:embed="rId15"/>
                <a:stretch>
                  <a:fillRect r="-3187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4174E7-787F-5918-551C-375A3619C7B1}"/>
                  </a:ext>
                </a:extLst>
              </p:cNvPr>
              <p:cNvSpPr txBox="1"/>
              <p:nvPr/>
            </p:nvSpPr>
            <p:spPr>
              <a:xfrm>
                <a:off x="8113397" y="4140701"/>
                <a:ext cx="346136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(6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4;15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4174E7-787F-5918-551C-375A3619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397" y="4140701"/>
                <a:ext cx="3461362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B43372-B2A8-85DE-9D06-C8526975807E}"/>
                  </a:ext>
                </a:extLst>
              </p:cNvPr>
              <p:cNvSpPr txBox="1"/>
              <p:nvPr/>
            </p:nvSpPr>
            <p:spPr>
              <a:xfrm>
                <a:off x="8113397" y="4645645"/>
                <a:ext cx="201900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10;7;17)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B43372-B2A8-85DE-9D06-C85269758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397" y="4645645"/>
                <a:ext cx="2019005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1676C1-0151-E516-53CE-C8ADB16FFE75}"/>
                  </a:ext>
                </a:extLst>
              </p:cNvPr>
              <p:cNvSpPr txBox="1"/>
              <p:nvPr/>
            </p:nvSpPr>
            <p:spPr>
              <a:xfrm>
                <a:off x="7031053" y="2337262"/>
                <a:ext cx="3436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1676C1-0151-E516-53CE-C8ADB16FF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53" y="2337262"/>
                <a:ext cx="3436378" cy="461665"/>
              </a:xfrm>
              <a:prstGeom prst="rect">
                <a:avLst/>
              </a:prstGeom>
              <a:blipFill>
                <a:blip r:embed="rId1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6" grpId="0"/>
      <p:bldP spid="31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183608" y="1484004"/>
            <a:ext cx="11517174" cy="9306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0A576B-68B4-1FA6-9F46-2302486AEAFC}"/>
                  </a:ext>
                </a:extLst>
              </p:cNvPr>
              <p:cNvSpPr txBox="1"/>
              <p:nvPr/>
            </p:nvSpPr>
            <p:spPr>
              <a:xfrm>
                <a:off x="363816" y="1501469"/>
                <a:ext cx="1104550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(1;8;6),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1;3;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(0;5;4)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0A576B-68B4-1FA6-9F46-2302486AE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6" y="1501469"/>
                <a:ext cx="11045501" cy="856068"/>
              </a:xfrm>
              <a:prstGeom prst="rect">
                <a:avLst/>
              </a:prstGeom>
              <a:blipFill>
                <a:blip r:embed="rId3"/>
                <a:stretch>
                  <a:fillRect l="-883" t="-9929" r="-828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39AA0B3-EFB6-AB72-3DDD-FDC365FC1FF7}"/>
              </a:ext>
            </a:extLst>
          </p:cNvPr>
          <p:cNvSpPr txBox="1"/>
          <p:nvPr/>
        </p:nvSpPr>
        <p:spPr>
          <a:xfrm>
            <a:off x="183608" y="24321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D1EB47-6BB2-BEC8-9A15-BADB3432909C}"/>
                  </a:ext>
                </a:extLst>
              </p:cNvPr>
              <p:cNvSpPr txBox="1"/>
              <p:nvPr/>
            </p:nvSpPr>
            <p:spPr>
              <a:xfrm>
                <a:off x="5942195" y="4588507"/>
                <a:ext cx="254804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D1EB47-6BB2-BEC8-9A15-BADB34329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95" y="4588507"/>
                <a:ext cx="2548040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6AA3D0-DB53-A837-1637-A5820866CD67}"/>
                  </a:ext>
                </a:extLst>
              </p:cNvPr>
              <p:cNvSpPr txBox="1"/>
              <p:nvPr/>
            </p:nvSpPr>
            <p:spPr>
              <a:xfrm>
                <a:off x="6819576" y="3465305"/>
                <a:ext cx="21243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=(−2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6AA3D0-DB53-A837-1637-A5820866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576" y="3465305"/>
                <a:ext cx="2124399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4759A4-88CF-11E1-BF65-0E82FBD3B377}"/>
                  </a:ext>
                </a:extLst>
              </p:cNvPr>
              <p:cNvSpPr txBox="1"/>
              <p:nvPr/>
            </p:nvSpPr>
            <p:spPr>
              <a:xfrm>
                <a:off x="8055589" y="4617714"/>
                <a:ext cx="201900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;7;1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4759A4-88CF-11E1-BF65-0E82FBD3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589" y="4617714"/>
                <a:ext cx="2019005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37F756-AA88-2E51-715B-0A75388D2E48}"/>
                  </a:ext>
                </a:extLst>
              </p:cNvPr>
              <p:cNvSpPr txBox="1"/>
              <p:nvPr/>
            </p:nvSpPr>
            <p:spPr>
              <a:xfrm>
                <a:off x="6522776" y="2896774"/>
                <a:ext cx="19988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(1;8;6)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37F756-AA88-2E51-715B-0A75388D2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76" y="2896774"/>
                <a:ext cx="1998821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CE4A4E-58A4-BD41-F743-06DA9A8051AB}"/>
                  </a:ext>
                </a:extLst>
              </p:cNvPr>
              <p:cNvSpPr txBox="1"/>
              <p:nvPr/>
            </p:nvSpPr>
            <p:spPr>
              <a:xfrm>
                <a:off x="253854" y="3429000"/>
                <a:ext cx="23417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1;3;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CE4A4E-58A4-BD41-F743-06DA9A805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54" y="3429000"/>
                <a:ext cx="2341721" cy="461665"/>
              </a:xfrm>
              <a:prstGeom prst="rect">
                <a:avLst/>
              </a:prstGeom>
              <a:blipFill>
                <a:blip r:embed="rId8"/>
                <a:stretch>
                  <a:fillRect t="-17333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038C5A-17FC-2C27-DDE7-30A5330F087F}"/>
                  </a:ext>
                </a:extLst>
              </p:cNvPr>
              <p:cNvSpPr txBox="1"/>
              <p:nvPr/>
            </p:nvSpPr>
            <p:spPr>
              <a:xfrm>
                <a:off x="2244074" y="3457141"/>
                <a:ext cx="49204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(−1)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(−2))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038C5A-17FC-2C27-DDE7-30A5330F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74" y="3457141"/>
                <a:ext cx="4920422" cy="461665"/>
              </a:xfrm>
              <a:prstGeom prst="rect">
                <a:avLst/>
              </a:prstGeom>
              <a:blipFill>
                <a:blip r:embed="rId9"/>
                <a:stretch>
                  <a:fillRect t="-18421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B89D0B-643F-BDED-01E7-AA515A7FA134}"/>
                  </a:ext>
                </a:extLst>
              </p:cNvPr>
              <p:cNvSpPr txBox="1"/>
              <p:nvPr/>
            </p:nvSpPr>
            <p:spPr>
              <a:xfrm>
                <a:off x="6561670" y="4014861"/>
                <a:ext cx="2104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(0;5;4)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B89D0B-643F-BDED-01E7-AA515A7FA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70" y="4014861"/>
                <a:ext cx="2104461" cy="461665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9" grpId="0"/>
      <p:bldP spid="41" grpId="0"/>
      <p:bldP spid="42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183607" y="1484003"/>
            <a:ext cx="11696203" cy="159606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AA0B3-EFB6-AB72-3DDD-FDC365FC1FF7}"/>
              </a:ext>
            </a:extLst>
          </p:cNvPr>
          <p:cNvSpPr txBox="1"/>
          <p:nvPr/>
        </p:nvSpPr>
        <p:spPr>
          <a:xfrm>
            <a:off x="183607" y="30879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/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blipFill>
                <a:blip r:embed="rId3"/>
                <a:stretch>
                  <a:fillRect l="-776" t="-3101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1A4A57F-1F3C-F3AB-D799-65EDD68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6" b="89813" l="5743" r="90012">
                        <a14:foregroundMark x1="9488" y1="9356" x2="9988" y2="45530"/>
                        <a14:foregroundMark x1="9988" y1="45530" x2="15356" y2="71726"/>
                        <a14:foregroundMark x1="15356" y1="71726" x2="55680" y2="81081"/>
                        <a14:foregroundMark x1="55680" y1="81081" x2="73533" y2="72765"/>
                        <a14:foregroundMark x1="73533" y1="72765" x2="61423" y2="45114"/>
                        <a14:foregroundMark x1="61423" y1="45114" x2="33208" y2="41580"/>
                        <a14:foregroundMark x1="33208" y1="41580" x2="33458" y2="21622"/>
                        <a14:foregroundMark x1="33458" y1="21622" x2="72409" y2="21206"/>
                        <a14:foregroundMark x1="72409" y1="21206" x2="82147" y2="53846"/>
                        <a14:foregroundMark x1="82147" y1="53846" x2="82397" y2="61123"/>
                        <a14:foregroundMark x1="23720" y1="17464" x2="23096" y2="60083"/>
                        <a14:foregroundMark x1="12110" y1="34304" x2="59551" y2="44283"/>
                        <a14:foregroundMark x1="59551" y1="44283" x2="74282" y2="37838"/>
                        <a14:foregroundMark x1="74282" y1="37838" x2="88265" y2="59667"/>
                        <a14:foregroundMark x1="88265" y1="59667" x2="79151" y2="83368"/>
                        <a14:foregroundMark x1="79151" y1="83368" x2="53433" y2="77339"/>
                        <a14:foregroundMark x1="53433" y1="77339" x2="26592" y2="81081"/>
                        <a14:foregroundMark x1="26592" y1="81081" x2="10487" y2="58212"/>
                        <a14:foregroundMark x1="10487" y1="58212" x2="13233" y2="34511"/>
                        <a14:foregroundMark x1="13233" y1="34511" x2="28090" y2="12058"/>
                        <a14:foregroundMark x1="28090" y1="12058" x2="52934" y2="11642"/>
                        <a14:foregroundMark x1="52934" y1="11642" x2="64919" y2="15593"/>
                        <a14:foregroundMark x1="64919" y1="15593" x2="67166" y2="40541"/>
                        <a14:foregroundMark x1="67166" y1="40541" x2="66042" y2="43867"/>
                        <a14:foregroundMark x1="83895" y1="13929" x2="85019" y2="84200"/>
                        <a14:foregroundMark x1="87890" y1="10811" x2="87141" y2="84200"/>
                        <a14:foregroundMark x1="90137" y1="11850" x2="64669" y2="11642"/>
                        <a14:foregroundMark x1="32335" y1="10603" x2="5743" y2="9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" y="3464150"/>
            <a:ext cx="3437803" cy="236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F2DD54-B1BD-93E1-2C1B-37DF0364A118}"/>
              </a:ext>
            </a:extLst>
          </p:cNvPr>
          <p:cNvSpPr txBox="1"/>
          <p:nvPr/>
        </p:nvSpPr>
        <p:spPr>
          <a:xfrm>
            <a:off x="3375659" y="3231001"/>
            <a:ext cx="126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Ta có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/>
              <p:nvPr/>
            </p:nvSpPr>
            <p:spPr>
              <a:xfrm>
                <a:off x="4421943" y="3186906"/>
                <a:ext cx="279320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43" y="3186906"/>
                <a:ext cx="2793206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/>
              <p:nvPr/>
            </p:nvSpPr>
            <p:spPr>
              <a:xfrm>
                <a:off x="6812822" y="3207455"/>
                <a:ext cx="31191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822" y="3207455"/>
                <a:ext cx="3119114" cy="508857"/>
              </a:xfrm>
              <a:prstGeom prst="rect">
                <a:avLst/>
              </a:prstGeom>
              <a:blipFill>
                <a:blip r:embed="rId7"/>
                <a:stretch>
                  <a:fillRect l="-3131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/>
              <p:nvPr/>
            </p:nvSpPr>
            <p:spPr>
              <a:xfrm>
                <a:off x="2291554" y="5695478"/>
                <a:ext cx="6095046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54" y="5695478"/>
                <a:ext cx="6095046" cy="1082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/>
              <p:nvPr/>
            </p:nvSpPr>
            <p:spPr>
              <a:xfrm>
                <a:off x="3375658" y="3963566"/>
                <a:ext cx="674714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658" y="3963566"/>
                <a:ext cx="674714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/>
              <p:nvPr/>
            </p:nvSpPr>
            <p:spPr>
              <a:xfrm>
                <a:off x="-70257" y="5780662"/>
                <a:ext cx="314471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257" y="5780662"/>
                <a:ext cx="3144710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/>
              <p:nvPr/>
            </p:nvSpPr>
            <p:spPr>
              <a:xfrm>
                <a:off x="3074453" y="4664562"/>
                <a:ext cx="7048353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453" y="4664562"/>
                <a:ext cx="7048353" cy="794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/>
              <p:nvPr/>
            </p:nvSpPr>
            <p:spPr>
              <a:xfrm>
                <a:off x="7704174" y="5672499"/>
                <a:ext cx="4538251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174" y="5672499"/>
                <a:ext cx="4538251" cy="921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F18D5-99BE-54E4-5555-96C764D61C82}"/>
                  </a:ext>
                </a:extLst>
              </p:cNvPr>
              <p:cNvSpPr txBox="1"/>
              <p:nvPr/>
            </p:nvSpPr>
            <p:spPr>
              <a:xfrm>
                <a:off x="9298968" y="3223658"/>
                <a:ext cx="280692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F18D5-99BE-54E4-5555-96C764D6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68" y="3223658"/>
                <a:ext cx="2806924" cy="508857"/>
              </a:xfrm>
              <a:prstGeom prst="rect">
                <a:avLst/>
              </a:prstGeom>
              <a:blipFill>
                <a:blip r:embed="rId13"/>
                <a:stretch>
                  <a:fillRect l="-3254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16219" y="370323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9" grpId="0"/>
      <p:bldP spid="30" grpId="0"/>
      <p:bldP spid="31" grpId="0"/>
      <p:bldP spid="32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A0A7C9C-1900-DA14-4C90-9D8015048138}"/>
              </a:ext>
            </a:extLst>
          </p:cNvPr>
          <p:cNvSpPr/>
          <p:nvPr/>
        </p:nvSpPr>
        <p:spPr>
          <a:xfrm>
            <a:off x="183607" y="1484003"/>
            <a:ext cx="11696203" cy="159606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9AA0B3-EFB6-AB72-3DDD-FDC365FC1FF7}"/>
              </a:ext>
            </a:extLst>
          </p:cNvPr>
          <p:cNvSpPr txBox="1"/>
          <p:nvPr/>
        </p:nvSpPr>
        <p:spPr>
          <a:xfrm>
            <a:off x="183607" y="30879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/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blipFill>
                <a:blip r:embed="rId3"/>
                <a:stretch>
                  <a:fillRect l="-776" t="-3101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61A4A57F-1F3C-F3AB-D799-65EDD68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6" b="89813" l="5743" r="90012">
                        <a14:foregroundMark x1="9488" y1="9356" x2="9988" y2="45530"/>
                        <a14:foregroundMark x1="9988" y1="45530" x2="15356" y2="71726"/>
                        <a14:foregroundMark x1="15356" y1="71726" x2="55680" y2="81081"/>
                        <a14:foregroundMark x1="55680" y1="81081" x2="73533" y2="72765"/>
                        <a14:foregroundMark x1="73533" y1="72765" x2="61423" y2="45114"/>
                        <a14:foregroundMark x1="61423" y1="45114" x2="33208" y2="41580"/>
                        <a14:foregroundMark x1="33208" y1="41580" x2="33458" y2="21622"/>
                        <a14:foregroundMark x1="33458" y1="21622" x2="72409" y2="21206"/>
                        <a14:foregroundMark x1="72409" y1="21206" x2="82147" y2="53846"/>
                        <a14:foregroundMark x1="82147" y1="53846" x2="82397" y2="61123"/>
                        <a14:foregroundMark x1="23720" y1="17464" x2="23096" y2="60083"/>
                        <a14:foregroundMark x1="12110" y1="34304" x2="59551" y2="44283"/>
                        <a14:foregroundMark x1="59551" y1="44283" x2="74282" y2="37838"/>
                        <a14:foregroundMark x1="74282" y1="37838" x2="88265" y2="59667"/>
                        <a14:foregroundMark x1="88265" y1="59667" x2="79151" y2="83368"/>
                        <a14:foregroundMark x1="79151" y1="83368" x2="53433" y2="77339"/>
                        <a14:foregroundMark x1="53433" y1="77339" x2="26592" y2="81081"/>
                        <a14:foregroundMark x1="26592" y1="81081" x2="10487" y2="58212"/>
                        <a14:foregroundMark x1="10487" y1="58212" x2="13233" y2="34511"/>
                        <a14:foregroundMark x1="13233" y1="34511" x2="28090" y2="12058"/>
                        <a14:foregroundMark x1="28090" y1="12058" x2="52934" y2="11642"/>
                        <a14:foregroundMark x1="52934" y1="11642" x2="64919" y2="15593"/>
                        <a14:foregroundMark x1="64919" y1="15593" x2="67166" y2="40541"/>
                        <a14:foregroundMark x1="67166" y1="40541" x2="66042" y2="43867"/>
                        <a14:foregroundMark x1="83895" y1="13929" x2="85019" y2="84200"/>
                        <a14:foregroundMark x1="87890" y1="10811" x2="87141" y2="84200"/>
                        <a14:foregroundMark x1="90137" y1="11850" x2="64669" y2="11642"/>
                        <a14:foregroundMark x1="32335" y1="10603" x2="5743" y2="9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48" y="3045780"/>
            <a:ext cx="3311677" cy="236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F2DD54-B1BD-93E1-2C1B-37DF0364A118}"/>
              </a:ext>
            </a:extLst>
          </p:cNvPr>
          <p:cNvSpPr txBox="1"/>
          <p:nvPr/>
        </p:nvSpPr>
        <p:spPr>
          <a:xfrm>
            <a:off x="120253" y="3500591"/>
            <a:ext cx="126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Ta có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/>
              <p:nvPr/>
            </p:nvSpPr>
            <p:spPr>
              <a:xfrm>
                <a:off x="1127421" y="3474280"/>
                <a:ext cx="279320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21" y="3474280"/>
                <a:ext cx="2793206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/>
              <p:nvPr/>
            </p:nvSpPr>
            <p:spPr>
              <a:xfrm>
                <a:off x="3518300" y="3494829"/>
                <a:ext cx="31191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0" y="3494829"/>
                <a:ext cx="3119114" cy="508857"/>
              </a:xfrm>
              <a:prstGeom prst="rect">
                <a:avLst/>
              </a:prstGeom>
              <a:blipFill>
                <a:blip r:embed="rId7"/>
                <a:stretch>
                  <a:fillRect l="-2930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/>
              <p:nvPr/>
            </p:nvSpPr>
            <p:spPr>
              <a:xfrm>
                <a:off x="3173413" y="5167290"/>
                <a:ext cx="7310723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413" y="5167290"/>
                <a:ext cx="7310723" cy="921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/>
              <p:nvPr/>
            </p:nvSpPr>
            <p:spPr>
              <a:xfrm>
                <a:off x="0" y="3972696"/>
                <a:ext cx="254864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696"/>
                <a:ext cx="2548647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/>
              <p:nvPr/>
            </p:nvSpPr>
            <p:spPr>
              <a:xfrm>
                <a:off x="120253" y="5294093"/>
                <a:ext cx="3918606" cy="61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5294093"/>
                <a:ext cx="3918606" cy="6157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/>
              <p:nvPr/>
            </p:nvSpPr>
            <p:spPr>
              <a:xfrm>
                <a:off x="-254276" y="4451708"/>
                <a:ext cx="9613375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𝑂𝐶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276" y="4451708"/>
                <a:ext cx="9613375" cy="794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/>
              <p:nvPr/>
            </p:nvSpPr>
            <p:spPr>
              <a:xfrm>
                <a:off x="3437013" y="5938704"/>
                <a:ext cx="4538251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13" y="5938704"/>
                <a:ext cx="4538251" cy="921150"/>
              </a:xfrm>
              <a:prstGeom prst="rect">
                <a:avLst/>
              </a:prstGeom>
              <a:blipFill>
                <a:blip r:embed="rId12"/>
                <a:stretch>
                  <a:fillRect r="-37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D3B6B9-21AD-A84A-BCFF-94FFEB2F8CCE}"/>
                  </a:ext>
                </a:extLst>
              </p:cNvPr>
              <p:cNvSpPr txBox="1"/>
              <p:nvPr/>
            </p:nvSpPr>
            <p:spPr>
              <a:xfrm>
                <a:off x="6018400" y="3514359"/>
                <a:ext cx="280692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D3B6B9-21AD-A84A-BCFF-94FFEB2F8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400" y="3514359"/>
                <a:ext cx="2806924" cy="508857"/>
              </a:xfrm>
              <a:prstGeom prst="rect">
                <a:avLst/>
              </a:prstGeom>
              <a:blipFill>
                <a:blip r:embed="rId13"/>
                <a:stretch>
                  <a:fillRect l="-3254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BE3249-5E5F-9B03-90CE-0D3380E98E3A}"/>
                  </a:ext>
                </a:extLst>
              </p:cNvPr>
              <p:cNvSpPr txBox="1"/>
              <p:nvPr/>
            </p:nvSpPr>
            <p:spPr>
              <a:xfrm>
                <a:off x="2355423" y="3972748"/>
                <a:ext cx="61990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BE3249-5E5F-9B03-90CE-0D3380E98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423" y="3972748"/>
                <a:ext cx="6199052" cy="461665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300D98-9F0E-8CB1-2660-28E51DD59A75}"/>
              </a:ext>
            </a:extLst>
          </p:cNvPr>
          <p:cNvSpPr/>
          <p:nvPr/>
        </p:nvSpPr>
        <p:spPr>
          <a:xfrm>
            <a:off x="312189" y="1930749"/>
            <a:ext cx="11335419" cy="263152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C6325E-8A23-7F21-3C35-6B984587BEC6}"/>
                  </a:ext>
                </a:extLst>
              </p:cNvPr>
              <p:cNvSpPr txBox="1"/>
              <p:nvPr/>
            </p:nvSpPr>
            <p:spPr>
              <a:xfrm>
                <a:off x="489983" y="1929144"/>
                <a:ext cx="1103116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C6325E-8A23-7F21-3C35-6B984587B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3" y="1929144"/>
                <a:ext cx="11031167" cy="856068"/>
              </a:xfrm>
              <a:prstGeom prst="rect">
                <a:avLst/>
              </a:prstGeom>
              <a:blipFill>
                <a:blip r:embed="rId3"/>
                <a:stretch>
                  <a:fillRect l="-829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D962A-F7B2-36E5-1B33-2C7CC388AB38}"/>
                  </a:ext>
                </a:extLst>
              </p:cNvPr>
              <p:cNvSpPr txBox="1"/>
              <p:nvPr/>
            </p:nvSpPr>
            <p:spPr>
              <a:xfrm>
                <a:off x="489984" y="3008949"/>
                <a:ext cx="549288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D962A-F7B2-36E5-1B33-2C7CC388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4" y="3008949"/>
                <a:ext cx="5492886" cy="460895"/>
              </a:xfrm>
              <a:prstGeom prst="rect">
                <a:avLst/>
              </a:prstGeom>
              <a:blipFill>
                <a:blip r:embed="rId4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F1A94-1133-44D0-01D4-6C7F0094E324}"/>
                  </a:ext>
                </a:extLst>
              </p:cNvPr>
              <p:cNvSpPr txBox="1"/>
              <p:nvPr/>
            </p:nvSpPr>
            <p:spPr>
              <a:xfrm>
                <a:off x="497459" y="3900032"/>
                <a:ext cx="51362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F1A94-1133-44D0-01D4-6C7F0094E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9" y="3900032"/>
                <a:ext cx="5136205" cy="460895"/>
              </a:xfrm>
              <a:prstGeom prst="rect">
                <a:avLst/>
              </a:prstGeom>
              <a:blipFill>
                <a:blip r:embed="rId5"/>
                <a:stretch>
                  <a:fillRect l="-19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937818-C4DB-4B33-1183-936501FAB576}"/>
                  </a:ext>
                </a:extLst>
              </p:cNvPr>
              <p:cNvSpPr txBox="1"/>
              <p:nvPr/>
            </p:nvSpPr>
            <p:spPr>
              <a:xfrm>
                <a:off x="5172260" y="3709508"/>
                <a:ext cx="6296019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937818-C4DB-4B33-1183-936501FA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260" y="3709508"/>
                <a:ext cx="6296019" cy="921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3A6C6-ED22-FC95-BF80-9E5664672CD1}"/>
                  </a:ext>
                </a:extLst>
              </p:cNvPr>
              <p:cNvSpPr txBox="1"/>
              <p:nvPr/>
            </p:nvSpPr>
            <p:spPr>
              <a:xfrm>
                <a:off x="5577502" y="2778822"/>
                <a:ext cx="3952702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3A6C6-ED22-FC95-BF80-9E566467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02" y="2778822"/>
                <a:ext cx="3952702" cy="9211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8846</TotalTime>
  <Words>4807</Words>
  <Application>Microsoft Office PowerPoint</Application>
  <PresentationFormat>Widescreen</PresentationFormat>
  <Paragraphs>531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.VnBook-Antiqua</vt:lpstr>
      <vt:lpstr>Aptos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Huy Pham</cp:lastModifiedBy>
  <cp:revision>318</cp:revision>
  <dcterms:created xsi:type="dcterms:W3CDTF">2022-01-12T21:49:46Z</dcterms:created>
  <dcterms:modified xsi:type="dcterms:W3CDTF">2024-08-06T07:53:41Z</dcterms:modified>
</cp:coreProperties>
</file>