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69" r:id="rId2"/>
    <p:sldId id="470" r:id="rId3"/>
    <p:sldId id="471" r:id="rId4"/>
    <p:sldId id="472" r:id="rId5"/>
    <p:sldId id="473" r:id="rId6"/>
    <p:sldId id="474" r:id="rId7"/>
    <p:sldId id="476" r:id="rId8"/>
    <p:sldId id="475" r:id="rId9"/>
    <p:sldId id="477" r:id="rId10"/>
    <p:sldId id="478" r:id="rId11"/>
    <p:sldId id="4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29D6"/>
    <a:srgbClr val="12E0F6"/>
    <a:srgbClr val="B3FFFF"/>
    <a:srgbClr val="FDF1E9"/>
    <a:srgbClr val="F9D1B5"/>
    <a:srgbClr val="0000FF"/>
    <a:srgbClr val="5B0555"/>
    <a:srgbClr val="FFFF00"/>
    <a:srgbClr val="2E7990"/>
    <a:srgbClr val="93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AB9D3-3DC5-49EA-9783-D5D295E1DF37}" v="9" dt="2024-08-06T07:47:16.2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4194" autoAdjust="0"/>
  </p:normalViewPr>
  <p:slideViewPr>
    <p:cSldViewPr snapToGrid="0">
      <p:cViewPr varScale="1">
        <p:scale>
          <a:sx n="79" d="100"/>
          <a:sy n="79" d="100"/>
        </p:scale>
        <p:origin x="1128" y="62"/>
      </p:cViewPr>
      <p:guideLst/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y Pham" userId="918db3a1909f15e0" providerId="LiveId" clId="{F19965F6-5506-42AE-B8AF-E67348EDD155}"/>
    <pc:docChg chg="undo redo custSel addSld delSld modSld">
      <pc:chgData name="Huy Pham" userId="918db3a1909f15e0" providerId="LiveId" clId="{F19965F6-5506-42AE-B8AF-E67348EDD155}" dt="2024-05-03T07:40:13.014" v="5463" actId="1076"/>
      <pc:docMkLst>
        <pc:docMk/>
      </pc:docMkLst>
      <pc:sldChg chg="add del">
        <pc:chgData name="Huy Pham" userId="918db3a1909f15e0" providerId="LiveId" clId="{F19965F6-5506-42AE-B8AF-E67348EDD155}" dt="2024-04-30T07:52:33.747" v="35" actId="47"/>
        <pc:sldMkLst>
          <pc:docMk/>
          <pc:sldMk cId="1279157228" sldId="399"/>
        </pc:sldMkLst>
      </pc:sldChg>
      <pc:sldChg chg="del">
        <pc:chgData name="Huy Pham" userId="918db3a1909f15e0" providerId="LiveId" clId="{F19965F6-5506-42AE-B8AF-E67348EDD155}" dt="2024-04-30T07:52:32.933" v="34" actId="47"/>
        <pc:sldMkLst>
          <pc:docMk/>
          <pc:sldMk cId="234225145" sldId="420"/>
        </pc:sldMkLst>
      </pc:sldChg>
      <pc:sldChg chg="del">
        <pc:chgData name="Huy Pham" userId="918db3a1909f15e0" providerId="LiveId" clId="{F19965F6-5506-42AE-B8AF-E67348EDD155}" dt="2024-04-30T07:52:31.765" v="33" actId="47"/>
        <pc:sldMkLst>
          <pc:docMk/>
          <pc:sldMk cId="1625968656" sldId="442"/>
        </pc:sldMkLst>
      </pc:sldChg>
      <pc:sldChg chg="add del">
        <pc:chgData name="Huy Pham" userId="918db3a1909f15e0" providerId="LiveId" clId="{F19965F6-5506-42AE-B8AF-E67348EDD155}" dt="2024-04-30T07:52:11.749" v="29" actId="47"/>
        <pc:sldMkLst>
          <pc:docMk/>
          <pc:sldMk cId="1022397210" sldId="446"/>
        </pc:sldMkLst>
      </pc:sldChg>
      <pc:sldChg chg="del">
        <pc:chgData name="Huy Pham" userId="918db3a1909f15e0" providerId="LiveId" clId="{F19965F6-5506-42AE-B8AF-E67348EDD155}" dt="2024-04-30T07:52:01.574" v="16" actId="47"/>
        <pc:sldMkLst>
          <pc:docMk/>
          <pc:sldMk cId="1571648730" sldId="447"/>
        </pc:sldMkLst>
      </pc:sldChg>
      <pc:sldChg chg="del">
        <pc:chgData name="Huy Pham" userId="918db3a1909f15e0" providerId="LiveId" clId="{F19965F6-5506-42AE-B8AF-E67348EDD155}" dt="2024-04-30T07:52:00.180" v="10" actId="47"/>
        <pc:sldMkLst>
          <pc:docMk/>
          <pc:sldMk cId="2441135852" sldId="448"/>
        </pc:sldMkLst>
      </pc:sldChg>
      <pc:sldChg chg="del">
        <pc:chgData name="Huy Pham" userId="918db3a1909f15e0" providerId="LiveId" clId="{F19965F6-5506-42AE-B8AF-E67348EDD155}" dt="2024-04-30T07:52:01.389" v="15" actId="47"/>
        <pc:sldMkLst>
          <pc:docMk/>
          <pc:sldMk cId="2562564573" sldId="449"/>
        </pc:sldMkLst>
      </pc:sldChg>
      <pc:sldChg chg="del">
        <pc:chgData name="Huy Pham" userId="918db3a1909f15e0" providerId="LiveId" clId="{F19965F6-5506-42AE-B8AF-E67348EDD155}" dt="2024-04-30T07:52:04.538" v="19" actId="47"/>
        <pc:sldMkLst>
          <pc:docMk/>
          <pc:sldMk cId="1437420364" sldId="450"/>
        </pc:sldMkLst>
      </pc:sldChg>
      <pc:sldChg chg="del">
        <pc:chgData name="Huy Pham" userId="918db3a1909f15e0" providerId="LiveId" clId="{F19965F6-5506-42AE-B8AF-E67348EDD155}" dt="2024-04-30T07:52:04.782" v="20" actId="47"/>
        <pc:sldMkLst>
          <pc:docMk/>
          <pc:sldMk cId="2863419104" sldId="451"/>
        </pc:sldMkLst>
      </pc:sldChg>
      <pc:sldChg chg="del">
        <pc:chgData name="Huy Pham" userId="918db3a1909f15e0" providerId="LiveId" clId="{F19965F6-5506-42AE-B8AF-E67348EDD155}" dt="2024-04-30T07:52:01.902" v="18" actId="47"/>
        <pc:sldMkLst>
          <pc:docMk/>
          <pc:sldMk cId="1991844630" sldId="452"/>
        </pc:sldMkLst>
      </pc:sldChg>
      <pc:sldChg chg="del">
        <pc:chgData name="Huy Pham" userId="918db3a1909f15e0" providerId="LiveId" clId="{F19965F6-5506-42AE-B8AF-E67348EDD155}" dt="2024-04-30T07:52:01.706" v="17" actId="47"/>
        <pc:sldMkLst>
          <pc:docMk/>
          <pc:sldMk cId="878251181" sldId="453"/>
        </pc:sldMkLst>
      </pc:sldChg>
      <pc:sldChg chg="del">
        <pc:chgData name="Huy Pham" userId="918db3a1909f15e0" providerId="LiveId" clId="{F19965F6-5506-42AE-B8AF-E67348EDD155}" dt="2024-04-30T07:52:01.126" v="14" actId="47"/>
        <pc:sldMkLst>
          <pc:docMk/>
          <pc:sldMk cId="2514228638" sldId="454"/>
        </pc:sldMkLst>
      </pc:sldChg>
      <pc:sldChg chg="del">
        <pc:chgData name="Huy Pham" userId="918db3a1909f15e0" providerId="LiveId" clId="{F19965F6-5506-42AE-B8AF-E67348EDD155}" dt="2024-04-30T07:52:00.894" v="13" actId="47"/>
        <pc:sldMkLst>
          <pc:docMk/>
          <pc:sldMk cId="1335061717" sldId="455"/>
        </pc:sldMkLst>
      </pc:sldChg>
      <pc:sldChg chg="del">
        <pc:chgData name="Huy Pham" userId="918db3a1909f15e0" providerId="LiveId" clId="{F19965F6-5506-42AE-B8AF-E67348EDD155}" dt="2024-04-30T07:51:59.766" v="8" actId="47"/>
        <pc:sldMkLst>
          <pc:docMk/>
          <pc:sldMk cId="1412753184" sldId="456"/>
        </pc:sldMkLst>
      </pc:sldChg>
      <pc:sldChg chg="add del">
        <pc:chgData name="Huy Pham" userId="918db3a1909f15e0" providerId="LiveId" clId="{F19965F6-5506-42AE-B8AF-E67348EDD155}" dt="2024-04-30T07:52:12.130" v="31" actId="47"/>
        <pc:sldMkLst>
          <pc:docMk/>
          <pc:sldMk cId="1704158310" sldId="457"/>
        </pc:sldMkLst>
      </pc:sldChg>
      <pc:sldChg chg="add del">
        <pc:chgData name="Huy Pham" userId="918db3a1909f15e0" providerId="LiveId" clId="{F19965F6-5506-42AE-B8AF-E67348EDD155}" dt="2024-04-30T07:52:11.963" v="30" actId="47"/>
        <pc:sldMkLst>
          <pc:docMk/>
          <pc:sldMk cId="1911561858" sldId="458"/>
        </pc:sldMkLst>
      </pc:sldChg>
      <pc:sldChg chg="del">
        <pc:chgData name="Huy Pham" userId="918db3a1909f15e0" providerId="LiveId" clId="{F19965F6-5506-42AE-B8AF-E67348EDD155}" dt="2024-04-30T07:52:00.746" v="12" actId="47"/>
        <pc:sldMkLst>
          <pc:docMk/>
          <pc:sldMk cId="2047066890" sldId="459"/>
        </pc:sldMkLst>
      </pc:sldChg>
      <pc:sldChg chg="del">
        <pc:chgData name="Huy Pham" userId="918db3a1909f15e0" providerId="LiveId" clId="{F19965F6-5506-42AE-B8AF-E67348EDD155}" dt="2024-04-30T07:52:00.493" v="11" actId="47"/>
        <pc:sldMkLst>
          <pc:docMk/>
          <pc:sldMk cId="1649284255" sldId="460"/>
        </pc:sldMkLst>
      </pc:sldChg>
      <pc:sldChg chg="del">
        <pc:chgData name="Huy Pham" userId="918db3a1909f15e0" providerId="LiveId" clId="{F19965F6-5506-42AE-B8AF-E67348EDD155}" dt="2024-04-30T07:51:59.953" v="9" actId="47"/>
        <pc:sldMkLst>
          <pc:docMk/>
          <pc:sldMk cId="2300763140" sldId="461"/>
        </pc:sldMkLst>
      </pc:sldChg>
      <pc:sldChg chg="del">
        <pc:chgData name="Huy Pham" userId="918db3a1909f15e0" providerId="LiveId" clId="{F19965F6-5506-42AE-B8AF-E67348EDD155}" dt="2024-04-30T07:51:59.582" v="7" actId="47"/>
        <pc:sldMkLst>
          <pc:docMk/>
          <pc:sldMk cId="1546060980" sldId="462"/>
        </pc:sldMkLst>
      </pc:sldChg>
      <pc:sldChg chg="del">
        <pc:chgData name="Huy Pham" userId="918db3a1909f15e0" providerId="LiveId" clId="{F19965F6-5506-42AE-B8AF-E67348EDD155}" dt="2024-04-30T07:51:59.432" v="6" actId="47"/>
        <pc:sldMkLst>
          <pc:docMk/>
          <pc:sldMk cId="1681961546" sldId="463"/>
        </pc:sldMkLst>
      </pc:sldChg>
      <pc:sldChg chg="del">
        <pc:chgData name="Huy Pham" userId="918db3a1909f15e0" providerId="LiveId" clId="{F19965F6-5506-42AE-B8AF-E67348EDD155}" dt="2024-04-30T07:51:59.250" v="5" actId="47"/>
        <pc:sldMkLst>
          <pc:docMk/>
          <pc:sldMk cId="1215620231" sldId="464"/>
        </pc:sldMkLst>
      </pc:sldChg>
      <pc:sldChg chg="del">
        <pc:chgData name="Huy Pham" userId="918db3a1909f15e0" providerId="LiveId" clId="{F19965F6-5506-42AE-B8AF-E67348EDD155}" dt="2024-04-30T07:51:59.083" v="4" actId="47"/>
        <pc:sldMkLst>
          <pc:docMk/>
          <pc:sldMk cId="870950212" sldId="465"/>
        </pc:sldMkLst>
      </pc:sldChg>
      <pc:sldChg chg="del">
        <pc:chgData name="Huy Pham" userId="918db3a1909f15e0" providerId="LiveId" clId="{F19965F6-5506-42AE-B8AF-E67348EDD155}" dt="2024-04-30T07:51:58.928" v="3" actId="47"/>
        <pc:sldMkLst>
          <pc:docMk/>
          <pc:sldMk cId="3189142608" sldId="466"/>
        </pc:sldMkLst>
      </pc:sldChg>
      <pc:sldChg chg="del">
        <pc:chgData name="Huy Pham" userId="918db3a1909f15e0" providerId="LiveId" clId="{F19965F6-5506-42AE-B8AF-E67348EDD155}" dt="2024-04-30T07:51:58.370" v="0" actId="47"/>
        <pc:sldMkLst>
          <pc:docMk/>
          <pc:sldMk cId="465459849" sldId="467"/>
        </pc:sldMkLst>
      </pc:sldChg>
      <pc:sldChg chg="del">
        <pc:chgData name="Huy Pham" userId="918db3a1909f15e0" providerId="LiveId" clId="{F19965F6-5506-42AE-B8AF-E67348EDD155}" dt="2024-04-30T07:51:58.525" v="1" actId="47"/>
        <pc:sldMkLst>
          <pc:docMk/>
          <pc:sldMk cId="3353731755" sldId="468"/>
        </pc:sldMkLst>
      </pc:sldChg>
      <pc:sldChg chg="add del">
        <pc:chgData name="Huy Pham" userId="918db3a1909f15e0" providerId="LiveId" clId="{F19965F6-5506-42AE-B8AF-E67348EDD155}" dt="2024-04-30T07:52:29.584" v="32"/>
        <pc:sldMkLst>
          <pc:docMk/>
          <pc:sldMk cId="4004204701" sldId="469"/>
        </pc:sldMkLst>
      </pc:sldChg>
      <pc:sldChg chg="addSp delSp modSp add mod delAnim modAnim">
        <pc:chgData name="Huy Pham" userId="918db3a1909f15e0" providerId="LiveId" clId="{F19965F6-5506-42AE-B8AF-E67348EDD155}" dt="2024-04-30T08:27:59.137" v="519" actId="1076"/>
        <pc:sldMkLst>
          <pc:docMk/>
          <pc:sldMk cId="1308770413" sldId="470"/>
        </pc:sldMkLst>
        <pc:spChg chg="mod">
          <ac:chgData name="Huy Pham" userId="918db3a1909f15e0" providerId="LiveId" clId="{F19965F6-5506-42AE-B8AF-E67348EDD155}" dt="2024-04-30T07:55:18.717" v="80" actId="14100"/>
          <ac:spMkLst>
            <pc:docMk/>
            <pc:sldMk cId="1308770413" sldId="470"/>
            <ac:spMk id="20" creationId="{A06BA14A-8D8C-664A-A722-7DAD205B5E1D}"/>
          </ac:spMkLst>
        </pc:spChg>
        <pc:spChg chg="del">
          <ac:chgData name="Huy Pham" userId="918db3a1909f15e0" providerId="LiveId" clId="{F19965F6-5506-42AE-B8AF-E67348EDD155}" dt="2024-04-30T07:53:59.837" v="37" actId="478"/>
          <ac:spMkLst>
            <pc:docMk/>
            <pc:sldMk cId="1308770413" sldId="470"/>
            <ac:spMk id="23" creationId="{B94540C6-342B-5CD4-929B-50D73327334C}"/>
          </ac:spMkLst>
        </pc:spChg>
        <pc:spChg chg="add mod">
          <ac:chgData name="Huy Pham" userId="918db3a1909f15e0" providerId="LiveId" clId="{F19965F6-5506-42AE-B8AF-E67348EDD155}" dt="2024-04-30T07:55:09.460" v="79" actId="20577"/>
          <ac:spMkLst>
            <pc:docMk/>
            <pc:sldMk cId="1308770413" sldId="470"/>
            <ac:spMk id="27" creationId="{970F1AE2-C69A-B604-8579-D235712A6FE7}"/>
          </ac:spMkLst>
        </pc:spChg>
        <pc:spChg chg="add mod">
          <ac:chgData name="Huy Pham" userId="918db3a1909f15e0" providerId="LiveId" clId="{F19965F6-5506-42AE-B8AF-E67348EDD155}" dt="2024-04-30T08:16:35.800" v="381" actId="1076"/>
          <ac:spMkLst>
            <pc:docMk/>
            <pc:sldMk cId="1308770413" sldId="470"/>
            <ac:spMk id="37" creationId="{87C7E265-1D7F-091A-1B16-2D439F3F7D5E}"/>
          </ac:spMkLst>
        </pc:spChg>
        <pc:spChg chg="mod">
          <ac:chgData name="Huy Pham" userId="918db3a1909f15e0" providerId="LiveId" clId="{F19965F6-5506-42AE-B8AF-E67348EDD155}" dt="2024-04-30T08:16:03.910" v="371" actId="1076"/>
          <ac:spMkLst>
            <pc:docMk/>
            <pc:sldMk cId="1308770413" sldId="470"/>
            <ac:spMk id="41" creationId="{74C0204E-C0E3-832D-F33D-0A966018B80D}"/>
          </ac:spMkLst>
        </pc:spChg>
        <pc:spChg chg="mod">
          <ac:chgData name="Huy Pham" userId="918db3a1909f15e0" providerId="LiveId" clId="{F19965F6-5506-42AE-B8AF-E67348EDD155}" dt="2024-04-30T08:16:07.119" v="372" actId="1076"/>
          <ac:spMkLst>
            <pc:docMk/>
            <pc:sldMk cId="1308770413" sldId="470"/>
            <ac:spMk id="44" creationId="{4B5F8F7A-AE9B-B436-7D40-3B290BA18A55}"/>
          </ac:spMkLst>
        </pc:spChg>
        <pc:spChg chg="mod">
          <ac:chgData name="Huy Pham" userId="918db3a1909f15e0" providerId="LiveId" clId="{F19965F6-5506-42AE-B8AF-E67348EDD155}" dt="2024-04-30T08:15:12.271" v="353" actId="1076"/>
          <ac:spMkLst>
            <pc:docMk/>
            <pc:sldMk cId="1308770413" sldId="470"/>
            <ac:spMk id="47" creationId="{4761BB62-2F4A-BE70-EACE-9E2CB59D9DEB}"/>
          </ac:spMkLst>
        </pc:spChg>
        <pc:spChg chg="mod">
          <ac:chgData name="Huy Pham" userId="918db3a1909f15e0" providerId="LiveId" clId="{F19965F6-5506-42AE-B8AF-E67348EDD155}" dt="2024-04-30T08:08:53.768" v="164" actId="1038"/>
          <ac:spMkLst>
            <pc:docMk/>
            <pc:sldMk cId="1308770413" sldId="470"/>
            <ac:spMk id="49" creationId="{815EC85F-B736-E70E-6A9C-79DBA3E266FA}"/>
          </ac:spMkLst>
        </pc:spChg>
        <pc:spChg chg="mod">
          <ac:chgData name="Huy Pham" userId="918db3a1909f15e0" providerId="LiveId" clId="{F19965F6-5506-42AE-B8AF-E67348EDD155}" dt="2024-04-30T08:27:59.137" v="519" actId="1076"/>
          <ac:spMkLst>
            <pc:docMk/>
            <pc:sldMk cId="1308770413" sldId="470"/>
            <ac:spMk id="56" creationId="{E3905ACA-2E64-9528-85DB-27E363BA3C3F}"/>
          </ac:spMkLst>
        </pc:spChg>
        <pc:spChg chg="del mod">
          <ac:chgData name="Huy Pham" userId="918db3a1909f15e0" providerId="LiveId" clId="{F19965F6-5506-42AE-B8AF-E67348EDD155}" dt="2024-04-30T08:15:33.422" v="357" actId="21"/>
          <ac:spMkLst>
            <pc:docMk/>
            <pc:sldMk cId="1308770413" sldId="470"/>
            <ac:spMk id="73" creationId="{9254181A-C6E6-6A7F-553F-740C27E5C8FF}"/>
          </ac:spMkLst>
        </pc:spChg>
        <pc:spChg chg="del mod">
          <ac:chgData name="Huy Pham" userId="918db3a1909f15e0" providerId="LiveId" clId="{F19965F6-5506-42AE-B8AF-E67348EDD155}" dt="2024-04-30T08:15:39.646" v="361" actId="21"/>
          <ac:spMkLst>
            <pc:docMk/>
            <pc:sldMk cId="1308770413" sldId="470"/>
            <ac:spMk id="74" creationId="{878DFE0C-B818-0F44-B8AF-C9F6FF41E13F}"/>
          </ac:spMkLst>
        </pc:spChg>
        <pc:spChg chg="mod">
          <ac:chgData name="Huy Pham" userId="918db3a1909f15e0" providerId="LiveId" clId="{F19965F6-5506-42AE-B8AF-E67348EDD155}" dt="2024-04-30T08:15:00.979" v="349" actId="1076"/>
          <ac:spMkLst>
            <pc:docMk/>
            <pc:sldMk cId="1308770413" sldId="470"/>
            <ac:spMk id="75" creationId="{7E910627-5B94-06DB-2FFE-1B4200DC774E}"/>
          </ac:spMkLst>
        </pc:spChg>
        <pc:spChg chg="mod">
          <ac:chgData name="Huy Pham" userId="918db3a1909f15e0" providerId="LiveId" clId="{F19965F6-5506-42AE-B8AF-E67348EDD155}" dt="2024-04-30T08:16:09.684" v="373" actId="1076"/>
          <ac:spMkLst>
            <pc:docMk/>
            <pc:sldMk cId="1308770413" sldId="470"/>
            <ac:spMk id="76" creationId="{8FE2EC9B-F664-ADF2-E08A-A78F3F294060}"/>
          </ac:spMkLst>
        </pc:spChg>
        <pc:spChg chg="mod">
          <ac:chgData name="Huy Pham" userId="918db3a1909f15e0" providerId="LiveId" clId="{F19965F6-5506-42AE-B8AF-E67348EDD155}" dt="2024-04-30T08:10:05.752" v="223" actId="1076"/>
          <ac:spMkLst>
            <pc:docMk/>
            <pc:sldMk cId="1308770413" sldId="470"/>
            <ac:spMk id="77" creationId="{9399A4CE-E322-8E02-FE50-B2780F525271}"/>
          </ac:spMkLst>
        </pc:spChg>
        <pc:spChg chg="mod">
          <ac:chgData name="Huy Pham" userId="918db3a1909f15e0" providerId="LiveId" clId="{F19965F6-5506-42AE-B8AF-E67348EDD155}" dt="2024-04-30T08:11:57.878" v="277" actId="1076"/>
          <ac:spMkLst>
            <pc:docMk/>
            <pc:sldMk cId="1308770413" sldId="470"/>
            <ac:spMk id="78" creationId="{C5C601DC-2BEB-AF26-DE64-CC74A65E7D14}"/>
          </ac:spMkLst>
        </pc:spChg>
        <pc:spChg chg="del mod">
          <ac:chgData name="Huy Pham" userId="918db3a1909f15e0" providerId="LiveId" clId="{F19965F6-5506-42AE-B8AF-E67348EDD155}" dt="2024-04-30T08:14:37.529" v="339" actId="21"/>
          <ac:spMkLst>
            <pc:docMk/>
            <pc:sldMk cId="1308770413" sldId="470"/>
            <ac:spMk id="82" creationId="{2664D992-A14F-2544-39F5-6A14EBD2D6FA}"/>
          </ac:spMkLst>
        </pc:spChg>
        <pc:spChg chg="add mod">
          <ac:chgData name="Huy Pham" userId="918db3a1909f15e0" providerId="LiveId" clId="{F19965F6-5506-42AE-B8AF-E67348EDD155}" dt="2024-04-30T08:14:03.793" v="326"/>
          <ac:spMkLst>
            <pc:docMk/>
            <pc:sldMk cId="1308770413" sldId="470"/>
            <ac:spMk id="86" creationId="{6BB9BD36-138B-3A1D-EFBA-692BC7F8DC87}"/>
          </ac:spMkLst>
        </pc:spChg>
        <pc:spChg chg="del mod">
          <ac:chgData name="Huy Pham" userId="918db3a1909f15e0" providerId="LiveId" clId="{F19965F6-5506-42AE-B8AF-E67348EDD155}" dt="2024-04-30T08:14:03.574" v="325" actId="21"/>
          <ac:spMkLst>
            <pc:docMk/>
            <pc:sldMk cId="1308770413" sldId="470"/>
            <ac:spMk id="89" creationId="{6BB9BD36-138B-3A1D-EFBA-692BC7F8DC87}"/>
          </ac:spMkLst>
        </pc:spChg>
        <pc:spChg chg="mod">
          <ac:chgData name="Huy Pham" userId="918db3a1909f15e0" providerId="LiveId" clId="{F19965F6-5506-42AE-B8AF-E67348EDD155}" dt="2024-04-30T08:16:12.752" v="374" actId="1076"/>
          <ac:spMkLst>
            <pc:docMk/>
            <pc:sldMk cId="1308770413" sldId="470"/>
            <ac:spMk id="91" creationId="{F36DDF60-8A3D-6D1C-C5F3-3423F8028068}"/>
          </ac:spMkLst>
        </pc:spChg>
        <pc:spChg chg="del mod">
          <ac:chgData name="Huy Pham" userId="918db3a1909f15e0" providerId="LiveId" clId="{F19965F6-5506-42AE-B8AF-E67348EDD155}" dt="2024-04-30T08:15:45.826" v="364" actId="21"/>
          <ac:spMkLst>
            <pc:docMk/>
            <pc:sldMk cId="1308770413" sldId="470"/>
            <ac:spMk id="93" creationId="{3F5E3C26-AD92-8B5D-2D76-0932C7AFAD32}"/>
          </ac:spMkLst>
        </pc:spChg>
        <pc:spChg chg="del mod">
          <ac:chgData name="Huy Pham" userId="918db3a1909f15e0" providerId="LiveId" clId="{F19965F6-5506-42AE-B8AF-E67348EDD155}" dt="2024-04-30T08:08:11.258" v="134" actId="478"/>
          <ac:spMkLst>
            <pc:docMk/>
            <pc:sldMk cId="1308770413" sldId="470"/>
            <ac:spMk id="94" creationId="{AEFFEE44-6828-3F41-CB84-AE6CC54752D5}"/>
          </ac:spMkLst>
        </pc:spChg>
        <pc:spChg chg="add mod">
          <ac:chgData name="Huy Pham" userId="918db3a1909f15e0" providerId="LiveId" clId="{F19965F6-5506-42AE-B8AF-E67348EDD155}" dt="2024-04-30T08:14:40.699" v="341" actId="1076"/>
          <ac:spMkLst>
            <pc:docMk/>
            <pc:sldMk cId="1308770413" sldId="470"/>
            <ac:spMk id="95" creationId="{2664D992-A14F-2544-39F5-6A14EBD2D6FA}"/>
          </ac:spMkLst>
        </pc:spChg>
        <pc:spChg chg="add mod">
          <ac:chgData name="Huy Pham" userId="918db3a1909f15e0" providerId="LiveId" clId="{F19965F6-5506-42AE-B8AF-E67348EDD155}" dt="2024-04-30T08:15:37.245" v="360" actId="1037"/>
          <ac:spMkLst>
            <pc:docMk/>
            <pc:sldMk cId="1308770413" sldId="470"/>
            <ac:spMk id="99" creationId="{9254181A-C6E6-6A7F-553F-740C27E5C8FF}"/>
          </ac:spMkLst>
        </pc:spChg>
        <pc:spChg chg="add mod">
          <ac:chgData name="Huy Pham" userId="918db3a1909f15e0" providerId="LiveId" clId="{F19965F6-5506-42AE-B8AF-E67348EDD155}" dt="2024-04-30T08:15:43.295" v="363" actId="1076"/>
          <ac:spMkLst>
            <pc:docMk/>
            <pc:sldMk cId="1308770413" sldId="470"/>
            <ac:spMk id="102" creationId="{878DFE0C-B818-0F44-B8AF-C9F6FF41E13F}"/>
          </ac:spMkLst>
        </pc:spChg>
        <pc:spChg chg="add mod">
          <ac:chgData name="Huy Pham" userId="918db3a1909f15e0" providerId="LiveId" clId="{F19965F6-5506-42AE-B8AF-E67348EDD155}" dt="2024-04-30T08:15:51.338" v="368" actId="1037"/>
          <ac:spMkLst>
            <pc:docMk/>
            <pc:sldMk cId="1308770413" sldId="470"/>
            <ac:spMk id="103" creationId="{3F5E3C26-AD92-8B5D-2D76-0932C7AFAD32}"/>
          </ac:spMkLst>
        </pc:spChg>
        <pc:spChg chg="mod">
          <ac:chgData name="Huy Pham" userId="918db3a1909f15e0" providerId="LiveId" clId="{F19965F6-5506-42AE-B8AF-E67348EDD155}" dt="2024-04-30T08:15:28.955" v="356" actId="1037"/>
          <ac:spMkLst>
            <pc:docMk/>
            <pc:sldMk cId="1308770413" sldId="470"/>
            <ac:spMk id="104" creationId="{235BD65B-5714-B47E-8F17-E1B85F784D7A}"/>
          </ac:spMkLst>
        </pc:spChg>
        <pc:spChg chg="mod">
          <ac:chgData name="Huy Pham" userId="918db3a1909f15e0" providerId="LiveId" clId="{F19965F6-5506-42AE-B8AF-E67348EDD155}" dt="2024-04-30T08:09:38.122" v="217" actId="1038"/>
          <ac:spMkLst>
            <pc:docMk/>
            <pc:sldMk cId="1308770413" sldId="470"/>
            <ac:spMk id="105" creationId="{0837C4A4-574C-5F11-550D-E1E070BEBD44}"/>
          </ac:spMkLst>
        </pc:spChg>
        <pc:spChg chg="add mod">
          <ac:chgData name="Huy Pham" userId="918db3a1909f15e0" providerId="LiveId" clId="{F19965F6-5506-42AE-B8AF-E67348EDD155}" dt="2024-04-30T08:17:04.736" v="395" actId="20577"/>
          <ac:spMkLst>
            <pc:docMk/>
            <pc:sldMk cId="1308770413" sldId="470"/>
            <ac:spMk id="106" creationId="{5F829F6F-1E87-46A5-FA3F-2525A33F54B1}"/>
          </ac:spMkLst>
        </pc:spChg>
        <pc:spChg chg="del">
          <ac:chgData name="Huy Pham" userId="918db3a1909f15e0" providerId="LiveId" clId="{F19965F6-5506-42AE-B8AF-E67348EDD155}" dt="2024-04-30T08:07:46.061" v="125" actId="478"/>
          <ac:spMkLst>
            <pc:docMk/>
            <pc:sldMk cId="1308770413" sldId="470"/>
            <ac:spMk id="107" creationId="{83EE420C-B1A8-BDAD-6FE7-EEE183D0C12C}"/>
          </ac:spMkLst>
        </pc:spChg>
        <pc:spChg chg="del">
          <ac:chgData name="Huy Pham" userId="918db3a1909f15e0" providerId="LiveId" clId="{F19965F6-5506-42AE-B8AF-E67348EDD155}" dt="2024-04-30T08:07:43.777" v="124" actId="478"/>
          <ac:spMkLst>
            <pc:docMk/>
            <pc:sldMk cId="1308770413" sldId="470"/>
            <ac:spMk id="108" creationId="{E969EE15-06F1-43B9-B556-F6AE0488FE09}"/>
          </ac:spMkLst>
        </pc:spChg>
        <pc:spChg chg="del">
          <ac:chgData name="Huy Pham" userId="918db3a1909f15e0" providerId="LiveId" clId="{F19965F6-5506-42AE-B8AF-E67348EDD155}" dt="2024-04-30T08:07:43.777" v="124" actId="478"/>
          <ac:spMkLst>
            <pc:docMk/>
            <pc:sldMk cId="1308770413" sldId="470"/>
            <ac:spMk id="109" creationId="{6FC22F0B-BEA1-EB02-8D4A-771B358F0E08}"/>
          </ac:spMkLst>
        </pc:spChg>
        <pc:spChg chg="add mod">
          <ac:chgData name="Huy Pham" userId="918db3a1909f15e0" providerId="LiveId" clId="{F19965F6-5506-42AE-B8AF-E67348EDD155}" dt="2024-04-30T08:17:20.067" v="401" actId="1076"/>
          <ac:spMkLst>
            <pc:docMk/>
            <pc:sldMk cId="1308770413" sldId="470"/>
            <ac:spMk id="110" creationId="{855B1854-DACA-ED72-A559-CD6927405093}"/>
          </ac:spMkLst>
        </pc:spChg>
        <pc:graphicFrameChg chg="add del mod">
          <ac:chgData name="Huy Pham" userId="918db3a1909f15e0" providerId="LiveId" clId="{F19965F6-5506-42AE-B8AF-E67348EDD155}" dt="2024-04-30T07:54:01.970" v="40"/>
          <ac:graphicFrameMkLst>
            <pc:docMk/>
            <pc:sldMk cId="1308770413" sldId="470"/>
            <ac:graphicFrameMk id="25" creationId="{16EF1E1C-DCBC-DC0A-79BE-1528C0C9478F}"/>
          </ac:graphicFrameMkLst>
        </pc:graphicFrameChg>
        <pc:cxnChg chg="mod">
          <ac:chgData name="Huy Pham" userId="918db3a1909f15e0" providerId="LiveId" clId="{F19965F6-5506-42AE-B8AF-E67348EDD155}" dt="2024-04-30T08:12:15.103" v="282" actId="14100"/>
          <ac:cxnSpMkLst>
            <pc:docMk/>
            <pc:sldMk cId="1308770413" sldId="470"/>
            <ac:cxnSpMk id="19" creationId="{32038E72-02D3-5F6F-17CF-816E26CF4DBB}"/>
          </ac:cxnSpMkLst>
        </pc:cxnChg>
        <pc:cxnChg chg="mod">
          <ac:chgData name="Huy Pham" userId="918db3a1909f15e0" providerId="LiveId" clId="{F19965F6-5506-42AE-B8AF-E67348EDD155}" dt="2024-04-30T08:12:09.698" v="280" actId="1076"/>
          <ac:cxnSpMkLst>
            <pc:docMk/>
            <pc:sldMk cId="1308770413" sldId="470"/>
            <ac:cxnSpMk id="21" creationId="{900AA850-52E9-759D-54EF-576191FCCD23}"/>
          </ac:cxnSpMkLst>
        </pc:cxnChg>
        <pc:cxnChg chg="mod">
          <ac:chgData name="Huy Pham" userId="918db3a1909f15e0" providerId="LiveId" clId="{F19965F6-5506-42AE-B8AF-E67348EDD155}" dt="2024-04-30T08:11:38.098" v="254" actId="14100"/>
          <ac:cxnSpMkLst>
            <pc:docMk/>
            <pc:sldMk cId="1308770413" sldId="470"/>
            <ac:cxnSpMk id="22" creationId="{F08E64F9-2723-B4A9-4F54-311B3DEBB54F}"/>
          </ac:cxnSpMkLst>
        </pc:cxnChg>
        <pc:cxnChg chg="mod">
          <ac:chgData name="Huy Pham" userId="918db3a1909f15e0" providerId="LiveId" clId="{F19965F6-5506-42AE-B8AF-E67348EDD155}" dt="2024-04-30T08:10:34.628" v="242" actId="1036"/>
          <ac:cxnSpMkLst>
            <pc:docMk/>
            <pc:sldMk cId="1308770413" sldId="470"/>
            <ac:cxnSpMk id="24" creationId="{DD53E27D-F295-BA98-C53C-48F44759BE53}"/>
          </ac:cxnSpMkLst>
        </pc:cxnChg>
        <pc:cxnChg chg="mod">
          <ac:chgData name="Huy Pham" userId="918db3a1909f15e0" providerId="LiveId" clId="{F19965F6-5506-42AE-B8AF-E67348EDD155}" dt="2024-04-30T08:14:03.574" v="325" actId="21"/>
          <ac:cxnSpMkLst>
            <pc:docMk/>
            <pc:sldMk cId="1308770413" sldId="470"/>
            <ac:cxnSpMk id="35" creationId="{E9C58222-3E00-9FAF-4C36-B84AA0D00682}"/>
          </ac:cxnSpMkLst>
        </pc:cxnChg>
        <pc:cxnChg chg="mod">
          <ac:chgData name="Huy Pham" userId="918db3a1909f15e0" providerId="LiveId" clId="{F19965F6-5506-42AE-B8AF-E67348EDD155}" dt="2024-04-30T08:11:52.336" v="276" actId="1037"/>
          <ac:cxnSpMkLst>
            <pc:docMk/>
            <pc:sldMk cId="1308770413" sldId="470"/>
            <ac:cxnSpMk id="57" creationId="{43A5378A-987E-843D-ABC9-B26117FC9923}"/>
          </ac:cxnSpMkLst>
        </pc:cxnChg>
        <pc:cxnChg chg="mod">
          <ac:chgData name="Huy Pham" userId="918db3a1909f15e0" providerId="LiveId" clId="{F19965F6-5506-42AE-B8AF-E67348EDD155}" dt="2024-04-30T08:10:38.846" v="243" actId="14100"/>
          <ac:cxnSpMkLst>
            <pc:docMk/>
            <pc:sldMk cId="1308770413" sldId="470"/>
            <ac:cxnSpMk id="58" creationId="{914BE78F-BCC0-6833-D5C6-CD68F59899B7}"/>
          </ac:cxnSpMkLst>
        </pc:cxnChg>
        <pc:cxnChg chg="mod">
          <ac:chgData name="Huy Pham" userId="918db3a1909f15e0" providerId="LiveId" clId="{F19965F6-5506-42AE-B8AF-E67348EDD155}" dt="2024-04-30T08:14:03.574" v="325" actId="21"/>
          <ac:cxnSpMkLst>
            <pc:docMk/>
            <pc:sldMk cId="1308770413" sldId="470"/>
            <ac:cxnSpMk id="60" creationId="{4D601385-8A4B-6B1A-1995-43E9F175693C}"/>
          </ac:cxnSpMkLst>
        </pc:cxnChg>
        <pc:cxnChg chg="mod">
          <ac:chgData name="Huy Pham" userId="918db3a1909f15e0" providerId="LiveId" clId="{F19965F6-5506-42AE-B8AF-E67348EDD155}" dt="2024-04-30T08:15:28.955" v="356" actId="1037"/>
          <ac:cxnSpMkLst>
            <pc:docMk/>
            <pc:sldMk cId="1308770413" sldId="470"/>
            <ac:cxnSpMk id="61" creationId="{281539B1-E640-5F05-AE36-D5E5DA4B56A8}"/>
          </ac:cxnSpMkLst>
        </pc:cxnChg>
        <pc:cxnChg chg="mod">
          <ac:chgData name="Huy Pham" userId="918db3a1909f15e0" providerId="LiveId" clId="{F19965F6-5506-42AE-B8AF-E67348EDD155}" dt="2024-04-30T08:10:20.882" v="226" actId="14100"/>
          <ac:cxnSpMkLst>
            <pc:docMk/>
            <pc:sldMk cId="1308770413" sldId="470"/>
            <ac:cxnSpMk id="63" creationId="{F96F08E6-B223-ECA2-A2FF-1200039D0ECA}"/>
          </ac:cxnSpMkLst>
        </pc:cxnChg>
        <pc:cxnChg chg="mod">
          <ac:chgData name="Huy Pham" userId="918db3a1909f15e0" providerId="LiveId" clId="{F19965F6-5506-42AE-B8AF-E67348EDD155}" dt="2024-04-30T08:15:17.022" v="354" actId="14100"/>
          <ac:cxnSpMkLst>
            <pc:docMk/>
            <pc:sldMk cId="1308770413" sldId="470"/>
            <ac:cxnSpMk id="64" creationId="{D7CD6172-075E-A8C7-60B8-68B2A7C09DB1}"/>
          </ac:cxnSpMkLst>
        </pc:cxnChg>
        <pc:cxnChg chg="add mod">
          <ac:chgData name="Huy Pham" userId="918db3a1909f15e0" providerId="LiveId" clId="{F19965F6-5506-42AE-B8AF-E67348EDD155}" dt="2024-04-30T08:14:11.802" v="327" actId="14100"/>
          <ac:cxnSpMkLst>
            <pc:docMk/>
            <pc:sldMk cId="1308770413" sldId="470"/>
            <ac:cxnSpMk id="68" creationId="{00C902A9-DC52-A320-A4B9-6C31AADE225A}"/>
          </ac:cxnSpMkLst>
        </pc:cxnChg>
        <pc:cxnChg chg="mod">
          <ac:chgData name="Huy Pham" userId="918db3a1909f15e0" providerId="LiveId" clId="{F19965F6-5506-42AE-B8AF-E67348EDD155}" dt="2024-04-30T08:14:53.923" v="348" actId="1038"/>
          <ac:cxnSpMkLst>
            <pc:docMk/>
            <pc:sldMk cId="1308770413" sldId="470"/>
            <ac:cxnSpMk id="70" creationId="{C19459B7-5692-01EF-8ACF-7701721A4375}"/>
          </ac:cxnSpMkLst>
        </pc:cxnChg>
        <pc:cxnChg chg="mod">
          <ac:chgData name="Huy Pham" userId="918db3a1909f15e0" providerId="LiveId" clId="{F19965F6-5506-42AE-B8AF-E67348EDD155}" dt="2024-04-30T08:13:50.403" v="322" actId="14100"/>
          <ac:cxnSpMkLst>
            <pc:docMk/>
            <pc:sldMk cId="1308770413" sldId="470"/>
            <ac:cxnSpMk id="72" creationId="{F8144FED-3F61-ABD2-3E15-B8FBF8C44E40}"/>
          </ac:cxnSpMkLst>
        </pc:cxnChg>
        <pc:cxnChg chg="mod">
          <ac:chgData name="Huy Pham" userId="918db3a1909f15e0" providerId="LiveId" clId="{F19965F6-5506-42AE-B8AF-E67348EDD155}" dt="2024-04-30T08:14:03.574" v="325" actId="21"/>
          <ac:cxnSpMkLst>
            <pc:docMk/>
            <pc:sldMk cId="1308770413" sldId="470"/>
            <ac:cxnSpMk id="79" creationId="{A745760F-9681-7132-97F6-8FC81DB1F4CC}"/>
          </ac:cxnSpMkLst>
        </pc:cxnChg>
        <pc:cxnChg chg="mod">
          <ac:chgData name="Huy Pham" userId="918db3a1909f15e0" providerId="LiveId" clId="{F19965F6-5506-42AE-B8AF-E67348EDD155}" dt="2024-04-30T08:09:38.122" v="217" actId="1038"/>
          <ac:cxnSpMkLst>
            <pc:docMk/>
            <pc:sldMk cId="1308770413" sldId="470"/>
            <ac:cxnSpMk id="84" creationId="{A29D9E4E-E5A8-3949-040A-E39FE6532D1A}"/>
          </ac:cxnSpMkLst>
        </pc:cxnChg>
        <pc:cxnChg chg="mod">
          <ac:chgData name="Huy Pham" userId="918db3a1909f15e0" providerId="LiveId" clId="{F19965F6-5506-42AE-B8AF-E67348EDD155}" dt="2024-04-30T08:14:35.492" v="338" actId="1037"/>
          <ac:cxnSpMkLst>
            <pc:docMk/>
            <pc:sldMk cId="1308770413" sldId="470"/>
            <ac:cxnSpMk id="96" creationId="{2BB10ECF-47FF-43A0-A828-21EDEE6ACD23}"/>
          </ac:cxnSpMkLst>
        </pc:cxnChg>
        <pc:cxnChg chg="mod">
          <ac:chgData name="Huy Pham" userId="918db3a1909f15e0" providerId="LiveId" clId="{F19965F6-5506-42AE-B8AF-E67348EDD155}" dt="2024-04-30T08:14:00.200" v="324" actId="14100"/>
          <ac:cxnSpMkLst>
            <pc:docMk/>
            <pc:sldMk cId="1308770413" sldId="470"/>
            <ac:cxnSpMk id="100" creationId="{3AAE2947-2A9D-113B-1AFF-FA52EE8AE0B8}"/>
          </ac:cxnSpMkLst>
        </pc:cxnChg>
        <pc:cxnChg chg="del mod">
          <ac:chgData name="Huy Pham" userId="918db3a1909f15e0" providerId="LiveId" clId="{F19965F6-5506-42AE-B8AF-E67348EDD155}" dt="2024-04-30T08:16:01.374" v="369" actId="478"/>
          <ac:cxnSpMkLst>
            <pc:docMk/>
            <pc:sldMk cId="1308770413" sldId="470"/>
            <ac:cxnSpMk id="101" creationId="{E33B254E-BDA6-72E4-C7C3-BBE42A716975}"/>
          </ac:cxnSpMkLst>
        </pc:cxnChg>
      </pc:sldChg>
      <pc:sldChg chg="addSp delSp modSp add mod delAnim modAnim">
        <pc:chgData name="Huy Pham" userId="918db3a1909f15e0" providerId="LiveId" clId="{F19965F6-5506-42AE-B8AF-E67348EDD155}" dt="2024-04-30T08:27:06.649" v="514" actId="1076"/>
        <pc:sldMkLst>
          <pc:docMk/>
          <pc:sldMk cId="2153252207" sldId="471"/>
        </pc:sldMkLst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20" creationId="{A06BA14A-8D8C-664A-A722-7DAD205B5E1D}"/>
          </ac:spMkLst>
        </pc:spChg>
        <pc:spChg chg="add mod">
          <ac:chgData name="Huy Pham" userId="918db3a1909f15e0" providerId="LiveId" clId="{F19965F6-5506-42AE-B8AF-E67348EDD155}" dt="2024-04-30T08:19:02.967" v="423" actId="1035"/>
          <ac:spMkLst>
            <pc:docMk/>
            <pc:sldMk cId="2153252207" sldId="471"/>
            <ac:spMk id="26" creationId="{DA277A87-AC0C-E161-AEDC-FFD265F5BEB4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27" creationId="{970F1AE2-C69A-B604-8579-D235712A6FE7}"/>
          </ac:spMkLst>
        </pc:spChg>
        <pc:spChg chg="add mod">
          <ac:chgData name="Huy Pham" userId="918db3a1909f15e0" providerId="LiveId" clId="{F19965F6-5506-42AE-B8AF-E67348EDD155}" dt="2024-04-30T08:21:02.879" v="440" actId="1076"/>
          <ac:spMkLst>
            <pc:docMk/>
            <pc:sldMk cId="2153252207" sldId="471"/>
            <ac:spMk id="30" creationId="{E5A1A87F-58B5-DF84-707E-4746EBF9C7E6}"/>
          </ac:spMkLst>
        </pc:spChg>
        <pc:spChg chg="add mod">
          <ac:chgData name="Huy Pham" userId="918db3a1909f15e0" providerId="LiveId" clId="{F19965F6-5506-42AE-B8AF-E67348EDD155}" dt="2024-04-30T08:21:13.659" v="446" actId="1035"/>
          <ac:spMkLst>
            <pc:docMk/>
            <pc:sldMk cId="2153252207" sldId="471"/>
            <ac:spMk id="31" creationId="{47587C07-3F8E-FBA3-E25E-C06061374D29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37" creationId="{87C7E265-1D7F-091A-1B16-2D439F3F7D5E}"/>
          </ac:spMkLst>
        </pc:spChg>
        <pc:spChg chg="add del mod">
          <ac:chgData name="Huy Pham" userId="918db3a1909f15e0" providerId="LiveId" clId="{F19965F6-5506-42AE-B8AF-E67348EDD155}" dt="2024-04-30T08:26:13.650" v="493" actId="21"/>
          <ac:spMkLst>
            <pc:docMk/>
            <pc:sldMk cId="2153252207" sldId="471"/>
            <ac:spMk id="39" creationId="{85294B6C-4E38-BFE7-BF87-5303FD993ACB}"/>
          </ac:spMkLst>
        </pc:spChg>
        <pc:spChg chg="add mod">
          <ac:chgData name="Huy Pham" userId="918db3a1909f15e0" providerId="LiveId" clId="{F19965F6-5506-42AE-B8AF-E67348EDD155}" dt="2024-04-30T08:26:37.972" v="503" actId="1076"/>
          <ac:spMkLst>
            <pc:docMk/>
            <pc:sldMk cId="2153252207" sldId="471"/>
            <ac:spMk id="40" creationId="{C99C2E4B-58DE-7671-5C4E-A559C338B9C7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41" creationId="{74C0204E-C0E3-832D-F33D-0A966018B80D}"/>
          </ac:spMkLst>
        </pc:spChg>
        <pc:spChg chg="add mod">
          <ac:chgData name="Huy Pham" userId="918db3a1909f15e0" providerId="LiveId" clId="{F19965F6-5506-42AE-B8AF-E67348EDD155}" dt="2024-04-30T08:26:43.313" v="508" actId="1036"/>
          <ac:spMkLst>
            <pc:docMk/>
            <pc:sldMk cId="2153252207" sldId="471"/>
            <ac:spMk id="42" creationId="{85294B6C-4E38-BFE7-BF87-5303FD993ACB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44" creationId="{4B5F8F7A-AE9B-B436-7D40-3B290BA18A55}"/>
          </ac:spMkLst>
        </pc:spChg>
        <pc:spChg chg="add mod">
          <ac:chgData name="Huy Pham" userId="918db3a1909f15e0" providerId="LiveId" clId="{F19965F6-5506-42AE-B8AF-E67348EDD155}" dt="2024-04-30T08:27:06.649" v="514" actId="1076"/>
          <ac:spMkLst>
            <pc:docMk/>
            <pc:sldMk cId="2153252207" sldId="471"/>
            <ac:spMk id="45" creationId="{CC3BF405-0710-F5BB-497A-2FA9780D918C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47" creationId="{4761BB62-2F4A-BE70-EACE-9E2CB59D9DEB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49" creationId="{815EC85F-B736-E70E-6A9C-79DBA3E266FA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56" creationId="{E3905ACA-2E64-9528-85DB-27E363BA3C3F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75" creationId="{7E910627-5B94-06DB-2FFE-1B4200DC774E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76" creationId="{8FE2EC9B-F664-ADF2-E08A-A78F3F294060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77" creationId="{9399A4CE-E322-8E02-FE50-B2780F525271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78" creationId="{C5C601DC-2BEB-AF26-DE64-CC74A65E7D14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86" creationId="{6BB9BD36-138B-3A1D-EFBA-692BC7F8DC87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91" creationId="{F36DDF60-8A3D-6D1C-C5F3-3423F8028068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95" creationId="{2664D992-A14F-2544-39F5-6A14EBD2D6FA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99" creationId="{9254181A-C6E6-6A7F-553F-740C27E5C8FF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102" creationId="{878DFE0C-B818-0F44-B8AF-C9F6FF41E13F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103" creationId="{3F5E3C26-AD92-8B5D-2D76-0932C7AFAD32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104" creationId="{235BD65B-5714-B47E-8F17-E1B85F784D7A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105" creationId="{0837C4A4-574C-5F11-550D-E1E070BEBD44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106" creationId="{5F829F6F-1E87-46A5-FA3F-2525A33F54B1}"/>
          </ac:spMkLst>
        </pc:spChg>
        <pc:spChg chg="del">
          <ac:chgData name="Huy Pham" userId="918db3a1909f15e0" providerId="LiveId" clId="{F19965F6-5506-42AE-B8AF-E67348EDD155}" dt="2024-04-30T08:18:01.329" v="403" actId="478"/>
          <ac:spMkLst>
            <pc:docMk/>
            <pc:sldMk cId="2153252207" sldId="471"/>
            <ac:spMk id="110" creationId="{855B1854-DACA-ED72-A559-CD6927405093}"/>
          </ac:spMkLst>
        </pc:spChg>
        <pc:graphicFrameChg chg="add del mod">
          <ac:chgData name="Huy Pham" userId="918db3a1909f15e0" providerId="LiveId" clId="{F19965F6-5506-42AE-B8AF-E67348EDD155}" dt="2024-04-30T08:18:05.572" v="406"/>
          <ac:graphicFrameMkLst>
            <pc:docMk/>
            <pc:sldMk cId="2153252207" sldId="471"/>
            <ac:graphicFrameMk id="23" creationId="{C6A80F15-DE63-E8C3-4193-D622472ABB6C}"/>
          </ac:graphicFrameMkLst>
        </pc:graphicFrameChg>
        <pc:graphicFrameChg chg="add del mod">
          <ac:chgData name="Huy Pham" userId="918db3a1909f15e0" providerId="LiveId" clId="{F19965F6-5506-42AE-B8AF-E67348EDD155}" dt="2024-04-30T08:18:19.009" v="412"/>
          <ac:graphicFrameMkLst>
            <pc:docMk/>
            <pc:sldMk cId="2153252207" sldId="471"/>
            <ac:graphicFrameMk id="28" creationId="{AA7999F5-BF62-FCDC-B279-7738D4F2ED18}"/>
          </ac:graphicFrameMkLst>
        </pc:graphicFrameChg>
        <pc:graphicFrameChg chg="add del mod">
          <ac:chgData name="Huy Pham" userId="918db3a1909f15e0" providerId="LiveId" clId="{F19965F6-5506-42AE-B8AF-E67348EDD155}" dt="2024-04-30T08:25:05.927" v="483"/>
          <ac:graphicFrameMkLst>
            <pc:docMk/>
            <pc:sldMk cId="2153252207" sldId="471"/>
            <ac:graphicFrameMk id="36" creationId="{77F60893-0611-FA01-9124-6BC59149B11A}"/>
          </ac:graphicFrameMkLst>
        </pc:graphicFrameChg>
        <pc:picChg chg="add mod">
          <ac:chgData name="Huy Pham" userId="918db3a1909f15e0" providerId="LiveId" clId="{F19965F6-5506-42AE-B8AF-E67348EDD155}" dt="2024-04-30T08:22:08.655" v="450" actId="1076"/>
          <ac:picMkLst>
            <pc:docMk/>
            <pc:sldMk cId="2153252207" sldId="471"/>
            <ac:picMk id="32" creationId="{1F94D630-F22F-57F2-B2C3-337C2A49154E}"/>
          </ac:picMkLst>
        </pc:picChg>
        <pc:picChg chg="add mod">
          <ac:chgData name="Huy Pham" userId="918db3a1909f15e0" providerId="LiveId" clId="{F19965F6-5506-42AE-B8AF-E67348EDD155}" dt="2024-04-30T08:24:39.925" v="480" actId="1076"/>
          <ac:picMkLst>
            <pc:docMk/>
            <pc:sldMk cId="2153252207" sldId="471"/>
            <ac:picMk id="34" creationId="{BC16E252-6EFC-C240-EBCA-5D2AB99341DD}"/>
          </ac:picMkLst>
        </pc:picChg>
        <pc:cxnChg chg="del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19" creationId="{32038E72-02D3-5F6F-17CF-816E26CF4DBB}"/>
          </ac:cxnSpMkLst>
        </pc:cxnChg>
        <pc:cxnChg chg="del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21" creationId="{900AA850-52E9-759D-54EF-576191FCCD23}"/>
          </ac:cxnSpMkLst>
        </pc:cxnChg>
        <pc:cxnChg chg="del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22" creationId="{F08E64F9-2723-B4A9-4F54-311B3DEBB54F}"/>
          </ac:cxnSpMkLst>
        </pc:cxnChg>
        <pc:cxnChg chg="del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24" creationId="{DD53E27D-F295-BA98-C53C-48F44759BE53}"/>
          </ac:cxnSpMkLst>
        </pc:cxnChg>
        <pc:cxnChg chg="del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35" creationId="{E9C58222-3E00-9FAF-4C36-B84AA0D00682}"/>
          </ac:cxnSpMkLst>
        </pc:cxnChg>
        <pc:cxnChg chg="del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57" creationId="{43A5378A-987E-843D-ABC9-B26117FC9923}"/>
          </ac:cxnSpMkLst>
        </pc:cxnChg>
        <pc:cxnChg chg="del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58" creationId="{914BE78F-BCC0-6833-D5C6-CD68F59899B7}"/>
          </ac:cxnSpMkLst>
        </pc:cxnChg>
        <pc:cxnChg chg="del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60" creationId="{4D601385-8A4B-6B1A-1995-43E9F175693C}"/>
          </ac:cxnSpMkLst>
        </pc:cxnChg>
        <pc:cxnChg chg="del mod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61" creationId="{281539B1-E640-5F05-AE36-D5E5DA4B56A8}"/>
          </ac:cxnSpMkLst>
        </pc:cxnChg>
        <pc:cxnChg chg="del mod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63" creationId="{F96F08E6-B223-ECA2-A2FF-1200039D0ECA}"/>
          </ac:cxnSpMkLst>
        </pc:cxnChg>
        <pc:cxnChg chg="del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64" creationId="{D7CD6172-075E-A8C7-60B8-68B2A7C09DB1}"/>
          </ac:cxnSpMkLst>
        </pc:cxnChg>
        <pc:cxnChg chg="del mod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68" creationId="{00C902A9-DC52-A320-A4B9-6C31AADE225A}"/>
          </ac:cxnSpMkLst>
        </pc:cxnChg>
        <pc:cxnChg chg="del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70" creationId="{C19459B7-5692-01EF-8ACF-7701721A4375}"/>
          </ac:cxnSpMkLst>
        </pc:cxnChg>
        <pc:cxnChg chg="del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72" creationId="{F8144FED-3F61-ABD2-3E15-B8FBF8C44E40}"/>
          </ac:cxnSpMkLst>
        </pc:cxnChg>
        <pc:cxnChg chg="del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79" creationId="{A745760F-9681-7132-97F6-8FC81DB1F4CC}"/>
          </ac:cxnSpMkLst>
        </pc:cxnChg>
        <pc:cxnChg chg="del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84" creationId="{A29D9E4E-E5A8-3949-040A-E39FE6532D1A}"/>
          </ac:cxnSpMkLst>
        </pc:cxnChg>
        <pc:cxnChg chg="del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96" creationId="{2BB10ECF-47FF-43A0-A828-21EDEE6ACD23}"/>
          </ac:cxnSpMkLst>
        </pc:cxnChg>
        <pc:cxnChg chg="del mod">
          <ac:chgData name="Huy Pham" userId="918db3a1909f15e0" providerId="LiveId" clId="{F19965F6-5506-42AE-B8AF-E67348EDD155}" dt="2024-04-30T08:18:01.329" v="403" actId="478"/>
          <ac:cxnSpMkLst>
            <pc:docMk/>
            <pc:sldMk cId="2153252207" sldId="471"/>
            <ac:cxnSpMk id="100" creationId="{3AAE2947-2A9D-113B-1AFF-FA52EE8AE0B8}"/>
          </ac:cxnSpMkLst>
        </pc:cxnChg>
      </pc:sldChg>
      <pc:sldChg chg="addSp delSp modSp add mod delAnim modAnim">
        <pc:chgData name="Huy Pham" userId="918db3a1909f15e0" providerId="LiveId" clId="{F19965F6-5506-42AE-B8AF-E67348EDD155}" dt="2024-04-30T08:37:59.458" v="675" actId="1076"/>
        <pc:sldMkLst>
          <pc:docMk/>
          <pc:sldMk cId="2295815413" sldId="472"/>
        </pc:sldMkLst>
        <pc:spChg chg="add mod">
          <ac:chgData name="Huy Pham" userId="918db3a1909f15e0" providerId="LiveId" clId="{F19965F6-5506-42AE-B8AF-E67348EDD155}" dt="2024-04-30T08:28:10.259" v="531" actId="207"/>
          <ac:spMkLst>
            <pc:docMk/>
            <pc:sldMk cId="2295815413" sldId="472"/>
            <ac:spMk id="20" creationId="{01FEC69D-141B-3ECF-7225-8721BD89184B}"/>
          </ac:spMkLst>
        </pc:spChg>
        <pc:spChg chg="add mod">
          <ac:chgData name="Huy Pham" userId="918db3a1909f15e0" providerId="LiveId" clId="{F19965F6-5506-42AE-B8AF-E67348EDD155}" dt="2024-04-30T08:31:23.217" v="602" actId="1076"/>
          <ac:spMkLst>
            <pc:docMk/>
            <pc:sldMk cId="2295815413" sldId="472"/>
            <ac:spMk id="28" creationId="{F70CDCB2-3FF6-A74C-46A2-38D8647AB3C8}"/>
          </ac:spMkLst>
        </pc:spChg>
        <pc:spChg chg="add mod">
          <ac:chgData name="Huy Pham" userId="918db3a1909f15e0" providerId="LiveId" clId="{F19965F6-5506-42AE-B8AF-E67348EDD155}" dt="2024-04-30T08:31:23.217" v="602" actId="1076"/>
          <ac:spMkLst>
            <pc:docMk/>
            <pc:sldMk cId="2295815413" sldId="472"/>
            <ac:spMk id="29" creationId="{3541CA50-886E-46E5-99E3-A1C060A88856}"/>
          </ac:spMkLst>
        </pc:spChg>
        <pc:spChg chg="del">
          <ac:chgData name="Huy Pham" userId="918db3a1909f15e0" providerId="LiveId" clId="{F19965F6-5506-42AE-B8AF-E67348EDD155}" dt="2024-04-30T08:27:43.113" v="516" actId="478"/>
          <ac:spMkLst>
            <pc:docMk/>
            <pc:sldMk cId="2295815413" sldId="472"/>
            <ac:spMk id="30" creationId="{E5A1A87F-58B5-DF84-707E-4746EBF9C7E6}"/>
          </ac:spMkLst>
        </pc:spChg>
        <pc:spChg chg="del">
          <ac:chgData name="Huy Pham" userId="918db3a1909f15e0" providerId="LiveId" clId="{F19965F6-5506-42AE-B8AF-E67348EDD155}" dt="2024-04-30T08:27:43.113" v="516" actId="478"/>
          <ac:spMkLst>
            <pc:docMk/>
            <pc:sldMk cId="2295815413" sldId="472"/>
            <ac:spMk id="31" creationId="{47587C07-3F8E-FBA3-E25E-C06061374D29}"/>
          </ac:spMkLst>
        </pc:spChg>
        <pc:spChg chg="add mod">
          <ac:chgData name="Huy Pham" userId="918db3a1909f15e0" providerId="LiveId" clId="{F19965F6-5506-42AE-B8AF-E67348EDD155}" dt="2024-04-30T08:31:16.209" v="601" actId="14100"/>
          <ac:spMkLst>
            <pc:docMk/>
            <pc:sldMk cId="2295815413" sldId="472"/>
            <ac:spMk id="36" creationId="{B2829F5B-9CA0-C45A-430A-E46682544742}"/>
          </ac:spMkLst>
        </pc:spChg>
        <pc:spChg chg="add mod">
          <ac:chgData name="Huy Pham" userId="918db3a1909f15e0" providerId="LiveId" clId="{F19965F6-5506-42AE-B8AF-E67348EDD155}" dt="2024-04-30T08:31:43.133" v="603" actId="1076"/>
          <ac:spMkLst>
            <pc:docMk/>
            <pc:sldMk cId="2295815413" sldId="472"/>
            <ac:spMk id="39" creationId="{4D6777A8-F161-163E-78CE-B54A9D918CB4}"/>
          </ac:spMkLst>
        </pc:spChg>
        <pc:spChg chg="del">
          <ac:chgData name="Huy Pham" userId="918db3a1909f15e0" providerId="LiveId" clId="{F19965F6-5506-42AE-B8AF-E67348EDD155}" dt="2024-04-30T08:27:43.113" v="516" actId="478"/>
          <ac:spMkLst>
            <pc:docMk/>
            <pc:sldMk cId="2295815413" sldId="472"/>
            <ac:spMk id="40" creationId="{C99C2E4B-58DE-7671-5C4E-A559C338B9C7}"/>
          </ac:spMkLst>
        </pc:spChg>
        <pc:spChg chg="del">
          <ac:chgData name="Huy Pham" userId="918db3a1909f15e0" providerId="LiveId" clId="{F19965F6-5506-42AE-B8AF-E67348EDD155}" dt="2024-04-30T08:27:43.113" v="516" actId="478"/>
          <ac:spMkLst>
            <pc:docMk/>
            <pc:sldMk cId="2295815413" sldId="472"/>
            <ac:spMk id="42" creationId="{85294B6C-4E38-BFE7-BF87-5303FD993ACB}"/>
          </ac:spMkLst>
        </pc:spChg>
        <pc:spChg chg="add mod">
          <ac:chgData name="Huy Pham" userId="918db3a1909f15e0" providerId="LiveId" clId="{F19965F6-5506-42AE-B8AF-E67348EDD155}" dt="2024-04-30T08:32:00.369" v="605" actId="1076"/>
          <ac:spMkLst>
            <pc:docMk/>
            <pc:sldMk cId="2295815413" sldId="472"/>
            <ac:spMk id="44" creationId="{B40F587C-D5C6-0331-B779-4BB1C08B1E9C}"/>
          </ac:spMkLst>
        </pc:spChg>
        <pc:spChg chg="del">
          <ac:chgData name="Huy Pham" userId="918db3a1909f15e0" providerId="LiveId" clId="{F19965F6-5506-42AE-B8AF-E67348EDD155}" dt="2024-04-30T08:27:43.113" v="516" actId="478"/>
          <ac:spMkLst>
            <pc:docMk/>
            <pc:sldMk cId="2295815413" sldId="472"/>
            <ac:spMk id="45" creationId="{CC3BF405-0710-F5BB-497A-2FA9780D918C}"/>
          </ac:spMkLst>
        </pc:spChg>
        <pc:spChg chg="add mod">
          <ac:chgData name="Huy Pham" userId="918db3a1909f15e0" providerId="LiveId" clId="{F19965F6-5506-42AE-B8AF-E67348EDD155}" dt="2024-04-30T08:32:36.552" v="616" actId="1035"/>
          <ac:spMkLst>
            <pc:docMk/>
            <pc:sldMk cId="2295815413" sldId="472"/>
            <ac:spMk id="48" creationId="{8CE8FA35-353E-8E5F-BFC7-9D698A0F275A}"/>
          </ac:spMkLst>
        </pc:spChg>
        <pc:spChg chg="add del mod">
          <ac:chgData name="Huy Pham" userId="918db3a1909f15e0" providerId="LiveId" clId="{F19965F6-5506-42AE-B8AF-E67348EDD155}" dt="2024-04-30T08:32:38.311" v="617" actId="21"/>
          <ac:spMkLst>
            <pc:docMk/>
            <pc:sldMk cId="2295815413" sldId="472"/>
            <ac:spMk id="51" creationId="{F0216905-90D4-9F06-3AB2-6BB9DC03652D}"/>
          </ac:spMkLst>
        </pc:spChg>
        <pc:spChg chg="add del mod">
          <ac:chgData name="Huy Pham" userId="918db3a1909f15e0" providerId="LiveId" clId="{F19965F6-5506-42AE-B8AF-E67348EDD155}" dt="2024-04-30T08:33:59.356" v="628" actId="21"/>
          <ac:spMkLst>
            <pc:docMk/>
            <pc:sldMk cId="2295815413" sldId="472"/>
            <ac:spMk id="54" creationId="{2BF3209C-734B-0A24-3749-AC39A1A8F237}"/>
          </ac:spMkLst>
        </pc:spChg>
        <pc:spChg chg="add mod">
          <ac:chgData name="Huy Pham" userId="918db3a1909f15e0" providerId="LiveId" clId="{F19965F6-5506-42AE-B8AF-E67348EDD155}" dt="2024-04-30T08:37:38.747" v="668" actId="14100"/>
          <ac:spMkLst>
            <pc:docMk/>
            <pc:sldMk cId="2295815413" sldId="472"/>
            <ac:spMk id="55" creationId="{637F0449-F8D5-78A7-FDDC-DABE24363C19}"/>
          </ac:spMkLst>
        </pc:spChg>
        <pc:spChg chg="add mod">
          <ac:chgData name="Huy Pham" userId="918db3a1909f15e0" providerId="LiveId" clId="{F19965F6-5506-42AE-B8AF-E67348EDD155}" dt="2024-04-30T08:37:29.668" v="666" actId="1076"/>
          <ac:spMkLst>
            <pc:docMk/>
            <pc:sldMk cId="2295815413" sldId="472"/>
            <ac:spMk id="56" creationId="{F0216905-90D4-9F06-3AB2-6BB9DC03652D}"/>
          </ac:spMkLst>
        </pc:spChg>
        <pc:spChg chg="add mod">
          <ac:chgData name="Huy Pham" userId="918db3a1909f15e0" providerId="LiveId" clId="{F19965F6-5506-42AE-B8AF-E67348EDD155}" dt="2024-04-30T08:37:33.816" v="667" actId="1076"/>
          <ac:spMkLst>
            <pc:docMk/>
            <pc:sldMk cId="2295815413" sldId="472"/>
            <ac:spMk id="57" creationId="{2BF3209C-734B-0A24-3749-AC39A1A8F237}"/>
          </ac:spMkLst>
        </pc:spChg>
        <pc:spChg chg="add mod">
          <ac:chgData name="Huy Pham" userId="918db3a1909f15e0" providerId="LiveId" clId="{F19965F6-5506-42AE-B8AF-E67348EDD155}" dt="2024-04-30T08:37:59.458" v="675" actId="1076"/>
          <ac:spMkLst>
            <pc:docMk/>
            <pc:sldMk cId="2295815413" sldId="472"/>
            <ac:spMk id="60" creationId="{E52DFA7B-5157-41C8-12B3-3788D2CF89F4}"/>
          </ac:spMkLst>
        </pc:spChg>
        <pc:graphicFrameChg chg="add del mod">
          <ac:chgData name="Huy Pham" userId="918db3a1909f15e0" providerId="LiveId" clId="{F19965F6-5506-42AE-B8AF-E67348EDD155}" dt="2024-04-30T08:30:07.519" v="563"/>
          <ac:graphicFrameMkLst>
            <pc:docMk/>
            <pc:sldMk cId="2295815413" sldId="472"/>
            <ac:graphicFrameMk id="33" creationId="{76A980AB-8B28-C970-3AE2-8A0C006E5220}"/>
          </ac:graphicFrameMkLst>
        </pc:graphicFrameChg>
        <pc:graphicFrameChg chg="add del mod">
          <ac:chgData name="Huy Pham" userId="918db3a1909f15e0" providerId="LiveId" clId="{F19965F6-5506-42AE-B8AF-E67348EDD155}" dt="2024-04-30T08:30:17.228" v="569"/>
          <ac:graphicFrameMkLst>
            <pc:docMk/>
            <pc:sldMk cId="2295815413" sldId="472"/>
            <ac:graphicFrameMk id="37" creationId="{EDF7C514-08E4-9232-4787-F89ADE156D58}"/>
          </ac:graphicFrameMkLst>
        </pc:graphicFrameChg>
        <pc:graphicFrameChg chg="add del mod">
          <ac:chgData name="Huy Pham" userId="918db3a1909f15e0" providerId="LiveId" clId="{F19965F6-5506-42AE-B8AF-E67348EDD155}" dt="2024-04-30T08:30:24.416" v="576"/>
          <ac:graphicFrameMkLst>
            <pc:docMk/>
            <pc:sldMk cId="2295815413" sldId="472"/>
            <ac:graphicFrameMk id="41" creationId="{E0000B2B-8D87-324E-3648-5FE316CC12DE}"/>
          </ac:graphicFrameMkLst>
        </pc:graphicFrameChg>
        <pc:graphicFrameChg chg="add del mod">
          <ac:chgData name="Huy Pham" userId="918db3a1909f15e0" providerId="LiveId" clId="{F19965F6-5506-42AE-B8AF-E67348EDD155}" dt="2024-04-30T08:30:33.430" v="582"/>
          <ac:graphicFrameMkLst>
            <pc:docMk/>
            <pc:sldMk cId="2295815413" sldId="472"/>
            <ac:graphicFrameMk id="46" creationId="{20F604C9-54A7-3FC5-5262-16B369698FE9}"/>
          </ac:graphicFrameMkLst>
        </pc:graphicFrameChg>
        <pc:graphicFrameChg chg="add del mod">
          <ac:chgData name="Huy Pham" userId="918db3a1909f15e0" providerId="LiveId" clId="{F19965F6-5506-42AE-B8AF-E67348EDD155}" dt="2024-04-30T08:30:41.296" v="588"/>
          <ac:graphicFrameMkLst>
            <pc:docMk/>
            <pc:sldMk cId="2295815413" sldId="472"/>
            <ac:graphicFrameMk id="49" creationId="{73F13C9A-5F53-26F1-7E7D-88CDA333643B}"/>
          </ac:graphicFrameMkLst>
        </pc:graphicFrameChg>
        <pc:graphicFrameChg chg="add del mod">
          <ac:chgData name="Huy Pham" userId="918db3a1909f15e0" providerId="LiveId" clId="{F19965F6-5506-42AE-B8AF-E67348EDD155}" dt="2024-04-30T08:30:50.510" v="594"/>
          <ac:graphicFrameMkLst>
            <pc:docMk/>
            <pc:sldMk cId="2295815413" sldId="472"/>
            <ac:graphicFrameMk id="52" creationId="{C5EF002F-DE5C-394B-30EE-33955D8DC2B6}"/>
          </ac:graphicFrameMkLst>
        </pc:graphicFrameChg>
        <pc:graphicFrameChg chg="add del mod">
          <ac:chgData name="Huy Pham" userId="918db3a1909f15e0" providerId="LiveId" clId="{F19965F6-5506-42AE-B8AF-E67348EDD155}" dt="2024-04-30T08:37:18.368" v="656"/>
          <ac:graphicFrameMkLst>
            <pc:docMk/>
            <pc:sldMk cId="2295815413" sldId="472"/>
            <ac:graphicFrameMk id="58" creationId="{2BC0D321-5180-7A2F-DAFA-E1609EE81310}"/>
          </ac:graphicFrameMkLst>
        </pc:graphicFrameChg>
        <pc:picChg chg="add del mod">
          <ac:chgData name="Huy Pham" userId="918db3a1909f15e0" providerId="LiveId" clId="{F19965F6-5506-42AE-B8AF-E67348EDD155}" dt="2024-04-30T08:30:00.516" v="560" actId="478"/>
          <ac:picMkLst>
            <pc:docMk/>
            <pc:sldMk cId="2295815413" sldId="472"/>
            <ac:picMk id="19" creationId="{2F688019-2722-815C-1915-F437E98EE38A}"/>
          </ac:picMkLst>
        </pc:picChg>
        <pc:picChg chg="del">
          <ac:chgData name="Huy Pham" userId="918db3a1909f15e0" providerId="LiveId" clId="{F19965F6-5506-42AE-B8AF-E67348EDD155}" dt="2024-04-30T08:27:43.113" v="516" actId="478"/>
          <ac:picMkLst>
            <pc:docMk/>
            <pc:sldMk cId="2295815413" sldId="472"/>
            <ac:picMk id="32" creationId="{1F94D630-F22F-57F2-B2C3-337C2A49154E}"/>
          </ac:picMkLst>
        </pc:picChg>
        <pc:picChg chg="del">
          <ac:chgData name="Huy Pham" userId="918db3a1909f15e0" providerId="LiveId" clId="{F19965F6-5506-42AE-B8AF-E67348EDD155}" dt="2024-04-30T08:27:43.113" v="516" actId="478"/>
          <ac:picMkLst>
            <pc:docMk/>
            <pc:sldMk cId="2295815413" sldId="472"/>
            <ac:picMk id="34" creationId="{BC16E252-6EFC-C240-EBCA-5D2AB99341DD}"/>
          </ac:picMkLst>
        </pc:picChg>
        <pc:cxnChg chg="add mod">
          <ac:chgData name="Huy Pham" userId="918db3a1909f15e0" providerId="LiveId" clId="{F19965F6-5506-42AE-B8AF-E67348EDD155}" dt="2024-04-30T08:31:23.217" v="602" actId="1076"/>
          <ac:cxnSpMkLst>
            <pc:docMk/>
            <pc:sldMk cId="2295815413" sldId="472"/>
            <ac:cxnSpMk id="21" creationId="{3FDC0E16-B073-6ABD-E1DB-B0B1ED510564}"/>
          </ac:cxnSpMkLst>
        </pc:cxnChg>
        <pc:cxnChg chg="add mod">
          <ac:chgData name="Huy Pham" userId="918db3a1909f15e0" providerId="LiveId" clId="{F19965F6-5506-42AE-B8AF-E67348EDD155}" dt="2024-04-30T08:31:23.217" v="602" actId="1076"/>
          <ac:cxnSpMkLst>
            <pc:docMk/>
            <pc:sldMk cId="2295815413" sldId="472"/>
            <ac:cxnSpMk id="22" creationId="{6D0B1C07-00EA-E5D6-94B5-D84699EAC350}"/>
          </ac:cxnSpMkLst>
        </pc:cxnChg>
      </pc:sldChg>
      <pc:sldChg chg="add del">
        <pc:chgData name="Huy Pham" userId="918db3a1909f15e0" providerId="LiveId" clId="{F19965F6-5506-42AE-B8AF-E67348EDD155}" dt="2024-04-30T08:40:54.477" v="677"/>
        <pc:sldMkLst>
          <pc:docMk/>
          <pc:sldMk cId="1251611357" sldId="473"/>
        </pc:sldMkLst>
      </pc:sldChg>
      <pc:sldChg chg="addSp delSp modSp add mod delAnim">
        <pc:chgData name="Huy Pham" userId="918db3a1909f15e0" providerId="LiveId" clId="{F19965F6-5506-42AE-B8AF-E67348EDD155}" dt="2024-04-30T09:09:03.559" v="1052" actId="1076"/>
        <pc:sldMkLst>
          <pc:docMk/>
          <pc:sldMk cId="3811853199" sldId="473"/>
        </pc:sldMkLst>
        <pc:spChg chg="add mod">
          <ac:chgData name="Huy Pham" userId="918db3a1909f15e0" providerId="LiveId" clId="{F19965F6-5506-42AE-B8AF-E67348EDD155}" dt="2024-04-30T08:42:10.293" v="722" actId="14100"/>
          <ac:spMkLst>
            <pc:docMk/>
            <pc:sldMk cId="3811853199" sldId="473"/>
            <ac:spMk id="21" creationId="{49AC26A3-7762-BDEB-8D28-C68237A5D450}"/>
          </ac:spMkLst>
        </pc:spChg>
        <pc:spChg chg="add mod">
          <ac:chgData name="Huy Pham" userId="918db3a1909f15e0" providerId="LiveId" clId="{F19965F6-5506-42AE-B8AF-E67348EDD155}" dt="2024-04-30T09:01:12.559" v="921" actId="1076"/>
          <ac:spMkLst>
            <pc:docMk/>
            <pc:sldMk cId="3811853199" sldId="473"/>
            <ac:spMk id="22" creationId="{B2209923-BCD3-9356-39C6-A50929BEDBBA}"/>
          </ac:spMkLst>
        </pc:spChg>
        <pc:spChg chg="add mod">
          <ac:chgData name="Huy Pham" userId="918db3a1909f15e0" providerId="LiveId" clId="{F19965F6-5506-42AE-B8AF-E67348EDD155}" dt="2024-04-30T09:01:09.722" v="920" actId="1076"/>
          <ac:spMkLst>
            <pc:docMk/>
            <pc:sldMk cId="3811853199" sldId="473"/>
            <ac:spMk id="29" creationId="{E6EC746F-5A94-7C9E-D78D-399F8D9BFDD6}"/>
          </ac:spMkLst>
        </pc:spChg>
        <pc:spChg chg="del">
          <ac:chgData name="Huy Pham" userId="918db3a1909f15e0" providerId="LiveId" clId="{F19965F6-5506-42AE-B8AF-E67348EDD155}" dt="2024-04-30T08:41:10.604" v="680" actId="478"/>
          <ac:spMkLst>
            <pc:docMk/>
            <pc:sldMk cId="3811853199" sldId="473"/>
            <ac:spMk id="30" creationId="{E5A1A87F-58B5-DF84-707E-4746EBF9C7E6}"/>
          </ac:spMkLst>
        </pc:spChg>
        <pc:spChg chg="mod">
          <ac:chgData name="Huy Pham" userId="918db3a1909f15e0" providerId="LiveId" clId="{F19965F6-5506-42AE-B8AF-E67348EDD155}" dt="2024-04-30T08:42:00.962" v="720" actId="14100"/>
          <ac:spMkLst>
            <pc:docMk/>
            <pc:sldMk cId="3811853199" sldId="473"/>
            <ac:spMk id="31" creationId="{47587C07-3F8E-FBA3-E25E-C06061374D29}"/>
          </ac:spMkLst>
        </pc:spChg>
        <pc:spChg chg="add mod">
          <ac:chgData name="Huy Pham" userId="918db3a1909f15e0" providerId="LiveId" clId="{F19965F6-5506-42AE-B8AF-E67348EDD155}" dt="2024-04-30T09:01:09.722" v="920" actId="1076"/>
          <ac:spMkLst>
            <pc:docMk/>
            <pc:sldMk cId="3811853199" sldId="473"/>
            <ac:spMk id="33" creationId="{432138A8-214F-336C-0C77-27EA0C77D7DF}"/>
          </ac:spMkLst>
        </pc:spChg>
        <pc:spChg chg="add mod">
          <ac:chgData name="Huy Pham" userId="918db3a1909f15e0" providerId="LiveId" clId="{F19965F6-5506-42AE-B8AF-E67348EDD155}" dt="2024-04-30T09:01:09.722" v="920" actId="1076"/>
          <ac:spMkLst>
            <pc:docMk/>
            <pc:sldMk cId="3811853199" sldId="473"/>
            <ac:spMk id="35" creationId="{522FAE59-63CD-A425-C334-58371F958FE9}"/>
          </ac:spMkLst>
        </pc:spChg>
        <pc:spChg chg="del">
          <ac:chgData name="Huy Pham" userId="918db3a1909f15e0" providerId="LiveId" clId="{F19965F6-5506-42AE-B8AF-E67348EDD155}" dt="2024-04-30T08:41:03.192" v="679" actId="478"/>
          <ac:spMkLst>
            <pc:docMk/>
            <pc:sldMk cId="3811853199" sldId="473"/>
            <ac:spMk id="40" creationId="{C99C2E4B-58DE-7671-5C4E-A559C338B9C7}"/>
          </ac:spMkLst>
        </pc:spChg>
        <pc:spChg chg="del">
          <ac:chgData name="Huy Pham" userId="918db3a1909f15e0" providerId="LiveId" clId="{F19965F6-5506-42AE-B8AF-E67348EDD155}" dt="2024-04-30T08:41:03.192" v="679" actId="478"/>
          <ac:spMkLst>
            <pc:docMk/>
            <pc:sldMk cId="3811853199" sldId="473"/>
            <ac:spMk id="42" creationId="{85294B6C-4E38-BFE7-BF87-5303FD993ACB}"/>
          </ac:spMkLst>
        </pc:spChg>
        <pc:spChg chg="add mod">
          <ac:chgData name="Huy Pham" userId="918db3a1909f15e0" providerId="LiveId" clId="{F19965F6-5506-42AE-B8AF-E67348EDD155}" dt="2024-04-30T09:01:09.722" v="920" actId="1076"/>
          <ac:spMkLst>
            <pc:docMk/>
            <pc:sldMk cId="3811853199" sldId="473"/>
            <ac:spMk id="43" creationId="{1C0B835D-819D-CA71-03B8-5070C38F70D5}"/>
          </ac:spMkLst>
        </pc:spChg>
        <pc:spChg chg="add mod">
          <ac:chgData name="Huy Pham" userId="918db3a1909f15e0" providerId="LiveId" clId="{F19965F6-5506-42AE-B8AF-E67348EDD155}" dt="2024-04-30T09:01:09.722" v="920" actId="1076"/>
          <ac:spMkLst>
            <pc:docMk/>
            <pc:sldMk cId="3811853199" sldId="473"/>
            <ac:spMk id="44" creationId="{609CC780-FF1C-BBD8-9E14-2D6787174DFE}"/>
          </ac:spMkLst>
        </pc:spChg>
        <pc:spChg chg="mod">
          <ac:chgData name="Huy Pham" userId="918db3a1909f15e0" providerId="LiveId" clId="{F19965F6-5506-42AE-B8AF-E67348EDD155}" dt="2024-04-30T09:01:16.526" v="922" actId="1076"/>
          <ac:spMkLst>
            <pc:docMk/>
            <pc:sldMk cId="3811853199" sldId="473"/>
            <ac:spMk id="45" creationId="{CC3BF405-0710-F5BB-497A-2FA9780D918C}"/>
          </ac:spMkLst>
        </pc:spChg>
        <pc:spChg chg="add mod">
          <ac:chgData name="Huy Pham" userId="918db3a1909f15e0" providerId="LiveId" clId="{F19965F6-5506-42AE-B8AF-E67348EDD155}" dt="2024-04-30T09:01:09.722" v="920" actId="1076"/>
          <ac:spMkLst>
            <pc:docMk/>
            <pc:sldMk cId="3811853199" sldId="473"/>
            <ac:spMk id="46" creationId="{11731EB0-199E-E7F9-652A-12983E41A9CD}"/>
          </ac:spMkLst>
        </pc:spChg>
        <pc:spChg chg="add mod">
          <ac:chgData name="Huy Pham" userId="918db3a1909f15e0" providerId="LiveId" clId="{F19965F6-5506-42AE-B8AF-E67348EDD155}" dt="2024-04-30T09:01:09.722" v="920" actId="1076"/>
          <ac:spMkLst>
            <pc:docMk/>
            <pc:sldMk cId="3811853199" sldId="473"/>
            <ac:spMk id="51" creationId="{A4BEF6C6-3CAD-74DE-0E57-AE8CB6E645D5}"/>
          </ac:spMkLst>
        </pc:spChg>
        <pc:spChg chg="add mod">
          <ac:chgData name="Huy Pham" userId="918db3a1909f15e0" providerId="LiveId" clId="{F19965F6-5506-42AE-B8AF-E67348EDD155}" dt="2024-04-30T09:01:09.722" v="920" actId="1076"/>
          <ac:spMkLst>
            <pc:docMk/>
            <pc:sldMk cId="3811853199" sldId="473"/>
            <ac:spMk id="52" creationId="{11651A3D-CC94-069F-7536-0B1438F73C94}"/>
          </ac:spMkLst>
        </pc:spChg>
        <pc:spChg chg="add mod">
          <ac:chgData name="Huy Pham" userId="918db3a1909f15e0" providerId="LiveId" clId="{F19965F6-5506-42AE-B8AF-E67348EDD155}" dt="2024-04-30T09:01:09.722" v="920" actId="1076"/>
          <ac:spMkLst>
            <pc:docMk/>
            <pc:sldMk cId="3811853199" sldId="473"/>
            <ac:spMk id="53" creationId="{2F300117-261A-7FE7-9AE5-98584476FBFE}"/>
          </ac:spMkLst>
        </pc:spChg>
        <pc:spChg chg="add mod">
          <ac:chgData name="Huy Pham" userId="918db3a1909f15e0" providerId="LiveId" clId="{F19965F6-5506-42AE-B8AF-E67348EDD155}" dt="2024-04-30T09:01:09.722" v="920" actId="1076"/>
          <ac:spMkLst>
            <pc:docMk/>
            <pc:sldMk cId="3811853199" sldId="473"/>
            <ac:spMk id="54" creationId="{1640CFF6-A5FE-4A3B-4127-883E05BB9DB9}"/>
          </ac:spMkLst>
        </pc:spChg>
        <pc:spChg chg="add mod">
          <ac:chgData name="Huy Pham" userId="918db3a1909f15e0" providerId="LiveId" clId="{F19965F6-5506-42AE-B8AF-E67348EDD155}" dt="2024-04-30T09:01:09.722" v="920" actId="1076"/>
          <ac:spMkLst>
            <pc:docMk/>
            <pc:sldMk cId="3811853199" sldId="473"/>
            <ac:spMk id="56" creationId="{AEEB812F-A5C7-9033-F645-2BB1F55F27E1}"/>
          </ac:spMkLst>
        </pc:spChg>
        <pc:spChg chg="add mod">
          <ac:chgData name="Huy Pham" userId="918db3a1909f15e0" providerId="LiveId" clId="{F19965F6-5506-42AE-B8AF-E67348EDD155}" dt="2024-04-30T09:01:09.722" v="920" actId="1076"/>
          <ac:spMkLst>
            <pc:docMk/>
            <pc:sldMk cId="3811853199" sldId="473"/>
            <ac:spMk id="57" creationId="{BC6917E3-98DB-B38A-C5F5-ED26DFB1EF66}"/>
          </ac:spMkLst>
        </pc:spChg>
        <pc:spChg chg="add mod">
          <ac:chgData name="Huy Pham" userId="918db3a1909f15e0" providerId="LiveId" clId="{F19965F6-5506-42AE-B8AF-E67348EDD155}" dt="2024-04-30T09:01:09.722" v="920" actId="1076"/>
          <ac:spMkLst>
            <pc:docMk/>
            <pc:sldMk cId="3811853199" sldId="473"/>
            <ac:spMk id="58" creationId="{0C220AB6-B547-9831-B2C8-13B81BDFAAE7}"/>
          </ac:spMkLst>
        </pc:spChg>
        <pc:spChg chg="add mod">
          <ac:chgData name="Huy Pham" userId="918db3a1909f15e0" providerId="LiveId" clId="{F19965F6-5506-42AE-B8AF-E67348EDD155}" dt="2024-04-30T09:01:09.722" v="920" actId="1076"/>
          <ac:spMkLst>
            <pc:docMk/>
            <pc:sldMk cId="3811853199" sldId="473"/>
            <ac:spMk id="59" creationId="{23BC169E-4620-C813-883B-12F7605C2BC4}"/>
          </ac:spMkLst>
        </pc:spChg>
        <pc:spChg chg="add mod">
          <ac:chgData name="Huy Pham" userId="918db3a1909f15e0" providerId="LiveId" clId="{F19965F6-5506-42AE-B8AF-E67348EDD155}" dt="2024-04-30T09:06:13.620" v="1008" actId="1076"/>
          <ac:spMkLst>
            <pc:docMk/>
            <pc:sldMk cId="3811853199" sldId="473"/>
            <ac:spMk id="109" creationId="{C371806F-52A1-F1D0-A9B5-62264E309271}"/>
          </ac:spMkLst>
        </pc:spChg>
        <pc:spChg chg="add mod">
          <ac:chgData name="Huy Pham" userId="918db3a1909f15e0" providerId="LiveId" clId="{F19965F6-5506-42AE-B8AF-E67348EDD155}" dt="2024-04-30T09:06:22.707" v="1009" actId="1076"/>
          <ac:spMkLst>
            <pc:docMk/>
            <pc:sldMk cId="3811853199" sldId="473"/>
            <ac:spMk id="110" creationId="{9B121FA0-A049-D3D2-E7BC-BAE1AEEF53EC}"/>
          </ac:spMkLst>
        </pc:spChg>
        <pc:spChg chg="add mod">
          <ac:chgData name="Huy Pham" userId="918db3a1909f15e0" providerId="LiveId" clId="{F19965F6-5506-42AE-B8AF-E67348EDD155}" dt="2024-04-30T09:06:22.707" v="1009" actId="1076"/>
          <ac:spMkLst>
            <pc:docMk/>
            <pc:sldMk cId="3811853199" sldId="473"/>
            <ac:spMk id="112" creationId="{A693C569-A380-AA38-2798-4B93DC8E354A}"/>
          </ac:spMkLst>
        </pc:spChg>
        <pc:spChg chg="add mod">
          <ac:chgData name="Huy Pham" userId="918db3a1909f15e0" providerId="LiveId" clId="{F19965F6-5506-42AE-B8AF-E67348EDD155}" dt="2024-04-30T09:06:22.707" v="1009" actId="1076"/>
          <ac:spMkLst>
            <pc:docMk/>
            <pc:sldMk cId="3811853199" sldId="473"/>
            <ac:spMk id="113" creationId="{71B467C0-5550-0DB0-1ABB-6EE430FA5B7F}"/>
          </ac:spMkLst>
        </pc:spChg>
        <pc:spChg chg="add mod">
          <ac:chgData name="Huy Pham" userId="918db3a1909f15e0" providerId="LiveId" clId="{F19965F6-5506-42AE-B8AF-E67348EDD155}" dt="2024-04-30T09:06:22.707" v="1009" actId="1076"/>
          <ac:spMkLst>
            <pc:docMk/>
            <pc:sldMk cId="3811853199" sldId="473"/>
            <ac:spMk id="114" creationId="{DF2E1BF6-975F-D268-67FB-76FE8FDFBEF9}"/>
          </ac:spMkLst>
        </pc:spChg>
        <pc:spChg chg="add mod">
          <ac:chgData name="Huy Pham" userId="918db3a1909f15e0" providerId="LiveId" clId="{F19965F6-5506-42AE-B8AF-E67348EDD155}" dt="2024-04-30T09:06:22.707" v="1009" actId="1076"/>
          <ac:spMkLst>
            <pc:docMk/>
            <pc:sldMk cId="3811853199" sldId="473"/>
            <ac:spMk id="116" creationId="{8ADC4609-4392-B66C-64BA-1E33E24EB388}"/>
          </ac:spMkLst>
        </pc:spChg>
        <pc:spChg chg="add mod">
          <ac:chgData name="Huy Pham" userId="918db3a1909f15e0" providerId="LiveId" clId="{F19965F6-5506-42AE-B8AF-E67348EDD155}" dt="2024-04-30T09:03:49.059" v="960"/>
          <ac:spMkLst>
            <pc:docMk/>
            <pc:sldMk cId="3811853199" sldId="473"/>
            <ac:spMk id="118" creationId="{EF049CCE-FB7D-3857-05FB-88FA426C0243}"/>
          </ac:spMkLst>
        </pc:spChg>
        <pc:spChg chg="add mod">
          <ac:chgData name="Huy Pham" userId="918db3a1909f15e0" providerId="LiveId" clId="{F19965F6-5506-42AE-B8AF-E67348EDD155}" dt="2024-04-30T09:06:22.707" v="1009" actId="1076"/>
          <ac:spMkLst>
            <pc:docMk/>
            <pc:sldMk cId="3811853199" sldId="473"/>
            <ac:spMk id="119" creationId="{44FFEB6B-C922-FDE1-4AC7-BB0451A5804F}"/>
          </ac:spMkLst>
        </pc:spChg>
        <pc:spChg chg="add del mod">
          <ac:chgData name="Huy Pham" userId="918db3a1909f15e0" providerId="LiveId" clId="{F19965F6-5506-42AE-B8AF-E67348EDD155}" dt="2024-04-30T09:04:22.634" v="977" actId="478"/>
          <ac:spMkLst>
            <pc:docMk/>
            <pc:sldMk cId="3811853199" sldId="473"/>
            <ac:spMk id="120" creationId="{D2635EA6-F529-1514-804F-D9823AF0C3FA}"/>
          </ac:spMkLst>
        </pc:spChg>
        <pc:spChg chg="add mod">
          <ac:chgData name="Huy Pham" userId="918db3a1909f15e0" providerId="LiveId" clId="{F19965F6-5506-42AE-B8AF-E67348EDD155}" dt="2024-04-30T09:07:57.713" v="1038" actId="1076"/>
          <ac:spMkLst>
            <pc:docMk/>
            <pc:sldMk cId="3811853199" sldId="473"/>
            <ac:spMk id="121" creationId="{3CAE066B-D362-D86C-A165-154FE8FA37B6}"/>
          </ac:spMkLst>
        </pc:spChg>
        <pc:spChg chg="add mod">
          <ac:chgData name="Huy Pham" userId="918db3a1909f15e0" providerId="LiveId" clId="{F19965F6-5506-42AE-B8AF-E67348EDD155}" dt="2024-04-30T09:08:03.550" v="1039" actId="1076"/>
          <ac:spMkLst>
            <pc:docMk/>
            <pc:sldMk cId="3811853199" sldId="473"/>
            <ac:spMk id="122" creationId="{974A3704-5449-FA46-1F2A-73EA3018300D}"/>
          </ac:spMkLst>
        </pc:spChg>
        <pc:spChg chg="add mod">
          <ac:chgData name="Huy Pham" userId="918db3a1909f15e0" providerId="LiveId" clId="{F19965F6-5506-42AE-B8AF-E67348EDD155}" dt="2024-04-30T09:08:14.906" v="1040" actId="1076"/>
          <ac:spMkLst>
            <pc:docMk/>
            <pc:sldMk cId="3811853199" sldId="473"/>
            <ac:spMk id="123" creationId="{20248DF9-C39E-E411-CA9A-0F9EC1D8181E}"/>
          </ac:spMkLst>
        </pc:spChg>
        <pc:spChg chg="add mod">
          <ac:chgData name="Huy Pham" userId="918db3a1909f15e0" providerId="LiveId" clId="{F19965F6-5506-42AE-B8AF-E67348EDD155}" dt="2024-04-30T09:08:14.906" v="1040" actId="1076"/>
          <ac:spMkLst>
            <pc:docMk/>
            <pc:sldMk cId="3811853199" sldId="473"/>
            <ac:spMk id="124" creationId="{65F36447-6615-07B5-0941-F39899004BDD}"/>
          </ac:spMkLst>
        </pc:spChg>
        <pc:spChg chg="add mod">
          <ac:chgData name="Huy Pham" userId="918db3a1909f15e0" providerId="LiveId" clId="{F19965F6-5506-42AE-B8AF-E67348EDD155}" dt="2024-04-30T09:08:14.906" v="1040" actId="1076"/>
          <ac:spMkLst>
            <pc:docMk/>
            <pc:sldMk cId="3811853199" sldId="473"/>
            <ac:spMk id="125" creationId="{7FA1D261-F35B-1249-12BD-BCECC3AC2BB2}"/>
          </ac:spMkLst>
        </pc:spChg>
        <pc:spChg chg="add mod">
          <ac:chgData name="Huy Pham" userId="918db3a1909f15e0" providerId="LiveId" clId="{F19965F6-5506-42AE-B8AF-E67348EDD155}" dt="2024-04-30T09:08:53.733" v="1048" actId="1076"/>
          <ac:spMkLst>
            <pc:docMk/>
            <pc:sldMk cId="3811853199" sldId="473"/>
            <ac:spMk id="126" creationId="{94F3C432-AC69-2FF2-7FDD-B509BC1CFB93}"/>
          </ac:spMkLst>
        </pc:spChg>
        <pc:spChg chg="add mod">
          <ac:chgData name="Huy Pham" userId="918db3a1909f15e0" providerId="LiveId" clId="{F19965F6-5506-42AE-B8AF-E67348EDD155}" dt="2024-04-30T09:09:03.559" v="1052" actId="1076"/>
          <ac:spMkLst>
            <pc:docMk/>
            <pc:sldMk cId="3811853199" sldId="473"/>
            <ac:spMk id="127" creationId="{3BDE5F35-1198-50A6-EC20-A921EF5A9A85}"/>
          </ac:spMkLst>
        </pc:spChg>
        <pc:graphicFrameChg chg="add del mod">
          <ac:chgData name="Huy Pham" userId="918db3a1909f15e0" providerId="LiveId" clId="{F19965F6-5506-42AE-B8AF-E67348EDD155}" dt="2024-04-30T08:41:20.364" v="683"/>
          <ac:graphicFrameMkLst>
            <pc:docMk/>
            <pc:sldMk cId="3811853199" sldId="473"/>
            <ac:graphicFrameMk id="19" creationId="{73274887-72EB-577A-CF8A-5BA6735B7E69}"/>
          </ac:graphicFrameMkLst>
        </pc:graphicFrameChg>
        <pc:graphicFrameChg chg="add del mod">
          <ac:chgData name="Huy Pham" userId="918db3a1909f15e0" providerId="LiveId" clId="{F19965F6-5506-42AE-B8AF-E67348EDD155}" dt="2024-04-30T09:01:38.262" v="925"/>
          <ac:graphicFrameMkLst>
            <pc:docMk/>
            <pc:sldMk cId="3811853199" sldId="473"/>
            <ac:graphicFrameMk id="107" creationId="{AE956247-80D9-CA6A-DD45-C5EF35C5C831}"/>
          </ac:graphicFrameMkLst>
        </pc:graphicFrameChg>
        <pc:picChg chg="add del mod">
          <ac:chgData name="Huy Pham" userId="918db3a1909f15e0" providerId="LiveId" clId="{F19965F6-5506-42AE-B8AF-E67348EDD155}" dt="2024-04-30T09:00:46.287" v="914" actId="478"/>
          <ac:picMkLst>
            <pc:docMk/>
            <pc:sldMk cId="3811853199" sldId="473"/>
            <ac:picMk id="23" creationId="{7FCF82B6-4D82-0ABF-5F77-5932D63879BB}"/>
          </ac:picMkLst>
        </pc:picChg>
        <pc:picChg chg="del">
          <ac:chgData name="Huy Pham" userId="918db3a1909f15e0" providerId="LiveId" clId="{F19965F6-5506-42AE-B8AF-E67348EDD155}" dt="2024-04-30T08:41:03.192" v="679" actId="478"/>
          <ac:picMkLst>
            <pc:docMk/>
            <pc:sldMk cId="3811853199" sldId="473"/>
            <ac:picMk id="32" creationId="{1F94D630-F22F-57F2-B2C3-337C2A49154E}"/>
          </ac:picMkLst>
        </pc:picChg>
        <pc:picChg chg="del">
          <ac:chgData name="Huy Pham" userId="918db3a1909f15e0" providerId="LiveId" clId="{F19965F6-5506-42AE-B8AF-E67348EDD155}" dt="2024-04-30T08:41:03.192" v="679" actId="478"/>
          <ac:picMkLst>
            <pc:docMk/>
            <pc:sldMk cId="3811853199" sldId="473"/>
            <ac:picMk id="34" creationId="{BC16E252-6EFC-C240-EBCA-5D2AB99341DD}"/>
          </ac:picMkLst>
        </pc:picChg>
        <pc:picChg chg="add mod">
          <ac:chgData name="Huy Pham" userId="918db3a1909f15e0" providerId="LiveId" clId="{F19965F6-5506-42AE-B8AF-E67348EDD155}" dt="2024-04-30T09:06:22.707" v="1009" actId="1076"/>
          <ac:picMkLst>
            <pc:docMk/>
            <pc:sldMk cId="3811853199" sldId="473"/>
            <ac:picMk id="111" creationId="{2FE0E5FA-997A-534A-E91C-C4C01393F0A1}"/>
          </ac:picMkLst>
        </pc:picChg>
        <pc:picChg chg="add mod">
          <ac:chgData name="Huy Pham" userId="918db3a1909f15e0" providerId="LiveId" clId="{F19965F6-5506-42AE-B8AF-E67348EDD155}" dt="2024-04-30T09:06:22.707" v="1009" actId="1076"/>
          <ac:picMkLst>
            <pc:docMk/>
            <pc:sldMk cId="3811853199" sldId="473"/>
            <ac:picMk id="115" creationId="{ED133C5F-F22F-4271-4DCE-23BDA703E87E}"/>
          </ac:picMkLst>
        </pc:picChg>
        <pc:picChg chg="add mod">
          <ac:chgData name="Huy Pham" userId="918db3a1909f15e0" providerId="LiveId" clId="{F19965F6-5506-42AE-B8AF-E67348EDD155}" dt="2024-04-30T09:03:49.059" v="960"/>
          <ac:picMkLst>
            <pc:docMk/>
            <pc:sldMk cId="3811853199" sldId="473"/>
            <ac:picMk id="117" creationId="{1F227CD9-D9B3-0773-5389-DB41DF7415ED}"/>
          </ac:picMkLst>
        </pc:picChg>
        <pc:cxnChg chg="add mod">
          <ac:chgData name="Huy Pham" userId="918db3a1909f15e0" providerId="LiveId" clId="{F19965F6-5506-42AE-B8AF-E67348EDD155}" dt="2024-04-30T09:01:09.722" v="920" actId="1076"/>
          <ac:cxnSpMkLst>
            <pc:docMk/>
            <pc:sldMk cId="3811853199" sldId="473"/>
            <ac:cxnSpMk id="24" creationId="{70B8B60E-9DCC-045E-A02E-75937A71A14C}"/>
          </ac:cxnSpMkLst>
        </pc:cxnChg>
        <pc:cxnChg chg="add mod">
          <ac:chgData name="Huy Pham" userId="918db3a1909f15e0" providerId="LiveId" clId="{F19965F6-5506-42AE-B8AF-E67348EDD155}" dt="2024-04-30T09:01:09.722" v="920" actId="1076"/>
          <ac:cxnSpMkLst>
            <pc:docMk/>
            <pc:sldMk cId="3811853199" sldId="473"/>
            <ac:cxnSpMk id="25" creationId="{90185492-0D87-EDDF-8430-E1FD31A97890}"/>
          </ac:cxnSpMkLst>
        </pc:cxnChg>
        <pc:cxnChg chg="add mod">
          <ac:chgData name="Huy Pham" userId="918db3a1909f15e0" providerId="LiveId" clId="{F19965F6-5506-42AE-B8AF-E67348EDD155}" dt="2024-04-30T09:01:09.722" v="920" actId="1076"/>
          <ac:cxnSpMkLst>
            <pc:docMk/>
            <pc:sldMk cId="3811853199" sldId="473"/>
            <ac:cxnSpMk id="27" creationId="{BA69CD76-D953-5D41-5ED0-8957799B8506}"/>
          </ac:cxnSpMkLst>
        </pc:cxnChg>
        <pc:cxnChg chg="add mod">
          <ac:chgData name="Huy Pham" userId="918db3a1909f15e0" providerId="LiveId" clId="{F19965F6-5506-42AE-B8AF-E67348EDD155}" dt="2024-04-30T09:01:09.722" v="920" actId="1076"/>
          <ac:cxnSpMkLst>
            <pc:docMk/>
            <pc:sldMk cId="3811853199" sldId="473"/>
            <ac:cxnSpMk id="28" creationId="{3F1C4CD9-231B-AF22-9E15-9BD87FD19DAA}"/>
          </ac:cxnSpMkLst>
        </pc:cxnChg>
        <pc:cxnChg chg="add mod">
          <ac:chgData name="Huy Pham" userId="918db3a1909f15e0" providerId="LiveId" clId="{F19965F6-5506-42AE-B8AF-E67348EDD155}" dt="2024-04-30T09:01:09.722" v="920" actId="1076"/>
          <ac:cxnSpMkLst>
            <pc:docMk/>
            <pc:sldMk cId="3811853199" sldId="473"/>
            <ac:cxnSpMk id="36" creationId="{FC4B7881-61D7-015A-299B-43D01E9BFDD3}"/>
          </ac:cxnSpMkLst>
        </pc:cxnChg>
        <pc:cxnChg chg="add mod">
          <ac:chgData name="Huy Pham" userId="918db3a1909f15e0" providerId="LiveId" clId="{F19965F6-5506-42AE-B8AF-E67348EDD155}" dt="2024-04-30T09:01:09.722" v="920" actId="1076"/>
          <ac:cxnSpMkLst>
            <pc:docMk/>
            <pc:sldMk cId="3811853199" sldId="473"/>
            <ac:cxnSpMk id="37" creationId="{11BEFCD3-BFCF-0A60-9400-55DAA4881F15}"/>
          </ac:cxnSpMkLst>
        </pc:cxnChg>
        <pc:cxnChg chg="add mod">
          <ac:chgData name="Huy Pham" userId="918db3a1909f15e0" providerId="LiveId" clId="{F19965F6-5506-42AE-B8AF-E67348EDD155}" dt="2024-04-30T09:01:09.722" v="920" actId="1076"/>
          <ac:cxnSpMkLst>
            <pc:docMk/>
            <pc:sldMk cId="3811853199" sldId="473"/>
            <ac:cxnSpMk id="38" creationId="{B2DA7203-53E6-3A25-0A6C-569A992C67D0}"/>
          </ac:cxnSpMkLst>
        </pc:cxnChg>
        <pc:cxnChg chg="add del mod">
          <ac:chgData name="Huy Pham" userId="918db3a1909f15e0" providerId="LiveId" clId="{F19965F6-5506-42AE-B8AF-E67348EDD155}" dt="2024-04-30T08:57:15.657" v="840" actId="478"/>
          <ac:cxnSpMkLst>
            <pc:docMk/>
            <pc:sldMk cId="3811853199" sldId="473"/>
            <ac:cxnSpMk id="39" creationId="{A2086B5A-8E24-C62A-D58F-5EBED55DBCC3}"/>
          </ac:cxnSpMkLst>
        </pc:cxnChg>
        <pc:cxnChg chg="add mod">
          <ac:chgData name="Huy Pham" userId="918db3a1909f15e0" providerId="LiveId" clId="{F19965F6-5506-42AE-B8AF-E67348EDD155}" dt="2024-04-30T09:01:09.722" v="920" actId="1076"/>
          <ac:cxnSpMkLst>
            <pc:docMk/>
            <pc:sldMk cId="3811853199" sldId="473"/>
            <ac:cxnSpMk id="41" creationId="{469C287B-A356-0540-1B6B-FBB5FE9967B6}"/>
          </ac:cxnSpMkLst>
        </pc:cxnChg>
        <pc:cxnChg chg="add mod">
          <ac:chgData name="Huy Pham" userId="918db3a1909f15e0" providerId="LiveId" clId="{F19965F6-5506-42AE-B8AF-E67348EDD155}" dt="2024-04-30T09:01:09.722" v="920" actId="1076"/>
          <ac:cxnSpMkLst>
            <pc:docMk/>
            <pc:sldMk cId="3811853199" sldId="473"/>
            <ac:cxnSpMk id="47" creationId="{D63A44BD-DD5B-80F7-2082-E82C7E5AE2B4}"/>
          </ac:cxnSpMkLst>
        </pc:cxnChg>
        <pc:cxnChg chg="add del mod">
          <ac:chgData name="Huy Pham" userId="918db3a1909f15e0" providerId="LiveId" clId="{F19965F6-5506-42AE-B8AF-E67348EDD155}" dt="2024-04-30T09:00:43.430" v="913" actId="478"/>
          <ac:cxnSpMkLst>
            <pc:docMk/>
            <pc:sldMk cId="3811853199" sldId="473"/>
            <ac:cxnSpMk id="48" creationId="{0E48F300-4C46-943E-AE7E-C45F3ACD1647}"/>
          </ac:cxnSpMkLst>
        </pc:cxnChg>
        <pc:cxnChg chg="add del mod">
          <ac:chgData name="Huy Pham" userId="918db3a1909f15e0" providerId="LiveId" clId="{F19965F6-5506-42AE-B8AF-E67348EDD155}" dt="2024-04-30T08:57:33.408" v="843" actId="21"/>
          <ac:cxnSpMkLst>
            <pc:docMk/>
            <pc:sldMk cId="3811853199" sldId="473"/>
            <ac:cxnSpMk id="49" creationId="{4D60564D-ACDE-E768-08B7-666F92376F9A}"/>
          </ac:cxnSpMkLst>
        </pc:cxnChg>
        <pc:cxnChg chg="add mod">
          <ac:chgData name="Huy Pham" userId="918db3a1909f15e0" providerId="LiveId" clId="{F19965F6-5506-42AE-B8AF-E67348EDD155}" dt="2024-04-30T09:01:09.722" v="920" actId="1076"/>
          <ac:cxnSpMkLst>
            <pc:docMk/>
            <pc:sldMk cId="3811853199" sldId="473"/>
            <ac:cxnSpMk id="50" creationId="{BC0ECEEE-D15B-F920-DD36-D8E1453776C1}"/>
          </ac:cxnSpMkLst>
        </pc:cxnChg>
        <pc:cxnChg chg="add mod">
          <ac:chgData name="Huy Pham" userId="918db3a1909f15e0" providerId="LiveId" clId="{F19965F6-5506-42AE-B8AF-E67348EDD155}" dt="2024-04-30T09:01:09.722" v="920" actId="1076"/>
          <ac:cxnSpMkLst>
            <pc:docMk/>
            <pc:sldMk cId="3811853199" sldId="473"/>
            <ac:cxnSpMk id="55" creationId="{59C3538C-9AED-7207-764D-DFDBFCF7E7AF}"/>
          </ac:cxnSpMkLst>
        </pc:cxnChg>
        <pc:cxnChg chg="add del mod">
          <ac:chgData name="Huy Pham" userId="918db3a1909f15e0" providerId="LiveId" clId="{F19965F6-5506-42AE-B8AF-E67348EDD155}" dt="2024-04-30T08:57:16.340" v="841" actId="478"/>
          <ac:cxnSpMkLst>
            <pc:docMk/>
            <pc:sldMk cId="3811853199" sldId="473"/>
            <ac:cxnSpMk id="86" creationId="{2F0FFC2C-8FF1-EE36-3E89-F082A4DE8ABD}"/>
          </ac:cxnSpMkLst>
        </pc:cxnChg>
        <pc:cxnChg chg="add mod">
          <ac:chgData name="Huy Pham" userId="918db3a1909f15e0" providerId="LiveId" clId="{F19965F6-5506-42AE-B8AF-E67348EDD155}" dt="2024-04-30T09:01:09.722" v="920" actId="1076"/>
          <ac:cxnSpMkLst>
            <pc:docMk/>
            <pc:sldMk cId="3811853199" sldId="473"/>
            <ac:cxnSpMk id="93" creationId="{4D60564D-ACDE-E768-08B7-666F92376F9A}"/>
          </ac:cxnSpMkLst>
        </pc:cxnChg>
      </pc:sldChg>
      <pc:sldChg chg="addSp delSp modSp add mod">
        <pc:chgData name="Huy Pham" userId="918db3a1909f15e0" providerId="LiveId" clId="{F19965F6-5506-42AE-B8AF-E67348EDD155}" dt="2024-04-30T09:20:51.092" v="1219" actId="1076"/>
        <pc:sldMkLst>
          <pc:docMk/>
          <pc:sldMk cId="3986796680" sldId="474"/>
        </pc:sldMkLst>
        <pc:spChg chg="mod">
          <ac:chgData name="Huy Pham" userId="918db3a1909f15e0" providerId="LiveId" clId="{F19965F6-5506-42AE-B8AF-E67348EDD155}" dt="2024-04-30T09:12:11.791" v="1104" actId="6549"/>
          <ac:spMkLst>
            <pc:docMk/>
            <pc:sldMk cId="3986796680" sldId="474"/>
            <ac:spMk id="21" creationId="{49AC26A3-7762-BDEB-8D28-C68237A5D450}"/>
          </ac:spMkLst>
        </pc:spChg>
        <pc:spChg chg="mod">
          <ac:chgData name="Huy Pham" userId="918db3a1909f15e0" providerId="LiveId" clId="{F19965F6-5506-42AE-B8AF-E67348EDD155}" dt="2024-04-30T09:12:24.050" v="1106" actId="1076"/>
          <ac:spMkLst>
            <pc:docMk/>
            <pc:sldMk cId="3986796680" sldId="474"/>
            <ac:spMk id="22" creationId="{B2209923-BCD3-9356-39C6-A50929BEDBBA}"/>
          </ac:spMkLst>
        </pc:spChg>
        <pc:spChg chg="add del mod">
          <ac:chgData name="Huy Pham" userId="918db3a1909f15e0" providerId="LiveId" clId="{F19965F6-5506-42AE-B8AF-E67348EDD155}" dt="2024-04-30T09:12:48.359" v="1108" actId="478"/>
          <ac:spMkLst>
            <pc:docMk/>
            <pc:sldMk cId="3986796680" sldId="474"/>
            <ac:spMk id="23" creationId="{0B92802C-EB8F-54E7-102C-16B9B35822A1}"/>
          </ac:spMkLst>
        </pc:spChg>
        <pc:spChg chg="mod">
          <ac:chgData name="Huy Pham" userId="918db3a1909f15e0" providerId="LiveId" clId="{F19965F6-5506-42AE-B8AF-E67348EDD155}" dt="2024-04-30T09:10:56.011" v="1057" actId="1035"/>
          <ac:spMkLst>
            <pc:docMk/>
            <pc:sldMk cId="3986796680" sldId="474"/>
            <ac:spMk id="26" creationId="{DA277A87-AC0C-E161-AEDC-FFD265F5BEB4}"/>
          </ac:spMkLst>
        </pc:spChg>
        <pc:spChg chg="mod">
          <ac:chgData name="Huy Pham" userId="918db3a1909f15e0" providerId="LiveId" clId="{F19965F6-5506-42AE-B8AF-E67348EDD155}" dt="2024-04-30T09:12:20.849" v="1105" actId="14100"/>
          <ac:spMkLst>
            <pc:docMk/>
            <pc:sldMk cId="3986796680" sldId="474"/>
            <ac:spMk id="31" creationId="{47587C07-3F8E-FBA3-E25E-C06061374D29}"/>
          </ac:spMkLst>
        </pc:spChg>
        <pc:spChg chg="add del mod">
          <ac:chgData name="Huy Pham" userId="918db3a1909f15e0" providerId="LiveId" clId="{F19965F6-5506-42AE-B8AF-E67348EDD155}" dt="2024-04-30T09:12:55.233" v="1109" actId="478"/>
          <ac:spMkLst>
            <pc:docMk/>
            <pc:sldMk cId="3986796680" sldId="474"/>
            <ac:spMk id="34" creationId="{0CFEDEFD-7427-9A81-C364-2B63D712FC05}"/>
          </ac:spMkLst>
        </pc:spChg>
        <pc:spChg chg="add mod">
          <ac:chgData name="Huy Pham" userId="918db3a1909f15e0" providerId="LiveId" clId="{F19965F6-5506-42AE-B8AF-E67348EDD155}" dt="2024-04-30T09:15:31.723" v="1156" actId="1076"/>
          <ac:spMkLst>
            <pc:docMk/>
            <pc:sldMk cId="3986796680" sldId="474"/>
            <ac:spMk id="48" creationId="{FB979AA6-DFC1-27C6-D9FA-18877E359045}"/>
          </ac:spMkLst>
        </pc:spChg>
        <pc:spChg chg="add mod">
          <ac:chgData name="Huy Pham" userId="918db3a1909f15e0" providerId="LiveId" clId="{F19965F6-5506-42AE-B8AF-E67348EDD155}" dt="2024-04-30T09:15:28.489" v="1155" actId="1076"/>
          <ac:spMkLst>
            <pc:docMk/>
            <pc:sldMk cId="3986796680" sldId="474"/>
            <ac:spMk id="49" creationId="{5638815A-B7FD-01D7-51DF-23421FF42F5C}"/>
          </ac:spMkLst>
        </pc:spChg>
        <pc:spChg chg="add mod">
          <ac:chgData name="Huy Pham" userId="918db3a1909f15e0" providerId="LiveId" clId="{F19965F6-5506-42AE-B8AF-E67348EDD155}" dt="2024-04-30T09:15:28.489" v="1155" actId="1076"/>
          <ac:spMkLst>
            <pc:docMk/>
            <pc:sldMk cId="3986796680" sldId="474"/>
            <ac:spMk id="61" creationId="{A348E53A-F30D-F4EA-9717-DEEBF0CDC5BC}"/>
          </ac:spMkLst>
        </pc:spChg>
        <pc:spChg chg="add mod">
          <ac:chgData name="Huy Pham" userId="918db3a1909f15e0" providerId="LiveId" clId="{F19965F6-5506-42AE-B8AF-E67348EDD155}" dt="2024-04-30T09:15:28.489" v="1155" actId="1076"/>
          <ac:spMkLst>
            <pc:docMk/>
            <pc:sldMk cId="3986796680" sldId="474"/>
            <ac:spMk id="62" creationId="{1D0FE328-479D-CBE9-B8E3-07DF5B4057AF}"/>
          </ac:spMkLst>
        </pc:spChg>
        <pc:spChg chg="add del mod">
          <ac:chgData name="Huy Pham" userId="918db3a1909f15e0" providerId="LiveId" clId="{F19965F6-5506-42AE-B8AF-E67348EDD155}" dt="2024-04-30T09:15:16.210" v="1153" actId="478"/>
          <ac:spMkLst>
            <pc:docMk/>
            <pc:sldMk cId="3986796680" sldId="474"/>
            <ac:spMk id="63" creationId="{EFBCCA20-5E71-F1C8-818E-AD384972FCB5}"/>
          </ac:spMkLst>
        </pc:spChg>
        <pc:spChg chg="add del mod">
          <ac:chgData name="Huy Pham" userId="918db3a1909f15e0" providerId="LiveId" clId="{F19965F6-5506-42AE-B8AF-E67348EDD155}" dt="2024-04-30T09:15:10.164" v="1150" actId="478"/>
          <ac:spMkLst>
            <pc:docMk/>
            <pc:sldMk cId="3986796680" sldId="474"/>
            <ac:spMk id="65" creationId="{F5125541-C72A-86AC-89B8-CF4898E6C5E0}"/>
          </ac:spMkLst>
        </pc:spChg>
        <pc:spChg chg="add del mod">
          <ac:chgData name="Huy Pham" userId="918db3a1909f15e0" providerId="LiveId" clId="{F19965F6-5506-42AE-B8AF-E67348EDD155}" dt="2024-04-30T09:15:13.661" v="1151" actId="478"/>
          <ac:spMkLst>
            <pc:docMk/>
            <pc:sldMk cId="3986796680" sldId="474"/>
            <ac:spMk id="66" creationId="{E2D4BB2A-F3F3-F013-0EB2-867AB23133C5}"/>
          </ac:spMkLst>
        </pc:spChg>
        <pc:spChg chg="add mod">
          <ac:chgData name="Huy Pham" userId="918db3a1909f15e0" providerId="LiveId" clId="{F19965F6-5506-42AE-B8AF-E67348EDD155}" dt="2024-04-30T09:16:43.487" v="1169" actId="1076"/>
          <ac:spMkLst>
            <pc:docMk/>
            <pc:sldMk cId="3986796680" sldId="474"/>
            <ac:spMk id="67" creationId="{0E7A9AA3-E057-29FF-B1A8-7C9C79B62513}"/>
          </ac:spMkLst>
        </pc:spChg>
        <pc:spChg chg="add del mod">
          <ac:chgData name="Huy Pham" userId="918db3a1909f15e0" providerId="LiveId" clId="{F19965F6-5506-42AE-B8AF-E67348EDD155}" dt="2024-04-30T09:13:31.454" v="1112" actId="478"/>
          <ac:spMkLst>
            <pc:docMk/>
            <pc:sldMk cId="3986796680" sldId="474"/>
            <ac:spMk id="68" creationId="{33BB0B8A-BD17-0AED-5946-D6CB258B3E5A}"/>
          </ac:spMkLst>
        </pc:spChg>
        <pc:spChg chg="add del mod">
          <ac:chgData name="Huy Pham" userId="918db3a1909f15e0" providerId="LiveId" clId="{F19965F6-5506-42AE-B8AF-E67348EDD155}" dt="2024-04-30T09:13:31.454" v="1112" actId="478"/>
          <ac:spMkLst>
            <pc:docMk/>
            <pc:sldMk cId="3986796680" sldId="474"/>
            <ac:spMk id="69" creationId="{21F2B700-11BA-7C3C-7AF5-CB8309331BF8}"/>
          </ac:spMkLst>
        </pc:spChg>
        <pc:spChg chg="add del mod">
          <ac:chgData name="Huy Pham" userId="918db3a1909f15e0" providerId="LiveId" clId="{F19965F6-5506-42AE-B8AF-E67348EDD155}" dt="2024-04-30T09:13:31.454" v="1112" actId="478"/>
          <ac:spMkLst>
            <pc:docMk/>
            <pc:sldMk cId="3986796680" sldId="474"/>
            <ac:spMk id="70" creationId="{7DF140B7-15E4-B1C9-A51A-42FB4DDA2A6B}"/>
          </ac:spMkLst>
        </pc:spChg>
        <pc:spChg chg="add del mod">
          <ac:chgData name="Huy Pham" userId="918db3a1909f15e0" providerId="LiveId" clId="{F19965F6-5506-42AE-B8AF-E67348EDD155}" dt="2024-04-30T09:13:31.454" v="1112" actId="478"/>
          <ac:spMkLst>
            <pc:docMk/>
            <pc:sldMk cId="3986796680" sldId="474"/>
            <ac:spMk id="71" creationId="{D1795D70-0D3D-50D4-206D-46B8A8394A7B}"/>
          </ac:spMkLst>
        </pc:spChg>
        <pc:spChg chg="add del mod">
          <ac:chgData name="Huy Pham" userId="918db3a1909f15e0" providerId="LiveId" clId="{F19965F6-5506-42AE-B8AF-E67348EDD155}" dt="2024-04-30T09:13:31.454" v="1112" actId="478"/>
          <ac:spMkLst>
            <pc:docMk/>
            <pc:sldMk cId="3986796680" sldId="474"/>
            <ac:spMk id="72" creationId="{7D9E09E4-9228-8D76-2728-688470AE40C6}"/>
          </ac:spMkLst>
        </pc:spChg>
        <pc:spChg chg="add del mod">
          <ac:chgData name="Huy Pham" userId="918db3a1909f15e0" providerId="LiveId" clId="{F19965F6-5506-42AE-B8AF-E67348EDD155}" dt="2024-04-30T09:13:31.454" v="1112" actId="478"/>
          <ac:spMkLst>
            <pc:docMk/>
            <pc:sldMk cId="3986796680" sldId="474"/>
            <ac:spMk id="73" creationId="{E6E96D96-9FBC-3DED-01D7-41023455B324}"/>
          </ac:spMkLst>
        </pc:spChg>
        <pc:spChg chg="add mod">
          <ac:chgData name="Huy Pham" userId="918db3a1909f15e0" providerId="LiveId" clId="{F19965F6-5506-42AE-B8AF-E67348EDD155}" dt="2024-04-30T09:18:24.821" v="1178" actId="14100"/>
          <ac:spMkLst>
            <pc:docMk/>
            <pc:sldMk cId="3986796680" sldId="474"/>
            <ac:spMk id="75" creationId="{B9CDA59E-56BE-62DF-23CA-469037C48B20}"/>
          </ac:spMkLst>
        </pc:spChg>
        <pc:spChg chg="add mod">
          <ac:chgData name="Huy Pham" userId="918db3a1909f15e0" providerId="LiveId" clId="{F19965F6-5506-42AE-B8AF-E67348EDD155}" dt="2024-04-30T09:18:43.294" v="1189" actId="20577"/>
          <ac:spMkLst>
            <pc:docMk/>
            <pc:sldMk cId="3986796680" sldId="474"/>
            <ac:spMk id="76" creationId="{2D2C078C-0A59-765B-5E1C-BE3E3116FE55}"/>
          </ac:spMkLst>
        </pc:spChg>
        <pc:spChg chg="add del mod">
          <ac:chgData name="Huy Pham" userId="918db3a1909f15e0" providerId="LiveId" clId="{F19965F6-5506-42AE-B8AF-E67348EDD155}" dt="2024-04-30T09:19:07.429" v="1192" actId="478"/>
          <ac:spMkLst>
            <pc:docMk/>
            <pc:sldMk cId="3986796680" sldId="474"/>
            <ac:spMk id="77" creationId="{E41CFC12-2BEA-BD51-E2E5-A6C47B2D0920}"/>
          </ac:spMkLst>
        </pc:spChg>
        <pc:spChg chg="add mod">
          <ac:chgData name="Huy Pham" userId="918db3a1909f15e0" providerId="LiveId" clId="{F19965F6-5506-42AE-B8AF-E67348EDD155}" dt="2024-04-30T09:20:21.035" v="1203" actId="1076"/>
          <ac:spMkLst>
            <pc:docMk/>
            <pc:sldMk cId="3986796680" sldId="474"/>
            <ac:spMk id="78" creationId="{90208BAD-8067-0EF6-A3B1-314D756E7C88}"/>
          </ac:spMkLst>
        </pc:spChg>
        <pc:spChg chg="add mod">
          <ac:chgData name="Huy Pham" userId="918db3a1909f15e0" providerId="LiveId" clId="{F19965F6-5506-42AE-B8AF-E67348EDD155}" dt="2024-04-30T09:20:38.412" v="1212" actId="1037"/>
          <ac:spMkLst>
            <pc:docMk/>
            <pc:sldMk cId="3986796680" sldId="474"/>
            <ac:spMk id="79" creationId="{0F9F46F2-DD81-EF2B-773E-DB0CA0B43993}"/>
          </ac:spMkLst>
        </pc:spChg>
        <pc:spChg chg="add mod">
          <ac:chgData name="Huy Pham" userId="918db3a1909f15e0" providerId="LiveId" clId="{F19965F6-5506-42AE-B8AF-E67348EDD155}" dt="2024-04-30T09:20:51.092" v="1219" actId="1076"/>
          <ac:spMkLst>
            <pc:docMk/>
            <pc:sldMk cId="3986796680" sldId="474"/>
            <ac:spMk id="80" creationId="{BD695D3D-42D5-2A6F-47DA-8CBBF241894A}"/>
          </ac:spMkLst>
        </pc:spChg>
        <pc:spChg chg="del">
          <ac:chgData name="Huy Pham" userId="918db3a1909f15e0" providerId="LiveId" clId="{F19965F6-5506-42AE-B8AF-E67348EDD155}" dt="2024-04-30T09:05:26.987" v="986" actId="478"/>
          <ac:spMkLst>
            <pc:docMk/>
            <pc:sldMk cId="3986796680" sldId="474"/>
            <ac:spMk id="109" creationId="{C371806F-52A1-F1D0-A9B5-62264E309271}"/>
          </ac:spMkLst>
        </pc:spChg>
        <pc:spChg chg="del">
          <ac:chgData name="Huy Pham" userId="918db3a1909f15e0" providerId="LiveId" clId="{F19965F6-5506-42AE-B8AF-E67348EDD155}" dt="2024-04-30T09:05:25.358" v="985" actId="478"/>
          <ac:spMkLst>
            <pc:docMk/>
            <pc:sldMk cId="3986796680" sldId="474"/>
            <ac:spMk id="110" creationId="{9B121FA0-A049-D3D2-E7BC-BAE1AEEF53EC}"/>
          </ac:spMkLst>
        </pc:spChg>
        <pc:spChg chg="del">
          <ac:chgData name="Huy Pham" userId="918db3a1909f15e0" providerId="LiveId" clId="{F19965F6-5506-42AE-B8AF-E67348EDD155}" dt="2024-04-30T09:05:25.358" v="985" actId="478"/>
          <ac:spMkLst>
            <pc:docMk/>
            <pc:sldMk cId="3986796680" sldId="474"/>
            <ac:spMk id="112" creationId="{A693C569-A380-AA38-2798-4B93DC8E354A}"/>
          </ac:spMkLst>
        </pc:spChg>
        <pc:spChg chg="del">
          <ac:chgData name="Huy Pham" userId="918db3a1909f15e0" providerId="LiveId" clId="{F19965F6-5506-42AE-B8AF-E67348EDD155}" dt="2024-04-30T09:05:25.358" v="985" actId="478"/>
          <ac:spMkLst>
            <pc:docMk/>
            <pc:sldMk cId="3986796680" sldId="474"/>
            <ac:spMk id="113" creationId="{71B467C0-5550-0DB0-1ABB-6EE430FA5B7F}"/>
          </ac:spMkLst>
        </pc:spChg>
        <pc:spChg chg="del">
          <ac:chgData name="Huy Pham" userId="918db3a1909f15e0" providerId="LiveId" clId="{F19965F6-5506-42AE-B8AF-E67348EDD155}" dt="2024-04-30T09:05:25.358" v="985" actId="478"/>
          <ac:spMkLst>
            <pc:docMk/>
            <pc:sldMk cId="3986796680" sldId="474"/>
            <ac:spMk id="114" creationId="{DF2E1BF6-975F-D268-67FB-76FE8FDFBEF9}"/>
          </ac:spMkLst>
        </pc:spChg>
        <pc:spChg chg="del">
          <ac:chgData name="Huy Pham" userId="918db3a1909f15e0" providerId="LiveId" clId="{F19965F6-5506-42AE-B8AF-E67348EDD155}" dt="2024-04-30T09:05:25.358" v="985" actId="478"/>
          <ac:spMkLst>
            <pc:docMk/>
            <pc:sldMk cId="3986796680" sldId="474"/>
            <ac:spMk id="116" creationId="{8ADC4609-4392-B66C-64BA-1E33E24EB388}"/>
          </ac:spMkLst>
        </pc:spChg>
        <pc:spChg chg="del">
          <ac:chgData name="Huy Pham" userId="918db3a1909f15e0" providerId="LiveId" clId="{F19965F6-5506-42AE-B8AF-E67348EDD155}" dt="2024-04-30T09:05:25.358" v="985" actId="478"/>
          <ac:spMkLst>
            <pc:docMk/>
            <pc:sldMk cId="3986796680" sldId="474"/>
            <ac:spMk id="119" creationId="{44FFEB6B-C922-FDE1-4AC7-BB0451A5804F}"/>
          </ac:spMkLst>
        </pc:spChg>
        <pc:spChg chg="del">
          <ac:chgData name="Huy Pham" userId="918db3a1909f15e0" providerId="LiveId" clId="{F19965F6-5506-42AE-B8AF-E67348EDD155}" dt="2024-04-30T09:05:25.358" v="985" actId="478"/>
          <ac:spMkLst>
            <pc:docMk/>
            <pc:sldMk cId="3986796680" sldId="474"/>
            <ac:spMk id="121" creationId="{3CAE066B-D362-D86C-A165-154FE8FA37B6}"/>
          </ac:spMkLst>
        </pc:spChg>
        <pc:graphicFrameChg chg="add del mod">
          <ac:chgData name="Huy Pham" userId="918db3a1909f15e0" providerId="LiveId" clId="{F19965F6-5506-42AE-B8AF-E67348EDD155}" dt="2024-04-30T09:05:28.197" v="989"/>
          <ac:graphicFrameMkLst>
            <pc:docMk/>
            <pc:sldMk cId="3986796680" sldId="474"/>
            <ac:graphicFrameMk id="19" creationId="{D8C747F5-C91D-EDA4-7047-E070D695EDF9}"/>
          </ac:graphicFrameMkLst>
        </pc:graphicFrameChg>
        <pc:graphicFrameChg chg="add del mod">
          <ac:chgData name="Huy Pham" userId="918db3a1909f15e0" providerId="LiveId" clId="{F19965F6-5506-42AE-B8AF-E67348EDD155}" dt="2024-04-30T09:05:40.027" v="995"/>
          <ac:graphicFrameMkLst>
            <pc:docMk/>
            <pc:sldMk cId="3986796680" sldId="474"/>
            <ac:graphicFrameMk id="30" creationId="{B518273B-8A4A-A7CD-92CD-96DC44A0F0EA}"/>
          </ac:graphicFrameMkLst>
        </pc:graphicFrameChg>
        <pc:graphicFrameChg chg="add del mod">
          <ac:chgData name="Huy Pham" userId="918db3a1909f15e0" providerId="LiveId" clId="{F19965F6-5506-42AE-B8AF-E67348EDD155}" dt="2024-04-30T09:11:00.227" v="1061"/>
          <ac:graphicFrameMkLst>
            <pc:docMk/>
            <pc:sldMk cId="3986796680" sldId="474"/>
            <ac:graphicFrameMk id="39" creationId="{39C4E49C-542E-CA27-8037-47E22887A4D4}"/>
          </ac:graphicFrameMkLst>
        </pc:graphicFrameChg>
        <pc:graphicFrameChg chg="add del mod">
          <ac:chgData name="Huy Pham" userId="918db3a1909f15e0" providerId="LiveId" clId="{F19965F6-5506-42AE-B8AF-E67348EDD155}" dt="2024-04-30T09:11:17.543" v="1069"/>
          <ac:graphicFrameMkLst>
            <pc:docMk/>
            <pc:sldMk cId="3986796680" sldId="474"/>
            <ac:graphicFrameMk id="40" creationId="{48B78177-807D-3DB1-5C86-1CEA3E07953D}"/>
          </ac:graphicFrameMkLst>
        </pc:graphicFrameChg>
        <pc:graphicFrameChg chg="add del mod">
          <ac:chgData name="Huy Pham" userId="918db3a1909f15e0" providerId="LiveId" clId="{F19965F6-5506-42AE-B8AF-E67348EDD155}" dt="2024-04-30T09:11:31.353" v="1084"/>
          <ac:graphicFrameMkLst>
            <pc:docMk/>
            <pc:sldMk cId="3986796680" sldId="474"/>
            <ac:graphicFrameMk id="42" creationId="{41A71C2B-FC5F-B656-7268-44DE501490A8}"/>
          </ac:graphicFrameMkLst>
        </pc:graphicFrameChg>
        <pc:picChg chg="add mod">
          <ac:chgData name="Huy Pham" userId="918db3a1909f15e0" providerId="LiveId" clId="{F19965F6-5506-42AE-B8AF-E67348EDD155}" dt="2024-04-30T09:15:28.489" v="1155" actId="1076"/>
          <ac:picMkLst>
            <pc:docMk/>
            <pc:sldMk cId="3986796680" sldId="474"/>
            <ac:picMk id="60" creationId="{922968C7-797E-F7E5-47BA-DFD0D51E4A49}"/>
          </ac:picMkLst>
        </pc:picChg>
        <pc:picChg chg="add del mod">
          <ac:chgData name="Huy Pham" userId="918db3a1909f15e0" providerId="LiveId" clId="{F19965F6-5506-42AE-B8AF-E67348EDD155}" dt="2024-04-30T09:15:14.811" v="1152" actId="478"/>
          <ac:picMkLst>
            <pc:docMk/>
            <pc:sldMk cId="3986796680" sldId="474"/>
            <ac:picMk id="64" creationId="{6D26A638-D2BA-2BD1-5365-2DF58B717963}"/>
          </ac:picMkLst>
        </pc:picChg>
        <pc:picChg chg="del">
          <ac:chgData name="Huy Pham" userId="918db3a1909f15e0" providerId="LiveId" clId="{F19965F6-5506-42AE-B8AF-E67348EDD155}" dt="2024-04-30T09:05:25.358" v="985" actId="478"/>
          <ac:picMkLst>
            <pc:docMk/>
            <pc:sldMk cId="3986796680" sldId="474"/>
            <ac:picMk id="111" creationId="{2FE0E5FA-997A-534A-E91C-C4C01393F0A1}"/>
          </ac:picMkLst>
        </pc:picChg>
        <pc:picChg chg="del">
          <ac:chgData name="Huy Pham" userId="918db3a1909f15e0" providerId="LiveId" clId="{F19965F6-5506-42AE-B8AF-E67348EDD155}" dt="2024-04-30T09:05:25.358" v="985" actId="478"/>
          <ac:picMkLst>
            <pc:docMk/>
            <pc:sldMk cId="3986796680" sldId="474"/>
            <ac:picMk id="115" creationId="{ED133C5F-F22F-4271-4DCE-23BDA703E87E}"/>
          </ac:picMkLst>
        </pc:picChg>
      </pc:sldChg>
      <pc:sldChg chg="addSp delSp modSp add mod delAnim modAnim">
        <pc:chgData name="Huy Pham" userId="918db3a1909f15e0" providerId="LiveId" clId="{F19965F6-5506-42AE-B8AF-E67348EDD155}" dt="2024-04-30T09:37:10.309" v="1797" actId="1076"/>
        <pc:sldMkLst>
          <pc:docMk/>
          <pc:sldMk cId="3602455404" sldId="475"/>
        </pc:sldMkLst>
        <pc:spChg chg="del">
          <ac:chgData name="Huy Pham" userId="918db3a1909f15e0" providerId="LiveId" clId="{F19965F6-5506-42AE-B8AF-E67348EDD155}" dt="2024-04-30T09:21:54.399" v="1223" actId="478"/>
          <ac:spMkLst>
            <pc:docMk/>
            <pc:sldMk cId="3602455404" sldId="475"/>
            <ac:spMk id="21" creationId="{49AC26A3-7762-BDEB-8D28-C68237A5D450}"/>
          </ac:spMkLst>
        </pc:spChg>
        <pc:spChg chg="mod">
          <ac:chgData name="Huy Pham" userId="918db3a1909f15e0" providerId="LiveId" clId="{F19965F6-5506-42AE-B8AF-E67348EDD155}" dt="2024-04-30T09:31:48.395" v="1675" actId="1036"/>
          <ac:spMkLst>
            <pc:docMk/>
            <pc:sldMk cId="3602455404" sldId="475"/>
            <ac:spMk id="22" creationId="{B2209923-BCD3-9356-39C6-A50929BEDBBA}"/>
          </ac:spMkLst>
        </pc:spChg>
        <pc:spChg chg="add mod">
          <ac:chgData name="Huy Pham" userId="918db3a1909f15e0" providerId="LiveId" clId="{F19965F6-5506-42AE-B8AF-E67348EDD155}" dt="2024-04-30T09:31:12.120" v="1664" actId="1076"/>
          <ac:spMkLst>
            <pc:docMk/>
            <pc:sldMk cId="3602455404" sldId="475"/>
            <ac:spMk id="23" creationId="{C36C80D7-18E8-2D4C-091E-D79041440151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29" creationId="{E6EC746F-5A94-7C9E-D78D-399F8D9BFDD6}"/>
          </ac:spMkLst>
        </pc:spChg>
        <pc:spChg chg="add mod">
          <ac:chgData name="Huy Pham" userId="918db3a1909f15e0" providerId="LiveId" clId="{F19965F6-5506-42AE-B8AF-E67348EDD155}" dt="2024-04-30T09:34:59.208" v="1765" actId="14100"/>
          <ac:spMkLst>
            <pc:docMk/>
            <pc:sldMk cId="3602455404" sldId="475"/>
            <ac:spMk id="30" creationId="{09047352-AE16-5123-6BDF-4FAB1C63A634}"/>
          </ac:spMkLst>
        </pc:spChg>
        <pc:spChg chg="del">
          <ac:chgData name="Huy Pham" userId="918db3a1909f15e0" providerId="LiveId" clId="{F19965F6-5506-42AE-B8AF-E67348EDD155}" dt="2024-04-30T09:21:55.547" v="1224" actId="478"/>
          <ac:spMkLst>
            <pc:docMk/>
            <pc:sldMk cId="3602455404" sldId="475"/>
            <ac:spMk id="31" creationId="{47587C07-3F8E-FBA3-E25E-C06061374D29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33" creationId="{432138A8-214F-336C-0C77-27EA0C77D7DF}"/>
          </ac:spMkLst>
        </pc:spChg>
        <pc:spChg chg="add mod">
          <ac:chgData name="Huy Pham" userId="918db3a1909f15e0" providerId="LiveId" clId="{F19965F6-5506-42AE-B8AF-E67348EDD155}" dt="2024-04-30T09:31:52.336" v="1676" actId="1076"/>
          <ac:spMkLst>
            <pc:docMk/>
            <pc:sldMk cId="3602455404" sldId="475"/>
            <ac:spMk id="34" creationId="{CA53056C-B83B-6815-F183-018DBFCAD52B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35" creationId="{522FAE59-63CD-A425-C334-58371F958FE9}"/>
          </ac:spMkLst>
        </pc:spChg>
        <pc:spChg chg="add mod">
          <ac:chgData name="Huy Pham" userId="918db3a1909f15e0" providerId="LiveId" clId="{F19965F6-5506-42AE-B8AF-E67348EDD155}" dt="2024-04-30T09:31:54.677" v="1677" actId="1076"/>
          <ac:spMkLst>
            <pc:docMk/>
            <pc:sldMk cId="3602455404" sldId="475"/>
            <ac:spMk id="39" creationId="{4D3F9105-7DDA-54DB-C475-5D72C0D8BB12}"/>
          </ac:spMkLst>
        </pc:spChg>
        <pc:spChg chg="add del mod">
          <ac:chgData name="Huy Pham" userId="918db3a1909f15e0" providerId="LiveId" clId="{F19965F6-5506-42AE-B8AF-E67348EDD155}" dt="2024-04-30T09:27:37.727" v="1393" actId="478"/>
          <ac:spMkLst>
            <pc:docMk/>
            <pc:sldMk cId="3602455404" sldId="475"/>
            <ac:spMk id="40" creationId="{19435468-E2E4-F62E-1DBB-8B0102844EB4}"/>
          </ac:spMkLst>
        </pc:spChg>
        <pc:spChg chg="add del mod">
          <ac:chgData name="Huy Pham" userId="918db3a1909f15e0" providerId="LiveId" clId="{F19965F6-5506-42AE-B8AF-E67348EDD155}" dt="2024-04-30T09:27:36.796" v="1392" actId="478"/>
          <ac:spMkLst>
            <pc:docMk/>
            <pc:sldMk cId="3602455404" sldId="475"/>
            <ac:spMk id="42" creationId="{ED6B1B4A-79C2-8B67-10FB-AB52EAB77199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43" creationId="{1C0B835D-819D-CA71-03B8-5070C38F70D5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44" creationId="{609CC780-FF1C-BBD8-9E14-2D6787174DFE}"/>
          </ac:spMkLst>
        </pc:spChg>
        <pc:spChg chg="del">
          <ac:chgData name="Huy Pham" userId="918db3a1909f15e0" providerId="LiveId" clId="{F19965F6-5506-42AE-B8AF-E67348EDD155}" dt="2024-04-30T09:21:51.411" v="1222" actId="478"/>
          <ac:spMkLst>
            <pc:docMk/>
            <pc:sldMk cId="3602455404" sldId="475"/>
            <ac:spMk id="45" creationId="{CC3BF405-0710-F5BB-497A-2FA9780D918C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46" creationId="{11731EB0-199E-E7F9-652A-12983E41A9CD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48" creationId="{FB979AA6-DFC1-27C6-D9FA-18877E359045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49" creationId="{5638815A-B7FD-01D7-51DF-23421FF42F5C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51" creationId="{A4BEF6C6-3CAD-74DE-0E57-AE8CB6E645D5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52" creationId="{11651A3D-CC94-069F-7536-0B1438F73C94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53" creationId="{2F300117-261A-7FE7-9AE5-98584476FBFE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54" creationId="{1640CFF6-A5FE-4A3B-4127-883E05BB9DB9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56" creationId="{AEEB812F-A5C7-9033-F645-2BB1F55F27E1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57" creationId="{BC6917E3-98DB-B38A-C5F5-ED26DFB1EF66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58" creationId="{0C220AB6-B547-9831-B2C8-13B81BDFAAE7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59" creationId="{23BC169E-4620-C813-883B-12F7605C2BC4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61" creationId="{A348E53A-F30D-F4EA-9717-DEEBF0CDC5BC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62" creationId="{1D0FE328-479D-CBE9-B8E3-07DF5B4057AF}"/>
          </ac:spMkLst>
        </pc:spChg>
        <pc:spChg chg="add del mod">
          <ac:chgData name="Huy Pham" userId="918db3a1909f15e0" providerId="LiveId" clId="{F19965F6-5506-42AE-B8AF-E67348EDD155}" dt="2024-04-30T09:27:36.796" v="1392" actId="478"/>
          <ac:spMkLst>
            <pc:docMk/>
            <pc:sldMk cId="3602455404" sldId="475"/>
            <ac:spMk id="64" creationId="{64BCC921-F8FD-DB4A-EC62-EAC6705AD492}"/>
          </ac:spMkLst>
        </pc:spChg>
        <pc:spChg chg="add mod">
          <ac:chgData name="Huy Pham" userId="918db3a1909f15e0" providerId="LiveId" clId="{F19965F6-5506-42AE-B8AF-E67348EDD155}" dt="2024-04-30T09:31:58.236" v="1678" actId="1076"/>
          <ac:spMkLst>
            <pc:docMk/>
            <pc:sldMk cId="3602455404" sldId="475"/>
            <ac:spMk id="65" creationId="{1E4B41BC-655D-B94F-D80F-3AD9D8461152}"/>
          </ac:spMkLst>
        </pc:spChg>
        <pc:spChg chg="add mod">
          <ac:chgData name="Huy Pham" userId="918db3a1909f15e0" providerId="LiveId" clId="{F19965F6-5506-42AE-B8AF-E67348EDD155}" dt="2024-04-30T09:32:21.411" v="1683" actId="1076"/>
          <ac:spMkLst>
            <pc:docMk/>
            <pc:sldMk cId="3602455404" sldId="475"/>
            <ac:spMk id="66" creationId="{EA4C39D6-BE03-248D-5D8C-6DFAF0FA9E0C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67" creationId="{0E7A9AA3-E057-29FF-B1A8-7C9C79B62513}"/>
          </ac:spMkLst>
        </pc:spChg>
        <pc:spChg chg="add mod">
          <ac:chgData name="Huy Pham" userId="918db3a1909f15e0" providerId="LiveId" clId="{F19965F6-5506-42AE-B8AF-E67348EDD155}" dt="2024-04-30T09:33:22.200" v="1757" actId="1076"/>
          <ac:spMkLst>
            <pc:docMk/>
            <pc:sldMk cId="3602455404" sldId="475"/>
            <ac:spMk id="69" creationId="{38E3C38A-459B-9E9F-F3D0-EE50D939E8C2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75" creationId="{B9CDA59E-56BE-62DF-23CA-469037C48B20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76" creationId="{2D2C078C-0A59-765B-5E1C-BE3E3116FE55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78" creationId="{90208BAD-8067-0EF6-A3B1-314D756E7C88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79" creationId="{0F9F46F2-DD81-EF2B-773E-DB0CA0B43993}"/>
          </ac:spMkLst>
        </pc:spChg>
        <pc:spChg chg="del">
          <ac:chgData name="Huy Pham" userId="918db3a1909f15e0" providerId="LiveId" clId="{F19965F6-5506-42AE-B8AF-E67348EDD155}" dt="2024-04-30T09:21:47.405" v="1221" actId="478"/>
          <ac:spMkLst>
            <pc:docMk/>
            <pc:sldMk cId="3602455404" sldId="475"/>
            <ac:spMk id="80" creationId="{BD695D3D-42D5-2A6F-47DA-8CBBF241894A}"/>
          </ac:spMkLst>
        </pc:spChg>
        <pc:graphicFrameChg chg="add del mod">
          <ac:chgData name="Huy Pham" userId="918db3a1909f15e0" providerId="LiveId" clId="{F19965F6-5506-42AE-B8AF-E67348EDD155}" dt="2024-04-30T09:22:10.591" v="1228"/>
          <ac:graphicFrameMkLst>
            <pc:docMk/>
            <pc:sldMk cId="3602455404" sldId="475"/>
            <ac:graphicFrameMk id="19" creationId="{8C390A5C-1120-0F9E-82D4-E2CE29E63C1C}"/>
          </ac:graphicFrameMkLst>
        </pc:graphicFrameChg>
        <pc:picChg chg="add mod">
          <ac:chgData name="Huy Pham" userId="918db3a1909f15e0" providerId="LiveId" clId="{F19965F6-5506-42AE-B8AF-E67348EDD155}" dt="2024-04-30T09:31:08.506" v="1663" actId="14100"/>
          <ac:picMkLst>
            <pc:docMk/>
            <pc:sldMk cId="3602455404" sldId="475"/>
            <ac:picMk id="32" creationId="{0029D624-E137-1044-A917-96BA6051E5BE}"/>
          </ac:picMkLst>
        </pc:picChg>
        <pc:picChg chg="del">
          <ac:chgData name="Huy Pham" userId="918db3a1909f15e0" providerId="LiveId" clId="{F19965F6-5506-42AE-B8AF-E67348EDD155}" dt="2024-04-30T09:21:47.405" v="1221" actId="478"/>
          <ac:picMkLst>
            <pc:docMk/>
            <pc:sldMk cId="3602455404" sldId="475"/>
            <ac:picMk id="60" creationId="{922968C7-797E-F7E5-47BA-DFD0D51E4A49}"/>
          </ac:picMkLst>
        </pc:picChg>
        <pc:picChg chg="add del mod">
          <ac:chgData name="Huy Pham" userId="918db3a1909f15e0" providerId="LiveId" clId="{F19965F6-5506-42AE-B8AF-E67348EDD155}" dt="2024-04-30T09:27:36.796" v="1392" actId="478"/>
          <ac:picMkLst>
            <pc:docMk/>
            <pc:sldMk cId="3602455404" sldId="475"/>
            <ac:picMk id="63" creationId="{2F43DE7F-4546-DA4E-E650-8A446AC972BF}"/>
          </ac:picMkLst>
        </pc:picChg>
        <pc:picChg chg="add del mod">
          <ac:chgData name="Huy Pham" userId="918db3a1909f15e0" providerId="LiveId" clId="{F19965F6-5506-42AE-B8AF-E67348EDD155}" dt="2024-04-30T09:35:35.317" v="1777" actId="478"/>
          <ac:picMkLst>
            <pc:docMk/>
            <pc:sldMk cId="3602455404" sldId="475"/>
            <ac:picMk id="73" creationId="{AA2A58EB-4FE3-DAC0-EB09-26AD6FE3E6A2}"/>
          </ac:picMkLst>
        </pc:picChg>
        <pc:picChg chg="add mod">
          <ac:chgData name="Huy Pham" userId="918db3a1909f15e0" providerId="LiveId" clId="{F19965F6-5506-42AE-B8AF-E67348EDD155}" dt="2024-04-30T09:37:10.309" v="1797" actId="1076"/>
          <ac:picMkLst>
            <pc:docMk/>
            <pc:sldMk cId="3602455404" sldId="475"/>
            <ac:picMk id="77" creationId="{3C10D8B0-4FA9-DB75-046B-93A43ED2CDA1}"/>
          </ac:picMkLst>
        </pc:picChg>
        <pc:cxnChg chg="del">
          <ac:chgData name="Huy Pham" userId="918db3a1909f15e0" providerId="LiveId" clId="{F19965F6-5506-42AE-B8AF-E67348EDD155}" dt="2024-04-30T09:21:47.405" v="1221" actId="478"/>
          <ac:cxnSpMkLst>
            <pc:docMk/>
            <pc:sldMk cId="3602455404" sldId="475"/>
            <ac:cxnSpMk id="24" creationId="{70B8B60E-9DCC-045E-A02E-75937A71A14C}"/>
          </ac:cxnSpMkLst>
        </pc:cxnChg>
        <pc:cxnChg chg="del">
          <ac:chgData name="Huy Pham" userId="918db3a1909f15e0" providerId="LiveId" clId="{F19965F6-5506-42AE-B8AF-E67348EDD155}" dt="2024-04-30T09:21:47.405" v="1221" actId="478"/>
          <ac:cxnSpMkLst>
            <pc:docMk/>
            <pc:sldMk cId="3602455404" sldId="475"/>
            <ac:cxnSpMk id="25" creationId="{90185492-0D87-EDDF-8430-E1FD31A97890}"/>
          </ac:cxnSpMkLst>
        </pc:cxnChg>
        <pc:cxnChg chg="del">
          <ac:chgData name="Huy Pham" userId="918db3a1909f15e0" providerId="LiveId" clId="{F19965F6-5506-42AE-B8AF-E67348EDD155}" dt="2024-04-30T09:21:47.405" v="1221" actId="478"/>
          <ac:cxnSpMkLst>
            <pc:docMk/>
            <pc:sldMk cId="3602455404" sldId="475"/>
            <ac:cxnSpMk id="27" creationId="{BA69CD76-D953-5D41-5ED0-8957799B8506}"/>
          </ac:cxnSpMkLst>
        </pc:cxnChg>
        <pc:cxnChg chg="del">
          <ac:chgData name="Huy Pham" userId="918db3a1909f15e0" providerId="LiveId" clId="{F19965F6-5506-42AE-B8AF-E67348EDD155}" dt="2024-04-30T09:21:47.405" v="1221" actId="478"/>
          <ac:cxnSpMkLst>
            <pc:docMk/>
            <pc:sldMk cId="3602455404" sldId="475"/>
            <ac:cxnSpMk id="28" creationId="{3F1C4CD9-231B-AF22-9E15-9BD87FD19DAA}"/>
          </ac:cxnSpMkLst>
        </pc:cxnChg>
        <pc:cxnChg chg="del">
          <ac:chgData name="Huy Pham" userId="918db3a1909f15e0" providerId="LiveId" clId="{F19965F6-5506-42AE-B8AF-E67348EDD155}" dt="2024-04-30T09:21:47.405" v="1221" actId="478"/>
          <ac:cxnSpMkLst>
            <pc:docMk/>
            <pc:sldMk cId="3602455404" sldId="475"/>
            <ac:cxnSpMk id="36" creationId="{FC4B7881-61D7-015A-299B-43D01E9BFDD3}"/>
          </ac:cxnSpMkLst>
        </pc:cxnChg>
        <pc:cxnChg chg="del mod">
          <ac:chgData name="Huy Pham" userId="918db3a1909f15e0" providerId="LiveId" clId="{F19965F6-5506-42AE-B8AF-E67348EDD155}" dt="2024-04-30T09:21:47.405" v="1221" actId="478"/>
          <ac:cxnSpMkLst>
            <pc:docMk/>
            <pc:sldMk cId="3602455404" sldId="475"/>
            <ac:cxnSpMk id="37" creationId="{11BEFCD3-BFCF-0A60-9400-55DAA4881F15}"/>
          </ac:cxnSpMkLst>
        </pc:cxnChg>
        <pc:cxnChg chg="del">
          <ac:chgData name="Huy Pham" userId="918db3a1909f15e0" providerId="LiveId" clId="{F19965F6-5506-42AE-B8AF-E67348EDD155}" dt="2024-04-30T09:21:47.405" v="1221" actId="478"/>
          <ac:cxnSpMkLst>
            <pc:docMk/>
            <pc:sldMk cId="3602455404" sldId="475"/>
            <ac:cxnSpMk id="38" creationId="{B2DA7203-53E6-3A25-0A6C-569A992C67D0}"/>
          </ac:cxnSpMkLst>
        </pc:cxnChg>
        <pc:cxnChg chg="del">
          <ac:chgData name="Huy Pham" userId="918db3a1909f15e0" providerId="LiveId" clId="{F19965F6-5506-42AE-B8AF-E67348EDD155}" dt="2024-04-30T09:21:47.405" v="1221" actId="478"/>
          <ac:cxnSpMkLst>
            <pc:docMk/>
            <pc:sldMk cId="3602455404" sldId="475"/>
            <ac:cxnSpMk id="41" creationId="{469C287B-A356-0540-1B6B-FBB5FE9967B6}"/>
          </ac:cxnSpMkLst>
        </pc:cxnChg>
        <pc:cxnChg chg="del">
          <ac:chgData name="Huy Pham" userId="918db3a1909f15e0" providerId="LiveId" clId="{F19965F6-5506-42AE-B8AF-E67348EDD155}" dt="2024-04-30T09:21:47.405" v="1221" actId="478"/>
          <ac:cxnSpMkLst>
            <pc:docMk/>
            <pc:sldMk cId="3602455404" sldId="475"/>
            <ac:cxnSpMk id="47" creationId="{D63A44BD-DD5B-80F7-2082-E82C7E5AE2B4}"/>
          </ac:cxnSpMkLst>
        </pc:cxnChg>
        <pc:cxnChg chg="del mod">
          <ac:chgData name="Huy Pham" userId="918db3a1909f15e0" providerId="LiveId" clId="{F19965F6-5506-42AE-B8AF-E67348EDD155}" dt="2024-04-30T09:21:47.405" v="1221" actId="478"/>
          <ac:cxnSpMkLst>
            <pc:docMk/>
            <pc:sldMk cId="3602455404" sldId="475"/>
            <ac:cxnSpMk id="50" creationId="{BC0ECEEE-D15B-F920-DD36-D8E1453776C1}"/>
          </ac:cxnSpMkLst>
        </pc:cxnChg>
        <pc:cxnChg chg="del">
          <ac:chgData name="Huy Pham" userId="918db3a1909f15e0" providerId="LiveId" clId="{F19965F6-5506-42AE-B8AF-E67348EDD155}" dt="2024-04-30T09:21:47.405" v="1221" actId="478"/>
          <ac:cxnSpMkLst>
            <pc:docMk/>
            <pc:sldMk cId="3602455404" sldId="475"/>
            <ac:cxnSpMk id="55" creationId="{59C3538C-9AED-7207-764D-DFDBFCF7E7AF}"/>
          </ac:cxnSpMkLst>
        </pc:cxnChg>
        <pc:cxnChg chg="add mod">
          <ac:chgData name="Huy Pham" userId="918db3a1909f15e0" providerId="LiveId" clId="{F19965F6-5506-42AE-B8AF-E67348EDD155}" dt="2024-04-30T09:33:59.604" v="1760" actId="208"/>
          <ac:cxnSpMkLst>
            <pc:docMk/>
            <pc:sldMk cId="3602455404" sldId="475"/>
            <ac:cxnSpMk id="71" creationId="{31B6A67D-9BF8-6354-884C-21021460F88B}"/>
          </ac:cxnSpMkLst>
        </pc:cxnChg>
        <pc:cxnChg chg="del">
          <ac:chgData name="Huy Pham" userId="918db3a1909f15e0" providerId="LiveId" clId="{F19965F6-5506-42AE-B8AF-E67348EDD155}" dt="2024-04-30T09:21:47.405" v="1221" actId="478"/>
          <ac:cxnSpMkLst>
            <pc:docMk/>
            <pc:sldMk cId="3602455404" sldId="475"/>
            <ac:cxnSpMk id="93" creationId="{4D60564D-ACDE-E768-08B7-666F92376F9A}"/>
          </ac:cxnSpMkLst>
        </pc:cxnChg>
      </pc:sldChg>
      <pc:sldChg chg="addSp delSp modSp add mod modAnim">
        <pc:chgData name="Huy Pham" userId="918db3a1909f15e0" providerId="LiveId" clId="{F19965F6-5506-42AE-B8AF-E67348EDD155}" dt="2024-05-02T01:57:13.399" v="2436" actId="14100"/>
        <pc:sldMkLst>
          <pc:docMk/>
          <pc:sldMk cId="3633270404" sldId="476"/>
        </pc:sldMkLst>
        <pc:spChg chg="mod">
          <ac:chgData name="Huy Pham" userId="918db3a1909f15e0" providerId="LiveId" clId="{F19965F6-5506-42AE-B8AF-E67348EDD155}" dt="2024-05-02T01:11:01.813" v="1800" actId="20577"/>
          <ac:spMkLst>
            <pc:docMk/>
            <pc:sldMk cId="3633270404" sldId="476"/>
            <ac:spMk id="12" creationId="{C48652AC-C627-2B19-2990-1EF69B0ACB9F}"/>
          </ac:spMkLst>
        </pc:spChg>
        <pc:spChg chg="mod">
          <ac:chgData name="Huy Pham" userId="918db3a1909f15e0" providerId="LiveId" clId="{F19965F6-5506-42AE-B8AF-E67348EDD155}" dt="2024-05-02T01:11:23.607" v="1939" actId="20577"/>
          <ac:spMkLst>
            <pc:docMk/>
            <pc:sldMk cId="3633270404" sldId="476"/>
            <ac:spMk id="13" creationId="{75210F64-84EB-A3C0-234B-38A4D7D9FBE3}"/>
          </ac:spMkLst>
        </pc:spChg>
        <pc:spChg chg="add mod">
          <ac:chgData name="Huy Pham" userId="918db3a1909f15e0" providerId="LiveId" clId="{F19965F6-5506-42AE-B8AF-E67348EDD155}" dt="2024-05-02T01:57:13.399" v="2436" actId="14100"/>
          <ac:spMkLst>
            <pc:docMk/>
            <pc:sldMk cId="3633270404" sldId="476"/>
            <ac:spMk id="21" creationId="{FE7641A2-BB48-C387-8C2E-47B0A00D57E7}"/>
          </ac:spMkLst>
        </pc:spChg>
        <pc:spChg chg="del">
          <ac:chgData name="Huy Pham" userId="918db3a1909f15e0" providerId="LiveId" clId="{F19965F6-5506-42AE-B8AF-E67348EDD155}" dt="2024-05-02T01:11:31.986" v="1940" actId="478"/>
          <ac:spMkLst>
            <pc:docMk/>
            <pc:sldMk cId="3633270404" sldId="476"/>
            <ac:spMk id="22" creationId="{B2209923-BCD3-9356-39C6-A50929BEDBBA}"/>
          </ac:spMkLst>
        </pc:spChg>
        <pc:spChg chg="del">
          <ac:chgData name="Huy Pham" userId="918db3a1909f15e0" providerId="LiveId" clId="{F19965F6-5506-42AE-B8AF-E67348EDD155}" dt="2024-05-02T01:11:43.010" v="1944" actId="478"/>
          <ac:spMkLst>
            <pc:docMk/>
            <pc:sldMk cId="3633270404" sldId="476"/>
            <ac:spMk id="23" creationId="{C36C80D7-18E8-2D4C-091E-D79041440151}"/>
          </ac:spMkLst>
        </pc:spChg>
        <pc:spChg chg="add del mod">
          <ac:chgData name="Huy Pham" userId="918db3a1909f15e0" providerId="LiveId" clId="{F19965F6-5506-42AE-B8AF-E67348EDD155}" dt="2024-05-02T01:23:23.505" v="2130" actId="478"/>
          <ac:spMkLst>
            <pc:docMk/>
            <pc:sldMk cId="3633270404" sldId="476"/>
            <ac:spMk id="25" creationId="{97AF63EF-CB2B-8D98-57FE-AFF2F5BCEBC5}"/>
          </ac:spMkLst>
        </pc:spChg>
        <pc:spChg chg="del">
          <ac:chgData name="Huy Pham" userId="918db3a1909f15e0" providerId="LiveId" clId="{F19965F6-5506-42AE-B8AF-E67348EDD155}" dt="2024-05-02T01:11:48.129" v="1945" actId="478"/>
          <ac:spMkLst>
            <pc:docMk/>
            <pc:sldMk cId="3633270404" sldId="476"/>
            <ac:spMk id="26" creationId="{DA277A87-AC0C-E161-AEDC-FFD265F5BEB4}"/>
          </ac:spMkLst>
        </pc:spChg>
        <pc:spChg chg="mod">
          <ac:chgData name="Huy Pham" userId="918db3a1909f15e0" providerId="LiveId" clId="{F19965F6-5506-42AE-B8AF-E67348EDD155}" dt="2024-05-02T01:14:12.939" v="1982" actId="14100"/>
          <ac:spMkLst>
            <pc:docMk/>
            <pc:sldMk cId="3633270404" sldId="476"/>
            <ac:spMk id="30" creationId="{09047352-AE16-5123-6BDF-4FAB1C63A634}"/>
          </ac:spMkLst>
        </pc:spChg>
        <pc:spChg chg="add mod">
          <ac:chgData name="Huy Pham" userId="918db3a1909f15e0" providerId="LiveId" clId="{F19965F6-5506-42AE-B8AF-E67348EDD155}" dt="2024-05-02T01:16:07.112" v="1995" actId="1076"/>
          <ac:spMkLst>
            <pc:docMk/>
            <pc:sldMk cId="3633270404" sldId="476"/>
            <ac:spMk id="33" creationId="{6710591D-C048-A219-85D2-1A8835976C2D}"/>
          </ac:spMkLst>
        </pc:spChg>
        <pc:spChg chg="del">
          <ac:chgData name="Huy Pham" userId="918db3a1909f15e0" providerId="LiveId" clId="{F19965F6-5506-42AE-B8AF-E67348EDD155}" dt="2024-05-02T01:11:31.986" v="1940" actId="478"/>
          <ac:spMkLst>
            <pc:docMk/>
            <pc:sldMk cId="3633270404" sldId="476"/>
            <ac:spMk id="34" creationId="{CA53056C-B83B-6815-F183-018DBFCAD52B}"/>
          </ac:spMkLst>
        </pc:spChg>
        <pc:spChg chg="add mod">
          <ac:chgData name="Huy Pham" userId="918db3a1909f15e0" providerId="LiveId" clId="{F19965F6-5506-42AE-B8AF-E67348EDD155}" dt="2024-05-02T01:16:07.112" v="1995" actId="1076"/>
          <ac:spMkLst>
            <pc:docMk/>
            <pc:sldMk cId="3633270404" sldId="476"/>
            <ac:spMk id="35" creationId="{D6A4B439-D0E9-8C06-CB76-258ED7757607}"/>
          </ac:spMkLst>
        </pc:spChg>
        <pc:spChg chg="add mod">
          <ac:chgData name="Huy Pham" userId="918db3a1909f15e0" providerId="LiveId" clId="{F19965F6-5506-42AE-B8AF-E67348EDD155}" dt="2024-05-02T01:16:07.112" v="1995" actId="1076"/>
          <ac:spMkLst>
            <pc:docMk/>
            <pc:sldMk cId="3633270404" sldId="476"/>
            <ac:spMk id="36" creationId="{9B4B660A-A4DE-CB45-C317-29D014753732}"/>
          </ac:spMkLst>
        </pc:spChg>
        <pc:spChg chg="del">
          <ac:chgData name="Huy Pham" userId="918db3a1909f15e0" providerId="LiveId" clId="{F19965F6-5506-42AE-B8AF-E67348EDD155}" dt="2024-05-02T01:11:31.986" v="1940" actId="478"/>
          <ac:spMkLst>
            <pc:docMk/>
            <pc:sldMk cId="3633270404" sldId="476"/>
            <ac:spMk id="39" creationId="{4D3F9105-7DDA-54DB-C475-5D72C0D8BB12}"/>
          </ac:spMkLst>
        </pc:spChg>
        <pc:spChg chg="add mod">
          <ac:chgData name="Huy Pham" userId="918db3a1909f15e0" providerId="LiveId" clId="{F19965F6-5506-42AE-B8AF-E67348EDD155}" dt="2024-05-02T01:16:07.112" v="1995" actId="1076"/>
          <ac:spMkLst>
            <pc:docMk/>
            <pc:sldMk cId="3633270404" sldId="476"/>
            <ac:spMk id="42" creationId="{69341273-9047-040A-1946-2D1ADC5FC8F8}"/>
          </ac:spMkLst>
        </pc:spChg>
        <pc:spChg chg="add mod">
          <ac:chgData name="Huy Pham" userId="918db3a1909f15e0" providerId="LiveId" clId="{F19965F6-5506-42AE-B8AF-E67348EDD155}" dt="2024-05-02T01:16:07.112" v="1995" actId="1076"/>
          <ac:spMkLst>
            <pc:docMk/>
            <pc:sldMk cId="3633270404" sldId="476"/>
            <ac:spMk id="43" creationId="{8C3E91ED-27A9-009B-02E3-79C8F346D0DB}"/>
          </ac:spMkLst>
        </pc:spChg>
        <pc:spChg chg="add mod">
          <ac:chgData name="Huy Pham" userId="918db3a1909f15e0" providerId="LiveId" clId="{F19965F6-5506-42AE-B8AF-E67348EDD155}" dt="2024-05-02T01:16:07.112" v="1995" actId="1076"/>
          <ac:spMkLst>
            <pc:docMk/>
            <pc:sldMk cId="3633270404" sldId="476"/>
            <ac:spMk id="44" creationId="{1ADEA1D2-BF46-7762-20BB-35504A103342}"/>
          </ac:spMkLst>
        </pc:spChg>
        <pc:spChg chg="add mod">
          <ac:chgData name="Huy Pham" userId="918db3a1909f15e0" providerId="LiveId" clId="{F19965F6-5506-42AE-B8AF-E67348EDD155}" dt="2024-05-02T01:16:07.112" v="1995" actId="1076"/>
          <ac:spMkLst>
            <pc:docMk/>
            <pc:sldMk cId="3633270404" sldId="476"/>
            <ac:spMk id="47" creationId="{E8A9F317-0D18-0D01-A340-95A53635E40D}"/>
          </ac:spMkLst>
        </pc:spChg>
        <pc:spChg chg="add mod">
          <ac:chgData name="Huy Pham" userId="918db3a1909f15e0" providerId="LiveId" clId="{F19965F6-5506-42AE-B8AF-E67348EDD155}" dt="2024-05-02T01:16:07.112" v="1995" actId="1076"/>
          <ac:spMkLst>
            <pc:docMk/>
            <pc:sldMk cId="3633270404" sldId="476"/>
            <ac:spMk id="48" creationId="{942D466E-2BFA-CA30-8D30-BDBDFD357BAF}"/>
          </ac:spMkLst>
        </pc:spChg>
        <pc:spChg chg="add mod">
          <ac:chgData name="Huy Pham" userId="918db3a1909f15e0" providerId="LiveId" clId="{F19965F6-5506-42AE-B8AF-E67348EDD155}" dt="2024-05-02T01:16:07.112" v="1995" actId="1076"/>
          <ac:spMkLst>
            <pc:docMk/>
            <pc:sldMk cId="3633270404" sldId="476"/>
            <ac:spMk id="49" creationId="{A2D2B838-24EC-2161-E530-65294B60029E}"/>
          </ac:spMkLst>
        </pc:spChg>
        <pc:spChg chg="add mod">
          <ac:chgData name="Huy Pham" userId="918db3a1909f15e0" providerId="LiveId" clId="{F19965F6-5506-42AE-B8AF-E67348EDD155}" dt="2024-05-02T01:16:07.112" v="1995" actId="1076"/>
          <ac:spMkLst>
            <pc:docMk/>
            <pc:sldMk cId="3633270404" sldId="476"/>
            <ac:spMk id="50" creationId="{5B8A0206-790F-6E11-A0FB-8200368ECAAB}"/>
          </ac:spMkLst>
        </pc:spChg>
        <pc:spChg chg="add mod">
          <ac:chgData name="Huy Pham" userId="918db3a1909f15e0" providerId="LiveId" clId="{F19965F6-5506-42AE-B8AF-E67348EDD155}" dt="2024-05-02T01:16:07.112" v="1995" actId="1076"/>
          <ac:spMkLst>
            <pc:docMk/>
            <pc:sldMk cId="3633270404" sldId="476"/>
            <ac:spMk id="52" creationId="{794648C3-2DEB-8DE3-CAD2-08AD13159099}"/>
          </ac:spMkLst>
        </pc:spChg>
        <pc:spChg chg="add mod">
          <ac:chgData name="Huy Pham" userId="918db3a1909f15e0" providerId="LiveId" clId="{F19965F6-5506-42AE-B8AF-E67348EDD155}" dt="2024-05-02T01:16:07.112" v="1995" actId="1076"/>
          <ac:spMkLst>
            <pc:docMk/>
            <pc:sldMk cId="3633270404" sldId="476"/>
            <ac:spMk id="53" creationId="{B5BDD93E-7A20-B26C-324F-8EEEDB79DB70}"/>
          </ac:spMkLst>
        </pc:spChg>
        <pc:spChg chg="add mod">
          <ac:chgData name="Huy Pham" userId="918db3a1909f15e0" providerId="LiveId" clId="{F19965F6-5506-42AE-B8AF-E67348EDD155}" dt="2024-05-02T01:16:07.112" v="1995" actId="1076"/>
          <ac:spMkLst>
            <pc:docMk/>
            <pc:sldMk cId="3633270404" sldId="476"/>
            <ac:spMk id="54" creationId="{7A1FEDA5-C805-4814-7633-FCB63F4EEC17}"/>
          </ac:spMkLst>
        </pc:spChg>
        <pc:spChg chg="add mod">
          <ac:chgData name="Huy Pham" userId="918db3a1909f15e0" providerId="LiveId" clId="{F19965F6-5506-42AE-B8AF-E67348EDD155}" dt="2024-05-02T01:16:07.112" v="1995" actId="1076"/>
          <ac:spMkLst>
            <pc:docMk/>
            <pc:sldMk cId="3633270404" sldId="476"/>
            <ac:spMk id="55" creationId="{70B21BEA-5191-A42E-F2A0-71B58F6ECDFC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62" creationId="{6F79CD1E-A76D-87EF-8242-A220C3DE205A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63" creationId="{BE961F82-65B0-1B4B-3FD9-60EAA7305337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64" creationId="{62819814-96F9-FB05-F723-AAF7595E722C}"/>
          </ac:spMkLst>
        </pc:spChg>
        <pc:spChg chg="del">
          <ac:chgData name="Huy Pham" userId="918db3a1909f15e0" providerId="LiveId" clId="{F19965F6-5506-42AE-B8AF-E67348EDD155}" dt="2024-05-02T01:11:35.496" v="1941" actId="478"/>
          <ac:spMkLst>
            <pc:docMk/>
            <pc:sldMk cId="3633270404" sldId="476"/>
            <ac:spMk id="65" creationId="{1E4B41BC-655D-B94F-D80F-3AD9D8461152}"/>
          </ac:spMkLst>
        </pc:spChg>
        <pc:spChg chg="del">
          <ac:chgData name="Huy Pham" userId="918db3a1909f15e0" providerId="LiveId" clId="{F19965F6-5506-42AE-B8AF-E67348EDD155}" dt="2024-05-02T01:11:31.986" v="1940" actId="478"/>
          <ac:spMkLst>
            <pc:docMk/>
            <pc:sldMk cId="3633270404" sldId="476"/>
            <ac:spMk id="66" creationId="{EA4C39D6-BE03-248D-5D8C-6DFAF0FA9E0C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67" creationId="{9859C64A-B0F7-150A-2AB0-EF922F600705}"/>
          </ac:spMkLst>
        </pc:spChg>
        <pc:spChg chg="del">
          <ac:chgData name="Huy Pham" userId="918db3a1909f15e0" providerId="LiveId" clId="{F19965F6-5506-42AE-B8AF-E67348EDD155}" dt="2024-05-02T01:11:31.986" v="1940" actId="478"/>
          <ac:spMkLst>
            <pc:docMk/>
            <pc:sldMk cId="3633270404" sldId="476"/>
            <ac:spMk id="69" creationId="{38E3C38A-459B-9E9F-F3D0-EE50D939E8C2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79" creationId="{FB2D2C64-AA32-7438-91B5-DB2FC6C41C53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80" creationId="{58C0550E-A781-DBDB-9E65-B74480D6DF17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81" creationId="{81AF9B0A-5C40-01B1-0E5F-2222755DDA8B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82" creationId="{5506DE97-EBED-3E3E-F724-215C11E2BA9F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85" creationId="{C285E083-DDD6-5DB4-224B-43EB57E7622A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88" creationId="{459DAB32-57BE-4402-E4FC-5B8ED9B6B1CF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89" creationId="{9A16A4FC-8610-ABE0-47FB-2EE61F7C5952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91" creationId="{D042C47E-A894-6770-0124-9B1162FE20A3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92" creationId="{E49AF4D1-CD7F-B2FE-0F7D-28A7FB5938FC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93" creationId="{A3D09BE0-C351-1BD3-7CBA-4E4C9FDFB5B9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94" creationId="{0896683E-6AD8-6AC5-1F31-8E6F0D9066E3}"/>
          </ac:spMkLst>
        </pc:spChg>
        <pc:spChg chg="add mod">
          <ac:chgData name="Huy Pham" userId="918db3a1909f15e0" providerId="LiveId" clId="{F19965F6-5506-42AE-B8AF-E67348EDD155}" dt="2024-05-02T01:16:37.205" v="1998" actId="1076"/>
          <ac:spMkLst>
            <pc:docMk/>
            <pc:sldMk cId="3633270404" sldId="476"/>
            <ac:spMk id="95" creationId="{AD9BF1A2-B88D-96C2-88B6-F3989A2F7E1B}"/>
          </ac:spMkLst>
        </pc:spChg>
        <pc:spChg chg="add mod">
          <ac:chgData name="Huy Pham" userId="918db3a1909f15e0" providerId="LiveId" clId="{F19965F6-5506-42AE-B8AF-E67348EDD155}" dt="2024-05-02T01:20:56.731" v="2076" actId="1076"/>
          <ac:spMkLst>
            <pc:docMk/>
            <pc:sldMk cId="3633270404" sldId="476"/>
            <ac:spMk id="100" creationId="{40FFB58D-0B12-D227-28E2-39A5BE4632BC}"/>
          </ac:spMkLst>
        </pc:spChg>
        <pc:spChg chg="add del mod">
          <ac:chgData name="Huy Pham" userId="918db3a1909f15e0" providerId="LiveId" clId="{F19965F6-5506-42AE-B8AF-E67348EDD155}" dt="2024-05-02T01:22:56.862" v="2120" actId="478"/>
          <ac:spMkLst>
            <pc:docMk/>
            <pc:sldMk cId="3633270404" sldId="476"/>
            <ac:spMk id="101" creationId="{5E257E8C-40E5-F883-10EC-3474176B143A}"/>
          </ac:spMkLst>
        </pc:spChg>
        <pc:spChg chg="add mod">
          <ac:chgData name="Huy Pham" userId="918db3a1909f15e0" providerId="LiveId" clId="{F19965F6-5506-42AE-B8AF-E67348EDD155}" dt="2024-05-02T01:20:45.274" v="2074" actId="1076"/>
          <ac:spMkLst>
            <pc:docMk/>
            <pc:sldMk cId="3633270404" sldId="476"/>
            <ac:spMk id="102" creationId="{E1341379-F813-8109-CCFC-6EF6E64900F7}"/>
          </ac:spMkLst>
        </pc:spChg>
        <pc:spChg chg="add mod">
          <ac:chgData name="Huy Pham" userId="918db3a1909f15e0" providerId="LiveId" clId="{F19965F6-5506-42AE-B8AF-E67348EDD155}" dt="2024-05-02T01:20:52.342" v="2075" actId="1076"/>
          <ac:spMkLst>
            <pc:docMk/>
            <pc:sldMk cId="3633270404" sldId="476"/>
            <ac:spMk id="107" creationId="{986BB926-27B5-F90B-2A03-DE1D40E4BFDE}"/>
          </ac:spMkLst>
        </pc:spChg>
        <pc:spChg chg="add del mod">
          <ac:chgData name="Huy Pham" userId="918db3a1909f15e0" providerId="LiveId" clId="{F19965F6-5506-42AE-B8AF-E67348EDD155}" dt="2024-05-02T01:23:40.508" v="2133" actId="478"/>
          <ac:spMkLst>
            <pc:docMk/>
            <pc:sldMk cId="3633270404" sldId="476"/>
            <ac:spMk id="108" creationId="{28439256-D828-6C17-3828-51F8AC3CB0E8}"/>
          </ac:spMkLst>
        </pc:spChg>
        <pc:spChg chg="add del mod">
          <ac:chgData name="Huy Pham" userId="918db3a1909f15e0" providerId="LiveId" clId="{F19965F6-5506-42AE-B8AF-E67348EDD155}" dt="2024-05-02T01:22:25.732" v="2110" actId="478"/>
          <ac:spMkLst>
            <pc:docMk/>
            <pc:sldMk cId="3633270404" sldId="476"/>
            <ac:spMk id="109" creationId="{70A039BE-B3F0-1FE8-AC82-23B2BC7E0F7C}"/>
          </ac:spMkLst>
        </pc:spChg>
        <pc:spChg chg="add del mod">
          <ac:chgData name="Huy Pham" userId="918db3a1909f15e0" providerId="LiveId" clId="{F19965F6-5506-42AE-B8AF-E67348EDD155}" dt="2024-05-02T01:23:10.820" v="2126" actId="478"/>
          <ac:spMkLst>
            <pc:docMk/>
            <pc:sldMk cId="3633270404" sldId="476"/>
            <ac:spMk id="112" creationId="{1DC0F682-AFD7-108D-3DBE-9310F3CD8D79}"/>
          </ac:spMkLst>
        </pc:spChg>
        <pc:spChg chg="add del mod">
          <ac:chgData name="Huy Pham" userId="918db3a1909f15e0" providerId="LiveId" clId="{F19965F6-5506-42AE-B8AF-E67348EDD155}" dt="2024-05-02T01:23:11.467" v="2127" actId="478"/>
          <ac:spMkLst>
            <pc:docMk/>
            <pc:sldMk cId="3633270404" sldId="476"/>
            <ac:spMk id="113" creationId="{77251B80-ECD3-4E2B-8ACD-9E437222B92D}"/>
          </ac:spMkLst>
        </pc:spChg>
        <pc:spChg chg="add mod">
          <ac:chgData name="Huy Pham" userId="918db3a1909f15e0" providerId="LiveId" clId="{F19965F6-5506-42AE-B8AF-E67348EDD155}" dt="2024-05-02T01:23:49.280" v="2139" actId="1038"/>
          <ac:spMkLst>
            <pc:docMk/>
            <pc:sldMk cId="3633270404" sldId="476"/>
            <ac:spMk id="114" creationId="{9D598D94-C577-0C54-C89A-60C9D4CBED3F}"/>
          </ac:spMkLst>
        </pc:spChg>
        <pc:spChg chg="add del mod">
          <ac:chgData name="Huy Pham" userId="918db3a1909f15e0" providerId="LiveId" clId="{F19965F6-5506-42AE-B8AF-E67348EDD155}" dt="2024-05-02T01:23:43.226" v="2134" actId="1076"/>
          <ac:spMkLst>
            <pc:docMk/>
            <pc:sldMk cId="3633270404" sldId="476"/>
            <ac:spMk id="115" creationId="{F6D75D8D-4B95-24AC-18D6-9D31846BC7C6}"/>
          </ac:spMkLst>
        </pc:spChg>
        <pc:spChg chg="add mod">
          <ac:chgData name="Huy Pham" userId="918db3a1909f15e0" providerId="LiveId" clId="{F19965F6-5506-42AE-B8AF-E67348EDD155}" dt="2024-05-02T01:17:54.603" v="2016" actId="1076"/>
          <ac:spMkLst>
            <pc:docMk/>
            <pc:sldMk cId="3633270404" sldId="476"/>
            <ac:spMk id="117" creationId="{D25A2055-B77B-7FFC-D6C0-6F434E5AA9A1}"/>
          </ac:spMkLst>
        </pc:spChg>
        <pc:spChg chg="add del mod">
          <ac:chgData name="Huy Pham" userId="918db3a1909f15e0" providerId="LiveId" clId="{F19965F6-5506-42AE-B8AF-E67348EDD155}" dt="2024-05-02T01:23:02.945" v="2122" actId="21"/>
          <ac:spMkLst>
            <pc:docMk/>
            <pc:sldMk cId="3633270404" sldId="476"/>
            <ac:spMk id="118" creationId="{3F7B8C29-585D-3214-ECCB-8DED472E2516}"/>
          </ac:spMkLst>
        </pc:spChg>
        <pc:spChg chg="add del mod">
          <ac:chgData name="Huy Pham" userId="918db3a1909f15e0" providerId="LiveId" clId="{F19965F6-5506-42AE-B8AF-E67348EDD155}" dt="2024-05-02T01:22:32.683" v="2111" actId="21"/>
          <ac:spMkLst>
            <pc:docMk/>
            <pc:sldMk cId="3633270404" sldId="476"/>
            <ac:spMk id="119" creationId="{CEFDACC2-3E88-0799-AF97-AB67231F4A15}"/>
          </ac:spMkLst>
        </pc:spChg>
        <pc:spChg chg="add del mod">
          <ac:chgData name="Huy Pham" userId="918db3a1909f15e0" providerId="LiveId" clId="{F19965F6-5506-42AE-B8AF-E67348EDD155}" dt="2024-05-02T01:21:46.745" v="2095" actId="21"/>
          <ac:spMkLst>
            <pc:docMk/>
            <pc:sldMk cId="3633270404" sldId="476"/>
            <ac:spMk id="120" creationId="{22CC2069-4B02-EEE8-5A0C-4BFB4D55644F}"/>
          </ac:spMkLst>
        </pc:spChg>
        <pc:spChg chg="add mod">
          <ac:chgData name="Huy Pham" userId="918db3a1909f15e0" providerId="LiveId" clId="{F19965F6-5506-42AE-B8AF-E67348EDD155}" dt="2024-05-02T01:23:14.218" v="2128" actId="1076"/>
          <ac:spMkLst>
            <pc:docMk/>
            <pc:sldMk cId="3633270404" sldId="476"/>
            <ac:spMk id="140" creationId="{D808A932-DF5F-E479-10D8-09661B37C84E}"/>
          </ac:spMkLst>
        </pc:spChg>
        <pc:spChg chg="add mod">
          <ac:chgData name="Huy Pham" userId="918db3a1909f15e0" providerId="LiveId" clId="{F19965F6-5506-42AE-B8AF-E67348EDD155}" dt="2024-05-02T01:21:23.236" v="2092" actId="1037"/>
          <ac:spMkLst>
            <pc:docMk/>
            <pc:sldMk cId="3633270404" sldId="476"/>
            <ac:spMk id="141" creationId="{4B18FFBE-194C-56E0-2F26-BC10DDDB1171}"/>
          </ac:spMkLst>
        </pc:spChg>
        <pc:spChg chg="add mod">
          <ac:chgData name="Huy Pham" userId="918db3a1909f15e0" providerId="LiveId" clId="{F19965F6-5506-42AE-B8AF-E67348EDD155}" dt="2024-05-02T01:21:16.132" v="2084" actId="313"/>
          <ac:spMkLst>
            <pc:docMk/>
            <pc:sldMk cId="3633270404" sldId="476"/>
            <ac:spMk id="142" creationId="{5591FA51-0D23-2194-D467-3B300138E998}"/>
          </ac:spMkLst>
        </pc:spChg>
        <pc:spChg chg="add mod">
          <ac:chgData name="Huy Pham" userId="918db3a1909f15e0" providerId="LiveId" clId="{F19965F6-5506-42AE-B8AF-E67348EDD155}" dt="2024-05-02T01:21:55.785" v="2098" actId="1076"/>
          <ac:spMkLst>
            <pc:docMk/>
            <pc:sldMk cId="3633270404" sldId="476"/>
            <ac:spMk id="143" creationId="{22CC2069-4B02-EEE8-5A0C-4BFB4D55644F}"/>
          </ac:spMkLst>
        </pc:spChg>
        <pc:spChg chg="add mod">
          <ac:chgData name="Huy Pham" userId="918db3a1909f15e0" providerId="LiveId" clId="{F19965F6-5506-42AE-B8AF-E67348EDD155}" dt="2024-05-02T01:22:03.078" v="2102" actId="1036"/>
          <ac:spMkLst>
            <pc:docMk/>
            <pc:sldMk cId="3633270404" sldId="476"/>
            <ac:spMk id="144" creationId="{0923E67D-AD10-B3BB-74A2-C717B9A41944}"/>
          </ac:spMkLst>
        </pc:spChg>
        <pc:spChg chg="add mod">
          <ac:chgData name="Huy Pham" userId="918db3a1909f15e0" providerId="LiveId" clId="{F19965F6-5506-42AE-B8AF-E67348EDD155}" dt="2024-05-02T01:22:08.217" v="2104" actId="1076"/>
          <ac:spMkLst>
            <pc:docMk/>
            <pc:sldMk cId="3633270404" sldId="476"/>
            <ac:spMk id="145" creationId="{8251558F-CD56-C334-50E1-071398153374}"/>
          </ac:spMkLst>
        </pc:spChg>
        <pc:spChg chg="add mod">
          <ac:chgData name="Huy Pham" userId="918db3a1909f15e0" providerId="LiveId" clId="{F19965F6-5506-42AE-B8AF-E67348EDD155}" dt="2024-05-02T01:22:14.810" v="2106" actId="1076"/>
          <ac:spMkLst>
            <pc:docMk/>
            <pc:sldMk cId="3633270404" sldId="476"/>
            <ac:spMk id="146" creationId="{AFA4210D-7E1E-8257-54AD-B863AAF6E349}"/>
          </ac:spMkLst>
        </pc:spChg>
        <pc:spChg chg="add mod">
          <ac:chgData name="Huy Pham" userId="918db3a1909f15e0" providerId="LiveId" clId="{F19965F6-5506-42AE-B8AF-E67348EDD155}" dt="2024-05-02T01:24:49.129" v="2159" actId="1038"/>
          <ac:spMkLst>
            <pc:docMk/>
            <pc:sldMk cId="3633270404" sldId="476"/>
            <ac:spMk id="147" creationId="{804BED00-8CCC-D2FD-B930-2389EA29098F}"/>
          </ac:spMkLst>
        </pc:spChg>
        <pc:spChg chg="add del mod">
          <ac:chgData name="Huy Pham" userId="918db3a1909f15e0" providerId="LiveId" clId="{F19965F6-5506-42AE-B8AF-E67348EDD155}" dt="2024-05-02T01:25:19.365" v="2167" actId="21"/>
          <ac:spMkLst>
            <pc:docMk/>
            <pc:sldMk cId="3633270404" sldId="476"/>
            <ac:spMk id="148" creationId="{CEFDACC2-3E88-0799-AF97-AB67231F4A15}"/>
          </ac:spMkLst>
        </pc:spChg>
        <pc:spChg chg="add mod">
          <ac:chgData name="Huy Pham" userId="918db3a1909f15e0" providerId="LiveId" clId="{F19965F6-5506-42AE-B8AF-E67348EDD155}" dt="2024-05-02T01:23:03.183" v="2123"/>
          <ac:spMkLst>
            <pc:docMk/>
            <pc:sldMk cId="3633270404" sldId="476"/>
            <ac:spMk id="150" creationId="{3F7B8C29-585D-3214-ECCB-8DED472E2516}"/>
          </ac:spMkLst>
        </pc:spChg>
        <pc:spChg chg="add mod">
          <ac:chgData name="Huy Pham" userId="918db3a1909f15e0" providerId="LiveId" clId="{F19965F6-5506-42AE-B8AF-E67348EDD155}" dt="2024-05-02T01:25:19.619" v="2168"/>
          <ac:spMkLst>
            <pc:docMk/>
            <pc:sldMk cId="3633270404" sldId="476"/>
            <ac:spMk id="158" creationId="{CEFDACC2-3E88-0799-AF97-AB67231F4A15}"/>
          </ac:spMkLst>
        </pc:spChg>
        <pc:spChg chg="add mod">
          <ac:chgData name="Huy Pham" userId="918db3a1909f15e0" providerId="LiveId" clId="{F19965F6-5506-42AE-B8AF-E67348EDD155}" dt="2024-05-02T01:26:55.431" v="2190"/>
          <ac:spMkLst>
            <pc:docMk/>
            <pc:sldMk cId="3633270404" sldId="476"/>
            <ac:spMk id="160" creationId="{25168DBB-80A7-B49E-F522-4C62EE5053C1}"/>
          </ac:spMkLst>
        </pc:spChg>
        <pc:spChg chg="add mod">
          <ac:chgData name="Huy Pham" userId="918db3a1909f15e0" providerId="LiveId" clId="{F19965F6-5506-42AE-B8AF-E67348EDD155}" dt="2024-05-02T01:27:40.884" v="2211" actId="1076"/>
          <ac:spMkLst>
            <pc:docMk/>
            <pc:sldMk cId="3633270404" sldId="476"/>
            <ac:spMk id="161" creationId="{69AFFDCE-A5C7-D34D-C1D5-20FD98DF4241}"/>
          </ac:spMkLst>
        </pc:spChg>
        <pc:spChg chg="add mod">
          <ac:chgData name="Huy Pham" userId="918db3a1909f15e0" providerId="LiveId" clId="{F19965F6-5506-42AE-B8AF-E67348EDD155}" dt="2024-05-02T01:27:57.522" v="2218" actId="1076"/>
          <ac:spMkLst>
            <pc:docMk/>
            <pc:sldMk cId="3633270404" sldId="476"/>
            <ac:spMk id="162" creationId="{2570691A-9774-CC16-4440-1E8FBE1925EF}"/>
          </ac:spMkLst>
        </pc:spChg>
        <pc:spChg chg="add del mod">
          <ac:chgData name="Huy Pham" userId="918db3a1909f15e0" providerId="LiveId" clId="{F19965F6-5506-42AE-B8AF-E67348EDD155}" dt="2024-05-02T01:28:44.790" v="2226" actId="478"/>
          <ac:spMkLst>
            <pc:docMk/>
            <pc:sldMk cId="3633270404" sldId="476"/>
            <ac:spMk id="164" creationId="{E2CE84DF-6FA4-5758-E36C-9CB58A29755D}"/>
          </ac:spMkLst>
        </pc:spChg>
        <pc:spChg chg="add mod">
          <ac:chgData name="Huy Pham" userId="918db3a1909f15e0" providerId="LiveId" clId="{F19965F6-5506-42AE-B8AF-E67348EDD155}" dt="2024-05-02T01:29:11.652" v="2232" actId="14100"/>
          <ac:spMkLst>
            <pc:docMk/>
            <pc:sldMk cId="3633270404" sldId="476"/>
            <ac:spMk id="165" creationId="{16E5D20C-4BC1-B1A1-5E92-752F5C9E4BCD}"/>
          </ac:spMkLst>
        </pc:spChg>
        <pc:spChg chg="add mod">
          <ac:chgData name="Huy Pham" userId="918db3a1909f15e0" providerId="LiveId" clId="{F19965F6-5506-42AE-B8AF-E67348EDD155}" dt="2024-05-02T01:30:24.569" v="2287" actId="14100"/>
          <ac:spMkLst>
            <pc:docMk/>
            <pc:sldMk cId="3633270404" sldId="476"/>
            <ac:spMk id="167" creationId="{8A405524-F442-7004-FF62-73234B27B916}"/>
          </ac:spMkLst>
        </pc:spChg>
        <pc:spChg chg="add mod">
          <ac:chgData name="Huy Pham" userId="918db3a1909f15e0" providerId="LiveId" clId="{F19965F6-5506-42AE-B8AF-E67348EDD155}" dt="2024-05-02T01:32:54.479" v="2292" actId="1076"/>
          <ac:spMkLst>
            <pc:docMk/>
            <pc:sldMk cId="3633270404" sldId="476"/>
            <ac:spMk id="168" creationId="{001CDBC2-F85C-D3F5-39C9-E658C843380D}"/>
          </ac:spMkLst>
        </pc:spChg>
        <pc:spChg chg="add mod">
          <ac:chgData name="Huy Pham" userId="918db3a1909f15e0" providerId="LiveId" clId="{F19965F6-5506-42AE-B8AF-E67348EDD155}" dt="2024-05-02T01:33:49.683" v="2382" actId="14100"/>
          <ac:spMkLst>
            <pc:docMk/>
            <pc:sldMk cId="3633270404" sldId="476"/>
            <ac:spMk id="169" creationId="{DEEC673B-4EA0-D39E-B193-2F929E488FB3}"/>
          </ac:spMkLst>
        </pc:spChg>
        <pc:spChg chg="add mod">
          <ac:chgData name="Huy Pham" userId="918db3a1909f15e0" providerId="LiveId" clId="{F19965F6-5506-42AE-B8AF-E67348EDD155}" dt="2024-05-02T01:35:06.336" v="2395" actId="1076"/>
          <ac:spMkLst>
            <pc:docMk/>
            <pc:sldMk cId="3633270404" sldId="476"/>
            <ac:spMk id="170" creationId="{DE4080B3-4752-D174-1E9C-855E262E56A1}"/>
          </ac:spMkLst>
        </pc:spChg>
        <pc:spChg chg="add mod">
          <ac:chgData name="Huy Pham" userId="918db3a1909f15e0" providerId="LiveId" clId="{F19965F6-5506-42AE-B8AF-E67348EDD155}" dt="2024-05-02T01:40:56.997" v="2434" actId="1076"/>
          <ac:spMkLst>
            <pc:docMk/>
            <pc:sldMk cId="3633270404" sldId="476"/>
            <ac:spMk id="171" creationId="{54D329E9-5ABA-A694-4770-8BF5F638A74F}"/>
          </ac:spMkLst>
        </pc:spChg>
        <pc:graphicFrameChg chg="add del mod">
          <ac:chgData name="Huy Pham" userId="918db3a1909f15e0" providerId="LiveId" clId="{F19965F6-5506-42AE-B8AF-E67348EDD155}" dt="2024-05-02T01:12:04.053" v="1949"/>
          <ac:graphicFrameMkLst>
            <pc:docMk/>
            <pc:sldMk cId="3633270404" sldId="476"/>
            <ac:graphicFrameMk id="19" creationId="{AAFCD560-9BFE-CDF3-0835-01CD173CBD73}"/>
          </ac:graphicFrameMkLst>
        </pc:graphicFrameChg>
        <pc:graphicFrameChg chg="add del mod">
          <ac:chgData name="Huy Pham" userId="918db3a1909f15e0" providerId="LiveId" clId="{F19965F6-5506-42AE-B8AF-E67348EDD155}" dt="2024-05-02T01:12:17.607" v="1955"/>
          <ac:graphicFrameMkLst>
            <pc:docMk/>
            <pc:sldMk cId="3633270404" sldId="476"/>
            <ac:graphicFrameMk id="24" creationId="{FCD79D08-188B-223F-2FA0-F2087F137011}"/>
          </ac:graphicFrameMkLst>
        </pc:graphicFrameChg>
        <pc:picChg chg="del">
          <ac:chgData name="Huy Pham" userId="918db3a1909f15e0" providerId="LiveId" clId="{F19965F6-5506-42AE-B8AF-E67348EDD155}" dt="2024-05-02T01:11:39.623" v="1943" actId="478"/>
          <ac:picMkLst>
            <pc:docMk/>
            <pc:sldMk cId="3633270404" sldId="476"/>
            <ac:picMk id="32" creationId="{0029D624-E137-1044-A917-96BA6051E5BE}"/>
          </ac:picMkLst>
        </pc:picChg>
        <pc:picChg chg="del">
          <ac:chgData name="Huy Pham" userId="918db3a1909f15e0" providerId="LiveId" clId="{F19965F6-5506-42AE-B8AF-E67348EDD155}" dt="2024-05-02T01:11:36.232" v="1942" actId="478"/>
          <ac:picMkLst>
            <pc:docMk/>
            <pc:sldMk cId="3633270404" sldId="476"/>
            <ac:picMk id="77" creationId="{3C10D8B0-4FA9-DB75-046B-93A43ED2CDA1}"/>
          </ac:picMkLst>
        </pc:picChg>
        <pc:picChg chg="add mod">
          <ac:chgData name="Huy Pham" userId="918db3a1909f15e0" providerId="LiveId" clId="{F19965F6-5506-42AE-B8AF-E67348EDD155}" dt="2024-05-02T01:28:26.077" v="2224" actId="1037"/>
          <ac:picMkLst>
            <pc:docMk/>
            <pc:sldMk cId="3633270404" sldId="476"/>
            <ac:picMk id="163" creationId="{8B94A678-23DA-58A8-B7A7-5611484C23D0}"/>
          </ac:picMkLst>
        </pc:picChg>
        <pc:cxnChg chg="add mod">
          <ac:chgData name="Huy Pham" userId="918db3a1909f15e0" providerId="LiveId" clId="{F19965F6-5506-42AE-B8AF-E67348EDD155}" dt="2024-05-02T01:16:07.112" v="1995" actId="1076"/>
          <ac:cxnSpMkLst>
            <pc:docMk/>
            <pc:sldMk cId="3633270404" sldId="476"/>
            <ac:cxnSpMk id="27" creationId="{BCE26F91-C0A7-2A2A-38B8-C35F1D083392}"/>
          </ac:cxnSpMkLst>
        </pc:cxnChg>
        <pc:cxnChg chg="add mod">
          <ac:chgData name="Huy Pham" userId="918db3a1909f15e0" providerId="LiveId" clId="{F19965F6-5506-42AE-B8AF-E67348EDD155}" dt="2024-05-02T01:16:07.112" v="1995" actId="1076"/>
          <ac:cxnSpMkLst>
            <pc:docMk/>
            <pc:sldMk cId="3633270404" sldId="476"/>
            <ac:cxnSpMk id="28" creationId="{7CE5ABBC-95F8-A3B2-0CCF-C2610E11BF17}"/>
          </ac:cxnSpMkLst>
        </pc:cxnChg>
        <pc:cxnChg chg="add mod">
          <ac:chgData name="Huy Pham" userId="918db3a1909f15e0" providerId="LiveId" clId="{F19965F6-5506-42AE-B8AF-E67348EDD155}" dt="2024-05-02T01:16:07.112" v="1995" actId="1076"/>
          <ac:cxnSpMkLst>
            <pc:docMk/>
            <pc:sldMk cId="3633270404" sldId="476"/>
            <ac:cxnSpMk id="29" creationId="{410B8DCD-A8E4-11DA-9C48-CCC2DDE61010}"/>
          </ac:cxnSpMkLst>
        </pc:cxnChg>
        <pc:cxnChg chg="add mod">
          <ac:chgData name="Huy Pham" userId="918db3a1909f15e0" providerId="LiveId" clId="{F19965F6-5506-42AE-B8AF-E67348EDD155}" dt="2024-05-02T01:16:07.112" v="1995" actId="1076"/>
          <ac:cxnSpMkLst>
            <pc:docMk/>
            <pc:sldMk cId="3633270404" sldId="476"/>
            <ac:cxnSpMk id="31" creationId="{2344132E-9A85-3B3E-BA9D-934CBE5781AA}"/>
          </ac:cxnSpMkLst>
        </pc:cxnChg>
        <pc:cxnChg chg="add mod">
          <ac:chgData name="Huy Pham" userId="918db3a1909f15e0" providerId="LiveId" clId="{F19965F6-5506-42AE-B8AF-E67348EDD155}" dt="2024-05-02T01:16:07.112" v="1995" actId="1076"/>
          <ac:cxnSpMkLst>
            <pc:docMk/>
            <pc:sldMk cId="3633270404" sldId="476"/>
            <ac:cxnSpMk id="37" creationId="{D721AF1E-E3E2-63A1-8990-252BB79AF3E0}"/>
          </ac:cxnSpMkLst>
        </pc:cxnChg>
        <pc:cxnChg chg="add mod">
          <ac:chgData name="Huy Pham" userId="918db3a1909f15e0" providerId="LiveId" clId="{F19965F6-5506-42AE-B8AF-E67348EDD155}" dt="2024-05-02T01:16:07.112" v="1995" actId="1076"/>
          <ac:cxnSpMkLst>
            <pc:docMk/>
            <pc:sldMk cId="3633270404" sldId="476"/>
            <ac:cxnSpMk id="38" creationId="{7B0BFBE6-6080-A3E9-1D11-2F1859518A1B}"/>
          </ac:cxnSpMkLst>
        </pc:cxnChg>
        <pc:cxnChg chg="add mod">
          <ac:chgData name="Huy Pham" userId="918db3a1909f15e0" providerId="LiveId" clId="{F19965F6-5506-42AE-B8AF-E67348EDD155}" dt="2024-05-02T01:16:07.112" v="1995" actId="1076"/>
          <ac:cxnSpMkLst>
            <pc:docMk/>
            <pc:sldMk cId="3633270404" sldId="476"/>
            <ac:cxnSpMk id="40" creationId="{E0B7BA0E-3941-38AD-F67E-51551FD0E95B}"/>
          </ac:cxnSpMkLst>
        </pc:cxnChg>
        <pc:cxnChg chg="add mod">
          <ac:chgData name="Huy Pham" userId="918db3a1909f15e0" providerId="LiveId" clId="{F19965F6-5506-42AE-B8AF-E67348EDD155}" dt="2024-05-02T01:16:07.112" v="1995" actId="1076"/>
          <ac:cxnSpMkLst>
            <pc:docMk/>
            <pc:sldMk cId="3633270404" sldId="476"/>
            <ac:cxnSpMk id="41" creationId="{641B0B03-0CC8-9049-8DF2-5A8D58FC4135}"/>
          </ac:cxnSpMkLst>
        </pc:cxnChg>
        <pc:cxnChg chg="add mod">
          <ac:chgData name="Huy Pham" userId="918db3a1909f15e0" providerId="LiveId" clId="{F19965F6-5506-42AE-B8AF-E67348EDD155}" dt="2024-05-02T01:16:07.112" v="1995" actId="1076"/>
          <ac:cxnSpMkLst>
            <pc:docMk/>
            <pc:sldMk cId="3633270404" sldId="476"/>
            <ac:cxnSpMk id="45" creationId="{35B986C0-D396-4EDB-B4F7-FCC4EB867473}"/>
          </ac:cxnSpMkLst>
        </pc:cxnChg>
        <pc:cxnChg chg="add mod">
          <ac:chgData name="Huy Pham" userId="918db3a1909f15e0" providerId="LiveId" clId="{F19965F6-5506-42AE-B8AF-E67348EDD155}" dt="2024-05-02T01:16:07.112" v="1995" actId="1076"/>
          <ac:cxnSpMkLst>
            <pc:docMk/>
            <pc:sldMk cId="3633270404" sldId="476"/>
            <ac:cxnSpMk id="46" creationId="{D226C260-4B22-CFF2-9676-7C74CEB94BF3}"/>
          </ac:cxnSpMkLst>
        </pc:cxnChg>
        <pc:cxnChg chg="add mod">
          <ac:chgData name="Huy Pham" userId="918db3a1909f15e0" providerId="LiveId" clId="{F19965F6-5506-42AE-B8AF-E67348EDD155}" dt="2024-05-02T01:16:07.112" v="1995" actId="1076"/>
          <ac:cxnSpMkLst>
            <pc:docMk/>
            <pc:sldMk cId="3633270404" sldId="476"/>
            <ac:cxnSpMk id="51" creationId="{65439284-4242-7696-DB64-479CD5048884}"/>
          </ac:cxnSpMkLst>
        </pc:cxnChg>
        <pc:cxnChg chg="add mod">
          <ac:chgData name="Huy Pham" userId="918db3a1909f15e0" providerId="LiveId" clId="{F19965F6-5506-42AE-B8AF-E67348EDD155}" dt="2024-05-02T01:16:07.112" v="1995" actId="1076"/>
          <ac:cxnSpMkLst>
            <pc:docMk/>
            <pc:sldMk cId="3633270404" sldId="476"/>
            <ac:cxnSpMk id="56" creationId="{24FEFBD6-4BCF-D983-0A1D-21FA6FF38A64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57" creationId="{95F837F3-C2BE-3941-1D54-8D8CA0009A79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58" creationId="{D42B6CF5-9A27-27DA-A9C7-CCF58D549475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59" creationId="{322DBF82-57E1-4A8C-4A0C-093409BE6716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60" creationId="{EFF883D4-EF6A-AA0E-5307-CD21459D0D48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61" creationId="{31D9BE59-C4B3-7F5D-0652-0FCEEB2710E5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68" creationId="{1CFFF01A-7C54-7C81-4039-E8741AB3CF1B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70" creationId="{07B2A7D5-1771-ABA1-1224-63A77912AC22}"/>
          </ac:cxnSpMkLst>
        </pc:cxnChg>
        <pc:cxnChg chg="del">
          <ac:chgData name="Huy Pham" userId="918db3a1909f15e0" providerId="LiveId" clId="{F19965F6-5506-42AE-B8AF-E67348EDD155}" dt="2024-05-02T01:11:31.986" v="1940" actId="478"/>
          <ac:cxnSpMkLst>
            <pc:docMk/>
            <pc:sldMk cId="3633270404" sldId="476"/>
            <ac:cxnSpMk id="71" creationId="{31B6A67D-9BF8-6354-884C-21021460F88B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72" creationId="{EC7EAF48-02A9-FE62-D591-10694C9EA0D7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73" creationId="{A24FD147-AAAE-CF3A-4701-3E99E3EAD057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74" creationId="{E6B9263A-A790-B764-B6CE-C7DA6C336D5B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75" creationId="{DD21C08F-F6B9-03F3-8D99-48E487F644AC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76" creationId="{88CAB378-3D68-96CE-E81B-989AD9EB6F07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78" creationId="{AFC69627-5358-4E79-11F7-29E25221D190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83" creationId="{6B45606B-A1F5-3DF7-2D10-04439B5678AE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84" creationId="{74CFA373-B40D-2758-3220-5917092F00F8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86" creationId="{87B77302-825F-9239-1305-5D64D52F555F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87" creationId="{A12C37E8-62DB-5478-1A18-CAC8AC390BD6}"/>
          </ac:cxnSpMkLst>
        </pc:cxnChg>
        <pc:cxnChg chg="add mod">
          <ac:chgData name="Huy Pham" userId="918db3a1909f15e0" providerId="LiveId" clId="{F19965F6-5506-42AE-B8AF-E67348EDD155}" dt="2024-05-02T01:16:37.205" v="1998" actId="1076"/>
          <ac:cxnSpMkLst>
            <pc:docMk/>
            <pc:sldMk cId="3633270404" sldId="476"/>
            <ac:cxnSpMk id="90" creationId="{337D77B5-ABDE-BACB-F0A5-9267CA8FF056}"/>
          </ac:cxnSpMkLst>
        </pc:cxnChg>
        <pc:cxnChg chg="add mod">
          <ac:chgData name="Huy Pham" userId="918db3a1909f15e0" providerId="LiveId" clId="{F19965F6-5506-42AE-B8AF-E67348EDD155}" dt="2024-05-02T01:17:54.603" v="2016" actId="1076"/>
          <ac:cxnSpMkLst>
            <pc:docMk/>
            <pc:sldMk cId="3633270404" sldId="476"/>
            <ac:cxnSpMk id="96" creationId="{D4D3A8E2-0CE1-77FB-1DF1-D1FDBBA3CF56}"/>
          </ac:cxnSpMkLst>
        </pc:cxnChg>
        <pc:cxnChg chg="add del mod">
          <ac:chgData name="Huy Pham" userId="918db3a1909f15e0" providerId="LiveId" clId="{F19965F6-5506-42AE-B8AF-E67348EDD155}" dt="2024-05-02T01:17:39.578" v="2014" actId="478"/>
          <ac:cxnSpMkLst>
            <pc:docMk/>
            <pc:sldMk cId="3633270404" sldId="476"/>
            <ac:cxnSpMk id="97" creationId="{985421DD-6824-BF5D-3F4E-6252AE4D5398}"/>
          </ac:cxnSpMkLst>
        </pc:cxnChg>
        <pc:cxnChg chg="add mod">
          <ac:chgData name="Huy Pham" userId="918db3a1909f15e0" providerId="LiveId" clId="{F19965F6-5506-42AE-B8AF-E67348EDD155}" dt="2024-05-02T01:23:02.945" v="2122" actId="21"/>
          <ac:cxnSpMkLst>
            <pc:docMk/>
            <pc:sldMk cId="3633270404" sldId="476"/>
            <ac:cxnSpMk id="98" creationId="{32A781D4-AAB6-1B4C-A2BD-4CDECEB4429E}"/>
          </ac:cxnSpMkLst>
        </pc:cxnChg>
        <pc:cxnChg chg="add del mod">
          <ac:chgData name="Huy Pham" userId="918db3a1909f15e0" providerId="LiveId" clId="{F19965F6-5506-42AE-B8AF-E67348EDD155}" dt="2024-05-02T01:25:31.832" v="2170" actId="478"/>
          <ac:cxnSpMkLst>
            <pc:docMk/>
            <pc:sldMk cId="3633270404" sldId="476"/>
            <ac:cxnSpMk id="99" creationId="{453838DD-29D9-DD51-EE15-664C75226591}"/>
          </ac:cxnSpMkLst>
        </pc:cxnChg>
        <pc:cxnChg chg="add mod">
          <ac:chgData name="Huy Pham" userId="918db3a1909f15e0" providerId="LiveId" clId="{F19965F6-5506-42AE-B8AF-E67348EDD155}" dt="2024-05-02T01:18:06.858" v="2018" actId="14100"/>
          <ac:cxnSpMkLst>
            <pc:docMk/>
            <pc:sldMk cId="3633270404" sldId="476"/>
            <ac:cxnSpMk id="103" creationId="{0839BFAE-D2EC-711E-8DF2-1C508E34E292}"/>
          </ac:cxnSpMkLst>
        </pc:cxnChg>
        <pc:cxnChg chg="add del mod">
          <ac:chgData name="Huy Pham" userId="918db3a1909f15e0" providerId="LiveId" clId="{F19965F6-5506-42AE-B8AF-E67348EDD155}" dt="2024-05-02T01:25:34.222" v="2171" actId="478"/>
          <ac:cxnSpMkLst>
            <pc:docMk/>
            <pc:sldMk cId="3633270404" sldId="476"/>
            <ac:cxnSpMk id="104" creationId="{B22A5D1C-9F6D-FF20-14A6-D6C2C0E0B357}"/>
          </ac:cxnSpMkLst>
        </pc:cxnChg>
        <pc:cxnChg chg="add mod">
          <ac:chgData name="Huy Pham" userId="918db3a1909f15e0" providerId="LiveId" clId="{F19965F6-5506-42AE-B8AF-E67348EDD155}" dt="2024-05-02T01:18:56.979" v="2040" actId="14100"/>
          <ac:cxnSpMkLst>
            <pc:docMk/>
            <pc:sldMk cId="3633270404" sldId="476"/>
            <ac:cxnSpMk id="105" creationId="{42421789-E4E7-1C79-97CD-FA567F7394C9}"/>
          </ac:cxnSpMkLst>
        </pc:cxnChg>
        <pc:cxnChg chg="add del mod">
          <ac:chgData name="Huy Pham" userId="918db3a1909f15e0" providerId="LiveId" clId="{F19965F6-5506-42AE-B8AF-E67348EDD155}" dt="2024-05-02T01:18:29.873" v="2028" actId="478"/>
          <ac:cxnSpMkLst>
            <pc:docMk/>
            <pc:sldMk cId="3633270404" sldId="476"/>
            <ac:cxnSpMk id="106" creationId="{03C14EEF-C0FF-C430-CC3E-BD2CA5A6C09D}"/>
          </ac:cxnSpMkLst>
        </pc:cxnChg>
        <pc:cxnChg chg="add del mod">
          <ac:chgData name="Huy Pham" userId="918db3a1909f15e0" providerId="LiveId" clId="{F19965F6-5506-42AE-B8AF-E67348EDD155}" dt="2024-05-02T01:24:28.231" v="2146" actId="478"/>
          <ac:cxnSpMkLst>
            <pc:docMk/>
            <pc:sldMk cId="3633270404" sldId="476"/>
            <ac:cxnSpMk id="110" creationId="{8F84FAFA-FD66-29CC-37AE-59B1769C13F4}"/>
          </ac:cxnSpMkLst>
        </pc:cxnChg>
        <pc:cxnChg chg="add del mod">
          <ac:chgData name="Huy Pham" userId="918db3a1909f15e0" providerId="LiveId" clId="{F19965F6-5506-42AE-B8AF-E67348EDD155}" dt="2024-05-02T01:24:32.191" v="2147" actId="478"/>
          <ac:cxnSpMkLst>
            <pc:docMk/>
            <pc:sldMk cId="3633270404" sldId="476"/>
            <ac:cxnSpMk id="111" creationId="{420A52FE-5AFB-D123-9798-33D4D33CA6E2}"/>
          </ac:cxnSpMkLst>
        </pc:cxnChg>
        <pc:cxnChg chg="add del mod">
          <ac:chgData name="Huy Pham" userId="918db3a1909f15e0" providerId="LiveId" clId="{F19965F6-5506-42AE-B8AF-E67348EDD155}" dt="2024-05-02T01:18:34.544" v="2030" actId="21"/>
          <ac:cxnSpMkLst>
            <pc:docMk/>
            <pc:sldMk cId="3633270404" sldId="476"/>
            <ac:cxnSpMk id="116" creationId="{A5C5CF60-49D0-BEE5-1156-3CFA6D417E93}"/>
          </ac:cxnSpMkLst>
        </pc:cxnChg>
        <pc:cxnChg chg="add mod">
          <ac:chgData name="Huy Pham" userId="918db3a1909f15e0" providerId="LiveId" clId="{F19965F6-5506-42AE-B8AF-E67348EDD155}" dt="2024-05-02T01:24:49.129" v="2159" actId="1038"/>
          <ac:cxnSpMkLst>
            <pc:docMk/>
            <pc:sldMk cId="3633270404" sldId="476"/>
            <ac:cxnSpMk id="121" creationId="{41F60621-1BC3-2D8A-44F2-3E6602A01838}"/>
          </ac:cxnSpMkLst>
        </pc:cxnChg>
        <pc:cxnChg chg="add mod">
          <ac:chgData name="Huy Pham" userId="918db3a1909f15e0" providerId="LiveId" clId="{F19965F6-5506-42AE-B8AF-E67348EDD155}" dt="2024-05-02T01:18:51.006" v="2039" actId="1037"/>
          <ac:cxnSpMkLst>
            <pc:docMk/>
            <pc:sldMk cId="3633270404" sldId="476"/>
            <ac:cxnSpMk id="129" creationId="{ABCFE892-52E5-3481-8E72-20548C96B393}"/>
          </ac:cxnSpMkLst>
        </pc:cxnChg>
        <pc:cxnChg chg="add mod">
          <ac:chgData name="Huy Pham" userId="918db3a1909f15e0" providerId="LiveId" clId="{F19965F6-5506-42AE-B8AF-E67348EDD155}" dt="2024-05-02T01:19:27.326" v="2060" actId="14100"/>
          <ac:cxnSpMkLst>
            <pc:docMk/>
            <pc:sldMk cId="3633270404" sldId="476"/>
            <ac:cxnSpMk id="131" creationId="{29DC4C2D-DA22-7162-66D6-B1DAF64E9DD9}"/>
          </ac:cxnSpMkLst>
        </pc:cxnChg>
        <pc:cxnChg chg="add del mod">
          <ac:chgData name="Huy Pham" userId="918db3a1909f15e0" providerId="LiveId" clId="{F19965F6-5506-42AE-B8AF-E67348EDD155}" dt="2024-05-02T01:20:00.369" v="2069" actId="478"/>
          <ac:cxnSpMkLst>
            <pc:docMk/>
            <pc:sldMk cId="3633270404" sldId="476"/>
            <ac:cxnSpMk id="132" creationId="{F5BCB0D8-FBE0-8965-87A6-3880AA705D0E}"/>
          </ac:cxnSpMkLst>
        </pc:cxnChg>
        <pc:cxnChg chg="add mod">
          <ac:chgData name="Huy Pham" userId="918db3a1909f15e0" providerId="LiveId" clId="{F19965F6-5506-42AE-B8AF-E67348EDD155}" dt="2024-05-02T01:19:56.322" v="2067" actId="14100"/>
          <ac:cxnSpMkLst>
            <pc:docMk/>
            <pc:sldMk cId="3633270404" sldId="476"/>
            <ac:cxnSpMk id="134" creationId="{6EA2626D-7FAA-79B8-82CD-5A7DB3ECC709}"/>
          </ac:cxnSpMkLst>
        </pc:cxnChg>
        <pc:cxnChg chg="add mod">
          <ac:chgData name="Huy Pham" userId="918db3a1909f15e0" providerId="LiveId" clId="{F19965F6-5506-42AE-B8AF-E67348EDD155}" dt="2024-05-02T01:20:21.406" v="2073" actId="14100"/>
          <ac:cxnSpMkLst>
            <pc:docMk/>
            <pc:sldMk cId="3633270404" sldId="476"/>
            <ac:cxnSpMk id="136" creationId="{BAFFDE31-1854-64F9-2399-73FF26B1CDCC}"/>
          </ac:cxnSpMkLst>
        </pc:cxnChg>
        <pc:cxnChg chg="add mod">
          <ac:chgData name="Huy Pham" userId="918db3a1909f15e0" providerId="LiveId" clId="{F19965F6-5506-42AE-B8AF-E67348EDD155}" dt="2024-05-02T01:25:24.961" v="2169" actId="208"/>
          <ac:cxnSpMkLst>
            <pc:docMk/>
            <pc:sldMk cId="3633270404" sldId="476"/>
            <ac:cxnSpMk id="155" creationId="{19D290B3-DF51-379A-B151-13C2250FAD36}"/>
          </ac:cxnSpMkLst>
        </pc:cxnChg>
      </pc:sldChg>
      <pc:sldChg chg="addSp delSp modSp add mod">
        <pc:chgData name="Huy Pham" userId="918db3a1909f15e0" providerId="LiveId" clId="{F19965F6-5506-42AE-B8AF-E67348EDD155}" dt="2024-05-02T01:37:54.466" v="2425" actId="1076"/>
        <pc:sldMkLst>
          <pc:docMk/>
          <pc:sldMk cId="3011301980" sldId="477"/>
        </pc:sldMkLst>
        <pc:spChg chg="add mod">
          <ac:chgData name="Huy Pham" userId="918db3a1909f15e0" providerId="LiveId" clId="{F19965F6-5506-42AE-B8AF-E67348EDD155}" dt="2024-05-02T01:36:13.711" v="2406" actId="1076"/>
          <ac:spMkLst>
            <pc:docMk/>
            <pc:sldMk cId="3011301980" sldId="477"/>
            <ac:spMk id="19" creationId="{37F9206A-DCA1-BF33-BE4C-807FAF3639AC}"/>
          </ac:spMkLst>
        </pc:spChg>
        <pc:spChg chg="add del mod">
          <ac:chgData name="Huy Pham" userId="918db3a1909f15e0" providerId="LiveId" clId="{F19965F6-5506-42AE-B8AF-E67348EDD155}" dt="2024-05-02T01:37:47.898" v="2424" actId="478"/>
          <ac:spMkLst>
            <pc:docMk/>
            <pc:sldMk cId="3011301980" sldId="477"/>
            <ac:spMk id="20" creationId="{85BBE893-AE46-3932-D133-071CB4CB1897}"/>
          </ac:spMkLst>
        </pc:spChg>
        <pc:spChg chg="add mod">
          <ac:chgData name="Huy Pham" userId="918db3a1909f15e0" providerId="LiveId" clId="{F19965F6-5506-42AE-B8AF-E67348EDD155}" dt="2024-05-02T01:37:54.466" v="2425" actId="1076"/>
          <ac:spMkLst>
            <pc:docMk/>
            <pc:sldMk cId="3011301980" sldId="477"/>
            <ac:spMk id="23" creationId="{4EBC1764-55D8-4133-C493-3D6DA4902257}"/>
          </ac:spMkLst>
        </pc:spChg>
        <pc:spChg chg="del">
          <ac:chgData name="Huy Pham" userId="918db3a1909f15e0" providerId="LiveId" clId="{F19965F6-5506-42AE-B8AF-E67348EDD155}" dt="2024-05-02T01:35:36.390" v="2397" actId="478"/>
          <ac:spMkLst>
            <pc:docMk/>
            <pc:sldMk cId="3011301980" sldId="477"/>
            <ac:spMk id="160" creationId="{25168DBB-80A7-B49E-F522-4C62EE5053C1}"/>
          </ac:spMkLst>
        </pc:spChg>
        <pc:spChg chg="del">
          <ac:chgData name="Huy Pham" userId="918db3a1909f15e0" providerId="LiveId" clId="{F19965F6-5506-42AE-B8AF-E67348EDD155}" dt="2024-05-02T01:35:36.390" v="2397" actId="478"/>
          <ac:spMkLst>
            <pc:docMk/>
            <pc:sldMk cId="3011301980" sldId="477"/>
            <ac:spMk id="161" creationId="{69AFFDCE-A5C7-D34D-C1D5-20FD98DF4241}"/>
          </ac:spMkLst>
        </pc:spChg>
        <pc:spChg chg="del">
          <ac:chgData name="Huy Pham" userId="918db3a1909f15e0" providerId="LiveId" clId="{F19965F6-5506-42AE-B8AF-E67348EDD155}" dt="2024-05-02T01:35:36.390" v="2397" actId="478"/>
          <ac:spMkLst>
            <pc:docMk/>
            <pc:sldMk cId="3011301980" sldId="477"/>
            <ac:spMk id="162" creationId="{2570691A-9774-CC16-4440-1E8FBE1925EF}"/>
          </ac:spMkLst>
        </pc:spChg>
        <pc:spChg chg="del">
          <ac:chgData name="Huy Pham" userId="918db3a1909f15e0" providerId="LiveId" clId="{F19965F6-5506-42AE-B8AF-E67348EDD155}" dt="2024-05-02T01:35:36.390" v="2397" actId="478"/>
          <ac:spMkLst>
            <pc:docMk/>
            <pc:sldMk cId="3011301980" sldId="477"/>
            <ac:spMk id="165" creationId="{16E5D20C-4BC1-B1A1-5E92-752F5C9E4BCD}"/>
          </ac:spMkLst>
        </pc:spChg>
        <pc:spChg chg="del">
          <ac:chgData name="Huy Pham" userId="918db3a1909f15e0" providerId="LiveId" clId="{F19965F6-5506-42AE-B8AF-E67348EDD155}" dt="2024-05-02T01:35:36.390" v="2397" actId="478"/>
          <ac:spMkLst>
            <pc:docMk/>
            <pc:sldMk cId="3011301980" sldId="477"/>
            <ac:spMk id="167" creationId="{8A405524-F442-7004-FF62-73234B27B916}"/>
          </ac:spMkLst>
        </pc:spChg>
        <pc:spChg chg="mod">
          <ac:chgData name="Huy Pham" userId="918db3a1909f15e0" providerId="LiveId" clId="{F19965F6-5506-42AE-B8AF-E67348EDD155}" dt="2024-05-02T01:35:42.308" v="2398" actId="1076"/>
          <ac:spMkLst>
            <pc:docMk/>
            <pc:sldMk cId="3011301980" sldId="477"/>
            <ac:spMk id="168" creationId="{001CDBC2-F85C-D3F5-39C9-E658C843380D}"/>
          </ac:spMkLst>
        </pc:spChg>
        <pc:spChg chg="mod">
          <ac:chgData name="Huy Pham" userId="918db3a1909f15e0" providerId="LiveId" clId="{F19965F6-5506-42AE-B8AF-E67348EDD155}" dt="2024-05-02T01:35:42.308" v="2398" actId="1076"/>
          <ac:spMkLst>
            <pc:docMk/>
            <pc:sldMk cId="3011301980" sldId="477"/>
            <ac:spMk id="169" creationId="{DEEC673B-4EA0-D39E-B193-2F929E488FB3}"/>
          </ac:spMkLst>
        </pc:spChg>
        <pc:spChg chg="mod">
          <ac:chgData name="Huy Pham" userId="918db3a1909f15e0" providerId="LiveId" clId="{F19965F6-5506-42AE-B8AF-E67348EDD155}" dt="2024-05-02T01:35:57.740" v="2401" actId="1076"/>
          <ac:spMkLst>
            <pc:docMk/>
            <pc:sldMk cId="3011301980" sldId="477"/>
            <ac:spMk id="170" creationId="{DE4080B3-4752-D174-1E9C-855E262E56A1}"/>
          </ac:spMkLst>
        </pc:spChg>
        <pc:picChg chg="del">
          <ac:chgData name="Huy Pham" userId="918db3a1909f15e0" providerId="LiveId" clId="{F19965F6-5506-42AE-B8AF-E67348EDD155}" dt="2024-05-02T01:35:36.390" v="2397" actId="478"/>
          <ac:picMkLst>
            <pc:docMk/>
            <pc:sldMk cId="3011301980" sldId="477"/>
            <ac:picMk id="163" creationId="{8B94A678-23DA-58A8-B7A7-5611484C23D0}"/>
          </ac:picMkLst>
        </pc:picChg>
      </pc:sldChg>
      <pc:sldChg chg="addSp delSp modSp add mod delAnim modAnim">
        <pc:chgData name="Huy Pham" userId="918db3a1909f15e0" providerId="LiveId" clId="{F19965F6-5506-42AE-B8AF-E67348EDD155}" dt="2024-05-02T02:32:01.371" v="2950" actId="20577"/>
        <pc:sldMkLst>
          <pc:docMk/>
          <pc:sldMk cId="2605712920" sldId="478"/>
        </pc:sldMkLst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9" creationId="{37F9206A-DCA1-BF33-BE4C-807FAF3639AC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21" creationId="{FE7641A2-BB48-C387-8C2E-47B0A00D57E7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23" creationId="{4EBC1764-55D8-4133-C493-3D6DA4902257}"/>
          </ac:spMkLst>
        </pc:spChg>
        <pc:spChg chg="add mod">
          <ac:chgData name="Huy Pham" userId="918db3a1909f15e0" providerId="LiveId" clId="{F19965F6-5506-42AE-B8AF-E67348EDD155}" dt="2024-05-02T02:10:31.963" v="2498" actId="1076"/>
          <ac:spMkLst>
            <pc:docMk/>
            <pc:sldMk cId="2605712920" sldId="478"/>
            <ac:spMk id="24" creationId="{ECD14936-5E78-9157-7555-8A43751B1A00}"/>
          </ac:spMkLst>
        </pc:spChg>
        <pc:spChg chg="add mod">
          <ac:chgData name="Huy Pham" userId="918db3a1909f15e0" providerId="LiveId" clId="{F19965F6-5506-42AE-B8AF-E67348EDD155}" dt="2024-05-02T02:19:06.066" v="2736" actId="14100"/>
          <ac:spMkLst>
            <pc:docMk/>
            <pc:sldMk cId="2605712920" sldId="478"/>
            <ac:spMk id="25" creationId="{008CDA83-4781-13BD-E738-7979577B0729}"/>
          </ac:spMkLst>
        </pc:spChg>
        <pc:spChg chg="add mod">
          <ac:chgData name="Huy Pham" userId="918db3a1909f15e0" providerId="LiveId" clId="{F19965F6-5506-42AE-B8AF-E67348EDD155}" dt="2024-05-02T02:11:05.548" v="2515" actId="14100"/>
          <ac:spMkLst>
            <pc:docMk/>
            <pc:sldMk cId="2605712920" sldId="478"/>
            <ac:spMk id="28" creationId="{CE23072E-71FD-5C16-D75B-25318D1DAE66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30" creationId="{09047352-AE16-5123-6BDF-4FAB1C63A634}"/>
          </ac:spMkLst>
        </pc:spChg>
        <pc:spChg chg="add mod">
          <ac:chgData name="Huy Pham" userId="918db3a1909f15e0" providerId="LiveId" clId="{F19965F6-5506-42AE-B8AF-E67348EDD155}" dt="2024-05-02T02:10:39.988" v="2499" actId="1076"/>
          <ac:spMkLst>
            <pc:docMk/>
            <pc:sldMk cId="2605712920" sldId="478"/>
            <ac:spMk id="32" creationId="{0694F1E3-176B-5246-2BD4-46542D39AFE3}"/>
          </ac:spMkLst>
        </pc:spChg>
        <pc:spChg chg="add del mod">
          <ac:chgData name="Huy Pham" userId="918db3a1909f15e0" providerId="LiveId" clId="{F19965F6-5506-42AE-B8AF-E67348EDD155}" dt="2024-05-02T02:17:38.080" v="2698" actId="478"/>
          <ac:spMkLst>
            <pc:docMk/>
            <pc:sldMk cId="2605712920" sldId="478"/>
            <ac:spMk id="35" creationId="{963F3A11-27B3-3817-1864-13D0174531E1}"/>
          </ac:spMkLst>
        </pc:spChg>
        <pc:spChg chg="add mod">
          <ac:chgData name="Huy Pham" userId="918db3a1909f15e0" providerId="LiveId" clId="{F19965F6-5506-42AE-B8AF-E67348EDD155}" dt="2024-05-02T02:10:48.715" v="2502" actId="1076"/>
          <ac:spMkLst>
            <pc:docMk/>
            <pc:sldMk cId="2605712920" sldId="478"/>
            <ac:spMk id="38" creationId="{BCE10D81-DB23-1962-4E5D-823E71883468}"/>
          </ac:spMkLst>
        </pc:spChg>
        <pc:spChg chg="add mod">
          <ac:chgData name="Huy Pham" userId="918db3a1909f15e0" providerId="LiveId" clId="{F19965F6-5506-42AE-B8AF-E67348EDD155}" dt="2024-05-02T02:21:23.212" v="2806" actId="1036"/>
          <ac:spMkLst>
            <pc:docMk/>
            <pc:sldMk cId="2605712920" sldId="478"/>
            <ac:spMk id="41" creationId="{58E61742-54CB-735E-5C78-F87E2028503D}"/>
          </ac:spMkLst>
        </pc:spChg>
        <pc:spChg chg="add mod">
          <ac:chgData name="Huy Pham" userId="918db3a1909f15e0" providerId="LiveId" clId="{F19965F6-5506-42AE-B8AF-E67348EDD155}" dt="2024-05-02T02:20:56.012" v="2782" actId="1035"/>
          <ac:spMkLst>
            <pc:docMk/>
            <pc:sldMk cId="2605712920" sldId="478"/>
            <ac:spMk id="42" creationId="{B1D3D946-7954-F500-3261-678C9D2843D3}"/>
          </ac:spMkLst>
        </pc:spChg>
        <pc:spChg chg="add del mod">
          <ac:chgData name="Huy Pham" userId="918db3a1909f15e0" providerId="LiveId" clId="{F19965F6-5506-42AE-B8AF-E67348EDD155}" dt="2024-05-02T02:15:44.883" v="2561" actId="478"/>
          <ac:spMkLst>
            <pc:docMk/>
            <pc:sldMk cId="2605712920" sldId="478"/>
            <ac:spMk id="44" creationId="{2F671E8D-5D2D-014B-62CB-C3FD3324782B}"/>
          </ac:spMkLst>
        </pc:spChg>
        <pc:spChg chg="add mod">
          <ac:chgData name="Huy Pham" userId="918db3a1909f15e0" providerId="LiveId" clId="{F19965F6-5506-42AE-B8AF-E67348EDD155}" dt="2024-05-02T02:21:02.540" v="2794" actId="1035"/>
          <ac:spMkLst>
            <pc:docMk/>
            <pc:sldMk cId="2605712920" sldId="478"/>
            <ac:spMk id="45" creationId="{E5A47A09-EAF2-8185-D2FE-803500DA5C4A}"/>
          </ac:spMkLst>
        </pc:spChg>
        <pc:spChg chg="add mod">
          <ac:chgData name="Huy Pham" userId="918db3a1909f15e0" providerId="LiveId" clId="{F19965F6-5506-42AE-B8AF-E67348EDD155}" dt="2024-05-02T02:21:02.540" v="2794" actId="1035"/>
          <ac:spMkLst>
            <pc:docMk/>
            <pc:sldMk cId="2605712920" sldId="478"/>
            <ac:spMk id="46" creationId="{F04845E8-F2A1-5776-CA9E-2533977CC7E6}"/>
          </ac:spMkLst>
        </pc:spChg>
        <pc:spChg chg="add del mod">
          <ac:chgData name="Huy Pham" userId="918db3a1909f15e0" providerId="LiveId" clId="{F19965F6-5506-42AE-B8AF-E67348EDD155}" dt="2024-05-02T02:18:10.995" v="2717" actId="478"/>
          <ac:spMkLst>
            <pc:docMk/>
            <pc:sldMk cId="2605712920" sldId="478"/>
            <ac:spMk id="48" creationId="{6F804389-73B2-2002-8457-B3EA43048819}"/>
          </ac:spMkLst>
        </pc:spChg>
        <pc:spChg chg="add mod">
          <ac:chgData name="Huy Pham" userId="918db3a1909f15e0" providerId="LiveId" clId="{F19965F6-5506-42AE-B8AF-E67348EDD155}" dt="2024-05-02T02:32:01.371" v="2950" actId="20577"/>
          <ac:spMkLst>
            <pc:docMk/>
            <pc:sldMk cId="2605712920" sldId="478"/>
            <ac:spMk id="50" creationId="{7921A72D-9E17-D9BA-2DE5-44EB4817E7C4}"/>
          </ac:spMkLst>
        </pc:spChg>
        <pc:spChg chg="add mod">
          <ac:chgData name="Huy Pham" userId="918db3a1909f15e0" providerId="LiveId" clId="{F19965F6-5506-42AE-B8AF-E67348EDD155}" dt="2024-05-02T02:18:31.917" v="2725" actId="1076"/>
          <ac:spMkLst>
            <pc:docMk/>
            <pc:sldMk cId="2605712920" sldId="478"/>
            <ac:spMk id="53" creationId="{B6F0141C-14EC-E578-27E0-B0EAAB304A6A}"/>
          </ac:spMkLst>
        </pc:spChg>
        <pc:spChg chg="add del mod">
          <ac:chgData name="Huy Pham" userId="918db3a1909f15e0" providerId="LiveId" clId="{F19965F6-5506-42AE-B8AF-E67348EDD155}" dt="2024-05-02T02:20:40.638" v="2770" actId="478"/>
          <ac:spMkLst>
            <pc:docMk/>
            <pc:sldMk cId="2605712920" sldId="478"/>
            <ac:spMk id="54" creationId="{AEAE5315-C7C1-A3C1-1559-772303F7144F}"/>
          </ac:spMkLst>
        </pc:spChg>
        <pc:spChg chg="add del mod">
          <ac:chgData name="Huy Pham" userId="918db3a1909f15e0" providerId="LiveId" clId="{F19965F6-5506-42AE-B8AF-E67348EDD155}" dt="2024-05-02T02:20:40.638" v="2770" actId="478"/>
          <ac:spMkLst>
            <pc:docMk/>
            <pc:sldMk cId="2605712920" sldId="478"/>
            <ac:spMk id="55" creationId="{C8EE48D4-D3D0-7D33-326D-13D62C9E8C31}"/>
          </ac:spMkLst>
        </pc:spChg>
        <pc:spChg chg="add del mod">
          <ac:chgData name="Huy Pham" userId="918db3a1909f15e0" providerId="LiveId" clId="{F19965F6-5506-42AE-B8AF-E67348EDD155}" dt="2024-05-02T02:20:40.638" v="2770" actId="478"/>
          <ac:spMkLst>
            <pc:docMk/>
            <pc:sldMk cId="2605712920" sldId="478"/>
            <ac:spMk id="56" creationId="{B090D61B-733C-AB8B-2AB3-74B93F89E888}"/>
          </ac:spMkLst>
        </pc:spChg>
        <pc:spChg chg="add del mod">
          <ac:chgData name="Huy Pham" userId="918db3a1909f15e0" providerId="LiveId" clId="{F19965F6-5506-42AE-B8AF-E67348EDD155}" dt="2024-05-02T02:20:42.972" v="2771" actId="478"/>
          <ac:spMkLst>
            <pc:docMk/>
            <pc:sldMk cId="2605712920" sldId="478"/>
            <ac:spMk id="57" creationId="{475D2E83-C43B-AC5A-1279-8BF47D2F01DC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00" creationId="{40FFB58D-0B12-D227-28E2-39A5BE4632BC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02" creationId="{E1341379-F813-8109-CCFC-6EF6E64900F7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07" creationId="{986BB926-27B5-F90B-2A03-DE1D40E4BFDE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14" creationId="{9D598D94-C577-0C54-C89A-60C9D4CBED3F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15" creationId="{F6D75D8D-4B95-24AC-18D6-9D31846BC7C6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17" creationId="{D25A2055-B77B-7FFC-D6C0-6F434E5AA9A1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40" creationId="{D808A932-DF5F-E479-10D8-09661B37C84E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41" creationId="{4B18FFBE-194C-56E0-2F26-BC10DDDB1171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42" creationId="{5591FA51-0D23-2194-D467-3B300138E998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43" creationId="{22CC2069-4B02-EEE8-5A0C-4BFB4D55644F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44" creationId="{0923E67D-AD10-B3BB-74A2-C717B9A41944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45" creationId="{8251558F-CD56-C334-50E1-071398153374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46" creationId="{AFA4210D-7E1E-8257-54AD-B863AAF6E349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47" creationId="{804BED00-8CCC-D2FD-B930-2389EA29098F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50" creationId="{3F7B8C29-585D-3214-ECCB-8DED472E2516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58" creationId="{CEFDACC2-3E88-0799-AF97-AB67231F4A15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68" creationId="{001CDBC2-F85C-D3F5-39C9-E658C843380D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69" creationId="{DEEC673B-4EA0-D39E-B193-2F929E488FB3}"/>
          </ac:spMkLst>
        </pc:spChg>
        <pc:spChg chg="del">
          <ac:chgData name="Huy Pham" userId="918db3a1909f15e0" providerId="LiveId" clId="{F19965F6-5506-42AE-B8AF-E67348EDD155}" dt="2024-05-02T01:40:41.212" v="2427" actId="478"/>
          <ac:spMkLst>
            <pc:docMk/>
            <pc:sldMk cId="2605712920" sldId="478"/>
            <ac:spMk id="170" creationId="{DE4080B3-4752-D174-1E9C-855E262E56A1}"/>
          </ac:spMkLst>
        </pc:spChg>
        <pc:graphicFrameChg chg="add del mod">
          <ac:chgData name="Huy Pham" userId="918db3a1909f15e0" providerId="LiveId" clId="{F19965F6-5506-42AE-B8AF-E67348EDD155}" dt="2024-05-02T01:40:42.755" v="2430"/>
          <ac:graphicFrameMkLst>
            <pc:docMk/>
            <pc:sldMk cId="2605712920" sldId="478"/>
            <ac:graphicFrameMk id="20" creationId="{68BC9C37-3307-C835-1660-0108035B6A84}"/>
          </ac:graphicFrameMkLst>
        </pc:graphicFrameChg>
        <pc:graphicFrameChg chg="add del mod">
          <ac:chgData name="Huy Pham" userId="918db3a1909f15e0" providerId="LiveId" clId="{F19965F6-5506-42AE-B8AF-E67348EDD155}" dt="2024-05-02T02:07:19.132" v="2446"/>
          <ac:graphicFrameMkLst>
            <pc:docMk/>
            <pc:sldMk cId="2605712920" sldId="478"/>
            <ac:graphicFrameMk id="26" creationId="{44DC0BCF-9D67-9702-5858-85250107A419}"/>
          </ac:graphicFrameMkLst>
        </pc:graphicFrameChg>
        <pc:graphicFrameChg chg="add del mod">
          <ac:chgData name="Huy Pham" userId="918db3a1909f15e0" providerId="LiveId" clId="{F19965F6-5506-42AE-B8AF-E67348EDD155}" dt="2024-05-02T02:07:26.551" v="2451"/>
          <ac:graphicFrameMkLst>
            <pc:docMk/>
            <pc:sldMk cId="2605712920" sldId="478"/>
            <ac:graphicFrameMk id="29" creationId="{D747DBEF-3B68-EFDA-7AB7-BD36602791C5}"/>
          </ac:graphicFrameMkLst>
        </pc:graphicFrameChg>
        <pc:graphicFrameChg chg="add del mod">
          <ac:chgData name="Huy Pham" userId="918db3a1909f15e0" providerId="LiveId" clId="{F19965F6-5506-42AE-B8AF-E67348EDD155}" dt="2024-05-02T02:07:37.585" v="2457"/>
          <ac:graphicFrameMkLst>
            <pc:docMk/>
            <pc:sldMk cId="2605712920" sldId="478"/>
            <ac:graphicFrameMk id="33" creationId="{8E7CEDCE-AF2D-077D-D836-B12D8C8A5CE9}"/>
          </ac:graphicFrameMkLst>
        </pc:graphicFrameChg>
        <pc:graphicFrameChg chg="add del mod">
          <ac:chgData name="Huy Pham" userId="918db3a1909f15e0" providerId="LiveId" clId="{F19965F6-5506-42AE-B8AF-E67348EDD155}" dt="2024-05-02T02:07:48.906" v="2463"/>
          <ac:graphicFrameMkLst>
            <pc:docMk/>
            <pc:sldMk cId="2605712920" sldId="478"/>
            <ac:graphicFrameMk id="36" creationId="{2CDECC1B-4F00-2328-E653-5A4E37F67754}"/>
          </ac:graphicFrameMkLst>
        </pc:graphicFrameChg>
        <pc:graphicFrameChg chg="add del mod">
          <ac:chgData name="Huy Pham" userId="918db3a1909f15e0" providerId="LiveId" clId="{F19965F6-5506-42AE-B8AF-E67348EDD155}" dt="2024-05-02T02:12:11.742" v="2518"/>
          <ac:graphicFrameMkLst>
            <pc:docMk/>
            <pc:sldMk cId="2605712920" sldId="478"/>
            <ac:graphicFrameMk id="39" creationId="{23E5A375-A550-F019-0FFF-06C89BE6A8AD}"/>
          </ac:graphicFrameMkLst>
        </pc:graphicFrameChg>
        <pc:graphicFrameChg chg="add del mod">
          <ac:chgData name="Huy Pham" userId="918db3a1909f15e0" providerId="LiveId" clId="{F19965F6-5506-42AE-B8AF-E67348EDD155}" dt="2024-05-02T02:18:19.626" v="2720"/>
          <ac:graphicFrameMkLst>
            <pc:docMk/>
            <pc:sldMk cId="2605712920" sldId="478"/>
            <ac:graphicFrameMk id="51" creationId="{0F4D1D11-523C-41B8-542D-2C454CB3464F}"/>
          </ac:graphicFrameMkLst>
        </pc:graphicFrameChg>
        <pc:cxnChg chg="del">
          <ac:chgData name="Huy Pham" userId="918db3a1909f15e0" providerId="LiveId" clId="{F19965F6-5506-42AE-B8AF-E67348EDD155}" dt="2024-05-02T01:40:41.212" v="2427" actId="478"/>
          <ac:cxnSpMkLst>
            <pc:docMk/>
            <pc:sldMk cId="2605712920" sldId="478"/>
            <ac:cxnSpMk id="96" creationId="{D4D3A8E2-0CE1-77FB-1DF1-D1FDBBA3CF56}"/>
          </ac:cxnSpMkLst>
        </pc:cxnChg>
        <pc:cxnChg chg="del">
          <ac:chgData name="Huy Pham" userId="918db3a1909f15e0" providerId="LiveId" clId="{F19965F6-5506-42AE-B8AF-E67348EDD155}" dt="2024-05-02T01:40:41.212" v="2427" actId="478"/>
          <ac:cxnSpMkLst>
            <pc:docMk/>
            <pc:sldMk cId="2605712920" sldId="478"/>
            <ac:cxnSpMk id="98" creationId="{32A781D4-AAB6-1B4C-A2BD-4CDECEB4429E}"/>
          </ac:cxnSpMkLst>
        </pc:cxnChg>
        <pc:cxnChg chg="del">
          <ac:chgData name="Huy Pham" userId="918db3a1909f15e0" providerId="LiveId" clId="{F19965F6-5506-42AE-B8AF-E67348EDD155}" dt="2024-05-02T01:40:41.212" v="2427" actId="478"/>
          <ac:cxnSpMkLst>
            <pc:docMk/>
            <pc:sldMk cId="2605712920" sldId="478"/>
            <ac:cxnSpMk id="103" creationId="{0839BFAE-D2EC-711E-8DF2-1C508E34E292}"/>
          </ac:cxnSpMkLst>
        </pc:cxnChg>
        <pc:cxnChg chg="del">
          <ac:chgData name="Huy Pham" userId="918db3a1909f15e0" providerId="LiveId" clId="{F19965F6-5506-42AE-B8AF-E67348EDD155}" dt="2024-05-02T01:40:41.212" v="2427" actId="478"/>
          <ac:cxnSpMkLst>
            <pc:docMk/>
            <pc:sldMk cId="2605712920" sldId="478"/>
            <ac:cxnSpMk id="105" creationId="{42421789-E4E7-1C79-97CD-FA567F7394C9}"/>
          </ac:cxnSpMkLst>
        </pc:cxnChg>
        <pc:cxnChg chg="del">
          <ac:chgData name="Huy Pham" userId="918db3a1909f15e0" providerId="LiveId" clId="{F19965F6-5506-42AE-B8AF-E67348EDD155}" dt="2024-05-02T01:40:41.212" v="2427" actId="478"/>
          <ac:cxnSpMkLst>
            <pc:docMk/>
            <pc:sldMk cId="2605712920" sldId="478"/>
            <ac:cxnSpMk id="116" creationId="{A5C5CF60-49D0-BEE5-1156-3CFA6D417E93}"/>
          </ac:cxnSpMkLst>
        </pc:cxnChg>
        <pc:cxnChg chg="del mod">
          <ac:chgData name="Huy Pham" userId="918db3a1909f15e0" providerId="LiveId" clId="{F19965F6-5506-42AE-B8AF-E67348EDD155}" dt="2024-05-02T01:40:41.212" v="2427" actId="478"/>
          <ac:cxnSpMkLst>
            <pc:docMk/>
            <pc:sldMk cId="2605712920" sldId="478"/>
            <ac:cxnSpMk id="121" creationId="{41F60621-1BC3-2D8A-44F2-3E6602A01838}"/>
          </ac:cxnSpMkLst>
        </pc:cxnChg>
        <pc:cxnChg chg="del">
          <ac:chgData name="Huy Pham" userId="918db3a1909f15e0" providerId="LiveId" clId="{F19965F6-5506-42AE-B8AF-E67348EDD155}" dt="2024-05-02T01:40:41.212" v="2427" actId="478"/>
          <ac:cxnSpMkLst>
            <pc:docMk/>
            <pc:sldMk cId="2605712920" sldId="478"/>
            <ac:cxnSpMk id="129" creationId="{ABCFE892-52E5-3481-8E72-20548C96B393}"/>
          </ac:cxnSpMkLst>
        </pc:cxnChg>
        <pc:cxnChg chg="del">
          <ac:chgData name="Huy Pham" userId="918db3a1909f15e0" providerId="LiveId" clId="{F19965F6-5506-42AE-B8AF-E67348EDD155}" dt="2024-05-02T01:40:41.212" v="2427" actId="478"/>
          <ac:cxnSpMkLst>
            <pc:docMk/>
            <pc:sldMk cId="2605712920" sldId="478"/>
            <ac:cxnSpMk id="131" creationId="{29DC4C2D-DA22-7162-66D6-B1DAF64E9DD9}"/>
          </ac:cxnSpMkLst>
        </pc:cxnChg>
        <pc:cxnChg chg="del">
          <ac:chgData name="Huy Pham" userId="918db3a1909f15e0" providerId="LiveId" clId="{F19965F6-5506-42AE-B8AF-E67348EDD155}" dt="2024-05-02T01:40:41.212" v="2427" actId="478"/>
          <ac:cxnSpMkLst>
            <pc:docMk/>
            <pc:sldMk cId="2605712920" sldId="478"/>
            <ac:cxnSpMk id="134" creationId="{6EA2626D-7FAA-79B8-82CD-5A7DB3ECC709}"/>
          </ac:cxnSpMkLst>
        </pc:cxnChg>
        <pc:cxnChg chg="del">
          <ac:chgData name="Huy Pham" userId="918db3a1909f15e0" providerId="LiveId" clId="{F19965F6-5506-42AE-B8AF-E67348EDD155}" dt="2024-05-02T01:40:41.212" v="2427" actId="478"/>
          <ac:cxnSpMkLst>
            <pc:docMk/>
            <pc:sldMk cId="2605712920" sldId="478"/>
            <ac:cxnSpMk id="136" creationId="{BAFFDE31-1854-64F9-2399-73FF26B1CDCC}"/>
          </ac:cxnSpMkLst>
        </pc:cxnChg>
        <pc:cxnChg chg="del mod">
          <ac:chgData name="Huy Pham" userId="918db3a1909f15e0" providerId="LiveId" clId="{F19965F6-5506-42AE-B8AF-E67348EDD155}" dt="2024-05-02T01:40:41.212" v="2427" actId="478"/>
          <ac:cxnSpMkLst>
            <pc:docMk/>
            <pc:sldMk cId="2605712920" sldId="478"/>
            <ac:cxnSpMk id="155" creationId="{19D290B3-DF51-379A-B151-13C2250FAD36}"/>
          </ac:cxnSpMkLst>
        </pc:cxnChg>
      </pc:sldChg>
      <pc:sldChg chg="addSp delSp modSp add mod">
        <pc:chgData name="Huy Pham" userId="918db3a1909f15e0" providerId="LiveId" clId="{F19965F6-5506-42AE-B8AF-E67348EDD155}" dt="2024-05-02T02:28:59.080" v="2947" actId="20577"/>
        <pc:sldMkLst>
          <pc:docMk/>
          <pc:sldMk cId="4153408351" sldId="479"/>
        </pc:sldMkLst>
        <pc:spChg chg="add mod">
          <ac:chgData name="Huy Pham" userId="918db3a1909f15e0" providerId="LiveId" clId="{F19965F6-5506-42AE-B8AF-E67348EDD155}" dt="2024-05-02T02:27:24.857" v="2909" actId="1076"/>
          <ac:spMkLst>
            <pc:docMk/>
            <pc:sldMk cId="4153408351" sldId="479"/>
            <ac:spMk id="19" creationId="{BDDFD891-14F9-2DE1-09CC-054971A1AFAE}"/>
          </ac:spMkLst>
        </pc:spChg>
        <pc:spChg chg="add mod">
          <ac:chgData name="Huy Pham" userId="918db3a1909f15e0" providerId="LiveId" clId="{F19965F6-5506-42AE-B8AF-E67348EDD155}" dt="2024-05-02T02:28:35.361" v="2936" actId="1035"/>
          <ac:spMkLst>
            <pc:docMk/>
            <pc:sldMk cId="4153408351" sldId="479"/>
            <ac:spMk id="20" creationId="{284814BC-4791-CBC8-E02A-E02F8A90CC16}"/>
          </ac:spMkLst>
        </pc:spChg>
        <pc:spChg chg="mod">
          <ac:chgData name="Huy Pham" userId="918db3a1909f15e0" providerId="LiveId" clId="{F19965F6-5506-42AE-B8AF-E67348EDD155}" dt="2024-05-02T02:25:41.226" v="2818" actId="207"/>
          <ac:spMkLst>
            <pc:docMk/>
            <pc:sldMk cId="4153408351" sldId="479"/>
            <ac:spMk id="41" creationId="{58E61742-54CB-735E-5C78-F87E2028503D}"/>
          </ac:spMkLst>
        </pc:spChg>
        <pc:spChg chg="del">
          <ac:chgData name="Huy Pham" userId="918db3a1909f15e0" providerId="LiveId" clId="{F19965F6-5506-42AE-B8AF-E67348EDD155}" dt="2024-05-02T02:25:25.694" v="2807" actId="478"/>
          <ac:spMkLst>
            <pc:docMk/>
            <pc:sldMk cId="4153408351" sldId="479"/>
            <ac:spMk id="42" creationId="{B1D3D946-7954-F500-3261-678C9D2843D3}"/>
          </ac:spMkLst>
        </pc:spChg>
        <pc:spChg chg="del">
          <ac:chgData name="Huy Pham" userId="918db3a1909f15e0" providerId="LiveId" clId="{F19965F6-5506-42AE-B8AF-E67348EDD155}" dt="2024-05-02T02:25:25.694" v="2807" actId="478"/>
          <ac:spMkLst>
            <pc:docMk/>
            <pc:sldMk cId="4153408351" sldId="479"/>
            <ac:spMk id="45" creationId="{E5A47A09-EAF2-8185-D2FE-803500DA5C4A}"/>
          </ac:spMkLst>
        </pc:spChg>
        <pc:spChg chg="del">
          <ac:chgData name="Huy Pham" userId="918db3a1909f15e0" providerId="LiveId" clId="{F19965F6-5506-42AE-B8AF-E67348EDD155}" dt="2024-05-02T02:25:25.694" v="2807" actId="478"/>
          <ac:spMkLst>
            <pc:docMk/>
            <pc:sldMk cId="4153408351" sldId="479"/>
            <ac:spMk id="46" creationId="{F04845E8-F2A1-5776-CA9E-2533977CC7E6}"/>
          </ac:spMkLst>
        </pc:spChg>
        <pc:spChg chg="del">
          <ac:chgData name="Huy Pham" userId="918db3a1909f15e0" providerId="LiveId" clId="{F19965F6-5506-42AE-B8AF-E67348EDD155}" dt="2024-05-02T02:25:27.732" v="2808" actId="478"/>
          <ac:spMkLst>
            <pc:docMk/>
            <pc:sldMk cId="4153408351" sldId="479"/>
            <ac:spMk id="50" creationId="{7921A72D-9E17-D9BA-2DE5-44EB4817E7C4}"/>
          </ac:spMkLst>
        </pc:spChg>
        <pc:spChg chg="mod">
          <ac:chgData name="Huy Pham" userId="918db3a1909f15e0" providerId="LiveId" clId="{F19965F6-5506-42AE-B8AF-E67348EDD155}" dt="2024-05-02T02:25:52.196" v="2819" actId="14100"/>
          <ac:spMkLst>
            <pc:docMk/>
            <pc:sldMk cId="4153408351" sldId="479"/>
            <ac:spMk id="54" creationId="{AEAE5315-C7C1-A3C1-1559-772303F7144F}"/>
          </ac:spMkLst>
        </pc:spChg>
        <pc:spChg chg="mod">
          <ac:chgData name="Huy Pham" userId="918db3a1909f15e0" providerId="LiveId" clId="{F19965F6-5506-42AE-B8AF-E67348EDD155}" dt="2024-05-02T02:27:58.527" v="2919" actId="1076"/>
          <ac:spMkLst>
            <pc:docMk/>
            <pc:sldMk cId="4153408351" sldId="479"/>
            <ac:spMk id="55" creationId="{C8EE48D4-D3D0-7D33-326D-13D62C9E8C31}"/>
          </ac:spMkLst>
        </pc:spChg>
        <pc:spChg chg="mod">
          <ac:chgData name="Huy Pham" userId="918db3a1909f15e0" providerId="LiveId" clId="{F19965F6-5506-42AE-B8AF-E67348EDD155}" dt="2024-05-02T02:28:21.824" v="2926" actId="1037"/>
          <ac:spMkLst>
            <pc:docMk/>
            <pc:sldMk cId="4153408351" sldId="479"/>
            <ac:spMk id="56" creationId="{B090D61B-733C-AB8B-2AB3-74B93F89E888}"/>
          </ac:spMkLst>
        </pc:spChg>
        <pc:spChg chg="mod">
          <ac:chgData name="Huy Pham" userId="918db3a1909f15e0" providerId="LiveId" clId="{F19965F6-5506-42AE-B8AF-E67348EDD155}" dt="2024-05-02T02:28:59.080" v="2947" actId="20577"/>
          <ac:spMkLst>
            <pc:docMk/>
            <pc:sldMk cId="4153408351" sldId="479"/>
            <ac:spMk id="57" creationId="{475D2E83-C43B-AC5A-1279-8BF47D2F01DC}"/>
          </ac:spMkLst>
        </pc:spChg>
      </pc:sldChg>
      <pc:sldChg chg="addSp delSp modSp add mod">
        <pc:chgData name="Huy Pham" userId="918db3a1909f15e0" providerId="LiveId" clId="{F19965F6-5506-42AE-B8AF-E67348EDD155}" dt="2024-05-02T02:34:18.406" v="2990" actId="1038"/>
        <pc:sldMkLst>
          <pc:docMk/>
          <pc:sldMk cId="1045434212" sldId="480"/>
        </pc:sldMkLst>
        <pc:spChg chg="add mod">
          <ac:chgData name="Huy Pham" userId="918db3a1909f15e0" providerId="LiveId" clId="{F19965F6-5506-42AE-B8AF-E67348EDD155}" dt="2024-05-02T02:33:43.367" v="2985" actId="114"/>
          <ac:spMkLst>
            <pc:docMk/>
            <pc:sldMk cId="1045434212" sldId="480"/>
            <ac:spMk id="21" creationId="{70519062-D020-8CF6-70F7-A571DE614685}"/>
          </ac:spMkLst>
        </pc:spChg>
        <pc:spChg chg="add mod">
          <ac:chgData name="Huy Pham" userId="918db3a1909f15e0" providerId="LiveId" clId="{F19965F6-5506-42AE-B8AF-E67348EDD155}" dt="2024-05-02T02:33:49.078" v="2986" actId="1076"/>
          <ac:spMkLst>
            <pc:docMk/>
            <pc:sldMk cId="1045434212" sldId="480"/>
            <ac:spMk id="26" creationId="{73F935F0-119D-5CC7-B7A7-59C14D3D63B4}"/>
          </ac:spMkLst>
        </pc:spChg>
        <pc:spChg chg="add mod">
          <ac:chgData name="Huy Pham" userId="918db3a1909f15e0" providerId="LiveId" clId="{F19965F6-5506-42AE-B8AF-E67348EDD155}" dt="2024-05-02T02:33:56.452" v="2987" actId="1076"/>
          <ac:spMkLst>
            <pc:docMk/>
            <pc:sldMk cId="1045434212" sldId="480"/>
            <ac:spMk id="30" creationId="{61A5A8D1-72B9-C40E-6174-913CE181BA0B}"/>
          </ac:spMkLst>
        </pc:spChg>
        <pc:spChg chg="add mod">
          <ac:chgData name="Huy Pham" userId="918db3a1909f15e0" providerId="LiveId" clId="{F19965F6-5506-42AE-B8AF-E67348EDD155}" dt="2024-05-02T02:34:18.406" v="2990" actId="1038"/>
          <ac:spMkLst>
            <pc:docMk/>
            <pc:sldMk cId="1045434212" sldId="480"/>
            <ac:spMk id="34" creationId="{4E5CF0C3-CB54-2B29-8360-C9E2A4D674A6}"/>
          </ac:spMkLst>
        </pc:spChg>
        <pc:spChg chg="del">
          <ac:chgData name="Huy Pham" userId="918db3a1909f15e0" providerId="LiveId" clId="{F19965F6-5506-42AE-B8AF-E67348EDD155}" dt="2024-05-02T02:32:35.859" v="2952" actId="478"/>
          <ac:spMkLst>
            <pc:docMk/>
            <pc:sldMk cId="1045434212" sldId="480"/>
            <ac:spMk id="41" creationId="{58E61742-54CB-735E-5C78-F87E2028503D}"/>
          </ac:spMkLst>
        </pc:spChg>
        <pc:spChg chg="del">
          <ac:chgData name="Huy Pham" userId="918db3a1909f15e0" providerId="LiveId" clId="{F19965F6-5506-42AE-B8AF-E67348EDD155}" dt="2024-05-02T02:32:35.859" v="2952" actId="478"/>
          <ac:spMkLst>
            <pc:docMk/>
            <pc:sldMk cId="1045434212" sldId="480"/>
            <ac:spMk id="42" creationId="{B1D3D946-7954-F500-3261-678C9D2843D3}"/>
          </ac:spMkLst>
        </pc:spChg>
        <pc:spChg chg="del">
          <ac:chgData name="Huy Pham" userId="918db3a1909f15e0" providerId="LiveId" clId="{F19965F6-5506-42AE-B8AF-E67348EDD155}" dt="2024-05-02T02:32:35.859" v="2952" actId="478"/>
          <ac:spMkLst>
            <pc:docMk/>
            <pc:sldMk cId="1045434212" sldId="480"/>
            <ac:spMk id="45" creationId="{E5A47A09-EAF2-8185-D2FE-803500DA5C4A}"/>
          </ac:spMkLst>
        </pc:spChg>
        <pc:spChg chg="del">
          <ac:chgData name="Huy Pham" userId="918db3a1909f15e0" providerId="LiveId" clId="{F19965F6-5506-42AE-B8AF-E67348EDD155}" dt="2024-05-02T02:32:35.859" v="2952" actId="478"/>
          <ac:spMkLst>
            <pc:docMk/>
            <pc:sldMk cId="1045434212" sldId="480"/>
            <ac:spMk id="46" creationId="{F04845E8-F2A1-5776-CA9E-2533977CC7E6}"/>
          </ac:spMkLst>
        </pc:spChg>
        <pc:spChg chg="del">
          <ac:chgData name="Huy Pham" userId="918db3a1909f15e0" providerId="LiveId" clId="{F19965F6-5506-42AE-B8AF-E67348EDD155}" dt="2024-05-02T02:32:35.859" v="2952" actId="478"/>
          <ac:spMkLst>
            <pc:docMk/>
            <pc:sldMk cId="1045434212" sldId="480"/>
            <ac:spMk id="50" creationId="{7921A72D-9E17-D9BA-2DE5-44EB4817E7C4}"/>
          </ac:spMkLst>
        </pc:spChg>
        <pc:spChg chg="mod">
          <ac:chgData name="Huy Pham" userId="918db3a1909f15e0" providerId="LiveId" clId="{F19965F6-5506-42AE-B8AF-E67348EDD155}" dt="2024-05-02T02:33:12.358" v="2973" actId="1076"/>
          <ac:spMkLst>
            <pc:docMk/>
            <pc:sldMk cId="1045434212" sldId="480"/>
            <ac:spMk id="53" creationId="{B6F0141C-14EC-E578-27E0-B0EAAB304A6A}"/>
          </ac:spMkLst>
        </pc:spChg>
        <pc:graphicFrameChg chg="add del mod">
          <ac:chgData name="Huy Pham" userId="918db3a1909f15e0" providerId="LiveId" clId="{F19965F6-5506-42AE-B8AF-E67348EDD155}" dt="2024-05-02T02:32:43.985" v="2955"/>
          <ac:graphicFrameMkLst>
            <pc:docMk/>
            <pc:sldMk cId="1045434212" sldId="480"/>
            <ac:graphicFrameMk id="19" creationId="{6FA2B469-6B9B-0FB6-8848-C5204C30E581}"/>
          </ac:graphicFrameMkLst>
        </pc:graphicFrameChg>
        <pc:graphicFrameChg chg="add del mod">
          <ac:chgData name="Huy Pham" userId="918db3a1909f15e0" providerId="LiveId" clId="{F19965F6-5506-42AE-B8AF-E67348EDD155}" dt="2024-05-02T02:32:58.688" v="2963"/>
          <ac:graphicFrameMkLst>
            <pc:docMk/>
            <pc:sldMk cId="1045434212" sldId="480"/>
            <ac:graphicFrameMk id="22" creationId="{1D784155-C847-526D-BFCA-097681307573}"/>
          </ac:graphicFrameMkLst>
        </pc:graphicFrameChg>
        <pc:graphicFrameChg chg="add del mod">
          <ac:chgData name="Huy Pham" userId="918db3a1909f15e0" providerId="LiveId" clId="{F19965F6-5506-42AE-B8AF-E67348EDD155}" dt="2024-05-02T02:33:08.951" v="2969"/>
          <ac:graphicFrameMkLst>
            <pc:docMk/>
            <pc:sldMk cId="1045434212" sldId="480"/>
            <ac:graphicFrameMk id="27" creationId="{9BBFB743-5D8D-FD82-C719-C0F780D37A62}"/>
          </ac:graphicFrameMkLst>
        </pc:graphicFrameChg>
        <pc:graphicFrameChg chg="add del mod">
          <ac:chgData name="Huy Pham" userId="918db3a1909f15e0" providerId="LiveId" clId="{F19965F6-5506-42AE-B8AF-E67348EDD155}" dt="2024-05-02T02:33:22.253" v="2977"/>
          <ac:graphicFrameMkLst>
            <pc:docMk/>
            <pc:sldMk cId="1045434212" sldId="480"/>
            <ac:graphicFrameMk id="31" creationId="{DD76FD46-9F09-5700-D663-0979D8ADB3B2}"/>
          </ac:graphicFrameMkLst>
        </pc:graphicFrameChg>
      </pc:sldChg>
      <pc:sldChg chg="addSp delSp modSp add mod delAnim modAnim">
        <pc:chgData name="Huy Pham" userId="918db3a1909f15e0" providerId="LiveId" clId="{F19965F6-5506-42AE-B8AF-E67348EDD155}" dt="2024-05-02T03:06:38.887" v="3260" actId="20577"/>
        <pc:sldMkLst>
          <pc:docMk/>
          <pc:sldMk cId="2239262483" sldId="481"/>
        </pc:sldMkLst>
        <pc:spChg chg="add del mod">
          <ac:chgData name="Huy Pham" userId="918db3a1909f15e0" providerId="LiveId" clId="{F19965F6-5506-42AE-B8AF-E67348EDD155}" dt="2024-05-02T02:35:08.118" v="2995" actId="478"/>
          <ac:spMkLst>
            <pc:docMk/>
            <pc:sldMk cId="2239262483" sldId="481"/>
            <ac:spMk id="19" creationId="{CF2D05CA-1910-4030-156D-DF76499A13E5}"/>
          </ac:spMkLst>
        </pc:spChg>
        <pc:spChg chg="add mod">
          <ac:chgData name="Huy Pham" userId="918db3a1909f15e0" providerId="LiveId" clId="{F19965F6-5506-42AE-B8AF-E67348EDD155}" dt="2024-05-02T02:37:22.674" v="3030" actId="14100"/>
          <ac:spMkLst>
            <pc:docMk/>
            <pc:sldMk cId="2239262483" sldId="481"/>
            <ac:spMk id="20" creationId="{17D9F442-4CDD-289D-DC9C-B05D1DAFD666}"/>
          </ac:spMkLst>
        </pc:spChg>
        <pc:spChg chg="del">
          <ac:chgData name="Huy Pham" userId="918db3a1909f15e0" providerId="LiveId" clId="{F19965F6-5506-42AE-B8AF-E67348EDD155}" dt="2024-05-02T02:34:29.625" v="2992" actId="478"/>
          <ac:spMkLst>
            <pc:docMk/>
            <pc:sldMk cId="2239262483" sldId="481"/>
            <ac:spMk id="21" creationId="{70519062-D020-8CF6-70F7-A571DE614685}"/>
          </ac:spMkLst>
        </pc:spChg>
        <pc:spChg chg="add mod">
          <ac:chgData name="Huy Pham" userId="918db3a1909f15e0" providerId="LiveId" clId="{F19965F6-5506-42AE-B8AF-E67348EDD155}" dt="2024-05-02T03:06:14.193" v="3247" actId="1076"/>
          <ac:spMkLst>
            <pc:docMk/>
            <pc:sldMk cId="2239262483" sldId="481"/>
            <ac:spMk id="22" creationId="{6D6F048C-832A-FB6C-CEBB-F0D83716D03B}"/>
          </ac:spMkLst>
        </pc:spChg>
        <pc:spChg chg="add mod">
          <ac:chgData name="Huy Pham" userId="918db3a1909f15e0" providerId="LiveId" clId="{F19965F6-5506-42AE-B8AF-E67348EDD155}" dt="2024-05-02T02:35:09.167" v="2996"/>
          <ac:spMkLst>
            <pc:docMk/>
            <pc:sldMk cId="2239262483" sldId="481"/>
            <ac:spMk id="23" creationId="{76071739-765F-1C23-B4E6-DE11F9DCEF0F}"/>
          </ac:spMkLst>
        </pc:spChg>
        <pc:spChg chg="del">
          <ac:chgData name="Huy Pham" userId="918db3a1909f15e0" providerId="LiveId" clId="{F19965F6-5506-42AE-B8AF-E67348EDD155}" dt="2024-05-02T02:34:31.197" v="2993" actId="478"/>
          <ac:spMkLst>
            <pc:docMk/>
            <pc:sldMk cId="2239262483" sldId="481"/>
            <ac:spMk id="24" creationId="{ECD14936-5E78-9157-7555-8A43751B1A00}"/>
          </ac:spMkLst>
        </pc:spChg>
        <pc:spChg chg="del">
          <ac:chgData name="Huy Pham" userId="918db3a1909f15e0" providerId="LiveId" clId="{F19965F6-5506-42AE-B8AF-E67348EDD155}" dt="2024-05-02T02:34:29.625" v="2992" actId="478"/>
          <ac:spMkLst>
            <pc:docMk/>
            <pc:sldMk cId="2239262483" sldId="481"/>
            <ac:spMk id="25" creationId="{008CDA83-4781-13BD-E738-7979577B0729}"/>
          </ac:spMkLst>
        </pc:spChg>
        <pc:spChg chg="del">
          <ac:chgData name="Huy Pham" userId="918db3a1909f15e0" providerId="LiveId" clId="{F19965F6-5506-42AE-B8AF-E67348EDD155}" dt="2024-05-02T02:34:29.625" v="2992" actId="478"/>
          <ac:spMkLst>
            <pc:docMk/>
            <pc:sldMk cId="2239262483" sldId="481"/>
            <ac:spMk id="26" creationId="{73F935F0-119D-5CC7-B7A7-59C14D3D63B4}"/>
          </ac:spMkLst>
        </pc:spChg>
        <pc:spChg chg="del">
          <ac:chgData name="Huy Pham" userId="918db3a1909f15e0" providerId="LiveId" clId="{F19965F6-5506-42AE-B8AF-E67348EDD155}" dt="2024-05-02T02:34:29.625" v="2992" actId="478"/>
          <ac:spMkLst>
            <pc:docMk/>
            <pc:sldMk cId="2239262483" sldId="481"/>
            <ac:spMk id="28" creationId="{CE23072E-71FD-5C16-D75B-25318D1DAE66}"/>
          </ac:spMkLst>
        </pc:spChg>
        <pc:spChg chg="del">
          <ac:chgData name="Huy Pham" userId="918db3a1909f15e0" providerId="LiveId" clId="{F19965F6-5506-42AE-B8AF-E67348EDD155}" dt="2024-05-02T02:34:29.625" v="2992" actId="478"/>
          <ac:spMkLst>
            <pc:docMk/>
            <pc:sldMk cId="2239262483" sldId="481"/>
            <ac:spMk id="30" creationId="{61A5A8D1-72B9-C40E-6174-913CE181BA0B}"/>
          </ac:spMkLst>
        </pc:spChg>
        <pc:spChg chg="add mod">
          <ac:chgData name="Huy Pham" userId="918db3a1909f15e0" providerId="LiveId" clId="{F19965F6-5506-42AE-B8AF-E67348EDD155}" dt="2024-05-02T02:57:54.710" v="3117" actId="1076"/>
          <ac:spMkLst>
            <pc:docMk/>
            <pc:sldMk cId="2239262483" sldId="481"/>
            <ac:spMk id="31" creationId="{7B5F534C-D150-9F7B-EB66-75AC00C7FD3C}"/>
          </ac:spMkLst>
        </pc:spChg>
        <pc:spChg chg="del">
          <ac:chgData name="Huy Pham" userId="918db3a1909f15e0" providerId="LiveId" clId="{F19965F6-5506-42AE-B8AF-E67348EDD155}" dt="2024-05-02T02:34:29.625" v="2992" actId="478"/>
          <ac:spMkLst>
            <pc:docMk/>
            <pc:sldMk cId="2239262483" sldId="481"/>
            <ac:spMk id="32" creationId="{0694F1E3-176B-5246-2BD4-46542D39AFE3}"/>
          </ac:spMkLst>
        </pc:spChg>
        <pc:spChg chg="add mod">
          <ac:chgData name="Huy Pham" userId="918db3a1909f15e0" providerId="LiveId" clId="{F19965F6-5506-42AE-B8AF-E67348EDD155}" dt="2024-05-02T02:36:12.649" v="3003" actId="1076"/>
          <ac:spMkLst>
            <pc:docMk/>
            <pc:sldMk cId="2239262483" sldId="481"/>
            <ac:spMk id="33" creationId="{A7FE7C7C-C58F-8456-7B76-46B5B6920ED8}"/>
          </ac:spMkLst>
        </pc:spChg>
        <pc:spChg chg="del">
          <ac:chgData name="Huy Pham" userId="918db3a1909f15e0" providerId="LiveId" clId="{F19965F6-5506-42AE-B8AF-E67348EDD155}" dt="2024-05-02T02:34:29.625" v="2992" actId="478"/>
          <ac:spMkLst>
            <pc:docMk/>
            <pc:sldMk cId="2239262483" sldId="481"/>
            <ac:spMk id="34" creationId="{4E5CF0C3-CB54-2B29-8360-C9E2A4D674A6}"/>
          </ac:spMkLst>
        </pc:spChg>
        <pc:spChg chg="add mod">
          <ac:chgData name="Huy Pham" userId="918db3a1909f15e0" providerId="LiveId" clId="{F19965F6-5506-42AE-B8AF-E67348EDD155}" dt="2024-05-02T02:56:17.004" v="3074" actId="1076"/>
          <ac:spMkLst>
            <pc:docMk/>
            <pc:sldMk cId="2239262483" sldId="481"/>
            <ac:spMk id="37" creationId="{E8F624FD-2084-9C3D-B4F7-A1CB85DB742A}"/>
          </ac:spMkLst>
        </pc:spChg>
        <pc:spChg chg="del">
          <ac:chgData name="Huy Pham" userId="918db3a1909f15e0" providerId="LiveId" clId="{F19965F6-5506-42AE-B8AF-E67348EDD155}" dt="2024-05-02T02:34:29.625" v="2992" actId="478"/>
          <ac:spMkLst>
            <pc:docMk/>
            <pc:sldMk cId="2239262483" sldId="481"/>
            <ac:spMk id="38" creationId="{BCE10D81-DB23-1962-4E5D-823E71883468}"/>
          </ac:spMkLst>
        </pc:spChg>
        <pc:spChg chg="add mod">
          <ac:chgData name="Huy Pham" userId="918db3a1909f15e0" providerId="LiveId" clId="{F19965F6-5506-42AE-B8AF-E67348EDD155}" dt="2024-05-02T02:57:03.229" v="3094" actId="1076"/>
          <ac:spMkLst>
            <pc:docMk/>
            <pc:sldMk cId="2239262483" sldId="481"/>
            <ac:spMk id="39" creationId="{F2CC1508-CAEE-BD7D-B2A8-8F00FC69AC2C}"/>
          </ac:spMkLst>
        </pc:spChg>
        <pc:spChg chg="add del mod">
          <ac:chgData name="Huy Pham" userId="918db3a1909f15e0" providerId="LiveId" clId="{F19965F6-5506-42AE-B8AF-E67348EDD155}" dt="2024-05-02T02:55:31.120" v="3058" actId="478"/>
          <ac:spMkLst>
            <pc:docMk/>
            <pc:sldMk cId="2239262483" sldId="481"/>
            <ac:spMk id="40" creationId="{9FF806F1-3165-6010-0347-239A4D79F6A0}"/>
          </ac:spMkLst>
        </pc:spChg>
        <pc:spChg chg="add del mod">
          <ac:chgData name="Huy Pham" userId="918db3a1909f15e0" providerId="LiveId" clId="{F19965F6-5506-42AE-B8AF-E67348EDD155}" dt="2024-05-02T02:56:08.633" v="3071" actId="21"/>
          <ac:spMkLst>
            <pc:docMk/>
            <pc:sldMk cId="2239262483" sldId="481"/>
            <ac:spMk id="42" creationId="{FB254B37-90CD-8542-96E6-38C469BEE0C8}"/>
          </ac:spMkLst>
        </pc:spChg>
        <pc:spChg chg="add mod">
          <ac:chgData name="Huy Pham" userId="918db3a1909f15e0" providerId="LiveId" clId="{F19965F6-5506-42AE-B8AF-E67348EDD155}" dt="2024-05-02T02:36:12.649" v="3003" actId="1076"/>
          <ac:spMkLst>
            <pc:docMk/>
            <pc:sldMk cId="2239262483" sldId="481"/>
            <ac:spMk id="48" creationId="{42980822-E975-1939-343F-BB2C9AA80646}"/>
          </ac:spMkLst>
        </pc:spChg>
        <pc:spChg chg="add mod">
          <ac:chgData name="Huy Pham" userId="918db3a1909f15e0" providerId="LiveId" clId="{F19965F6-5506-42AE-B8AF-E67348EDD155}" dt="2024-05-02T02:56:12.939" v="3073" actId="1076"/>
          <ac:spMkLst>
            <pc:docMk/>
            <pc:sldMk cId="2239262483" sldId="481"/>
            <ac:spMk id="49" creationId="{2FCB08D6-1CD1-69CE-FEAA-D7CE5C0A8BE9}"/>
          </ac:spMkLst>
        </pc:spChg>
        <pc:spChg chg="add mod">
          <ac:chgData name="Huy Pham" userId="918db3a1909f15e0" providerId="LiveId" clId="{F19965F6-5506-42AE-B8AF-E67348EDD155}" dt="2024-05-02T02:58:01.732" v="3118" actId="1076"/>
          <ac:spMkLst>
            <pc:docMk/>
            <pc:sldMk cId="2239262483" sldId="481"/>
            <ac:spMk id="50" creationId="{B0A9BAE1-6109-D531-BBE6-AC9CA31662B0}"/>
          </ac:spMkLst>
        </pc:spChg>
        <pc:spChg chg="add mod">
          <ac:chgData name="Huy Pham" userId="918db3a1909f15e0" providerId="LiveId" clId="{F19965F6-5506-42AE-B8AF-E67348EDD155}" dt="2024-05-02T02:36:12.649" v="3003" actId="1076"/>
          <ac:spMkLst>
            <pc:docMk/>
            <pc:sldMk cId="2239262483" sldId="481"/>
            <ac:spMk id="51" creationId="{7AC5249E-4F4E-2592-BD94-44FF96BDFF78}"/>
          </ac:spMkLst>
        </pc:spChg>
        <pc:spChg chg="add del mod">
          <ac:chgData name="Huy Pham" userId="918db3a1909f15e0" providerId="LiveId" clId="{F19965F6-5506-42AE-B8AF-E67348EDD155}" dt="2024-05-02T02:56:08.633" v="3071" actId="21"/>
          <ac:spMkLst>
            <pc:docMk/>
            <pc:sldMk cId="2239262483" sldId="481"/>
            <ac:spMk id="52" creationId="{8A9E86A9-AA03-7DDC-B932-674748A3C7AA}"/>
          </ac:spMkLst>
        </pc:spChg>
        <pc:spChg chg="del">
          <ac:chgData name="Huy Pham" userId="918db3a1909f15e0" providerId="LiveId" clId="{F19965F6-5506-42AE-B8AF-E67348EDD155}" dt="2024-05-02T02:34:29.625" v="2992" actId="478"/>
          <ac:spMkLst>
            <pc:docMk/>
            <pc:sldMk cId="2239262483" sldId="481"/>
            <ac:spMk id="53" creationId="{B6F0141C-14EC-E578-27E0-B0EAAB304A6A}"/>
          </ac:spMkLst>
        </pc:spChg>
        <pc:spChg chg="add mod">
          <ac:chgData name="Huy Pham" userId="918db3a1909f15e0" providerId="LiveId" clId="{F19965F6-5506-42AE-B8AF-E67348EDD155}" dt="2024-05-02T02:36:12.649" v="3003" actId="1076"/>
          <ac:spMkLst>
            <pc:docMk/>
            <pc:sldMk cId="2239262483" sldId="481"/>
            <ac:spMk id="54" creationId="{9303E5D7-B785-3DDA-DA50-4D0DB25757CE}"/>
          </ac:spMkLst>
        </pc:spChg>
        <pc:spChg chg="add del mod">
          <ac:chgData name="Huy Pham" userId="918db3a1909f15e0" providerId="LiveId" clId="{F19965F6-5506-42AE-B8AF-E67348EDD155}" dt="2024-05-02T02:57:47.042" v="3114" actId="21"/>
          <ac:spMkLst>
            <pc:docMk/>
            <pc:sldMk cId="2239262483" sldId="481"/>
            <ac:spMk id="55" creationId="{FB2F6EF8-7ABA-021E-B584-BCB3E9D01691}"/>
          </ac:spMkLst>
        </pc:spChg>
        <pc:spChg chg="add del mod">
          <ac:chgData name="Huy Pham" userId="918db3a1909f15e0" providerId="LiveId" clId="{F19965F6-5506-42AE-B8AF-E67348EDD155}" dt="2024-05-02T02:55:30.286" v="3057" actId="478"/>
          <ac:spMkLst>
            <pc:docMk/>
            <pc:sldMk cId="2239262483" sldId="481"/>
            <ac:spMk id="56" creationId="{24934B8C-410A-CD4C-2218-82A7709D2F5F}"/>
          </ac:spMkLst>
        </pc:spChg>
        <pc:spChg chg="add del mod">
          <ac:chgData name="Huy Pham" userId="918db3a1909f15e0" providerId="LiveId" clId="{F19965F6-5506-42AE-B8AF-E67348EDD155}" dt="2024-05-02T02:57:43.783" v="3112" actId="21"/>
          <ac:spMkLst>
            <pc:docMk/>
            <pc:sldMk cId="2239262483" sldId="481"/>
            <ac:spMk id="57" creationId="{B41E7435-42C0-6F5E-8420-1CEDEFBA068C}"/>
          </ac:spMkLst>
        </pc:spChg>
        <pc:spChg chg="add del mod">
          <ac:chgData name="Huy Pham" userId="918db3a1909f15e0" providerId="LiveId" clId="{F19965F6-5506-42AE-B8AF-E67348EDD155}" dt="2024-05-02T02:55:40.828" v="3060" actId="21"/>
          <ac:spMkLst>
            <pc:docMk/>
            <pc:sldMk cId="2239262483" sldId="481"/>
            <ac:spMk id="59" creationId="{2105CEE3-E424-9433-DF71-5970630651EE}"/>
          </ac:spMkLst>
        </pc:spChg>
        <pc:spChg chg="add mod">
          <ac:chgData name="Huy Pham" userId="918db3a1909f15e0" providerId="LiveId" clId="{F19965F6-5506-42AE-B8AF-E67348EDD155}" dt="2024-05-02T02:55:44.708" v="3062" actId="1076"/>
          <ac:spMkLst>
            <pc:docMk/>
            <pc:sldMk cId="2239262483" sldId="481"/>
            <ac:spMk id="72" creationId="{2105CEE3-E424-9433-DF71-5970630651EE}"/>
          </ac:spMkLst>
        </pc:spChg>
        <pc:spChg chg="add del mod">
          <ac:chgData name="Huy Pham" userId="918db3a1909f15e0" providerId="LiveId" clId="{F19965F6-5506-42AE-B8AF-E67348EDD155}" dt="2024-05-02T02:56:59.696" v="3092" actId="21"/>
          <ac:spMkLst>
            <pc:docMk/>
            <pc:sldMk cId="2239262483" sldId="481"/>
            <ac:spMk id="73" creationId="{25A519FE-9EAD-56A3-2A56-E9AC76E21C32}"/>
          </ac:spMkLst>
        </pc:spChg>
        <pc:spChg chg="add mod">
          <ac:chgData name="Huy Pham" userId="918db3a1909f15e0" providerId="LiveId" clId="{F19965F6-5506-42AE-B8AF-E67348EDD155}" dt="2024-05-02T02:56:08.932" v="3072"/>
          <ac:spMkLst>
            <pc:docMk/>
            <pc:sldMk cId="2239262483" sldId="481"/>
            <ac:spMk id="74" creationId="{FB254B37-90CD-8542-96E6-38C469BEE0C8}"/>
          </ac:spMkLst>
        </pc:spChg>
        <pc:spChg chg="add mod">
          <ac:chgData name="Huy Pham" userId="918db3a1909f15e0" providerId="LiveId" clId="{F19965F6-5506-42AE-B8AF-E67348EDD155}" dt="2024-05-02T02:56:08.932" v="3072"/>
          <ac:spMkLst>
            <pc:docMk/>
            <pc:sldMk cId="2239262483" sldId="481"/>
            <ac:spMk id="75" creationId="{8A9E86A9-AA03-7DDC-B932-674748A3C7AA}"/>
          </ac:spMkLst>
        </pc:spChg>
        <pc:spChg chg="add mod">
          <ac:chgData name="Huy Pham" userId="918db3a1909f15e0" providerId="LiveId" clId="{F19965F6-5506-42AE-B8AF-E67348EDD155}" dt="2024-05-02T02:57:00.299" v="3093"/>
          <ac:spMkLst>
            <pc:docMk/>
            <pc:sldMk cId="2239262483" sldId="481"/>
            <ac:spMk id="80" creationId="{25A519FE-9EAD-56A3-2A56-E9AC76E21C32}"/>
          </ac:spMkLst>
        </pc:spChg>
        <pc:spChg chg="add mod">
          <ac:chgData name="Huy Pham" userId="918db3a1909f15e0" providerId="LiveId" clId="{F19965F6-5506-42AE-B8AF-E67348EDD155}" dt="2024-05-02T02:57:44.253" v="3113"/>
          <ac:spMkLst>
            <pc:docMk/>
            <pc:sldMk cId="2239262483" sldId="481"/>
            <ac:spMk id="85" creationId="{B41E7435-42C0-6F5E-8420-1CEDEFBA068C}"/>
          </ac:spMkLst>
        </pc:spChg>
        <pc:spChg chg="add mod">
          <ac:chgData name="Huy Pham" userId="918db3a1909f15e0" providerId="LiveId" clId="{F19965F6-5506-42AE-B8AF-E67348EDD155}" dt="2024-05-02T02:57:47.340" v="3115"/>
          <ac:spMkLst>
            <pc:docMk/>
            <pc:sldMk cId="2239262483" sldId="481"/>
            <ac:spMk id="86" creationId="{FB2F6EF8-7ABA-021E-B584-BCB3E9D01691}"/>
          </ac:spMkLst>
        </pc:spChg>
        <pc:spChg chg="add mod">
          <ac:chgData name="Huy Pham" userId="918db3a1909f15e0" providerId="LiveId" clId="{F19965F6-5506-42AE-B8AF-E67348EDD155}" dt="2024-05-02T03:00:15.195" v="3157" actId="1076"/>
          <ac:spMkLst>
            <pc:docMk/>
            <pc:sldMk cId="2239262483" sldId="481"/>
            <ac:spMk id="89" creationId="{101D77DF-BD94-2506-50E5-751447DFCD16}"/>
          </ac:spMkLst>
        </pc:spChg>
        <pc:spChg chg="add mod">
          <ac:chgData name="Huy Pham" userId="918db3a1909f15e0" providerId="LiveId" clId="{F19965F6-5506-42AE-B8AF-E67348EDD155}" dt="2024-05-02T03:01:23.222" v="3169" actId="1076"/>
          <ac:spMkLst>
            <pc:docMk/>
            <pc:sldMk cId="2239262483" sldId="481"/>
            <ac:spMk id="92" creationId="{143EF526-399A-3D5A-DAEF-15C69E114C47}"/>
          </ac:spMkLst>
        </pc:spChg>
        <pc:spChg chg="add mod">
          <ac:chgData name="Huy Pham" userId="918db3a1909f15e0" providerId="LiveId" clId="{F19965F6-5506-42AE-B8AF-E67348EDD155}" dt="2024-05-02T03:05:37.858" v="3241" actId="1076"/>
          <ac:spMkLst>
            <pc:docMk/>
            <pc:sldMk cId="2239262483" sldId="481"/>
            <ac:spMk id="95" creationId="{BAAA79FE-6AA2-4BBF-18A9-1128AC3D879A}"/>
          </ac:spMkLst>
        </pc:spChg>
        <pc:spChg chg="add mod">
          <ac:chgData name="Huy Pham" userId="918db3a1909f15e0" providerId="LiveId" clId="{F19965F6-5506-42AE-B8AF-E67348EDD155}" dt="2024-05-02T03:06:01.253" v="3244" actId="1076"/>
          <ac:spMkLst>
            <pc:docMk/>
            <pc:sldMk cId="2239262483" sldId="481"/>
            <ac:spMk id="98" creationId="{549174A9-958D-E8E1-6CAF-8E51119A3AB0}"/>
          </ac:spMkLst>
        </pc:spChg>
        <pc:spChg chg="add mod">
          <ac:chgData name="Huy Pham" userId="918db3a1909f15e0" providerId="LiveId" clId="{F19965F6-5506-42AE-B8AF-E67348EDD155}" dt="2024-05-02T03:06:38.887" v="3260" actId="20577"/>
          <ac:spMkLst>
            <pc:docMk/>
            <pc:sldMk cId="2239262483" sldId="481"/>
            <ac:spMk id="101" creationId="{183D71EA-C686-6353-7483-94CD68CF9617}"/>
          </ac:spMkLst>
        </pc:spChg>
        <pc:spChg chg="add mod">
          <ac:chgData name="Huy Pham" userId="918db3a1909f15e0" providerId="LiveId" clId="{F19965F6-5506-42AE-B8AF-E67348EDD155}" dt="2024-05-02T03:01:00.226" v="3163" actId="1076"/>
          <ac:spMkLst>
            <pc:docMk/>
            <pc:sldMk cId="2239262483" sldId="481"/>
            <ac:spMk id="103" creationId="{E3248BA6-B5BB-85C7-BEB7-20FF88716A3C}"/>
          </ac:spMkLst>
        </pc:spChg>
        <pc:spChg chg="add mod">
          <ac:chgData name="Huy Pham" userId="918db3a1909f15e0" providerId="LiveId" clId="{F19965F6-5506-42AE-B8AF-E67348EDD155}" dt="2024-05-02T03:01:36.067" v="3173" actId="1076"/>
          <ac:spMkLst>
            <pc:docMk/>
            <pc:sldMk cId="2239262483" sldId="481"/>
            <ac:spMk id="104" creationId="{D21D5C0B-1272-8DC2-FEBA-AB3AACB73566}"/>
          </ac:spMkLst>
        </pc:spChg>
        <pc:spChg chg="add del mod">
          <ac:chgData name="Huy Pham" userId="918db3a1909f15e0" providerId="LiveId" clId="{F19965F6-5506-42AE-B8AF-E67348EDD155}" dt="2024-05-02T03:05:53.904" v="3243" actId="1076"/>
          <ac:spMkLst>
            <pc:docMk/>
            <pc:sldMk cId="2239262483" sldId="481"/>
            <ac:spMk id="105" creationId="{A945F341-2F18-F131-9D21-D6F4CD3D966B}"/>
          </ac:spMkLst>
        </pc:spChg>
        <pc:spChg chg="add mod">
          <ac:chgData name="Huy Pham" userId="918db3a1909f15e0" providerId="LiveId" clId="{F19965F6-5506-42AE-B8AF-E67348EDD155}" dt="2024-05-02T03:05:53.904" v="3243" actId="1076"/>
          <ac:spMkLst>
            <pc:docMk/>
            <pc:sldMk cId="2239262483" sldId="481"/>
            <ac:spMk id="107" creationId="{A97EA700-F4F8-D7BC-78ED-87D6FF7CBA15}"/>
          </ac:spMkLst>
        </pc:spChg>
        <pc:spChg chg="add mod">
          <ac:chgData name="Huy Pham" userId="918db3a1909f15e0" providerId="LiveId" clId="{F19965F6-5506-42AE-B8AF-E67348EDD155}" dt="2024-05-02T03:02:38.502" v="3188"/>
          <ac:spMkLst>
            <pc:docMk/>
            <pc:sldMk cId="2239262483" sldId="481"/>
            <ac:spMk id="109" creationId="{FDF74C80-34AB-0AD2-EA8C-1865D5A4AB72}"/>
          </ac:spMkLst>
        </pc:spChg>
        <pc:spChg chg="add mod">
          <ac:chgData name="Huy Pham" userId="918db3a1909f15e0" providerId="LiveId" clId="{F19965F6-5506-42AE-B8AF-E67348EDD155}" dt="2024-05-02T03:05:53.904" v="3243" actId="1076"/>
          <ac:spMkLst>
            <pc:docMk/>
            <pc:sldMk cId="2239262483" sldId="481"/>
            <ac:spMk id="110" creationId="{740FC15D-CE84-62B6-79EB-2BDB7B8D2008}"/>
          </ac:spMkLst>
        </pc:spChg>
        <pc:spChg chg="add mod">
          <ac:chgData name="Huy Pham" userId="918db3a1909f15e0" providerId="LiveId" clId="{F19965F6-5506-42AE-B8AF-E67348EDD155}" dt="2024-05-02T03:06:01.253" v="3244" actId="1076"/>
          <ac:spMkLst>
            <pc:docMk/>
            <pc:sldMk cId="2239262483" sldId="481"/>
            <ac:spMk id="114" creationId="{F6DC8419-7678-4C00-4C41-7CC4585CA721}"/>
          </ac:spMkLst>
        </pc:spChg>
        <pc:spChg chg="add del">
          <ac:chgData name="Huy Pham" userId="918db3a1909f15e0" providerId="LiveId" clId="{F19965F6-5506-42AE-B8AF-E67348EDD155}" dt="2024-05-02T03:05:04.206" v="3231"/>
          <ac:spMkLst>
            <pc:docMk/>
            <pc:sldMk cId="2239262483" sldId="481"/>
            <ac:spMk id="117" creationId="{BA9CD83E-E46F-CF22-D549-85FF2BDD7984}"/>
          </ac:spMkLst>
        </pc:spChg>
        <pc:spChg chg="add mod">
          <ac:chgData name="Huy Pham" userId="918db3a1909f15e0" providerId="LiveId" clId="{F19965F6-5506-42AE-B8AF-E67348EDD155}" dt="2024-05-02T03:06:01.253" v="3244" actId="1076"/>
          <ac:spMkLst>
            <pc:docMk/>
            <pc:sldMk cId="2239262483" sldId="481"/>
            <ac:spMk id="118" creationId="{E5282A51-30F7-24DD-EFB0-2D6BECBC4B48}"/>
          </ac:spMkLst>
        </pc:spChg>
        <pc:graphicFrameChg chg="add del mod">
          <ac:chgData name="Huy Pham" userId="918db3a1909f15e0" providerId="LiveId" clId="{F19965F6-5506-42AE-B8AF-E67348EDD155}" dt="2024-05-02T02:36:18.278" v="3007"/>
          <ac:graphicFrameMkLst>
            <pc:docMk/>
            <pc:sldMk cId="2239262483" sldId="481"/>
            <ac:graphicFrameMk id="60" creationId="{6F922C84-26E6-985F-9C5D-4A1C01134480}"/>
          </ac:graphicFrameMkLst>
        </pc:graphicFrameChg>
        <pc:graphicFrameChg chg="add del mod">
          <ac:chgData name="Huy Pham" userId="918db3a1909f15e0" providerId="LiveId" clId="{F19965F6-5506-42AE-B8AF-E67348EDD155}" dt="2024-05-02T02:58:15.953" v="3121"/>
          <ac:graphicFrameMkLst>
            <pc:docMk/>
            <pc:sldMk cId="2239262483" sldId="481"/>
            <ac:graphicFrameMk id="87" creationId="{12D95B7A-6EEE-C07C-9AE0-061F4D3F0832}"/>
          </ac:graphicFrameMkLst>
        </pc:graphicFrameChg>
        <pc:graphicFrameChg chg="add del mod">
          <ac:chgData name="Huy Pham" userId="918db3a1909f15e0" providerId="LiveId" clId="{F19965F6-5506-42AE-B8AF-E67348EDD155}" dt="2024-05-02T02:58:27.611" v="3127"/>
          <ac:graphicFrameMkLst>
            <pc:docMk/>
            <pc:sldMk cId="2239262483" sldId="481"/>
            <ac:graphicFrameMk id="90" creationId="{F4E999FC-1198-CB05-2FBC-132A5A7DC2BD}"/>
          </ac:graphicFrameMkLst>
        </pc:graphicFrameChg>
        <pc:graphicFrameChg chg="add del mod">
          <ac:chgData name="Huy Pham" userId="918db3a1909f15e0" providerId="LiveId" clId="{F19965F6-5506-42AE-B8AF-E67348EDD155}" dt="2024-05-02T02:58:42.773" v="3133"/>
          <ac:graphicFrameMkLst>
            <pc:docMk/>
            <pc:sldMk cId="2239262483" sldId="481"/>
            <ac:graphicFrameMk id="93" creationId="{57A9E401-86F2-005D-DFE3-378BE4A5C24A}"/>
          </ac:graphicFrameMkLst>
        </pc:graphicFrameChg>
        <pc:graphicFrameChg chg="add del mod">
          <ac:chgData name="Huy Pham" userId="918db3a1909f15e0" providerId="LiveId" clId="{F19965F6-5506-42AE-B8AF-E67348EDD155}" dt="2024-05-02T02:58:55.997" v="3139"/>
          <ac:graphicFrameMkLst>
            <pc:docMk/>
            <pc:sldMk cId="2239262483" sldId="481"/>
            <ac:graphicFrameMk id="96" creationId="{DAAE97E9-251E-1A93-E6F6-194587A4F766}"/>
          </ac:graphicFrameMkLst>
        </pc:graphicFrameChg>
        <pc:graphicFrameChg chg="add del mod">
          <ac:chgData name="Huy Pham" userId="918db3a1909f15e0" providerId="LiveId" clId="{F19965F6-5506-42AE-B8AF-E67348EDD155}" dt="2024-05-02T02:59:10.656" v="3145"/>
          <ac:graphicFrameMkLst>
            <pc:docMk/>
            <pc:sldMk cId="2239262483" sldId="481"/>
            <ac:graphicFrameMk id="99" creationId="{A4E54582-015F-0AE6-762F-5BDFFF8A15FE}"/>
          </ac:graphicFrameMkLst>
        </pc:graphicFrameChg>
        <pc:graphicFrameChg chg="add del mod">
          <ac:chgData name="Huy Pham" userId="918db3a1909f15e0" providerId="LiveId" clId="{F19965F6-5506-42AE-B8AF-E67348EDD155}" dt="2024-05-02T03:04:41.905" v="3215"/>
          <ac:graphicFrameMkLst>
            <pc:docMk/>
            <pc:sldMk cId="2239262483" sldId="481"/>
            <ac:graphicFrameMk id="112" creationId="{BD316CAD-7F66-C0D2-4501-E81C11251AD8}"/>
          </ac:graphicFrameMkLst>
        </pc:graphicFrameChg>
        <pc:graphicFrameChg chg="add del mod">
          <ac:chgData name="Huy Pham" userId="918db3a1909f15e0" providerId="LiveId" clId="{F19965F6-5506-42AE-B8AF-E67348EDD155}" dt="2024-05-02T03:05:04.206" v="3231"/>
          <ac:graphicFrameMkLst>
            <pc:docMk/>
            <pc:sldMk cId="2239262483" sldId="481"/>
            <ac:graphicFrameMk id="115" creationId="{A83D1CF3-E14D-E0C7-E6C1-8A1043CB7060}"/>
          </ac:graphicFrameMkLst>
        </pc:graphicFrameChg>
        <pc:picChg chg="add mod">
          <ac:chgData name="Huy Pham" userId="918db3a1909f15e0" providerId="LiveId" clId="{F19965F6-5506-42AE-B8AF-E67348EDD155}" dt="2024-05-02T03:01:12.758" v="3165" actId="1076"/>
          <ac:picMkLst>
            <pc:docMk/>
            <pc:sldMk cId="2239262483" sldId="481"/>
            <ac:picMk id="102" creationId="{3DCF676D-FB11-CBE0-E708-DACEF8CCBE26}"/>
          </ac:picMkLst>
        </pc:picChg>
        <pc:picChg chg="add mod">
          <ac:chgData name="Huy Pham" userId="918db3a1909f15e0" providerId="LiveId" clId="{F19965F6-5506-42AE-B8AF-E67348EDD155}" dt="2024-05-02T03:05:53.904" v="3243" actId="1076"/>
          <ac:picMkLst>
            <pc:docMk/>
            <pc:sldMk cId="2239262483" sldId="481"/>
            <ac:picMk id="106" creationId="{F70CD646-195B-D36B-3617-9934BF65C405}"/>
          </ac:picMkLst>
        </pc:picChg>
        <pc:picChg chg="add mod">
          <ac:chgData name="Huy Pham" userId="918db3a1909f15e0" providerId="LiveId" clId="{F19965F6-5506-42AE-B8AF-E67348EDD155}" dt="2024-05-02T03:02:38.502" v="3188"/>
          <ac:picMkLst>
            <pc:docMk/>
            <pc:sldMk cId="2239262483" sldId="481"/>
            <ac:picMk id="108" creationId="{F719D64F-94DF-3D4B-641A-E11E9D2F56BB}"/>
          </ac:picMkLst>
        </pc:picChg>
        <pc:picChg chg="add mod">
          <ac:chgData name="Huy Pham" userId="918db3a1909f15e0" providerId="LiveId" clId="{F19965F6-5506-42AE-B8AF-E67348EDD155}" dt="2024-05-02T03:06:01.253" v="3244" actId="1076"/>
          <ac:picMkLst>
            <pc:docMk/>
            <pc:sldMk cId="2239262483" sldId="481"/>
            <ac:picMk id="111" creationId="{AAE852C1-07D4-2799-8C38-8C24B766CECE}"/>
          </ac:picMkLst>
        </pc:picChg>
        <pc:cxnChg chg="add mod">
          <ac:chgData name="Huy Pham" userId="918db3a1909f15e0" providerId="LiveId" clId="{F19965F6-5506-42AE-B8AF-E67348EDD155}" dt="2024-05-02T02:36:12.649" v="3003" actId="1076"/>
          <ac:cxnSpMkLst>
            <pc:docMk/>
            <pc:sldMk cId="2239262483" sldId="481"/>
            <ac:cxnSpMk id="27" creationId="{8F6E31CA-94C4-4215-4AED-613CFC4927AC}"/>
          </ac:cxnSpMkLst>
        </pc:cxnChg>
        <pc:cxnChg chg="add mod">
          <ac:chgData name="Huy Pham" userId="918db3a1909f15e0" providerId="LiveId" clId="{F19965F6-5506-42AE-B8AF-E67348EDD155}" dt="2024-05-02T02:36:12.649" v="3003" actId="1076"/>
          <ac:cxnSpMkLst>
            <pc:docMk/>
            <pc:sldMk cId="2239262483" sldId="481"/>
            <ac:cxnSpMk id="29" creationId="{1FBCD46D-FFE2-EC6D-1F9A-2AD822873BEF}"/>
          </ac:cxnSpMkLst>
        </pc:cxnChg>
        <pc:cxnChg chg="add mod">
          <ac:chgData name="Huy Pham" userId="918db3a1909f15e0" providerId="LiveId" clId="{F19965F6-5506-42AE-B8AF-E67348EDD155}" dt="2024-05-02T02:36:12.649" v="3003" actId="1076"/>
          <ac:cxnSpMkLst>
            <pc:docMk/>
            <pc:sldMk cId="2239262483" sldId="481"/>
            <ac:cxnSpMk id="35" creationId="{2D632F7B-2131-3BC8-6E96-FE48C07CF6A0}"/>
          </ac:cxnSpMkLst>
        </pc:cxnChg>
        <pc:cxnChg chg="add mod">
          <ac:chgData name="Huy Pham" userId="918db3a1909f15e0" providerId="LiveId" clId="{F19965F6-5506-42AE-B8AF-E67348EDD155}" dt="2024-05-02T02:36:12.649" v="3003" actId="1076"/>
          <ac:cxnSpMkLst>
            <pc:docMk/>
            <pc:sldMk cId="2239262483" sldId="481"/>
            <ac:cxnSpMk id="36" creationId="{7DAB3393-85CA-5532-71A7-83400544619C}"/>
          </ac:cxnSpMkLst>
        </pc:cxnChg>
        <pc:cxnChg chg="add mod">
          <ac:chgData name="Huy Pham" userId="918db3a1909f15e0" providerId="LiveId" clId="{F19965F6-5506-42AE-B8AF-E67348EDD155}" dt="2024-05-02T02:36:12.649" v="3003" actId="1076"/>
          <ac:cxnSpMkLst>
            <pc:docMk/>
            <pc:sldMk cId="2239262483" sldId="481"/>
            <ac:cxnSpMk id="41" creationId="{8D36395C-CAEC-B4F2-001A-E9927B636CC0}"/>
          </ac:cxnSpMkLst>
        </pc:cxnChg>
        <pc:cxnChg chg="add del mod">
          <ac:chgData name="Huy Pham" userId="918db3a1909f15e0" providerId="LiveId" clId="{F19965F6-5506-42AE-B8AF-E67348EDD155}" dt="2024-05-02T02:55:22.175" v="3056" actId="478"/>
          <ac:cxnSpMkLst>
            <pc:docMk/>
            <pc:sldMk cId="2239262483" sldId="481"/>
            <ac:cxnSpMk id="43" creationId="{6F3FE82E-C753-5510-BEB7-7EEA4623452A}"/>
          </ac:cxnSpMkLst>
        </pc:cxnChg>
        <pc:cxnChg chg="add mod">
          <ac:chgData name="Huy Pham" userId="918db3a1909f15e0" providerId="LiveId" clId="{F19965F6-5506-42AE-B8AF-E67348EDD155}" dt="2024-05-02T02:36:12.649" v="3003" actId="1076"/>
          <ac:cxnSpMkLst>
            <pc:docMk/>
            <pc:sldMk cId="2239262483" sldId="481"/>
            <ac:cxnSpMk id="44" creationId="{613E1CB4-0DB3-5408-1484-0C38E6A2FCE5}"/>
          </ac:cxnSpMkLst>
        </pc:cxnChg>
        <pc:cxnChg chg="add mod">
          <ac:chgData name="Huy Pham" userId="918db3a1909f15e0" providerId="LiveId" clId="{F19965F6-5506-42AE-B8AF-E67348EDD155}" dt="2024-05-02T02:36:12.649" v="3003" actId="1076"/>
          <ac:cxnSpMkLst>
            <pc:docMk/>
            <pc:sldMk cId="2239262483" sldId="481"/>
            <ac:cxnSpMk id="45" creationId="{5052B275-C46F-AFF6-CD64-8BABEA6F0624}"/>
          </ac:cxnSpMkLst>
        </pc:cxnChg>
        <pc:cxnChg chg="add mod">
          <ac:chgData name="Huy Pham" userId="918db3a1909f15e0" providerId="LiveId" clId="{F19965F6-5506-42AE-B8AF-E67348EDD155}" dt="2024-05-02T02:36:12.649" v="3003" actId="1076"/>
          <ac:cxnSpMkLst>
            <pc:docMk/>
            <pc:sldMk cId="2239262483" sldId="481"/>
            <ac:cxnSpMk id="46" creationId="{2FC1050B-0CA0-8CDE-4D2A-80541740E583}"/>
          </ac:cxnSpMkLst>
        </pc:cxnChg>
        <pc:cxnChg chg="add mod">
          <ac:chgData name="Huy Pham" userId="918db3a1909f15e0" providerId="LiveId" clId="{F19965F6-5506-42AE-B8AF-E67348EDD155}" dt="2024-05-02T02:36:12.649" v="3003" actId="1076"/>
          <ac:cxnSpMkLst>
            <pc:docMk/>
            <pc:sldMk cId="2239262483" sldId="481"/>
            <ac:cxnSpMk id="47" creationId="{B35C249D-99E3-490C-9467-C7A9EF195138}"/>
          </ac:cxnSpMkLst>
        </pc:cxnChg>
        <pc:cxnChg chg="add mod">
          <ac:chgData name="Huy Pham" userId="918db3a1909f15e0" providerId="LiveId" clId="{F19965F6-5506-42AE-B8AF-E67348EDD155}" dt="2024-05-02T02:57:51.220" v="3116" actId="1037"/>
          <ac:cxnSpMkLst>
            <pc:docMk/>
            <pc:sldMk cId="2239262483" sldId="481"/>
            <ac:cxnSpMk id="58" creationId="{DA7414E8-B423-830D-9F2E-879DC884B685}"/>
          </ac:cxnSpMkLst>
        </pc:cxnChg>
        <pc:cxnChg chg="add mod">
          <ac:chgData name="Huy Pham" userId="918db3a1909f15e0" providerId="LiveId" clId="{F19965F6-5506-42AE-B8AF-E67348EDD155}" dt="2024-05-02T02:39:49.567" v="3040" actId="14100"/>
          <ac:cxnSpMkLst>
            <pc:docMk/>
            <pc:sldMk cId="2239262483" sldId="481"/>
            <ac:cxnSpMk id="61" creationId="{B9D56763-68E9-E8F8-D041-94B7EE310525}"/>
          </ac:cxnSpMkLst>
        </pc:cxnChg>
        <pc:cxnChg chg="add mod">
          <ac:chgData name="Huy Pham" userId="918db3a1909f15e0" providerId="LiveId" clId="{F19965F6-5506-42AE-B8AF-E67348EDD155}" dt="2024-05-02T02:40:59.158" v="3055" actId="1038"/>
          <ac:cxnSpMkLst>
            <pc:docMk/>
            <pc:sldMk cId="2239262483" sldId="481"/>
            <ac:cxnSpMk id="66" creationId="{DBCE4585-DBE1-2258-63EB-518EC106E834}"/>
          </ac:cxnSpMkLst>
        </pc:cxnChg>
        <pc:cxnChg chg="add mod">
          <ac:chgData name="Huy Pham" userId="918db3a1909f15e0" providerId="LiveId" clId="{F19965F6-5506-42AE-B8AF-E67348EDD155}" dt="2024-05-02T02:57:07.758" v="3095" actId="208"/>
          <ac:cxnSpMkLst>
            <pc:docMk/>
            <pc:sldMk cId="2239262483" sldId="481"/>
            <ac:cxnSpMk id="76" creationId="{F36187A1-3074-E745-C28E-621177A5FA04}"/>
          </ac:cxnSpMkLst>
        </pc:cxnChg>
      </pc:sldChg>
      <pc:sldChg chg="addSp delSp modSp add mod delAnim modAnim">
        <pc:chgData name="Huy Pham" userId="918db3a1909f15e0" providerId="LiveId" clId="{F19965F6-5506-42AE-B8AF-E67348EDD155}" dt="2024-05-02T03:32:03.415" v="3611" actId="1035"/>
        <pc:sldMkLst>
          <pc:docMk/>
          <pc:sldMk cId="3059245300" sldId="482"/>
        </pc:sldMkLst>
        <pc:spChg chg="add mod">
          <ac:chgData name="Huy Pham" userId="918db3a1909f15e0" providerId="LiveId" clId="{F19965F6-5506-42AE-B8AF-E67348EDD155}" dt="2024-05-02T03:17:32.565" v="3277" actId="1076"/>
          <ac:spMkLst>
            <pc:docMk/>
            <pc:sldMk cId="3059245300" sldId="482"/>
            <ac:spMk id="19" creationId="{1C39F4D5-62A2-7E02-342F-5E5ACB9B96A6}"/>
          </ac:spMkLst>
        </pc:spChg>
        <pc:spChg chg="mod">
          <ac:chgData name="Huy Pham" userId="918db3a1909f15e0" providerId="LiveId" clId="{F19965F6-5506-42AE-B8AF-E67348EDD155}" dt="2024-05-02T03:17:25.461" v="3276" actId="14100"/>
          <ac:spMkLst>
            <pc:docMk/>
            <pc:sldMk cId="3059245300" sldId="482"/>
            <ac:spMk id="20" creationId="{17D9F442-4CDD-289D-DC9C-B05D1DAFD666}"/>
          </ac:spMkLst>
        </pc:spChg>
        <pc:spChg chg="del">
          <ac:chgData name="Huy Pham" userId="918db3a1909f15e0" providerId="LiveId" clId="{F19965F6-5506-42AE-B8AF-E67348EDD155}" dt="2024-05-02T03:16:39.198" v="3263" actId="478"/>
          <ac:spMkLst>
            <pc:docMk/>
            <pc:sldMk cId="3059245300" sldId="482"/>
            <ac:spMk id="22" creationId="{6D6F048C-832A-FB6C-CEBB-F0D83716D03B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23" creationId="{76071739-765F-1C23-B4E6-DE11F9DCEF0F}"/>
          </ac:spMkLst>
        </pc:spChg>
        <pc:spChg chg="add mod">
          <ac:chgData name="Huy Pham" userId="918db3a1909f15e0" providerId="LiveId" clId="{F19965F6-5506-42AE-B8AF-E67348EDD155}" dt="2024-05-02T03:17:09.143" v="3274" actId="14100"/>
          <ac:spMkLst>
            <pc:docMk/>
            <pc:sldMk cId="3059245300" sldId="482"/>
            <ac:spMk id="25" creationId="{36C31354-E7BF-66DB-59D3-8F462CB831EF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31" creationId="{7B5F534C-D150-9F7B-EB66-75AC00C7FD3C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33" creationId="{A7FE7C7C-C58F-8456-7B76-46B5B6920ED8}"/>
          </ac:spMkLst>
        </pc:spChg>
        <pc:spChg chg="add mod">
          <ac:chgData name="Huy Pham" userId="918db3a1909f15e0" providerId="LiveId" clId="{F19965F6-5506-42AE-B8AF-E67348EDD155}" dt="2024-05-02T03:18:04.756" v="3278"/>
          <ac:spMkLst>
            <pc:docMk/>
            <pc:sldMk cId="3059245300" sldId="482"/>
            <ac:spMk id="34" creationId="{2A22E6EE-B61F-69C5-CF0B-15F8B6863741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37" creationId="{E8F624FD-2084-9C3D-B4F7-A1CB85DB742A}"/>
          </ac:spMkLst>
        </pc:spChg>
        <pc:spChg chg="add mod">
          <ac:chgData name="Huy Pham" userId="918db3a1909f15e0" providerId="LiveId" clId="{F19965F6-5506-42AE-B8AF-E67348EDD155}" dt="2024-05-02T03:18:04.756" v="3278"/>
          <ac:spMkLst>
            <pc:docMk/>
            <pc:sldMk cId="3059245300" sldId="482"/>
            <ac:spMk id="38" creationId="{6910F1B7-B6B2-9459-051E-C6AAC2F01AEC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39" creationId="{F2CC1508-CAEE-BD7D-B2A8-8F00FC69AC2C}"/>
          </ac:spMkLst>
        </pc:spChg>
        <pc:spChg chg="add mod">
          <ac:chgData name="Huy Pham" userId="918db3a1909f15e0" providerId="LiveId" clId="{F19965F6-5506-42AE-B8AF-E67348EDD155}" dt="2024-05-02T03:18:04.756" v="3278"/>
          <ac:spMkLst>
            <pc:docMk/>
            <pc:sldMk cId="3059245300" sldId="482"/>
            <ac:spMk id="40" creationId="{5F737424-072B-5E9C-9A14-24482701ACF5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48" creationId="{42980822-E975-1939-343F-BB2C9AA80646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49" creationId="{2FCB08D6-1CD1-69CE-FEAA-D7CE5C0A8BE9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50" creationId="{B0A9BAE1-6109-D531-BBE6-AC9CA31662B0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51" creationId="{7AC5249E-4F4E-2592-BD94-44FF96BDFF78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54" creationId="{9303E5D7-B785-3DDA-DA50-4D0DB25757CE}"/>
          </ac:spMkLst>
        </pc:spChg>
        <pc:spChg chg="add mod">
          <ac:chgData name="Huy Pham" userId="918db3a1909f15e0" providerId="LiveId" clId="{F19965F6-5506-42AE-B8AF-E67348EDD155}" dt="2024-05-02T03:18:04.756" v="3278"/>
          <ac:spMkLst>
            <pc:docMk/>
            <pc:sldMk cId="3059245300" sldId="482"/>
            <ac:spMk id="56" creationId="{3B0FAF7A-E0C9-5836-1504-2A2A058C9F45}"/>
          </ac:spMkLst>
        </pc:spChg>
        <pc:spChg chg="add mod">
          <ac:chgData name="Huy Pham" userId="918db3a1909f15e0" providerId="LiveId" clId="{F19965F6-5506-42AE-B8AF-E67348EDD155}" dt="2024-05-02T03:18:04.756" v="3278"/>
          <ac:spMkLst>
            <pc:docMk/>
            <pc:sldMk cId="3059245300" sldId="482"/>
            <ac:spMk id="57" creationId="{404B0EE1-068D-E109-1D89-E9FCDE407299}"/>
          </ac:spMkLst>
        </pc:spChg>
        <pc:spChg chg="add mod">
          <ac:chgData name="Huy Pham" userId="918db3a1909f15e0" providerId="LiveId" clId="{F19965F6-5506-42AE-B8AF-E67348EDD155}" dt="2024-05-02T03:18:04.756" v="3278"/>
          <ac:spMkLst>
            <pc:docMk/>
            <pc:sldMk cId="3059245300" sldId="482"/>
            <ac:spMk id="59" creationId="{4243572B-9518-CA92-868A-86142418E2F7}"/>
          </ac:spMkLst>
        </pc:spChg>
        <pc:spChg chg="add mod">
          <ac:chgData name="Huy Pham" userId="918db3a1909f15e0" providerId="LiveId" clId="{F19965F6-5506-42AE-B8AF-E67348EDD155}" dt="2024-05-02T03:18:04.756" v="3278"/>
          <ac:spMkLst>
            <pc:docMk/>
            <pc:sldMk cId="3059245300" sldId="482"/>
            <ac:spMk id="65" creationId="{4E8C55C6-3467-D6DA-C257-01C099907E74}"/>
          </ac:spMkLst>
        </pc:spChg>
        <pc:spChg chg="add mod">
          <ac:chgData name="Huy Pham" userId="918db3a1909f15e0" providerId="LiveId" clId="{F19965F6-5506-42AE-B8AF-E67348EDD155}" dt="2024-05-02T03:18:55.518" v="3291" actId="1038"/>
          <ac:spMkLst>
            <pc:docMk/>
            <pc:sldMk cId="3059245300" sldId="482"/>
            <ac:spMk id="67" creationId="{2E8DBF2E-8BCA-796C-A925-6778CAED792F}"/>
          </ac:spMkLst>
        </pc:spChg>
        <pc:spChg chg="add mod">
          <ac:chgData name="Huy Pham" userId="918db3a1909f15e0" providerId="LiveId" clId="{F19965F6-5506-42AE-B8AF-E67348EDD155}" dt="2024-05-02T03:20:10.571" v="3315" actId="1076"/>
          <ac:spMkLst>
            <pc:docMk/>
            <pc:sldMk cId="3059245300" sldId="482"/>
            <ac:spMk id="68" creationId="{DA753E4E-0828-2486-AE05-D6F0A36C09D8}"/>
          </ac:spMkLst>
        </pc:spChg>
        <pc:spChg chg="add mod">
          <ac:chgData name="Huy Pham" userId="918db3a1909f15e0" providerId="LiveId" clId="{F19965F6-5506-42AE-B8AF-E67348EDD155}" dt="2024-05-02T03:20:22.694" v="3317" actId="20577"/>
          <ac:spMkLst>
            <pc:docMk/>
            <pc:sldMk cId="3059245300" sldId="482"/>
            <ac:spMk id="69" creationId="{D1EB289E-220A-80B4-CFD4-41567DC4FDDC}"/>
          </ac:spMkLst>
        </pc:spChg>
        <pc:spChg chg="add mod">
          <ac:chgData name="Huy Pham" userId="918db3a1909f15e0" providerId="LiveId" clId="{F19965F6-5506-42AE-B8AF-E67348EDD155}" dt="2024-05-02T03:18:04.756" v="3278"/>
          <ac:spMkLst>
            <pc:docMk/>
            <pc:sldMk cId="3059245300" sldId="482"/>
            <ac:spMk id="71" creationId="{DB38D50C-D94C-9993-CC35-2DF95BCE322B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72" creationId="{2105CEE3-E424-9433-DF71-5970630651EE}"/>
          </ac:spMkLst>
        </pc:spChg>
        <pc:spChg chg="add mod">
          <ac:chgData name="Huy Pham" userId="918db3a1909f15e0" providerId="LiveId" clId="{F19965F6-5506-42AE-B8AF-E67348EDD155}" dt="2024-05-02T03:18:04.756" v="3278"/>
          <ac:spMkLst>
            <pc:docMk/>
            <pc:sldMk cId="3059245300" sldId="482"/>
            <ac:spMk id="73" creationId="{F46893B7-09D2-A328-8A46-A4FF4AFB4B6E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74" creationId="{FB254B37-90CD-8542-96E6-38C469BEE0C8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75" creationId="{8A9E86A9-AA03-7DDC-B932-674748A3C7AA}"/>
          </ac:spMkLst>
        </pc:spChg>
        <pc:spChg chg="add mod">
          <ac:chgData name="Huy Pham" userId="918db3a1909f15e0" providerId="LiveId" clId="{F19965F6-5506-42AE-B8AF-E67348EDD155}" dt="2024-05-02T03:18:04.756" v="3278"/>
          <ac:spMkLst>
            <pc:docMk/>
            <pc:sldMk cId="3059245300" sldId="482"/>
            <ac:spMk id="77" creationId="{6A6719D1-8830-AFA1-E645-B175D6243F67}"/>
          </ac:spMkLst>
        </pc:spChg>
        <pc:spChg chg="add mod">
          <ac:chgData name="Huy Pham" userId="918db3a1909f15e0" providerId="LiveId" clId="{F19965F6-5506-42AE-B8AF-E67348EDD155}" dt="2024-05-02T03:19:18.437" v="3296" actId="1038"/>
          <ac:spMkLst>
            <pc:docMk/>
            <pc:sldMk cId="3059245300" sldId="482"/>
            <ac:spMk id="78" creationId="{B18C0EDF-E0C0-2399-CFCA-B900B40BA8CA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80" creationId="{25A519FE-9EAD-56A3-2A56-E9AC76E21C32}"/>
          </ac:spMkLst>
        </pc:spChg>
        <pc:spChg chg="add mod">
          <ac:chgData name="Huy Pham" userId="918db3a1909f15e0" providerId="LiveId" clId="{F19965F6-5506-42AE-B8AF-E67348EDD155}" dt="2024-05-02T03:27:02.171" v="3452" actId="1036"/>
          <ac:spMkLst>
            <pc:docMk/>
            <pc:sldMk cId="3059245300" sldId="482"/>
            <ac:spMk id="83" creationId="{27EE94F4-3152-37FA-DD52-0B1332177E8C}"/>
          </ac:spMkLst>
        </pc:spChg>
        <pc:spChg chg="add mod">
          <ac:chgData name="Huy Pham" userId="918db3a1909f15e0" providerId="LiveId" clId="{F19965F6-5506-42AE-B8AF-E67348EDD155}" dt="2024-05-02T03:21:41.630" v="3345" actId="14100"/>
          <ac:spMkLst>
            <pc:docMk/>
            <pc:sldMk cId="3059245300" sldId="482"/>
            <ac:spMk id="84" creationId="{117443CB-40FE-99C1-F59E-50BE6D8EC1E8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85" creationId="{B41E7435-42C0-6F5E-8420-1CEDEFBA068C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86" creationId="{FB2F6EF8-7ABA-021E-B584-BCB3E9D01691}"/>
          </ac:spMkLst>
        </pc:spChg>
        <pc:spChg chg="add mod">
          <ac:chgData name="Huy Pham" userId="918db3a1909f15e0" providerId="LiveId" clId="{F19965F6-5506-42AE-B8AF-E67348EDD155}" dt="2024-05-02T03:27:02.171" v="3452" actId="1036"/>
          <ac:spMkLst>
            <pc:docMk/>
            <pc:sldMk cId="3059245300" sldId="482"/>
            <ac:spMk id="88" creationId="{0FD3CD85-CF30-969B-6AB1-4E8FE7882200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89" creationId="{101D77DF-BD94-2506-50E5-751447DFCD16}"/>
          </ac:spMkLst>
        </pc:spChg>
        <pc:spChg chg="add mod">
          <ac:chgData name="Huy Pham" userId="918db3a1909f15e0" providerId="LiveId" clId="{F19965F6-5506-42AE-B8AF-E67348EDD155}" dt="2024-05-02T03:23:43.410" v="3392" actId="1036"/>
          <ac:spMkLst>
            <pc:docMk/>
            <pc:sldMk cId="3059245300" sldId="482"/>
            <ac:spMk id="90" creationId="{46C9A0C2-5353-CE91-C050-3C9EFB1F315D}"/>
          </ac:spMkLst>
        </pc:spChg>
        <pc:spChg chg="add mod">
          <ac:chgData name="Huy Pham" userId="918db3a1909f15e0" providerId="LiveId" clId="{F19965F6-5506-42AE-B8AF-E67348EDD155}" dt="2024-05-02T03:27:02.171" v="3452" actId="1036"/>
          <ac:spMkLst>
            <pc:docMk/>
            <pc:sldMk cId="3059245300" sldId="482"/>
            <ac:spMk id="91" creationId="{46C1744A-DC79-0349-1AFE-BBBAE9A0C5D9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92" creationId="{143EF526-399A-3D5A-DAEF-15C69E114C47}"/>
          </ac:spMkLst>
        </pc:spChg>
        <pc:spChg chg="add mod">
          <ac:chgData name="Huy Pham" userId="918db3a1909f15e0" providerId="LiveId" clId="{F19965F6-5506-42AE-B8AF-E67348EDD155}" dt="2024-05-02T03:24:13.503" v="3402" actId="1076"/>
          <ac:spMkLst>
            <pc:docMk/>
            <pc:sldMk cId="3059245300" sldId="482"/>
            <ac:spMk id="93" creationId="{556B73B5-CA71-6D66-0C84-8757FB4349C2}"/>
          </ac:spMkLst>
        </pc:spChg>
        <pc:spChg chg="add mod">
          <ac:chgData name="Huy Pham" userId="918db3a1909f15e0" providerId="LiveId" clId="{F19965F6-5506-42AE-B8AF-E67348EDD155}" dt="2024-05-02T03:27:42.398" v="3471" actId="1076"/>
          <ac:spMkLst>
            <pc:docMk/>
            <pc:sldMk cId="3059245300" sldId="482"/>
            <ac:spMk id="94" creationId="{38B82D36-7A33-2DAE-F315-63A2DB9BE4F5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95" creationId="{BAAA79FE-6AA2-4BBF-18A9-1128AC3D879A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98" creationId="{549174A9-958D-E8E1-6CAF-8E51119A3AB0}"/>
          </ac:spMkLst>
        </pc:spChg>
        <pc:spChg chg="add mod">
          <ac:chgData name="Huy Pham" userId="918db3a1909f15e0" providerId="LiveId" clId="{F19965F6-5506-42AE-B8AF-E67348EDD155}" dt="2024-05-02T03:32:03.415" v="3611" actId="1035"/>
          <ac:spMkLst>
            <pc:docMk/>
            <pc:sldMk cId="3059245300" sldId="482"/>
            <ac:spMk id="99" creationId="{CA60BF88-1F69-4A3C-705B-59E47BBAA768}"/>
          </ac:spMkLst>
        </pc:spChg>
        <pc:spChg chg="add mod">
          <ac:chgData name="Huy Pham" userId="918db3a1909f15e0" providerId="LiveId" clId="{F19965F6-5506-42AE-B8AF-E67348EDD155}" dt="2024-05-02T03:32:03.415" v="3611" actId="1035"/>
          <ac:spMkLst>
            <pc:docMk/>
            <pc:sldMk cId="3059245300" sldId="482"/>
            <ac:spMk id="100" creationId="{29B8670E-009E-A5F3-7C6C-4B052FDAC275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101" creationId="{183D71EA-C686-6353-7483-94CD68CF9617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103" creationId="{E3248BA6-B5BB-85C7-BEB7-20FF88716A3C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104" creationId="{D21D5C0B-1272-8DC2-FEBA-AB3AACB73566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105" creationId="{A945F341-2F18-F131-9D21-D6F4CD3D966B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107" creationId="{A97EA700-F4F8-D7BC-78ED-87D6FF7CBA15}"/>
          </ac:spMkLst>
        </pc:spChg>
        <pc:spChg chg="add mod">
          <ac:chgData name="Huy Pham" userId="918db3a1909f15e0" providerId="LiveId" clId="{F19965F6-5506-42AE-B8AF-E67348EDD155}" dt="2024-05-02T03:32:03.415" v="3611" actId="1035"/>
          <ac:spMkLst>
            <pc:docMk/>
            <pc:sldMk cId="3059245300" sldId="482"/>
            <ac:spMk id="108" creationId="{254403E1-4304-FED4-0AC5-D19DD8858E12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110" creationId="{740FC15D-CE84-62B6-79EB-2BDB7B8D2008}"/>
          </ac:spMkLst>
        </pc:spChg>
        <pc:spChg chg="add mod">
          <ac:chgData name="Huy Pham" userId="918db3a1909f15e0" providerId="LiveId" clId="{F19965F6-5506-42AE-B8AF-E67348EDD155}" dt="2024-05-02T03:32:03.415" v="3611" actId="1035"/>
          <ac:spMkLst>
            <pc:docMk/>
            <pc:sldMk cId="3059245300" sldId="482"/>
            <ac:spMk id="113" creationId="{BA1F3651-4A4F-FD43-477B-D6459D029650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114" creationId="{F6DC8419-7678-4C00-4C41-7CC4585CA721}"/>
          </ac:spMkLst>
        </pc:spChg>
        <pc:spChg chg="add mod">
          <ac:chgData name="Huy Pham" userId="918db3a1909f15e0" providerId="LiveId" clId="{F19965F6-5506-42AE-B8AF-E67348EDD155}" dt="2024-05-02T03:32:03.415" v="3611" actId="1035"/>
          <ac:spMkLst>
            <pc:docMk/>
            <pc:sldMk cId="3059245300" sldId="482"/>
            <ac:spMk id="116" creationId="{C6D93E38-C7AC-83AA-DD29-18034CAE75DB}"/>
          </ac:spMkLst>
        </pc:spChg>
        <pc:spChg chg="del">
          <ac:chgData name="Huy Pham" userId="918db3a1909f15e0" providerId="LiveId" clId="{F19965F6-5506-42AE-B8AF-E67348EDD155}" dt="2024-05-02T03:16:35.815" v="3262" actId="478"/>
          <ac:spMkLst>
            <pc:docMk/>
            <pc:sldMk cId="3059245300" sldId="482"/>
            <ac:spMk id="118" creationId="{E5282A51-30F7-24DD-EFB0-2D6BECBC4B48}"/>
          </ac:spMkLst>
        </pc:spChg>
        <pc:graphicFrameChg chg="add del mod">
          <ac:chgData name="Huy Pham" userId="918db3a1909f15e0" providerId="LiveId" clId="{F19965F6-5506-42AE-B8AF-E67348EDD155}" dt="2024-05-02T03:16:46.430" v="3267"/>
          <ac:graphicFrameMkLst>
            <pc:docMk/>
            <pc:sldMk cId="3059245300" sldId="482"/>
            <ac:graphicFrameMk id="21" creationId="{96327F73-7A48-E765-4E13-1D190F78AE5C}"/>
          </ac:graphicFrameMkLst>
        </pc:graphicFrameChg>
        <pc:picChg chg="add mod">
          <ac:chgData name="Huy Pham" userId="918db3a1909f15e0" providerId="LiveId" clId="{F19965F6-5506-42AE-B8AF-E67348EDD155}" dt="2024-05-02T03:27:38.647" v="3470" actId="1037"/>
          <ac:picMkLst>
            <pc:docMk/>
            <pc:sldMk cId="3059245300" sldId="482"/>
            <ac:picMk id="96" creationId="{F1C6AD6F-0019-9741-8C1E-77771220E197}"/>
          </ac:picMkLst>
        </pc:picChg>
        <pc:picChg chg="add mod">
          <ac:chgData name="Huy Pham" userId="918db3a1909f15e0" providerId="LiveId" clId="{F19965F6-5506-42AE-B8AF-E67348EDD155}" dt="2024-05-02T03:28:07.820" v="3479" actId="1076"/>
          <ac:picMkLst>
            <pc:docMk/>
            <pc:sldMk cId="3059245300" sldId="482"/>
            <ac:picMk id="97" creationId="{62116B3F-8855-01A6-B1DB-FEA815AC340D}"/>
          </ac:picMkLst>
        </pc:picChg>
        <pc:picChg chg="del">
          <ac:chgData name="Huy Pham" userId="918db3a1909f15e0" providerId="LiveId" clId="{F19965F6-5506-42AE-B8AF-E67348EDD155}" dt="2024-05-02T03:16:35.815" v="3262" actId="478"/>
          <ac:picMkLst>
            <pc:docMk/>
            <pc:sldMk cId="3059245300" sldId="482"/>
            <ac:picMk id="102" creationId="{3DCF676D-FB11-CBE0-E708-DACEF8CCBE26}"/>
          </ac:picMkLst>
        </pc:picChg>
        <pc:picChg chg="del">
          <ac:chgData name="Huy Pham" userId="918db3a1909f15e0" providerId="LiveId" clId="{F19965F6-5506-42AE-B8AF-E67348EDD155}" dt="2024-05-02T03:16:35.815" v="3262" actId="478"/>
          <ac:picMkLst>
            <pc:docMk/>
            <pc:sldMk cId="3059245300" sldId="482"/>
            <ac:picMk id="106" creationId="{F70CD646-195B-D36B-3617-9934BF65C405}"/>
          </ac:picMkLst>
        </pc:picChg>
        <pc:picChg chg="add mod">
          <ac:chgData name="Huy Pham" userId="918db3a1909f15e0" providerId="LiveId" clId="{F19965F6-5506-42AE-B8AF-E67348EDD155}" dt="2024-05-02T03:32:03.415" v="3611" actId="1035"/>
          <ac:picMkLst>
            <pc:docMk/>
            <pc:sldMk cId="3059245300" sldId="482"/>
            <ac:picMk id="109" creationId="{7B1AB214-0CB2-BB07-AFD9-5BA1A548FA73}"/>
          </ac:picMkLst>
        </pc:picChg>
        <pc:picChg chg="del">
          <ac:chgData name="Huy Pham" userId="918db3a1909f15e0" providerId="LiveId" clId="{F19965F6-5506-42AE-B8AF-E67348EDD155}" dt="2024-05-02T03:16:35.815" v="3262" actId="478"/>
          <ac:picMkLst>
            <pc:docMk/>
            <pc:sldMk cId="3059245300" sldId="482"/>
            <ac:picMk id="111" creationId="{AAE852C1-07D4-2799-8C38-8C24B766CECE}"/>
          </ac:picMkLst>
        </pc:picChg>
        <pc:picChg chg="add mod">
          <ac:chgData name="Huy Pham" userId="918db3a1909f15e0" providerId="LiveId" clId="{F19965F6-5506-42AE-B8AF-E67348EDD155}" dt="2024-05-02T03:32:03.415" v="3611" actId="1035"/>
          <ac:picMkLst>
            <pc:docMk/>
            <pc:sldMk cId="3059245300" sldId="482"/>
            <ac:picMk id="117" creationId="{79EB3EC5-C360-6176-C41B-93AA147DD3E1}"/>
          </ac:picMkLst>
        </pc:picChg>
        <pc:cxnChg chg="add mod">
          <ac:chgData name="Huy Pham" userId="918db3a1909f15e0" providerId="LiveId" clId="{F19965F6-5506-42AE-B8AF-E67348EDD155}" dt="2024-05-02T03:18:04.756" v="3278"/>
          <ac:cxnSpMkLst>
            <pc:docMk/>
            <pc:sldMk cId="3059245300" sldId="482"/>
            <ac:cxnSpMk id="26" creationId="{F9C97DA7-810E-C2ED-EB1E-C5CCFF2E3655}"/>
          </ac:cxnSpMkLst>
        </pc:cxnChg>
        <pc:cxnChg chg="del">
          <ac:chgData name="Huy Pham" userId="918db3a1909f15e0" providerId="LiveId" clId="{F19965F6-5506-42AE-B8AF-E67348EDD155}" dt="2024-05-02T03:16:35.815" v="3262" actId="478"/>
          <ac:cxnSpMkLst>
            <pc:docMk/>
            <pc:sldMk cId="3059245300" sldId="482"/>
            <ac:cxnSpMk id="27" creationId="{8F6E31CA-94C4-4215-4AED-613CFC4927AC}"/>
          </ac:cxnSpMkLst>
        </pc:cxnChg>
        <pc:cxnChg chg="add mod">
          <ac:chgData name="Huy Pham" userId="918db3a1909f15e0" providerId="LiveId" clId="{F19965F6-5506-42AE-B8AF-E67348EDD155}" dt="2024-05-02T03:18:04.756" v="3278"/>
          <ac:cxnSpMkLst>
            <pc:docMk/>
            <pc:sldMk cId="3059245300" sldId="482"/>
            <ac:cxnSpMk id="28" creationId="{B046901C-EE5A-B49A-DDB2-C178BC96B777}"/>
          </ac:cxnSpMkLst>
        </pc:cxnChg>
        <pc:cxnChg chg="del">
          <ac:chgData name="Huy Pham" userId="918db3a1909f15e0" providerId="LiveId" clId="{F19965F6-5506-42AE-B8AF-E67348EDD155}" dt="2024-05-02T03:16:35.815" v="3262" actId="478"/>
          <ac:cxnSpMkLst>
            <pc:docMk/>
            <pc:sldMk cId="3059245300" sldId="482"/>
            <ac:cxnSpMk id="29" creationId="{1FBCD46D-FFE2-EC6D-1F9A-2AD822873BEF}"/>
          </ac:cxnSpMkLst>
        </pc:cxnChg>
        <pc:cxnChg chg="add mod">
          <ac:chgData name="Huy Pham" userId="918db3a1909f15e0" providerId="LiveId" clId="{F19965F6-5506-42AE-B8AF-E67348EDD155}" dt="2024-05-02T03:18:04.756" v="3278"/>
          <ac:cxnSpMkLst>
            <pc:docMk/>
            <pc:sldMk cId="3059245300" sldId="482"/>
            <ac:cxnSpMk id="30" creationId="{2D7E6BCA-E65E-81AB-F949-03493AED8AAD}"/>
          </ac:cxnSpMkLst>
        </pc:cxnChg>
        <pc:cxnChg chg="add mod">
          <ac:chgData name="Huy Pham" userId="918db3a1909f15e0" providerId="LiveId" clId="{F19965F6-5506-42AE-B8AF-E67348EDD155}" dt="2024-05-02T03:18:04.756" v="3278"/>
          <ac:cxnSpMkLst>
            <pc:docMk/>
            <pc:sldMk cId="3059245300" sldId="482"/>
            <ac:cxnSpMk id="32" creationId="{2ABFD7CB-5CAD-C687-2828-D3412392CDBF}"/>
          </ac:cxnSpMkLst>
        </pc:cxnChg>
        <pc:cxnChg chg="del">
          <ac:chgData name="Huy Pham" userId="918db3a1909f15e0" providerId="LiveId" clId="{F19965F6-5506-42AE-B8AF-E67348EDD155}" dt="2024-05-02T03:16:35.815" v="3262" actId="478"/>
          <ac:cxnSpMkLst>
            <pc:docMk/>
            <pc:sldMk cId="3059245300" sldId="482"/>
            <ac:cxnSpMk id="35" creationId="{2D632F7B-2131-3BC8-6E96-FE48C07CF6A0}"/>
          </ac:cxnSpMkLst>
        </pc:cxnChg>
        <pc:cxnChg chg="del">
          <ac:chgData name="Huy Pham" userId="918db3a1909f15e0" providerId="LiveId" clId="{F19965F6-5506-42AE-B8AF-E67348EDD155}" dt="2024-05-02T03:16:35.815" v="3262" actId="478"/>
          <ac:cxnSpMkLst>
            <pc:docMk/>
            <pc:sldMk cId="3059245300" sldId="482"/>
            <ac:cxnSpMk id="36" creationId="{7DAB3393-85CA-5532-71A7-83400544619C}"/>
          </ac:cxnSpMkLst>
        </pc:cxnChg>
        <pc:cxnChg chg="del">
          <ac:chgData name="Huy Pham" userId="918db3a1909f15e0" providerId="LiveId" clId="{F19965F6-5506-42AE-B8AF-E67348EDD155}" dt="2024-05-02T03:16:35.815" v="3262" actId="478"/>
          <ac:cxnSpMkLst>
            <pc:docMk/>
            <pc:sldMk cId="3059245300" sldId="482"/>
            <ac:cxnSpMk id="41" creationId="{8D36395C-CAEC-B4F2-001A-E9927B636CC0}"/>
          </ac:cxnSpMkLst>
        </pc:cxnChg>
        <pc:cxnChg chg="add mod">
          <ac:chgData name="Huy Pham" userId="918db3a1909f15e0" providerId="LiveId" clId="{F19965F6-5506-42AE-B8AF-E67348EDD155}" dt="2024-05-02T03:18:04.756" v="3278"/>
          <ac:cxnSpMkLst>
            <pc:docMk/>
            <pc:sldMk cId="3059245300" sldId="482"/>
            <ac:cxnSpMk id="42" creationId="{8D163277-295F-AAA1-0A9D-158D6DCFD21F}"/>
          </ac:cxnSpMkLst>
        </pc:cxnChg>
        <pc:cxnChg chg="add del mod">
          <ac:chgData name="Huy Pham" userId="918db3a1909f15e0" providerId="LiveId" clId="{F19965F6-5506-42AE-B8AF-E67348EDD155}" dt="2024-05-02T03:19:59.265" v="3310" actId="478"/>
          <ac:cxnSpMkLst>
            <pc:docMk/>
            <pc:sldMk cId="3059245300" sldId="482"/>
            <ac:cxnSpMk id="43" creationId="{F9CEE008-9EA6-BCAF-FDDC-36F515551242}"/>
          </ac:cxnSpMkLst>
        </pc:cxnChg>
        <pc:cxnChg chg="del">
          <ac:chgData name="Huy Pham" userId="918db3a1909f15e0" providerId="LiveId" clId="{F19965F6-5506-42AE-B8AF-E67348EDD155}" dt="2024-05-02T03:16:35.815" v="3262" actId="478"/>
          <ac:cxnSpMkLst>
            <pc:docMk/>
            <pc:sldMk cId="3059245300" sldId="482"/>
            <ac:cxnSpMk id="44" creationId="{613E1CB4-0DB3-5408-1484-0C38E6A2FCE5}"/>
          </ac:cxnSpMkLst>
        </pc:cxnChg>
        <pc:cxnChg chg="del">
          <ac:chgData name="Huy Pham" userId="918db3a1909f15e0" providerId="LiveId" clId="{F19965F6-5506-42AE-B8AF-E67348EDD155}" dt="2024-05-02T03:16:35.815" v="3262" actId="478"/>
          <ac:cxnSpMkLst>
            <pc:docMk/>
            <pc:sldMk cId="3059245300" sldId="482"/>
            <ac:cxnSpMk id="45" creationId="{5052B275-C46F-AFF6-CD64-8BABEA6F0624}"/>
          </ac:cxnSpMkLst>
        </pc:cxnChg>
        <pc:cxnChg chg="del">
          <ac:chgData name="Huy Pham" userId="918db3a1909f15e0" providerId="LiveId" clId="{F19965F6-5506-42AE-B8AF-E67348EDD155}" dt="2024-05-02T03:16:35.815" v="3262" actId="478"/>
          <ac:cxnSpMkLst>
            <pc:docMk/>
            <pc:sldMk cId="3059245300" sldId="482"/>
            <ac:cxnSpMk id="46" creationId="{2FC1050B-0CA0-8CDE-4D2A-80541740E583}"/>
          </ac:cxnSpMkLst>
        </pc:cxnChg>
        <pc:cxnChg chg="del">
          <ac:chgData name="Huy Pham" userId="918db3a1909f15e0" providerId="LiveId" clId="{F19965F6-5506-42AE-B8AF-E67348EDD155}" dt="2024-05-02T03:16:35.815" v="3262" actId="478"/>
          <ac:cxnSpMkLst>
            <pc:docMk/>
            <pc:sldMk cId="3059245300" sldId="482"/>
            <ac:cxnSpMk id="47" creationId="{B35C249D-99E3-490C-9467-C7A9EF195138}"/>
          </ac:cxnSpMkLst>
        </pc:cxnChg>
        <pc:cxnChg chg="add mod">
          <ac:chgData name="Huy Pham" userId="918db3a1909f15e0" providerId="LiveId" clId="{F19965F6-5506-42AE-B8AF-E67348EDD155}" dt="2024-05-02T03:18:04.756" v="3278"/>
          <ac:cxnSpMkLst>
            <pc:docMk/>
            <pc:sldMk cId="3059245300" sldId="482"/>
            <ac:cxnSpMk id="52" creationId="{297BC83B-395E-4B52-6333-5528036AF1D5}"/>
          </ac:cxnSpMkLst>
        </pc:cxnChg>
        <pc:cxnChg chg="add del mod">
          <ac:chgData name="Huy Pham" userId="918db3a1909f15e0" providerId="LiveId" clId="{F19965F6-5506-42AE-B8AF-E67348EDD155}" dt="2024-05-02T03:19:58.209" v="3309" actId="478"/>
          <ac:cxnSpMkLst>
            <pc:docMk/>
            <pc:sldMk cId="3059245300" sldId="482"/>
            <ac:cxnSpMk id="53" creationId="{67B8C12B-6A2B-6497-15C7-CC76E6893674}"/>
          </ac:cxnSpMkLst>
        </pc:cxnChg>
        <pc:cxnChg chg="add mod">
          <ac:chgData name="Huy Pham" userId="918db3a1909f15e0" providerId="LiveId" clId="{F19965F6-5506-42AE-B8AF-E67348EDD155}" dt="2024-05-02T03:18:04.756" v="3278"/>
          <ac:cxnSpMkLst>
            <pc:docMk/>
            <pc:sldMk cId="3059245300" sldId="482"/>
            <ac:cxnSpMk id="55" creationId="{2F75E077-2342-DF43-79ED-52388ECE556B}"/>
          </ac:cxnSpMkLst>
        </pc:cxnChg>
        <pc:cxnChg chg="del">
          <ac:chgData name="Huy Pham" userId="918db3a1909f15e0" providerId="LiveId" clId="{F19965F6-5506-42AE-B8AF-E67348EDD155}" dt="2024-05-02T03:16:35.815" v="3262" actId="478"/>
          <ac:cxnSpMkLst>
            <pc:docMk/>
            <pc:sldMk cId="3059245300" sldId="482"/>
            <ac:cxnSpMk id="58" creationId="{DA7414E8-B423-830D-9F2E-879DC884B685}"/>
          </ac:cxnSpMkLst>
        </pc:cxnChg>
        <pc:cxnChg chg="add mod">
          <ac:chgData name="Huy Pham" userId="918db3a1909f15e0" providerId="LiveId" clId="{F19965F6-5506-42AE-B8AF-E67348EDD155}" dt="2024-05-02T03:19:40.475" v="3304" actId="14100"/>
          <ac:cxnSpMkLst>
            <pc:docMk/>
            <pc:sldMk cId="3059245300" sldId="482"/>
            <ac:cxnSpMk id="60" creationId="{BE60FD4D-F423-07F3-07A8-D19815D1100C}"/>
          </ac:cxnSpMkLst>
        </pc:cxnChg>
        <pc:cxnChg chg="del">
          <ac:chgData name="Huy Pham" userId="918db3a1909f15e0" providerId="LiveId" clId="{F19965F6-5506-42AE-B8AF-E67348EDD155}" dt="2024-05-02T03:16:35.815" v="3262" actId="478"/>
          <ac:cxnSpMkLst>
            <pc:docMk/>
            <pc:sldMk cId="3059245300" sldId="482"/>
            <ac:cxnSpMk id="61" creationId="{B9D56763-68E9-E8F8-D041-94B7EE310525}"/>
          </ac:cxnSpMkLst>
        </pc:cxnChg>
        <pc:cxnChg chg="add del mod">
          <ac:chgData name="Huy Pham" userId="918db3a1909f15e0" providerId="LiveId" clId="{F19965F6-5506-42AE-B8AF-E67348EDD155}" dt="2024-05-02T03:20:02.477" v="3312" actId="478"/>
          <ac:cxnSpMkLst>
            <pc:docMk/>
            <pc:sldMk cId="3059245300" sldId="482"/>
            <ac:cxnSpMk id="62" creationId="{11ADAD27-70E8-569B-794E-57FE79655902}"/>
          </ac:cxnSpMkLst>
        </pc:cxnChg>
        <pc:cxnChg chg="add mod">
          <ac:chgData name="Huy Pham" userId="918db3a1909f15e0" providerId="LiveId" clId="{F19965F6-5506-42AE-B8AF-E67348EDD155}" dt="2024-05-02T03:19:48.546" v="3308" actId="1036"/>
          <ac:cxnSpMkLst>
            <pc:docMk/>
            <pc:sldMk cId="3059245300" sldId="482"/>
            <ac:cxnSpMk id="63" creationId="{085194FA-D792-85A1-8CA9-E27B133BF2ED}"/>
          </ac:cxnSpMkLst>
        </pc:cxnChg>
        <pc:cxnChg chg="add del mod">
          <ac:chgData name="Huy Pham" userId="918db3a1909f15e0" providerId="LiveId" clId="{F19965F6-5506-42AE-B8AF-E67348EDD155}" dt="2024-05-02T03:20:01.725" v="3311" actId="478"/>
          <ac:cxnSpMkLst>
            <pc:docMk/>
            <pc:sldMk cId="3059245300" sldId="482"/>
            <ac:cxnSpMk id="64" creationId="{03CD2ACB-25CC-187A-BF24-C7C1C1F559F5}"/>
          </ac:cxnSpMkLst>
        </pc:cxnChg>
        <pc:cxnChg chg="del">
          <ac:chgData name="Huy Pham" userId="918db3a1909f15e0" providerId="LiveId" clId="{F19965F6-5506-42AE-B8AF-E67348EDD155}" dt="2024-05-02T03:16:35.815" v="3262" actId="478"/>
          <ac:cxnSpMkLst>
            <pc:docMk/>
            <pc:sldMk cId="3059245300" sldId="482"/>
            <ac:cxnSpMk id="66" creationId="{DBCE4585-DBE1-2258-63EB-518EC106E834}"/>
          </ac:cxnSpMkLst>
        </pc:cxnChg>
        <pc:cxnChg chg="add mod">
          <ac:chgData name="Huy Pham" userId="918db3a1909f15e0" providerId="LiveId" clId="{F19965F6-5506-42AE-B8AF-E67348EDD155}" dt="2024-05-02T03:18:04.756" v="3278"/>
          <ac:cxnSpMkLst>
            <pc:docMk/>
            <pc:sldMk cId="3059245300" sldId="482"/>
            <ac:cxnSpMk id="70" creationId="{A8BA6D10-E254-9E97-67E4-5BD85D73FBA1}"/>
          </ac:cxnSpMkLst>
        </pc:cxnChg>
        <pc:cxnChg chg="del mod">
          <ac:chgData name="Huy Pham" userId="918db3a1909f15e0" providerId="LiveId" clId="{F19965F6-5506-42AE-B8AF-E67348EDD155}" dt="2024-05-02T03:16:35.815" v="3262" actId="478"/>
          <ac:cxnSpMkLst>
            <pc:docMk/>
            <pc:sldMk cId="3059245300" sldId="482"/>
            <ac:cxnSpMk id="76" creationId="{F36187A1-3074-E745-C28E-621177A5FA04}"/>
          </ac:cxnSpMkLst>
        </pc:cxnChg>
      </pc:sldChg>
      <pc:sldChg chg="addSp delSp modSp add mod delAnim">
        <pc:chgData name="Huy Pham" userId="918db3a1909f15e0" providerId="LiveId" clId="{F19965F6-5506-42AE-B8AF-E67348EDD155}" dt="2024-05-02T03:36:31.638" v="3702" actId="123"/>
        <pc:sldMkLst>
          <pc:docMk/>
          <pc:sldMk cId="1306853066" sldId="483"/>
        </pc:sldMkLst>
        <pc:spChg chg="mod">
          <ac:chgData name="Huy Pham" userId="918db3a1909f15e0" providerId="LiveId" clId="{F19965F6-5506-42AE-B8AF-E67348EDD155}" dt="2024-05-02T03:33:01.652" v="3622" actId="20577"/>
          <ac:spMkLst>
            <pc:docMk/>
            <pc:sldMk cId="1306853066" sldId="483"/>
            <ac:spMk id="19" creationId="{1C39F4D5-62A2-7E02-342F-5E5ACB9B96A6}"/>
          </ac:spMkLst>
        </pc:spChg>
        <pc:spChg chg="add mod">
          <ac:chgData name="Huy Pham" userId="918db3a1909f15e0" providerId="LiveId" clId="{F19965F6-5506-42AE-B8AF-E67348EDD155}" dt="2024-05-02T03:36:31.638" v="3702" actId="123"/>
          <ac:spMkLst>
            <pc:docMk/>
            <pc:sldMk cId="1306853066" sldId="483"/>
            <ac:spMk id="23" creationId="{0CA2C40E-0DE1-20B0-556F-18C90607D510}"/>
          </ac:spMkLst>
        </pc:spChg>
        <pc:spChg chg="add mod">
          <ac:chgData name="Huy Pham" userId="918db3a1909f15e0" providerId="LiveId" clId="{F19965F6-5506-42AE-B8AF-E67348EDD155}" dt="2024-05-02T03:36:31.638" v="3702" actId="123"/>
          <ac:spMkLst>
            <pc:docMk/>
            <pc:sldMk cId="1306853066" sldId="483"/>
            <ac:spMk id="29" creationId="{6E108984-1F12-E26C-A407-20F78EF54C66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34" creationId="{2A22E6EE-B61F-69C5-CF0B-15F8B6863741}"/>
          </ac:spMkLst>
        </pc:spChg>
        <pc:spChg chg="add mod">
          <ac:chgData name="Huy Pham" userId="918db3a1909f15e0" providerId="LiveId" clId="{F19965F6-5506-42AE-B8AF-E67348EDD155}" dt="2024-05-02T03:36:31.638" v="3702" actId="123"/>
          <ac:spMkLst>
            <pc:docMk/>
            <pc:sldMk cId="1306853066" sldId="483"/>
            <ac:spMk id="35" creationId="{81F791CE-E80F-660B-D826-5D35EBD6649C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38" creationId="{6910F1B7-B6B2-9459-051E-C6AAC2F01AEC}"/>
          </ac:spMkLst>
        </pc:spChg>
        <pc:spChg chg="add mod">
          <ac:chgData name="Huy Pham" userId="918db3a1909f15e0" providerId="LiveId" clId="{F19965F6-5506-42AE-B8AF-E67348EDD155}" dt="2024-05-02T03:36:31.638" v="3702" actId="123"/>
          <ac:spMkLst>
            <pc:docMk/>
            <pc:sldMk cId="1306853066" sldId="483"/>
            <ac:spMk id="39" creationId="{A8ABB98F-81AD-FB83-10B0-CFEBCAED1372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40" creationId="{5F737424-072B-5E9C-9A14-24482701ACF5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56" creationId="{3B0FAF7A-E0C9-5836-1504-2A2A058C9F45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57" creationId="{404B0EE1-068D-E109-1D89-E9FCDE407299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59" creationId="{4243572B-9518-CA92-868A-86142418E2F7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65" creationId="{4E8C55C6-3467-D6DA-C257-01C099907E74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67" creationId="{2E8DBF2E-8BCA-796C-A925-6778CAED792F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68" creationId="{DA753E4E-0828-2486-AE05-D6F0A36C09D8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69" creationId="{D1EB289E-220A-80B4-CFD4-41567DC4FDDC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71" creationId="{DB38D50C-D94C-9993-CC35-2DF95BCE322B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73" creationId="{F46893B7-09D2-A328-8A46-A4FF4AFB4B6E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77" creationId="{6A6719D1-8830-AFA1-E645-B175D6243F67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78" creationId="{B18C0EDF-E0C0-2399-CFCA-B900B40BA8CA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83" creationId="{27EE94F4-3152-37FA-DD52-0B1332177E8C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88" creationId="{0FD3CD85-CF30-969B-6AB1-4E8FE7882200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90" creationId="{46C9A0C2-5353-CE91-C050-3C9EFB1F315D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91" creationId="{46C1744A-DC79-0349-1AFE-BBBAE9A0C5D9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93" creationId="{556B73B5-CA71-6D66-0C84-8757FB4349C2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94" creationId="{38B82D36-7A33-2DAE-F315-63A2DB9BE4F5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99" creationId="{CA60BF88-1F69-4A3C-705B-59E47BBAA768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100" creationId="{29B8670E-009E-A5F3-7C6C-4B052FDAC275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108" creationId="{254403E1-4304-FED4-0AC5-D19DD8858E12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113" creationId="{BA1F3651-4A4F-FD43-477B-D6459D029650}"/>
          </ac:spMkLst>
        </pc:spChg>
        <pc:spChg chg="del">
          <ac:chgData name="Huy Pham" userId="918db3a1909f15e0" providerId="LiveId" clId="{F19965F6-5506-42AE-B8AF-E67348EDD155}" dt="2024-05-02T03:32:57.848" v="3613" actId="478"/>
          <ac:spMkLst>
            <pc:docMk/>
            <pc:sldMk cId="1306853066" sldId="483"/>
            <ac:spMk id="116" creationId="{C6D93E38-C7AC-83AA-DD29-18034CAE75DB}"/>
          </ac:spMkLst>
        </pc:spChg>
        <pc:graphicFrameChg chg="add del mod">
          <ac:chgData name="Huy Pham" userId="918db3a1909f15e0" providerId="LiveId" clId="{F19965F6-5506-42AE-B8AF-E67348EDD155}" dt="2024-05-02T03:33:13.453" v="3625"/>
          <ac:graphicFrameMkLst>
            <pc:docMk/>
            <pc:sldMk cId="1306853066" sldId="483"/>
            <ac:graphicFrameMk id="21" creationId="{7066494D-3CB2-32FD-E3B0-641B338E19E7}"/>
          </ac:graphicFrameMkLst>
        </pc:graphicFrameChg>
        <pc:graphicFrameChg chg="add del mod">
          <ac:chgData name="Huy Pham" userId="918db3a1909f15e0" providerId="LiveId" clId="{F19965F6-5506-42AE-B8AF-E67348EDD155}" dt="2024-05-02T03:33:21.735" v="3630"/>
          <ac:graphicFrameMkLst>
            <pc:docMk/>
            <pc:sldMk cId="1306853066" sldId="483"/>
            <ac:graphicFrameMk id="24" creationId="{366A2E88-B6C8-F6E7-A568-F917398C29BB}"/>
          </ac:graphicFrameMkLst>
        </pc:graphicFrameChg>
        <pc:graphicFrameChg chg="add del mod">
          <ac:chgData name="Huy Pham" userId="918db3a1909f15e0" providerId="LiveId" clId="{F19965F6-5506-42AE-B8AF-E67348EDD155}" dt="2024-05-02T03:33:34.869" v="3636"/>
          <ac:graphicFrameMkLst>
            <pc:docMk/>
            <pc:sldMk cId="1306853066" sldId="483"/>
            <ac:graphicFrameMk id="31" creationId="{4BAE9E8A-38C0-B193-1BBE-3F5F3DA2B314}"/>
          </ac:graphicFrameMkLst>
        </pc:graphicFrameChg>
        <pc:graphicFrameChg chg="add del mod">
          <ac:chgData name="Huy Pham" userId="918db3a1909f15e0" providerId="LiveId" clId="{F19965F6-5506-42AE-B8AF-E67348EDD155}" dt="2024-05-02T03:33:46.661" v="3642"/>
          <ac:graphicFrameMkLst>
            <pc:docMk/>
            <pc:sldMk cId="1306853066" sldId="483"/>
            <ac:graphicFrameMk id="36" creationId="{4D4185D1-D55B-4707-8E55-E4A16B5F1E28}"/>
          </ac:graphicFrameMkLst>
        </pc:graphicFrameChg>
        <pc:picChg chg="del">
          <ac:chgData name="Huy Pham" userId="918db3a1909f15e0" providerId="LiveId" clId="{F19965F6-5506-42AE-B8AF-E67348EDD155}" dt="2024-05-02T03:32:57.848" v="3613" actId="478"/>
          <ac:picMkLst>
            <pc:docMk/>
            <pc:sldMk cId="1306853066" sldId="483"/>
            <ac:picMk id="96" creationId="{F1C6AD6F-0019-9741-8C1E-77771220E197}"/>
          </ac:picMkLst>
        </pc:picChg>
        <pc:picChg chg="del">
          <ac:chgData name="Huy Pham" userId="918db3a1909f15e0" providerId="LiveId" clId="{F19965F6-5506-42AE-B8AF-E67348EDD155}" dt="2024-05-02T03:32:57.848" v="3613" actId="478"/>
          <ac:picMkLst>
            <pc:docMk/>
            <pc:sldMk cId="1306853066" sldId="483"/>
            <ac:picMk id="97" creationId="{62116B3F-8855-01A6-B1DB-FEA815AC340D}"/>
          </ac:picMkLst>
        </pc:picChg>
        <pc:picChg chg="del">
          <ac:chgData name="Huy Pham" userId="918db3a1909f15e0" providerId="LiveId" clId="{F19965F6-5506-42AE-B8AF-E67348EDD155}" dt="2024-05-02T03:32:57.848" v="3613" actId="478"/>
          <ac:picMkLst>
            <pc:docMk/>
            <pc:sldMk cId="1306853066" sldId="483"/>
            <ac:picMk id="109" creationId="{7B1AB214-0CB2-BB07-AFD9-5BA1A548FA73}"/>
          </ac:picMkLst>
        </pc:picChg>
        <pc:picChg chg="del">
          <ac:chgData name="Huy Pham" userId="918db3a1909f15e0" providerId="LiveId" clId="{F19965F6-5506-42AE-B8AF-E67348EDD155}" dt="2024-05-02T03:32:57.848" v="3613" actId="478"/>
          <ac:picMkLst>
            <pc:docMk/>
            <pc:sldMk cId="1306853066" sldId="483"/>
            <ac:picMk id="117" creationId="{79EB3EC5-C360-6176-C41B-93AA147DD3E1}"/>
          </ac:picMkLst>
        </pc:picChg>
        <pc:cxnChg chg="del">
          <ac:chgData name="Huy Pham" userId="918db3a1909f15e0" providerId="LiveId" clId="{F19965F6-5506-42AE-B8AF-E67348EDD155}" dt="2024-05-02T03:32:57.848" v="3613" actId="478"/>
          <ac:cxnSpMkLst>
            <pc:docMk/>
            <pc:sldMk cId="1306853066" sldId="483"/>
            <ac:cxnSpMk id="26" creationId="{F9C97DA7-810E-C2ED-EB1E-C5CCFF2E3655}"/>
          </ac:cxnSpMkLst>
        </pc:cxnChg>
        <pc:cxnChg chg="del">
          <ac:chgData name="Huy Pham" userId="918db3a1909f15e0" providerId="LiveId" clId="{F19965F6-5506-42AE-B8AF-E67348EDD155}" dt="2024-05-02T03:32:57.848" v="3613" actId="478"/>
          <ac:cxnSpMkLst>
            <pc:docMk/>
            <pc:sldMk cId="1306853066" sldId="483"/>
            <ac:cxnSpMk id="28" creationId="{B046901C-EE5A-B49A-DDB2-C178BC96B777}"/>
          </ac:cxnSpMkLst>
        </pc:cxnChg>
        <pc:cxnChg chg="del">
          <ac:chgData name="Huy Pham" userId="918db3a1909f15e0" providerId="LiveId" clId="{F19965F6-5506-42AE-B8AF-E67348EDD155}" dt="2024-05-02T03:32:57.848" v="3613" actId="478"/>
          <ac:cxnSpMkLst>
            <pc:docMk/>
            <pc:sldMk cId="1306853066" sldId="483"/>
            <ac:cxnSpMk id="30" creationId="{2D7E6BCA-E65E-81AB-F949-03493AED8AAD}"/>
          </ac:cxnSpMkLst>
        </pc:cxnChg>
        <pc:cxnChg chg="del">
          <ac:chgData name="Huy Pham" userId="918db3a1909f15e0" providerId="LiveId" clId="{F19965F6-5506-42AE-B8AF-E67348EDD155}" dt="2024-05-02T03:32:57.848" v="3613" actId="478"/>
          <ac:cxnSpMkLst>
            <pc:docMk/>
            <pc:sldMk cId="1306853066" sldId="483"/>
            <ac:cxnSpMk id="32" creationId="{2ABFD7CB-5CAD-C687-2828-D3412392CDBF}"/>
          </ac:cxnSpMkLst>
        </pc:cxnChg>
        <pc:cxnChg chg="del">
          <ac:chgData name="Huy Pham" userId="918db3a1909f15e0" providerId="LiveId" clId="{F19965F6-5506-42AE-B8AF-E67348EDD155}" dt="2024-05-02T03:32:57.848" v="3613" actId="478"/>
          <ac:cxnSpMkLst>
            <pc:docMk/>
            <pc:sldMk cId="1306853066" sldId="483"/>
            <ac:cxnSpMk id="42" creationId="{8D163277-295F-AAA1-0A9D-158D6DCFD21F}"/>
          </ac:cxnSpMkLst>
        </pc:cxnChg>
        <pc:cxnChg chg="del">
          <ac:chgData name="Huy Pham" userId="918db3a1909f15e0" providerId="LiveId" clId="{F19965F6-5506-42AE-B8AF-E67348EDD155}" dt="2024-05-02T03:32:57.848" v="3613" actId="478"/>
          <ac:cxnSpMkLst>
            <pc:docMk/>
            <pc:sldMk cId="1306853066" sldId="483"/>
            <ac:cxnSpMk id="52" creationId="{297BC83B-395E-4B52-6333-5528036AF1D5}"/>
          </ac:cxnSpMkLst>
        </pc:cxnChg>
        <pc:cxnChg chg="del">
          <ac:chgData name="Huy Pham" userId="918db3a1909f15e0" providerId="LiveId" clId="{F19965F6-5506-42AE-B8AF-E67348EDD155}" dt="2024-05-02T03:32:57.848" v="3613" actId="478"/>
          <ac:cxnSpMkLst>
            <pc:docMk/>
            <pc:sldMk cId="1306853066" sldId="483"/>
            <ac:cxnSpMk id="55" creationId="{2F75E077-2342-DF43-79ED-52388ECE556B}"/>
          </ac:cxnSpMkLst>
        </pc:cxnChg>
        <pc:cxnChg chg="del mod">
          <ac:chgData name="Huy Pham" userId="918db3a1909f15e0" providerId="LiveId" clId="{F19965F6-5506-42AE-B8AF-E67348EDD155}" dt="2024-05-02T03:32:57.848" v="3613" actId="478"/>
          <ac:cxnSpMkLst>
            <pc:docMk/>
            <pc:sldMk cId="1306853066" sldId="483"/>
            <ac:cxnSpMk id="60" creationId="{BE60FD4D-F423-07F3-07A8-D19815D1100C}"/>
          </ac:cxnSpMkLst>
        </pc:cxnChg>
        <pc:cxnChg chg="del">
          <ac:chgData name="Huy Pham" userId="918db3a1909f15e0" providerId="LiveId" clId="{F19965F6-5506-42AE-B8AF-E67348EDD155}" dt="2024-05-02T03:32:57.848" v="3613" actId="478"/>
          <ac:cxnSpMkLst>
            <pc:docMk/>
            <pc:sldMk cId="1306853066" sldId="483"/>
            <ac:cxnSpMk id="63" creationId="{085194FA-D792-85A1-8CA9-E27B133BF2ED}"/>
          </ac:cxnSpMkLst>
        </pc:cxnChg>
        <pc:cxnChg chg="del">
          <ac:chgData name="Huy Pham" userId="918db3a1909f15e0" providerId="LiveId" clId="{F19965F6-5506-42AE-B8AF-E67348EDD155}" dt="2024-05-02T03:32:57.848" v="3613" actId="478"/>
          <ac:cxnSpMkLst>
            <pc:docMk/>
            <pc:sldMk cId="1306853066" sldId="483"/>
            <ac:cxnSpMk id="70" creationId="{A8BA6D10-E254-9E97-67E4-5BD85D73FBA1}"/>
          </ac:cxnSpMkLst>
        </pc:cxnChg>
      </pc:sldChg>
      <pc:sldChg chg="addSp delSp modSp add mod delAnim modAnim">
        <pc:chgData name="Huy Pham" userId="918db3a1909f15e0" providerId="LiveId" clId="{F19965F6-5506-42AE-B8AF-E67348EDD155}" dt="2024-05-02T07:34:55.452" v="3929" actId="1076"/>
        <pc:sldMkLst>
          <pc:docMk/>
          <pc:sldMk cId="1776487164" sldId="484"/>
        </pc:sldMkLst>
        <pc:spChg chg="mod">
          <ac:chgData name="Huy Pham" userId="918db3a1909f15e0" providerId="LiveId" clId="{F19965F6-5506-42AE-B8AF-E67348EDD155}" dt="2024-05-02T07:20:06.615" v="3716" actId="1076"/>
          <ac:spMkLst>
            <pc:docMk/>
            <pc:sldMk cId="1776487164" sldId="484"/>
            <ac:spMk id="19" creationId="{1C39F4D5-62A2-7E02-342F-5E5ACB9B96A6}"/>
          </ac:spMkLst>
        </pc:spChg>
        <pc:spChg chg="mod">
          <ac:chgData name="Huy Pham" userId="918db3a1909f15e0" providerId="LiveId" clId="{F19965F6-5506-42AE-B8AF-E67348EDD155}" dt="2024-05-02T07:18:25.745" v="3714" actId="14100"/>
          <ac:spMkLst>
            <pc:docMk/>
            <pc:sldMk cId="1776487164" sldId="484"/>
            <ac:spMk id="20" creationId="{17D9F442-4CDD-289D-DC9C-B05D1DAFD666}"/>
          </ac:spMkLst>
        </pc:spChg>
        <pc:spChg chg="mod">
          <ac:chgData name="Huy Pham" userId="918db3a1909f15e0" providerId="LiveId" clId="{F19965F6-5506-42AE-B8AF-E67348EDD155}" dt="2024-05-02T07:18:19.129" v="3713" actId="207"/>
          <ac:spMkLst>
            <pc:docMk/>
            <pc:sldMk cId="1776487164" sldId="484"/>
            <ac:spMk id="25" creationId="{36C31354-E7BF-66DB-59D3-8F462CB831EF}"/>
          </ac:spMkLst>
        </pc:spChg>
        <pc:spChg chg="add mod">
          <ac:chgData name="Huy Pham" userId="918db3a1909f15e0" providerId="LiveId" clId="{F19965F6-5506-42AE-B8AF-E67348EDD155}" dt="2024-05-02T07:33:17.092" v="3910" actId="1076"/>
          <ac:spMkLst>
            <pc:docMk/>
            <pc:sldMk cId="1776487164" sldId="484"/>
            <ac:spMk id="31" creationId="{25E1F93E-19C4-7FBD-A2A6-A57F663A815B}"/>
          </ac:spMkLst>
        </pc:spChg>
        <pc:spChg chg="add mod">
          <ac:chgData name="Huy Pham" userId="918db3a1909f15e0" providerId="LiveId" clId="{F19965F6-5506-42AE-B8AF-E67348EDD155}" dt="2024-05-02T07:20:11.675" v="3718" actId="1076"/>
          <ac:spMkLst>
            <pc:docMk/>
            <pc:sldMk cId="1776487164" sldId="484"/>
            <ac:spMk id="33" creationId="{CE2221B6-E0D2-36C0-BD3A-9D27F899D462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34" creationId="{2A22E6EE-B61F-69C5-CF0B-15F8B6863741}"/>
          </ac:spMkLst>
        </pc:spChg>
        <pc:spChg chg="add mod">
          <ac:chgData name="Huy Pham" userId="918db3a1909f15e0" providerId="LiveId" clId="{F19965F6-5506-42AE-B8AF-E67348EDD155}" dt="2024-05-02T07:20:11.675" v="3718" actId="1076"/>
          <ac:spMkLst>
            <pc:docMk/>
            <pc:sldMk cId="1776487164" sldId="484"/>
            <ac:spMk id="35" creationId="{6E6A1F72-E60D-C25E-E063-0FF4B0A291BB}"/>
          </ac:spMkLst>
        </pc:spChg>
        <pc:spChg chg="add mod">
          <ac:chgData name="Huy Pham" userId="918db3a1909f15e0" providerId="LiveId" clId="{F19965F6-5506-42AE-B8AF-E67348EDD155}" dt="2024-05-02T07:20:11.675" v="3718" actId="1076"/>
          <ac:spMkLst>
            <pc:docMk/>
            <pc:sldMk cId="1776487164" sldId="484"/>
            <ac:spMk id="36" creationId="{0D4FE219-757E-6326-0627-DDF56EC50980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38" creationId="{6910F1B7-B6B2-9459-051E-C6AAC2F01AEC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40" creationId="{5F737424-072B-5E9C-9A14-24482701ACF5}"/>
          </ac:spMkLst>
        </pc:spChg>
        <pc:spChg chg="add del mod">
          <ac:chgData name="Huy Pham" userId="918db3a1909f15e0" providerId="LiveId" clId="{F19965F6-5506-42AE-B8AF-E67348EDD155}" dt="2024-05-02T07:23:19.439" v="3771" actId="21"/>
          <ac:spMkLst>
            <pc:docMk/>
            <pc:sldMk cId="1776487164" sldId="484"/>
            <ac:spMk id="44" creationId="{2E8699FB-6817-6E0A-45D6-F66A004A7C86}"/>
          </ac:spMkLst>
        </pc:spChg>
        <pc:spChg chg="add del mod">
          <ac:chgData name="Huy Pham" userId="918db3a1909f15e0" providerId="LiveId" clId="{F19965F6-5506-42AE-B8AF-E67348EDD155}" dt="2024-05-02T07:21:32.588" v="3729" actId="21"/>
          <ac:spMkLst>
            <pc:docMk/>
            <pc:sldMk cId="1776487164" sldId="484"/>
            <ac:spMk id="45" creationId="{32DB6EFC-4E8A-4EA6-402C-9B95F9F85BC7}"/>
          </ac:spMkLst>
        </pc:spChg>
        <pc:spChg chg="add del mod">
          <ac:chgData name="Huy Pham" userId="918db3a1909f15e0" providerId="LiveId" clId="{F19965F6-5506-42AE-B8AF-E67348EDD155}" dt="2024-05-02T07:22:57.096" v="3769" actId="21"/>
          <ac:spMkLst>
            <pc:docMk/>
            <pc:sldMk cId="1776487164" sldId="484"/>
            <ac:spMk id="46" creationId="{2590F7F2-431E-B4E7-452D-E8BD07ECFCAA}"/>
          </ac:spMkLst>
        </pc:spChg>
        <pc:spChg chg="add mod">
          <ac:chgData name="Huy Pham" userId="918db3a1909f15e0" providerId="LiveId" clId="{F19965F6-5506-42AE-B8AF-E67348EDD155}" dt="2024-05-02T07:20:11.675" v="3718" actId="1076"/>
          <ac:spMkLst>
            <pc:docMk/>
            <pc:sldMk cId="1776487164" sldId="484"/>
            <ac:spMk id="47" creationId="{72EB4EFB-E2CA-0A24-F965-2BBBD1BB79D5}"/>
          </ac:spMkLst>
        </pc:spChg>
        <pc:spChg chg="add mod">
          <ac:chgData name="Huy Pham" userId="918db3a1909f15e0" providerId="LiveId" clId="{F19965F6-5506-42AE-B8AF-E67348EDD155}" dt="2024-05-02T07:21:32.916" v="3730"/>
          <ac:spMkLst>
            <pc:docMk/>
            <pc:sldMk cId="1776487164" sldId="484"/>
            <ac:spMk id="53" creationId="{32DB6EFC-4E8A-4EA6-402C-9B95F9F85BC7}"/>
          </ac:spMkLst>
        </pc:spChg>
        <pc:spChg chg="add del mod">
          <ac:chgData name="Huy Pham" userId="918db3a1909f15e0" providerId="LiveId" clId="{F19965F6-5506-42AE-B8AF-E67348EDD155}" dt="2024-05-02T07:22:18.945" v="3752" actId="21"/>
          <ac:spMkLst>
            <pc:docMk/>
            <pc:sldMk cId="1776487164" sldId="484"/>
            <ac:spMk id="54" creationId="{E0C4C72A-ED5B-A635-382E-13A5EF06FC63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56" creationId="{3B0FAF7A-E0C9-5836-1504-2A2A058C9F45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57" creationId="{404B0EE1-068D-E109-1D89-E9FCDE407299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59" creationId="{4243572B-9518-CA92-868A-86142418E2F7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65" creationId="{4E8C55C6-3467-D6DA-C257-01C099907E74}"/>
          </ac:spMkLst>
        </pc:spChg>
        <pc:spChg chg="add mod">
          <ac:chgData name="Huy Pham" userId="918db3a1909f15e0" providerId="LiveId" clId="{F19965F6-5506-42AE-B8AF-E67348EDD155}" dt="2024-05-02T07:22:23.598" v="3754"/>
          <ac:spMkLst>
            <pc:docMk/>
            <pc:sldMk cId="1776487164" sldId="484"/>
            <ac:spMk id="66" creationId="{E0C4C72A-ED5B-A635-382E-13A5EF06FC63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67" creationId="{2E8DBF2E-8BCA-796C-A925-6778CAED792F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68" creationId="{DA753E4E-0828-2486-AE05-D6F0A36C09D8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69" creationId="{D1EB289E-220A-80B4-CFD4-41567DC4FDDC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71" creationId="{DB38D50C-D94C-9993-CC35-2DF95BCE322B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73" creationId="{F46893B7-09D2-A328-8A46-A4FF4AFB4B6E}"/>
          </ac:spMkLst>
        </pc:spChg>
        <pc:spChg chg="add mod">
          <ac:chgData name="Huy Pham" userId="918db3a1909f15e0" providerId="LiveId" clId="{F19965F6-5506-42AE-B8AF-E67348EDD155}" dt="2024-05-02T07:22:38.244" v="3762" actId="1035"/>
          <ac:spMkLst>
            <pc:docMk/>
            <pc:sldMk cId="1776487164" sldId="484"/>
            <ac:spMk id="74" creationId="{ED748036-B110-1D36-0EA4-DC0D02170CF2}"/>
          </ac:spMkLst>
        </pc:spChg>
        <pc:spChg chg="add mod">
          <ac:chgData name="Huy Pham" userId="918db3a1909f15e0" providerId="LiveId" clId="{F19965F6-5506-42AE-B8AF-E67348EDD155}" dt="2024-05-02T07:23:48.199" v="3779" actId="1076"/>
          <ac:spMkLst>
            <pc:docMk/>
            <pc:sldMk cId="1776487164" sldId="484"/>
            <ac:spMk id="75" creationId="{A88C0362-C6CC-FAD7-C548-720D9FD316C9}"/>
          </ac:spMkLst>
        </pc:spChg>
        <pc:spChg chg="add del mod">
          <ac:chgData name="Huy Pham" userId="918db3a1909f15e0" providerId="LiveId" clId="{F19965F6-5506-42AE-B8AF-E67348EDD155}" dt="2024-05-02T07:23:19.439" v="3771" actId="21"/>
          <ac:spMkLst>
            <pc:docMk/>
            <pc:sldMk cId="1776487164" sldId="484"/>
            <ac:spMk id="76" creationId="{2590F7F2-431E-B4E7-452D-E8BD07ECFCAA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77" creationId="{6A6719D1-8830-AFA1-E645-B175D6243F67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78" creationId="{B18C0EDF-E0C0-2399-CFCA-B900B40BA8CA}"/>
          </ac:spMkLst>
        </pc:spChg>
        <pc:spChg chg="add del mod">
          <ac:chgData name="Huy Pham" userId="918db3a1909f15e0" providerId="LiveId" clId="{F19965F6-5506-42AE-B8AF-E67348EDD155}" dt="2024-05-02T07:24:14.075" v="3789" actId="21"/>
          <ac:spMkLst>
            <pc:docMk/>
            <pc:sldMk cId="1776487164" sldId="484"/>
            <ac:spMk id="80" creationId="{2E8699FB-6817-6E0A-45D6-F66A004A7C86}"/>
          </ac:spMkLst>
        </pc:spChg>
        <pc:spChg chg="add del mod">
          <ac:chgData name="Huy Pham" userId="918db3a1909f15e0" providerId="LiveId" clId="{F19965F6-5506-42AE-B8AF-E67348EDD155}" dt="2024-05-02T07:24:14.075" v="3789" actId="21"/>
          <ac:spMkLst>
            <pc:docMk/>
            <pc:sldMk cId="1776487164" sldId="484"/>
            <ac:spMk id="81" creationId="{2590F7F2-431E-B4E7-452D-E8BD07ECFCAA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83" creationId="{27EE94F4-3152-37FA-DD52-0B1332177E8C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88" creationId="{0FD3CD85-CF30-969B-6AB1-4E8FE7882200}"/>
          </ac:spMkLst>
        </pc:spChg>
        <pc:spChg chg="add mod">
          <ac:chgData name="Huy Pham" userId="918db3a1909f15e0" providerId="LiveId" clId="{F19965F6-5506-42AE-B8AF-E67348EDD155}" dt="2024-05-02T07:24:14.392" v="3790"/>
          <ac:spMkLst>
            <pc:docMk/>
            <pc:sldMk cId="1776487164" sldId="484"/>
            <ac:spMk id="89" creationId="{2E8699FB-6817-6E0A-45D6-F66A004A7C86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90" creationId="{46C9A0C2-5353-CE91-C050-3C9EFB1F315D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91" creationId="{46C1744A-DC79-0349-1AFE-BBBAE9A0C5D9}"/>
          </ac:spMkLst>
        </pc:spChg>
        <pc:spChg chg="add mod">
          <ac:chgData name="Huy Pham" userId="918db3a1909f15e0" providerId="LiveId" clId="{F19965F6-5506-42AE-B8AF-E67348EDD155}" dt="2024-05-02T07:24:14.392" v="3790"/>
          <ac:spMkLst>
            <pc:docMk/>
            <pc:sldMk cId="1776487164" sldId="484"/>
            <ac:spMk id="92" creationId="{2590F7F2-431E-B4E7-452D-E8BD07ECFCAA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93" creationId="{556B73B5-CA71-6D66-0C84-8757FB4349C2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94" creationId="{38B82D36-7A33-2DAE-F315-63A2DB9BE4F5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99" creationId="{CA60BF88-1F69-4A3C-705B-59E47BBAA768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100" creationId="{29B8670E-009E-A5F3-7C6C-4B052FDAC275}"/>
          </ac:spMkLst>
        </pc:spChg>
        <pc:spChg chg="add mod">
          <ac:chgData name="Huy Pham" userId="918db3a1909f15e0" providerId="LiveId" clId="{F19965F6-5506-42AE-B8AF-E67348EDD155}" dt="2024-05-02T07:29:03.791" v="3822" actId="14100"/>
          <ac:spMkLst>
            <pc:docMk/>
            <pc:sldMk cId="1776487164" sldId="484"/>
            <ac:spMk id="101" creationId="{505A33B5-4BD8-C35B-C803-FA5A4BF9F740}"/>
          </ac:spMkLst>
        </pc:spChg>
        <pc:spChg chg="add mod">
          <ac:chgData name="Huy Pham" userId="918db3a1909f15e0" providerId="LiveId" clId="{F19965F6-5506-42AE-B8AF-E67348EDD155}" dt="2024-05-02T07:33:07.636" v="3887" actId="1035"/>
          <ac:spMkLst>
            <pc:docMk/>
            <pc:sldMk cId="1776487164" sldId="484"/>
            <ac:spMk id="104" creationId="{9CA3384E-849B-BE7C-DA3B-47274A299074}"/>
          </ac:spMkLst>
        </pc:spChg>
        <pc:spChg chg="add">
          <ac:chgData name="Huy Pham" userId="918db3a1909f15e0" providerId="LiveId" clId="{F19965F6-5506-42AE-B8AF-E67348EDD155}" dt="2024-05-02T07:25:11.001" v="3808"/>
          <ac:spMkLst>
            <pc:docMk/>
            <pc:sldMk cId="1776487164" sldId="484"/>
            <ac:spMk id="106" creationId="{47AEBE3A-EE63-2F56-0B50-BCF28CF204FB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108" creationId="{254403E1-4304-FED4-0AC5-D19DD8858E12}"/>
          </ac:spMkLst>
        </pc:spChg>
        <pc:spChg chg="add">
          <ac:chgData name="Huy Pham" userId="918db3a1909f15e0" providerId="LiveId" clId="{F19965F6-5506-42AE-B8AF-E67348EDD155}" dt="2024-05-02T07:25:11.001" v="3808"/>
          <ac:spMkLst>
            <pc:docMk/>
            <pc:sldMk cId="1776487164" sldId="484"/>
            <ac:spMk id="110" creationId="{A6F9DE88-319E-7C57-7937-3F17D832E637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113" creationId="{BA1F3651-4A4F-FD43-477B-D6459D029650}"/>
          </ac:spMkLst>
        </pc:spChg>
        <pc:spChg chg="add mod">
          <ac:chgData name="Huy Pham" userId="918db3a1909f15e0" providerId="LiveId" clId="{F19965F6-5506-42AE-B8AF-E67348EDD155}" dt="2024-05-02T07:33:15.093" v="3909" actId="1035"/>
          <ac:spMkLst>
            <pc:docMk/>
            <pc:sldMk cId="1776487164" sldId="484"/>
            <ac:spMk id="114" creationId="{9A1E7DDE-056F-A0F0-1FFF-B9D171C31B97}"/>
          </ac:spMkLst>
        </pc:spChg>
        <pc:spChg chg="add mod">
          <ac:chgData name="Huy Pham" userId="918db3a1909f15e0" providerId="LiveId" clId="{F19965F6-5506-42AE-B8AF-E67348EDD155}" dt="2024-05-02T07:33:15.093" v="3909" actId="1035"/>
          <ac:spMkLst>
            <pc:docMk/>
            <pc:sldMk cId="1776487164" sldId="484"/>
            <ac:spMk id="115" creationId="{2C2AE525-C42E-1304-63C6-6DCD5847475D}"/>
          </ac:spMkLst>
        </pc:spChg>
        <pc:spChg chg="del">
          <ac:chgData name="Huy Pham" userId="918db3a1909f15e0" providerId="LiveId" clId="{F19965F6-5506-42AE-B8AF-E67348EDD155}" dt="2024-05-02T07:19:59.351" v="3715" actId="478"/>
          <ac:spMkLst>
            <pc:docMk/>
            <pc:sldMk cId="1776487164" sldId="484"/>
            <ac:spMk id="116" creationId="{C6D93E38-C7AC-83AA-DD29-18034CAE75DB}"/>
          </ac:spMkLst>
        </pc:spChg>
        <pc:spChg chg="add mod">
          <ac:chgData name="Huy Pham" userId="918db3a1909f15e0" providerId="LiveId" clId="{F19965F6-5506-42AE-B8AF-E67348EDD155}" dt="2024-05-02T07:33:15.093" v="3909" actId="1035"/>
          <ac:spMkLst>
            <pc:docMk/>
            <pc:sldMk cId="1776487164" sldId="484"/>
            <ac:spMk id="118" creationId="{CE9555DF-BED6-B8CC-BB0F-8E9AA75E675A}"/>
          </ac:spMkLst>
        </pc:spChg>
        <pc:spChg chg="add mod">
          <ac:chgData name="Huy Pham" userId="918db3a1909f15e0" providerId="LiveId" clId="{F19965F6-5506-42AE-B8AF-E67348EDD155}" dt="2024-05-02T07:33:15.093" v="3909" actId="1035"/>
          <ac:spMkLst>
            <pc:docMk/>
            <pc:sldMk cId="1776487164" sldId="484"/>
            <ac:spMk id="119" creationId="{5E4D8AF7-1DEE-F0A6-F6F3-824B042A1760}"/>
          </ac:spMkLst>
        </pc:spChg>
        <pc:spChg chg="add mod">
          <ac:chgData name="Huy Pham" userId="918db3a1909f15e0" providerId="LiveId" clId="{F19965F6-5506-42AE-B8AF-E67348EDD155}" dt="2024-05-02T07:33:15.093" v="3909" actId="1035"/>
          <ac:spMkLst>
            <pc:docMk/>
            <pc:sldMk cId="1776487164" sldId="484"/>
            <ac:spMk id="120" creationId="{5EBDEC09-564C-FD07-25AC-8986B88C9276}"/>
          </ac:spMkLst>
        </pc:spChg>
        <pc:spChg chg="add mod">
          <ac:chgData name="Huy Pham" userId="918db3a1909f15e0" providerId="LiveId" clId="{F19965F6-5506-42AE-B8AF-E67348EDD155}" dt="2024-05-02T07:34:55.452" v="3929" actId="1076"/>
          <ac:spMkLst>
            <pc:docMk/>
            <pc:sldMk cId="1776487164" sldId="484"/>
            <ac:spMk id="123" creationId="{E8B68C35-0C3A-92DE-D071-6A7588C6C2EC}"/>
          </ac:spMkLst>
        </pc:spChg>
        <pc:graphicFrameChg chg="add del mod">
          <ac:chgData name="Huy Pham" userId="918db3a1909f15e0" providerId="LiveId" clId="{F19965F6-5506-42AE-B8AF-E67348EDD155}" dt="2024-05-02T07:17:49.267" v="3706"/>
          <ac:graphicFrameMkLst>
            <pc:docMk/>
            <pc:sldMk cId="1776487164" sldId="484"/>
            <ac:graphicFrameMk id="21" creationId="{C46CA1C5-5657-66FD-E396-F9301AE5FBA8}"/>
          </ac:graphicFrameMkLst>
        </pc:graphicFrameChg>
        <pc:graphicFrameChg chg="add del mod">
          <ac:chgData name="Huy Pham" userId="918db3a1909f15e0" providerId="LiveId" clId="{F19965F6-5506-42AE-B8AF-E67348EDD155}" dt="2024-05-02T07:24:37.751" v="3793"/>
          <ac:graphicFrameMkLst>
            <pc:docMk/>
            <pc:sldMk cId="1776487164" sldId="484"/>
            <ac:graphicFrameMk id="95" creationId="{EAE63493-3563-CCCC-3012-3121D603F201}"/>
          </ac:graphicFrameMkLst>
        </pc:graphicFrameChg>
        <pc:graphicFrameChg chg="add del mod">
          <ac:chgData name="Huy Pham" userId="918db3a1909f15e0" providerId="LiveId" clId="{F19965F6-5506-42AE-B8AF-E67348EDD155}" dt="2024-05-02T07:24:53.530" v="3799"/>
          <ac:graphicFrameMkLst>
            <pc:docMk/>
            <pc:sldMk cId="1776487164" sldId="484"/>
            <ac:graphicFrameMk id="102" creationId="{7122B503-E78A-E089-1606-94F04A32A397}"/>
          </ac:graphicFrameMkLst>
        </pc:graphicFrameChg>
        <pc:graphicFrameChg chg="add del mod">
          <ac:chgData name="Huy Pham" userId="918db3a1909f15e0" providerId="LiveId" clId="{F19965F6-5506-42AE-B8AF-E67348EDD155}" dt="2024-05-02T07:25:12.882" v="3810"/>
          <ac:graphicFrameMkLst>
            <pc:docMk/>
            <pc:sldMk cId="1776487164" sldId="484"/>
            <ac:graphicFrameMk id="105" creationId="{8C31833B-F246-19C9-9C93-2011B43C4219}"/>
          </ac:graphicFrameMkLst>
        </pc:graphicFrameChg>
        <pc:graphicFrameChg chg="add">
          <ac:chgData name="Huy Pham" userId="918db3a1909f15e0" providerId="LiveId" clId="{F19965F6-5506-42AE-B8AF-E67348EDD155}" dt="2024-05-02T07:25:11.001" v="3808"/>
          <ac:graphicFrameMkLst>
            <pc:docMk/>
            <pc:sldMk cId="1776487164" sldId="484"/>
            <ac:graphicFrameMk id="107" creationId="{59334B8C-B7A8-A640-0A3D-6F1F95A78E26}"/>
          </ac:graphicFrameMkLst>
        </pc:graphicFrameChg>
        <pc:graphicFrameChg chg="add del mod">
          <ac:chgData name="Huy Pham" userId="918db3a1909f15e0" providerId="LiveId" clId="{F19965F6-5506-42AE-B8AF-E67348EDD155}" dt="2024-05-02T07:25:23.308" v="3813"/>
          <ac:graphicFrameMkLst>
            <pc:docMk/>
            <pc:sldMk cId="1776487164" sldId="484"/>
            <ac:graphicFrameMk id="111" creationId="{224F8A89-452D-17A9-36C5-E5AE63E0A3F1}"/>
          </ac:graphicFrameMkLst>
        </pc:graphicFrameChg>
        <pc:graphicFrameChg chg="add del mod">
          <ac:chgData name="Huy Pham" userId="918db3a1909f15e0" providerId="LiveId" clId="{F19965F6-5506-42AE-B8AF-E67348EDD155}" dt="2024-05-02T07:32:28.283" v="3871"/>
          <ac:graphicFrameMkLst>
            <pc:docMk/>
            <pc:sldMk cId="1776487164" sldId="484"/>
            <ac:graphicFrameMk id="121" creationId="{274F6BC4-DD03-C975-B9D5-FE1A043B2E35}"/>
          </ac:graphicFrameMkLst>
        </pc:graphicFrameChg>
        <pc:picChg chg="del">
          <ac:chgData name="Huy Pham" userId="918db3a1909f15e0" providerId="LiveId" clId="{F19965F6-5506-42AE-B8AF-E67348EDD155}" dt="2024-05-02T07:19:59.351" v="3715" actId="478"/>
          <ac:picMkLst>
            <pc:docMk/>
            <pc:sldMk cId="1776487164" sldId="484"/>
            <ac:picMk id="96" creationId="{F1C6AD6F-0019-9741-8C1E-77771220E197}"/>
          </ac:picMkLst>
        </pc:picChg>
        <pc:picChg chg="del">
          <ac:chgData name="Huy Pham" userId="918db3a1909f15e0" providerId="LiveId" clId="{F19965F6-5506-42AE-B8AF-E67348EDD155}" dt="2024-05-02T07:19:59.351" v="3715" actId="478"/>
          <ac:picMkLst>
            <pc:docMk/>
            <pc:sldMk cId="1776487164" sldId="484"/>
            <ac:picMk id="97" creationId="{62116B3F-8855-01A6-B1DB-FEA815AC340D}"/>
          </ac:picMkLst>
        </pc:picChg>
        <pc:picChg chg="del">
          <ac:chgData name="Huy Pham" userId="918db3a1909f15e0" providerId="LiveId" clId="{F19965F6-5506-42AE-B8AF-E67348EDD155}" dt="2024-05-02T07:19:59.351" v="3715" actId="478"/>
          <ac:picMkLst>
            <pc:docMk/>
            <pc:sldMk cId="1776487164" sldId="484"/>
            <ac:picMk id="109" creationId="{7B1AB214-0CB2-BB07-AFD9-5BA1A548FA73}"/>
          </ac:picMkLst>
        </pc:picChg>
        <pc:picChg chg="del">
          <ac:chgData name="Huy Pham" userId="918db3a1909f15e0" providerId="LiveId" clId="{F19965F6-5506-42AE-B8AF-E67348EDD155}" dt="2024-05-02T07:19:59.351" v="3715" actId="478"/>
          <ac:picMkLst>
            <pc:docMk/>
            <pc:sldMk cId="1776487164" sldId="484"/>
            <ac:picMk id="117" creationId="{79EB3EC5-C360-6176-C41B-93AA147DD3E1}"/>
          </ac:picMkLst>
        </pc:picChg>
        <pc:cxnChg chg="add mod">
          <ac:chgData name="Huy Pham" userId="918db3a1909f15e0" providerId="LiveId" clId="{F19965F6-5506-42AE-B8AF-E67348EDD155}" dt="2024-05-02T07:20:11.675" v="3718" actId="1076"/>
          <ac:cxnSpMkLst>
            <pc:docMk/>
            <pc:sldMk cId="1776487164" sldId="484"/>
            <ac:cxnSpMk id="22" creationId="{22E15079-642E-2003-F451-F7A1E8FF972F}"/>
          </ac:cxnSpMkLst>
        </pc:cxnChg>
        <pc:cxnChg chg="add mod">
          <ac:chgData name="Huy Pham" userId="918db3a1909f15e0" providerId="LiveId" clId="{F19965F6-5506-42AE-B8AF-E67348EDD155}" dt="2024-05-02T07:20:11.675" v="3718" actId="1076"/>
          <ac:cxnSpMkLst>
            <pc:docMk/>
            <pc:sldMk cId="1776487164" sldId="484"/>
            <ac:cxnSpMk id="23" creationId="{C5FDA9FC-8B77-52ED-1972-F43105C3D75C}"/>
          </ac:cxnSpMkLst>
        </pc:cxnChg>
        <pc:cxnChg chg="add mod">
          <ac:chgData name="Huy Pham" userId="918db3a1909f15e0" providerId="LiveId" clId="{F19965F6-5506-42AE-B8AF-E67348EDD155}" dt="2024-05-02T07:20:11.675" v="3718" actId="1076"/>
          <ac:cxnSpMkLst>
            <pc:docMk/>
            <pc:sldMk cId="1776487164" sldId="484"/>
            <ac:cxnSpMk id="24" creationId="{467CEF7C-2F49-992D-B36A-61A2509BB1E7}"/>
          </ac:cxnSpMkLst>
        </pc:cxnChg>
        <pc:cxnChg chg="del">
          <ac:chgData name="Huy Pham" userId="918db3a1909f15e0" providerId="LiveId" clId="{F19965F6-5506-42AE-B8AF-E67348EDD155}" dt="2024-05-02T07:19:59.351" v="3715" actId="478"/>
          <ac:cxnSpMkLst>
            <pc:docMk/>
            <pc:sldMk cId="1776487164" sldId="484"/>
            <ac:cxnSpMk id="26" creationId="{F9C97DA7-810E-C2ED-EB1E-C5CCFF2E3655}"/>
          </ac:cxnSpMkLst>
        </pc:cxnChg>
        <pc:cxnChg chg="add mod">
          <ac:chgData name="Huy Pham" userId="918db3a1909f15e0" providerId="LiveId" clId="{F19965F6-5506-42AE-B8AF-E67348EDD155}" dt="2024-05-02T07:20:11.675" v="3718" actId="1076"/>
          <ac:cxnSpMkLst>
            <pc:docMk/>
            <pc:sldMk cId="1776487164" sldId="484"/>
            <ac:cxnSpMk id="27" creationId="{8AB06A70-5913-5843-EB89-42F5681BD088}"/>
          </ac:cxnSpMkLst>
        </pc:cxnChg>
        <pc:cxnChg chg="del">
          <ac:chgData name="Huy Pham" userId="918db3a1909f15e0" providerId="LiveId" clId="{F19965F6-5506-42AE-B8AF-E67348EDD155}" dt="2024-05-02T07:19:59.351" v="3715" actId="478"/>
          <ac:cxnSpMkLst>
            <pc:docMk/>
            <pc:sldMk cId="1776487164" sldId="484"/>
            <ac:cxnSpMk id="28" creationId="{B046901C-EE5A-B49A-DDB2-C178BC96B777}"/>
          </ac:cxnSpMkLst>
        </pc:cxnChg>
        <pc:cxnChg chg="add mod">
          <ac:chgData name="Huy Pham" userId="918db3a1909f15e0" providerId="LiveId" clId="{F19965F6-5506-42AE-B8AF-E67348EDD155}" dt="2024-05-02T07:20:11.675" v="3718" actId="1076"/>
          <ac:cxnSpMkLst>
            <pc:docMk/>
            <pc:sldMk cId="1776487164" sldId="484"/>
            <ac:cxnSpMk id="29" creationId="{DB9B13DF-C02E-52CD-D29D-A0265BB49954}"/>
          </ac:cxnSpMkLst>
        </pc:cxnChg>
        <pc:cxnChg chg="del">
          <ac:chgData name="Huy Pham" userId="918db3a1909f15e0" providerId="LiveId" clId="{F19965F6-5506-42AE-B8AF-E67348EDD155}" dt="2024-05-02T07:19:59.351" v="3715" actId="478"/>
          <ac:cxnSpMkLst>
            <pc:docMk/>
            <pc:sldMk cId="1776487164" sldId="484"/>
            <ac:cxnSpMk id="30" creationId="{2D7E6BCA-E65E-81AB-F949-03493AED8AAD}"/>
          </ac:cxnSpMkLst>
        </pc:cxnChg>
        <pc:cxnChg chg="del">
          <ac:chgData name="Huy Pham" userId="918db3a1909f15e0" providerId="LiveId" clId="{F19965F6-5506-42AE-B8AF-E67348EDD155}" dt="2024-05-02T07:19:59.351" v="3715" actId="478"/>
          <ac:cxnSpMkLst>
            <pc:docMk/>
            <pc:sldMk cId="1776487164" sldId="484"/>
            <ac:cxnSpMk id="32" creationId="{2ABFD7CB-5CAD-C687-2828-D3412392CDBF}"/>
          </ac:cxnSpMkLst>
        </pc:cxnChg>
        <pc:cxnChg chg="add mod">
          <ac:chgData name="Huy Pham" userId="918db3a1909f15e0" providerId="LiveId" clId="{F19965F6-5506-42AE-B8AF-E67348EDD155}" dt="2024-05-02T07:20:11.675" v="3718" actId="1076"/>
          <ac:cxnSpMkLst>
            <pc:docMk/>
            <pc:sldMk cId="1776487164" sldId="484"/>
            <ac:cxnSpMk id="37" creationId="{3E88CFE7-B48B-973F-E8B8-278D8F549247}"/>
          </ac:cxnSpMkLst>
        </pc:cxnChg>
        <pc:cxnChg chg="add mod">
          <ac:chgData name="Huy Pham" userId="918db3a1909f15e0" providerId="LiveId" clId="{F19965F6-5506-42AE-B8AF-E67348EDD155}" dt="2024-05-02T07:20:11.675" v="3718" actId="1076"/>
          <ac:cxnSpMkLst>
            <pc:docMk/>
            <pc:sldMk cId="1776487164" sldId="484"/>
            <ac:cxnSpMk id="39" creationId="{66289186-C0D6-608C-BE6A-705FD5D4629E}"/>
          </ac:cxnSpMkLst>
        </pc:cxnChg>
        <pc:cxnChg chg="add mod">
          <ac:chgData name="Huy Pham" userId="918db3a1909f15e0" providerId="LiveId" clId="{F19965F6-5506-42AE-B8AF-E67348EDD155}" dt="2024-05-02T07:20:11.675" v="3718" actId="1076"/>
          <ac:cxnSpMkLst>
            <pc:docMk/>
            <pc:sldMk cId="1776487164" sldId="484"/>
            <ac:cxnSpMk id="41" creationId="{BE53D98F-4AB3-CC53-0AA1-CC81FFB04B21}"/>
          </ac:cxnSpMkLst>
        </pc:cxnChg>
        <pc:cxnChg chg="del">
          <ac:chgData name="Huy Pham" userId="918db3a1909f15e0" providerId="LiveId" clId="{F19965F6-5506-42AE-B8AF-E67348EDD155}" dt="2024-05-02T07:19:59.351" v="3715" actId="478"/>
          <ac:cxnSpMkLst>
            <pc:docMk/>
            <pc:sldMk cId="1776487164" sldId="484"/>
            <ac:cxnSpMk id="42" creationId="{8D163277-295F-AAA1-0A9D-158D6DCFD21F}"/>
          </ac:cxnSpMkLst>
        </pc:cxnChg>
        <pc:cxnChg chg="add del mod">
          <ac:chgData name="Huy Pham" userId="918db3a1909f15e0" providerId="LiveId" clId="{F19965F6-5506-42AE-B8AF-E67348EDD155}" dt="2024-05-02T07:23:19.439" v="3771" actId="21"/>
          <ac:cxnSpMkLst>
            <pc:docMk/>
            <pc:sldMk cId="1776487164" sldId="484"/>
            <ac:cxnSpMk id="43" creationId="{39638E5D-7FF4-A19C-E334-A358EE3ED731}"/>
          </ac:cxnSpMkLst>
        </pc:cxnChg>
        <pc:cxnChg chg="add mod">
          <ac:chgData name="Huy Pham" userId="918db3a1909f15e0" providerId="LiveId" clId="{F19965F6-5506-42AE-B8AF-E67348EDD155}" dt="2024-05-02T07:21:24.928" v="3728" actId="14100"/>
          <ac:cxnSpMkLst>
            <pc:docMk/>
            <pc:sldMk cId="1776487164" sldId="484"/>
            <ac:cxnSpMk id="48" creationId="{2C4A39B2-3093-1E69-31D9-C4639EAC2BE7}"/>
          </ac:cxnSpMkLst>
        </pc:cxnChg>
        <pc:cxnChg chg="del">
          <ac:chgData name="Huy Pham" userId="918db3a1909f15e0" providerId="LiveId" clId="{F19965F6-5506-42AE-B8AF-E67348EDD155}" dt="2024-05-02T07:19:59.351" v="3715" actId="478"/>
          <ac:cxnSpMkLst>
            <pc:docMk/>
            <pc:sldMk cId="1776487164" sldId="484"/>
            <ac:cxnSpMk id="52" creationId="{297BC83B-395E-4B52-6333-5528036AF1D5}"/>
          </ac:cxnSpMkLst>
        </pc:cxnChg>
        <pc:cxnChg chg="del">
          <ac:chgData name="Huy Pham" userId="918db3a1909f15e0" providerId="LiveId" clId="{F19965F6-5506-42AE-B8AF-E67348EDD155}" dt="2024-05-02T07:19:59.351" v="3715" actId="478"/>
          <ac:cxnSpMkLst>
            <pc:docMk/>
            <pc:sldMk cId="1776487164" sldId="484"/>
            <ac:cxnSpMk id="55" creationId="{2F75E077-2342-DF43-79ED-52388ECE556B}"/>
          </ac:cxnSpMkLst>
        </pc:cxnChg>
        <pc:cxnChg chg="add mod">
          <ac:chgData name="Huy Pham" userId="918db3a1909f15e0" providerId="LiveId" clId="{F19965F6-5506-42AE-B8AF-E67348EDD155}" dt="2024-05-02T07:22:32.577" v="3755" actId="14100"/>
          <ac:cxnSpMkLst>
            <pc:docMk/>
            <pc:sldMk cId="1776487164" sldId="484"/>
            <ac:cxnSpMk id="58" creationId="{BA42351C-367A-8988-8A30-85B93F098E99}"/>
          </ac:cxnSpMkLst>
        </pc:cxnChg>
        <pc:cxnChg chg="del mod">
          <ac:chgData name="Huy Pham" userId="918db3a1909f15e0" providerId="LiveId" clId="{F19965F6-5506-42AE-B8AF-E67348EDD155}" dt="2024-05-02T07:19:59.351" v="3715" actId="478"/>
          <ac:cxnSpMkLst>
            <pc:docMk/>
            <pc:sldMk cId="1776487164" sldId="484"/>
            <ac:cxnSpMk id="60" creationId="{BE60FD4D-F423-07F3-07A8-D19815D1100C}"/>
          </ac:cxnSpMkLst>
        </pc:cxnChg>
        <pc:cxnChg chg="del">
          <ac:chgData name="Huy Pham" userId="918db3a1909f15e0" providerId="LiveId" clId="{F19965F6-5506-42AE-B8AF-E67348EDD155}" dt="2024-05-02T07:19:59.351" v="3715" actId="478"/>
          <ac:cxnSpMkLst>
            <pc:docMk/>
            <pc:sldMk cId="1776487164" sldId="484"/>
            <ac:cxnSpMk id="63" creationId="{085194FA-D792-85A1-8CA9-E27B133BF2ED}"/>
          </ac:cxnSpMkLst>
        </pc:cxnChg>
        <pc:cxnChg chg="del">
          <ac:chgData name="Huy Pham" userId="918db3a1909f15e0" providerId="LiveId" clId="{F19965F6-5506-42AE-B8AF-E67348EDD155}" dt="2024-05-02T07:19:59.351" v="3715" actId="478"/>
          <ac:cxnSpMkLst>
            <pc:docMk/>
            <pc:sldMk cId="1776487164" sldId="484"/>
            <ac:cxnSpMk id="70" creationId="{A8BA6D10-E254-9E97-67E4-5BD85D73FBA1}"/>
          </ac:cxnSpMkLst>
        </pc:cxnChg>
        <pc:cxnChg chg="add del mod">
          <ac:chgData name="Huy Pham" userId="918db3a1909f15e0" providerId="LiveId" clId="{F19965F6-5506-42AE-B8AF-E67348EDD155}" dt="2024-05-02T07:24:14.075" v="3789" actId="21"/>
          <ac:cxnSpMkLst>
            <pc:docMk/>
            <pc:sldMk cId="1776487164" sldId="484"/>
            <ac:cxnSpMk id="79" creationId="{39638E5D-7FF4-A19C-E334-A358EE3ED731}"/>
          </ac:cxnSpMkLst>
        </pc:cxnChg>
        <pc:cxnChg chg="add mod">
          <ac:chgData name="Huy Pham" userId="918db3a1909f15e0" providerId="LiveId" clId="{F19965F6-5506-42AE-B8AF-E67348EDD155}" dt="2024-05-02T07:24:01.651" v="3788" actId="1037"/>
          <ac:cxnSpMkLst>
            <pc:docMk/>
            <pc:sldMk cId="1776487164" sldId="484"/>
            <ac:cxnSpMk id="82" creationId="{39454F2A-AE58-8DBE-775A-C86FA300F71B}"/>
          </ac:cxnSpMkLst>
        </pc:cxnChg>
        <pc:cxnChg chg="add mod">
          <ac:chgData name="Huy Pham" userId="918db3a1909f15e0" providerId="LiveId" clId="{F19965F6-5506-42AE-B8AF-E67348EDD155}" dt="2024-05-02T07:24:14.392" v="3790"/>
          <ac:cxnSpMkLst>
            <pc:docMk/>
            <pc:sldMk cId="1776487164" sldId="484"/>
            <ac:cxnSpMk id="87" creationId="{39638E5D-7FF4-A19C-E334-A358EE3ED731}"/>
          </ac:cxnSpMkLst>
        </pc:cxnChg>
      </pc:sldChg>
      <pc:sldChg chg="addSp delSp modSp add mod delAnim modAnim">
        <pc:chgData name="Huy Pham" userId="918db3a1909f15e0" providerId="LiveId" clId="{F19965F6-5506-42AE-B8AF-E67348EDD155}" dt="2024-05-02T07:54:21.887" v="4182" actId="1076"/>
        <pc:sldMkLst>
          <pc:docMk/>
          <pc:sldMk cId="346737258" sldId="485"/>
        </pc:sldMkLst>
        <pc:spChg chg="mod">
          <ac:chgData name="Huy Pham" userId="918db3a1909f15e0" providerId="LiveId" clId="{F19965F6-5506-42AE-B8AF-E67348EDD155}" dt="2024-05-02T07:34:38.997" v="3927" actId="1076"/>
          <ac:spMkLst>
            <pc:docMk/>
            <pc:sldMk cId="346737258" sldId="485"/>
            <ac:spMk id="19" creationId="{1C39F4D5-62A2-7E02-342F-5E5ACB9B96A6}"/>
          </ac:spMkLst>
        </pc:spChg>
        <pc:spChg chg="mod">
          <ac:chgData name="Huy Pham" userId="918db3a1909f15e0" providerId="LiveId" clId="{F19965F6-5506-42AE-B8AF-E67348EDD155}" dt="2024-05-02T07:34:34.797" v="3926" actId="14100"/>
          <ac:spMkLst>
            <pc:docMk/>
            <pc:sldMk cId="346737258" sldId="485"/>
            <ac:spMk id="20" creationId="{17D9F442-4CDD-289D-DC9C-B05D1DAFD666}"/>
          </ac:spMkLst>
        </pc:spChg>
        <pc:spChg chg="mod">
          <ac:chgData name="Huy Pham" userId="918db3a1909f15e0" providerId="LiveId" clId="{F19965F6-5506-42AE-B8AF-E67348EDD155}" dt="2024-05-02T07:34:27.057" v="3924" actId="14100"/>
          <ac:spMkLst>
            <pc:docMk/>
            <pc:sldMk cId="346737258" sldId="485"/>
            <ac:spMk id="25" creationId="{36C31354-E7BF-66DB-59D3-8F462CB831EF}"/>
          </ac:spMkLst>
        </pc:spChg>
        <pc:spChg chg="add mod">
          <ac:chgData name="Huy Pham" userId="918db3a1909f15e0" providerId="LiveId" clId="{F19965F6-5506-42AE-B8AF-E67348EDD155}" dt="2024-05-02T07:49:52.943" v="4131" actId="1076"/>
          <ac:spMkLst>
            <pc:docMk/>
            <pc:sldMk cId="346737258" sldId="485"/>
            <ac:spMk id="31" creationId="{BB3FBF28-5054-DFE4-3313-3DE27BB9F868}"/>
          </ac:spMkLst>
        </pc:spChg>
        <pc:spChg chg="add mod">
          <ac:chgData name="Huy Pham" userId="918db3a1909f15e0" providerId="LiveId" clId="{F19965F6-5506-42AE-B8AF-E67348EDD155}" dt="2024-05-02T07:35:06.174" v="3932" actId="1076"/>
          <ac:spMkLst>
            <pc:docMk/>
            <pc:sldMk cId="346737258" sldId="485"/>
            <ac:spMk id="33" creationId="{A7A21271-60D8-CE53-85CE-982D919E0AA8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34" creationId="{2A22E6EE-B61F-69C5-CF0B-15F8B6863741}"/>
          </ac:spMkLst>
        </pc:spChg>
        <pc:spChg chg="add mod">
          <ac:chgData name="Huy Pham" userId="918db3a1909f15e0" providerId="LiveId" clId="{F19965F6-5506-42AE-B8AF-E67348EDD155}" dt="2024-05-02T07:49:52.943" v="4131" actId="1076"/>
          <ac:spMkLst>
            <pc:docMk/>
            <pc:sldMk cId="346737258" sldId="485"/>
            <ac:spMk id="35" creationId="{ED509A18-D4E3-BCCA-F2EA-1C37C1637CE2}"/>
          </ac:spMkLst>
        </pc:spChg>
        <pc:spChg chg="add mod">
          <ac:chgData name="Huy Pham" userId="918db3a1909f15e0" providerId="LiveId" clId="{F19965F6-5506-42AE-B8AF-E67348EDD155}" dt="2024-05-02T07:49:52.943" v="4131" actId="1076"/>
          <ac:spMkLst>
            <pc:docMk/>
            <pc:sldMk cId="346737258" sldId="485"/>
            <ac:spMk id="36" creationId="{65B3BAB9-BA5D-897C-170E-13731B77E954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38" creationId="{6910F1B7-B6B2-9459-051E-C6AAC2F01AEC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40" creationId="{5F737424-072B-5E9C-9A14-24482701ACF5}"/>
          </ac:spMkLst>
        </pc:spChg>
        <pc:spChg chg="add mod">
          <ac:chgData name="Huy Pham" userId="918db3a1909f15e0" providerId="LiveId" clId="{F19965F6-5506-42AE-B8AF-E67348EDD155}" dt="2024-05-02T07:49:52.943" v="4131" actId="1076"/>
          <ac:spMkLst>
            <pc:docMk/>
            <pc:sldMk cId="346737258" sldId="485"/>
            <ac:spMk id="43" creationId="{AA5CA374-BAB2-82CA-9F01-077726475364}"/>
          </ac:spMkLst>
        </pc:spChg>
        <pc:spChg chg="add mod">
          <ac:chgData name="Huy Pham" userId="918db3a1909f15e0" providerId="LiveId" clId="{F19965F6-5506-42AE-B8AF-E67348EDD155}" dt="2024-05-02T07:49:52.943" v="4131" actId="1076"/>
          <ac:spMkLst>
            <pc:docMk/>
            <pc:sldMk cId="346737258" sldId="485"/>
            <ac:spMk id="45" creationId="{7F4B1582-F4ED-79EF-F2BA-8F29262386D3}"/>
          </ac:spMkLst>
        </pc:spChg>
        <pc:spChg chg="add mod">
          <ac:chgData name="Huy Pham" userId="918db3a1909f15e0" providerId="LiveId" clId="{F19965F6-5506-42AE-B8AF-E67348EDD155}" dt="2024-05-02T07:49:52.943" v="4131" actId="1076"/>
          <ac:spMkLst>
            <pc:docMk/>
            <pc:sldMk cId="346737258" sldId="485"/>
            <ac:spMk id="47" creationId="{0925695B-7987-5C25-8FB2-5581719C2441}"/>
          </ac:spMkLst>
        </pc:spChg>
        <pc:spChg chg="add mod">
          <ac:chgData name="Huy Pham" userId="918db3a1909f15e0" providerId="LiveId" clId="{F19965F6-5506-42AE-B8AF-E67348EDD155}" dt="2024-05-02T07:49:52.943" v="4131" actId="1076"/>
          <ac:spMkLst>
            <pc:docMk/>
            <pc:sldMk cId="346737258" sldId="485"/>
            <ac:spMk id="48" creationId="{794487FE-A3F7-E96B-B04B-EED8B7D454B5}"/>
          </ac:spMkLst>
        </pc:spChg>
        <pc:spChg chg="add del mod">
          <ac:chgData name="Huy Pham" userId="918db3a1909f15e0" providerId="LiveId" clId="{F19965F6-5506-42AE-B8AF-E67348EDD155}" dt="2024-05-02T07:38:04.399" v="3986" actId="21"/>
          <ac:spMkLst>
            <pc:docMk/>
            <pc:sldMk cId="346737258" sldId="485"/>
            <ac:spMk id="51" creationId="{F29EFBF6-C2B4-9D56-4591-13151FAAA2CF}"/>
          </ac:spMkLst>
        </pc:spChg>
        <pc:spChg chg="add mod">
          <ac:chgData name="Huy Pham" userId="918db3a1909f15e0" providerId="LiveId" clId="{F19965F6-5506-42AE-B8AF-E67348EDD155}" dt="2024-05-02T07:49:52.943" v="4131" actId="1076"/>
          <ac:spMkLst>
            <pc:docMk/>
            <pc:sldMk cId="346737258" sldId="485"/>
            <ac:spMk id="53" creationId="{80138A80-8ECE-A982-DDC2-7EC8F7F78699}"/>
          </ac:spMkLst>
        </pc:spChg>
        <pc:spChg chg="add del mod">
          <ac:chgData name="Huy Pham" userId="918db3a1909f15e0" providerId="LiveId" clId="{F19965F6-5506-42AE-B8AF-E67348EDD155}" dt="2024-05-02T07:37:51.629" v="3980" actId="21"/>
          <ac:spMkLst>
            <pc:docMk/>
            <pc:sldMk cId="346737258" sldId="485"/>
            <ac:spMk id="54" creationId="{E0749F10-BA1F-72D1-8338-C2D49788EBFC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56" creationId="{3B0FAF7A-E0C9-5836-1504-2A2A058C9F45}"/>
          </ac:spMkLst>
        </pc:spChg>
        <pc:spChg chg="del">
          <ac:chgData name="Huy Pham" userId="918db3a1909f15e0" providerId="LiveId" clId="{F19965F6-5506-42AE-B8AF-E67348EDD155}" dt="2024-05-02T07:33:51.049" v="3915" actId="478"/>
          <ac:spMkLst>
            <pc:docMk/>
            <pc:sldMk cId="346737258" sldId="485"/>
            <ac:spMk id="57" creationId="{404B0EE1-068D-E109-1D89-E9FCDE407299}"/>
          </ac:spMkLst>
        </pc:spChg>
        <pc:spChg chg="add mod">
          <ac:chgData name="Huy Pham" userId="918db3a1909f15e0" providerId="LiveId" clId="{F19965F6-5506-42AE-B8AF-E67348EDD155}" dt="2024-05-02T07:49:52.943" v="4131" actId="1076"/>
          <ac:spMkLst>
            <pc:docMk/>
            <pc:sldMk cId="346737258" sldId="485"/>
            <ac:spMk id="58" creationId="{3E36AE2C-352D-A9FF-CF06-37494A73A509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59" creationId="{4243572B-9518-CA92-868A-86142418E2F7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65" creationId="{4E8C55C6-3467-D6DA-C257-01C099907E74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67" creationId="{2E8DBF2E-8BCA-796C-A925-6778CAED792F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68" creationId="{DA753E4E-0828-2486-AE05-D6F0A36C09D8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69" creationId="{D1EB289E-220A-80B4-CFD4-41567DC4FDDC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71" creationId="{DB38D50C-D94C-9993-CC35-2DF95BCE322B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73" creationId="{F46893B7-09D2-A328-8A46-A4FF4AFB4B6E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77" creationId="{6A6719D1-8830-AFA1-E645-B175D6243F67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78" creationId="{B18C0EDF-E0C0-2399-CFCA-B900B40BA8CA}"/>
          </ac:spMkLst>
        </pc:spChg>
        <pc:spChg chg="del">
          <ac:chgData name="Huy Pham" userId="918db3a1909f15e0" providerId="LiveId" clId="{F19965F6-5506-42AE-B8AF-E67348EDD155}" dt="2024-05-02T07:33:51.049" v="3915" actId="478"/>
          <ac:spMkLst>
            <pc:docMk/>
            <pc:sldMk cId="346737258" sldId="485"/>
            <ac:spMk id="83" creationId="{27EE94F4-3152-37FA-DD52-0B1332177E8C}"/>
          </ac:spMkLst>
        </pc:spChg>
        <pc:spChg chg="add del mod">
          <ac:chgData name="Huy Pham" userId="918db3a1909f15e0" providerId="LiveId" clId="{F19965F6-5506-42AE-B8AF-E67348EDD155}" dt="2024-05-02T07:37:59.060" v="3984" actId="21"/>
          <ac:spMkLst>
            <pc:docMk/>
            <pc:sldMk cId="346737258" sldId="485"/>
            <ac:spMk id="85" creationId="{E0749F10-BA1F-72D1-8338-C2D49788EBFC}"/>
          </ac:spMkLst>
        </pc:spChg>
        <pc:spChg chg="add mod">
          <ac:chgData name="Huy Pham" userId="918db3a1909f15e0" providerId="LiveId" clId="{F19965F6-5506-42AE-B8AF-E67348EDD155}" dt="2024-05-02T07:49:52.943" v="4131" actId="1076"/>
          <ac:spMkLst>
            <pc:docMk/>
            <pc:sldMk cId="346737258" sldId="485"/>
            <ac:spMk id="87" creationId="{E0749F10-BA1F-72D1-8338-C2D49788EBFC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88" creationId="{0FD3CD85-CF30-969B-6AB1-4E8FE7882200}"/>
          </ac:spMkLst>
        </pc:spChg>
        <pc:spChg chg="add mod">
          <ac:chgData name="Huy Pham" userId="918db3a1909f15e0" providerId="LiveId" clId="{F19965F6-5506-42AE-B8AF-E67348EDD155}" dt="2024-05-02T07:49:52.943" v="4131" actId="1076"/>
          <ac:spMkLst>
            <pc:docMk/>
            <pc:sldMk cId="346737258" sldId="485"/>
            <ac:spMk id="89" creationId="{F29EFBF6-C2B4-9D56-4591-13151FAAA2CF}"/>
          </ac:spMkLst>
        </pc:spChg>
        <pc:spChg chg="del">
          <ac:chgData name="Huy Pham" userId="918db3a1909f15e0" providerId="LiveId" clId="{F19965F6-5506-42AE-B8AF-E67348EDD155}" dt="2024-05-02T07:33:51.049" v="3915" actId="478"/>
          <ac:spMkLst>
            <pc:docMk/>
            <pc:sldMk cId="346737258" sldId="485"/>
            <ac:spMk id="90" creationId="{46C9A0C2-5353-CE91-C050-3C9EFB1F315D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91" creationId="{46C1744A-DC79-0349-1AFE-BBBAE9A0C5D9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93" creationId="{556B73B5-CA71-6D66-0C84-8757FB4349C2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94" creationId="{38B82D36-7A33-2DAE-F315-63A2DB9BE4F5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99" creationId="{CA60BF88-1F69-4A3C-705B-59E47BBAA768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100" creationId="{29B8670E-009E-A5F3-7C6C-4B052FDAC275}"/>
          </ac:spMkLst>
        </pc:spChg>
        <pc:spChg chg="add mod">
          <ac:chgData name="Huy Pham" userId="918db3a1909f15e0" providerId="LiveId" clId="{F19965F6-5506-42AE-B8AF-E67348EDD155}" dt="2024-05-02T07:50:00.556" v="4132" actId="1076"/>
          <ac:spMkLst>
            <pc:docMk/>
            <pc:sldMk cId="346737258" sldId="485"/>
            <ac:spMk id="101" creationId="{9FBD3628-FC8D-E0C8-79AE-AA16E12EA5FB}"/>
          </ac:spMkLst>
        </pc:spChg>
        <pc:spChg chg="add mod">
          <ac:chgData name="Huy Pham" userId="918db3a1909f15e0" providerId="LiveId" clId="{F19965F6-5506-42AE-B8AF-E67348EDD155}" dt="2024-05-02T07:49:44.545" v="4130" actId="14100"/>
          <ac:spMkLst>
            <pc:docMk/>
            <pc:sldMk cId="346737258" sldId="485"/>
            <ac:spMk id="102" creationId="{30C0A7EF-B9C1-E21A-523F-B7B0256FC5D8}"/>
          </ac:spMkLst>
        </pc:spChg>
        <pc:spChg chg="add mod">
          <ac:chgData name="Huy Pham" userId="918db3a1909f15e0" providerId="LiveId" clId="{F19965F6-5506-42AE-B8AF-E67348EDD155}" dt="2024-05-02T07:50:09.704" v="4134" actId="1076"/>
          <ac:spMkLst>
            <pc:docMk/>
            <pc:sldMk cId="346737258" sldId="485"/>
            <ac:spMk id="103" creationId="{60A2D5A4-5D04-02B5-2410-12CAC21C54F8}"/>
          </ac:spMkLst>
        </pc:spChg>
        <pc:spChg chg="add mod">
          <ac:chgData name="Huy Pham" userId="918db3a1909f15e0" providerId="LiveId" clId="{F19965F6-5506-42AE-B8AF-E67348EDD155}" dt="2024-05-02T07:50:17.193" v="4135" actId="1076"/>
          <ac:spMkLst>
            <pc:docMk/>
            <pc:sldMk cId="346737258" sldId="485"/>
            <ac:spMk id="104" creationId="{4E032CCE-5FAD-C08A-9CFC-B80B15271B2A}"/>
          </ac:spMkLst>
        </pc:spChg>
        <pc:spChg chg="add mod">
          <ac:chgData name="Huy Pham" userId="918db3a1909f15e0" providerId="LiveId" clId="{F19965F6-5506-42AE-B8AF-E67348EDD155}" dt="2024-05-02T07:50:46.769" v="4146" actId="1035"/>
          <ac:spMkLst>
            <pc:docMk/>
            <pc:sldMk cId="346737258" sldId="485"/>
            <ac:spMk id="106" creationId="{6E6503FD-AB42-942E-98BD-7D8FF319AB06}"/>
          </ac:spMkLst>
        </pc:spChg>
        <pc:spChg chg="add mod">
          <ac:chgData name="Huy Pham" userId="918db3a1909f15e0" providerId="LiveId" clId="{F19965F6-5506-42AE-B8AF-E67348EDD155}" dt="2024-05-02T07:50:41.970" v="4143" actId="1076"/>
          <ac:spMkLst>
            <pc:docMk/>
            <pc:sldMk cId="346737258" sldId="485"/>
            <ac:spMk id="107" creationId="{3B109A98-62D0-D96B-E2CD-21196841136F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108" creationId="{254403E1-4304-FED4-0AC5-D19DD8858E12}"/>
          </ac:spMkLst>
        </pc:spChg>
        <pc:spChg chg="add mod">
          <ac:chgData name="Huy Pham" userId="918db3a1909f15e0" providerId="LiveId" clId="{F19965F6-5506-42AE-B8AF-E67348EDD155}" dt="2024-05-02T07:50:58.325" v="4149" actId="1076"/>
          <ac:spMkLst>
            <pc:docMk/>
            <pc:sldMk cId="346737258" sldId="485"/>
            <ac:spMk id="110" creationId="{695C1BE1-7900-01E0-170E-33CE2B202234}"/>
          </ac:spMkLst>
        </pc:spChg>
        <pc:spChg chg="add mod">
          <ac:chgData name="Huy Pham" userId="918db3a1909f15e0" providerId="LiveId" clId="{F19965F6-5506-42AE-B8AF-E67348EDD155}" dt="2024-05-02T07:51:09.073" v="4151" actId="1076"/>
          <ac:spMkLst>
            <pc:docMk/>
            <pc:sldMk cId="346737258" sldId="485"/>
            <ac:spMk id="111" creationId="{55B1B6C6-BF3C-2666-47BF-90DC4A66FFD1}"/>
          </ac:spMkLst>
        </pc:spChg>
        <pc:spChg chg="add mod">
          <ac:chgData name="Huy Pham" userId="918db3a1909f15e0" providerId="LiveId" clId="{F19965F6-5506-42AE-B8AF-E67348EDD155}" dt="2024-05-02T07:51:15.437" v="4154" actId="1076"/>
          <ac:spMkLst>
            <pc:docMk/>
            <pc:sldMk cId="346737258" sldId="485"/>
            <ac:spMk id="112" creationId="{073655D1-9962-618E-5913-BA5FA0D3EB21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113" creationId="{BA1F3651-4A4F-FD43-477B-D6459D029650}"/>
          </ac:spMkLst>
        </pc:spChg>
        <pc:spChg chg="add mod">
          <ac:chgData name="Huy Pham" userId="918db3a1909f15e0" providerId="LiveId" clId="{F19965F6-5506-42AE-B8AF-E67348EDD155}" dt="2024-05-02T07:52:20.201" v="4170" actId="14100"/>
          <ac:spMkLst>
            <pc:docMk/>
            <pc:sldMk cId="346737258" sldId="485"/>
            <ac:spMk id="114" creationId="{7181DF25-DA28-881C-079C-B7CC4E0B35B7}"/>
          </ac:spMkLst>
        </pc:spChg>
        <pc:spChg chg="del">
          <ac:chgData name="Huy Pham" userId="918db3a1909f15e0" providerId="LiveId" clId="{F19965F6-5506-42AE-B8AF-E67348EDD155}" dt="2024-05-02T07:33:48.990" v="3914" actId="478"/>
          <ac:spMkLst>
            <pc:docMk/>
            <pc:sldMk cId="346737258" sldId="485"/>
            <ac:spMk id="116" creationId="{C6D93E38-C7AC-83AA-DD29-18034CAE75DB}"/>
          </ac:spMkLst>
        </pc:spChg>
        <pc:graphicFrameChg chg="add del mod">
          <ac:chgData name="Huy Pham" userId="918db3a1909f15e0" providerId="LiveId" clId="{F19965F6-5506-42AE-B8AF-E67348EDD155}" dt="2024-05-02T07:34:04.307" v="3918"/>
          <ac:graphicFrameMkLst>
            <pc:docMk/>
            <pc:sldMk cId="346737258" sldId="485"/>
            <ac:graphicFrameMk id="21" creationId="{C1A54874-E982-4064-D05A-F893B58386C2}"/>
          </ac:graphicFrameMkLst>
        </pc:graphicFrameChg>
        <pc:picChg chg="del">
          <ac:chgData name="Huy Pham" userId="918db3a1909f15e0" providerId="LiveId" clId="{F19965F6-5506-42AE-B8AF-E67348EDD155}" dt="2024-05-02T07:33:51.049" v="3915" actId="478"/>
          <ac:picMkLst>
            <pc:docMk/>
            <pc:sldMk cId="346737258" sldId="485"/>
            <ac:picMk id="96" creationId="{F1C6AD6F-0019-9741-8C1E-77771220E197}"/>
          </ac:picMkLst>
        </pc:picChg>
        <pc:picChg chg="del">
          <ac:chgData name="Huy Pham" userId="918db3a1909f15e0" providerId="LiveId" clId="{F19965F6-5506-42AE-B8AF-E67348EDD155}" dt="2024-05-02T07:33:51.049" v="3915" actId="478"/>
          <ac:picMkLst>
            <pc:docMk/>
            <pc:sldMk cId="346737258" sldId="485"/>
            <ac:picMk id="97" creationId="{62116B3F-8855-01A6-B1DB-FEA815AC340D}"/>
          </ac:picMkLst>
        </pc:picChg>
        <pc:picChg chg="del">
          <ac:chgData name="Huy Pham" userId="918db3a1909f15e0" providerId="LiveId" clId="{F19965F6-5506-42AE-B8AF-E67348EDD155}" dt="2024-05-02T07:33:48.990" v="3914" actId="478"/>
          <ac:picMkLst>
            <pc:docMk/>
            <pc:sldMk cId="346737258" sldId="485"/>
            <ac:picMk id="109" creationId="{7B1AB214-0CB2-BB07-AFD9-5BA1A548FA73}"/>
          </ac:picMkLst>
        </pc:picChg>
        <pc:picChg chg="del">
          <ac:chgData name="Huy Pham" userId="918db3a1909f15e0" providerId="LiveId" clId="{F19965F6-5506-42AE-B8AF-E67348EDD155}" dt="2024-05-02T07:33:48.990" v="3914" actId="478"/>
          <ac:picMkLst>
            <pc:docMk/>
            <pc:sldMk cId="346737258" sldId="485"/>
            <ac:picMk id="117" creationId="{79EB3EC5-C360-6176-C41B-93AA147DD3E1}"/>
          </ac:picMkLst>
        </pc:picChg>
        <pc:picChg chg="add mod">
          <ac:chgData name="Huy Pham" userId="918db3a1909f15e0" providerId="LiveId" clId="{F19965F6-5506-42AE-B8AF-E67348EDD155}" dt="2024-05-02T07:54:21.887" v="4182" actId="1076"/>
          <ac:picMkLst>
            <pc:docMk/>
            <pc:sldMk cId="346737258" sldId="485"/>
            <ac:picMk id="118" creationId="{D4213AE9-9028-FD95-2E43-6148ECF32B5B}"/>
          </ac:picMkLst>
        </pc:picChg>
        <pc:cxnChg chg="add mod">
          <ac:chgData name="Huy Pham" userId="918db3a1909f15e0" providerId="LiveId" clId="{F19965F6-5506-42AE-B8AF-E67348EDD155}" dt="2024-05-02T07:49:52.943" v="4131" actId="1076"/>
          <ac:cxnSpMkLst>
            <pc:docMk/>
            <pc:sldMk cId="346737258" sldId="485"/>
            <ac:cxnSpMk id="22" creationId="{CCFA3326-03B4-16FB-C28A-446538AA64E9}"/>
          </ac:cxnSpMkLst>
        </pc:cxnChg>
        <pc:cxnChg chg="add mod">
          <ac:chgData name="Huy Pham" userId="918db3a1909f15e0" providerId="LiveId" clId="{F19965F6-5506-42AE-B8AF-E67348EDD155}" dt="2024-05-02T07:49:52.943" v="4131" actId="1076"/>
          <ac:cxnSpMkLst>
            <pc:docMk/>
            <pc:sldMk cId="346737258" sldId="485"/>
            <ac:cxnSpMk id="23" creationId="{FA6A0831-6493-50D2-0850-ECC681D99C0E}"/>
          </ac:cxnSpMkLst>
        </pc:cxnChg>
        <pc:cxnChg chg="add mod">
          <ac:chgData name="Huy Pham" userId="918db3a1909f15e0" providerId="LiveId" clId="{F19965F6-5506-42AE-B8AF-E67348EDD155}" dt="2024-05-02T07:49:52.943" v="4131" actId="1076"/>
          <ac:cxnSpMkLst>
            <pc:docMk/>
            <pc:sldMk cId="346737258" sldId="485"/>
            <ac:cxnSpMk id="24" creationId="{1DF60176-4179-238D-1F4F-2941CF4FBFCE}"/>
          </ac:cxnSpMkLst>
        </pc:cxnChg>
        <pc:cxnChg chg="del">
          <ac:chgData name="Huy Pham" userId="918db3a1909f15e0" providerId="LiveId" clId="{F19965F6-5506-42AE-B8AF-E67348EDD155}" dt="2024-05-02T07:33:48.990" v="3914" actId="478"/>
          <ac:cxnSpMkLst>
            <pc:docMk/>
            <pc:sldMk cId="346737258" sldId="485"/>
            <ac:cxnSpMk id="26" creationId="{F9C97DA7-810E-C2ED-EB1E-C5CCFF2E3655}"/>
          </ac:cxnSpMkLst>
        </pc:cxnChg>
        <pc:cxnChg chg="add mod">
          <ac:chgData name="Huy Pham" userId="918db3a1909f15e0" providerId="LiveId" clId="{F19965F6-5506-42AE-B8AF-E67348EDD155}" dt="2024-05-02T07:49:52.943" v="4131" actId="1076"/>
          <ac:cxnSpMkLst>
            <pc:docMk/>
            <pc:sldMk cId="346737258" sldId="485"/>
            <ac:cxnSpMk id="27" creationId="{B7D72CA0-A1CB-245C-39FC-DC04A090488F}"/>
          </ac:cxnSpMkLst>
        </pc:cxnChg>
        <pc:cxnChg chg="del">
          <ac:chgData name="Huy Pham" userId="918db3a1909f15e0" providerId="LiveId" clId="{F19965F6-5506-42AE-B8AF-E67348EDD155}" dt="2024-05-02T07:33:48.990" v="3914" actId="478"/>
          <ac:cxnSpMkLst>
            <pc:docMk/>
            <pc:sldMk cId="346737258" sldId="485"/>
            <ac:cxnSpMk id="28" creationId="{B046901C-EE5A-B49A-DDB2-C178BC96B777}"/>
          </ac:cxnSpMkLst>
        </pc:cxnChg>
        <pc:cxnChg chg="add mod">
          <ac:chgData name="Huy Pham" userId="918db3a1909f15e0" providerId="LiveId" clId="{F19965F6-5506-42AE-B8AF-E67348EDD155}" dt="2024-05-02T07:49:52.943" v="4131" actId="1076"/>
          <ac:cxnSpMkLst>
            <pc:docMk/>
            <pc:sldMk cId="346737258" sldId="485"/>
            <ac:cxnSpMk id="29" creationId="{03E8C7D1-90A4-6C28-7D7E-2E1FB3272A2E}"/>
          </ac:cxnSpMkLst>
        </pc:cxnChg>
        <pc:cxnChg chg="del">
          <ac:chgData name="Huy Pham" userId="918db3a1909f15e0" providerId="LiveId" clId="{F19965F6-5506-42AE-B8AF-E67348EDD155}" dt="2024-05-02T07:33:48.990" v="3914" actId="478"/>
          <ac:cxnSpMkLst>
            <pc:docMk/>
            <pc:sldMk cId="346737258" sldId="485"/>
            <ac:cxnSpMk id="30" creationId="{2D7E6BCA-E65E-81AB-F949-03493AED8AAD}"/>
          </ac:cxnSpMkLst>
        </pc:cxnChg>
        <pc:cxnChg chg="del">
          <ac:chgData name="Huy Pham" userId="918db3a1909f15e0" providerId="LiveId" clId="{F19965F6-5506-42AE-B8AF-E67348EDD155}" dt="2024-05-02T07:33:48.990" v="3914" actId="478"/>
          <ac:cxnSpMkLst>
            <pc:docMk/>
            <pc:sldMk cId="346737258" sldId="485"/>
            <ac:cxnSpMk id="32" creationId="{2ABFD7CB-5CAD-C687-2828-D3412392CDBF}"/>
          </ac:cxnSpMkLst>
        </pc:cxnChg>
        <pc:cxnChg chg="add mod">
          <ac:chgData name="Huy Pham" userId="918db3a1909f15e0" providerId="LiveId" clId="{F19965F6-5506-42AE-B8AF-E67348EDD155}" dt="2024-05-02T07:49:52.943" v="4131" actId="1076"/>
          <ac:cxnSpMkLst>
            <pc:docMk/>
            <pc:sldMk cId="346737258" sldId="485"/>
            <ac:cxnSpMk id="37" creationId="{CC1AA4C3-A69C-9B2A-6401-D0C8A4B50002}"/>
          </ac:cxnSpMkLst>
        </pc:cxnChg>
        <pc:cxnChg chg="add del mod">
          <ac:chgData name="Huy Pham" userId="918db3a1909f15e0" providerId="LiveId" clId="{F19965F6-5506-42AE-B8AF-E67348EDD155}" dt="2024-05-02T07:37:56.359" v="3982" actId="21"/>
          <ac:cxnSpMkLst>
            <pc:docMk/>
            <pc:sldMk cId="346737258" sldId="485"/>
            <ac:cxnSpMk id="39" creationId="{E46D4BCF-411F-DAEE-295B-8CF69AA4FBA1}"/>
          </ac:cxnSpMkLst>
        </pc:cxnChg>
        <pc:cxnChg chg="add del mod">
          <ac:chgData name="Huy Pham" userId="918db3a1909f15e0" providerId="LiveId" clId="{F19965F6-5506-42AE-B8AF-E67348EDD155}" dt="2024-05-02T07:37:32.548" v="3973" actId="21"/>
          <ac:cxnSpMkLst>
            <pc:docMk/>
            <pc:sldMk cId="346737258" sldId="485"/>
            <ac:cxnSpMk id="41" creationId="{35717CD5-615E-8921-FDB8-3AEFC97E3091}"/>
          </ac:cxnSpMkLst>
        </pc:cxnChg>
        <pc:cxnChg chg="del">
          <ac:chgData name="Huy Pham" userId="918db3a1909f15e0" providerId="LiveId" clId="{F19965F6-5506-42AE-B8AF-E67348EDD155}" dt="2024-05-02T07:33:48.990" v="3914" actId="478"/>
          <ac:cxnSpMkLst>
            <pc:docMk/>
            <pc:sldMk cId="346737258" sldId="485"/>
            <ac:cxnSpMk id="42" creationId="{8D163277-295F-AAA1-0A9D-158D6DCFD21F}"/>
          </ac:cxnSpMkLst>
        </pc:cxnChg>
        <pc:cxnChg chg="add mod">
          <ac:chgData name="Huy Pham" userId="918db3a1909f15e0" providerId="LiveId" clId="{F19965F6-5506-42AE-B8AF-E67348EDD155}" dt="2024-05-02T07:49:52.943" v="4131" actId="1076"/>
          <ac:cxnSpMkLst>
            <pc:docMk/>
            <pc:sldMk cId="346737258" sldId="485"/>
            <ac:cxnSpMk id="44" creationId="{2B93A29F-5C36-4AF1-536F-8ECB5D04BF8B}"/>
          </ac:cxnSpMkLst>
        </pc:cxnChg>
        <pc:cxnChg chg="add del mod">
          <ac:chgData name="Huy Pham" userId="918db3a1909f15e0" providerId="LiveId" clId="{F19965F6-5506-42AE-B8AF-E67348EDD155}" dt="2024-05-02T07:49:52.943" v="4131" actId="1076"/>
          <ac:cxnSpMkLst>
            <pc:docMk/>
            <pc:sldMk cId="346737258" sldId="485"/>
            <ac:cxnSpMk id="46" creationId="{5715A1DE-9823-7F8E-9048-1A72D7076F9C}"/>
          </ac:cxnSpMkLst>
        </pc:cxnChg>
        <pc:cxnChg chg="add mod">
          <ac:chgData name="Huy Pham" userId="918db3a1909f15e0" providerId="LiveId" clId="{F19965F6-5506-42AE-B8AF-E67348EDD155}" dt="2024-05-02T07:49:52.943" v="4131" actId="1076"/>
          <ac:cxnSpMkLst>
            <pc:docMk/>
            <pc:sldMk cId="346737258" sldId="485"/>
            <ac:cxnSpMk id="49" creationId="{85EF0C77-F1A6-BC63-4B4A-627B4382D203}"/>
          </ac:cxnSpMkLst>
        </pc:cxnChg>
        <pc:cxnChg chg="add mod">
          <ac:chgData name="Huy Pham" userId="918db3a1909f15e0" providerId="LiveId" clId="{F19965F6-5506-42AE-B8AF-E67348EDD155}" dt="2024-05-02T07:49:52.943" v="4131" actId="1076"/>
          <ac:cxnSpMkLst>
            <pc:docMk/>
            <pc:sldMk cId="346737258" sldId="485"/>
            <ac:cxnSpMk id="50" creationId="{A5CE58BB-0428-A750-EEB3-1D5F55420343}"/>
          </ac:cxnSpMkLst>
        </pc:cxnChg>
        <pc:cxnChg chg="del">
          <ac:chgData name="Huy Pham" userId="918db3a1909f15e0" providerId="LiveId" clId="{F19965F6-5506-42AE-B8AF-E67348EDD155}" dt="2024-05-02T07:33:48.990" v="3914" actId="478"/>
          <ac:cxnSpMkLst>
            <pc:docMk/>
            <pc:sldMk cId="346737258" sldId="485"/>
            <ac:cxnSpMk id="52" creationId="{297BC83B-395E-4B52-6333-5528036AF1D5}"/>
          </ac:cxnSpMkLst>
        </pc:cxnChg>
        <pc:cxnChg chg="del">
          <ac:chgData name="Huy Pham" userId="918db3a1909f15e0" providerId="LiveId" clId="{F19965F6-5506-42AE-B8AF-E67348EDD155}" dt="2024-05-02T07:33:48.990" v="3914" actId="478"/>
          <ac:cxnSpMkLst>
            <pc:docMk/>
            <pc:sldMk cId="346737258" sldId="485"/>
            <ac:cxnSpMk id="55" creationId="{2F75E077-2342-DF43-79ED-52388ECE556B}"/>
          </ac:cxnSpMkLst>
        </pc:cxnChg>
        <pc:cxnChg chg="del mod">
          <ac:chgData name="Huy Pham" userId="918db3a1909f15e0" providerId="LiveId" clId="{F19965F6-5506-42AE-B8AF-E67348EDD155}" dt="2024-05-02T07:33:48.990" v="3914" actId="478"/>
          <ac:cxnSpMkLst>
            <pc:docMk/>
            <pc:sldMk cId="346737258" sldId="485"/>
            <ac:cxnSpMk id="60" creationId="{BE60FD4D-F423-07F3-07A8-D19815D1100C}"/>
          </ac:cxnSpMkLst>
        </pc:cxnChg>
        <pc:cxnChg chg="del">
          <ac:chgData name="Huy Pham" userId="918db3a1909f15e0" providerId="LiveId" clId="{F19965F6-5506-42AE-B8AF-E67348EDD155}" dt="2024-05-02T07:33:48.990" v="3914" actId="478"/>
          <ac:cxnSpMkLst>
            <pc:docMk/>
            <pc:sldMk cId="346737258" sldId="485"/>
            <ac:cxnSpMk id="63" creationId="{085194FA-D792-85A1-8CA9-E27B133BF2ED}"/>
          </ac:cxnSpMkLst>
        </pc:cxnChg>
        <pc:cxnChg chg="del">
          <ac:chgData name="Huy Pham" userId="918db3a1909f15e0" providerId="LiveId" clId="{F19965F6-5506-42AE-B8AF-E67348EDD155}" dt="2024-05-02T07:33:48.990" v="3914" actId="478"/>
          <ac:cxnSpMkLst>
            <pc:docMk/>
            <pc:sldMk cId="346737258" sldId="485"/>
            <ac:cxnSpMk id="70" creationId="{A8BA6D10-E254-9E97-67E4-5BD85D73FBA1}"/>
          </ac:cxnSpMkLst>
        </pc:cxnChg>
        <pc:cxnChg chg="add mod">
          <ac:chgData name="Huy Pham" userId="918db3a1909f15e0" providerId="LiveId" clId="{F19965F6-5506-42AE-B8AF-E67348EDD155}" dt="2024-05-02T07:37:26.628" v="3971"/>
          <ac:cxnSpMkLst>
            <pc:docMk/>
            <pc:sldMk cId="346737258" sldId="485"/>
            <ac:cxnSpMk id="80" creationId="{5715A1DE-9823-7F8E-9048-1A72D7076F9C}"/>
          </ac:cxnSpMkLst>
        </pc:cxnChg>
        <pc:cxnChg chg="add mod">
          <ac:chgData name="Huy Pham" userId="918db3a1909f15e0" providerId="LiveId" clId="{F19965F6-5506-42AE-B8AF-E67348EDD155}" dt="2024-05-02T07:49:52.943" v="4131" actId="1076"/>
          <ac:cxnSpMkLst>
            <pc:docMk/>
            <pc:sldMk cId="346737258" sldId="485"/>
            <ac:cxnSpMk id="81" creationId="{35717CD5-615E-8921-FDB8-3AEFC97E3091}"/>
          </ac:cxnSpMkLst>
        </pc:cxnChg>
        <pc:cxnChg chg="add mod">
          <ac:chgData name="Huy Pham" userId="918db3a1909f15e0" providerId="LiveId" clId="{F19965F6-5506-42AE-B8AF-E67348EDD155}" dt="2024-05-02T07:49:52.943" v="4131" actId="1076"/>
          <ac:cxnSpMkLst>
            <pc:docMk/>
            <pc:sldMk cId="346737258" sldId="485"/>
            <ac:cxnSpMk id="86" creationId="{E46D4BCF-411F-DAEE-295B-8CF69AA4FBA1}"/>
          </ac:cxnSpMkLst>
        </pc:cxnChg>
      </pc:sldChg>
      <pc:sldChg chg="addSp delSp modSp add mod delAnim">
        <pc:chgData name="Huy Pham" userId="918db3a1909f15e0" providerId="LiveId" clId="{F19965F6-5506-42AE-B8AF-E67348EDD155}" dt="2024-05-02T08:00:17.689" v="4241" actId="14100"/>
        <pc:sldMkLst>
          <pc:docMk/>
          <pc:sldMk cId="3053890648" sldId="486"/>
        </pc:sldMkLst>
        <pc:spChg chg="del mod">
          <ac:chgData name="Huy Pham" userId="918db3a1909f15e0" providerId="LiveId" clId="{F19965F6-5506-42AE-B8AF-E67348EDD155}" dt="2024-05-02T07:57:04.878" v="4207" actId="478"/>
          <ac:spMkLst>
            <pc:docMk/>
            <pc:sldMk cId="3053890648" sldId="486"/>
            <ac:spMk id="19" creationId="{1C39F4D5-62A2-7E02-342F-5E5ACB9B96A6}"/>
          </ac:spMkLst>
        </pc:spChg>
        <pc:spChg chg="mod">
          <ac:chgData name="Huy Pham" userId="918db3a1909f15e0" providerId="LiveId" clId="{F19965F6-5506-42AE-B8AF-E67348EDD155}" dt="2024-05-02T07:57:45.527" v="4214" actId="14100"/>
          <ac:spMkLst>
            <pc:docMk/>
            <pc:sldMk cId="3053890648" sldId="486"/>
            <ac:spMk id="20" creationId="{17D9F442-4CDD-289D-DC9C-B05D1DAFD666}"/>
          </ac:spMkLst>
        </pc:spChg>
        <pc:spChg chg="del">
          <ac:chgData name="Huy Pham" userId="918db3a1909f15e0" providerId="LiveId" clId="{F19965F6-5506-42AE-B8AF-E67348EDD155}" dt="2024-05-02T07:55:11.561" v="4186" actId="478"/>
          <ac:spMkLst>
            <pc:docMk/>
            <pc:sldMk cId="3053890648" sldId="486"/>
            <ac:spMk id="25" creationId="{36C31354-E7BF-66DB-59D3-8F462CB831EF}"/>
          </ac:spMkLst>
        </pc:spChg>
        <pc:spChg chg="add mod">
          <ac:chgData name="Huy Pham" userId="918db3a1909f15e0" providerId="LiveId" clId="{F19965F6-5506-42AE-B8AF-E67348EDD155}" dt="2024-05-02T07:57:59.908" v="4222" actId="1035"/>
          <ac:spMkLst>
            <pc:docMk/>
            <pc:sldMk cId="3053890648" sldId="486"/>
            <ac:spMk id="28" creationId="{74938B9C-F766-7878-2536-9BF92C9E3C59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31" creationId="{BB3FBF28-5054-DFE4-3313-3DE27BB9F868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33" creationId="{A7A21271-60D8-CE53-85CE-982D919E0AA8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35" creationId="{ED509A18-D4E3-BCCA-F2EA-1C37C1637CE2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36" creationId="{65B3BAB9-BA5D-897C-170E-13731B77E954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43" creationId="{AA5CA374-BAB2-82CA-9F01-077726475364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45" creationId="{7F4B1582-F4ED-79EF-F2BA-8F29262386D3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47" creationId="{0925695B-7987-5C25-8FB2-5581719C2441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48" creationId="{794487FE-A3F7-E96B-B04B-EED8B7D454B5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53" creationId="{80138A80-8ECE-A982-DDC2-7EC8F7F78699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58" creationId="{3E36AE2C-352D-A9FF-CF06-37494A73A509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87" creationId="{E0749F10-BA1F-72D1-8338-C2D49788EBFC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89" creationId="{F29EFBF6-C2B4-9D56-4591-13151FAAA2CF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101" creationId="{9FBD3628-FC8D-E0C8-79AE-AA16E12EA5FB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102" creationId="{30C0A7EF-B9C1-E21A-523F-B7B0256FC5D8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103" creationId="{60A2D5A4-5D04-02B5-2410-12CAC21C54F8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104" creationId="{4E032CCE-5FAD-C08A-9CFC-B80B15271B2A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106" creationId="{6E6503FD-AB42-942E-98BD-7D8FF319AB06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107" creationId="{3B109A98-62D0-D96B-E2CD-21196841136F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110" creationId="{695C1BE1-7900-01E0-170E-33CE2B202234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111" creationId="{55B1B6C6-BF3C-2666-47BF-90DC4A66FFD1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112" creationId="{073655D1-9962-618E-5913-BA5FA0D3EB21}"/>
          </ac:spMkLst>
        </pc:spChg>
        <pc:spChg chg="del">
          <ac:chgData name="Huy Pham" userId="918db3a1909f15e0" providerId="LiveId" clId="{F19965F6-5506-42AE-B8AF-E67348EDD155}" dt="2024-05-02T07:55:03.893" v="4184" actId="478"/>
          <ac:spMkLst>
            <pc:docMk/>
            <pc:sldMk cId="3053890648" sldId="486"/>
            <ac:spMk id="114" creationId="{7181DF25-DA28-881C-079C-B7CC4E0B35B7}"/>
          </ac:spMkLst>
        </pc:spChg>
        <pc:graphicFrameChg chg="add del mod">
          <ac:chgData name="Huy Pham" userId="918db3a1909f15e0" providerId="LiveId" clId="{F19965F6-5506-42AE-B8AF-E67348EDD155}" dt="2024-05-02T07:55:23.722" v="4190"/>
          <ac:graphicFrameMkLst>
            <pc:docMk/>
            <pc:sldMk cId="3053890648" sldId="486"/>
            <ac:graphicFrameMk id="21" creationId="{8A7974C4-8B8B-3DEB-4D1D-C3D879132D5F}"/>
          </ac:graphicFrameMkLst>
        </pc:graphicFrameChg>
        <pc:picChg chg="add del mod">
          <ac:chgData name="Huy Pham" userId="918db3a1909f15e0" providerId="LiveId" clId="{F19965F6-5506-42AE-B8AF-E67348EDD155}" dt="2024-05-02T07:58:53.007" v="4223" actId="478"/>
          <ac:picMkLst>
            <pc:docMk/>
            <pc:sldMk cId="3053890648" sldId="486"/>
            <ac:picMk id="30" creationId="{E0E3E953-6387-8245-5B8E-0E47EE88E1A3}"/>
          </ac:picMkLst>
        </pc:picChg>
        <pc:picChg chg="add mod">
          <ac:chgData name="Huy Pham" userId="918db3a1909f15e0" providerId="LiveId" clId="{F19965F6-5506-42AE-B8AF-E67348EDD155}" dt="2024-05-02T08:00:17.689" v="4241" actId="14100"/>
          <ac:picMkLst>
            <pc:docMk/>
            <pc:sldMk cId="3053890648" sldId="486"/>
            <ac:picMk id="34" creationId="{354CE290-13BE-7188-5759-C6973F130869}"/>
          </ac:picMkLst>
        </pc:picChg>
        <pc:picChg chg="del">
          <ac:chgData name="Huy Pham" userId="918db3a1909f15e0" providerId="LiveId" clId="{F19965F6-5506-42AE-B8AF-E67348EDD155}" dt="2024-05-02T07:55:03.893" v="4184" actId="478"/>
          <ac:picMkLst>
            <pc:docMk/>
            <pc:sldMk cId="3053890648" sldId="486"/>
            <ac:picMk id="118" creationId="{D4213AE9-9028-FD95-2E43-6148ECF32B5B}"/>
          </ac:picMkLst>
        </pc:picChg>
        <pc:cxnChg chg="del">
          <ac:chgData name="Huy Pham" userId="918db3a1909f15e0" providerId="LiveId" clId="{F19965F6-5506-42AE-B8AF-E67348EDD155}" dt="2024-05-02T07:55:03.893" v="4184" actId="478"/>
          <ac:cxnSpMkLst>
            <pc:docMk/>
            <pc:sldMk cId="3053890648" sldId="486"/>
            <ac:cxnSpMk id="22" creationId="{CCFA3326-03B4-16FB-C28A-446538AA64E9}"/>
          </ac:cxnSpMkLst>
        </pc:cxnChg>
        <pc:cxnChg chg="del">
          <ac:chgData name="Huy Pham" userId="918db3a1909f15e0" providerId="LiveId" clId="{F19965F6-5506-42AE-B8AF-E67348EDD155}" dt="2024-05-02T07:55:03.893" v="4184" actId="478"/>
          <ac:cxnSpMkLst>
            <pc:docMk/>
            <pc:sldMk cId="3053890648" sldId="486"/>
            <ac:cxnSpMk id="23" creationId="{FA6A0831-6493-50D2-0850-ECC681D99C0E}"/>
          </ac:cxnSpMkLst>
        </pc:cxnChg>
        <pc:cxnChg chg="del">
          <ac:chgData name="Huy Pham" userId="918db3a1909f15e0" providerId="LiveId" clId="{F19965F6-5506-42AE-B8AF-E67348EDD155}" dt="2024-05-02T07:55:03.893" v="4184" actId="478"/>
          <ac:cxnSpMkLst>
            <pc:docMk/>
            <pc:sldMk cId="3053890648" sldId="486"/>
            <ac:cxnSpMk id="24" creationId="{1DF60176-4179-238D-1F4F-2941CF4FBFCE}"/>
          </ac:cxnSpMkLst>
        </pc:cxnChg>
        <pc:cxnChg chg="del">
          <ac:chgData name="Huy Pham" userId="918db3a1909f15e0" providerId="LiveId" clId="{F19965F6-5506-42AE-B8AF-E67348EDD155}" dt="2024-05-02T07:55:03.893" v="4184" actId="478"/>
          <ac:cxnSpMkLst>
            <pc:docMk/>
            <pc:sldMk cId="3053890648" sldId="486"/>
            <ac:cxnSpMk id="27" creationId="{B7D72CA0-A1CB-245C-39FC-DC04A090488F}"/>
          </ac:cxnSpMkLst>
        </pc:cxnChg>
        <pc:cxnChg chg="del">
          <ac:chgData name="Huy Pham" userId="918db3a1909f15e0" providerId="LiveId" clId="{F19965F6-5506-42AE-B8AF-E67348EDD155}" dt="2024-05-02T07:55:03.893" v="4184" actId="478"/>
          <ac:cxnSpMkLst>
            <pc:docMk/>
            <pc:sldMk cId="3053890648" sldId="486"/>
            <ac:cxnSpMk id="29" creationId="{03E8C7D1-90A4-6C28-7D7E-2E1FB3272A2E}"/>
          </ac:cxnSpMkLst>
        </pc:cxnChg>
        <pc:cxnChg chg="del">
          <ac:chgData name="Huy Pham" userId="918db3a1909f15e0" providerId="LiveId" clId="{F19965F6-5506-42AE-B8AF-E67348EDD155}" dt="2024-05-02T07:55:03.893" v="4184" actId="478"/>
          <ac:cxnSpMkLst>
            <pc:docMk/>
            <pc:sldMk cId="3053890648" sldId="486"/>
            <ac:cxnSpMk id="37" creationId="{CC1AA4C3-A69C-9B2A-6401-D0C8A4B50002}"/>
          </ac:cxnSpMkLst>
        </pc:cxnChg>
        <pc:cxnChg chg="del">
          <ac:chgData name="Huy Pham" userId="918db3a1909f15e0" providerId="LiveId" clId="{F19965F6-5506-42AE-B8AF-E67348EDD155}" dt="2024-05-02T07:55:03.893" v="4184" actId="478"/>
          <ac:cxnSpMkLst>
            <pc:docMk/>
            <pc:sldMk cId="3053890648" sldId="486"/>
            <ac:cxnSpMk id="44" creationId="{2B93A29F-5C36-4AF1-536F-8ECB5D04BF8B}"/>
          </ac:cxnSpMkLst>
        </pc:cxnChg>
        <pc:cxnChg chg="del">
          <ac:chgData name="Huy Pham" userId="918db3a1909f15e0" providerId="LiveId" clId="{F19965F6-5506-42AE-B8AF-E67348EDD155}" dt="2024-05-02T07:55:03.893" v="4184" actId="478"/>
          <ac:cxnSpMkLst>
            <pc:docMk/>
            <pc:sldMk cId="3053890648" sldId="486"/>
            <ac:cxnSpMk id="46" creationId="{5715A1DE-9823-7F8E-9048-1A72D7076F9C}"/>
          </ac:cxnSpMkLst>
        </pc:cxnChg>
        <pc:cxnChg chg="del mod">
          <ac:chgData name="Huy Pham" userId="918db3a1909f15e0" providerId="LiveId" clId="{F19965F6-5506-42AE-B8AF-E67348EDD155}" dt="2024-05-02T07:55:03.893" v="4184" actId="478"/>
          <ac:cxnSpMkLst>
            <pc:docMk/>
            <pc:sldMk cId="3053890648" sldId="486"/>
            <ac:cxnSpMk id="49" creationId="{85EF0C77-F1A6-BC63-4B4A-627B4382D203}"/>
          </ac:cxnSpMkLst>
        </pc:cxnChg>
        <pc:cxnChg chg="del mod">
          <ac:chgData name="Huy Pham" userId="918db3a1909f15e0" providerId="LiveId" clId="{F19965F6-5506-42AE-B8AF-E67348EDD155}" dt="2024-05-02T07:55:03.893" v="4184" actId="478"/>
          <ac:cxnSpMkLst>
            <pc:docMk/>
            <pc:sldMk cId="3053890648" sldId="486"/>
            <ac:cxnSpMk id="50" creationId="{A5CE58BB-0428-A750-EEB3-1D5F55420343}"/>
          </ac:cxnSpMkLst>
        </pc:cxnChg>
        <pc:cxnChg chg="del">
          <ac:chgData name="Huy Pham" userId="918db3a1909f15e0" providerId="LiveId" clId="{F19965F6-5506-42AE-B8AF-E67348EDD155}" dt="2024-05-02T07:55:03.893" v="4184" actId="478"/>
          <ac:cxnSpMkLst>
            <pc:docMk/>
            <pc:sldMk cId="3053890648" sldId="486"/>
            <ac:cxnSpMk id="81" creationId="{35717CD5-615E-8921-FDB8-3AEFC97E3091}"/>
          </ac:cxnSpMkLst>
        </pc:cxnChg>
        <pc:cxnChg chg="del">
          <ac:chgData name="Huy Pham" userId="918db3a1909f15e0" providerId="LiveId" clId="{F19965F6-5506-42AE-B8AF-E67348EDD155}" dt="2024-05-02T07:55:03.893" v="4184" actId="478"/>
          <ac:cxnSpMkLst>
            <pc:docMk/>
            <pc:sldMk cId="3053890648" sldId="486"/>
            <ac:cxnSpMk id="86" creationId="{E46D4BCF-411F-DAEE-295B-8CF69AA4FBA1}"/>
          </ac:cxnSpMkLst>
        </pc:cxnChg>
      </pc:sldChg>
      <pc:sldChg chg="addSp delSp modSp add mod delAnim modAnim">
        <pc:chgData name="Huy Pham" userId="918db3a1909f15e0" providerId="LiveId" clId="{F19965F6-5506-42AE-B8AF-E67348EDD155}" dt="2024-05-02T08:48:35.038" v="4632" actId="478"/>
        <pc:sldMkLst>
          <pc:docMk/>
          <pc:sldMk cId="1843117191" sldId="487"/>
        </pc:sldMkLst>
        <pc:spChg chg="mod">
          <ac:chgData name="Huy Pham" userId="918db3a1909f15e0" providerId="LiveId" clId="{F19965F6-5506-42AE-B8AF-E67348EDD155}" dt="2024-05-02T08:03:45.888" v="4400" actId="14100"/>
          <ac:spMkLst>
            <pc:docMk/>
            <pc:sldMk cId="1843117191" sldId="487"/>
            <ac:spMk id="10" creationId="{44196311-251D-0BF6-3CAC-71334AF1B751}"/>
          </ac:spMkLst>
        </pc:spChg>
        <pc:spChg chg="mod">
          <ac:chgData name="Huy Pham" userId="918db3a1909f15e0" providerId="LiveId" clId="{F19965F6-5506-42AE-B8AF-E67348EDD155}" dt="2024-05-02T08:03:21.480" v="4386" actId="14100"/>
          <ac:spMkLst>
            <pc:docMk/>
            <pc:sldMk cId="1843117191" sldId="487"/>
            <ac:spMk id="13" creationId="{75210F64-84EB-A3C0-234B-38A4D7D9FBE3}"/>
          </ac:spMkLst>
        </pc:spChg>
        <pc:spChg chg="mod">
          <ac:chgData name="Huy Pham" userId="918db3a1909f15e0" providerId="LiveId" clId="{F19965F6-5506-42AE-B8AF-E67348EDD155}" dt="2024-05-02T08:03:34.729" v="4398" actId="1038"/>
          <ac:spMkLst>
            <pc:docMk/>
            <pc:sldMk cId="1843117191" sldId="487"/>
            <ac:spMk id="14" creationId="{86BD122A-D896-AE1A-CD88-D3B3D172304B}"/>
          </ac:spMkLst>
        </pc:spChg>
        <pc:spChg chg="mod">
          <ac:chgData name="Huy Pham" userId="918db3a1909f15e0" providerId="LiveId" clId="{F19965F6-5506-42AE-B8AF-E67348EDD155}" dt="2024-05-02T08:03:34.729" v="4398" actId="1038"/>
          <ac:spMkLst>
            <pc:docMk/>
            <pc:sldMk cId="1843117191" sldId="487"/>
            <ac:spMk id="15" creationId="{282D74E4-1003-5B7C-1EA7-60F9BB4EB754}"/>
          </ac:spMkLst>
        </pc:spChg>
        <pc:spChg chg="mod">
          <ac:chgData name="Huy Pham" userId="918db3a1909f15e0" providerId="LiveId" clId="{F19965F6-5506-42AE-B8AF-E67348EDD155}" dt="2024-05-02T08:03:34.729" v="4398" actId="1038"/>
          <ac:spMkLst>
            <pc:docMk/>
            <pc:sldMk cId="1843117191" sldId="487"/>
            <ac:spMk id="16" creationId="{5E342325-AA35-5CF7-9DC1-0C2E646513BD}"/>
          </ac:spMkLst>
        </pc:spChg>
        <pc:spChg chg="mod">
          <ac:chgData name="Huy Pham" userId="918db3a1909f15e0" providerId="LiveId" clId="{F19965F6-5506-42AE-B8AF-E67348EDD155}" dt="2024-05-02T08:03:34.729" v="4398" actId="1038"/>
          <ac:spMkLst>
            <pc:docMk/>
            <pc:sldMk cId="1843117191" sldId="487"/>
            <ac:spMk id="17" creationId="{2C338DCF-3CA8-8E7B-EEBE-8592565B8E3B}"/>
          </ac:spMkLst>
        </pc:spChg>
        <pc:spChg chg="mod">
          <ac:chgData name="Huy Pham" userId="918db3a1909f15e0" providerId="LiveId" clId="{F19965F6-5506-42AE-B8AF-E67348EDD155}" dt="2024-05-02T08:03:34.729" v="4398" actId="1038"/>
          <ac:spMkLst>
            <pc:docMk/>
            <pc:sldMk cId="1843117191" sldId="487"/>
            <ac:spMk id="18" creationId="{97AA56F7-A511-872B-83CF-6C482CB250E8}"/>
          </ac:spMkLst>
        </pc:spChg>
        <pc:spChg chg="mod">
          <ac:chgData name="Huy Pham" userId="918db3a1909f15e0" providerId="LiveId" clId="{F19965F6-5506-42AE-B8AF-E67348EDD155}" dt="2024-05-02T08:32:38.385" v="4508" actId="14100"/>
          <ac:spMkLst>
            <pc:docMk/>
            <pc:sldMk cId="1843117191" sldId="487"/>
            <ac:spMk id="19" creationId="{1C39F4D5-62A2-7E02-342F-5E5ACB9B96A6}"/>
          </ac:spMkLst>
        </pc:spChg>
        <pc:spChg chg="mod">
          <ac:chgData name="Huy Pham" userId="918db3a1909f15e0" providerId="LiveId" clId="{F19965F6-5506-42AE-B8AF-E67348EDD155}" dt="2024-05-02T08:37:08.412" v="4544" actId="1076"/>
          <ac:spMkLst>
            <pc:docMk/>
            <pc:sldMk cId="1843117191" sldId="487"/>
            <ac:spMk id="20" creationId="{17D9F442-4CDD-289D-DC9C-B05D1DAFD666}"/>
          </ac:spMkLst>
        </pc:spChg>
        <pc:spChg chg="add mod">
          <ac:chgData name="Huy Pham" userId="918db3a1909f15e0" providerId="LiveId" clId="{F19965F6-5506-42AE-B8AF-E67348EDD155}" dt="2024-05-02T08:36:55.374" v="4542" actId="1076"/>
          <ac:spMkLst>
            <pc:docMk/>
            <pc:sldMk cId="1843117191" sldId="487"/>
            <ac:spMk id="25" creationId="{01C3D5B0-D507-F1B6-79BB-68ECC719D4D3}"/>
          </ac:spMkLst>
        </pc:spChg>
        <pc:spChg chg="del mod">
          <ac:chgData name="Huy Pham" userId="918db3a1909f15e0" providerId="LiveId" clId="{F19965F6-5506-42AE-B8AF-E67348EDD155}" dt="2024-05-02T08:28:54.162" v="4403" actId="478"/>
          <ac:spMkLst>
            <pc:docMk/>
            <pc:sldMk cId="1843117191" sldId="487"/>
            <ac:spMk id="25" creationId="{36C31354-E7BF-66DB-59D3-8F462CB831EF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31" creationId="{BB3FBF28-5054-DFE4-3313-3DE27BB9F868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33" creationId="{A7A21271-60D8-CE53-85CE-982D919E0AA8}"/>
          </ac:spMkLst>
        </pc:spChg>
        <pc:spChg chg="add mod">
          <ac:chgData name="Huy Pham" userId="918db3a1909f15e0" providerId="LiveId" clId="{F19965F6-5506-42AE-B8AF-E67348EDD155}" dt="2024-05-02T08:41:10.552" v="4587" actId="20577"/>
          <ac:spMkLst>
            <pc:docMk/>
            <pc:sldMk cId="1843117191" sldId="487"/>
            <ac:spMk id="35" creationId="{D2BE86FC-ECDC-8AF8-01FD-857AFACDE01B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35" creationId="{ED509A18-D4E3-BCCA-F2EA-1C37C1637CE2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36" creationId="{65B3BAB9-BA5D-897C-170E-13731B77E954}"/>
          </ac:spMkLst>
        </pc:spChg>
        <pc:spChg chg="add del mod">
          <ac:chgData name="Huy Pham" userId="918db3a1909f15e0" providerId="LiveId" clId="{F19965F6-5506-42AE-B8AF-E67348EDD155}" dt="2024-05-02T08:41:53.532" v="4601" actId="478"/>
          <ac:spMkLst>
            <pc:docMk/>
            <pc:sldMk cId="1843117191" sldId="487"/>
            <ac:spMk id="36" creationId="{987DB672-7B3A-8014-4075-269E0E16D1EF}"/>
          </ac:spMkLst>
        </pc:spChg>
        <pc:spChg chg="add mod">
          <ac:chgData name="Huy Pham" userId="918db3a1909f15e0" providerId="LiveId" clId="{F19965F6-5506-42AE-B8AF-E67348EDD155}" dt="2024-05-02T08:40:19.478" v="4570" actId="1076"/>
          <ac:spMkLst>
            <pc:docMk/>
            <pc:sldMk cId="1843117191" sldId="487"/>
            <ac:spMk id="37" creationId="{D7A6A8D8-BAD4-91F8-A5E1-2399BB9E0EDA}"/>
          </ac:spMkLst>
        </pc:spChg>
        <pc:spChg chg="add del mod">
          <ac:chgData name="Huy Pham" userId="918db3a1909f15e0" providerId="LiveId" clId="{F19965F6-5506-42AE-B8AF-E67348EDD155}" dt="2024-05-02T08:41:53.532" v="4601" actId="478"/>
          <ac:spMkLst>
            <pc:docMk/>
            <pc:sldMk cId="1843117191" sldId="487"/>
            <ac:spMk id="38" creationId="{3F888278-148C-DAEB-4BF8-3BED4A9D1F79}"/>
          </ac:spMkLst>
        </pc:spChg>
        <pc:spChg chg="add del mod">
          <ac:chgData name="Huy Pham" userId="918db3a1909f15e0" providerId="LiveId" clId="{F19965F6-5506-42AE-B8AF-E67348EDD155}" dt="2024-05-02T08:41:56.781" v="4602" actId="478"/>
          <ac:spMkLst>
            <pc:docMk/>
            <pc:sldMk cId="1843117191" sldId="487"/>
            <ac:spMk id="39" creationId="{73408BFC-C5E4-8AD6-9192-09E14C4AC980}"/>
          </ac:spMkLst>
        </pc:spChg>
        <pc:spChg chg="add mod">
          <ac:chgData name="Huy Pham" userId="918db3a1909f15e0" providerId="LiveId" clId="{F19965F6-5506-42AE-B8AF-E67348EDD155}" dt="2024-05-02T08:42:04.017" v="4603" actId="1076"/>
          <ac:spMkLst>
            <pc:docMk/>
            <pc:sldMk cId="1843117191" sldId="487"/>
            <ac:spMk id="40" creationId="{D9FB3223-62B1-1DB2-CF67-E82BF884BD26}"/>
          </ac:spMkLst>
        </pc:spChg>
        <pc:spChg chg="add del mod">
          <ac:chgData name="Huy Pham" userId="918db3a1909f15e0" providerId="LiveId" clId="{F19965F6-5506-42AE-B8AF-E67348EDD155}" dt="2024-05-02T08:41:53.532" v="4601" actId="478"/>
          <ac:spMkLst>
            <pc:docMk/>
            <pc:sldMk cId="1843117191" sldId="487"/>
            <ac:spMk id="41" creationId="{AA2EE19F-0BA3-3EAF-50E5-2D9A2D54F101}"/>
          </ac:spMkLst>
        </pc:spChg>
        <pc:spChg chg="add mod">
          <ac:chgData name="Huy Pham" userId="918db3a1909f15e0" providerId="LiveId" clId="{F19965F6-5506-42AE-B8AF-E67348EDD155}" dt="2024-05-02T08:41:41.968" v="4598" actId="20577"/>
          <ac:spMkLst>
            <pc:docMk/>
            <pc:sldMk cId="1843117191" sldId="487"/>
            <ac:spMk id="42" creationId="{09415FD1-99AB-6824-26D8-1717010CD511}"/>
          </ac:spMkLst>
        </pc:spChg>
        <pc:spChg chg="add mod">
          <ac:chgData name="Huy Pham" userId="918db3a1909f15e0" providerId="LiveId" clId="{F19965F6-5506-42AE-B8AF-E67348EDD155}" dt="2024-05-02T08:41:26.720" v="4591" actId="1076"/>
          <ac:spMkLst>
            <pc:docMk/>
            <pc:sldMk cId="1843117191" sldId="487"/>
            <ac:spMk id="43" creationId="{7FD7F8D5-93C0-7570-68A7-DAE495AA2081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43" creationId="{AA5CA374-BAB2-82CA-9F01-077726475364}"/>
          </ac:spMkLst>
        </pc:spChg>
        <pc:spChg chg="add mod">
          <ac:chgData name="Huy Pham" userId="918db3a1909f15e0" providerId="LiveId" clId="{F19965F6-5506-42AE-B8AF-E67348EDD155}" dt="2024-05-02T08:42:04.017" v="4603" actId="1076"/>
          <ac:spMkLst>
            <pc:docMk/>
            <pc:sldMk cId="1843117191" sldId="487"/>
            <ac:spMk id="44" creationId="{D7C428EB-9CB7-4046-009D-02B373FEDD24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45" creationId="{7F4B1582-F4ED-79EF-F2BA-8F29262386D3}"/>
          </ac:spMkLst>
        </pc:spChg>
        <pc:spChg chg="add del mod">
          <ac:chgData name="Huy Pham" userId="918db3a1909f15e0" providerId="LiveId" clId="{F19965F6-5506-42AE-B8AF-E67348EDD155}" dt="2024-05-02T08:41:53.532" v="4601" actId="478"/>
          <ac:spMkLst>
            <pc:docMk/>
            <pc:sldMk cId="1843117191" sldId="487"/>
            <ac:spMk id="45" creationId="{E6562F3C-0C24-17B2-2EA9-1BCF3004B9BB}"/>
          </ac:spMkLst>
        </pc:spChg>
        <pc:spChg chg="add mod">
          <ac:chgData name="Huy Pham" userId="918db3a1909f15e0" providerId="LiveId" clId="{F19965F6-5506-42AE-B8AF-E67348EDD155}" dt="2024-05-02T08:42:04.017" v="4603" actId="1076"/>
          <ac:spMkLst>
            <pc:docMk/>
            <pc:sldMk cId="1843117191" sldId="487"/>
            <ac:spMk id="46" creationId="{DE75816D-75C8-02F0-1F19-108A1A16311C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47" creationId="{0925695B-7987-5C25-8FB2-5581719C2441}"/>
          </ac:spMkLst>
        </pc:spChg>
        <pc:spChg chg="add mod">
          <ac:chgData name="Huy Pham" userId="918db3a1909f15e0" providerId="LiveId" clId="{F19965F6-5506-42AE-B8AF-E67348EDD155}" dt="2024-05-02T08:38:05.106" v="4552" actId="1076"/>
          <ac:spMkLst>
            <pc:docMk/>
            <pc:sldMk cId="1843117191" sldId="487"/>
            <ac:spMk id="47" creationId="{71620AFC-C522-9E97-FDBE-98A435FAE577}"/>
          </ac:spMkLst>
        </pc:spChg>
        <pc:spChg chg="add mod">
          <ac:chgData name="Huy Pham" userId="918db3a1909f15e0" providerId="LiveId" clId="{F19965F6-5506-42AE-B8AF-E67348EDD155}" dt="2024-05-02T08:38:02.496" v="4551" actId="1076"/>
          <ac:spMkLst>
            <pc:docMk/>
            <pc:sldMk cId="1843117191" sldId="487"/>
            <ac:spMk id="48" creationId="{5FEF4A4D-11CF-0E0D-C22A-790DEDB0ED05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48" creationId="{794487FE-A3F7-E96B-B04B-EED8B7D454B5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53" creationId="{80138A80-8ECE-A982-DDC2-7EC8F7F78699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58" creationId="{3E36AE2C-352D-A9FF-CF06-37494A73A509}"/>
          </ac:spMkLst>
        </pc:spChg>
        <pc:spChg chg="add mod">
          <ac:chgData name="Huy Pham" userId="918db3a1909f15e0" providerId="LiveId" clId="{F19965F6-5506-42AE-B8AF-E67348EDD155}" dt="2024-05-02T08:42:12.852" v="4607" actId="20577"/>
          <ac:spMkLst>
            <pc:docMk/>
            <pc:sldMk cId="1843117191" sldId="487"/>
            <ac:spMk id="64" creationId="{E6551C45-6CEA-4D54-7695-A43AD460E1A6}"/>
          </ac:spMkLst>
        </pc:spChg>
        <pc:spChg chg="add mod">
          <ac:chgData name="Huy Pham" userId="918db3a1909f15e0" providerId="LiveId" clId="{F19965F6-5506-42AE-B8AF-E67348EDD155}" dt="2024-05-02T08:43:17.308" v="4623" actId="1076"/>
          <ac:spMkLst>
            <pc:docMk/>
            <pc:sldMk cId="1843117191" sldId="487"/>
            <ac:spMk id="65" creationId="{8C472E47-987B-4A08-1CBC-000D39AB2D61}"/>
          </ac:spMkLst>
        </pc:spChg>
        <pc:spChg chg="add mod">
          <ac:chgData name="Huy Pham" userId="918db3a1909f15e0" providerId="LiveId" clId="{F19965F6-5506-42AE-B8AF-E67348EDD155}" dt="2024-05-02T08:43:24.358" v="4630" actId="1036"/>
          <ac:spMkLst>
            <pc:docMk/>
            <pc:sldMk cId="1843117191" sldId="487"/>
            <ac:spMk id="66" creationId="{3522A146-6301-2BC2-84EF-629CC2B0E738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87" creationId="{E0749F10-BA1F-72D1-8338-C2D49788EBFC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89" creationId="{F29EFBF6-C2B4-9D56-4591-13151FAAA2CF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101" creationId="{9FBD3628-FC8D-E0C8-79AE-AA16E12EA5FB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102" creationId="{30C0A7EF-B9C1-E21A-523F-B7B0256FC5D8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103" creationId="{60A2D5A4-5D04-02B5-2410-12CAC21C54F8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104" creationId="{4E032CCE-5FAD-C08A-9CFC-B80B15271B2A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106" creationId="{6E6503FD-AB42-942E-98BD-7D8FF319AB06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107" creationId="{3B109A98-62D0-D96B-E2CD-21196841136F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110" creationId="{695C1BE1-7900-01E0-170E-33CE2B202234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111" creationId="{55B1B6C6-BF3C-2666-47BF-90DC4A66FFD1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112" creationId="{073655D1-9962-618E-5913-BA5FA0D3EB21}"/>
          </ac:spMkLst>
        </pc:spChg>
        <pc:spChg chg="del">
          <ac:chgData name="Huy Pham" userId="918db3a1909f15e0" providerId="LiveId" clId="{F19965F6-5506-42AE-B8AF-E67348EDD155}" dt="2024-05-02T08:28:46.733" v="4401" actId="478"/>
          <ac:spMkLst>
            <pc:docMk/>
            <pc:sldMk cId="1843117191" sldId="487"/>
            <ac:spMk id="114" creationId="{7181DF25-DA28-881C-079C-B7CC4E0B35B7}"/>
          </ac:spMkLst>
        </pc:spChg>
        <pc:graphicFrameChg chg="add del mod">
          <ac:chgData name="Huy Pham" userId="918db3a1909f15e0" providerId="LiveId" clId="{F19965F6-5506-42AE-B8AF-E67348EDD155}" dt="2024-05-02T08:29:57.506" v="4487"/>
          <ac:graphicFrameMkLst>
            <pc:docMk/>
            <pc:sldMk cId="1843117191" sldId="487"/>
            <ac:graphicFrameMk id="21" creationId="{8E81A7E2-D0A7-E9BF-21DD-5C5AE44167BD}"/>
          </ac:graphicFrameMkLst>
        </pc:graphicFrameChg>
        <pc:graphicFrameChg chg="add del mod">
          <ac:chgData name="Huy Pham" userId="918db3a1909f15e0" providerId="LiveId" clId="{F19965F6-5506-42AE-B8AF-E67348EDD155}" dt="2024-05-02T08:31:07.749" v="4491"/>
          <ac:graphicFrameMkLst>
            <pc:docMk/>
            <pc:sldMk cId="1843117191" sldId="487"/>
            <ac:graphicFrameMk id="22" creationId="{95CE36DB-32E0-15E5-60A8-8EFCBC78B749}"/>
          </ac:graphicFrameMkLst>
        </pc:graphicFrameChg>
        <pc:graphicFrameChg chg="add del mod">
          <ac:chgData name="Huy Pham" userId="918db3a1909f15e0" providerId="LiveId" clId="{F19965F6-5506-42AE-B8AF-E67348EDD155}" dt="2024-05-02T08:31:51.684" v="4495"/>
          <ac:graphicFrameMkLst>
            <pc:docMk/>
            <pc:sldMk cId="1843117191" sldId="487"/>
            <ac:graphicFrameMk id="23" creationId="{3A7E5DDE-24F0-1735-1BD7-87AB497A3597}"/>
          </ac:graphicFrameMkLst>
        </pc:graphicFrameChg>
        <pc:picChg chg="add del mod">
          <ac:chgData name="Huy Pham" userId="918db3a1909f15e0" providerId="LiveId" clId="{F19965F6-5506-42AE-B8AF-E67348EDD155}" dt="2024-05-02T08:34:17.341" v="4515" actId="478"/>
          <ac:picMkLst>
            <pc:docMk/>
            <pc:sldMk cId="1843117191" sldId="487"/>
            <ac:picMk id="49" creationId="{25D19A64-140C-227F-3D5A-C3A9FC2C23B0}"/>
          </ac:picMkLst>
        </pc:picChg>
        <pc:picChg chg="add del mod">
          <ac:chgData name="Huy Pham" userId="918db3a1909f15e0" providerId="LiveId" clId="{F19965F6-5506-42AE-B8AF-E67348EDD155}" dt="2024-05-02T08:48:35.038" v="4632" actId="478"/>
          <ac:picMkLst>
            <pc:docMk/>
            <pc:sldMk cId="1843117191" sldId="487"/>
            <ac:picMk id="55" creationId="{578B7E85-F4B2-CE35-501A-55C624EAFB9C}"/>
          </ac:picMkLst>
        </pc:picChg>
        <pc:picChg chg="del">
          <ac:chgData name="Huy Pham" userId="918db3a1909f15e0" providerId="LiveId" clId="{F19965F6-5506-42AE-B8AF-E67348EDD155}" dt="2024-05-02T08:28:46.733" v="4401" actId="478"/>
          <ac:picMkLst>
            <pc:docMk/>
            <pc:sldMk cId="1843117191" sldId="487"/>
            <ac:picMk id="118" creationId="{D4213AE9-9028-FD95-2E43-6148ECF32B5B}"/>
          </ac:picMkLst>
        </pc:picChg>
        <pc:cxnChg chg="del">
          <ac:chgData name="Huy Pham" userId="918db3a1909f15e0" providerId="LiveId" clId="{F19965F6-5506-42AE-B8AF-E67348EDD155}" dt="2024-05-02T08:28:46.733" v="4401" actId="478"/>
          <ac:cxnSpMkLst>
            <pc:docMk/>
            <pc:sldMk cId="1843117191" sldId="487"/>
            <ac:cxnSpMk id="22" creationId="{CCFA3326-03B4-16FB-C28A-446538AA64E9}"/>
          </ac:cxnSpMkLst>
        </pc:cxnChg>
        <pc:cxnChg chg="del">
          <ac:chgData name="Huy Pham" userId="918db3a1909f15e0" providerId="LiveId" clId="{F19965F6-5506-42AE-B8AF-E67348EDD155}" dt="2024-05-02T08:28:46.733" v="4401" actId="478"/>
          <ac:cxnSpMkLst>
            <pc:docMk/>
            <pc:sldMk cId="1843117191" sldId="487"/>
            <ac:cxnSpMk id="23" creationId="{FA6A0831-6493-50D2-0850-ECC681D99C0E}"/>
          </ac:cxnSpMkLst>
        </pc:cxnChg>
        <pc:cxnChg chg="del">
          <ac:chgData name="Huy Pham" userId="918db3a1909f15e0" providerId="LiveId" clId="{F19965F6-5506-42AE-B8AF-E67348EDD155}" dt="2024-05-02T08:28:46.733" v="4401" actId="478"/>
          <ac:cxnSpMkLst>
            <pc:docMk/>
            <pc:sldMk cId="1843117191" sldId="487"/>
            <ac:cxnSpMk id="24" creationId="{1DF60176-4179-238D-1F4F-2941CF4FBFCE}"/>
          </ac:cxnSpMkLst>
        </pc:cxnChg>
        <pc:cxnChg chg="add mod">
          <ac:chgData name="Huy Pham" userId="918db3a1909f15e0" providerId="LiveId" clId="{F19965F6-5506-42AE-B8AF-E67348EDD155}" dt="2024-05-02T08:37:18.570" v="4545" actId="1076"/>
          <ac:cxnSpMkLst>
            <pc:docMk/>
            <pc:sldMk cId="1843117191" sldId="487"/>
            <ac:cxnSpMk id="26" creationId="{A4698DAD-4F57-1989-D88B-8D4643850825}"/>
          </ac:cxnSpMkLst>
        </pc:cxnChg>
        <pc:cxnChg chg="add mod">
          <ac:chgData name="Huy Pham" userId="918db3a1909f15e0" providerId="LiveId" clId="{F19965F6-5506-42AE-B8AF-E67348EDD155}" dt="2024-05-02T08:37:18.570" v="4545" actId="1076"/>
          <ac:cxnSpMkLst>
            <pc:docMk/>
            <pc:sldMk cId="1843117191" sldId="487"/>
            <ac:cxnSpMk id="27" creationId="{5C719756-8107-6447-DB00-7BA7F995D599}"/>
          </ac:cxnSpMkLst>
        </pc:cxnChg>
        <pc:cxnChg chg="del">
          <ac:chgData name="Huy Pham" userId="918db3a1909f15e0" providerId="LiveId" clId="{F19965F6-5506-42AE-B8AF-E67348EDD155}" dt="2024-05-02T08:28:46.733" v="4401" actId="478"/>
          <ac:cxnSpMkLst>
            <pc:docMk/>
            <pc:sldMk cId="1843117191" sldId="487"/>
            <ac:cxnSpMk id="27" creationId="{B7D72CA0-A1CB-245C-39FC-DC04A090488F}"/>
          </ac:cxnSpMkLst>
        </pc:cxnChg>
        <pc:cxnChg chg="add del mod">
          <ac:chgData name="Huy Pham" userId="918db3a1909f15e0" providerId="LiveId" clId="{F19965F6-5506-42AE-B8AF-E67348EDD155}" dt="2024-05-02T08:41:53.532" v="4601" actId="478"/>
          <ac:cxnSpMkLst>
            <pc:docMk/>
            <pc:sldMk cId="1843117191" sldId="487"/>
            <ac:cxnSpMk id="28" creationId="{E1112DA4-4AAE-7223-D172-DA0099C26324}"/>
          </ac:cxnSpMkLst>
        </pc:cxnChg>
        <pc:cxnChg chg="del">
          <ac:chgData name="Huy Pham" userId="918db3a1909f15e0" providerId="LiveId" clId="{F19965F6-5506-42AE-B8AF-E67348EDD155}" dt="2024-05-02T08:28:46.733" v="4401" actId="478"/>
          <ac:cxnSpMkLst>
            <pc:docMk/>
            <pc:sldMk cId="1843117191" sldId="487"/>
            <ac:cxnSpMk id="29" creationId="{03E8C7D1-90A4-6C28-7D7E-2E1FB3272A2E}"/>
          </ac:cxnSpMkLst>
        </pc:cxnChg>
        <pc:cxnChg chg="add del mod">
          <ac:chgData name="Huy Pham" userId="918db3a1909f15e0" providerId="LiveId" clId="{F19965F6-5506-42AE-B8AF-E67348EDD155}" dt="2024-05-02T08:41:53.532" v="4601" actId="478"/>
          <ac:cxnSpMkLst>
            <pc:docMk/>
            <pc:sldMk cId="1843117191" sldId="487"/>
            <ac:cxnSpMk id="29" creationId="{B9876DD6-2945-9694-B41D-5A7789A778C5}"/>
          </ac:cxnSpMkLst>
        </pc:cxnChg>
        <pc:cxnChg chg="add mod">
          <ac:chgData name="Huy Pham" userId="918db3a1909f15e0" providerId="LiveId" clId="{F19965F6-5506-42AE-B8AF-E67348EDD155}" dt="2024-05-02T08:42:04.017" v="4603" actId="1076"/>
          <ac:cxnSpMkLst>
            <pc:docMk/>
            <pc:sldMk cId="1843117191" sldId="487"/>
            <ac:cxnSpMk id="30" creationId="{D3230DDA-6377-7479-0851-0F61D9A2743F}"/>
          </ac:cxnSpMkLst>
        </pc:cxnChg>
        <pc:cxnChg chg="add del mod">
          <ac:chgData name="Huy Pham" userId="918db3a1909f15e0" providerId="LiveId" clId="{F19965F6-5506-42AE-B8AF-E67348EDD155}" dt="2024-05-02T08:41:53.532" v="4601" actId="478"/>
          <ac:cxnSpMkLst>
            <pc:docMk/>
            <pc:sldMk cId="1843117191" sldId="487"/>
            <ac:cxnSpMk id="31" creationId="{F864B0E7-DB9E-E2C3-8B31-3141D0C4065D}"/>
          </ac:cxnSpMkLst>
        </pc:cxnChg>
        <pc:cxnChg chg="add del mod">
          <ac:chgData name="Huy Pham" userId="918db3a1909f15e0" providerId="LiveId" clId="{F19965F6-5506-42AE-B8AF-E67348EDD155}" dt="2024-05-02T08:41:53.532" v="4601" actId="478"/>
          <ac:cxnSpMkLst>
            <pc:docMk/>
            <pc:sldMk cId="1843117191" sldId="487"/>
            <ac:cxnSpMk id="32" creationId="{5C153CF5-CEB6-3E5E-487B-952DE9F3744A}"/>
          </ac:cxnSpMkLst>
        </pc:cxnChg>
        <pc:cxnChg chg="add del mod">
          <ac:chgData name="Huy Pham" userId="918db3a1909f15e0" providerId="LiveId" clId="{F19965F6-5506-42AE-B8AF-E67348EDD155}" dt="2024-05-02T08:41:53.532" v="4601" actId="478"/>
          <ac:cxnSpMkLst>
            <pc:docMk/>
            <pc:sldMk cId="1843117191" sldId="487"/>
            <ac:cxnSpMk id="33" creationId="{879709A1-DA9F-4216-6FDA-72A8F218E0E0}"/>
          </ac:cxnSpMkLst>
        </pc:cxnChg>
        <pc:cxnChg chg="add del mod">
          <ac:chgData name="Huy Pham" userId="918db3a1909f15e0" providerId="LiveId" clId="{F19965F6-5506-42AE-B8AF-E67348EDD155}" dt="2024-05-02T08:41:53.532" v="4601" actId="478"/>
          <ac:cxnSpMkLst>
            <pc:docMk/>
            <pc:sldMk cId="1843117191" sldId="487"/>
            <ac:cxnSpMk id="34" creationId="{C44CB1D4-E844-5626-83EC-0BA18F777B06}"/>
          </ac:cxnSpMkLst>
        </pc:cxnChg>
        <pc:cxnChg chg="del">
          <ac:chgData name="Huy Pham" userId="918db3a1909f15e0" providerId="LiveId" clId="{F19965F6-5506-42AE-B8AF-E67348EDD155}" dt="2024-05-02T08:28:46.733" v="4401" actId="478"/>
          <ac:cxnSpMkLst>
            <pc:docMk/>
            <pc:sldMk cId="1843117191" sldId="487"/>
            <ac:cxnSpMk id="37" creationId="{CC1AA4C3-A69C-9B2A-6401-D0C8A4B50002}"/>
          </ac:cxnSpMkLst>
        </pc:cxnChg>
        <pc:cxnChg chg="del">
          <ac:chgData name="Huy Pham" userId="918db3a1909f15e0" providerId="LiveId" clId="{F19965F6-5506-42AE-B8AF-E67348EDD155}" dt="2024-05-02T08:28:46.733" v="4401" actId="478"/>
          <ac:cxnSpMkLst>
            <pc:docMk/>
            <pc:sldMk cId="1843117191" sldId="487"/>
            <ac:cxnSpMk id="44" creationId="{2B93A29F-5C36-4AF1-536F-8ECB5D04BF8B}"/>
          </ac:cxnSpMkLst>
        </pc:cxnChg>
        <pc:cxnChg chg="del">
          <ac:chgData name="Huy Pham" userId="918db3a1909f15e0" providerId="LiveId" clId="{F19965F6-5506-42AE-B8AF-E67348EDD155}" dt="2024-05-02T08:28:46.733" v="4401" actId="478"/>
          <ac:cxnSpMkLst>
            <pc:docMk/>
            <pc:sldMk cId="1843117191" sldId="487"/>
            <ac:cxnSpMk id="46" creationId="{5715A1DE-9823-7F8E-9048-1A72D7076F9C}"/>
          </ac:cxnSpMkLst>
        </pc:cxnChg>
        <pc:cxnChg chg="del mod">
          <ac:chgData name="Huy Pham" userId="918db3a1909f15e0" providerId="LiveId" clId="{F19965F6-5506-42AE-B8AF-E67348EDD155}" dt="2024-05-02T08:28:46.733" v="4401" actId="478"/>
          <ac:cxnSpMkLst>
            <pc:docMk/>
            <pc:sldMk cId="1843117191" sldId="487"/>
            <ac:cxnSpMk id="49" creationId="{85EF0C77-F1A6-BC63-4B4A-627B4382D203}"/>
          </ac:cxnSpMkLst>
        </pc:cxnChg>
        <pc:cxnChg chg="del mod">
          <ac:chgData name="Huy Pham" userId="918db3a1909f15e0" providerId="LiveId" clId="{F19965F6-5506-42AE-B8AF-E67348EDD155}" dt="2024-05-02T08:28:46.733" v="4401" actId="478"/>
          <ac:cxnSpMkLst>
            <pc:docMk/>
            <pc:sldMk cId="1843117191" sldId="487"/>
            <ac:cxnSpMk id="50" creationId="{A5CE58BB-0428-A750-EEB3-1D5F55420343}"/>
          </ac:cxnSpMkLst>
        </pc:cxnChg>
        <pc:cxnChg chg="add mod">
          <ac:chgData name="Huy Pham" userId="918db3a1909f15e0" providerId="LiveId" clId="{F19965F6-5506-42AE-B8AF-E67348EDD155}" dt="2024-05-02T08:40:19.478" v="4570" actId="1076"/>
          <ac:cxnSpMkLst>
            <pc:docMk/>
            <pc:sldMk cId="1843117191" sldId="487"/>
            <ac:cxnSpMk id="56" creationId="{EAAB7D89-91FD-4DBF-EE7F-EF50AAC07B8A}"/>
          </ac:cxnSpMkLst>
        </pc:cxnChg>
        <pc:cxnChg chg="add mod">
          <ac:chgData name="Huy Pham" userId="918db3a1909f15e0" providerId="LiveId" clId="{F19965F6-5506-42AE-B8AF-E67348EDD155}" dt="2024-05-02T08:42:04.017" v="4603" actId="1076"/>
          <ac:cxnSpMkLst>
            <pc:docMk/>
            <pc:sldMk cId="1843117191" sldId="487"/>
            <ac:cxnSpMk id="57" creationId="{00B07E20-C36E-D005-B991-3EAA43251858}"/>
          </ac:cxnSpMkLst>
        </pc:cxnChg>
        <pc:cxnChg chg="add mod">
          <ac:chgData name="Huy Pham" userId="918db3a1909f15e0" providerId="LiveId" clId="{F19965F6-5506-42AE-B8AF-E67348EDD155}" dt="2024-05-02T08:40:19.478" v="4570" actId="1076"/>
          <ac:cxnSpMkLst>
            <pc:docMk/>
            <pc:sldMk cId="1843117191" sldId="487"/>
            <ac:cxnSpMk id="58" creationId="{56FC5C6A-409D-50ED-DC02-E6E11FBDDBFE}"/>
          </ac:cxnSpMkLst>
        </pc:cxnChg>
        <pc:cxnChg chg="add mod">
          <ac:chgData name="Huy Pham" userId="918db3a1909f15e0" providerId="LiveId" clId="{F19965F6-5506-42AE-B8AF-E67348EDD155}" dt="2024-05-02T08:39:36.657" v="4564"/>
          <ac:cxnSpMkLst>
            <pc:docMk/>
            <pc:sldMk cId="1843117191" sldId="487"/>
            <ac:cxnSpMk id="59" creationId="{420CB9C9-E49B-5399-E987-FD72955FCCDC}"/>
          </ac:cxnSpMkLst>
        </pc:cxnChg>
        <pc:cxnChg chg="add mod">
          <ac:chgData name="Huy Pham" userId="918db3a1909f15e0" providerId="LiveId" clId="{F19965F6-5506-42AE-B8AF-E67348EDD155}" dt="2024-05-02T08:42:04.017" v="4603" actId="1076"/>
          <ac:cxnSpMkLst>
            <pc:docMk/>
            <pc:sldMk cId="1843117191" sldId="487"/>
            <ac:cxnSpMk id="60" creationId="{493CD711-E7FF-7F30-4F8B-72F27E0AE8EC}"/>
          </ac:cxnSpMkLst>
        </pc:cxnChg>
        <pc:cxnChg chg="add mod">
          <ac:chgData name="Huy Pham" userId="918db3a1909f15e0" providerId="LiveId" clId="{F19965F6-5506-42AE-B8AF-E67348EDD155}" dt="2024-05-02T08:41:00.042" v="4585" actId="1076"/>
          <ac:cxnSpMkLst>
            <pc:docMk/>
            <pc:sldMk cId="1843117191" sldId="487"/>
            <ac:cxnSpMk id="63" creationId="{EEA99DEE-9F05-D90C-9DD1-EC667D5772BB}"/>
          </ac:cxnSpMkLst>
        </pc:cxnChg>
        <pc:cxnChg chg="del">
          <ac:chgData name="Huy Pham" userId="918db3a1909f15e0" providerId="LiveId" clId="{F19965F6-5506-42AE-B8AF-E67348EDD155}" dt="2024-05-02T08:28:46.733" v="4401" actId="478"/>
          <ac:cxnSpMkLst>
            <pc:docMk/>
            <pc:sldMk cId="1843117191" sldId="487"/>
            <ac:cxnSpMk id="81" creationId="{35717CD5-615E-8921-FDB8-3AEFC97E3091}"/>
          </ac:cxnSpMkLst>
        </pc:cxnChg>
        <pc:cxnChg chg="del">
          <ac:chgData name="Huy Pham" userId="918db3a1909f15e0" providerId="LiveId" clId="{F19965F6-5506-42AE-B8AF-E67348EDD155}" dt="2024-05-02T08:28:46.733" v="4401" actId="478"/>
          <ac:cxnSpMkLst>
            <pc:docMk/>
            <pc:sldMk cId="1843117191" sldId="487"/>
            <ac:cxnSpMk id="86" creationId="{E46D4BCF-411F-DAEE-295B-8CF69AA4FBA1}"/>
          </ac:cxnSpMkLst>
        </pc:cxnChg>
      </pc:sldChg>
      <pc:sldChg chg="add del">
        <pc:chgData name="Huy Pham" userId="918db3a1909f15e0" providerId="LiveId" clId="{F19965F6-5506-42AE-B8AF-E67348EDD155}" dt="2024-05-02T08:49:02.370" v="4633" actId="47"/>
        <pc:sldMkLst>
          <pc:docMk/>
          <pc:sldMk cId="151105976" sldId="488"/>
        </pc:sldMkLst>
      </pc:sldChg>
      <pc:sldChg chg="addSp modSp add mod modAnim">
        <pc:chgData name="Huy Pham" userId="918db3a1909f15e0" providerId="LiveId" clId="{F19965F6-5506-42AE-B8AF-E67348EDD155}" dt="2024-05-02T09:02:32.445" v="4789" actId="1076"/>
        <pc:sldMkLst>
          <pc:docMk/>
          <pc:sldMk cId="3367471301" sldId="488"/>
        </pc:sldMkLst>
        <pc:spChg chg="add mod">
          <ac:chgData name="Huy Pham" userId="918db3a1909f15e0" providerId="LiveId" clId="{F19965F6-5506-42AE-B8AF-E67348EDD155}" dt="2024-05-02T09:00:05.292" v="4739" actId="1076"/>
          <ac:spMkLst>
            <pc:docMk/>
            <pc:sldMk cId="3367471301" sldId="488"/>
            <ac:spMk id="24" creationId="{3A7470E2-6452-F0E3-E04B-DE4BEE896032}"/>
          </ac:spMkLst>
        </pc:spChg>
        <pc:spChg chg="add mod">
          <ac:chgData name="Huy Pham" userId="918db3a1909f15e0" providerId="LiveId" clId="{F19965F6-5506-42AE-B8AF-E67348EDD155}" dt="2024-05-02T09:00:34.902" v="4748" actId="1076"/>
          <ac:spMkLst>
            <pc:docMk/>
            <pc:sldMk cId="3367471301" sldId="488"/>
            <ac:spMk id="28" creationId="{96CC6BA7-F3D3-FE07-615D-7443C8F2025F}"/>
          </ac:spMkLst>
        </pc:spChg>
        <pc:spChg chg="add mod">
          <ac:chgData name="Huy Pham" userId="918db3a1909f15e0" providerId="LiveId" clId="{F19965F6-5506-42AE-B8AF-E67348EDD155}" dt="2024-05-02T09:00:44.539" v="4754" actId="1038"/>
          <ac:spMkLst>
            <pc:docMk/>
            <pc:sldMk cId="3367471301" sldId="488"/>
            <ac:spMk id="29" creationId="{F557757B-C0C7-47E2-56EA-F69E44DCB2F1}"/>
          </ac:spMkLst>
        </pc:spChg>
        <pc:spChg chg="add mod">
          <ac:chgData name="Huy Pham" userId="918db3a1909f15e0" providerId="LiveId" clId="{F19965F6-5506-42AE-B8AF-E67348EDD155}" dt="2024-05-02T09:02:32.445" v="4789" actId="1076"/>
          <ac:spMkLst>
            <pc:docMk/>
            <pc:sldMk cId="3367471301" sldId="488"/>
            <ac:spMk id="31" creationId="{FAA94195-533D-10A2-C0CA-5B6A0BF5493A}"/>
          </ac:spMkLst>
        </pc:spChg>
        <pc:spChg chg="add mod">
          <ac:chgData name="Huy Pham" userId="918db3a1909f15e0" providerId="LiveId" clId="{F19965F6-5506-42AE-B8AF-E67348EDD155}" dt="2024-05-02T09:01:46.571" v="4771" actId="1076"/>
          <ac:spMkLst>
            <pc:docMk/>
            <pc:sldMk cId="3367471301" sldId="488"/>
            <ac:spMk id="32" creationId="{2D216F37-AE6C-4C86-15D0-E9FE980FD479}"/>
          </ac:spMkLst>
        </pc:spChg>
        <pc:spChg chg="add mod">
          <ac:chgData name="Huy Pham" userId="918db3a1909f15e0" providerId="LiveId" clId="{F19965F6-5506-42AE-B8AF-E67348EDD155}" dt="2024-05-02T09:01:39.248" v="4769" actId="1076"/>
          <ac:spMkLst>
            <pc:docMk/>
            <pc:sldMk cId="3367471301" sldId="488"/>
            <ac:spMk id="33" creationId="{0B12493D-5D05-0B28-EBBC-4F18BBFB1A76}"/>
          </ac:spMkLst>
        </pc:spChg>
        <pc:spChg chg="add mod">
          <ac:chgData name="Huy Pham" userId="918db3a1909f15e0" providerId="LiveId" clId="{F19965F6-5506-42AE-B8AF-E67348EDD155}" dt="2024-05-02T09:02:31.678" v="4788" actId="1076"/>
          <ac:spMkLst>
            <pc:docMk/>
            <pc:sldMk cId="3367471301" sldId="488"/>
            <ac:spMk id="34" creationId="{DF886E52-D4B5-7F89-40F7-FEDA68E9077F}"/>
          </ac:spMkLst>
        </pc:spChg>
        <pc:spChg chg="mod">
          <ac:chgData name="Huy Pham" userId="918db3a1909f15e0" providerId="LiveId" clId="{F19965F6-5506-42AE-B8AF-E67348EDD155}" dt="2024-05-02T08:49:52.012" v="4637" actId="1076"/>
          <ac:spMkLst>
            <pc:docMk/>
            <pc:sldMk cId="3367471301" sldId="488"/>
            <ac:spMk id="35" creationId="{D2BE86FC-ECDC-8AF8-01FD-857AFACDE01B}"/>
          </ac:spMkLst>
        </pc:spChg>
        <pc:spChg chg="mod">
          <ac:chgData name="Huy Pham" userId="918db3a1909f15e0" providerId="LiveId" clId="{F19965F6-5506-42AE-B8AF-E67348EDD155}" dt="2024-05-02T08:49:52.012" v="4637" actId="1076"/>
          <ac:spMkLst>
            <pc:docMk/>
            <pc:sldMk cId="3367471301" sldId="488"/>
            <ac:spMk id="37" creationId="{D7A6A8D8-BAD4-91F8-A5E1-2399BB9E0EDA}"/>
          </ac:spMkLst>
        </pc:spChg>
        <pc:spChg chg="mod">
          <ac:chgData name="Huy Pham" userId="918db3a1909f15e0" providerId="LiveId" clId="{F19965F6-5506-42AE-B8AF-E67348EDD155}" dt="2024-05-02T08:49:52.012" v="4637" actId="1076"/>
          <ac:spMkLst>
            <pc:docMk/>
            <pc:sldMk cId="3367471301" sldId="488"/>
            <ac:spMk id="40" creationId="{D9FB3223-62B1-1DB2-CF67-E82BF884BD26}"/>
          </ac:spMkLst>
        </pc:spChg>
        <pc:spChg chg="mod">
          <ac:chgData name="Huy Pham" userId="918db3a1909f15e0" providerId="LiveId" clId="{F19965F6-5506-42AE-B8AF-E67348EDD155}" dt="2024-05-02T08:49:52.012" v="4637" actId="1076"/>
          <ac:spMkLst>
            <pc:docMk/>
            <pc:sldMk cId="3367471301" sldId="488"/>
            <ac:spMk id="42" creationId="{09415FD1-99AB-6824-26D8-1717010CD511}"/>
          </ac:spMkLst>
        </pc:spChg>
        <pc:spChg chg="mod">
          <ac:chgData name="Huy Pham" userId="918db3a1909f15e0" providerId="LiveId" clId="{F19965F6-5506-42AE-B8AF-E67348EDD155}" dt="2024-05-02T08:49:52.012" v="4637" actId="1076"/>
          <ac:spMkLst>
            <pc:docMk/>
            <pc:sldMk cId="3367471301" sldId="488"/>
            <ac:spMk id="43" creationId="{7FD7F8D5-93C0-7570-68A7-DAE495AA2081}"/>
          </ac:spMkLst>
        </pc:spChg>
        <pc:spChg chg="mod">
          <ac:chgData name="Huy Pham" userId="918db3a1909f15e0" providerId="LiveId" clId="{F19965F6-5506-42AE-B8AF-E67348EDD155}" dt="2024-05-02T08:49:52.012" v="4637" actId="1076"/>
          <ac:spMkLst>
            <pc:docMk/>
            <pc:sldMk cId="3367471301" sldId="488"/>
            <ac:spMk id="44" creationId="{D7C428EB-9CB7-4046-009D-02B373FEDD24}"/>
          </ac:spMkLst>
        </pc:spChg>
        <pc:spChg chg="mod">
          <ac:chgData name="Huy Pham" userId="918db3a1909f15e0" providerId="LiveId" clId="{F19965F6-5506-42AE-B8AF-E67348EDD155}" dt="2024-05-02T08:49:52.012" v="4637" actId="1076"/>
          <ac:spMkLst>
            <pc:docMk/>
            <pc:sldMk cId="3367471301" sldId="488"/>
            <ac:spMk id="46" creationId="{DE75816D-75C8-02F0-1F19-108A1A16311C}"/>
          </ac:spMkLst>
        </pc:spChg>
        <pc:spChg chg="mod">
          <ac:chgData name="Huy Pham" userId="918db3a1909f15e0" providerId="LiveId" clId="{F19965F6-5506-42AE-B8AF-E67348EDD155}" dt="2024-05-02T08:49:45.633" v="4636" actId="1076"/>
          <ac:spMkLst>
            <pc:docMk/>
            <pc:sldMk cId="3367471301" sldId="488"/>
            <ac:spMk id="47" creationId="{71620AFC-C522-9E97-FDBE-98A435FAE577}"/>
          </ac:spMkLst>
        </pc:spChg>
        <pc:spChg chg="mod">
          <ac:chgData name="Huy Pham" userId="918db3a1909f15e0" providerId="LiveId" clId="{F19965F6-5506-42AE-B8AF-E67348EDD155}" dt="2024-05-02T08:49:45.633" v="4636" actId="1076"/>
          <ac:spMkLst>
            <pc:docMk/>
            <pc:sldMk cId="3367471301" sldId="488"/>
            <ac:spMk id="48" creationId="{5FEF4A4D-11CF-0E0D-C22A-790DEDB0ED05}"/>
          </ac:spMkLst>
        </pc:spChg>
        <pc:spChg chg="mod">
          <ac:chgData name="Huy Pham" userId="918db3a1909f15e0" providerId="LiveId" clId="{F19965F6-5506-42AE-B8AF-E67348EDD155}" dt="2024-05-02T08:49:52.012" v="4637" actId="1076"/>
          <ac:spMkLst>
            <pc:docMk/>
            <pc:sldMk cId="3367471301" sldId="488"/>
            <ac:spMk id="64" creationId="{E6551C45-6CEA-4D54-7695-A43AD460E1A6}"/>
          </ac:spMkLst>
        </pc:spChg>
        <pc:spChg chg="mod">
          <ac:chgData name="Huy Pham" userId="918db3a1909f15e0" providerId="LiveId" clId="{F19965F6-5506-42AE-B8AF-E67348EDD155}" dt="2024-05-02T08:49:52.012" v="4637" actId="1076"/>
          <ac:spMkLst>
            <pc:docMk/>
            <pc:sldMk cId="3367471301" sldId="488"/>
            <ac:spMk id="65" creationId="{8C472E47-987B-4A08-1CBC-000D39AB2D61}"/>
          </ac:spMkLst>
        </pc:spChg>
        <pc:spChg chg="mod">
          <ac:chgData name="Huy Pham" userId="918db3a1909f15e0" providerId="LiveId" clId="{F19965F6-5506-42AE-B8AF-E67348EDD155}" dt="2024-05-02T08:49:52.012" v="4637" actId="1076"/>
          <ac:spMkLst>
            <pc:docMk/>
            <pc:sldMk cId="3367471301" sldId="488"/>
            <ac:spMk id="66" creationId="{3522A146-6301-2BC2-84EF-629CC2B0E738}"/>
          </ac:spMkLst>
        </pc:spChg>
        <pc:picChg chg="add mod">
          <ac:chgData name="Huy Pham" userId="918db3a1909f15e0" providerId="LiveId" clId="{F19965F6-5506-42AE-B8AF-E67348EDD155}" dt="2024-05-02T09:00:01.901" v="4738" actId="1076"/>
          <ac:picMkLst>
            <pc:docMk/>
            <pc:sldMk cId="3367471301" sldId="488"/>
            <ac:picMk id="22" creationId="{9AA6C7A7-A660-B0ED-A046-F9725C0B3EBB}"/>
          </ac:picMkLst>
        </pc:picChg>
        <pc:cxnChg chg="mod">
          <ac:chgData name="Huy Pham" userId="918db3a1909f15e0" providerId="LiveId" clId="{F19965F6-5506-42AE-B8AF-E67348EDD155}" dt="2024-05-02T08:49:45.633" v="4636" actId="1076"/>
          <ac:cxnSpMkLst>
            <pc:docMk/>
            <pc:sldMk cId="3367471301" sldId="488"/>
            <ac:cxnSpMk id="26" creationId="{A4698DAD-4F57-1989-D88B-8D4643850825}"/>
          </ac:cxnSpMkLst>
        </pc:cxnChg>
        <pc:cxnChg chg="mod">
          <ac:chgData name="Huy Pham" userId="918db3a1909f15e0" providerId="LiveId" clId="{F19965F6-5506-42AE-B8AF-E67348EDD155}" dt="2024-05-02T08:49:45.633" v="4636" actId="1076"/>
          <ac:cxnSpMkLst>
            <pc:docMk/>
            <pc:sldMk cId="3367471301" sldId="488"/>
            <ac:cxnSpMk id="27" creationId="{5C719756-8107-6447-DB00-7BA7F995D599}"/>
          </ac:cxnSpMkLst>
        </pc:cxnChg>
        <pc:cxnChg chg="mod">
          <ac:chgData name="Huy Pham" userId="918db3a1909f15e0" providerId="LiveId" clId="{F19965F6-5506-42AE-B8AF-E67348EDD155}" dt="2024-05-02T08:49:52.012" v="4637" actId="1076"/>
          <ac:cxnSpMkLst>
            <pc:docMk/>
            <pc:sldMk cId="3367471301" sldId="488"/>
            <ac:cxnSpMk id="30" creationId="{D3230DDA-6377-7479-0851-0F61D9A2743F}"/>
          </ac:cxnSpMkLst>
        </pc:cxnChg>
        <pc:cxnChg chg="mod">
          <ac:chgData name="Huy Pham" userId="918db3a1909f15e0" providerId="LiveId" clId="{F19965F6-5506-42AE-B8AF-E67348EDD155}" dt="2024-05-02T08:49:52.012" v="4637" actId="1076"/>
          <ac:cxnSpMkLst>
            <pc:docMk/>
            <pc:sldMk cId="3367471301" sldId="488"/>
            <ac:cxnSpMk id="56" creationId="{EAAB7D89-91FD-4DBF-EE7F-EF50AAC07B8A}"/>
          </ac:cxnSpMkLst>
        </pc:cxnChg>
        <pc:cxnChg chg="mod">
          <ac:chgData name="Huy Pham" userId="918db3a1909f15e0" providerId="LiveId" clId="{F19965F6-5506-42AE-B8AF-E67348EDD155}" dt="2024-05-02T08:49:52.012" v="4637" actId="1076"/>
          <ac:cxnSpMkLst>
            <pc:docMk/>
            <pc:sldMk cId="3367471301" sldId="488"/>
            <ac:cxnSpMk id="57" creationId="{00B07E20-C36E-D005-B991-3EAA43251858}"/>
          </ac:cxnSpMkLst>
        </pc:cxnChg>
        <pc:cxnChg chg="mod">
          <ac:chgData name="Huy Pham" userId="918db3a1909f15e0" providerId="LiveId" clId="{F19965F6-5506-42AE-B8AF-E67348EDD155}" dt="2024-05-02T08:49:52.012" v="4637" actId="1076"/>
          <ac:cxnSpMkLst>
            <pc:docMk/>
            <pc:sldMk cId="3367471301" sldId="488"/>
            <ac:cxnSpMk id="58" creationId="{56FC5C6A-409D-50ED-DC02-E6E11FBDDBFE}"/>
          </ac:cxnSpMkLst>
        </pc:cxnChg>
        <pc:cxnChg chg="mod">
          <ac:chgData name="Huy Pham" userId="918db3a1909f15e0" providerId="LiveId" clId="{F19965F6-5506-42AE-B8AF-E67348EDD155}" dt="2024-05-02T08:49:52.012" v="4637" actId="1076"/>
          <ac:cxnSpMkLst>
            <pc:docMk/>
            <pc:sldMk cId="3367471301" sldId="488"/>
            <ac:cxnSpMk id="60" creationId="{493CD711-E7FF-7F30-4F8B-72F27E0AE8EC}"/>
          </ac:cxnSpMkLst>
        </pc:cxnChg>
        <pc:cxnChg chg="mod">
          <ac:chgData name="Huy Pham" userId="918db3a1909f15e0" providerId="LiveId" clId="{F19965F6-5506-42AE-B8AF-E67348EDD155}" dt="2024-05-02T08:49:52.012" v="4637" actId="1076"/>
          <ac:cxnSpMkLst>
            <pc:docMk/>
            <pc:sldMk cId="3367471301" sldId="488"/>
            <ac:cxnSpMk id="63" creationId="{EEA99DEE-9F05-D90C-9DD1-EC667D5772BB}"/>
          </ac:cxnSpMkLst>
        </pc:cxnChg>
      </pc:sldChg>
      <pc:sldChg chg="add del">
        <pc:chgData name="Huy Pham" userId="918db3a1909f15e0" providerId="LiveId" clId="{F19965F6-5506-42AE-B8AF-E67348EDD155}" dt="2024-05-02T08:49:06.185" v="4634" actId="47"/>
        <pc:sldMkLst>
          <pc:docMk/>
          <pc:sldMk cId="858624923" sldId="489"/>
        </pc:sldMkLst>
      </pc:sldChg>
      <pc:sldChg chg="addSp delSp modSp add mod delAnim modAnim">
        <pc:chgData name="Huy Pham" userId="918db3a1909f15e0" providerId="LiveId" clId="{F19965F6-5506-42AE-B8AF-E67348EDD155}" dt="2024-05-03T07:20:27.147" v="5111" actId="1076"/>
        <pc:sldMkLst>
          <pc:docMk/>
          <pc:sldMk cId="3027915210" sldId="489"/>
        </pc:sldMkLst>
        <pc:spChg chg="del">
          <ac:chgData name="Huy Pham" userId="918db3a1909f15e0" providerId="LiveId" clId="{F19965F6-5506-42AE-B8AF-E67348EDD155}" dt="2024-05-02T09:03:27.523" v="4791" actId="478"/>
          <ac:spMkLst>
            <pc:docMk/>
            <pc:sldMk cId="3027915210" sldId="489"/>
            <ac:spMk id="20" creationId="{17D9F442-4CDD-289D-DC9C-B05D1DAFD666}"/>
          </ac:spMkLst>
        </pc:spChg>
        <pc:spChg chg="add mod">
          <ac:chgData name="Huy Pham" userId="918db3a1909f15e0" providerId="LiveId" clId="{F19965F6-5506-42AE-B8AF-E67348EDD155}" dt="2024-05-02T09:04:01.560" v="4798" actId="14100"/>
          <ac:spMkLst>
            <pc:docMk/>
            <pc:sldMk cId="3027915210" sldId="489"/>
            <ac:spMk id="21" creationId="{0963446E-17DE-909E-3428-496987B68689}"/>
          </ac:spMkLst>
        </pc:spChg>
        <pc:spChg chg="add mod">
          <ac:chgData name="Huy Pham" userId="918db3a1909f15e0" providerId="LiveId" clId="{F19965F6-5506-42AE-B8AF-E67348EDD155}" dt="2024-05-02T11:06:36.410" v="5028" actId="1076"/>
          <ac:spMkLst>
            <pc:docMk/>
            <pc:sldMk cId="3027915210" sldId="489"/>
            <ac:spMk id="23" creationId="{C1FE9696-2980-ECC0-7848-4C5D1C65AE63}"/>
          </ac:spMkLst>
        </pc:spChg>
        <pc:spChg chg="add mod">
          <ac:chgData name="Huy Pham" userId="918db3a1909f15e0" providerId="LiveId" clId="{F19965F6-5506-42AE-B8AF-E67348EDD155}" dt="2024-05-02T11:04:45.247" v="4986" actId="1036"/>
          <ac:spMkLst>
            <pc:docMk/>
            <pc:sldMk cId="3027915210" sldId="489"/>
            <ac:spMk id="24" creationId="{3341F974-D5A4-57DB-012B-2D76A40E5F4D}"/>
          </ac:spMkLst>
        </pc:spChg>
        <pc:spChg chg="del">
          <ac:chgData name="Huy Pham" userId="918db3a1909f15e0" providerId="LiveId" clId="{F19965F6-5506-42AE-B8AF-E67348EDD155}" dt="2024-05-02T09:03:29.064" v="4792" actId="478"/>
          <ac:spMkLst>
            <pc:docMk/>
            <pc:sldMk cId="3027915210" sldId="489"/>
            <ac:spMk id="25" creationId="{01C3D5B0-D507-F1B6-79BB-68ECC719D4D3}"/>
          </ac:spMkLst>
        </pc:spChg>
        <pc:spChg chg="add mod">
          <ac:chgData name="Huy Pham" userId="918db3a1909f15e0" providerId="LiveId" clId="{F19965F6-5506-42AE-B8AF-E67348EDD155}" dt="2024-05-03T07:20:27.147" v="5111" actId="1076"/>
          <ac:spMkLst>
            <pc:docMk/>
            <pc:sldMk cId="3027915210" sldId="489"/>
            <ac:spMk id="27" creationId="{79B417C5-4466-8306-8030-C442E3934CD9}"/>
          </ac:spMkLst>
        </pc:spChg>
        <pc:spChg chg="add mod">
          <ac:chgData name="Huy Pham" userId="918db3a1909f15e0" providerId="LiveId" clId="{F19965F6-5506-42AE-B8AF-E67348EDD155}" dt="2024-05-02T11:05:23.008" v="5009" actId="14100"/>
          <ac:spMkLst>
            <pc:docMk/>
            <pc:sldMk cId="3027915210" sldId="489"/>
            <ac:spMk id="33" creationId="{17D51F0A-E83F-3C42-4165-1C534B45F9A7}"/>
          </ac:spMkLst>
        </pc:spChg>
        <pc:spChg chg="del mod">
          <ac:chgData name="Huy Pham" userId="918db3a1909f15e0" providerId="LiveId" clId="{F19965F6-5506-42AE-B8AF-E67348EDD155}" dt="2024-05-02T09:09:33.885" v="4830" actId="21"/>
          <ac:spMkLst>
            <pc:docMk/>
            <pc:sldMk cId="3027915210" sldId="489"/>
            <ac:spMk id="35" creationId="{D2BE86FC-ECDC-8AF8-01FD-857AFACDE01B}"/>
          </ac:spMkLst>
        </pc:spChg>
        <pc:spChg chg="del mod">
          <ac:chgData name="Huy Pham" userId="918db3a1909f15e0" providerId="LiveId" clId="{F19965F6-5506-42AE-B8AF-E67348EDD155}" dt="2024-05-02T09:09:33.885" v="4830" actId="21"/>
          <ac:spMkLst>
            <pc:docMk/>
            <pc:sldMk cId="3027915210" sldId="489"/>
            <ac:spMk id="37" creationId="{D7A6A8D8-BAD4-91F8-A5E1-2399BB9E0EDA}"/>
          </ac:spMkLst>
        </pc:spChg>
        <pc:spChg chg="add mod">
          <ac:chgData name="Huy Pham" userId="918db3a1909f15e0" providerId="LiveId" clId="{F19965F6-5506-42AE-B8AF-E67348EDD155}" dt="2024-05-02T11:05:16.165" v="5008" actId="1037"/>
          <ac:spMkLst>
            <pc:docMk/>
            <pc:sldMk cId="3027915210" sldId="489"/>
            <ac:spMk id="38" creationId="{D2BE86FC-ECDC-8AF8-01FD-857AFACDE01B}"/>
          </ac:spMkLst>
        </pc:spChg>
        <pc:spChg chg="add del mod">
          <ac:chgData name="Huy Pham" userId="918db3a1909f15e0" providerId="LiveId" clId="{F19965F6-5506-42AE-B8AF-E67348EDD155}" dt="2024-05-02T09:19:38.770" v="4945" actId="21"/>
          <ac:spMkLst>
            <pc:docMk/>
            <pc:sldMk cId="3027915210" sldId="489"/>
            <ac:spMk id="39" creationId="{D7A6A8D8-BAD4-91F8-A5E1-2399BB9E0EDA}"/>
          </ac:spMkLst>
        </pc:spChg>
        <pc:spChg chg="del mod">
          <ac:chgData name="Huy Pham" userId="918db3a1909f15e0" providerId="LiveId" clId="{F19965F6-5506-42AE-B8AF-E67348EDD155}" dt="2024-05-02T09:06:34.957" v="4813" actId="478"/>
          <ac:spMkLst>
            <pc:docMk/>
            <pc:sldMk cId="3027915210" sldId="489"/>
            <ac:spMk id="40" creationId="{D9FB3223-62B1-1DB2-CF67-E82BF884BD26}"/>
          </ac:spMkLst>
        </pc:spChg>
        <pc:spChg chg="add mod">
          <ac:chgData name="Huy Pham" userId="918db3a1909f15e0" providerId="LiveId" clId="{F19965F6-5506-42AE-B8AF-E67348EDD155}" dt="2024-05-02T11:05:16.165" v="5008" actId="1037"/>
          <ac:spMkLst>
            <pc:docMk/>
            <pc:sldMk cId="3027915210" sldId="489"/>
            <ac:spMk id="41" creationId="{09415FD1-99AB-6824-26D8-1717010CD511}"/>
          </ac:spMkLst>
        </pc:spChg>
        <pc:spChg chg="del mod">
          <ac:chgData name="Huy Pham" userId="918db3a1909f15e0" providerId="LiveId" clId="{F19965F6-5506-42AE-B8AF-E67348EDD155}" dt="2024-05-02T09:09:33.885" v="4830" actId="21"/>
          <ac:spMkLst>
            <pc:docMk/>
            <pc:sldMk cId="3027915210" sldId="489"/>
            <ac:spMk id="42" creationId="{09415FD1-99AB-6824-26D8-1717010CD511}"/>
          </ac:spMkLst>
        </pc:spChg>
        <pc:spChg chg="del mod">
          <ac:chgData name="Huy Pham" userId="918db3a1909f15e0" providerId="LiveId" clId="{F19965F6-5506-42AE-B8AF-E67348EDD155}" dt="2024-05-02T09:09:33.885" v="4830" actId="21"/>
          <ac:spMkLst>
            <pc:docMk/>
            <pc:sldMk cId="3027915210" sldId="489"/>
            <ac:spMk id="43" creationId="{7FD7F8D5-93C0-7570-68A7-DAE495AA2081}"/>
          </ac:spMkLst>
        </pc:spChg>
        <pc:spChg chg="del mod">
          <ac:chgData name="Huy Pham" userId="918db3a1909f15e0" providerId="LiveId" clId="{F19965F6-5506-42AE-B8AF-E67348EDD155}" dt="2024-05-02T09:06:34.957" v="4813" actId="478"/>
          <ac:spMkLst>
            <pc:docMk/>
            <pc:sldMk cId="3027915210" sldId="489"/>
            <ac:spMk id="44" creationId="{D7C428EB-9CB7-4046-009D-02B373FEDD24}"/>
          </ac:spMkLst>
        </pc:spChg>
        <pc:spChg chg="add mod">
          <ac:chgData name="Huy Pham" userId="918db3a1909f15e0" providerId="LiveId" clId="{F19965F6-5506-42AE-B8AF-E67348EDD155}" dt="2024-05-02T11:05:16.165" v="5008" actId="1037"/>
          <ac:spMkLst>
            <pc:docMk/>
            <pc:sldMk cId="3027915210" sldId="489"/>
            <ac:spMk id="45" creationId="{7FD7F8D5-93C0-7570-68A7-DAE495AA2081}"/>
          </ac:spMkLst>
        </pc:spChg>
        <pc:spChg chg="del mod">
          <ac:chgData name="Huy Pham" userId="918db3a1909f15e0" providerId="LiveId" clId="{F19965F6-5506-42AE-B8AF-E67348EDD155}" dt="2024-05-02T09:06:34.957" v="4813" actId="478"/>
          <ac:spMkLst>
            <pc:docMk/>
            <pc:sldMk cId="3027915210" sldId="489"/>
            <ac:spMk id="46" creationId="{DE75816D-75C8-02F0-1F19-108A1A16311C}"/>
          </ac:spMkLst>
        </pc:spChg>
        <pc:spChg chg="del mod">
          <ac:chgData name="Huy Pham" userId="918db3a1909f15e0" providerId="LiveId" clId="{F19965F6-5506-42AE-B8AF-E67348EDD155}" dt="2024-05-02T09:09:33.885" v="4830" actId="21"/>
          <ac:spMkLst>
            <pc:docMk/>
            <pc:sldMk cId="3027915210" sldId="489"/>
            <ac:spMk id="47" creationId="{71620AFC-C522-9E97-FDBE-98A435FAE577}"/>
          </ac:spMkLst>
        </pc:spChg>
        <pc:spChg chg="del mod">
          <ac:chgData name="Huy Pham" userId="918db3a1909f15e0" providerId="LiveId" clId="{F19965F6-5506-42AE-B8AF-E67348EDD155}" dt="2024-05-02T09:09:33.885" v="4830" actId="21"/>
          <ac:spMkLst>
            <pc:docMk/>
            <pc:sldMk cId="3027915210" sldId="489"/>
            <ac:spMk id="48" creationId="{5FEF4A4D-11CF-0E0D-C22A-790DEDB0ED05}"/>
          </ac:spMkLst>
        </pc:spChg>
        <pc:spChg chg="add mod">
          <ac:chgData name="Huy Pham" userId="918db3a1909f15e0" providerId="LiveId" clId="{F19965F6-5506-42AE-B8AF-E67348EDD155}" dt="2024-05-02T11:05:16.165" v="5008" actId="1037"/>
          <ac:spMkLst>
            <pc:docMk/>
            <pc:sldMk cId="3027915210" sldId="489"/>
            <ac:spMk id="49" creationId="{71620AFC-C522-9E97-FDBE-98A435FAE577}"/>
          </ac:spMkLst>
        </pc:spChg>
        <pc:spChg chg="add mod">
          <ac:chgData name="Huy Pham" userId="918db3a1909f15e0" providerId="LiveId" clId="{F19965F6-5506-42AE-B8AF-E67348EDD155}" dt="2024-05-02T11:05:16.165" v="5008" actId="1037"/>
          <ac:spMkLst>
            <pc:docMk/>
            <pc:sldMk cId="3027915210" sldId="489"/>
            <ac:spMk id="50" creationId="{5FEF4A4D-11CF-0E0D-C22A-790DEDB0ED05}"/>
          </ac:spMkLst>
        </pc:spChg>
        <pc:spChg chg="add mod">
          <ac:chgData name="Huy Pham" userId="918db3a1909f15e0" providerId="LiveId" clId="{F19965F6-5506-42AE-B8AF-E67348EDD155}" dt="2024-05-02T11:05:16.165" v="5008" actId="1037"/>
          <ac:spMkLst>
            <pc:docMk/>
            <pc:sldMk cId="3027915210" sldId="489"/>
            <ac:spMk id="53" creationId="{3522A146-6301-2BC2-84EF-629CC2B0E738}"/>
          </ac:spMkLst>
        </pc:spChg>
        <pc:spChg chg="del mod">
          <ac:chgData name="Huy Pham" userId="918db3a1909f15e0" providerId="LiveId" clId="{F19965F6-5506-42AE-B8AF-E67348EDD155}" dt="2024-05-02T09:06:37.065" v="4814" actId="478"/>
          <ac:spMkLst>
            <pc:docMk/>
            <pc:sldMk cId="3027915210" sldId="489"/>
            <ac:spMk id="64" creationId="{E6551C45-6CEA-4D54-7695-A43AD460E1A6}"/>
          </ac:spMkLst>
        </pc:spChg>
        <pc:spChg chg="del mod">
          <ac:chgData name="Huy Pham" userId="918db3a1909f15e0" providerId="LiveId" clId="{F19965F6-5506-42AE-B8AF-E67348EDD155}" dt="2024-05-02T09:06:34.957" v="4813" actId="478"/>
          <ac:spMkLst>
            <pc:docMk/>
            <pc:sldMk cId="3027915210" sldId="489"/>
            <ac:spMk id="65" creationId="{8C472E47-987B-4A08-1CBC-000D39AB2D61}"/>
          </ac:spMkLst>
        </pc:spChg>
        <pc:spChg chg="del mod">
          <ac:chgData name="Huy Pham" userId="918db3a1909f15e0" providerId="LiveId" clId="{F19965F6-5506-42AE-B8AF-E67348EDD155}" dt="2024-05-02T09:09:33.885" v="4830" actId="21"/>
          <ac:spMkLst>
            <pc:docMk/>
            <pc:sldMk cId="3027915210" sldId="489"/>
            <ac:spMk id="66" creationId="{3522A146-6301-2BC2-84EF-629CC2B0E738}"/>
          </ac:spMkLst>
        </pc:spChg>
        <pc:spChg chg="add mod">
          <ac:chgData name="Huy Pham" userId="918db3a1909f15e0" providerId="LiveId" clId="{F19965F6-5506-42AE-B8AF-E67348EDD155}" dt="2024-05-02T11:05:16.165" v="5008" actId="1037"/>
          <ac:spMkLst>
            <pc:docMk/>
            <pc:sldMk cId="3027915210" sldId="489"/>
            <ac:spMk id="87" creationId="{D7A6A8D8-BAD4-91F8-A5E1-2399BB9E0EDA}"/>
          </ac:spMkLst>
        </pc:spChg>
        <pc:graphicFrameChg chg="add del mod">
          <ac:chgData name="Huy Pham" userId="918db3a1909f15e0" providerId="LiveId" clId="{F19965F6-5506-42AE-B8AF-E67348EDD155}" dt="2024-05-02T11:06:08.918" v="5016"/>
          <ac:graphicFrameMkLst>
            <pc:docMk/>
            <pc:sldMk cId="3027915210" sldId="489"/>
            <ac:graphicFrameMk id="20" creationId="{552BB240-8AC1-3751-D6A8-54E448E273F4}"/>
          </ac:graphicFrameMkLst>
        </pc:graphicFrameChg>
        <pc:graphicFrameChg chg="add del mod">
          <ac:chgData name="Huy Pham" userId="918db3a1909f15e0" providerId="LiveId" clId="{F19965F6-5506-42AE-B8AF-E67348EDD155}" dt="2024-05-02T09:04:55.536" v="4801"/>
          <ac:graphicFrameMkLst>
            <pc:docMk/>
            <pc:sldMk cId="3027915210" sldId="489"/>
            <ac:graphicFrameMk id="22" creationId="{E5E55464-6EA2-C4BC-ACB6-FDE7788C7F75}"/>
          </ac:graphicFrameMkLst>
        </pc:graphicFrameChg>
        <pc:graphicFrameChg chg="add del mod">
          <ac:chgData name="Huy Pham" userId="918db3a1909f15e0" providerId="LiveId" clId="{F19965F6-5506-42AE-B8AF-E67348EDD155}" dt="2024-05-02T11:06:19.030" v="5021"/>
          <ac:graphicFrameMkLst>
            <pc:docMk/>
            <pc:sldMk cId="3027915210" sldId="489"/>
            <ac:graphicFrameMk id="25" creationId="{3C19B73E-088A-C42B-6FF1-28BC839D8A54}"/>
          </ac:graphicFrameMkLst>
        </pc:graphicFrameChg>
        <pc:picChg chg="add mod">
          <ac:chgData name="Huy Pham" userId="918db3a1909f15e0" providerId="LiveId" clId="{F19965F6-5506-42AE-B8AF-E67348EDD155}" dt="2024-05-02T11:05:38.188" v="5013" actId="14100"/>
          <ac:picMkLst>
            <pc:docMk/>
            <pc:sldMk cId="3027915210" sldId="489"/>
            <ac:picMk id="89" creationId="{AC952FD7-2018-228D-A212-7424A7146009}"/>
          </ac:picMkLst>
        </pc:picChg>
        <pc:cxnChg chg="mod">
          <ac:chgData name="Huy Pham" userId="918db3a1909f15e0" providerId="LiveId" clId="{F19965F6-5506-42AE-B8AF-E67348EDD155}" dt="2024-05-02T11:05:03.476" v="4990" actId="1076"/>
          <ac:cxnSpMkLst>
            <pc:docMk/>
            <pc:sldMk cId="3027915210" sldId="489"/>
            <ac:cxnSpMk id="8" creationId="{36439BA7-9EF1-EA7D-27D2-863B870EBDEF}"/>
          </ac:cxnSpMkLst>
        </pc:cxnChg>
        <pc:cxnChg chg="del mod">
          <ac:chgData name="Huy Pham" userId="918db3a1909f15e0" providerId="LiveId" clId="{F19965F6-5506-42AE-B8AF-E67348EDD155}" dt="2024-05-02T09:09:33.885" v="4830" actId="21"/>
          <ac:cxnSpMkLst>
            <pc:docMk/>
            <pc:sldMk cId="3027915210" sldId="489"/>
            <ac:cxnSpMk id="26" creationId="{A4698DAD-4F57-1989-D88B-8D4643850825}"/>
          </ac:cxnSpMkLst>
        </pc:cxnChg>
        <pc:cxnChg chg="del mod">
          <ac:chgData name="Huy Pham" userId="918db3a1909f15e0" providerId="LiveId" clId="{F19965F6-5506-42AE-B8AF-E67348EDD155}" dt="2024-05-02T09:09:33.885" v="4830" actId="21"/>
          <ac:cxnSpMkLst>
            <pc:docMk/>
            <pc:sldMk cId="3027915210" sldId="489"/>
            <ac:cxnSpMk id="27" creationId="{5C719756-8107-6447-DB00-7BA7F995D599}"/>
          </ac:cxnSpMkLst>
        </pc:cxnChg>
        <pc:cxnChg chg="del mod">
          <ac:chgData name="Huy Pham" userId="918db3a1909f15e0" providerId="LiveId" clId="{F19965F6-5506-42AE-B8AF-E67348EDD155}" dt="2024-05-02T09:06:37.804" v="4815" actId="478"/>
          <ac:cxnSpMkLst>
            <pc:docMk/>
            <pc:sldMk cId="3027915210" sldId="489"/>
            <ac:cxnSpMk id="30" creationId="{D3230DDA-6377-7479-0851-0F61D9A2743F}"/>
          </ac:cxnSpMkLst>
        </pc:cxnChg>
        <pc:cxnChg chg="add del mod">
          <ac:chgData name="Huy Pham" userId="918db3a1909f15e0" providerId="LiveId" clId="{F19965F6-5506-42AE-B8AF-E67348EDD155}" dt="2024-05-02T09:10:53.244" v="4839" actId="478"/>
          <ac:cxnSpMkLst>
            <pc:docMk/>
            <pc:sldMk cId="3027915210" sldId="489"/>
            <ac:cxnSpMk id="34" creationId="{A4698DAD-4F57-1989-D88B-8D4643850825}"/>
          </ac:cxnSpMkLst>
        </pc:cxnChg>
        <pc:cxnChg chg="add del mod">
          <ac:chgData name="Huy Pham" userId="918db3a1909f15e0" providerId="LiveId" clId="{F19965F6-5506-42AE-B8AF-E67348EDD155}" dt="2024-05-02T09:11:31.065" v="4843" actId="478"/>
          <ac:cxnSpMkLst>
            <pc:docMk/>
            <pc:sldMk cId="3027915210" sldId="489"/>
            <ac:cxnSpMk id="36" creationId="{5C719756-8107-6447-DB00-7BA7F995D599}"/>
          </ac:cxnSpMkLst>
        </pc:cxnChg>
        <pc:cxnChg chg="add del mod">
          <ac:chgData name="Huy Pham" userId="918db3a1909f15e0" providerId="LiveId" clId="{F19965F6-5506-42AE-B8AF-E67348EDD155}" dt="2024-05-02T09:16:32.762" v="4889" actId="21"/>
          <ac:cxnSpMkLst>
            <pc:docMk/>
            <pc:sldMk cId="3027915210" sldId="489"/>
            <ac:cxnSpMk id="51" creationId="{EAAB7D89-91FD-4DBF-EE7F-EF50AAC07B8A}"/>
          </ac:cxnSpMkLst>
        </pc:cxnChg>
        <pc:cxnChg chg="add del mod">
          <ac:chgData name="Huy Pham" userId="918db3a1909f15e0" providerId="LiveId" clId="{F19965F6-5506-42AE-B8AF-E67348EDD155}" dt="2024-05-02T09:16:32.762" v="4889" actId="21"/>
          <ac:cxnSpMkLst>
            <pc:docMk/>
            <pc:sldMk cId="3027915210" sldId="489"/>
            <ac:cxnSpMk id="52" creationId="{56FC5C6A-409D-50ED-DC02-E6E11FBDDBFE}"/>
          </ac:cxnSpMkLst>
        </pc:cxnChg>
        <pc:cxnChg chg="del mod">
          <ac:chgData name="Huy Pham" userId="918db3a1909f15e0" providerId="LiveId" clId="{F19965F6-5506-42AE-B8AF-E67348EDD155}" dt="2024-05-02T09:09:33.885" v="4830" actId="21"/>
          <ac:cxnSpMkLst>
            <pc:docMk/>
            <pc:sldMk cId="3027915210" sldId="489"/>
            <ac:cxnSpMk id="56" creationId="{EAAB7D89-91FD-4DBF-EE7F-EF50AAC07B8A}"/>
          </ac:cxnSpMkLst>
        </pc:cxnChg>
        <pc:cxnChg chg="del mod">
          <ac:chgData name="Huy Pham" userId="918db3a1909f15e0" providerId="LiveId" clId="{F19965F6-5506-42AE-B8AF-E67348EDD155}" dt="2024-05-02T09:06:39.342" v="4816" actId="478"/>
          <ac:cxnSpMkLst>
            <pc:docMk/>
            <pc:sldMk cId="3027915210" sldId="489"/>
            <ac:cxnSpMk id="57" creationId="{00B07E20-C36E-D005-B991-3EAA43251858}"/>
          </ac:cxnSpMkLst>
        </pc:cxnChg>
        <pc:cxnChg chg="del mod">
          <ac:chgData name="Huy Pham" userId="918db3a1909f15e0" providerId="LiveId" clId="{F19965F6-5506-42AE-B8AF-E67348EDD155}" dt="2024-05-02T09:09:33.885" v="4830" actId="21"/>
          <ac:cxnSpMkLst>
            <pc:docMk/>
            <pc:sldMk cId="3027915210" sldId="489"/>
            <ac:cxnSpMk id="58" creationId="{56FC5C6A-409D-50ED-DC02-E6E11FBDDBFE}"/>
          </ac:cxnSpMkLst>
        </pc:cxnChg>
        <pc:cxnChg chg="add mod">
          <ac:chgData name="Huy Pham" userId="918db3a1909f15e0" providerId="LiveId" clId="{F19965F6-5506-42AE-B8AF-E67348EDD155}" dt="2024-05-02T11:05:16.165" v="5008" actId="1037"/>
          <ac:cxnSpMkLst>
            <pc:docMk/>
            <pc:sldMk cId="3027915210" sldId="489"/>
            <ac:cxnSpMk id="59" creationId="{40EC73C0-838A-F24E-4F60-79A8CAA6B205}"/>
          </ac:cxnSpMkLst>
        </pc:cxnChg>
        <pc:cxnChg chg="del mod">
          <ac:chgData name="Huy Pham" userId="918db3a1909f15e0" providerId="LiveId" clId="{F19965F6-5506-42AE-B8AF-E67348EDD155}" dt="2024-05-02T09:06:34.957" v="4813" actId="478"/>
          <ac:cxnSpMkLst>
            <pc:docMk/>
            <pc:sldMk cId="3027915210" sldId="489"/>
            <ac:cxnSpMk id="60" creationId="{493CD711-E7FF-7F30-4F8B-72F27E0AE8EC}"/>
          </ac:cxnSpMkLst>
        </pc:cxnChg>
        <pc:cxnChg chg="add del mod">
          <ac:chgData name="Huy Pham" userId="918db3a1909f15e0" providerId="LiveId" clId="{F19965F6-5506-42AE-B8AF-E67348EDD155}" dt="2024-05-02T09:18:49.606" v="4935" actId="21"/>
          <ac:cxnSpMkLst>
            <pc:docMk/>
            <pc:sldMk cId="3027915210" sldId="489"/>
            <ac:cxnSpMk id="61" creationId="{0E107FBD-C29C-9B9A-493B-9480C4B2748E}"/>
          </ac:cxnSpMkLst>
        </pc:cxnChg>
        <pc:cxnChg chg="del mod">
          <ac:chgData name="Huy Pham" userId="918db3a1909f15e0" providerId="LiveId" clId="{F19965F6-5506-42AE-B8AF-E67348EDD155}" dt="2024-05-02T09:07:19.655" v="4820" actId="478"/>
          <ac:cxnSpMkLst>
            <pc:docMk/>
            <pc:sldMk cId="3027915210" sldId="489"/>
            <ac:cxnSpMk id="63" creationId="{EEA99DEE-9F05-D90C-9DD1-EC667D5772BB}"/>
          </ac:cxnSpMkLst>
        </pc:cxnChg>
        <pc:cxnChg chg="add mod">
          <ac:chgData name="Huy Pham" userId="918db3a1909f15e0" providerId="LiveId" clId="{F19965F6-5506-42AE-B8AF-E67348EDD155}" dt="2024-05-02T11:05:16.165" v="5008" actId="1037"/>
          <ac:cxnSpMkLst>
            <pc:docMk/>
            <pc:sldMk cId="3027915210" sldId="489"/>
            <ac:cxnSpMk id="67" creationId="{1FE865D7-819D-E2D1-561E-B1C676D423B9}"/>
          </ac:cxnSpMkLst>
        </pc:cxnChg>
        <pc:cxnChg chg="add mod">
          <ac:chgData name="Huy Pham" userId="918db3a1909f15e0" providerId="LiveId" clId="{F19965F6-5506-42AE-B8AF-E67348EDD155}" dt="2024-05-02T11:05:16.165" v="5008" actId="1037"/>
          <ac:cxnSpMkLst>
            <pc:docMk/>
            <pc:sldMk cId="3027915210" sldId="489"/>
            <ac:cxnSpMk id="70" creationId="{E2A49288-DCA0-2F62-6184-9C5BAECCF946}"/>
          </ac:cxnSpMkLst>
        </pc:cxnChg>
        <pc:cxnChg chg="add mod">
          <ac:chgData name="Huy Pham" userId="918db3a1909f15e0" providerId="LiveId" clId="{F19965F6-5506-42AE-B8AF-E67348EDD155}" dt="2024-05-02T11:05:16.165" v="5008" actId="1037"/>
          <ac:cxnSpMkLst>
            <pc:docMk/>
            <pc:sldMk cId="3027915210" sldId="489"/>
            <ac:cxnSpMk id="71" creationId="{EAAB7D89-91FD-4DBF-EE7F-EF50AAC07B8A}"/>
          </ac:cxnSpMkLst>
        </pc:cxnChg>
        <pc:cxnChg chg="add mod">
          <ac:chgData name="Huy Pham" userId="918db3a1909f15e0" providerId="LiveId" clId="{F19965F6-5506-42AE-B8AF-E67348EDD155}" dt="2024-05-02T11:05:16.165" v="5008" actId="1037"/>
          <ac:cxnSpMkLst>
            <pc:docMk/>
            <pc:sldMk cId="3027915210" sldId="489"/>
            <ac:cxnSpMk id="72" creationId="{56FC5C6A-409D-50ED-DC02-E6E11FBDDBFE}"/>
          </ac:cxnSpMkLst>
        </pc:cxnChg>
        <pc:cxnChg chg="add mod">
          <ac:chgData name="Huy Pham" userId="918db3a1909f15e0" providerId="LiveId" clId="{F19965F6-5506-42AE-B8AF-E67348EDD155}" dt="2024-05-02T11:05:16.165" v="5008" actId="1037"/>
          <ac:cxnSpMkLst>
            <pc:docMk/>
            <pc:sldMk cId="3027915210" sldId="489"/>
            <ac:cxnSpMk id="73" creationId="{142D14D9-50C5-B266-C1D5-2C57FC19D6A1}"/>
          </ac:cxnSpMkLst>
        </pc:cxnChg>
        <pc:cxnChg chg="add mod">
          <ac:chgData name="Huy Pham" userId="918db3a1909f15e0" providerId="LiveId" clId="{F19965F6-5506-42AE-B8AF-E67348EDD155}" dt="2024-05-02T11:05:16.165" v="5008" actId="1037"/>
          <ac:cxnSpMkLst>
            <pc:docMk/>
            <pc:sldMk cId="3027915210" sldId="489"/>
            <ac:cxnSpMk id="77" creationId="{2F1416A3-40E0-620D-F9C6-6F308EC09B58}"/>
          </ac:cxnSpMkLst>
        </pc:cxnChg>
        <pc:cxnChg chg="add mod">
          <ac:chgData name="Huy Pham" userId="918db3a1909f15e0" providerId="LiveId" clId="{F19965F6-5506-42AE-B8AF-E67348EDD155}" dt="2024-05-02T11:05:16.165" v="5008" actId="1037"/>
          <ac:cxnSpMkLst>
            <pc:docMk/>
            <pc:sldMk cId="3027915210" sldId="489"/>
            <ac:cxnSpMk id="79" creationId="{E4263F73-9DB7-9497-046B-72D8B9962879}"/>
          </ac:cxnSpMkLst>
        </pc:cxnChg>
        <pc:cxnChg chg="add mod">
          <ac:chgData name="Huy Pham" userId="918db3a1909f15e0" providerId="LiveId" clId="{F19965F6-5506-42AE-B8AF-E67348EDD155}" dt="2024-05-02T11:05:16.165" v="5008" actId="1037"/>
          <ac:cxnSpMkLst>
            <pc:docMk/>
            <pc:sldMk cId="3027915210" sldId="489"/>
            <ac:cxnSpMk id="83" creationId="{02DB5988-DD43-EC30-252F-C089D55A0A6A}"/>
          </ac:cxnSpMkLst>
        </pc:cxnChg>
        <pc:cxnChg chg="add mod">
          <ac:chgData name="Huy Pham" userId="918db3a1909f15e0" providerId="LiveId" clId="{F19965F6-5506-42AE-B8AF-E67348EDD155}" dt="2024-05-02T11:05:16.165" v="5008" actId="1037"/>
          <ac:cxnSpMkLst>
            <pc:docMk/>
            <pc:sldMk cId="3027915210" sldId="489"/>
            <ac:cxnSpMk id="85" creationId="{0E107FBD-C29C-9B9A-493B-9480C4B2748E}"/>
          </ac:cxnSpMkLst>
        </pc:cxnChg>
      </pc:sldChg>
      <pc:sldChg chg="addSp delSp modSp add mod delAnim modAnim">
        <pc:chgData name="Huy Pham" userId="918db3a1909f15e0" providerId="LiveId" clId="{F19965F6-5506-42AE-B8AF-E67348EDD155}" dt="2024-05-03T07:22:10.879" v="5126" actId="478"/>
        <pc:sldMkLst>
          <pc:docMk/>
          <pc:sldMk cId="2943366074" sldId="490"/>
        </pc:sldMkLst>
        <pc:spChg chg="del">
          <ac:chgData name="Huy Pham" userId="918db3a1909f15e0" providerId="LiveId" clId="{F19965F6-5506-42AE-B8AF-E67348EDD155}" dt="2024-05-02T11:06:58.484" v="5031" actId="478"/>
          <ac:spMkLst>
            <pc:docMk/>
            <pc:sldMk cId="2943366074" sldId="490"/>
            <ac:spMk id="21" creationId="{0963446E-17DE-909E-3428-496987B68689}"/>
          </ac:spMkLst>
        </pc:spChg>
        <pc:spChg chg="add del mod">
          <ac:chgData name="Huy Pham" userId="918db3a1909f15e0" providerId="LiveId" clId="{F19965F6-5506-42AE-B8AF-E67348EDD155}" dt="2024-05-03T07:22:10.879" v="5126" actId="478"/>
          <ac:spMkLst>
            <pc:docMk/>
            <pc:sldMk cId="2943366074" sldId="490"/>
            <ac:spMk id="22" creationId="{40FD37A1-B494-46D3-71F4-931DB873AC7B}"/>
          </ac:spMkLst>
        </pc:spChg>
        <pc:spChg chg="mod">
          <ac:chgData name="Huy Pham" userId="918db3a1909f15e0" providerId="LiveId" clId="{F19965F6-5506-42AE-B8AF-E67348EDD155}" dt="2024-05-02T11:42:29.749" v="5108" actId="123"/>
          <ac:spMkLst>
            <pc:docMk/>
            <pc:sldMk cId="2943366074" sldId="490"/>
            <ac:spMk id="23" creationId="{C1FE9696-2980-ECC0-7848-4C5D1C65AE63}"/>
          </ac:spMkLst>
        </pc:spChg>
        <pc:spChg chg="del">
          <ac:chgData name="Huy Pham" userId="918db3a1909f15e0" providerId="LiveId" clId="{F19965F6-5506-42AE-B8AF-E67348EDD155}" dt="2024-05-02T11:07:00.838" v="5032" actId="478"/>
          <ac:spMkLst>
            <pc:docMk/>
            <pc:sldMk cId="2943366074" sldId="490"/>
            <ac:spMk id="24" creationId="{3341F974-D5A4-57DB-012B-2D76A40E5F4D}"/>
          </ac:spMkLst>
        </pc:spChg>
        <pc:spChg chg="add mod">
          <ac:chgData name="Huy Pham" userId="918db3a1909f15e0" providerId="LiveId" clId="{F19965F6-5506-42AE-B8AF-E67348EDD155}" dt="2024-05-03T07:21:47.560" v="5122" actId="1076"/>
          <ac:spMkLst>
            <pc:docMk/>
            <pc:sldMk cId="2943366074" sldId="490"/>
            <ac:spMk id="24" creationId="{FDBEFE10-D3E4-0B37-C4B8-99B63F863731}"/>
          </ac:spMkLst>
        </pc:spChg>
        <pc:spChg chg="add mod">
          <ac:chgData name="Huy Pham" userId="918db3a1909f15e0" providerId="LiveId" clId="{F19965F6-5506-42AE-B8AF-E67348EDD155}" dt="2024-05-03T07:21:53.033" v="5124" actId="1076"/>
          <ac:spMkLst>
            <pc:docMk/>
            <pc:sldMk cId="2943366074" sldId="490"/>
            <ac:spMk id="25" creationId="{18B0B687-EF84-9124-D3AB-D24D3CA03133}"/>
          </ac:spMkLst>
        </pc:spChg>
        <pc:spChg chg="add del mod">
          <ac:chgData name="Huy Pham" userId="918db3a1909f15e0" providerId="LiveId" clId="{F19965F6-5506-42AE-B8AF-E67348EDD155}" dt="2024-05-02T11:08:00.132" v="5048" actId="478"/>
          <ac:spMkLst>
            <pc:docMk/>
            <pc:sldMk cId="2943366074" sldId="490"/>
            <ac:spMk id="26" creationId="{5BF75846-081C-1C03-9484-44AD5B8119F4}"/>
          </ac:spMkLst>
        </pc:spChg>
        <pc:spChg chg="mod">
          <ac:chgData name="Huy Pham" userId="918db3a1909f15e0" providerId="LiveId" clId="{F19965F6-5506-42AE-B8AF-E67348EDD155}" dt="2024-05-02T11:42:36.869" v="5110" actId="123"/>
          <ac:spMkLst>
            <pc:docMk/>
            <pc:sldMk cId="2943366074" sldId="490"/>
            <ac:spMk id="27" creationId="{79B417C5-4466-8306-8030-C442E3934CD9}"/>
          </ac:spMkLst>
        </pc:spChg>
        <pc:spChg chg="add mod">
          <ac:chgData name="Huy Pham" userId="918db3a1909f15e0" providerId="LiveId" clId="{F19965F6-5506-42AE-B8AF-E67348EDD155}" dt="2024-05-02T11:08:06.984" v="5050" actId="1076"/>
          <ac:spMkLst>
            <pc:docMk/>
            <pc:sldMk cId="2943366074" sldId="490"/>
            <ac:spMk id="28" creationId="{239C1B00-1B16-9266-3CE4-2104FD349EE7}"/>
          </ac:spMkLst>
        </pc:spChg>
        <pc:spChg chg="add mod">
          <ac:chgData name="Huy Pham" userId="918db3a1909f15e0" providerId="LiveId" clId="{F19965F6-5506-42AE-B8AF-E67348EDD155}" dt="2024-05-02T11:08:18.400" v="5054" actId="1076"/>
          <ac:spMkLst>
            <pc:docMk/>
            <pc:sldMk cId="2943366074" sldId="490"/>
            <ac:spMk id="30" creationId="{610DACE2-4920-3345-C896-901AE5297050}"/>
          </ac:spMkLst>
        </pc:spChg>
        <pc:spChg chg="add mod">
          <ac:chgData name="Huy Pham" userId="918db3a1909f15e0" providerId="LiveId" clId="{F19965F6-5506-42AE-B8AF-E67348EDD155}" dt="2024-05-02T11:09:29.238" v="5072" actId="1076"/>
          <ac:spMkLst>
            <pc:docMk/>
            <pc:sldMk cId="2943366074" sldId="490"/>
            <ac:spMk id="31" creationId="{F8EF229B-03F2-28AE-FE98-2E082B2FC961}"/>
          </ac:spMkLst>
        </pc:spChg>
        <pc:spChg chg="add mod">
          <ac:chgData name="Huy Pham" userId="918db3a1909f15e0" providerId="LiveId" clId="{F19965F6-5506-42AE-B8AF-E67348EDD155}" dt="2024-05-02T11:09:32.886" v="5073" actId="1076"/>
          <ac:spMkLst>
            <pc:docMk/>
            <pc:sldMk cId="2943366074" sldId="490"/>
            <ac:spMk id="32" creationId="{27362DD8-F0AD-470F-4606-A60F172970D9}"/>
          </ac:spMkLst>
        </pc:spChg>
        <pc:spChg chg="del">
          <ac:chgData name="Huy Pham" userId="918db3a1909f15e0" providerId="LiveId" clId="{F19965F6-5506-42AE-B8AF-E67348EDD155}" dt="2024-05-02T11:07:04.082" v="5034" actId="478"/>
          <ac:spMkLst>
            <pc:docMk/>
            <pc:sldMk cId="2943366074" sldId="490"/>
            <ac:spMk id="33" creationId="{17D51F0A-E83F-3C42-4165-1C534B45F9A7}"/>
          </ac:spMkLst>
        </pc:spChg>
        <pc:spChg chg="add mod">
          <ac:chgData name="Huy Pham" userId="918db3a1909f15e0" providerId="LiveId" clId="{F19965F6-5506-42AE-B8AF-E67348EDD155}" dt="2024-05-02T11:09:05.551" v="5069" actId="20577"/>
          <ac:spMkLst>
            <pc:docMk/>
            <pc:sldMk cId="2943366074" sldId="490"/>
            <ac:spMk id="35" creationId="{A5598942-5D12-9578-F82B-80463D104451}"/>
          </ac:spMkLst>
        </pc:spChg>
        <pc:spChg chg="add mod">
          <ac:chgData name="Huy Pham" userId="918db3a1909f15e0" providerId="LiveId" clId="{F19965F6-5506-42AE-B8AF-E67348EDD155}" dt="2024-05-02T11:09:47.874" v="5078" actId="1037"/>
          <ac:spMkLst>
            <pc:docMk/>
            <pc:sldMk cId="2943366074" sldId="490"/>
            <ac:spMk id="36" creationId="{8848A04F-9731-33C6-B18C-E5AC15653118}"/>
          </ac:spMkLst>
        </pc:spChg>
        <pc:spChg chg="del">
          <ac:chgData name="Huy Pham" userId="918db3a1909f15e0" providerId="LiveId" clId="{F19965F6-5506-42AE-B8AF-E67348EDD155}" dt="2024-05-02T11:07:04.082" v="5034" actId="478"/>
          <ac:spMkLst>
            <pc:docMk/>
            <pc:sldMk cId="2943366074" sldId="490"/>
            <ac:spMk id="38" creationId="{D2BE86FC-ECDC-8AF8-01FD-857AFACDE01B}"/>
          </ac:spMkLst>
        </pc:spChg>
        <pc:spChg chg="del">
          <ac:chgData name="Huy Pham" userId="918db3a1909f15e0" providerId="LiveId" clId="{F19965F6-5506-42AE-B8AF-E67348EDD155}" dt="2024-05-02T11:07:04.082" v="5034" actId="478"/>
          <ac:spMkLst>
            <pc:docMk/>
            <pc:sldMk cId="2943366074" sldId="490"/>
            <ac:spMk id="41" creationId="{09415FD1-99AB-6824-26D8-1717010CD511}"/>
          </ac:spMkLst>
        </pc:spChg>
        <pc:spChg chg="add mod">
          <ac:chgData name="Huy Pham" userId="918db3a1909f15e0" providerId="LiveId" clId="{F19965F6-5506-42AE-B8AF-E67348EDD155}" dt="2024-05-02T11:10:18.380" v="5085" actId="1076"/>
          <ac:spMkLst>
            <pc:docMk/>
            <pc:sldMk cId="2943366074" sldId="490"/>
            <ac:spMk id="42" creationId="{D3126FDC-5B72-1790-22FD-4A4D4C4CD5C4}"/>
          </ac:spMkLst>
        </pc:spChg>
        <pc:spChg chg="del">
          <ac:chgData name="Huy Pham" userId="918db3a1909f15e0" providerId="LiveId" clId="{F19965F6-5506-42AE-B8AF-E67348EDD155}" dt="2024-05-02T11:07:04.082" v="5034" actId="478"/>
          <ac:spMkLst>
            <pc:docMk/>
            <pc:sldMk cId="2943366074" sldId="490"/>
            <ac:spMk id="45" creationId="{7FD7F8D5-93C0-7570-68A7-DAE495AA2081}"/>
          </ac:spMkLst>
        </pc:spChg>
        <pc:spChg chg="add mod">
          <ac:chgData name="Huy Pham" userId="918db3a1909f15e0" providerId="LiveId" clId="{F19965F6-5506-42AE-B8AF-E67348EDD155}" dt="2024-05-02T11:11:09.319" v="5090" actId="20577"/>
          <ac:spMkLst>
            <pc:docMk/>
            <pc:sldMk cId="2943366074" sldId="490"/>
            <ac:spMk id="46" creationId="{23ECFC36-DF23-E4F4-A107-83BD843BFA25}"/>
          </ac:spMkLst>
        </pc:spChg>
        <pc:spChg chg="add mod">
          <ac:chgData name="Huy Pham" userId="918db3a1909f15e0" providerId="LiveId" clId="{F19965F6-5506-42AE-B8AF-E67348EDD155}" dt="2024-05-02T11:42:20.578" v="5106" actId="207"/>
          <ac:spMkLst>
            <pc:docMk/>
            <pc:sldMk cId="2943366074" sldId="490"/>
            <ac:spMk id="47" creationId="{2776E022-9566-E970-E55B-CEACDE982F6E}"/>
          </ac:spMkLst>
        </pc:spChg>
        <pc:spChg chg="del">
          <ac:chgData name="Huy Pham" userId="918db3a1909f15e0" providerId="LiveId" clId="{F19965F6-5506-42AE-B8AF-E67348EDD155}" dt="2024-05-02T11:07:04.082" v="5034" actId="478"/>
          <ac:spMkLst>
            <pc:docMk/>
            <pc:sldMk cId="2943366074" sldId="490"/>
            <ac:spMk id="49" creationId="{71620AFC-C522-9E97-FDBE-98A435FAE577}"/>
          </ac:spMkLst>
        </pc:spChg>
        <pc:spChg chg="del">
          <ac:chgData name="Huy Pham" userId="918db3a1909f15e0" providerId="LiveId" clId="{F19965F6-5506-42AE-B8AF-E67348EDD155}" dt="2024-05-02T11:07:04.082" v="5034" actId="478"/>
          <ac:spMkLst>
            <pc:docMk/>
            <pc:sldMk cId="2943366074" sldId="490"/>
            <ac:spMk id="50" creationId="{5FEF4A4D-11CF-0E0D-C22A-790DEDB0ED05}"/>
          </ac:spMkLst>
        </pc:spChg>
        <pc:spChg chg="del">
          <ac:chgData name="Huy Pham" userId="918db3a1909f15e0" providerId="LiveId" clId="{F19965F6-5506-42AE-B8AF-E67348EDD155}" dt="2024-05-02T11:07:04.082" v="5034" actId="478"/>
          <ac:spMkLst>
            <pc:docMk/>
            <pc:sldMk cId="2943366074" sldId="490"/>
            <ac:spMk id="53" creationId="{3522A146-6301-2BC2-84EF-629CC2B0E738}"/>
          </ac:spMkLst>
        </pc:spChg>
        <pc:spChg chg="del">
          <ac:chgData name="Huy Pham" userId="918db3a1909f15e0" providerId="LiveId" clId="{F19965F6-5506-42AE-B8AF-E67348EDD155}" dt="2024-05-02T11:07:04.082" v="5034" actId="478"/>
          <ac:spMkLst>
            <pc:docMk/>
            <pc:sldMk cId="2943366074" sldId="490"/>
            <ac:spMk id="87" creationId="{D7A6A8D8-BAD4-91F8-A5E1-2399BB9E0EDA}"/>
          </ac:spMkLst>
        </pc:spChg>
        <pc:graphicFrameChg chg="add del mod">
          <ac:chgData name="Huy Pham" userId="918db3a1909f15e0" providerId="LiveId" clId="{F19965F6-5506-42AE-B8AF-E67348EDD155}" dt="2024-05-03T07:21:06.245" v="5114"/>
          <ac:graphicFrameMkLst>
            <pc:docMk/>
            <pc:sldMk cId="2943366074" sldId="490"/>
            <ac:graphicFrameMk id="20" creationId="{CED73F64-B246-4DCF-228A-E2FA554F1C8D}"/>
          </ac:graphicFrameMkLst>
        </pc:graphicFrameChg>
        <pc:picChg chg="add del mod">
          <ac:chgData name="Huy Pham" userId="918db3a1909f15e0" providerId="LiveId" clId="{F19965F6-5506-42AE-B8AF-E67348EDD155}" dt="2024-05-02T11:41:57.601" v="5093" actId="478"/>
          <ac:picMkLst>
            <pc:docMk/>
            <pc:sldMk cId="2943366074" sldId="490"/>
            <ac:picMk id="20" creationId="{4313D678-9947-5836-93AB-7FE2FE1D9FA1}"/>
          </ac:picMkLst>
        </pc:picChg>
        <pc:picChg chg="del">
          <ac:chgData name="Huy Pham" userId="918db3a1909f15e0" providerId="LiveId" clId="{F19965F6-5506-42AE-B8AF-E67348EDD155}" dt="2024-05-02T11:07:01.748" v="5033" actId="478"/>
          <ac:picMkLst>
            <pc:docMk/>
            <pc:sldMk cId="2943366074" sldId="490"/>
            <ac:picMk id="89" creationId="{AC952FD7-2018-228D-A212-7424A7146009}"/>
          </ac:picMkLst>
        </pc:picChg>
        <pc:cxnChg chg="add del mod">
          <ac:chgData name="Huy Pham" userId="918db3a1909f15e0" providerId="LiveId" clId="{F19965F6-5506-42AE-B8AF-E67348EDD155}" dt="2024-05-02T11:09:52.673" v="5079" actId="21"/>
          <ac:cxnSpMkLst>
            <pc:docMk/>
            <pc:sldMk cId="2943366074" sldId="490"/>
            <ac:cxnSpMk id="22" creationId="{D182C66E-00ED-35F3-3FCD-D4CE6ECEF40F}"/>
          </ac:cxnSpMkLst>
        </pc:cxnChg>
        <pc:cxnChg chg="add del mod">
          <ac:chgData name="Huy Pham" userId="918db3a1909f15e0" providerId="LiveId" clId="{F19965F6-5506-42AE-B8AF-E67348EDD155}" dt="2024-05-02T11:10:21.307" v="5086" actId="21"/>
          <ac:cxnSpMkLst>
            <pc:docMk/>
            <pc:sldMk cId="2943366074" sldId="490"/>
            <ac:cxnSpMk id="25" creationId="{6F239D1A-0871-D54D-22FD-2888B46A8430}"/>
          </ac:cxnSpMkLst>
        </pc:cxnChg>
        <pc:cxnChg chg="add del mod">
          <ac:chgData name="Huy Pham" userId="918db3a1909f15e0" providerId="LiveId" clId="{F19965F6-5506-42AE-B8AF-E67348EDD155}" dt="2024-05-02T11:09:52.673" v="5079" actId="21"/>
          <ac:cxnSpMkLst>
            <pc:docMk/>
            <pc:sldMk cId="2943366074" sldId="490"/>
            <ac:cxnSpMk id="34" creationId="{26A70E47-A4A2-B388-8150-7AADAF2B00AD}"/>
          </ac:cxnSpMkLst>
        </pc:cxnChg>
        <pc:cxnChg chg="add mod">
          <ac:chgData name="Huy Pham" userId="918db3a1909f15e0" providerId="LiveId" clId="{F19965F6-5506-42AE-B8AF-E67348EDD155}" dt="2024-05-02T11:09:52.968" v="5080"/>
          <ac:cxnSpMkLst>
            <pc:docMk/>
            <pc:sldMk cId="2943366074" sldId="490"/>
            <ac:cxnSpMk id="37" creationId="{D182C66E-00ED-35F3-3FCD-D4CE6ECEF40F}"/>
          </ac:cxnSpMkLst>
        </pc:cxnChg>
        <pc:cxnChg chg="add mod">
          <ac:chgData name="Huy Pham" userId="918db3a1909f15e0" providerId="LiveId" clId="{F19965F6-5506-42AE-B8AF-E67348EDD155}" dt="2024-05-02T11:09:52.968" v="5080"/>
          <ac:cxnSpMkLst>
            <pc:docMk/>
            <pc:sldMk cId="2943366074" sldId="490"/>
            <ac:cxnSpMk id="39" creationId="{26A70E47-A4A2-B388-8150-7AADAF2B00AD}"/>
          </ac:cxnSpMkLst>
        </pc:cxnChg>
        <pc:cxnChg chg="add del mod">
          <ac:chgData name="Huy Pham" userId="918db3a1909f15e0" providerId="LiveId" clId="{F19965F6-5506-42AE-B8AF-E67348EDD155}" dt="2024-05-02T11:10:21.307" v="5086" actId="21"/>
          <ac:cxnSpMkLst>
            <pc:docMk/>
            <pc:sldMk cId="2943366074" sldId="490"/>
            <ac:cxnSpMk id="40" creationId="{296AB114-0EAF-98E3-FBBD-EFB1F1AD18B3}"/>
          </ac:cxnSpMkLst>
        </pc:cxnChg>
        <pc:cxnChg chg="add mod">
          <ac:chgData name="Huy Pham" userId="918db3a1909f15e0" providerId="LiveId" clId="{F19965F6-5506-42AE-B8AF-E67348EDD155}" dt="2024-05-02T11:10:21.578" v="5087"/>
          <ac:cxnSpMkLst>
            <pc:docMk/>
            <pc:sldMk cId="2943366074" sldId="490"/>
            <ac:cxnSpMk id="43" creationId="{6F239D1A-0871-D54D-22FD-2888B46A8430}"/>
          </ac:cxnSpMkLst>
        </pc:cxnChg>
        <pc:cxnChg chg="add mod">
          <ac:chgData name="Huy Pham" userId="918db3a1909f15e0" providerId="LiveId" clId="{F19965F6-5506-42AE-B8AF-E67348EDD155}" dt="2024-05-02T11:10:21.578" v="5087"/>
          <ac:cxnSpMkLst>
            <pc:docMk/>
            <pc:sldMk cId="2943366074" sldId="490"/>
            <ac:cxnSpMk id="44" creationId="{296AB114-0EAF-98E3-FBBD-EFB1F1AD18B3}"/>
          </ac:cxnSpMkLst>
        </pc:cxnChg>
        <pc:cxnChg chg="del">
          <ac:chgData name="Huy Pham" userId="918db3a1909f15e0" providerId="LiveId" clId="{F19965F6-5506-42AE-B8AF-E67348EDD155}" dt="2024-05-02T11:07:04.082" v="5034" actId="478"/>
          <ac:cxnSpMkLst>
            <pc:docMk/>
            <pc:sldMk cId="2943366074" sldId="490"/>
            <ac:cxnSpMk id="59" creationId="{40EC73C0-838A-F24E-4F60-79A8CAA6B205}"/>
          </ac:cxnSpMkLst>
        </pc:cxnChg>
        <pc:cxnChg chg="del">
          <ac:chgData name="Huy Pham" userId="918db3a1909f15e0" providerId="LiveId" clId="{F19965F6-5506-42AE-B8AF-E67348EDD155}" dt="2024-05-02T11:07:04.082" v="5034" actId="478"/>
          <ac:cxnSpMkLst>
            <pc:docMk/>
            <pc:sldMk cId="2943366074" sldId="490"/>
            <ac:cxnSpMk id="67" creationId="{1FE865D7-819D-E2D1-561E-B1C676D423B9}"/>
          </ac:cxnSpMkLst>
        </pc:cxnChg>
        <pc:cxnChg chg="del">
          <ac:chgData name="Huy Pham" userId="918db3a1909f15e0" providerId="LiveId" clId="{F19965F6-5506-42AE-B8AF-E67348EDD155}" dt="2024-05-02T11:07:04.082" v="5034" actId="478"/>
          <ac:cxnSpMkLst>
            <pc:docMk/>
            <pc:sldMk cId="2943366074" sldId="490"/>
            <ac:cxnSpMk id="70" creationId="{E2A49288-DCA0-2F62-6184-9C5BAECCF946}"/>
          </ac:cxnSpMkLst>
        </pc:cxnChg>
        <pc:cxnChg chg="del">
          <ac:chgData name="Huy Pham" userId="918db3a1909f15e0" providerId="LiveId" clId="{F19965F6-5506-42AE-B8AF-E67348EDD155}" dt="2024-05-02T11:07:04.082" v="5034" actId="478"/>
          <ac:cxnSpMkLst>
            <pc:docMk/>
            <pc:sldMk cId="2943366074" sldId="490"/>
            <ac:cxnSpMk id="71" creationId="{EAAB7D89-91FD-4DBF-EE7F-EF50AAC07B8A}"/>
          </ac:cxnSpMkLst>
        </pc:cxnChg>
        <pc:cxnChg chg="del">
          <ac:chgData name="Huy Pham" userId="918db3a1909f15e0" providerId="LiveId" clId="{F19965F6-5506-42AE-B8AF-E67348EDD155}" dt="2024-05-02T11:07:04.082" v="5034" actId="478"/>
          <ac:cxnSpMkLst>
            <pc:docMk/>
            <pc:sldMk cId="2943366074" sldId="490"/>
            <ac:cxnSpMk id="72" creationId="{56FC5C6A-409D-50ED-DC02-E6E11FBDDBFE}"/>
          </ac:cxnSpMkLst>
        </pc:cxnChg>
        <pc:cxnChg chg="del">
          <ac:chgData name="Huy Pham" userId="918db3a1909f15e0" providerId="LiveId" clId="{F19965F6-5506-42AE-B8AF-E67348EDD155}" dt="2024-05-02T11:07:04.082" v="5034" actId="478"/>
          <ac:cxnSpMkLst>
            <pc:docMk/>
            <pc:sldMk cId="2943366074" sldId="490"/>
            <ac:cxnSpMk id="73" creationId="{142D14D9-50C5-B266-C1D5-2C57FC19D6A1}"/>
          </ac:cxnSpMkLst>
        </pc:cxnChg>
        <pc:cxnChg chg="del">
          <ac:chgData name="Huy Pham" userId="918db3a1909f15e0" providerId="LiveId" clId="{F19965F6-5506-42AE-B8AF-E67348EDD155}" dt="2024-05-02T11:07:04.082" v="5034" actId="478"/>
          <ac:cxnSpMkLst>
            <pc:docMk/>
            <pc:sldMk cId="2943366074" sldId="490"/>
            <ac:cxnSpMk id="77" creationId="{2F1416A3-40E0-620D-F9C6-6F308EC09B58}"/>
          </ac:cxnSpMkLst>
        </pc:cxnChg>
        <pc:cxnChg chg="del">
          <ac:chgData name="Huy Pham" userId="918db3a1909f15e0" providerId="LiveId" clId="{F19965F6-5506-42AE-B8AF-E67348EDD155}" dt="2024-05-02T11:07:04.082" v="5034" actId="478"/>
          <ac:cxnSpMkLst>
            <pc:docMk/>
            <pc:sldMk cId="2943366074" sldId="490"/>
            <ac:cxnSpMk id="79" creationId="{E4263F73-9DB7-9497-046B-72D8B9962879}"/>
          </ac:cxnSpMkLst>
        </pc:cxnChg>
        <pc:cxnChg chg="del">
          <ac:chgData name="Huy Pham" userId="918db3a1909f15e0" providerId="LiveId" clId="{F19965F6-5506-42AE-B8AF-E67348EDD155}" dt="2024-05-02T11:07:04.082" v="5034" actId="478"/>
          <ac:cxnSpMkLst>
            <pc:docMk/>
            <pc:sldMk cId="2943366074" sldId="490"/>
            <ac:cxnSpMk id="83" creationId="{02DB5988-DD43-EC30-252F-C089D55A0A6A}"/>
          </ac:cxnSpMkLst>
        </pc:cxnChg>
        <pc:cxnChg chg="del">
          <ac:chgData name="Huy Pham" userId="918db3a1909f15e0" providerId="LiveId" clId="{F19965F6-5506-42AE-B8AF-E67348EDD155}" dt="2024-05-02T11:07:04.082" v="5034" actId="478"/>
          <ac:cxnSpMkLst>
            <pc:docMk/>
            <pc:sldMk cId="2943366074" sldId="490"/>
            <ac:cxnSpMk id="85" creationId="{0E107FBD-C29C-9B9A-493B-9480C4B2748E}"/>
          </ac:cxnSpMkLst>
        </pc:cxnChg>
      </pc:sldChg>
      <pc:sldChg chg="addSp delSp modSp add mod delAnim modAnim">
        <pc:chgData name="Huy Pham" userId="918db3a1909f15e0" providerId="LiveId" clId="{F19965F6-5506-42AE-B8AF-E67348EDD155}" dt="2024-05-03T07:27:50.942" v="5243" actId="20577"/>
        <pc:sldMkLst>
          <pc:docMk/>
          <pc:sldMk cId="2336883206" sldId="491"/>
        </pc:sldMkLst>
        <pc:spChg chg="add mod">
          <ac:chgData name="Huy Pham" userId="918db3a1909f15e0" providerId="LiveId" clId="{F19965F6-5506-42AE-B8AF-E67348EDD155}" dt="2024-05-03T07:23:10.442" v="5136" actId="1076"/>
          <ac:spMkLst>
            <pc:docMk/>
            <pc:sldMk cId="2336883206" sldId="491"/>
            <ac:spMk id="20" creationId="{32DADBE4-8A39-968A-4475-7EC44BDE902A}"/>
          </ac:spMkLst>
        </pc:spChg>
        <pc:spChg chg="add mod">
          <ac:chgData name="Huy Pham" userId="918db3a1909f15e0" providerId="LiveId" clId="{F19965F6-5506-42AE-B8AF-E67348EDD155}" dt="2024-05-03T07:24:31.688" v="5160" actId="207"/>
          <ac:spMkLst>
            <pc:docMk/>
            <pc:sldMk cId="2336883206" sldId="491"/>
            <ac:spMk id="21" creationId="{56E5DBC4-8F85-59A3-8C2D-4CF582D83627}"/>
          </ac:spMkLst>
        </pc:spChg>
        <pc:spChg chg="mod">
          <ac:chgData name="Huy Pham" userId="918db3a1909f15e0" providerId="LiveId" clId="{F19965F6-5506-42AE-B8AF-E67348EDD155}" dt="2024-05-03T07:22:29.220" v="5132" actId="123"/>
          <ac:spMkLst>
            <pc:docMk/>
            <pc:sldMk cId="2336883206" sldId="491"/>
            <ac:spMk id="22" creationId="{40FD37A1-B494-46D3-71F4-931DB873AC7B}"/>
          </ac:spMkLst>
        </pc:spChg>
        <pc:spChg chg="del">
          <ac:chgData name="Huy Pham" userId="918db3a1909f15e0" providerId="LiveId" clId="{F19965F6-5506-42AE-B8AF-E67348EDD155}" dt="2024-05-03T07:22:17.436" v="5128" actId="478"/>
          <ac:spMkLst>
            <pc:docMk/>
            <pc:sldMk cId="2336883206" sldId="491"/>
            <ac:spMk id="23" creationId="{C1FE9696-2980-ECC0-7848-4C5D1C65AE63}"/>
          </ac:spMkLst>
        </pc:spChg>
        <pc:spChg chg="del">
          <ac:chgData name="Huy Pham" userId="918db3a1909f15e0" providerId="LiveId" clId="{F19965F6-5506-42AE-B8AF-E67348EDD155}" dt="2024-05-03T07:22:16.718" v="5127" actId="478"/>
          <ac:spMkLst>
            <pc:docMk/>
            <pc:sldMk cId="2336883206" sldId="491"/>
            <ac:spMk id="27" creationId="{79B417C5-4466-8306-8030-C442E3934CD9}"/>
          </ac:spMkLst>
        </pc:spChg>
        <pc:spChg chg="add del mod">
          <ac:chgData name="Huy Pham" userId="918db3a1909f15e0" providerId="LiveId" clId="{F19965F6-5506-42AE-B8AF-E67348EDD155}" dt="2024-05-03T07:26:29.463" v="5204" actId="21"/>
          <ac:spMkLst>
            <pc:docMk/>
            <pc:sldMk cId="2336883206" sldId="491"/>
            <ac:spMk id="41" creationId="{9AD7C6A4-A429-F699-27E1-716A424A8031}"/>
          </ac:spMkLst>
        </pc:spChg>
        <pc:spChg chg="del">
          <ac:chgData name="Huy Pham" userId="918db3a1909f15e0" providerId="LiveId" clId="{F19965F6-5506-42AE-B8AF-E67348EDD155}" dt="2024-05-03T07:22:23.057" v="5130" actId="478"/>
          <ac:spMkLst>
            <pc:docMk/>
            <pc:sldMk cId="2336883206" sldId="491"/>
            <ac:spMk id="47" creationId="{2776E022-9566-E970-E55B-CEACDE982F6E}"/>
          </ac:spMkLst>
        </pc:spChg>
        <pc:spChg chg="add mod">
          <ac:chgData name="Huy Pham" userId="918db3a1909f15e0" providerId="LiveId" clId="{F19965F6-5506-42AE-B8AF-E67348EDD155}" dt="2024-05-03T07:27:38.054" v="5228" actId="20577"/>
          <ac:spMkLst>
            <pc:docMk/>
            <pc:sldMk cId="2336883206" sldId="491"/>
            <ac:spMk id="50" creationId="{D767D9DD-E2B2-9F44-3D82-2238257E3674}"/>
          </ac:spMkLst>
        </pc:spChg>
        <pc:spChg chg="add mod">
          <ac:chgData name="Huy Pham" userId="918db3a1909f15e0" providerId="LiveId" clId="{F19965F6-5506-42AE-B8AF-E67348EDD155}" dt="2024-05-03T07:25:50.082" v="5188" actId="1076"/>
          <ac:spMkLst>
            <pc:docMk/>
            <pc:sldMk cId="2336883206" sldId="491"/>
            <ac:spMk id="51" creationId="{3304941A-6B97-C382-6AC2-091A5A98A0E3}"/>
          </ac:spMkLst>
        </pc:spChg>
        <pc:spChg chg="add mod">
          <ac:chgData name="Huy Pham" userId="918db3a1909f15e0" providerId="LiveId" clId="{F19965F6-5506-42AE-B8AF-E67348EDD155}" dt="2024-05-03T07:26:00.123" v="5189" actId="1076"/>
          <ac:spMkLst>
            <pc:docMk/>
            <pc:sldMk cId="2336883206" sldId="491"/>
            <ac:spMk id="52" creationId="{FCFBA172-C88B-6484-A392-11B041EA6DBA}"/>
          </ac:spMkLst>
        </pc:spChg>
        <pc:spChg chg="add del mod">
          <ac:chgData name="Huy Pham" userId="918db3a1909f15e0" providerId="LiveId" clId="{F19965F6-5506-42AE-B8AF-E67348EDD155}" dt="2024-05-03T07:26:19.069" v="5194" actId="21"/>
          <ac:spMkLst>
            <pc:docMk/>
            <pc:sldMk cId="2336883206" sldId="491"/>
            <ac:spMk id="55" creationId="{3D496232-DAD1-D121-60A2-7456AA086B3A}"/>
          </ac:spMkLst>
        </pc:spChg>
        <pc:spChg chg="add del mod">
          <ac:chgData name="Huy Pham" userId="918db3a1909f15e0" providerId="LiveId" clId="{F19965F6-5506-42AE-B8AF-E67348EDD155}" dt="2024-05-03T07:27:17.271" v="5221" actId="21"/>
          <ac:spMkLst>
            <pc:docMk/>
            <pc:sldMk cId="2336883206" sldId="491"/>
            <ac:spMk id="59" creationId="{3D496232-DAD1-D121-60A2-7456AA086B3A}"/>
          </ac:spMkLst>
        </pc:spChg>
        <pc:spChg chg="add mod">
          <ac:chgData name="Huy Pham" userId="918db3a1909f15e0" providerId="LiveId" clId="{F19965F6-5506-42AE-B8AF-E67348EDD155}" dt="2024-05-03T07:26:29.795" v="5205"/>
          <ac:spMkLst>
            <pc:docMk/>
            <pc:sldMk cId="2336883206" sldId="491"/>
            <ac:spMk id="60" creationId="{9AD7C6A4-A429-F699-27E1-716A424A8031}"/>
          </ac:spMkLst>
        </pc:spChg>
        <pc:spChg chg="add mod">
          <ac:chgData name="Huy Pham" userId="918db3a1909f15e0" providerId="LiveId" clId="{F19965F6-5506-42AE-B8AF-E67348EDD155}" dt="2024-05-03T07:27:21.766" v="5224" actId="1037"/>
          <ac:spMkLst>
            <pc:docMk/>
            <pc:sldMk cId="2336883206" sldId="491"/>
            <ac:spMk id="61" creationId="{8EBBD6FF-1D5D-4503-E828-524842AC5CB1}"/>
          </ac:spMkLst>
        </pc:spChg>
        <pc:spChg chg="add mod">
          <ac:chgData name="Huy Pham" userId="918db3a1909f15e0" providerId="LiveId" clId="{F19965F6-5506-42AE-B8AF-E67348EDD155}" dt="2024-05-03T07:27:17.560" v="5222"/>
          <ac:spMkLst>
            <pc:docMk/>
            <pc:sldMk cId="2336883206" sldId="491"/>
            <ac:spMk id="64" creationId="{3D496232-DAD1-D121-60A2-7456AA086B3A}"/>
          </ac:spMkLst>
        </pc:spChg>
        <pc:spChg chg="add mod">
          <ac:chgData name="Huy Pham" userId="918db3a1909f15e0" providerId="LiveId" clId="{F19965F6-5506-42AE-B8AF-E67348EDD155}" dt="2024-05-03T07:27:50.942" v="5243" actId="20577"/>
          <ac:spMkLst>
            <pc:docMk/>
            <pc:sldMk cId="2336883206" sldId="491"/>
            <ac:spMk id="65" creationId="{60E29BF3-3C4C-304E-D626-753215952438}"/>
          </ac:spMkLst>
        </pc:spChg>
        <pc:cxnChg chg="add mod">
          <ac:chgData name="Huy Pham" userId="918db3a1909f15e0" providerId="LiveId" clId="{F19965F6-5506-42AE-B8AF-E67348EDD155}" dt="2024-05-03T07:23:52.028" v="5149" actId="14100"/>
          <ac:cxnSpMkLst>
            <pc:docMk/>
            <pc:sldMk cId="2336883206" sldId="491"/>
            <ac:cxnSpMk id="26" creationId="{50912AB8-1D2B-485D-DC26-4B695D35F6F2}"/>
          </ac:cxnSpMkLst>
        </pc:cxnChg>
        <pc:cxnChg chg="add mod">
          <ac:chgData name="Huy Pham" userId="918db3a1909f15e0" providerId="LiveId" clId="{F19965F6-5506-42AE-B8AF-E67348EDD155}" dt="2024-05-03T07:25:39.215" v="5184" actId="208"/>
          <ac:cxnSpMkLst>
            <pc:docMk/>
            <pc:sldMk cId="2336883206" sldId="491"/>
            <ac:cxnSpMk id="29" creationId="{52D13DAD-3EA8-2577-EFF2-A83BF14A69D0}"/>
          </ac:cxnSpMkLst>
        </pc:cxnChg>
        <pc:cxnChg chg="add del mod">
          <ac:chgData name="Huy Pham" userId="918db3a1909f15e0" providerId="LiveId" clId="{F19965F6-5506-42AE-B8AF-E67348EDD155}" dt="2024-05-03T07:23:55.103" v="5150" actId="21"/>
          <ac:cxnSpMkLst>
            <pc:docMk/>
            <pc:sldMk cId="2336883206" sldId="491"/>
            <ac:cxnSpMk id="40" creationId="{BAA6A1DF-E532-E9D7-9C99-5547906F17F6}"/>
          </ac:cxnSpMkLst>
        </pc:cxnChg>
        <pc:cxnChg chg="add mod">
          <ac:chgData name="Huy Pham" userId="918db3a1909f15e0" providerId="LiveId" clId="{F19965F6-5506-42AE-B8AF-E67348EDD155}" dt="2024-05-03T07:26:27.535" v="5203" actId="1037"/>
          <ac:cxnSpMkLst>
            <pc:docMk/>
            <pc:sldMk cId="2336883206" sldId="491"/>
            <ac:cxnSpMk id="48" creationId="{BAA6A1DF-E532-E9D7-9C99-5547906F17F6}"/>
          </ac:cxnSpMkLst>
        </pc:cxnChg>
        <pc:cxnChg chg="add del mod">
          <ac:chgData name="Huy Pham" userId="918db3a1909f15e0" providerId="LiveId" clId="{F19965F6-5506-42AE-B8AF-E67348EDD155}" dt="2024-05-03T07:27:17.271" v="5221" actId="21"/>
          <ac:cxnSpMkLst>
            <pc:docMk/>
            <pc:sldMk cId="2336883206" sldId="491"/>
            <ac:cxnSpMk id="53" creationId="{AC5678E7-1FD7-6B7D-8AFA-D3E1A196C3CC}"/>
          </ac:cxnSpMkLst>
        </pc:cxnChg>
        <pc:cxnChg chg="add mod">
          <ac:chgData name="Huy Pham" userId="918db3a1909f15e0" providerId="LiveId" clId="{F19965F6-5506-42AE-B8AF-E67348EDD155}" dt="2024-05-03T07:26:05.981" v="5191" actId="1076"/>
          <ac:cxnSpMkLst>
            <pc:docMk/>
            <pc:sldMk cId="2336883206" sldId="491"/>
            <ac:cxnSpMk id="54" creationId="{4B0A93ED-2D70-FC18-D446-809F7A2723E3}"/>
          </ac:cxnSpMkLst>
        </pc:cxnChg>
        <pc:cxnChg chg="add del mod">
          <ac:chgData name="Huy Pham" userId="918db3a1909f15e0" providerId="LiveId" clId="{F19965F6-5506-42AE-B8AF-E67348EDD155}" dt="2024-05-03T07:27:17.271" v="5221" actId="21"/>
          <ac:cxnSpMkLst>
            <pc:docMk/>
            <pc:sldMk cId="2336883206" sldId="491"/>
            <ac:cxnSpMk id="56" creationId="{CEE814BB-4CC6-9B5D-963C-9CCADF5AEEB2}"/>
          </ac:cxnSpMkLst>
        </pc:cxnChg>
        <pc:cxnChg chg="add mod">
          <ac:chgData name="Huy Pham" userId="918db3a1909f15e0" providerId="LiveId" clId="{F19965F6-5506-42AE-B8AF-E67348EDD155}" dt="2024-05-03T07:27:17.560" v="5222"/>
          <ac:cxnSpMkLst>
            <pc:docMk/>
            <pc:sldMk cId="2336883206" sldId="491"/>
            <ac:cxnSpMk id="62" creationId="{AC5678E7-1FD7-6B7D-8AFA-D3E1A196C3CC}"/>
          </ac:cxnSpMkLst>
        </pc:cxnChg>
        <pc:cxnChg chg="add mod">
          <ac:chgData name="Huy Pham" userId="918db3a1909f15e0" providerId="LiveId" clId="{F19965F6-5506-42AE-B8AF-E67348EDD155}" dt="2024-05-03T07:27:17.560" v="5222"/>
          <ac:cxnSpMkLst>
            <pc:docMk/>
            <pc:sldMk cId="2336883206" sldId="491"/>
            <ac:cxnSpMk id="63" creationId="{CEE814BB-4CC6-9B5D-963C-9CCADF5AEEB2}"/>
          </ac:cxnSpMkLst>
        </pc:cxnChg>
      </pc:sldChg>
      <pc:sldChg chg="addSp delSp modSp add mod delAnim modAnim">
        <pc:chgData name="Huy Pham" userId="918db3a1909f15e0" providerId="LiveId" clId="{F19965F6-5506-42AE-B8AF-E67348EDD155}" dt="2024-05-03T07:40:13.014" v="5463" actId="1076"/>
        <pc:sldMkLst>
          <pc:docMk/>
          <pc:sldMk cId="1202710588" sldId="492"/>
        </pc:sldMkLst>
        <pc:spChg chg="add mod">
          <ac:chgData name="Huy Pham" userId="918db3a1909f15e0" providerId="LiveId" clId="{F19965F6-5506-42AE-B8AF-E67348EDD155}" dt="2024-05-03T07:28:30.172" v="5247"/>
          <ac:spMkLst>
            <pc:docMk/>
            <pc:sldMk cId="1202710588" sldId="492"/>
            <ac:spMk id="20" creationId="{0DAD27BE-74B3-E02C-259A-8B989951B242}"/>
          </ac:spMkLst>
        </pc:spChg>
        <pc:spChg chg="add mod">
          <ac:chgData name="Huy Pham" userId="918db3a1909f15e0" providerId="LiveId" clId="{F19965F6-5506-42AE-B8AF-E67348EDD155}" dt="2024-05-03T07:28:30.172" v="5247"/>
          <ac:spMkLst>
            <pc:docMk/>
            <pc:sldMk cId="1202710588" sldId="492"/>
            <ac:spMk id="21" creationId="{E42131BE-62B5-E7FF-AD1D-43227B173C37}"/>
          </ac:spMkLst>
        </pc:spChg>
        <pc:spChg chg="add mod">
          <ac:chgData name="Huy Pham" userId="918db3a1909f15e0" providerId="LiveId" clId="{F19965F6-5506-42AE-B8AF-E67348EDD155}" dt="2024-05-03T07:32:15.879" v="5295" actId="14100"/>
          <ac:spMkLst>
            <pc:docMk/>
            <pc:sldMk cId="1202710588" sldId="492"/>
            <ac:spMk id="22" creationId="{A98052A6-A3C8-1E94-1794-91A014BE4E53}"/>
          </ac:spMkLst>
        </pc:spChg>
        <pc:spChg chg="del">
          <ac:chgData name="Huy Pham" userId="918db3a1909f15e0" providerId="LiveId" clId="{F19965F6-5506-42AE-B8AF-E67348EDD155}" dt="2024-05-03T07:28:19.178" v="5245" actId="478"/>
          <ac:spMkLst>
            <pc:docMk/>
            <pc:sldMk cId="1202710588" sldId="492"/>
            <ac:spMk id="23" creationId="{C1FE9696-2980-ECC0-7848-4C5D1C65AE63}"/>
          </ac:spMkLst>
        </pc:spChg>
        <pc:spChg chg="del">
          <ac:chgData name="Huy Pham" userId="918db3a1909f15e0" providerId="LiveId" clId="{F19965F6-5506-42AE-B8AF-E67348EDD155}" dt="2024-05-03T07:28:19.178" v="5245" actId="478"/>
          <ac:spMkLst>
            <pc:docMk/>
            <pc:sldMk cId="1202710588" sldId="492"/>
            <ac:spMk id="24" creationId="{FDBEFE10-D3E4-0B37-C4B8-99B63F863731}"/>
          </ac:spMkLst>
        </pc:spChg>
        <pc:spChg chg="del">
          <ac:chgData name="Huy Pham" userId="918db3a1909f15e0" providerId="LiveId" clId="{F19965F6-5506-42AE-B8AF-E67348EDD155}" dt="2024-05-03T07:28:19.178" v="5245" actId="478"/>
          <ac:spMkLst>
            <pc:docMk/>
            <pc:sldMk cId="1202710588" sldId="492"/>
            <ac:spMk id="25" creationId="{18B0B687-EF84-9124-D3AB-D24D3CA03133}"/>
          </ac:spMkLst>
        </pc:spChg>
        <pc:spChg chg="add mod">
          <ac:chgData name="Huy Pham" userId="918db3a1909f15e0" providerId="LiveId" clId="{F19965F6-5506-42AE-B8AF-E67348EDD155}" dt="2024-05-03T07:30:45.002" v="5269" actId="1076"/>
          <ac:spMkLst>
            <pc:docMk/>
            <pc:sldMk cId="1202710588" sldId="492"/>
            <ac:spMk id="26" creationId="{F377C12C-2FAC-5CBC-275D-61A33390C757}"/>
          </ac:spMkLst>
        </pc:spChg>
        <pc:spChg chg="del">
          <ac:chgData name="Huy Pham" userId="918db3a1909f15e0" providerId="LiveId" clId="{F19965F6-5506-42AE-B8AF-E67348EDD155}" dt="2024-05-03T07:28:19.178" v="5245" actId="478"/>
          <ac:spMkLst>
            <pc:docMk/>
            <pc:sldMk cId="1202710588" sldId="492"/>
            <ac:spMk id="27" creationId="{79B417C5-4466-8306-8030-C442E3934CD9}"/>
          </ac:spMkLst>
        </pc:spChg>
        <pc:spChg chg="del">
          <ac:chgData name="Huy Pham" userId="918db3a1909f15e0" providerId="LiveId" clId="{F19965F6-5506-42AE-B8AF-E67348EDD155}" dt="2024-05-03T07:28:19.178" v="5245" actId="478"/>
          <ac:spMkLst>
            <pc:docMk/>
            <pc:sldMk cId="1202710588" sldId="492"/>
            <ac:spMk id="28" creationId="{239C1B00-1B16-9266-3CE4-2104FD349EE7}"/>
          </ac:spMkLst>
        </pc:spChg>
        <pc:spChg chg="del">
          <ac:chgData name="Huy Pham" userId="918db3a1909f15e0" providerId="LiveId" clId="{F19965F6-5506-42AE-B8AF-E67348EDD155}" dt="2024-05-03T07:28:20.420" v="5246" actId="478"/>
          <ac:spMkLst>
            <pc:docMk/>
            <pc:sldMk cId="1202710588" sldId="492"/>
            <ac:spMk id="30" creationId="{610DACE2-4920-3345-C896-901AE5297050}"/>
          </ac:spMkLst>
        </pc:spChg>
        <pc:spChg chg="del">
          <ac:chgData name="Huy Pham" userId="918db3a1909f15e0" providerId="LiveId" clId="{F19965F6-5506-42AE-B8AF-E67348EDD155}" dt="2024-05-03T07:28:19.178" v="5245" actId="478"/>
          <ac:spMkLst>
            <pc:docMk/>
            <pc:sldMk cId="1202710588" sldId="492"/>
            <ac:spMk id="31" creationId="{F8EF229B-03F2-28AE-FE98-2E082B2FC961}"/>
          </ac:spMkLst>
        </pc:spChg>
        <pc:spChg chg="del">
          <ac:chgData name="Huy Pham" userId="918db3a1909f15e0" providerId="LiveId" clId="{F19965F6-5506-42AE-B8AF-E67348EDD155}" dt="2024-05-03T07:28:19.178" v="5245" actId="478"/>
          <ac:spMkLst>
            <pc:docMk/>
            <pc:sldMk cId="1202710588" sldId="492"/>
            <ac:spMk id="32" creationId="{27362DD8-F0AD-470F-4606-A60F172970D9}"/>
          </ac:spMkLst>
        </pc:spChg>
        <pc:spChg chg="add mod">
          <ac:chgData name="Huy Pham" userId="918db3a1909f15e0" providerId="LiveId" clId="{F19965F6-5506-42AE-B8AF-E67348EDD155}" dt="2024-05-03T07:32:33.187" v="5297" actId="2711"/>
          <ac:spMkLst>
            <pc:docMk/>
            <pc:sldMk cId="1202710588" sldId="492"/>
            <ac:spMk id="34" creationId="{2400B3B5-3357-8859-5D5E-CCA5F373FD41}"/>
          </ac:spMkLst>
        </pc:spChg>
        <pc:spChg chg="del">
          <ac:chgData name="Huy Pham" userId="918db3a1909f15e0" providerId="LiveId" clId="{F19965F6-5506-42AE-B8AF-E67348EDD155}" dt="2024-05-03T07:28:19.178" v="5245" actId="478"/>
          <ac:spMkLst>
            <pc:docMk/>
            <pc:sldMk cId="1202710588" sldId="492"/>
            <ac:spMk id="35" creationId="{A5598942-5D12-9578-F82B-80463D104451}"/>
          </ac:spMkLst>
        </pc:spChg>
        <pc:spChg chg="del">
          <ac:chgData name="Huy Pham" userId="918db3a1909f15e0" providerId="LiveId" clId="{F19965F6-5506-42AE-B8AF-E67348EDD155}" dt="2024-05-03T07:28:19.178" v="5245" actId="478"/>
          <ac:spMkLst>
            <pc:docMk/>
            <pc:sldMk cId="1202710588" sldId="492"/>
            <ac:spMk id="36" creationId="{8848A04F-9731-33C6-B18C-E5AC15653118}"/>
          </ac:spMkLst>
        </pc:spChg>
        <pc:spChg chg="del">
          <ac:chgData name="Huy Pham" userId="918db3a1909f15e0" providerId="LiveId" clId="{F19965F6-5506-42AE-B8AF-E67348EDD155}" dt="2024-05-03T07:28:19.178" v="5245" actId="478"/>
          <ac:spMkLst>
            <pc:docMk/>
            <pc:sldMk cId="1202710588" sldId="492"/>
            <ac:spMk id="42" creationId="{D3126FDC-5B72-1790-22FD-4A4D4C4CD5C4}"/>
          </ac:spMkLst>
        </pc:spChg>
        <pc:spChg chg="del">
          <ac:chgData name="Huy Pham" userId="918db3a1909f15e0" providerId="LiveId" clId="{F19965F6-5506-42AE-B8AF-E67348EDD155}" dt="2024-05-03T07:28:19.178" v="5245" actId="478"/>
          <ac:spMkLst>
            <pc:docMk/>
            <pc:sldMk cId="1202710588" sldId="492"/>
            <ac:spMk id="46" creationId="{23ECFC36-DF23-E4F4-A107-83BD843BFA25}"/>
          </ac:spMkLst>
        </pc:spChg>
        <pc:spChg chg="del">
          <ac:chgData name="Huy Pham" userId="918db3a1909f15e0" providerId="LiveId" clId="{F19965F6-5506-42AE-B8AF-E67348EDD155}" dt="2024-05-03T07:28:19.178" v="5245" actId="478"/>
          <ac:spMkLst>
            <pc:docMk/>
            <pc:sldMk cId="1202710588" sldId="492"/>
            <ac:spMk id="47" creationId="{2776E022-9566-E970-E55B-CEACDE982F6E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49" creationId="{B4FB5BD6-CAB6-ECB7-CC2D-B244DAD4CBCC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50" creationId="{87A2A43D-B739-9FD1-002D-47A7570FE086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51" creationId="{AFDFDDBC-E308-8FAA-23AA-5EA7A4D65A95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52" creationId="{E7A24C28-A0C2-546A-0C62-251B00341479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55" creationId="{E0017E39-ED14-EC8F-47A1-6E61766A4903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64" creationId="{AB14876B-E15E-6FFA-7B4B-D575120365DD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65" creationId="{DA82363A-085D-DC60-0055-04DBDEF5F164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66" creationId="{7152BD27-249D-45CC-FDA7-423D61ACF51E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67" creationId="{572B29B7-9054-5192-E1F1-CC66ACED9822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68" creationId="{956913BF-2E7A-AC6A-8275-135063EB622E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69" creationId="{303CA483-CDD9-67B3-EFD7-387D4EC4304D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70" creationId="{2B705435-796B-EF07-F8A6-826DCA2B25AB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71" creationId="{1635A1E4-168F-AA3E-DAAF-CBBEE6EB00D8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72" creationId="{7536DE57-1EBA-F31B-7A73-BDF35787C54E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73" creationId="{AD157491-506D-6352-0E0A-A2507D5A4EF3}"/>
          </ac:spMkLst>
        </pc:spChg>
        <pc:spChg chg="add mod">
          <ac:chgData name="Huy Pham" userId="918db3a1909f15e0" providerId="LiveId" clId="{F19965F6-5506-42AE-B8AF-E67348EDD155}" dt="2024-05-03T07:36:02.447" v="5368" actId="1037"/>
          <ac:spMkLst>
            <pc:docMk/>
            <pc:sldMk cId="1202710588" sldId="492"/>
            <ac:spMk id="75" creationId="{367F129F-E6B8-9736-0DE4-F63556608121}"/>
          </ac:spMkLst>
        </pc:spChg>
        <pc:spChg chg="add mod">
          <ac:chgData name="Huy Pham" userId="918db3a1909f15e0" providerId="LiveId" clId="{F19965F6-5506-42AE-B8AF-E67348EDD155}" dt="2024-05-03T07:35:49.469" v="5359" actId="1076"/>
          <ac:spMkLst>
            <pc:docMk/>
            <pc:sldMk cId="1202710588" sldId="492"/>
            <ac:spMk id="86" creationId="{012404E1-D1CD-91B5-6713-CD3931F0E6E4}"/>
          </ac:spMkLst>
        </pc:spChg>
        <pc:spChg chg="add mod">
          <ac:chgData name="Huy Pham" userId="918db3a1909f15e0" providerId="LiveId" clId="{F19965F6-5506-42AE-B8AF-E67348EDD155}" dt="2024-05-03T07:36:13.684" v="5371" actId="14100"/>
          <ac:spMkLst>
            <pc:docMk/>
            <pc:sldMk cId="1202710588" sldId="492"/>
            <ac:spMk id="89" creationId="{BD5F0B53-8893-A5EA-F20E-1572C646ABF0}"/>
          </ac:spMkLst>
        </pc:spChg>
        <pc:spChg chg="add mod">
          <ac:chgData name="Huy Pham" userId="918db3a1909f15e0" providerId="LiveId" clId="{F19965F6-5506-42AE-B8AF-E67348EDD155}" dt="2024-05-03T07:36:36.611" v="5381" actId="1076"/>
          <ac:spMkLst>
            <pc:docMk/>
            <pc:sldMk cId="1202710588" sldId="492"/>
            <ac:spMk id="90" creationId="{9FC2E245-F6EC-0B45-5D59-F0F6671C9CE3}"/>
          </ac:spMkLst>
        </pc:spChg>
        <pc:spChg chg="add mod">
          <ac:chgData name="Huy Pham" userId="918db3a1909f15e0" providerId="LiveId" clId="{F19965F6-5506-42AE-B8AF-E67348EDD155}" dt="2024-05-03T07:38:35.452" v="5421" actId="1076"/>
          <ac:spMkLst>
            <pc:docMk/>
            <pc:sldMk cId="1202710588" sldId="492"/>
            <ac:spMk id="91" creationId="{EBCA9771-8777-F838-8FC4-77890EB939B9}"/>
          </ac:spMkLst>
        </pc:spChg>
        <pc:spChg chg="add mod">
          <ac:chgData name="Huy Pham" userId="918db3a1909f15e0" providerId="LiveId" clId="{F19965F6-5506-42AE-B8AF-E67348EDD155}" dt="2024-05-03T07:39:06.234" v="5436" actId="1076"/>
          <ac:spMkLst>
            <pc:docMk/>
            <pc:sldMk cId="1202710588" sldId="492"/>
            <ac:spMk id="96" creationId="{2C751765-B6B9-EFF6-B51A-46C656096093}"/>
          </ac:spMkLst>
        </pc:spChg>
        <pc:spChg chg="add mod">
          <ac:chgData name="Huy Pham" userId="918db3a1909f15e0" providerId="LiveId" clId="{F19965F6-5506-42AE-B8AF-E67348EDD155}" dt="2024-05-03T07:39:26.899" v="5442" actId="14100"/>
          <ac:spMkLst>
            <pc:docMk/>
            <pc:sldMk cId="1202710588" sldId="492"/>
            <ac:spMk id="97" creationId="{E604F39B-B709-648A-CC7B-E66108BCA4D7}"/>
          </ac:spMkLst>
        </pc:spChg>
        <pc:spChg chg="add mod">
          <ac:chgData name="Huy Pham" userId="918db3a1909f15e0" providerId="LiveId" clId="{F19965F6-5506-42AE-B8AF-E67348EDD155}" dt="2024-05-03T07:39:50.071" v="5452" actId="1076"/>
          <ac:spMkLst>
            <pc:docMk/>
            <pc:sldMk cId="1202710588" sldId="492"/>
            <ac:spMk id="98" creationId="{887950EA-ABCB-3345-57E7-CED1B08AD1E9}"/>
          </ac:spMkLst>
        </pc:spChg>
        <pc:spChg chg="add mod">
          <ac:chgData name="Huy Pham" userId="918db3a1909f15e0" providerId="LiveId" clId="{F19965F6-5506-42AE-B8AF-E67348EDD155}" dt="2024-05-03T07:40:13.014" v="5463" actId="1076"/>
          <ac:spMkLst>
            <pc:docMk/>
            <pc:sldMk cId="1202710588" sldId="492"/>
            <ac:spMk id="99" creationId="{F70EB872-58D5-EAF1-A102-802298CE8F5F}"/>
          </ac:spMkLst>
        </pc:spChg>
        <pc:graphicFrameChg chg="add del mod">
          <ac:chgData name="Huy Pham" userId="918db3a1909f15e0" providerId="LiveId" clId="{F19965F6-5506-42AE-B8AF-E67348EDD155}" dt="2024-05-03T07:29:00.354" v="5255"/>
          <ac:graphicFrameMkLst>
            <pc:docMk/>
            <pc:sldMk cId="1202710588" sldId="492"/>
            <ac:graphicFrameMk id="29" creationId="{55BB8F27-F7A7-3592-61C0-07F5AE5BC17B}"/>
          </ac:graphicFrameMkLst>
        </pc:graphicFrameChg>
        <pc:graphicFrameChg chg="add del mod">
          <ac:chgData name="Huy Pham" userId="918db3a1909f15e0" providerId="LiveId" clId="{F19965F6-5506-42AE-B8AF-E67348EDD155}" dt="2024-05-03T07:30:47.599" v="5272"/>
          <ac:graphicFrameMkLst>
            <pc:docMk/>
            <pc:sldMk cId="1202710588" sldId="492"/>
            <ac:graphicFrameMk id="74" creationId="{9AEB0E04-034F-D19B-2C18-D80B9691F8E5}"/>
          </ac:graphicFrameMkLst>
        </pc:graphicFrameChg>
        <pc:graphicFrameChg chg="add del mod">
          <ac:chgData name="Huy Pham" userId="918db3a1909f15e0" providerId="LiveId" clId="{F19965F6-5506-42AE-B8AF-E67348EDD155}" dt="2024-05-03T07:35:05.112" v="5344"/>
          <ac:graphicFrameMkLst>
            <pc:docMk/>
            <pc:sldMk cId="1202710588" sldId="492"/>
            <ac:graphicFrameMk id="84" creationId="{038A1E28-8128-2CEF-6B54-C671F9CF9AE3}"/>
          </ac:graphicFrameMkLst>
        </pc:graphicFrameChg>
        <pc:graphicFrameChg chg="add del mod">
          <ac:chgData name="Huy Pham" userId="918db3a1909f15e0" providerId="LiveId" clId="{F19965F6-5506-42AE-B8AF-E67348EDD155}" dt="2024-05-03T07:35:26.916" v="5350"/>
          <ac:graphicFrameMkLst>
            <pc:docMk/>
            <pc:sldMk cId="1202710588" sldId="492"/>
            <ac:graphicFrameMk id="87" creationId="{013B216C-3058-98F1-7D23-3418B1AC4830}"/>
          </ac:graphicFrameMkLst>
        </pc:graphicFrameChg>
        <pc:cxnChg chg="del">
          <ac:chgData name="Huy Pham" userId="918db3a1909f15e0" providerId="LiveId" clId="{F19965F6-5506-42AE-B8AF-E67348EDD155}" dt="2024-05-03T07:28:19.178" v="5245" actId="478"/>
          <ac:cxnSpMkLst>
            <pc:docMk/>
            <pc:sldMk cId="1202710588" sldId="492"/>
            <ac:cxnSpMk id="37" creationId="{D182C66E-00ED-35F3-3FCD-D4CE6ECEF40F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38" creationId="{E40F308F-AC3B-31AD-F433-96ED18299556}"/>
          </ac:cxnSpMkLst>
        </pc:cxnChg>
        <pc:cxnChg chg="del">
          <ac:chgData name="Huy Pham" userId="918db3a1909f15e0" providerId="LiveId" clId="{F19965F6-5506-42AE-B8AF-E67348EDD155}" dt="2024-05-03T07:28:19.178" v="5245" actId="478"/>
          <ac:cxnSpMkLst>
            <pc:docMk/>
            <pc:sldMk cId="1202710588" sldId="492"/>
            <ac:cxnSpMk id="39" creationId="{26A70E47-A4A2-B388-8150-7AADAF2B00AD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40" creationId="{B039A3A6-C299-CEE6-86BF-92090D01778F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41" creationId="{9E57A37D-A4A1-439C-AE52-0779A285DBB8}"/>
          </ac:cxnSpMkLst>
        </pc:cxnChg>
        <pc:cxnChg chg="del">
          <ac:chgData name="Huy Pham" userId="918db3a1909f15e0" providerId="LiveId" clId="{F19965F6-5506-42AE-B8AF-E67348EDD155}" dt="2024-05-03T07:28:19.178" v="5245" actId="478"/>
          <ac:cxnSpMkLst>
            <pc:docMk/>
            <pc:sldMk cId="1202710588" sldId="492"/>
            <ac:cxnSpMk id="43" creationId="{6F239D1A-0871-D54D-22FD-2888B46A8430}"/>
          </ac:cxnSpMkLst>
        </pc:cxnChg>
        <pc:cxnChg chg="del">
          <ac:chgData name="Huy Pham" userId="918db3a1909f15e0" providerId="LiveId" clId="{F19965F6-5506-42AE-B8AF-E67348EDD155}" dt="2024-05-03T07:28:19.178" v="5245" actId="478"/>
          <ac:cxnSpMkLst>
            <pc:docMk/>
            <pc:sldMk cId="1202710588" sldId="492"/>
            <ac:cxnSpMk id="44" creationId="{296AB114-0EAF-98E3-FBBD-EFB1F1AD18B3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45" creationId="{59A2DE72-5924-D140-F9FB-F075AC3E5965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48" creationId="{00E60C1C-C910-B5E7-966D-2AFF35EA3E47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53" creationId="{71BDCA02-7867-05AE-1B0F-17F3BB03431F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54" creationId="{E25E82A3-17BD-49EA-96DC-D259777A865D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56" creationId="{9D5997E7-0228-A4DC-384A-4120E86600AD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57" creationId="{72A78B32-70D0-A5FE-9CA3-E4BDA09F036E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58" creationId="{98BC9DF2-BFAD-A215-879D-F7E0D870960D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59" creationId="{14394234-5FFD-D774-6157-ADED8C34C43E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60" creationId="{00824F9D-BE60-1F70-B2E4-EA131731C7E1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61" creationId="{B6C352F0-6182-C6C7-B60F-E089F21339F1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62" creationId="{7EAE5B0B-A4ED-4812-E179-3C29C26209BC}"/>
          </ac:cxnSpMkLst>
        </pc:cxnChg>
        <pc:cxnChg chg="add mod">
          <ac:chgData name="Huy Pham" userId="918db3a1909f15e0" providerId="LiveId" clId="{F19965F6-5506-42AE-B8AF-E67348EDD155}" dt="2024-05-03T07:36:02.447" v="5368" actId="1037"/>
          <ac:cxnSpMkLst>
            <pc:docMk/>
            <pc:sldMk cId="1202710588" sldId="492"/>
            <ac:cxnSpMk id="63" creationId="{E9383FC8-EB55-62A0-97EC-6264A63D5EA9}"/>
          </ac:cxnSpMkLst>
        </pc:cxnChg>
        <pc:cxnChg chg="add mod">
          <ac:chgData name="Huy Pham" userId="918db3a1909f15e0" providerId="LiveId" clId="{F19965F6-5506-42AE-B8AF-E67348EDD155}" dt="2024-05-03T07:37:21.439" v="5403" actId="208"/>
          <ac:cxnSpMkLst>
            <pc:docMk/>
            <pc:sldMk cId="1202710588" sldId="492"/>
            <ac:cxnSpMk id="92" creationId="{C7E122EC-696F-8F81-9EB0-C537748725A2}"/>
          </ac:cxnSpMkLst>
        </pc:cxnChg>
        <pc:cxnChg chg="add mod">
          <ac:chgData name="Huy Pham" userId="918db3a1909f15e0" providerId="LiveId" clId="{F19965F6-5506-42AE-B8AF-E67348EDD155}" dt="2024-05-03T07:38:19.212" v="5412"/>
          <ac:cxnSpMkLst>
            <pc:docMk/>
            <pc:sldMk cId="1202710588" sldId="492"/>
            <ac:cxnSpMk id="94" creationId="{8822EDBE-EEE6-D479-C301-5CAA02D3260E}"/>
          </ac:cxnSpMkLst>
        </pc:cxnChg>
        <pc:cxnChg chg="add mod">
          <ac:chgData name="Huy Pham" userId="918db3a1909f15e0" providerId="LiveId" clId="{F19965F6-5506-42AE-B8AF-E67348EDD155}" dt="2024-05-03T07:38:23.655" v="5413"/>
          <ac:cxnSpMkLst>
            <pc:docMk/>
            <pc:sldMk cId="1202710588" sldId="492"/>
            <ac:cxnSpMk id="95" creationId="{11A7161F-F7A0-D98B-EADC-43BF54AD9FA1}"/>
          </ac:cxnSpMkLst>
        </pc:cxnChg>
      </pc:sldChg>
    </pc:docChg>
  </pc:docChgLst>
  <pc:docChgLst>
    <pc:chgData name="Huy Pham" userId="918db3a1909f15e0" providerId="LiveId" clId="{EE25DBAE-D5E3-4F81-8071-FD1D3DFE23FC}"/>
    <pc:docChg chg="undo redo custSel addSld delSld modSld">
      <pc:chgData name="Huy Pham" userId="918db3a1909f15e0" providerId="LiveId" clId="{EE25DBAE-D5E3-4F81-8071-FD1D3DFE23FC}" dt="2024-05-23T03:07:21.990" v="3028"/>
      <pc:docMkLst>
        <pc:docMk/>
      </pc:docMkLst>
      <pc:sldChg chg="addSp delSp modSp add del mod delAnim modAnim">
        <pc:chgData name="Huy Pham" userId="918db3a1909f15e0" providerId="LiveId" clId="{EE25DBAE-D5E3-4F81-8071-FD1D3DFE23FC}" dt="2024-05-23T02:54:48.196" v="2923"/>
        <pc:sldMkLst>
          <pc:docMk/>
          <pc:sldMk cId="4004204701" sldId="469"/>
        </pc:sldMkLst>
        <pc:spChg chg="del">
          <ac:chgData name="Huy Pham" userId="918db3a1909f15e0" providerId="LiveId" clId="{EE25DBAE-D5E3-4F81-8071-FD1D3DFE23FC}" dt="2024-05-03T08:38:53.504" v="777" actId="478"/>
          <ac:spMkLst>
            <pc:docMk/>
            <pc:sldMk cId="4004204701" sldId="469"/>
            <ac:spMk id="10" creationId="{44196311-251D-0BF6-3CAC-71334AF1B751}"/>
          </ac:spMkLst>
        </pc:spChg>
        <pc:spChg chg="del">
          <ac:chgData name="Huy Pham" userId="918db3a1909f15e0" providerId="LiveId" clId="{EE25DBAE-D5E3-4F81-8071-FD1D3DFE23FC}" dt="2024-05-03T08:38:53.504" v="777" actId="478"/>
          <ac:spMkLst>
            <pc:docMk/>
            <pc:sldMk cId="4004204701" sldId="469"/>
            <ac:spMk id="11" creationId="{66389595-266F-1E34-F9B3-B301A1D36E27}"/>
          </ac:spMkLst>
        </pc:spChg>
        <pc:spChg chg="del">
          <ac:chgData name="Huy Pham" userId="918db3a1909f15e0" providerId="LiveId" clId="{EE25DBAE-D5E3-4F81-8071-FD1D3DFE23FC}" dt="2024-05-03T08:38:53.504" v="777" actId="478"/>
          <ac:spMkLst>
            <pc:docMk/>
            <pc:sldMk cId="4004204701" sldId="469"/>
            <ac:spMk id="12" creationId="{C48652AC-C627-2B19-2990-1EF69B0ACB9F}"/>
          </ac:spMkLst>
        </pc:spChg>
        <pc:spChg chg="del">
          <ac:chgData name="Huy Pham" userId="918db3a1909f15e0" providerId="LiveId" clId="{EE25DBAE-D5E3-4F81-8071-FD1D3DFE23FC}" dt="2024-05-03T08:38:53.504" v="777" actId="478"/>
          <ac:spMkLst>
            <pc:docMk/>
            <pc:sldMk cId="4004204701" sldId="469"/>
            <ac:spMk id="13" creationId="{75210F64-84EB-A3C0-234B-38A4D7D9FBE3}"/>
          </ac:spMkLst>
        </pc:spChg>
        <pc:spChg chg="del">
          <ac:chgData name="Huy Pham" userId="918db3a1909f15e0" providerId="LiveId" clId="{EE25DBAE-D5E3-4F81-8071-FD1D3DFE23FC}" dt="2024-05-03T08:38:53.504" v="777" actId="478"/>
          <ac:spMkLst>
            <pc:docMk/>
            <pc:sldMk cId="4004204701" sldId="469"/>
            <ac:spMk id="14" creationId="{86BD122A-D896-AE1A-CD88-D3B3D172304B}"/>
          </ac:spMkLst>
        </pc:spChg>
        <pc:spChg chg="del">
          <ac:chgData name="Huy Pham" userId="918db3a1909f15e0" providerId="LiveId" clId="{EE25DBAE-D5E3-4F81-8071-FD1D3DFE23FC}" dt="2024-05-03T08:38:53.504" v="777" actId="478"/>
          <ac:spMkLst>
            <pc:docMk/>
            <pc:sldMk cId="4004204701" sldId="469"/>
            <ac:spMk id="15" creationId="{282D74E4-1003-5B7C-1EA7-60F9BB4EB754}"/>
          </ac:spMkLst>
        </pc:spChg>
        <pc:spChg chg="del">
          <ac:chgData name="Huy Pham" userId="918db3a1909f15e0" providerId="LiveId" clId="{EE25DBAE-D5E3-4F81-8071-FD1D3DFE23FC}" dt="2024-05-03T08:38:53.504" v="777" actId="478"/>
          <ac:spMkLst>
            <pc:docMk/>
            <pc:sldMk cId="4004204701" sldId="469"/>
            <ac:spMk id="16" creationId="{5E342325-AA35-5CF7-9DC1-0C2E646513BD}"/>
          </ac:spMkLst>
        </pc:spChg>
        <pc:spChg chg="del">
          <ac:chgData name="Huy Pham" userId="918db3a1909f15e0" providerId="LiveId" clId="{EE25DBAE-D5E3-4F81-8071-FD1D3DFE23FC}" dt="2024-05-03T08:38:53.504" v="777" actId="478"/>
          <ac:spMkLst>
            <pc:docMk/>
            <pc:sldMk cId="4004204701" sldId="469"/>
            <ac:spMk id="17" creationId="{2C338DCF-3CA8-8E7B-EEBE-8592565B8E3B}"/>
          </ac:spMkLst>
        </pc:spChg>
        <pc:spChg chg="del">
          <ac:chgData name="Huy Pham" userId="918db3a1909f15e0" providerId="LiveId" clId="{EE25DBAE-D5E3-4F81-8071-FD1D3DFE23FC}" dt="2024-05-03T08:38:53.504" v="777" actId="478"/>
          <ac:spMkLst>
            <pc:docMk/>
            <pc:sldMk cId="4004204701" sldId="469"/>
            <ac:spMk id="18" creationId="{97AA56F7-A511-872B-83CF-6C482CB250E8}"/>
          </ac:spMkLst>
        </pc:spChg>
        <pc:spChg chg="mod">
          <ac:chgData name="Huy Pham" userId="918db3a1909f15e0" providerId="LiveId" clId="{EE25DBAE-D5E3-4F81-8071-FD1D3DFE23FC}" dt="2024-05-03T07:46:25.553" v="55" actId="1036"/>
          <ac:spMkLst>
            <pc:docMk/>
            <pc:sldMk cId="4004204701" sldId="469"/>
            <ac:spMk id="20" creationId="{A06BA14A-8D8C-664A-A722-7DAD205B5E1D}"/>
          </ac:spMkLst>
        </pc:spChg>
        <pc:spChg chg="del">
          <ac:chgData name="Huy Pham" userId="918db3a1909f15e0" providerId="LiveId" clId="{EE25DBAE-D5E3-4F81-8071-FD1D3DFE23FC}" dt="2024-05-03T07:45:04.236" v="26" actId="478"/>
          <ac:spMkLst>
            <pc:docMk/>
            <pc:sldMk cId="4004204701" sldId="469"/>
            <ac:spMk id="23" creationId="{B94540C6-342B-5CD4-929B-50D73327334C}"/>
          </ac:spMkLst>
        </pc:spChg>
        <pc:spChg chg="add mod">
          <ac:chgData name="Huy Pham" userId="918db3a1909f15e0" providerId="LiveId" clId="{EE25DBAE-D5E3-4F81-8071-FD1D3DFE23FC}" dt="2024-05-03T07:47:48.059" v="60" actId="2711"/>
          <ac:spMkLst>
            <pc:docMk/>
            <pc:sldMk cId="4004204701" sldId="469"/>
            <ac:spMk id="27" creationId="{C62520CC-E800-3C57-3421-B1253DD50592}"/>
          </ac:spMkLst>
        </pc:spChg>
        <pc:spChg chg="add mod">
          <ac:chgData name="Huy Pham" userId="918db3a1909f15e0" providerId="LiveId" clId="{EE25DBAE-D5E3-4F81-8071-FD1D3DFE23FC}" dt="2024-05-03T07:47:33.476" v="58" actId="1076"/>
          <ac:spMkLst>
            <pc:docMk/>
            <pc:sldMk cId="4004204701" sldId="469"/>
            <ac:spMk id="31" creationId="{8BA33601-088B-7D17-023D-6C44896C1CC7}"/>
          </ac:spMkLst>
        </pc:spChg>
        <pc:spChg chg="add mod">
          <ac:chgData name="Huy Pham" userId="918db3a1909f15e0" providerId="LiveId" clId="{EE25DBAE-D5E3-4F81-8071-FD1D3DFE23FC}" dt="2024-05-03T07:47:33.476" v="58" actId="1076"/>
          <ac:spMkLst>
            <pc:docMk/>
            <pc:sldMk cId="4004204701" sldId="469"/>
            <ac:spMk id="32" creationId="{DCCD2F79-BD65-8E04-0A04-409E24A5B5D7}"/>
          </ac:spMkLst>
        </pc:spChg>
        <pc:spChg chg="add mod">
          <ac:chgData name="Huy Pham" userId="918db3a1909f15e0" providerId="LiveId" clId="{EE25DBAE-D5E3-4F81-8071-FD1D3DFE23FC}" dt="2024-05-03T07:47:33.476" v="58" actId="1076"/>
          <ac:spMkLst>
            <pc:docMk/>
            <pc:sldMk cId="4004204701" sldId="469"/>
            <ac:spMk id="36" creationId="{BD4CBEB8-EA42-EF95-A75D-99458C865C07}"/>
          </ac:spMkLst>
        </pc:spChg>
        <pc:spChg chg="add del mod">
          <ac:chgData name="Huy Pham" userId="918db3a1909f15e0" providerId="LiveId" clId="{EE25DBAE-D5E3-4F81-8071-FD1D3DFE23FC}" dt="2024-05-03T07:48:52.018" v="80" actId="478"/>
          <ac:spMkLst>
            <pc:docMk/>
            <pc:sldMk cId="4004204701" sldId="469"/>
            <ac:spMk id="37" creationId="{1A31EF51-DBA9-A6EF-0961-CD1D582B4EA8}"/>
          </ac:spMkLst>
        </pc:spChg>
        <pc:spChg chg="add del mod">
          <ac:chgData name="Huy Pham" userId="918db3a1909f15e0" providerId="LiveId" clId="{EE25DBAE-D5E3-4F81-8071-FD1D3DFE23FC}" dt="2024-05-03T07:48:53.930" v="82" actId="478"/>
          <ac:spMkLst>
            <pc:docMk/>
            <pc:sldMk cId="4004204701" sldId="469"/>
            <ac:spMk id="38" creationId="{B6680E72-1763-32BD-7948-F6869B04265E}"/>
          </ac:spMkLst>
        </pc:spChg>
        <pc:spChg chg="add del mod">
          <ac:chgData name="Huy Pham" userId="918db3a1909f15e0" providerId="LiveId" clId="{EE25DBAE-D5E3-4F81-8071-FD1D3DFE23FC}" dt="2024-05-03T07:58:52.769" v="299" actId="21"/>
          <ac:spMkLst>
            <pc:docMk/>
            <pc:sldMk cId="4004204701" sldId="469"/>
            <ac:spMk id="40" creationId="{5AC56BB4-AAED-224E-933A-1C9499A5AD47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41" creationId="{74C0204E-C0E3-832D-F33D-0A966018B80D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44" creationId="{4B5F8F7A-AE9B-B436-7D40-3B290BA18A55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47" creationId="{4761BB62-2F4A-BE70-EACE-9E2CB59D9DEB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49" creationId="{815EC85F-B736-E70E-6A9C-79DBA3E266FA}"/>
          </ac:spMkLst>
        </pc:spChg>
        <pc:spChg chg="add mod">
          <ac:chgData name="Huy Pham" userId="918db3a1909f15e0" providerId="LiveId" clId="{EE25DBAE-D5E3-4F81-8071-FD1D3DFE23FC}" dt="2024-05-03T07:47:33.476" v="58" actId="1076"/>
          <ac:spMkLst>
            <pc:docMk/>
            <pc:sldMk cId="4004204701" sldId="469"/>
            <ac:spMk id="50" creationId="{0512EB86-7AE0-5859-7B87-699AB959C1CA}"/>
          </ac:spMkLst>
        </pc:spChg>
        <pc:spChg chg="add mod">
          <ac:chgData name="Huy Pham" userId="918db3a1909f15e0" providerId="LiveId" clId="{EE25DBAE-D5E3-4F81-8071-FD1D3DFE23FC}" dt="2024-05-03T07:48:47.035" v="78" actId="1076"/>
          <ac:spMkLst>
            <pc:docMk/>
            <pc:sldMk cId="4004204701" sldId="469"/>
            <ac:spMk id="51" creationId="{A6664FF3-72BA-AA2E-1144-439963713510}"/>
          </ac:spMkLst>
        </pc:spChg>
        <pc:spChg chg="add mod">
          <ac:chgData name="Huy Pham" userId="918db3a1909f15e0" providerId="LiveId" clId="{EE25DBAE-D5E3-4F81-8071-FD1D3DFE23FC}" dt="2024-05-03T07:47:33.476" v="58" actId="1076"/>
          <ac:spMkLst>
            <pc:docMk/>
            <pc:sldMk cId="4004204701" sldId="469"/>
            <ac:spMk id="52" creationId="{6BE18ECA-242F-300E-94E7-882AEBAF8E37}"/>
          </ac:spMkLst>
        </pc:spChg>
        <pc:spChg chg="add del mod">
          <ac:chgData name="Huy Pham" userId="918db3a1909f15e0" providerId="LiveId" clId="{EE25DBAE-D5E3-4F81-8071-FD1D3DFE23FC}" dt="2024-05-03T07:48:50.288" v="79" actId="478"/>
          <ac:spMkLst>
            <pc:docMk/>
            <pc:sldMk cId="4004204701" sldId="469"/>
            <ac:spMk id="53" creationId="{2399ECEE-5DAD-77A2-67BB-F28D6DEC7A83}"/>
          </ac:spMkLst>
        </pc:spChg>
        <pc:spChg chg="add del mod">
          <ac:chgData name="Huy Pham" userId="918db3a1909f15e0" providerId="LiveId" clId="{EE25DBAE-D5E3-4F81-8071-FD1D3DFE23FC}" dt="2024-05-03T07:49:46.072" v="91" actId="21"/>
          <ac:spMkLst>
            <pc:docMk/>
            <pc:sldMk cId="4004204701" sldId="469"/>
            <ac:spMk id="54" creationId="{277ABEE7-C395-B0D8-D10E-E88D19EC0492}"/>
          </ac:spMkLst>
        </pc:spChg>
        <pc:spChg chg="add del mod">
          <ac:chgData name="Huy Pham" userId="918db3a1909f15e0" providerId="LiveId" clId="{EE25DBAE-D5E3-4F81-8071-FD1D3DFE23FC}" dt="2024-05-03T07:59:02.881" v="303" actId="21"/>
          <ac:spMkLst>
            <pc:docMk/>
            <pc:sldMk cId="4004204701" sldId="469"/>
            <ac:spMk id="55" creationId="{B2BA0085-7683-61B0-EA1D-546DB0A2EFF3}"/>
          </ac:spMkLst>
        </pc:spChg>
        <pc:spChg chg="mod">
          <ac:chgData name="Huy Pham" userId="918db3a1909f15e0" providerId="LiveId" clId="{EE25DBAE-D5E3-4F81-8071-FD1D3DFE23FC}" dt="2024-05-03T07:46:33.451" v="56" actId="1076"/>
          <ac:spMkLst>
            <pc:docMk/>
            <pc:sldMk cId="4004204701" sldId="469"/>
            <ac:spMk id="56" creationId="{E3905ACA-2E64-9528-85DB-27E363BA3C3F}"/>
          </ac:spMkLst>
        </pc:spChg>
        <pc:spChg chg="add mod">
          <ac:chgData name="Huy Pham" userId="918db3a1909f15e0" providerId="LiveId" clId="{EE25DBAE-D5E3-4F81-8071-FD1D3DFE23FC}" dt="2024-05-03T07:47:33.476" v="58" actId="1076"/>
          <ac:spMkLst>
            <pc:docMk/>
            <pc:sldMk cId="4004204701" sldId="469"/>
            <ac:spMk id="59" creationId="{29520232-9D60-5167-B2EC-370AF0F47B1A}"/>
          </ac:spMkLst>
        </pc:spChg>
        <pc:spChg chg="add del mod">
          <ac:chgData name="Huy Pham" userId="918db3a1909f15e0" providerId="LiveId" clId="{EE25DBAE-D5E3-4F81-8071-FD1D3DFE23FC}" dt="2024-05-03T07:57:56.541" v="285" actId="478"/>
          <ac:spMkLst>
            <pc:docMk/>
            <pc:sldMk cId="4004204701" sldId="469"/>
            <ac:spMk id="62" creationId="{4E6D03BA-BB13-25A8-EB00-0261054B9E52}"/>
          </ac:spMkLst>
        </pc:spChg>
        <pc:spChg chg="add mod">
          <ac:chgData name="Huy Pham" userId="918db3a1909f15e0" providerId="LiveId" clId="{EE25DBAE-D5E3-4F81-8071-FD1D3DFE23FC}" dt="2024-05-03T07:47:33.476" v="58" actId="1076"/>
          <ac:spMkLst>
            <pc:docMk/>
            <pc:sldMk cId="4004204701" sldId="469"/>
            <ac:spMk id="65" creationId="{B64F9706-6484-BF5D-700C-50AD411001A6}"/>
          </ac:spMkLst>
        </pc:spChg>
        <pc:spChg chg="add del mod">
          <ac:chgData name="Huy Pham" userId="918db3a1909f15e0" providerId="LiveId" clId="{EE25DBAE-D5E3-4F81-8071-FD1D3DFE23FC}" dt="2024-05-03T07:58:55.037" v="301" actId="21"/>
          <ac:spMkLst>
            <pc:docMk/>
            <pc:sldMk cId="4004204701" sldId="469"/>
            <ac:spMk id="67" creationId="{F5BB7715-9D07-9CFA-92AD-7D7A38936A88}"/>
          </ac:spMkLst>
        </pc:spChg>
        <pc:spChg chg="add del mod">
          <ac:chgData name="Huy Pham" userId="918db3a1909f15e0" providerId="LiveId" clId="{EE25DBAE-D5E3-4F81-8071-FD1D3DFE23FC}" dt="2024-05-03T07:47:35.864" v="59" actId="478"/>
          <ac:spMkLst>
            <pc:docMk/>
            <pc:sldMk cId="4004204701" sldId="469"/>
            <ac:spMk id="68" creationId="{2334E9E6-2DE5-7031-303F-32A9F1666E8C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73" creationId="{9254181A-C6E6-6A7F-553F-740C27E5C8FF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74" creationId="{878DFE0C-B818-0F44-B8AF-C9F6FF41E13F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75" creationId="{7E910627-5B94-06DB-2FFE-1B4200DC774E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76" creationId="{8FE2EC9B-F664-ADF2-E08A-A78F3F294060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77" creationId="{9399A4CE-E322-8E02-FE50-B2780F525271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78" creationId="{C5C601DC-2BEB-AF26-DE64-CC74A65E7D14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82" creationId="{2664D992-A14F-2544-39F5-6A14EBD2D6FA}"/>
          </ac:spMkLst>
        </pc:spChg>
        <pc:spChg chg="add mod">
          <ac:chgData name="Huy Pham" userId="918db3a1909f15e0" providerId="LiveId" clId="{EE25DBAE-D5E3-4F81-8071-FD1D3DFE23FC}" dt="2024-05-03T07:49:46.322" v="92"/>
          <ac:spMkLst>
            <pc:docMk/>
            <pc:sldMk cId="4004204701" sldId="469"/>
            <ac:spMk id="87" creationId="{277ABEE7-C395-B0D8-D10E-E88D19EC0492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89" creationId="{6BB9BD36-138B-3A1D-EFBA-692BC7F8DC87}"/>
          </ac:spMkLst>
        </pc:spChg>
        <pc:spChg chg="add mod">
          <ac:chgData name="Huy Pham" userId="918db3a1909f15e0" providerId="LiveId" clId="{EE25DBAE-D5E3-4F81-8071-FD1D3DFE23FC}" dt="2024-05-03T07:56:13.360" v="257" actId="20577"/>
          <ac:spMkLst>
            <pc:docMk/>
            <pc:sldMk cId="4004204701" sldId="469"/>
            <ac:spMk id="90" creationId="{A1755D84-1413-7F1E-5D65-C981179BD3C0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91" creationId="{F36DDF60-8A3D-6D1C-C5F3-3423F8028068}"/>
          </ac:spMkLst>
        </pc:spChg>
        <pc:spChg chg="add mod">
          <ac:chgData name="Huy Pham" userId="918db3a1909f15e0" providerId="LiveId" clId="{EE25DBAE-D5E3-4F81-8071-FD1D3DFE23FC}" dt="2024-05-03T07:59:37.771" v="327" actId="1076"/>
          <ac:spMkLst>
            <pc:docMk/>
            <pc:sldMk cId="4004204701" sldId="469"/>
            <ac:spMk id="92" creationId="{4A51B593-C478-7F5C-6E45-36ACC02545A5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93" creationId="{3F5E3C26-AD92-8B5D-2D76-0932C7AFAD32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94" creationId="{AEFFEE44-6828-3F41-CB84-AE6CC54752D5}"/>
          </ac:spMkLst>
        </pc:spChg>
        <pc:spChg chg="add mod">
          <ac:chgData name="Huy Pham" userId="918db3a1909f15e0" providerId="LiveId" clId="{EE25DBAE-D5E3-4F81-8071-FD1D3DFE23FC}" dt="2024-05-03T07:50:38.461" v="116"/>
          <ac:spMkLst>
            <pc:docMk/>
            <pc:sldMk cId="4004204701" sldId="469"/>
            <ac:spMk id="95" creationId="{880FB059-319D-45C0-4487-E68E00E40671}"/>
          </ac:spMkLst>
        </pc:spChg>
        <pc:spChg chg="add mod">
          <ac:chgData name="Huy Pham" userId="918db3a1909f15e0" providerId="LiveId" clId="{EE25DBAE-D5E3-4F81-8071-FD1D3DFE23FC}" dt="2024-05-03T07:59:37.771" v="327" actId="1076"/>
          <ac:spMkLst>
            <pc:docMk/>
            <pc:sldMk cId="4004204701" sldId="469"/>
            <ac:spMk id="97" creationId="{1F0C137D-B423-0170-73CB-3E6EE218805C}"/>
          </ac:spMkLst>
        </pc:spChg>
        <pc:spChg chg="add mod">
          <ac:chgData name="Huy Pham" userId="918db3a1909f15e0" providerId="LiveId" clId="{EE25DBAE-D5E3-4F81-8071-FD1D3DFE23FC}" dt="2024-05-03T07:59:37.771" v="327" actId="1076"/>
          <ac:spMkLst>
            <pc:docMk/>
            <pc:sldMk cId="4004204701" sldId="469"/>
            <ac:spMk id="99" creationId="{F90B4FFF-DB04-9B06-B2D7-886CAF8A1FA9}"/>
          </ac:spMkLst>
        </pc:spChg>
        <pc:spChg chg="add mod">
          <ac:chgData name="Huy Pham" userId="918db3a1909f15e0" providerId="LiveId" clId="{EE25DBAE-D5E3-4F81-8071-FD1D3DFE23FC}" dt="2024-05-03T07:59:37.771" v="327" actId="1076"/>
          <ac:spMkLst>
            <pc:docMk/>
            <pc:sldMk cId="4004204701" sldId="469"/>
            <ac:spMk id="102" creationId="{26858BCF-8510-8D54-D3C9-F59891C72F60}"/>
          </ac:spMkLst>
        </pc:spChg>
        <pc:spChg chg="add mod">
          <ac:chgData name="Huy Pham" userId="918db3a1909f15e0" providerId="LiveId" clId="{EE25DBAE-D5E3-4F81-8071-FD1D3DFE23FC}" dt="2024-05-03T07:59:37.771" v="327" actId="1076"/>
          <ac:spMkLst>
            <pc:docMk/>
            <pc:sldMk cId="4004204701" sldId="469"/>
            <ac:spMk id="103" creationId="{C8D9287E-3752-26A7-9DA7-2294DDA81150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104" creationId="{235BD65B-5714-B47E-8F17-E1B85F784D7A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105" creationId="{0837C4A4-574C-5F11-550D-E1E070BEBD44}"/>
          </ac:spMkLst>
        </pc:spChg>
        <pc:spChg chg="add mod">
          <ac:chgData name="Huy Pham" userId="918db3a1909f15e0" providerId="LiveId" clId="{EE25DBAE-D5E3-4F81-8071-FD1D3DFE23FC}" dt="2024-05-03T08:01:03.853" v="355" actId="20577"/>
          <ac:spMkLst>
            <pc:docMk/>
            <pc:sldMk cId="4004204701" sldId="469"/>
            <ac:spMk id="106" creationId="{0D9834BC-EBE1-2590-E4D6-18EECEABD2A1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107" creationId="{83EE420C-B1A8-BDAD-6FE7-EEE183D0C12C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108" creationId="{E969EE15-06F1-43B9-B556-F6AE0488FE09}"/>
          </ac:spMkLst>
        </pc:spChg>
        <pc:spChg chg="del">
          <ac:chgData name="Huy Pham" userId="918db3a1909f15e0" providerId="LiveId" clId="{EE25DBAE-D5E3-4F81-8071-FD1D3DFE23FC}" dt="2024-05-03T07:45:09.649" v="27" actId="478"/>
          <ac:spMkLst>
            <pc:docMk/>
            <pc:sldMk cId="4004204701" sldId="469"/>
            <ac:spMk id="109" creationId="{6FC22F0B-BEA1-EB02-8D4A-771B358F0E08}"/>
          </ac:spMkLst>
        </pc:spChg>
        <pc:spChg chg="add mod">
          <ac:chgData name="Huy Pham" userId="918db3a1909f15e0" providerId="LiveId" clId="{EE25DBAE-D5E3-4F81-8071-FD1D3DFE23FC}" dt="2024-05-23T02:54:17.956" v="2915" actId="1076"/>
          <ac:spMkLst>
            <pc:docMk/>
            <pc:sldMk cId="4004204701" sldId="469"/>
            <ac:spMk id="110" creationId="{E7CA7DCD-A306-51D6-EFA5-5B45FDA017BE}"/>
          </ac:spMkLst>
        </pc:spChg>
        <pc:spChg chg="add mod">
          <ac:chgData name="Huy Pham" userId="918db3a1909f15e0" providerId="LiveId" clId="{EE25DBAE-D5E3-4F81-8071-FD1D3DFE23FC}" dt="2024-05-03T07:58:53.032" v="300"/>
          <ac:spMkLst>
            <pc:docMk/>
            <pc:sldMk cId="4004204701" sldId="469"/>
            <ac:spMk id="119" creationId="{5AC56BB4-AAED-224E-933A-1C9499A5AD47}"/>
          </ac:spMkLst>
        </pc:spChg>
        <pc:spChg chg="add mod">
          <ac:chgData name="Huy Pham" userId="918db3a1909f15e0" providerId="LiveId" clId="{EE25DBAE-D5E3-4F81-8071-FD1D3DFE23FC}" dt="2024-05-03T07:58:55.358" v="302"/>
          <ac:spMkLst>
            <pc:docMk/>
            <pc:sldMk cId="4004204701" sldId="469"/>
            <ac:spMk id="120" creationId="{F5BB7715-9D07-9CFA-92AD-7D7A38936A88}"/>
          </ac:spMkLst>
        </pc:spChg>
        <pc:spChg chg="add mod">
          <ac:chgData name="Huy Pham" userId="918db3a1909f15e0" providerId="LiveId" clId="{EE25DBAE-D5E3-4F81-8071-FD1D3DFE23FC}" dt="2024-05-03T07:59:03.257" v="304"/>
          <ac:spMkLst>
            <pc:docMk/>
            <pc:sldMk cId="4004204701" sldId="469"/>
            <ac:spMk id="121" creationId="{B2BA0085-7683-61B0-EA1D-546DB0A2EFF3}"/>
          </ac:spMkLst>
        </pc:spChg>
        <pc:spChg chg="add mod">
          <ac:chgData name="Huy Pham" userId="918db3a1909f15e0" providerId="LiveId" clId="{EE25DBAE-D5E3-4F81-8071-FD1D3DFE23FC}" dt="2024-05-03T07:59:31.654" v="323"/>
          <ac:spMkLst>
            <pc:docMk/>
            <pc:sldMk cId="4004204701" sldId="469"/>
            <ac:spMk id="122" creationId="{3E9E59A2-F013-AECC-B204-326A9163C5F9}"/>
          </ac:spMkLst>
        </pc:spChg>
        <pc:spChg chg="add mod">
          <ac:chgData name="Huy Pham" userId="918db3a1909f15e0" providerId="LiveId" clId="{EE25DBAE-D5E3-4F81-8071-FD1D3DFE23FC}" dt="2024-05-03T07:59:31.654" v="323"/>
          <ac:spMkLst>
            <pc:docMk/>
            <pc:sldMk cId="4004204701" sldId="469"/>
            <ac:spMk id="123" creationId="{30B14B7D-1AD6-6A4D-EE37-AD1ED8363F76}"/>
          </ac:spMkLst>
        </pc:spChg>
        <pc:spChg chg="add mod">
          <ac:chgData name="Huy Pham" userId="918db3a1909f15e0" providerId="LiveId" clId="{EE25DBAE-D5E3-4F81-8071-FD1D3DFE23FC}" dt="2024-05-03T07:59:31.654" v="323"/>
          <ac:spMkLst>
            <pc:docMk/>
            <pc:sldMk cId="4004204701" sldId="469"/>
            <ac:spMk id="124" creationId="{23E91175-2E76-CA1E-BF42-971DBD945579}"/>
          </ac:spMkLst>
        </pc:spChg>
        <pc:spChg chg="add mod">
          <ac:chgData name="Huy Pham" userId="918db3a1909f15e0" providerId="LiveId" clId="{EE25DBAE-D5E3-4F81-8071-FD1D3DFE23FC}" dt="2024-05-03T07:59:31.654" v="323"/>
          <ac:spMkLst>
            <pc:docMk/>
            <pc:sldMk cId="4004204701" sldId="469"/>
            <ac:spMk id="125" creationId="{322D569A-FCA9-9B10-141B-956D04105759}"/>
          </ac:spMkLst>
        </pc:spChg>
        <pc:spChg chg="add mod">
          <ac:chgData name="Huy Pham" userId="918db3a1909f15e0" providerId="LiveId" clId="{EE25DBAE-D5E3-4F81-8071-FD1D3DFE23FC}" dt="2024-05-03T07:59:31.654" v="323"/>
          <ac:spMkLst>
            <pc:docMk/>
            <pc:sldMk cId="4004204701" sldId="469"/>
            <ac:spMk id="126" creationId="{37CDE126-3519-363F-FCAE-809D13B7F35D}"/>
          </ac:spMkLst>
        </pc:spChg>
        <pc:spChg chg="add mod">
          <ac:chgData name="Huy Pham" userId="918db3a1909f15e0" providerId="LiveId" clId="{EE25DBAE-D5E3-4F81-8071-FD1D3DFE23FC}" dt="2024-05-03T07:59:31.654" v="323"/>
          <ac:spMkLst>
            <pc:docMk/>
            <pc:sldMk cId="4004204701" sldId="469"/>
            <ac:spMk id="127" creationId="{1D0A9EE3-7376-93E0-6AF4-96673EC8177D}"/>
          </ac:spMkLst>
        </pc:spChg>
        <pc:spChg chg="add mod">
          <ac:chgData name="Huy Pham" userId="918db3a1909f15e0" providerId="LiveId" clId="{EE25DBAE-D5E3-4F81-8071-FD1D3DFE23FC}" dt="2024-05-03T07:59:44.866" v="329" actId="1076"/>
          <ac:spMkLst>
            <pc:docMk/>
            <pc:sldMk cId="4004204701" sldId="469"/>
            <ac:spMk id="128" creationId="{81C9FCA2-6526-AB6E-0056-F1CEE2629B7C}"/>
          </ac:spMkLst>
        </pc:spChg>
        <pc:spChg chg="add mod">
          <ac:chgData name="Huy Pham" userId="918db3a1909f15e0" providerId="LiveId" clId="{EE25DBAE-D5E3-4F81-8071-FD1D3DFE23FC}" dt="2024-05-03T08:00:11.510" v="335" actId="20577"/>
          <ac:spMkLst>
            <pc:docMk/>
            <pc:sldMk cId="4004204701" sldId="469"/>
            <ac:spMk id="129" creationId="{7DFC0C47-7C32-02A4-BF69-D81CCD49B0E2}"/>
          </ac:spMkLst>
        </pc:spChg>
        <pc:spChg chg="add mod">
          <ac:chgData name="Huy Pham" userId="918db3a1909f15e0" providerId="LiveId" clId="{EE25DBAE-D5E3-4F81-8071-FD1D3DFE23FC}" dt="2024-05-03T08:01:50.704" v="361" actId="20577"/>
          <ac:spMkLst>
            <pc:docMk/>
            <pc:sldMk cId="4004204701" sldId="469"/>
            <ac:spMk id="130" creationId="{22541E07-0AD5-D7D1-DF1E-1AD13B1BE53B}"/>
          </ac:spMkLst>
        </pc:spChg>
        <pc:spChg chg="add mod">
          <ac:chgData name="Huy Pham" userId="918db3a1909f15e0" providerId="LiveId" clId="{EE25DBAE-D5E3-4F81-8071-FD1D3DFE23FC}" dt="2024-05-03T08:02:07.467" v="369" actId="1076"/>
          <ac:spMkLst>
            <pc:docMk/>
            <pc:sldMk cId="4004204701" sldId="469"/>
            <ac:spMk id="131" creationId="{D9903B62-37E6-91B6-D315-FC523E147C84}"/>
          </ac:spMkLst>
        </pc:spChg>
        <pc:spChg chg="add mod">
          <ac:chgData name="Huy Pham" userId="918db3a1909f15e0" providerId="LiveId" clId="{EE25DBAE-D5E3-4F81-8071-FD1D3DFE23FC}" dt="2024-05-03T08:02:20.286" v="374" actId="1076"/>
          <ac:spMkLst>
            <pc:docMk/>
            <pc:sldMk cId="4004204701" sldId="469"/>
            <ac:spMk id="132" creationId="{96BE6E84-BFFE-5FDB-ABCE-8F980472872A}"/>
          </ac:spMkLst>
        </pc:spChg>
        <pc:spChg chg="add mod">
          <ac:chgData name="Huy Pham" userId="918db3a1909f15e0" providerId="LiveId" clId="{EE25DBAE-D5E3-4F81-8071-FD1D3DFE23FC}" dt="2024-05-03T08:02:24.099" v="378" actId="20577"/>
          <ac:spMkLst>
            <pc:docMk/>
            <pc:sldMk cId="4004204701" sldId="469"/>
            <ac:spMk id="133" creationId="{BCA2CB40-5339-4F7E-17BD-4D2F720B227B}"/>
          </ac:spMkLst>
        </pc:spChg>
        <pc:spChg chg="add mod">
          <ac:chgData name="Huy Pham" userId="918db3a1909f15e0" providerId="LiveId" clId="{EE25DBAE-D5E3-4F81-8071-FD1D3DFE23FC}" dt="2024-05-03T08:38:54.302" v="778"/>
          <ac:spMkLst>
            <pc:docMk/>
            <pc:sldMk cId="4004204701" sldId="469"/>
            <ac:spMk id="134" creationId="{572A84BA-B1BB-086E-242C-EA999D71CEC1}"/>
          </ac:spMkLst>
        </pc:spChg>
        <pc:spChg chg="add mod">
          <ac:chgData name="Huy Pham" userId="918db3a1909f15e0" providerId="LiveId" clId="{EE25DBAE-D5E3-4F81-8071-FD1D3DFE23FC}" dt="2024-05-03T08:38:54.302" v="778"/>
          <ac:spMkLst>
            <pc:docMk/>
            <pc:sldMk cId="4004204701" sldId="469"/>
            <ac:spMk id="135" creationId="{EF531D45-A352-0930-A3B8-1AFE3604881B}"/>
          </ac:spMkLst>
        </pc:spChg>
        <pc:spChg chg="add mod">
          <ac:chgData name="Huy Pham" userId="918db3a1909f15e0" providerId="LiveId" clId="{EE25DBAE-D5E3-4F81-8071-FD1D3DFE23FC}" dt="2024-05-03T08:38:54.302" v="778"/>
          <ac:spMkLst>
            <pc:docMk/>
            <pc:sldMk cId="4004204701" sldId="469"/>
            <ac:spMk id="136" creationId="{E2D20584-FDB2-0860-73CE-1E5CA024FF5C}"/>
          </ac:spMkLst>
        </pc:spChg>
        <pc:spChg chg="add mod">
          <ac:chgData name="Huy Pham" userId="918db3a1909f15e0" providerId="LiveId" clId="{EE25DBAE-D5E3-4F81-8071-FD1D3DFE23FC}" dt="2024-05-03T08:38:54.302" v="778"/>
          <ac:spMkLst>
            <pc:docMk/>
            <pc:sldMk cId="4004204701" sldId="469"/>
            <ac:spMk id="137" creationId="{6B7518DA-6812-8202-4993-BEBA26767B2F}"/>
          </ac:spMkLst>
        </pc:spChg>
        <pc:spChg chg="add mod">
          <ac:chgData name="Huy Pham" userId="918db3a1909f15e0" providerId="LiveId" clId="{EE25DBAE-D5E3-4F81-8071-FD1D3DFE23FC}" dt="2024-05-03T08:38:54.302" v="778"/>
          <ac:spMkLst>
            <pc:docMk/>
            <pc:sldMk cId="4004204701" sldId="469"/>
            <ac:spMk id="138" creationId="{A5EAD2AE-B07C-79DF-6827-1EFC68787E07}"/>
          </ac:spMkLst>
        </pc:spChg>
        <pc:spChg chg="add mod">
          <ac:chgData name="Huy Pham" userId="918db3a1909f15e0" providerId="LiveId" clId="{EE25DBAE-D5E3-4F81-8071-FD1D3DFE23FC}" dt="2024-05-03T08:38:54.302" v="778"/>
          <ac:spMkLst>
            <pc:docMk/>
            <pc:sldMk cId="4004204701" sldId="469"/>
            <ac:spMk id="139" creationId="{DC873F22-DF4C-AEB9-0BD5-E152205690A3}"/>
          </ac:spMkLst>
        </pc:spChg>
        <pc:spChg chg="add mod">
          <ac:chgData name="Huy Pham" userId="918db3a1909f15e0" providerId="LiveId" clId="{EE25DBAE-D5E3-4F81-8071-FD1D3DFE23FC}" dt="2024-05-03T08:38:54.302" v="778"/>
          <ac:spMkLst>
            <pc:docMk/>
            <pc:sldMk cId="4004204701" sldId="469"/>
            <ac:spMk id="140" creationId="{F0266698-7E87-91A2-DB0D-67672091628A}"/>
          </ac:spMkLst>
        </pc:spChg>
        <pc:spChg chg="add mod">
          <ac:chgData name="Huy Pham" userId="918db3a1909f15e0" providerId="LiveId" clId="{EE25DBAE-D5E3-4F81-8071-FD1D3DFE23FC}" dt="2024-05-03T08:38:54.302" v="778"/>
          <ac:spMkLst>
            <pc:docMk/>
            <pc:sldMk cId="4004204701" sldId="469"/>
            <ac:spMk id="141" creationId="{5C205554-A3EA-2E7F-06D2-88C1AE473E91}"/>
          </ac:spMkLst>
        </pc:spChg>
        <pc:spChg chg="add mod">
          <ac:chgData name="Huy Pham" userId="918db3a1909f15e0" providerId="LiveId" clId="{EE25DBAE-D5E3-4F81-8071-FD1D3DFE23FC}" dt="2024-05-03T08:38:54.302" v="778"/>
          <ac:spMkLst>
            <pc:docMk/>
            <pc:sldMk cId="4004204701" sldId="469"/>
            <ac:spMk id="142" creationId="{9EFD81FB-2B25-99E3-9BCA-6E0E817E0EB6}"/>
          </ac:spMkLst>
        </pc:spChg>
        <pc:graphicFrameChg chg="add del mod">
          <ac:chgData name="Huy Pham" userId="918db3a1909f15e0" providerId="LiveId" clId="{EE25DBAE-D5E3-4F81-8071-FD1D3DFE23FC}" dt="2024-05-03T07:45:14.735" v="32"/>
          <ac:graphicFrameMkLst>
            <pc:docMk/>
            <pc:sldMk cId="4004204701" sldId="469"/>
            <ac:graphicFrameMk id="25" creationId="{EC4A459E-AB14-DE59-4766-9D84CA98CBA0}"/>
          </ac:graphicFrameMkLst>
        </pc:graphicFrameChg>
        <pc:graphicFrameChg chg="add del mod">
          <ac:chgData name="Huy Pham" userId="918db3a1909f15e0" providerId="LiveId" clId="{EE25DBAE-D5E3-4F81-8071-FD1D3DFE23FC}" dt="2024-05-03T07:45:31.912" v="39"/>
          <ac:graphicFrameMkLst>
            <pc:docMk/>
            <pc:sldMk cId="4004204701" sldId="469"/>
            <ac:graphicFrameMk id="28" creationId="{BA68E4A8-CA81-CCA8-5206-9F54A70D3581}"/>
          </ac:graphicFrameMkLst>
        </pc:graphicFrame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19" creationId="{32038E72-02D3-5F6F-17CF-816E26CF4DBB}"/>
          </ac:cxnSpMkLst>
        </pc:cxn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21" creationId="{900AA850-52E9-759D-54EF-576191FCCD23}"/>
          </ac:cxnSpMkLst>
        </pc:cxn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22" creationId="{F08E64F9-2723-B4A9-4F54-311B3DEBB54F}"/>
          </ac:cxnSpMkLst>
        </pc:cxn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24" creationId="{DD53E27D-F295-BA98-C53C-48F44759BE53}"/>
          </ac:cxnSpMkLst>
        </pc:cxnChg>
        <pc:cxnChg chg="add mod">
          <ac:chgData name="Huy Pham" userId="918db3a1909f15e0" providerId="LiveId" clId="{EE25DBAE-D5E3-4F81-8071-FD1D3DFE23FC}" dt="2024-05-03T07:47:33.476" v="58" actId="1076"/>
          <ac:cxnSpMkLst>
            <pc:docMk/>
            <pc:sldMk cId="4004204701" sldId="469"/>
            <ac:cxnSpMk id="29" creationId="{B6067AFE-0AA4-92F2-D993-612452FFBA6F}"/>
          </ac:cxnSpMkLst>
        </pc:cxnChg>
        <pc:cxnChg chg="add mod">
          <ac:chgData name="Huy Pham" userId="918db3a1909f15e0" providerId="LiveId" clId="{EE25DBAE-D5E3-4F81-8071-FD1D3DFE23FC}" dt="2024-05-03T07:47:33.476" v="58" actId="1076"/>
          <ac:cxnSpMkLst>
            <pc:docMk/>
            <pc:sldMk cId="4004204701" sldId="469"/>
            <ac:cxnSpMk id="30" creationId="{01472223-DAB3-5A42-C241-D9E9FED59A8D}"/>
          </ac:cxnSpMkLst>
        </pc:cxnChg>
        <pc:cxnChg chg="add mod">
          <ac:chgData name="Huy Pham" userId="918db3a1909f15e0" providerId="LiveId" clId="{EE25DBAE-D5E3-4F81-8071-FD1D3DFE23FC}" dt="2024-05-03T07:47:33.476" v="58" actId="1076"/>
          <ac:cxnSpMkLst>
            <pc:docMk/>
            <pc:sldMk cId="4004204701" sldId="469"/>
            <ac:cxnSpMk id="33" creationId="{C25CFEA8-DF2D-040F-E5F8-B0852DF2A06E}"/>
          </ac:cxnSpMkLst>
        </pc:cxnChg>
        <pc:cxnChg chg="add mod">
          <ac:chgData name="Huy Pham" userId="918db3a1909f15e0" providerId="LiveId" clId="{EE25DBAE-D5E3-4F81-8071-FD1D3DFE23FC}" dt="2024-05-03T07:47:33.476" v="58" actId="1076"/>
          <ac:cxnSpMkLst>
            <pc:docMk/>
            <pc:sldMk cId="4004204701" sldId="469"/>
            <ac:cxnSpMk id="34" creationId="{AB92563E-73EB-01FE-1B07-FB07C8CF81C1}"/>
          </ac:cxnSpMkLst>
        </pc:cxnChg>
        <pc:cxnChg chg="del mod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35" creationId="{E9C58222-3E00-9FAF-4C36-B84AA0D00682}"/>
          </ac:cxnSpMkLst>
        </pc:cxnChg>
        <pc:cxnChg chg="add mod">
          <ac:chgData name="Huy Pham" userId="918db3a1909f15e0" providerId="LiveId" clId="{EE25DBAE-D5E3-4F81-8071-FD1D3DFE23FC}" dt="2024-05-03T07:47:33.476" v="58" actId="1076"/>
          <ac:cxnSpMkLst>
            <pc:docMk/>
            <pc:sldMk cId="4004204701" sldId="469"/>
            <ac:cxnSpMk id="39" creationId="{27294967-CAD5-D7B8-60D0-C49622E92D2C}"/>
          </ac:cxnSpMkLst>
        </pc:cxnChg>
        <pc:cxnChg chg="add mod">
          <ac:chgData name="Huy Pham" userId="918db3a1909f15e0" providerId="LiveId" clId="{EE25DBAE-D5E3-4F81-8071-FD1D3DFE23FC}" dt="2024-05-03T07:48:39.241" v="77" actId="1038"/>
          <ac:cxnSpMkLst>
            <pc:docMk/>
            <pc:sldMk cId="4004204701" sldId="469"/>
            <ac:cxnSpMk id="42" creationId="{E297E21D-B5FC-7061-E7D1-7F54D0927759}"/>
          </ac:cxnSpMkLst>
        </pc:cxnChg>
        <pc:cxnChg chg="add mod">
          <ac:chgData name="Huy Pham" userId="918db3a1909f15e0" providerId="LiveId" clId="{EE25DBAE-D5E3-4F81-8071-FD1D3DFE23FC}" dt="2024-05-03T07:47:33.476" v="58" actId="1076"/>
          <ac:cxnSpMkLst>
            <pc:docMk/>
            <pc:sldMk cId="4004204701" sldId="469"/>
            <ac:cxnSpMk id="43" creationId="{AD17CBD7-AAB8-CABF-B137-00AC421944B5}"/>
          </ac:cxnSpMkLst>
        </pc:cxnChg>
        <pc:cxnChg chg="add mod">
          <ac:chgData name="Huy Pham" userId="918db3a1909f15e0" providerId="LiveId" clId="{EE25DBAE-D5E3-4F81-8071-FD1D3DFE23FC}" dt="2024-05-03T07:47:33.476" v="58" actId="1076"/>
          <ac:cxnSpMkLst>
            <pc:docMk/>
            <pc:sldMk cId="4004204701" sldId="469"/>
            <ac:cxnSpMk id="45" creationId="{56811405-70CC-54B3-510C-603683CD0E07}"/>
          </ac:cxnSpMkLst>
        </pc:cxnChg>
        <pc:cxnChg chg="add mod">
          <ac:chgData name="Huy Pham" userId="918db3a1909f15e0" providerId="LiveId" clId="{EE25DBAE-D5E3-4F81-8071-FD1D3DFE23FC}" dt="2024-05-03T07:47:33.476" v="58" actId="1076"/>
          <ac:cxnSpMkLst>
            <pc:docMk/>
            <pc:sldMk cId="4004204701" sldId="469"/>
            <ac:cxnSpMk id="46" creationId="{529DAD6C-4E82-7D06-8D89-3D9B94BAD84F}"/>
          </ac:cxnSpMkLst>
        </pc:cxnChg>
        <pc:cxnChg chg="add mod">
          <ac:chgData name="Huy Pham" userId="918db3a1909f15e0" providerId="LiveId" clId="{EE25DBAE-D5E3-4F81-8071-FD1D3DFE23FC}" dt="2024-05-03T07:47:33.476" v="58" actId="1076"/>
          <ac:cxnSpMkLst>
            <pc:docMk/>
            <pc:sldMk cId="4004204701" sldId="469"/>
            <ac:cxnSpMk id="48" creationId="{59973F1D-5C68-A572-C307-4F7E95F97A5B}"/>
          </ac:cxnSpMkLst>
        </pc:cxn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57" creationId="{43A5378A-987E-843D-ABC9-B26117FC9923}"/>
          </ac:cxnSpMkLst>
        </pc:cxn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58" creationId="{914BE78F-BCC0-6833-D5C6-CD68F59899B7}"/>
          </ac:cxnSpMkLst>
        </pc:cxn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60" creationId="{4D601385-8A4B-6B1A-1995-43E9F175693C}"/>
          </ac:cxnSpMkLst>
        </pc:cxn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61" creationId="{281539B1-E640-5F05-AE36-D5E5DA4B56A8}"/>
          </ac:cxnSpMkLst>
        </pc:cxn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63" creationId="{F96F08E6-B223-ECA2-A2FF-1200039D0ECA}"/>
          </ac:cxnSpMkLst>
        </pc:cxn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64" creationId="{D7CD6172-075E-A8C7-60B8-68B2A7C09DB1}"/>
          </ac:cxnSpMkLst>
        </pc:cxnChg>
        <pc:cxnChg chg="add mod">
          <ac:chgData name="Huy Pham" userId="918db3a1909f15e0" providerId="LiveId" clId="{EE25DBAE-D5E3-4F81-8071-FD1D3DFE23FC}" dt="2024-05-03T07:48:18.927" v="70" actId="14100"/>
          <ac:cxnSpMkLst>
            <pc:docMk/>
            <pc:sldMk cId="4004204701" sldId="469"/>
            <ac:cxnSpMk id="66" creationId="{DC412E8C-FD30-CA2D-2109-BF92E07FF83B}"/>
          </ac:cxnSpMkLst>
        </pc:cxn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70" creationId="{C19459B7-5692-01EF-8ACF-7701721A4375}"/>
          </ac:cxnSpMkLst>
        </pc:cxnChg>
        <pc:cxnChg chg="del mod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72" creationId="{F8144FED-3F61-ABD2-3E15-B8FBF8C44E40}"/>
          </ac:cxnSpMkLst>
        </pc:cxn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79" creationId="{A745760F-9681-7132-97F6-8FC81DB1F4CC}"/>
          </ac:cxnSpMkLst>
        </pc:cxn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84" creationId="{A29D9E4E-E5A8-3949-040A-E39FE6532D1A}"/>
          </ac:cxnSpMkLst>
        </pc:cxnChg>
        <pc:cxnChg chg="add mod">
          <ac:chgData name="Huy Pham" userId="918db3a1909f15e0" providerId="LiveId" clId="{EE25DBAE-D5E3-4F81-8071-FD1D3DFE23FC}" dt="2024-05-03T07:49:42.547" v="90" actId="1036"/>
          <ac:cxnSpMkLst>
            <pc:docMk/>
            <pc:sldMk cId="4004204701" sldId="469"/>
            <ac:cxnSpMk id="85" creationId="{E5E7B191-45FD-CE98-2F83-55ABF794064F}"/>
          </ac:cxnSpMkLst>
        </pc:cxnChg>
        <pc:cxnChg chg="del mod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96" creationId="{2BB10ECF-47FF-43A0-A828-21EDEE6ACD23}"/>
          </ac:cxnSpMkLst>
        </pc:cxn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100" creationId="{3AAE2947-2A9D-113B-1AFF-FA52EE8AE0B8}"/>
          </ac:cxnSpMkLst>
        </pc:cxnChg>
        <pc:cxnChg chg="del">
          <ac:chgData name="Huy Pham" userId="918db3a1909f15e0" providerId="LiveId" clId="{EE25DBAE-D5E3-4F81-8071-FD1D3DFE23FC}" dt="2024-05-03T07:45:09.649" v="27" actId="478"/>
          <ac:cxnSpMkLst>
            <pc:docMk/>
            <pc:sldMk cId="4004204701" sldId="469"/>
            <ac:cxnSpMk id="101" creationId="{E33B254E-BDA6-72E4-C7C3-BBE42A716975}"/>
          </ac:cxnSpMkLst>
        </pc:cxnChg>
        <pc:cxnChg chg="add mod">
          <ac:chgData name="Huy Pham" userId="918db3a1909f15e0" providerId="LiveId" clId="{EE25DBAE-D5E3-4F81-8071-FD1D3DFE23FC}" dt="2024-05-03T07:57:09.233" v="273" actId="208"/>
          <ac:cxnSpMkLst>
            <pc:docMk/>
            <pc:sldMk cId="4004204701" sldId="469"/>
            <ac:cxnSpMk id="111" creationId="{C4DDFF62-F667-85DE-4A48-0555A4815578}"/>
          </ac:cxnSpMkLst>
        </pc:cxnChg>
        <pc:cxnChg chg="add mod">
          <ac:chgData name="Huy Pham" userId="918db3a1909f15e0" providerId="LiveId" clId="{EE25DBAE-D5E3-4F81-8071-FD1D3DFE23FC}" dt="2024-05-03T07:57:46.480" v="284" actId="14100"/>
          <ac:cxnSpMkLst>
            <pc:docMk/>
            <pc:sldMk cId="4004204701" sldId="469"/>
            <ac:cxnSpMk id="114" creationId="{D0FBDA8F-FA91-A810-63ED-A9CE6A8AD359}"/>
          </ac:cxnSpMkLst>
        </pc:cxnChg>
        <pc:cxnChg chg="add mod">
          <ac:chgData name="Huy Pham" userId="918db3a1909f15e0" providerId="LiveId" clId="{EE25DBAE-D5E3-4F81-8071-FD1D3DFE23FC}" dt="2024-05-03T07:58:14.333" v="298" actId="1036"/>
          <ac:cxnSpMkLst>
            <pc:docMk/>
            <pc:sldMk cId="4004204701" sldId="469"/>
            <ac:cxnSpMk id="118" creationId="{009AB51D-E511-E0FC-8FD6-64351D4DC419}"/>
          </ac:cxnSpMkLst>
        </pc:cxnChg>
      </pc:sldChg>
      <pc:sldChg chg="del">
        <pc:chgData name="Huy Pham" userId="918db3a1909f15e0" providerId="LiveId" clId="{EE25DBAE-D5E3-4F81-8071-FD1D3DFE23FC}" dt="2024-05-03T07:44:33.452" v="22" actId="47"/>
        <pc:sldMkLst>
          <pc:docMk/>
          <pc:sldMk cId="1308770413" sldId="470"/>
        </pc:sldMkLst>
      </pc:sldChg>
      <pc:sldChg chg="addSp delSp modSp add mod delAnim modAnim">
        <pc:chgData name="Huy Pham" userId="918db3a1909f15e0" providerId="LiveId" clId="{EE25DBAE-D5E3-4F81-8071-FD1D3DFE23FC}" dt="2024-05-23T02:55:12.644" v="2926"/>
        <pc:sldMkLst>
          <pc:docMk/>
          <pc:sldMk cId="2144051294" sldId="470"/>
        </pc:sldMkLst>
        <pc:spChg chg="del">
          <ac:chgData name="Huy Pham" userId="918db3a1909f15e0" providerId="LiveId" clId="{EE25DBAE-D5E3-4F81-8071-FD1D3DFE23FC}" dt="2024-05-03T08:23:54.380" v="387" actId="478"/>
          <ac:spMkLst>
            <pc:docMk/>
            <pc:sldMk cId="2144051294" sldId="470"/>
            <ac:spMk id="10" creationId="{44196311-251D-0BF6-3CAC-71334AF1B751}"/>
          </ac:spMkLst>
        </pc:spChg>
        <pc:spChg chg="del">
          <ac:chgData name="Huy Pham" userId="918db3a1909f15e0" providerId="LiveId" clId="{EE25DBAE-D5E3-4F81-8071-FD1D3DFE23FC}" dt="2024-05-03T08:23:54.380" v="387" actId="478"/>
          <ac:spMkLst>
            <pc:docMk/>
            <pc:sldMk cId="2144051294" sldId="470"/>
            <ac:spMk id="11" creationId="{66389595-266F-1E34-F9B3-B301A1D36E27}"/>
          </ac:spMkLst>
        </pc:spChg>
        <pc:spChg chg="del">
          <ac:chgData name="Huy Pham" userId="918db3a1909f15e0" providerId="LiveId" clId="{EE25DBAE-D5E3-4F81-8071-FD1D3DFE23FC}" dt="2024-05-03T08:23:54.380" v="387" actId="478"/>
          <ac:spMkLst>
            <pc:docMk/>
            <pc:sldMk cId="2144051294" sldId="470"/>
            <ac:spMk id="12" creationId="{C48652AC-C627-2B19-2990-1EF69B0ACB9F}"/>
          </ac:spMkLst>
        </pc:spChg>
        <pc:spChg chg="del">
          <ac:chgData name="Huy Pham" userId="918db3a1909f15e0" providerId="LiveId" clId="{EE25DBAE-D5E3-4F81-8071-FD1D3DFE23FC}" dt="2024-05-03T08:23:54.380" v="387" actId="478"/>
          <ac:spMkLst>
            <pc:docMk/>
            <pc:sldMk cId="2144051294" sldId="470"/>
            <ac:spMk id="13" creationId="{75210F64-84EB-A3C0-234B-38A4D7D9FBE3}"/>
          </ac:spMkLst>
        </pc:spChg>
        <pc:spChg chg="del">
          <ac:chgData name="Huy Pham" userId="918db3a1909f15e0" providerId="LiveId" clId="{EE25DBAE-D5E3-4F81-8071-FD1D3DFE23FC}" dt="2024-05-03T08:23:54.380" v="387" actId="478"/>
          <ac:spMkLst>
            <pc:docMk/>
            <pc:sldMk cId="2144051294" sldId="470"/>
            <ac:spMk id="14" creationId="{86BD122A-D896-AE1A-CD88-D3B3D172304B}"/>
          </ac:spMkLst>
        </pc:spChg>
        <pc:spChg chg="del">
          <ac:chgData name="Huy Pham" userId="918db3a1909f15e0" providerId="LiveId" clId="{EE25DBAE-D5E3-4F81-8071-FD1D3DFE23FC}" dt="2024-05-03T08:23:54.380" v="387" actId="478"/>
          <ac:spMkLst>
            <pc:docMk/>
            <pc:sldMk cId="2144051294" sldId="470"/>
            <ac:spMk id="15" creationId="{282D74E4-1003-5B7C-1EA7-60F9BB4EB754}"/>
          </ac:spMkLst>
        </pc:spChg>
        <pc:spChg chg="del">
          <ac:chgData name="Huy Pham" userId="918db3a1909f15e0" providerId="LiveId" clId="{EE25DBAE-D5E3-4F81-8071-FD1D3DFE23FC}" dt="2024-05-03T08:23:54.380" v="387" actId="478"/>
          <ac:spMkLst>
            <pc:docMk/>
            <pc:sldMk cId="2144051294" sldId="470"/>
            <ac:spMk id="16" creationId="{5E342325-AA35-5CF7-9DC1-0C2E646513BD}"/>
          </ac:spMkLst>
        </pc:spChg>
        <pc:spChg chg="del">
          <ac:chgData name="Huy Pham" userId="918db3a1909f15e0" providerId="LiveId" clId="{EE25DBAE-D5E3-4F81-8071-FD1D3DFE23FC}" dt="2024-05-03T08:23:54.380" v="387" actId="478"/>
          <ac:spMkLst>
            <pc:docMk/>
            <pc:sldMk cId="2144051294" sldId="470"/>
            <ac:spMk id="17" creationId="{2C338DCF-3CA8-8E7B-EEBE-8592565B8E3B}"/>
          </ac:spMkLst>
        </pc:spChg>
        <pc:spChg chg="del">
          <ac:chgData name="Huy Pham" userId="918db3a1909f15e0" providerId="LiveId" clId="{EE25DBAE-D5E3-4F81-8071-FD1D3DFE23FC}" dt="2024-05-03T08:23:54.380" v="387" actId="478"/>
          <ac:spMkLst>
            <pc:docMk/>
            <pc:sldMk cId="2144051294" sldId="470"/>
            <ac:spMk id="18" creationId="{97AA56F7-A511-872B-83CF-6C482CB250E8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20" creationId="{A06BA14A-8D8C-664A-A722-7DAD205B5E1D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23" creationId="{B94540C6-342B-5CD4-929B-50D73327334C}"/>
          </ac:spMkLst>
        </pc:spChg>
        <pc:spChg chg="add mod">
          <ac:chgData name="Huy Pham" userId="918db3a1909f15e0" providerId="LiveId" clId="{EE25DBAE-D5E3-4F81-8071-FD1D3DFE23FC}" dt="2024-05-03T08:23:55.136" v="388"/>
          <ac:spMkLst>
            <pc:docMk/>
            <pc:sldMk cId="2144051294" sldId="470"/>
            <ac:spMk id="27" creationId="{78DACE6C-1202-B04E-AF65-AD6F14F3210F}"/>
          </ac:spMkLst>
        </pc:spChg>
        <pc:spChg chg="add mod">
          <ac:chgData name="Huy Pham" userId="918db3a1909f15e0" providerId="LiveId" clId="{EE25DBAE-D5E3-4F81-8071-FD1D3DFE23FC}" dt="2024-05-03T08:23:55.136" v="388"/>
          <ac:spMkLst>
            <pc:docMk/>
            <pc:sldMk cId="2144051294" sldId="470"/>
            <ac:spMk id="28" creationId="{6A4B2949-ECCE-DD11-51AA-DB5333542FB6}"/>
          </ac:spMkLst>
        </pc:spChg>
        <pc:spChg chg="add mod">
          <ac:chgData name="Huy Pham" userId="918db3a1909f15e0" providerId="LiveId" clId="{EE25DBAE-D5E3-4F81-8071-FD1D3DFE23FC}" dt="2024-05-03T08:23:55.136" v="388"/>
          <ac:spMkLst>
            <pc:docMk/>
            <pc:sldMk cId="2144051294" sldId="470"/>
            <ac:spMk id="29" creationId="{7F81B138-DE28-F661-32A8-F92737CAA79E}"/>
          </ac:spMkLst>
        </pc:spChg>
        <pc:spChg chg="add mod">
          <ac:chgData name="Huy Pham" userId="918db3a1909f15e0" providerId="LiveId" clId="{EE25DBAE-D5E3-4F81-8071-FD1D3DFE23FC}" dt="2024-05-03T08:23:55.136" v="388"/>
          <ac:spMkLst>
            <pc:docMk/>
            <pc:sldMk cId="2144051294" sldId="470"/>
            <ac:spMk id="30" creationId="{B1AE4E2B-D757-FF71-D224-7CB66341637B}"/>
          </ac:spMkLst>
        </pc:spChg>
        <pc:spChg chg="add mod">
          <ac:chgData name="Huy Pham" userId="918db3a1909f15e0" providerId="LiveId" clId="{EE25DBAE-D5E3-4F81-8071-FD1D3DFE23FC}" dt="2024-05-03T08:23:55.136" v="388"/>
          <ac:spMkLst>
            <pc:docMk/>
            <pc:sldMk cId="2144051294" sldId="470"/>
            <ac:spMk id="31" creationId="{F1BEB132-1ADD-6429-9FCC-FD1968A4425A}"/>
          </ac:spMkLst>
        </pc:spChg>
        <pc:spChg chg="add mod">
          <ac:chgData name="Huy Pham" userId="918db3a1909f15e0" providerId="LiveId" clId="{EE25DBAE-D5E3-4F81-8071-FD1D3DFE23FC}" dt="2024-05-03T08:23:55.136" v="388"/>
          <ac:spMkLst>
            <pc:docMk/>
            <pc:sldMk cId="2144051294" sldId="470"/>
            <ac:spMk id="32" creationId="{B6E09EA7-625B-E984-A83D-A041667EC327}"/>
          </ac:spMkLst>
        </pc:spChg>
        <pc:spChg chg="add mod">
          <ac:chgData name="Huy Pham" userId="918db3a1909f15e0" providerId="LiveId" clId="{EE25DBAE-D5E3-4F81-8071-FD1D3DFE23FC}" dt="2024-05-03T08:23:55.136" v="388"/>
          <ac:spMkLst>
            <pc:docMk/>
            <pc:sldMk cId="2144051294" sldId="470"/>
            <ac:spMk id="33" creationId="{628362BA-1EEA-489D-CFD9-13C4BCFD2567}"/>
          </ac:spMkLst>
        </pc:spChg>
        <pc:spChg chg="add mod">
          <ac:chgData name="Huy Pham" userId="918db3a1909f15e0" providerId="LiveId" clId="{EE25DBAE-D5E3-4F81-8071-FD1D3DFE23FC}" dt="2024-05-03T08:23:55.136" v="388"/>
          <ac:spMkLst>
            <pc:docMk/>
            <pc:sldMk cId="2144051294" sldId="470"/>
            <ac:spMk id="34" creationId="{369E73D9-CA32-CB4E-3CDE-516404027344}"/>
          </ac:spMkLst>
        </pc:spChg>
        <pc:spChg chg="add mod">
          <ac:chgData name="Huy Pham" userId="918db3a1909f15e0" providerId="LiveId" clId="{EE25DBAE-D5E3-4F81-8071-FD1D3DFE23FC}" dt="2024-05-03T08:23:55.136" v="388"/>
          <ac:spMkLst>
            <pc:docMk/>
            <pc:sldMk cId="2144051294" sldId="470"/>
            <ac:spMk id="36" creationId="{BFED1C27-D462-2C2D-61BC-58D2C20A0CE6}"/>
          </ac:spMkLst>
        </pc:spChg>
        <pc:spChg chg="add mod">
          <ac:chgData name="Huy Pham" userId="918db3a1909f15e0" providerId="LiveId" clId="{EE25DBAE-D5E3-4F81-8071-FD1D3DFE23FC}" dt="2024-05-03T08:24:19.438" v="396" actId="14100"/>
          <ac:spMkLst>
            <pc:docMk/>
            <pc:sldMk cId="2144051294" sldId="470"/>
            <ac:spMk id="37" creationId="{16B40F06-761D-BBDF-F7A2-F3E8EA08F0CA}"/>
          </ac:spMkLst>
        </pc:spChg>
        <pc:spChg chg="add mod">
          <ac:chgData name="Huy Pham" userId="918db3a1909f15e0" providerId="LiveId" clId="{EE25DBAE-D5E3-4F81-8071-FD1D3DFE23FC}" dt="2024-05-03T08:25:32.687" v="412" actId="14100"/>
          <ac:spMkLst>
            <pc:docMk/>
            <pc:sldMk cId="2144051294" sldId="470"/>
            <ac:spMk id="38" creationId="{B044BB26-33DF-6EC0-581E-163753496DE4}"/>
          </ac:spMkLst>
        </pc:spChg>
        <pc:spChg chg="add del mod">
          <ac:chgData name="Huy Pham" userId="918db3a1909f15e0" providerId="LiveId" clId="{EE25DBAE-D5E3-4F81-8071-FD1D3DFE23FC}" dt="2024-05-03T08:24:55.433" v="397" actId="478"/>
          <ac:spMkLst>
            <pc:docMk/>
            <pc:sldMk cId="2144051294" sldId="470"/>
            <ac:spMk id="39" creationId="{B15D9362-531E-A0AE-8920-26AA4D37981C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41" creationId="{74C0204E-C0E3-832D-F33D-0A966018B80D}"/>
          </ac:spMkLst>
        </pc:spChg>
        <pc:spChg chg="add mod">
          <ac:chgData name="Huy Pham" userId="918db3a1909f15e0" providerId="LiveId" clId="{EE25DBAE-D5E3-4F81-8071-FD1D3DFE23FC}" dt="2024-05-03T08:25:29.622" v="411" actId="1076"/>
          <ac:spMkLst>
            <pc:docMk/>
            <pc:sldMk cId="2144051294" sldId="470"/>
            <ac:spMk id="43" creationId="{6B81DE0E-93B7-3AF6-7EA2-6E9619797C0F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44" creationId="{4B5F8F7A-AE9B-B436-7D40-3B290BA18A55}"/>
          </ac:spMkLst>
        </pc:spChg>
        <pc:spChg chg="add mod">
          <ac:chgData name="Huy Pham" userId="918db3a1909f15e0" providerId="LiveId" clId="{EE25DBAE-D5E3-4F81-8071-FD1D3DFE23FC}" dt="2024-05-03T08:25:41.965" v="416" actId="1036"/>
          <ac:spMkLst>
            <pc:docMk/>
            <pc:sldMk cId="2144051294" sldId="470"/>
            <ac:spMk id="45" creationId="{57D15C37-A365-2A5D-0A27-93F63FCA8B41}"/>
          </ac:spMkLst>
        </pc:spChg>
        <pc:spChg chg="add mod">
          <ac:chgData name="Huy Pham" userId="918db3a1909f15e0" providerId="LiveId" clId="{EE25DBAE-D5E3-4F81-8071-FD1D3DFE23FC}" dt="2024-05-03T08:34:33.910" v="699" actId="14100"/>
          <ac:spMkLst>
            <pc:docMk/>
            <pc:sldMk cId="2144051294" sldId="470"/>
            <ac:spMk id="46" creationId="{8C61BAF0-1145-E12C-7908-2128A988F668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47" creationId="{4761BB62-2F4A-BE70-EACE-9E2CB59D9DEB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49" creationId="{815EC85F-B736-E70E-6A9C-79DBA3E266FA}"/>
          </ac:spMkLst>
        </pc:spChg>
        <pc:spChg chg="add del mod">
          <ac:chgData name="Huy Pham" userId="918db3a1909f15e0" providerId="LiveId" clId="{EE25DBAE-D5E3-4F81-8071-FD1D3DFE23FC}" dt="2024-05-03T08:34:13.402" v="692" actId="21"/>
          <ac:spMkLst>
            <pc:docMk/>
            <pc:sldMk cId="2144051294" sldId="470"/>
            <ac:spMk id="51" creationId="{200ACF7D-7F45-2645-4F32-98328100FBBD}"/>
          </ac:spMkLst>
        </pc:spChg>
        <pc:spChg chg="add mod">
          <ac:chgData name="Huy Pham" userId="918db3a1909f15e0" providerId="LiveId" clId="{EE25DBAE-D5E3-4F81-8071-FD1D3DFE23FC}" dt="2024-05-03T08:34:50.904" v="703" actId="14100"/>
          <ac:spMkLst>
            <pc:docMk/>
            <pc:sldMk cId="2144051294" sldId="470"/>
            <ac:spMk id="52" creationId="{9572C4CE-250E-59D5-E85C-50A55AA6E721}"/>
          </ac:spMkLst>
        </pc:spChg>
        <pc:spChg chg="add mod">
          <ac:chgData name="Huy Pham" userId="918db3a1909f15e0" providerId="LiveId" clId="{EE25DBAE-D5E3-4F81-8071-FD1D3DFE23FC}" dt="2024-05-03T08:34:44.464" v="701" actId="1076"/>
          <ac:spMkLst>
            <pc:docMk/>
            <pc:sldMk cId="2144051294" sldId="470"/>
            <ac:spMk id="53" creationId="{200ACF7D-7F45-2645-4F32-98328100FBBD}"/>
          </ac:spMkLst>
        </pc:spChg>
        <pc:spChg chg="del mod">
          <ac:chgData name="Huy Pham" userId="918db3a1909f15e0" providerId="LiveId" clId="{EE25DBAE-D5E3-4F81-8071-FD1D3DFE23FC}" dt="2024-05-03T08:24:58.647" v="403" actId="478"/>
          <ac:spMkLst>
            <pc:docMk/>
            <pc:sldMk cId="2144051294" sldId="470"/>
            <ac:spMk id="56" creationId="{E3905ACA-2E64-9528-85DB-27E363BA3C3F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73" creationId="{9254181A-C6E6-6A7F-553F-740C27E5C8FF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74" creationId="{878DFE0C-B818-0F44-B8AF-C9F6FF41E13F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75" creationId="{7E910627-5B94-06DB-2FFE-1B4200DC774E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76" creationId="{8FE2EC9B-F664-ADF2-E08A-A78F3F294060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77" creationId="{9399A4CE-E322-8E02-FE50-B2780F525271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78" creationId="{C5C601DC-2BEB-AF26-DE64-CC74A65E7D14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82" creationId="{2664D992-A14F-2544-39F5-6A14EBD2D6FA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89" creationId="{6BB9BD36-138B-3A1D-EFBA-692BC7F8DC87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91" creationId="{F36DDF60-8A3D-6D1C-C5F3-3423F8028068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93" creationId="{3F5E3C26-AD92-8B5D-2D76-0932C7AFAD32}"/>
          </ac:spMkLst>
        </pc:spChg>
        <pc:spChg chg="del">
          <ac:chgData name="Huy Pham" userId="918db3a1909f15e0" providerId="LiveId" clId="{EE25DBAE-D5E3-4F81-8071-FD1D3DFE23FC}" dt="2024-05-03T08:22:25.049" v="386" actId="478"/>
          <ac:spMkLst>
            <pc:docMk/>
            <pc:sldMk cId="2144051294" sldId="470"/>
            <ac:spMk id="94" creationId="{AEFFEE44-6828-3F41-CB84-AE6CC54752D5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104" creationId="{235BD65B-5714-B47E-8F17-E1B85F784D7A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105" creationId="{0837C4A4-574C-5F11-550D-E1E070BEBD44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107" creationId="{83EE420C-B1A8-BDAD-6FE7-EEE183D0C12C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108" creationId="{E969EE15-06F1-43B9-B556-F6AE0488FE09}"/>
          </ac:spMkLst>
        </pc:spChg>
        <pc:spChg chg="del">
          <ac:chgData name="Huy Pham" userId="918db3a1909f15e0" providerId="LiveId" clId="{EE25DBAE-D5E3-4F81-8071-FD1D3DFE23FC}" dt="2024-05-03T08:22:22.898" v="385" actId="478"/>
          <ac:spMkLst>
            <pc:docMk/>
            <pc:sldMk cId="2144051294" sldId="470"/>
            <ac:spMk id="109" creationId="{6FC22F0B-BEA1-EB02-8D4A-771B358F0E08}"/>
          </ac:spMkLst>
        </pc:spChg>
        <pc:graphicFrameChg chg="add del mod">
          <ac:chgData name="Huy Pham" userId="918db3a1909f15e0" providerId="LiveId" clId="{EE25DBAE-D5E3-4F81-8071-FD1D3DFE23FC}" dt="2024-05-03T08:22:15.852" v="381"/>
          <ac:graphicFrameMkLst>
            <pc:docMk/>
            <pc:sldMk cId="2144051294" sldId="470"/>
            <ac:graphicFrameMk id="25" creationId="{AEE89435-40F5-3DCC-B6C3-DADED1CFB264}"/>
          </ac:graphicFrameMkLst>
        </pc:graphicFrameChg>
        <pc:graphicFrameChg chg="add del mod">
          <ac:chgData name="Huy Pham" userId="918db3a1909f15e0" providerId="LiveId" clId="{EE25DBAE-D5E3-4F81-8071-FD1D3DFE23FC}" dt="2024-05-03T08:24:56.466" v="400"/>
          <ac:graphicFrameMkLst>
            <pc:docMk/>
            <pc:sldMk cId="2144051294" sldId="470"/>
            <ac:graphicFrameMk id="40" creationId="{D9E75E27-65B6-D6BC-CEEF-78FA11DBD52C}"/>
          </ac:graphicFrameMkLst>
        </pc:graphicFrameChg>
        <pc:graphicFrameChg chg="add del mod">
          <ac:chgData name="Huy Pham" userId="918db3a1909f15e0" providerId="LiveId" clId="{EE25DBAE-D5E3-4F81-8071-FD1D3DFE23FC}" dt="2024-05-03T08:33:41.307" v="683"/>
          <ac:graphicFrameMkLst>
            <pc:docMk/>
            <pc:sldMk cId="2144051294" sldId="470"/>
            <ac:graphicFrameMk id="48" creationId="{504BF7B2-04A8-5C5E-A82C-5CEA73B0ECC6}"/>
          </ac:graphicFrameMkLst>
        </pc:graphicFrame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19" creationId="{32038E72-02D3-5F6F-17CF-816E26CF4DBB}"/>
          </ac:cxnSpMkLst>
        </pc:cxn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21" creationId="{900AA850-52E9-759D-54EF-576191FCCD23}"/>
          </ac:cxnSpMkLst>
        </pc:cxn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22" creationId="{F08E64F9-2723-B4A9-4F54-311B3DEBB54F}"/>
          </ac:cxnSpMkLst>
        </pc:cxn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24" creationId="{DD53E27D-F295-BA98-C53C-48F44759BE53}"/>
          </ac:cxnSpMkLst>
        </pc:cxnChg>
        <pc:cxnChg chg="add mod">
          <ac:chgData name="Huy Pham" userId="918db3a1909f15e0" providerId="LiveId" clId="{EE25DBAE-D5E3-4F81-8071-FD1D3DFE23FC}" dt="2024-05-03T08:23:55.136" v="388"/>
          <ac:cxnSpMkLst>
            <pc:docMk/>
            <pc:sldMk cId="2144051294" sldId="470"/>
            <ac:cxnSpMk id="26" creationId="{E7E17F7A-8977-B85B-0DBD-4D7147201011}"/>
          </ac:cxnSpMkLst>
        </pc:cxnChg>
        <pc:cxnChg chg="del mod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35" creationId="{E9C58222-3E00-9FAF-4C36-B84AA0D00682}"/>
          </ac:cxnSpMkLst>
        </pc:cxn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57" creationId="{43A5378A-987E-843D-ABC9-B26117FC9923}"/>
          </ac:cxnSpMkLst>
        </pc:cxn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58" creationId="{914BE78F-BCC0-6833-D5C6-CD68F59899B7}"/>
          </ac:cxnSpMkLst>
        </pc:cxn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60" creationId="{4D601385-8A4B-6B1A-1995-43E9F175693C}"/>
          </ac:cxnSpMkLst>
        </pc:cxn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61" creationId="{281539B1-E640-5F05-AE36-D5E5DA4B56A8}"/>
          </ac:cxnSpMkLst>
        </pc:cxn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63" creationId="{F96F08E6-B223-ECA2-A2FF-1200039D0ECA}"/>
          </ac:cxnSpMkLst>
        </pc:cxn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64" creationId="{D7CD6172-075E-A8C7-60B8-68B2A7C09DB1}"/>
          </ac:cxnSpMkLst>
        </pc:cxn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70" creationId="{C19459B7-5692-01EF-8ACF-7701721A4375}"/>
          </ac:cxnSpMkLst>
        </pc:cxnChg>
        <pc:cxnChg chg="del mod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72" creationId="{F8144FED-3F61-ABD2-3E15-B8FBF8C44E40}"/>
          </ac:cxnSpMkLst>
        </pc:cxn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79" creationId="{A745760F-9681-7132-97F6-8FC81DB1F4CC}"/>
          </ac:cxnSpMkLst>
        </pc:cxn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84" creationId="{A29D9E4E-E5A8-3949-040A-E39FE6532D1A}"/>
          </ac:cxnSpMkLst>
        </pc:cxnChg>
        <pc:cxnChg chg="del mod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96" creationId="{2BB10ECF-47FF-43A0-A828-21EDEE6ACD23}"/>
          </ac:cxnSpMkLst>
        </pc:cxn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100" creationId="{3AAE2947-2A9D-113B-1AFF-FA52EE8AE0B8}"/>
          </ac:cxnSpMkLst>
        </pc:cxnChg>
        <pc:cxnChg chg="del">
          <ac:chgData name="Huy Pham" userId="918db3a1909f15e0" providerId="LiveId" clId="{EE25DBAE-D5E3-4F81-8071-FD1D3DFE23FC}" dt="2024-05-03T08:22:22.898" v="385" actId="478"/>
          <ac:cxnSpMkLst>
            <pc:docMk/>
            <pc:sldMk cId="2144051294" sldId="470"/>
            <ac:cxnSpMk id="101" creationId="{E33B254E-BDA6-72E4-C7C3-BBE42A716975}"/>
          </ac:cxnSpMkLst>
        </pc:cxnChg>
      </pc:sldChg>
      <pc:sldChg chg="del">
        <pc:chgData name="Huy Pham" userId="918db3a1909f15e0" providerId="LiveId" clId="{EE25DBAE-D5E3-4F81-8071-FD1D3DFE23FC}" dt="2024-05-03T07:44:33.309" v="21" actId="47"/>
        <pc:sldMkLst>
          <pc:docMk/>
          <pc:sldMk cId="2153252207" sldId="471"/>
        </pc:sldMkLst>
      </pc:sldChg>
      <pc:sldChg chg="addSp delSp modSp add mod delAnim modAnim">
        <pc:chgData name="Huy Pham" userId="918db3a1909f15e0" providerId="LiveId" clId="{EE25DBAE-D5E3-4F81-8071-FD1D3DFE23FC}" dt="2024-05-23T02:55:45.423" v="2933"/>
        <pc:sldMkLst>
          <pc:docMk/>
          <pc:sldMk cId="2516688371" sldId="471"/>
        </pc:sldMkLst>
        <pc:spChg chg="add mod">
          <ac:chgData name="Huy Pham" userId="918db3a1909f15e0" providerId="LiveId" clId="{EE25DBAE-D5E3-4F81-8071-FD1D3DFE23FC}" dt="2024-05-03T08:36:58.756" v="751" actId="1076"/>
          <ac:spMkLst>
            <pc:docMk/>
            <pc:sldMk cId="2516688371" sldId="471"/>
            <ac:spMk id="12" creationId="{59E32DBE-26AF-D7A8-84C9-45099318EB20}"/>
          </ac:spMkLst>
        </pc:spChg>
        <pc:spChg chg="add mod">
          <ac:chgData name="Huy Pham" userId="918db3a1909f15e0" providerId="LiveId" clId="{EE25DBAE-D5E3-4F81-8071-FD1D3DFE23FC}" dt="2024-05-03T08:37:02.284" v="752" actId="1076"/>
          <ac:spMkLst>
            <pc:docMk/>
            <pc:sldMk cId="2516688371" sldId="471"/>
            <ac:spMk id="16" creationId="{8A5C2A7F-89E4-8F1D-5EAB-BCC6A34F5809}"/>
          </ac:spMkLst>
        </pc:spChg>
        <pc:spChg chg="add mod">
          <ac:chgData name="Huy Pham" userId="918db3a1909f15e0" providerId="LiveId" clId="{EE25DBAE-D5E3-4F81-8071-FD1D3DFE23FC}" dt="2024-05-03T08:37:21.992" v="757" actId="14100"/>
          <ac:spMkLst>
            <pc:docMk/>
            <pc:sldMk cId="2516688371" sldId="471"/>
            <ac:spMk id="19" creationId="{A78D2E8C-2268-A989-BC60-CB8972939F00}"/>
          </ac:spMkLst>
        </pc:spChg>
        <pc:spChg chg="add mod">
          <ac:chgData name="Huy Pham" userId="918db3a1909f15e0" providerId="LiveId" clId="{EE25DBAE-D5E3-4F81-8071-FD1D3DFE23FC}" dt="2024-05-03T08:37:28.482" v="758" actId="1076"/>
          <ac:spMkLst>
            <pc:docMk/>
            <pc:sldMk cId="2516688371" sldId="471"/>
            <ac:spMk id="22" creationId="{68B96E0B-9853-DDA0-A6E2-5BE2687C0B2D}"/>
          </ac:spMkLst>
        </pc:spChg>
        <pc:spChg chg="add mod">
          <ac:chgData name="Huy Pham" userId="918db3a1909f15e0" providerId="LiveId" clId="{EE25DBAE-D5E3-4F81-8071-FD1D3DFE23FC}" dt="2024-05-03T08:37:50.138" v="765" actId="14100"/>
          <ac:spMkLst>
            <pc:docMk/>
            <pc:sldMk cId="2516688371" sldId="471"/>
            <ac:spMk id="25" creationId="{25CE9FC2-9E50-429E-FCA7-B97D2B514762}"/>
          </ac:spMkLst>
        </pc:spChg>
        <pc:spChg chg="del">
          <ac:chgData name="Huy Pham" userId="918db3a1909f15e0" providerId="LiveId" clId="{EE25DBAE-D5E3-4F81-8071-FD1D3DFE23FC}" dt="2024-05-03T08:35:20.048" v="706" actId="478"/>
          <ac:spMkLst>
            <pc:docMk/>
            <pc:sldMk cId="2516688371" sldId="471"/>
            <ac:spMk id="38" creationId="{B044BB26-33DF-6EC0-581E-163753496DE4}"/>
          </ac:spMkLst>
        </pc:spChg>
        <pc:spChg chg="add mod">
          <ac:chgData name="Huy Pham" userId="918db3a1909f15e0" providerId="LiveId" clId="{EE25DBAE-D5E3-4F81-8071-FD1D3DFE23FC}" dt="2024-05-03T08:38:03.478" v="772" actId="1036"/>
          <ac:spMkLst>
            <pc:docMk/>
            <pc:sldMk cId="2516688371" sldId="471"/>
            <ac:spMk id="39" creationId="{DBBEB3B8-095B-8AA2-1670-E550241F9D3F}"/>
          </ac:spMkLst>
        </pc:spChg>
        <pc:spChg chg="del">
          <ac:chgData name="Huy Pham" userId="918db3a1909f15e0" providerId="LiveId" clId="{EE25DBAE-D5E3-4F81-8071-FD1D3DFE23FC}" dt="2024-05-03T08:35:20.048" v="706" actId="478"/>
          <ac:spMkLst>
            <pc:docMk/>
            <pc:sldMk cId="2516688371" sldId="471"/>
            <ac:spMk id="43" creationId="{6B81DE0E-93B7-3AF6-7EA2-6E9619797C0F}"/>
          </ac:spMkLst>
        </pc:spChg>
        <pc:spChg chg="del">
          <ac:chgData name="Huy Pham" userId="918db3a1909f15e0" providerId="LiveId" clId="{EE25DBAE-D5E3-4F81-8071-FD1D3DFE23FC}" dt="2024-05-03T08:35:20.048" v="706" actId="478"/>
          <ac:spMkLst>
            <pc:docMk/>
            <pc:sldMk cId="2516688371" sldId="471"/>
            <ac:spMk id="45" creationId="{57D15C37-A365-2A5D-0A27-93F63FCA8B41}"/>
          </ac:spMkLst>
        </pc:spChg>
        <pc:spChg chg="del">
          <ac:chgData name="Huy Pham" userId="918db3a1909f15e0" providerId="LiveId" clId="{EE25DBAE-D5E3-4F81-8071-FD1D3DFE23FC}" dt="2024-05-03T08:35:16.253" v="705" actId="478"/>
          <ac:spMkLst>
            <pc:docMk/>
            <pc:sldMk cId="2516688371" sldId="471"/>
            <ac:spMk id="46" creationId="{8C61BAF0-1145-E12C-7908-2128A988F668}"/>
          </ac:spMkLst>
        </pc:spChg>
        <pc:spChg chg="mod">
          <ac:chgData name="Huy Pham" userId="918db3a1909f15e0" providerId="LiveId" clId="{EE25DBAE-D5E3-4F81-8071-FD1D3DFE23FC}" dt="2024-05-03T08:35:28.806" v="707" actId="1076"/>
          <ac:spMkLst>
            <pc:docMk/>
            <pc:sldMk cId="2516688371" sldId="471"/>
            <ac:spMk id="52" creationId="{9572C4CE-250E-59D5-E85C-50A55AA6E721}"/>
          </ac:spMkLst>
        </pc:spChg>
        <pc:spChg chg="mod">
          <ac:chgData name="Huy Pham" userId="918db3a1909f15e0" providerId="LiveId" clId="{EE25DBAE-D5E3-4F81-8071-FD1D3DFE23FC}" dt="2024-05-03T08:35:28.806" v="707" actId="1076"/>
          <ac:spMkLst>
            <pc:docMk/>
            <pc:sldMk cId="2516688371" sldId="471"/>
            <ac:spMk id="53" creationId="{200ACF7D-7F45-2645-4F32-98328100FBBD}"/>
          </ac:spMkLst>
        </pc:spChg>
        <pc:graphicFrameChg chg="add del mod">
          <ac:chgData name="Huy Pham" userId="918db3a1909f15e0" providerId="LiveId" clId="{EE25DBAE-D5E3-4F81-8071-FD1D3DFE23FC}" dt="2024-05-03T08:35:41.425" v="710"/>
          <ac:graphicFrameMkLst>
            <pc:docMk/>
            <pc:sldMk cId="2516688371" sldId="471"/>
            <ac:graphicFrameMk id="10" creationId="{6B939595-F3DA-FA14-E9D8-9FA22F7805AB}"/>
          </ac:graphicFrameMkLst>
        </pc:graphicFrameChg>
        <pc:graphicFrameChg chg="add del mod">
          <ac:chgData name="Huy Pham" userId="918db3a1909f15e0" providerId="LiveId" clId="{EE25DBAE-D5E3-4F81-8071-FD1D3DFE23FC}" dt="2024-05-03T08:35:53.756" v="721"/>
          <ac:graphicFrameMkLst>
            <pc:docMk/>
            <pc:sldMk cId="2516688371" sldId="471"/>
            <ac:graphicFrameMk id="13" creationId="{86805280-2176-81B3-5FD1-F26DC1347DE9}"/>
          </ac:graphicFrameMkLst>
        </pc:graphicFrameChg>
        <pc:graphicFrameChg chg="add del mod">
          <ac:chgData name="Huy Pham" userId="918db3a1909f15e0" providerId="LiveId" clId="{EE25DBAE-D5E3-4F81-8071-FD1D3DFE23FC}" dt="2024-05-03T08:35:54.938" v="724"/>
          <ac:graphicFrameMkLst>
            <pc:docMk/>
            <pc:sldMk cId="2516688371" sldId="471"/>
            <ac:graphicFrameMk id="14" creationId="{D033634D-0EB2-759B-0D3C-D8136A0C9B26}"/>
          </ac:graphicFrameMkLst>
        </pc:graphicFrameChg>
        <pc:graphicFrameChg chg="add del mod">
          <ac:chgData name="Huy Pham" userId="918db3a1909f15e0" providerId="LiveId" clId="{EE25DBAE-D5E3-4F81-8071-FD1D3DFE23FC}" dt="2024-05-03T08:36:06.055" v="730"/>
          <ac:graphicFrameMkLst>
            <pc:docMk/>
            <pc:sldMk cId="2516688371" sldId="471"/>
            <ac:graphicFrameMk id="17" creationId="{C5DE250E-D53F-F4A5-7F10-CEF5A9D641BC}"/>
          </ac:graphicFrameMkLst>
        </pc:graphicFrameChg>
        <pc:graphicFrameChg chg="add del mod">
          <ac:chgData name="Huy Pham" userId="918db3a1909f15e0" providerId="LiveId" clId="{EE25DBAE-D5E3-4F81-8071-FD1D3DFE23FC}" dt="2024-05-03T08:36:15.869" v="736"/>
          <ac:graphicFrameMkLst>
            <pc:docMk/>
            <pc:sldMk cId="2516688371" sldId="471"/>
            <ac:graphicFrameMk id="20" creationId="{D6CE8DCB-1B3E-B0F0-DE35-5FF075A737FD}"/>
          </ac:graphicFrameMkLst>
        </pc:graphicFrameChg>
        <pc:graphicFrameChg chg="add del mod">
          <ac:chgData name="Huy Pham" userId="918db3a1909f15e0" providerId="LiveId" clId="{EE25DBAE-D5E3-4F81-8071-FD1D3DFE23FC}" dt="2024-05-03T08:36:28.202" v="742"/>
          <ac:graphicFrameMkLst>
            <pc:docMk/>
            <pc:sldMk cId="2516688371" sldId="471"/>
            <ac:graphicFrameMk id="23" creationId="{1F7A5218-4065-970F-676A-9B43F0A0230D}"/>
          </ac:graphicFrameMkLst>
        </pc:graphicFrameChg>
      </pc:sldChg>
      <pc:sldChg chg="del">
        <pc:chgData name="Huy Pham" userId="918db3a1909f15e0" providerId="LiveId" clId="{EE25DBAE-D5E3-4F81-8071-FD1D3DFE23FC}" dt="2024-05-03T07:44:33.134" v="20" actId="47"/>
        <pc:sldMkLst>
          <pc:docMk/>
          <pc:sldMk cId="2295815413" sldId="472"/>
        </pc:sldMkLst>
      </pc:sldChg>
      <pc:sldChg chg="addSp delSp modSp add mod delAnim modAnim">
        <pc:chgData name="Huy Pham" userId="918db3a1909f15e0" providerId="LiveId" clId="{EE25DBAE-D5E3-4F81-8071-FD1D3DFE23FC}" dt="2024-05-23T02:57:48.732" v="2952"/>
        <pc:sldMkLst>
          <pc:docMk/>
          <pc:sldMk cId="2385982363" sldId="472"/>
        </pc:sldMkLst>
        <pc:spChg chg="add mod">
          <ac:chgData name="Huy Pham" userId="918db3a1909f15e0" providerId="LiveId" clId="{EE25DBAE-D5E3-4F81-8071-FD1D3DFE23FC}" dt="2024-05-03T08:40:19.144" v="808" actId="1076"/>
          <ac:spMkLst>
            <pc:docMk/>
            <pc:sldMk cId="2385982363" sldId="472"/>
            <ac:spMk id="10" creationId="{3EBE4774-3DD8-B19D-A3AF-80D9ED5CA84D}"/>
          </ac:spMkLst>
        </pc:spChg>
        <pc:spChg chg="del">
          <ac:chgData name="Huy Pham" userId="918db3a1909f15e0" providerId="LiveId" clId="{EE25DBAE-D5E3-4F81-8071-FD1D3DFE23FC}" dt="2024-05-03T08:38:32.188" v="774" actId="478"/>
          <ac:spMkLst>
            <pc:docMk/>
            <pc:sldMk cId="2385982363" sldId="472"/>
            <ac:spMk id="12" creationId="{59E32DBE-26AF-D7A8-84C9-45099318EB20}"/>
          </ac:spMkLst>
        </pc:spChg>
        <pc:spChg chg="add mod">
          <ac:chgData name="Huy Pham" userId="918db3a1909f15e0" providerId="LiveId" clId="{EE25DBAE-D5E3-4F81-8071-FD1D3DFE23FC}" dt="2024-05-03T08:40:19.144" v="808" actId="1076"/>
          <ac:spMkLst>
            <pc:docMk/>
            <pc:sldMk cId="2385982363" sldId="472"/>
            <ac:spMk id="14" creationId="{BEF25635-F870-086D-9392-01DE4760A947}"/>
          </ac:spMkLst>
        </pc:spChg>
        <pc:spChg chg="add mod">
          <ac:chgData name="Huy Pham" userId="918db3a1909f15e0" providerId="LiveId" clId="{EE25DBAE-D5E3-4F81-8071-FD1D3DFE23FC}" dt="2024-05-03T08:40:30.746" v="810" actId="1076"/>
          <ac:spMkLst>
            <pc:docMk/>
            <pc:sldMk cId="2385982363" sldId="472"/>
            <ac:spMk id="15" creationId="{AF100698-E056-B121-00E0-9C0500CD9ED1}"/>
          </ac:spMkLst>
        </pc:spChg>
        <pc:spChg chg="del">
          <ac:chgData name="Huy Pham" userId="918db3a1909f15e0" providerId="LiveId" clId="{EE25DBAE-D5E3-4F81-8071-FD1D3DFE23FC}" dt="2024-05-03T08:38:32.188" v="774" actId="478"/>
          <ac:spMkLst>
            <pc:docMk/>
            <pc:sldMk cId="2385982363" sldId="472"/>
            <ac:spMk id="16" creationId="{8A5C2A7F-89E4-8F1D-5EAB-BCC6A34F5809}"/>
          </ac:spMkLst>
        </pc:spChg>
        <pc:spChg chg="del">
          <ac:chgData name="Huy Pham" userId="918db3a1909f15e0" providerId="LiveId" clId="{EE25DBAE-D5E3-4F81-8071-FD1D3DFE23FC}" dt="2024-05-03T08:38:32.188" v="774" actId="478"/>
          <ac:spMkLst>
            <pc:docMk/>
            <pc:sldMk cId="2385982363" sldId="472"/>
            <ac:spMk id="19" creationId="{A78D2E8C-2268-A989-BC60-CB8972939F00}"/>
          </ac:spMkLst>
        </pc:spChg>
        <pc:spChg chg="del">
          <ac:chgData name="Huy Pham" userId="918db3a1909f15e0" providerId="LiveId" clId="{EE25DBAE-D5E3-4F81-8071-FD1D3DFE23FC}" dt="2024-05-03T08:38:32.188" v="774" actId="478"/>
          <ac:spMkLst>
            <pc:docMk/>
            <pc:sldMk cId="2385982363" sldId="472"/>
            <ac:spMk id="22" creationId="{68B96E0B-9853-DDA0-A6E2-5BE2687C0B2D}"/>
          </ac:spMkLst>
        </pc:spChg>
        <pc:spChg chg="add del mod">
          <ac:chgData name="Huy Pham" userId="918db3a1909f15e0" providerId="LiveId" clId="{EE25DBAE-D5E3-4F81-8071-FD1D3DFE23FC}" dt="2024-05-03T08:43:33.875" v="830" actId="478"/>
          <ac:spMkLst>
            <pc:docMk/>
            <pc:sldMk cId="2385982363" sldId="472"/>
            <ac:spMk id="24" creationId="{4DAA1D9D-C686-4A82-48C6-40CA56C0AC5E}"/>
          </ac:spMkLst>
        </pc:spChg>
        <pc:spChg chg="del">
          <ac:chgData name="Huy Pham" userId="918db3a1909f15e0" providerId="LiveId" clId="{EE25DBAE-D5E3-4F81-8071-FD1D3DFE23FC}" dt="2024-05-03T08:38:32.188" v="774" actId="478"/>
          <ac:spMkLst>
            <pc:docMk/>
            <pc:sldMk cId="2385982363" sldId="472"/>
            <ac:spMk id="25" creationId="{25CE9FC2-9E50-429E-FCA7-B97D2B514762}"/>
          </ac:spMkLst>
        </pc:spChg>
        <pc:spChg chg="add del mod">
          <ac:chgData name="Huy Pham" userId="918db3a1909f15e0" providerId="LiveId" clId="{EE25DBAE-D5E3-4F81-8071-FD1D3DFE23FC}" dt="2024-05-03T08:43:36.492" v="831" actId="478"/>
          <ac:spMkLst>
            <pc:docMk/>
            <pc:sldMk cId="2385982363" sldId="472"/>
            <ac:spMk id="35" creationId="{B13CF08F-4813-9F38-0437-D6A8F863E975}"/>
          </ac:spMkLst>
        </pc:spChg>
        <pc:spChg chg="add del mod">
          <ac:chgData name="Huy Pham" userId="918db3a1909f15e0" providerId="LiveId" clId="{EE25DBAE-D5E3-4F81-8071-FD1D3DFE23FC}" dt="2024-05-03T08:43:33.875" v="830" actId="478"/>
          <ac:spMkLst>
            <pc:docMk/>
            <pc:sldMk cId="2385982363" sldId="472"/>
            <ac:spMk id="38" creationId="{1401393E-B868-B007-09D8-06E3725840B1}"/>
          </ac:spMkLst>
        </pc:spChg>
        <pc:spChg chg="del">
          <ac:chgData name="Huy Pham" userId="918db3a1909f15e0" providerId="LiveId" clId="{EE25DBAE-D5E3-4F81-8071-FD1D3DFE23FC}" dt="2024-05-03T08:38:32.188" v="774" actId="478"/>
          <ac:spMkLst>
            <pc:docMk/>
            <pc:sldMk cId="2385982363" sldId="472"/>
            <ac:spMk id="39" creationId="{DBBEB3B8-095B-8AA2-1670-E550241F9D3F}"/>
          </ac:spMkLst>
        </pc:spChg>
        <pc:spChg chg="add del mod">
          <ac:chgData name="Huy Pham" userId="918db3a1909f15e0" providerId="LiveId" clId="{EE25DBAE-D5E3-4F81-8071-FD1D3DFE23FC}" dt="2024-05-03T08:43:33.875" v="830" actId="478"/>
          <ac:spMkLst>
            <pc:docMk/>
            <pc:sldMk cId="2385982363" sldId="472"/>
            <ac:spMk id="45" creationId="{47F3CBFF-CD48-53C0-6B5B-EA1D868AE16B}"/>
          </ac:spMkLst>
        </pc:spChg>
        <pc:spChg chg="add del mod">
          <ac:chgData name="Huy Pham" userId="918db3a1909f15e0" providerId="LiveId" clId="{EE25DBAE-D5E3-4F81-8071-FD1D3DFE23FC}" dt="2024-05-03T08:43:33.875" v="830" actId="478"/>
          <ac:spMkLst>
            <pc:docMk/>
            <pc:sldMk cId="2385982363" sldId="472"/>
            <ac:spMk id="46" creationId="{F0BB2813-EB34-A6D2-5AD1-CB3CDA73C4C4}"/>
          </ac:spMkLst>
        </pc:spChg>
        <pc:spChg chg="add del mod">
          <ac:chgData name="Huy Pham" userId="918db3a1909f15e0" providerId="LiveId" clId="{EE25DBAE-D5E3-4F81-8071-FD1D3DFE23FC}" dt="2024-05-03T08:43:33.875" v="830" actId="478"/>
          <ac:spMkLst>
            <pc:docMk/>
            <pc:sldMk cId="2385982363" sldId="472"/>
            <ac:spMk id="47" creationId="{EF93D9EF-FCE5-B74A-BF74-9C6A31C63505}"/>
          </ac:spMkLst>
        </pc:spChg>
        <pc:spChg chg="del">
          <ac:chgData name="Huy Pham" userId="918db3a1909f15e0" providerId="LiveId" clId="{EE25DBAE-D5E3-4F81-8071-FD1D3DFE23FC}" dt="2024-05-03T08:38:32.188" v="774" actId="478"/>
          <ac:spMkLst>
            <pc:docMk/>
            <pc:sldMk cId="2385982363" sldId="472"/>
            <ac:spMk id="52" creationId="{9572C4CE-250E-59D5-E85C-50A55AA6E721}"/>
          </ac:spMkLst>
        </pc:spChg>
        <pc:spChg chg="del">
          <ac:chgData name="Huy Pham" userId="918db3a1909f15e0" providerId="LiveId" clId="{EE25DBAE-D5E3-4F81-8071-FD1D3DFE23FC}" dt="2024-05-03T08:38:32.188" v="774" actId="478"/>
          <ac:spMkLst>
            <pc:docMk/>
            <pc:sldMk cId="2385982363" sldId="472"/>
            <ac:spMk id="53" creationId="{200ACF7D-7F45-2645-4F32-98328100FBBD}"/>
          </ac:spMkLst>
        </pc:spChg>
        <pc:spChg chg="add del mod">
          <ac:chgData name="Huy Pham" userId="918db3a1909f15e0" providerId="LiveId" clId="{EE25DBAE-D5E3-4F81-8071-FD1D3DFE23FC}" dt="2024-05-03T08:41:58.813" v="823" actId="21"/>
          <ac:spMkLst>
            <pc:docMk/>
            <pc:sldMk cId="2385982363" sldId="472"/>
            <ac:spMk id="54" creationId="{A51E8DB6-4D49-2EE8-4819-208A24D31FCB}"/>
          </ac:spMkLst>
        </pc:spChg>
        <pc:spChg chg="add del mod">
          <ac:chgData name="Huy Pham" userId="918db3a1909f15e0" providerId="LiveId" clId="{EE25DBAE-D5E3-4F81-8071-FD1D3DFE23FC}" dt="2024-05-03T08:43:33.875" v="830" actId="478"/>
          <ac:spMkLst>
            <pc:docMk/>
            <pc:sldMk cId="2385982363" sldId="472"/>
            <ac:spMk id="55" creationId="{AF3C964D-5D42-45E8-0F1F-750FC0918A95}"/>
          </ac:spMkLst>
        </pc:spChg>
        <pc:spChg chg="add del mod">
          <ac:chgData name="Huy Pham" userId="918db3a1909f15e0" providerId="LiveId" clId="{EE25DBAE-D5E3-4F81-8071-FD1D3DFE23FC}" dt="2024-05-03T08:43:33.875" v="830" actId="478"/>
          <ac:spMkLst>
            <pc:docMk/>
            <pc:sldMk cId="2385982363" sldId="472"/>
            <ac:spMk id="56" creationId="{731CEBF2-8156-72A9-F669-FF14995274E6}"/>
          </ac:spMkLst>
        </pc:spChg>
        <pc:spChg chg="add del mod">
          <ac:chgData name="Huy Pham" userId="918db3a1909f15e0" providerId="LiveId" clId="{EE25DBAE-D5E3-4F81-8071-FD1D3DFE23FC}" dt="2024-05-03T08:43:33.875" v="830" actId="478"/>
          <ac:spMkLst>
            <pc:docMk/>
            <pc:sldMk cId="2385982363" sldId="472"/>
            <ac:spMk id="57" creationId="{8AF85761-928B-ACDB-254B-5481BE807E40}"/>
          </ac:spMkLst>
        </pc:spChg>
        <pc:spChg chg="add del mod">
          <ac:chgData name="Huy Pham" userId="918db3a1909f15e0" providerId="LiveId" clId="{EE25DBAE-D5E3-4F81-8071-FD1D3DFE23FC}" dt="2024-05-03T08:43:36.492" v="831" actId="478"/>
          <ac:spMkLst>
            <pc:docMk/>
            <pc:sldMk cId="2385982363" sldId="472"/>
            <ac:spMk id="59" creationId="{D1D10923-36BA-2EE5-4FDD-9F4AB05EB6B2}"/>
          </ac:spMkLst>
        </pc:spChg>
        <pc:spChg chg="add del mod">
          <ac:chgData name="Huy Pham" userId="918db3a1909f15e0" providerId="LiveId" clId="{EE25DBAE-D5E3-4F81-8071-FD1D3DFE23FC}" dt="2024-05-03T08:43:33.875" v="830" actId="478"/>
          <ac:spMkLst>
            <pc:docMk/>
            <pc:sldMk cId="2385982363" sldId="472"/>
            <ac:spMk id="60" creationId="{3D928C1F-B1E3-F6C2-D1CD-5083270F6DFD}"/>
          </ac:spMkLst>
        </pc:spChg>
        <pc:spChg chg="add del mod">
          <ac:chgData name="Huy Pham" userId="918db3a1909f15e0" providerId="LiveId" clId="{EE25DBAE-D5E3-4F81-8071-FD1D3DFE23FC}" dt="2024-05-03T08:43:33.875" v="830" actId="478"/>
          <ac:spMkLst>
            <pc:docMk/>
            <pc:sldMk cId="2385982363" sldId="472"/>
            <ac:spMk id="61" creationId="{FD66A5DC-ED9E-726E-04A4-6D71B35E7C4B}"/>
          </ac:spMkLst>
        </pc:spChg>
        <pc:spChg chg="add del mod">
          <ac:chgData name="Huy Pham" userId="918db3a1909f15e0" providerId="LiveId" clId="{EE25DBAE-D5E3-4F81-8071-FD1D3DFE23FC}" dt="2024-05-03T08:43:33.875" v="830" actId="478"/>
          <ac:spMkLst>
            <pc:docMk/>
            <pc:sldMk cId="2385982363" sldId="472"/>
            <ac:spMk id="62" creationId="{D0694A5A-CDA6-58C4-4AEC-07DAD84B7786}"/>
          </ac:spMkLst>
        </pc:spChg>
        <pc:spChg chg="add del mod">
          <ac:chgData name="Huy Pham" userId="918db3a1909f15e0" providerId="LiveId" clId="{EE25DBAE-D5E3-4F81-8071-FD1D3DFE23FC}" dt="2024-05-03T08:43:33.875" v="830" actId="478"/>
          <ac:spMkLst>
            <pc:docMk/>
            <pc:sldMk cId="2385982363" sldId="472"/>
            <ac:spMk id="66" creationId="{A51E8DB6-4D49-2EE8-4819-208A24D31FCB}"/>
          </ac:spMkLst>
        </pc:spChg>
        <pc:spChg chg="add mod">
          <ac:chgData name="Huy Pham" userId="918db3a1909f15e0" providerId="LiveId" clId="{EE25DBAE-D5E3-4F81-8071-FD1D3DFE23FC}" dt="2024-05-03T08:43:38.357" v="832"/>
          <ac:spMkLst>
            <pc:docMk/>
            <pc:sldMk cId="2385982363" sldId="472"/>
            <ac:spMk id="74" creationId="{9AA01A0E-CBD3-1ADE-745B-652302CCBBA9}"/>
          </ac:spMkLst>
        </pc:spChg>
        <pc:spChg chg="add mod">
          <ac:chgData name="Huy Pham" userId="918db3a1909f15e0" providerId="LiveId" clId="{EE25DBAE-D5E3-4F81-8071-FD1D3DFE23FC}" dt="2024-05-03T08:43:38.357" v="832"/>
          <ac:spMkLst>
            <pc:docMk/>
            <pc:sldMk cId="2385982363" sldId="472"/>
            <ac:spMk id="75" creationId="{7C7F33F0-391E-DD51-FA9C-C759CC26C8B9}"/>
          </ac:spMkLst>
        </pc:spChg>
        <pc:spChg chg="add mod">
          <ac:chgData name="Huy Pham" userId="918db3a1909f15e0" providerId="LiveId" clId="{EE25DBAE-D5E3-4F81-8071-FD1D3DFE23FC}" dt="2024-05-03T08:43:38.357" v="832"/>
          <ac:spMkLst>
            <pc:docMk/>
            <pc:sldMk cId="2385982363" sldId="472"/>
            <ac:spMk id="76" creationId="{D4632818-FEE0-4F5F-A776-155174308FEB}"/>
          </ac:spMkLst>
        </pc:spChg>
        <pc:spChg chg="add mod">
          <ac:chgData name="Huy Pham" userId="918db3a1909f15e0" providerId="LiveId" clId="{EE25DBAE-D5E3-4F81-8071-FD1D3DFE23FC}" dt="2024-05-03T08:43:38.357" v="832"/>
          <ac:spMkLst>
            <pc:docMk/>
            <pc:sldMk cId="2385982363" sldId="472"/>
            <ac:spMk id="81" creationId="{72878539-A61A-9E15-5239-33AB4618E247}"/>
          </ac:spMkLst>
        </pc:spChg>
        <pc:spChg chg="add mod">
          <ac:chgData name="Huy Pham" userId="918db3a1909f15e0" providerId="LiveId" clId="{EE25DBAE-D5E3-4F81-8071-FD1D3DFE23FC}" dt="2024-05-03T08:43:38.357" v="832"/>
          <ac:spMkLst>
            <pc:docMk/>
            <pc:sldMk cId="2385982363" sldId="472"/>
            <ac:spMk id="82" creationId="{BB41D47E-5DB3-ED35-5623-047D7BC7163D}"/>
          </ac:spMkLst>
        </pc:spChg>
        <pc:spChg chg="add mod">
          <ac:chgData name="Huy Pham" userId="918db3a1909f15e0" providerId="LiveId" clId="{EE25DBAE-D5E3-4F81-8071-FD1D3DFE23FC}" dt="2024-05-03T08:43:38.357" v="832"/>
          <ac:spMkLst>
            <pc:docMk/>
            <pc:sldMk cId="2385982363" sldId="472"/>
            <ac:spMk id="83" creationId="{B78DBFD3-E034-B267-5EE7-87312A4CBB89}"/>
          </ac:spMkLst>
        </pc:spChg>
        <pc:spChg chg="add mod">
          <ac:chgData name="Huy Pham" userId="918db3a1909f15e0" providerId="LiveId" clId="{EE25DBAE-D5E3-4F81-8071-FD1D3DFE23FC}" dt="2024-05-03T08:43:38.357" v="832"/>
          <ac:spMkLst>
            <pc:docMk/>
            <pc:sldMk cId="2385982363" sldId="472"/>
            <ac:spMk id="86" creationId="{D4700CC9-C335-FFC4-25F3-94ED80BE658D}"/>
          </ac:spMkLst>
        </pc:spChg>
        <pc:spChg chg="add mod">
          <ac:chgData name="Huy Pham" userId="918db3a1909f15e0" providerId="LiveId" clId="{EE25DBAE-D5E3-4F81-8071-FD1D3DFE23FC}" dt="2024-05-03T08:43:38.357" v="832"/>
          <ac:spMkLst>
            <pc:docMk/>
            <pc:sldMk cId="2385982363" sldId="472"/>
            <ac:spMk id="87" creationId="{06FEB05C-B93B-A8A5-D80B-40B4670C6C0C}"/>
          </ac:spMkLst>
        </pc:spChg>
        <pc:spChg chg="add mod">
          <ac:chgData name="Huy Pham" userId="918db3a1909f15e0" providerId="LiveId" clId="{EE25DBAE-D5E3-4F81-8071-FD1D3DFE23FC}" dt="2024-05-03T08:43:38.357" v="832"/>
          <ac:spMkLst>
            <pc:docMk/>
            <pc:sldMk cId="2385982363" sldId="472"/>
            <ac:spMk id="88" creationId="{3DB120CA-37ED-80CD-59F5-9F417885E2A1}"/>
          </ac:spMkLst>
        </pc:spChg>
        <pc:spChg chg="add mod">
          <ac:chgData name="Huy Pham" userId="918db3a1909f15e0" providerId="LiveId" clId="{EE25DBAE-D5E3-4F81-8071-FD1D3DFE23FC}" dt="2024-05-03T08:43:38.357" v="832"/>
          <ac:spMkLst>
            <pc:docMk/>
            <pc:sldMk cId="2385982363" sldId="472"/>
            <ac:spMk id="89" creationId="{7EF7A1B7-2222-C458-24D3-4683DBBC2503}"/>
          </ac:spMkLst>
        </pc:spChg>
        <pc:spChg chg="add mod">
          <ac:chgData name="Huy Pham" userId="918db3a1909f15e0" providerId="LiveId" clId="{EE25DBAE-D5E3-4F81-8071-FD1D3DFE23FC}" dt="2024-05-03T08:43:38.357" v="832"/>
          <ac:spMkLst>
            <pc:docMk/>
            <pc:sldMk cId="2385982363" sldId="472"/>
            <ac:spMk id="91" creationId="{BFEFBA8C-FC25-C057-696E-57BA12445B83}"/>
          </ac:spMkLst>
        </pc:spChg>
        <pc:spChg chg="add mod">
          <ac:chgData name="Huy Pham" userId="918db3a1909f15e0" providerId="LiveId" clId="{EE25DBAE-D5E3-4F81-8071-FD1D3DFE23FC}" dt="2024-05-03T08:43:38.357" v="832"/>
          <ac:spMkLst>
            <pc:docMk/>
            <pc:sldMk cId="2385982363" sldId="472"/>
            <ac:spMk id="92" creationId="{4DA1BB62-0EB0-2318-9BC5-A241E0DF9266}"/>
          </ac:spMkLst>
        </pc:spChg>
        <pc:spChg chg="add mod">
          <ac:chgData name="Huy Pham" userId="918db3a1909f15e0" providerId="LiveId" clId="{EE25DBAE-D5E3-4F81-8071-FD1D3DFE23FC}" dt="2024-05-03T08:43:38.357" v="832"/>
          <ac:spMkLst>
            <pc:docMk/>
            <pc:sldMk cId="2385982363" sldId="472"/>
            <ac:spMk id="93" creationId="{955A8899-78C5-34EF-909B-16E88821FB5A}"/>
          </ac:spMkLst>
        </pc:spChg>
        <pc:spChg chg="add mod">
          <ac:chgData name="Huy Pham" userId="918db3a1909f15e0" providerId="LiveId" clId="{EE25DBAE-D5E3-4F81-8071-FD1D3DFE23FC}" dt="2024-05-03T08:43:38.357" v="832"/>
          <ac:spMkLst>
            <pc:docMk/>
            <pc:sldMk cId="2385982363" sldId="472"/>
            <ac:spMk id="94" creationId="{4165F3F3-A6F5-D40E-E67B-F5E5D7E50681}"/>
          </ac:spMkLst>
        </pc:spChg>
        <pc:spChg chg="add mod">
          <ac:chgData name="Huy Pham" userId="918db3a1909f15e0" providerId="LiveId" clId="{EE25DBAE-D5E3-4F81-8071-FD1D3DFE23FC}" dt="2024-05-03T08:43:47.283" v="834" actId="1076"/>
          <ac:spMkLst>
            <pc:docMk/>
            <pc:sldMk cId="2385982363" sldId="472"/>
            <ac:spMk id="100" creationId="{0D8ADB7B-325C-D1C8-1B93-DACEB7C90EB8}"/>
          </ac:spMkLst>
        </pc:spChg>
        <pc:spChg chg="add mod">
          <ac:chgData name="Huy Pham" userId="918db3a1909f15e0" providerId="LiveId" clId="{EE25DBAE-D5E3-4F81-8071-FD1D3DFE23FC}" dt="2024-05-03T09:05:50.614" v="1176" actId="1076"/>
          <ac:spMkLst>
            <pc:docMk/>
            <pc:sldMk cId="2385982363" sldId="472"/>
            <ac:spMk id="101" creationId="{1D20CD63-3611-C23B-97BD-A2C6247B97BE}"/>
          </ac:spMkLst>
        </pc:spChg>
        <pc:spChg chg="add mod">
          <ac:chgData name="Huy Pham" userId="918db3a1909f15e0" providerId="LiveId" clId="{EE25DBAE-D5E3-4F81-8071-FD1D3DFE23FC}" dt="2024-05-03T08:43:47.283" v="834" actId="1076"/>
          <ac:spMkLst>
            <pc:docMk/>
            <pc:sldMk cId="2385982363" sldId="472"/>
            <ac:spMk id="102" creationId="{00B44AAA-E390-EE7A-785A-2D680DE6C532}"/>
          </ac:spMkLst>
        </pc:spChg>
        <pc:spChg chg="add mod">
          <ac:chgData name="Huy Pham" userId="918db3a1909f15e0" providerId="LiveId" clId="{EE25DBAE-D5E3-4F81-8071-FD1D3DFE23FC}" dt="2024-05-03T09:05:46.270" v="1175" actId="1076"/>
          <ac:spMkLst>
            <pc:docMk/>
            <pc:sldMk cId="2385982363" sldId="472"/>
            <ac:spMk id="107" creationId="{60C4064C-3B46-D429-4DF6-E475FB549C5E}"/>
          </ac:spMkLst>
        </pc:spChg>
        <pc:spChg chg="add mod">
          <ac:chgData name="Huy Pham" userId="918db3a1909f15e0" providerId="LiveId" clId="{EE25DBAE-D5E3-4F81-8071-FD1D3DFE23FC}" dt="2024-05-03T08:43:47.283" v="834" actId="1076"/>
          <ac:spMkLst>
            <pc:docMk/>
            <pc:sldMk cId="2385982363" sldId="472"/>
            <ac:spMk id="108" creationId="{389D395E-A6D1-F3B7-F7A7-5A83D9BA1296}"/>
          </ac:spMkLst>
        </pc:spChg>
        <pc:spChg chg="add mod">
          <ac:chgData name="Huy Pham" userId="918db3a1909f15e0" providerId="LiveId" clId="{EE25DBAE-D5E3-4F81-8071-FD1D3DFE23FC}" dt="2024-05-03T08:43:47.283" v="834" actId="1076"/>
          <ac:spMkLst>
            <pc:docMk/>
            <pc:sldMk cId="2385982363" sldId="472"/>
            <ac:spMk id="109" creationId="{D580B1F2-4726-FA7C-FC04-20B7F7FCC760}"/>
          </ac:spMkLst>
        </pc:spChg>
        <pc:spChg chg="add del mod">
          <ac:chgData name="Huy Pham" userId="918db3a1909f15e0" providerId="LiveId" clId="{EE25DBAE-D5E3-4F81-8071-FD1D3DFE23FC}" dt="2024-05-03T08:43:56.468" v="837" actId="478"/>
          <ac:spMkLst>
            <pc:docMk/>
            <pc:sldMk cId="2385982363" sldId="472"/>
            <ac:spMk id="112" creationId="{80070D64-5261-3148-90CA-120550135B24}"/>
          </ac:spMkLst>
        </pc:spChg>
        <pc:spChg chg="add del mod">
          <ac:chgData name="Huy Pham" userId="918db3a1909f15e0" providerId="LiveId" clId="{EE25DBAE-D5E3-4F81-8071-FD1D3DFE23FC}" dt="2024-05-03T08:52:32.982" v="996" actId="21"/>
          <ac:spMkLst>
            <pc:docMk/>
            <pc:sldMk cId="2385982363" sldId="472"/>
            <ac:spMk id="113" creationId="{CDB4D564-0A17-782B-9350-D2B6E557FAA0}"/>
          </ac:spMkLst>
        </pc:spChg>
        <pc:spChg chg="add del mod">
          <ac:chgData name="Huy Pham" userId="918db3a1909f15e0" providerId="LiveId" clId="{EE25DBAE-D5E3-4F81-8071-FD1D3DFE23FC}" dt="2024-05-03T08:44:01.914" v="841" actId="478"/>
          <ac:spMkLst>
            <pc:docMk/>
            <pc:sldMk cId="2385982363" sldId="472"/>
            <ac:spMk id="114" creationId="{F4F1D6EA-9A73-8438-FCF9-6BD7DF011AD8}"/>
          </ac:spMkLst>
        </pc:spChg>
        <pc:spChg chg="add del mod">
          <ac:chgData name="Huy Pham" userId="918db3a1909f15e0" providerId="LiveId" clId="{EE25DBAE-D5E3-4F81-8071-FD1D3DFE23FC}" dt="2024-05-03T08:48:29.921" v="917" actId="478"/>
          <ac:spMkLst>
            <pc:docMk/>
            <pc:sldMk cId="2385982363" sldId="472"/>
            <ac:spMk id="115" creationId="{82E518A9-C7C5-B150-96C7-9714AB17E39A}"/>
          </ac:spMkLst>
        </pc:spChg>
        <pc:spChg chg="add del mod">
          <ac:chgData name="Huy Pham" userId="918db3a1909f15e0" providerId="LiveId" clId="{EE25DBAE-D5E3-4F81-8071-FD1D3DFE23FC}" dt="2024-05-03T08:52:26.960" v="992" actId="21"/>
          <ac:spMkLst>
            <pc:docMk/>
            <pc:sldMk cId="2385982363" sldId="472"/>
            <ac:spMk id="117" creationId="{A52CB144-5076-F54E-5A6A-D20CDA174963}"/>
          </ac:spMkLst>
        </pc:spChg>
        <pc:spChg chg="add mod">
          <ac:chgData name="Huy Pham" userId="918db3a1909f15e0" providerId="LiveId" clId="{EE25DBAE-D5E3-4F81-8071-FD1D3DFE23FC}" dt="2024-05-03T08:43:47.283" v="834" actId="1076"/>
          <ac:spMkLst>
            <pc:docMk/>
            <pc:sldMk cId="2385982363" sldId="472"/>
            <ac:spMk id="118" creationId="{FC284C5E-F14B-5156-9ABE-45AE4616BB9D}"/>
          </ac:spMkLst>
        </pc:spChg>
        <pc:spChg chg="add del mod">
          <ac:chgData name="Huy Pham" userId="918db3a1909f15e0" providerId="LiveId" clId="{EE25DBAE-D5E3-4F81-8071-FD1D3DFE23FC}" dt="2024-05-03T08:52:30.729" v="994" actId="21"/>
          <ac:spMkLst>
            <pc:docMk/>
            <pc:sldMk cId="2385982363" sldId="472"/>
            <ac:spMk id="119" creationId="{D38A5B25-F3AB-AD4B-DAE3-BA015C78708D}"/>
          </ac:spMkLst>
        </pc:spChg>
        <pc:spChg chg="add del mod">
          <ac:chgData name="Huy Pham" userId="918db3a1909f15e0" providerId="LiveId" clId="{EE25DBAE-D5E3-4F81-8071-FD1D3DFE23FC}" dt="2024-05-03T08:44:00.200" v="840" actId="478"/>
          <ac:spMkLst>
            <pc:docMk/>
            <pc:sldMk cId="2385982363" sldId="472"/>
            <ac:spMk id="120" creationId="{6CF6BC1C-3C3A-F03F-2E1D-2CBF9FCA5ACB}"/>
          </ac:spMkLst>
        </pc:spChg>
        <pc:spChg chg="add mod">
          <ac:chgData name="Huy Pham" userId="918db3a1909f15e0" providerId="LiveId" clId="{EE25DBAE-D5E3-4F81-8071-FD1D3DFE23FC}" dt="2024-05-03T08:47:46.101" v="899" actId="14100"/>
          <ac:spMkLst>
            <pc:docMk/>
            <pc:sldMk cId="2385982363" sldId="472"/>
            <ac:spMk id="138" creationId="{8E73EE87-F010-134B-1D72-0A4FC5191F6E}"/>
          </ac:spMkLst>
        </pc:spChg>
        <pc:spChg chg="add mod">
          <ac:chgData name="Huy Pham" userId="918db3a1909f15e0" providerId="LiveId" clId="{EE25DBAE-D5E3-4F81-8071-FD1D3DFE23FC}" dt="2024-05-03T08:48:26.749" v="916" actId="1076"/>
          <ac:spMkLst>
            <pc:docMk/>
            <pc:sldMk cId="2385982363" sldId="472"/>
            <ac:spMk id="141" creationId="{B61671FE-3A30-B381-3CF0-A50A6EE27AE5}"/>
          </ac:spMkLst>
        </pc:spChg>
        <pc:spChg chg="add mod">
          <ac:chgData name="Huy Pham" userId="918db3a1909f15e0" providerId="LiveId" clId="{EE25DBAE-D5E3-4F81-8071-FD1D3DFE23FC}" dt="2024-05-03T08:51:27.937" v="975" actId="1076"/>
          <ac:spMkLst>
            <pc:docMk/>
            <pc:sldMk cId="2385982363" sldId="472"/>
            <ac:spMk id="144" creationId="{E6C44B58-D469-5014-618A-23C1D530CD55}"/>
          </ac:spMkLst>
        </pc:spChg>
        <pc:spChg chg="add mod">
          <ac:chgData name="Huy Pham" userId="918db3a1909f15e0" providerId="LiveId" clId="{EE25DBAE-D5E3-4F81-8071-FD1D3DFE23FC}" dt="2024-05-03T08:48:09.811" v="911" actId="1076"/>
          <ac:spMkLst>
            <pc:docMk/>
            <pc:sldMk cId="2385982363" sldId="472"/>
            <ac:spMk id="145" creationId="{FA532879-D016-B44D-FA14-CA696223FDC6}"/>
          </ac:spMkLst>
        </pc:spChg>
        <pc:spChg chg="add mod">
          <ac:chgData name="Huy Pham" userId="918db3a1909f15e0" providerId="LiveId" clId="{EE25DBAE-D5E3-4F81-8071-FD1D3DFE23FC}" dt="2024-05-03T08:48:55.607" v="930" actId="1076"/>
          <ac:spMkLst>
            <pc:docMk/>
            <pc:sldMk cId="2385982363" sldId="472"/>
            <ac:spMk id="146" creationId="{9978759B-9DB5-4BE6-804D-DA6CACD3BC71}"/>
          </ac:spMkLst>
        </pc:spChg>
        <pc:spChg chg="add mod">
          <ac:chgData name="Huy Pham" userId="918db3a1909f15e0" providerId="LiveId" clId="{EE25DBAE-D5E3-4F81-8071-FD1D3DFE23FC}" dt="2024-05-03T08:50:12.054" v="955" actId="1076"/>
          <ac:spMkLst>
            <pc:docMk/>
            <pc:sldMk cId="2385982363" sldId="472"/>
            <ac:spMk id="147" creationId="{996E62CF-5B09-6BA9-E6CF-95EADBFAFB24}"/>
          </ac:spMkLst>
        </pc:spChg>
        <pc:spChg chg="add mod">
          <ac:chgData name="Huy Pham" userId="918db3a1909f15e0" providerId="LiveId" clId="{EE25DBAE-D5E3-4F81-8071-FD1D3DFE23FC}" dt="2024-05-03T08:50:18.587" v="957" actId="14100"/>
          <ac:spMkLst>
            <pc:docMk/>
            <pc:sldMk cId="2385982363" sldId="472"/>
            <ac:spMk id="148" creationId="{DD3C01D6-A841-6FD0-79D2-9CD190C63A11}"/>
          </ac:spMkLst>
        </pc:spChg>
        <pc:spChg chg="add mod">
          <ac:chgData name="Huy Pham" userId="918db3a1909f15e0" providerId="LiveId" clId="{EE25DBAE-D5E3-4F81-8071-FD1D3DFE23FC}" dt="2024-05-03T08:50:28.244" v="961" actId="1076"/>
          <ac:spMkLst>
            <pc:docMk/>
            <pc:sldMk cId="2385982363" sldId="472"/>
            <ac:spMk id="149" creationId="{105F90DD-7AB7-024B-A7D3-C1F891EF7611}"/>
          </ac:spMkLst>
        </pc:spChg>
        <pc:spChg chg="add mod">
          <ac:chgData name="Huy Pham" userId="918db3a1909f15e0" providerId="LiveId" clId="{EE25DBAE-D5E3-4F81-8071-FD1D3DFE23FC}" dt="2024-05-03T08:51:24.172" v="974" actId="1076"/>
          <ac:spMkLst>
            <pc:docMk/>
            <pc:sldMk cId="2385982363" sldId="472"/>
            <ac:spMk id="150" creationId="{AB40A350-A876-F0D9-88D3-43BB1EDB68FA}"/>
          </ac:spMkLst>
        </pc:spChg>
        <pc:spChg chg="add mod">
          <ac:chgData name="Huy Pham" userId="918db3a1909f15e0" providerId="LiveId" clId="{EE25DBAE-D5E3-4F81-8071-FD1D3DFE23FC}" dt="2024-05-03T08:51:43.069" v="981" actId="1076"/>
          <ac:spMkLst>
            <pc:docMk/>
            <pc:sldMk cId="2385982363" sldId="472"/>
            <ac:spMk id="151" creationId="{93DB4E8B-DE67-EE75-8C4B-B727991293EA}"/>
          </ac:spMkLst>
        </pc:spChg>
        <pc:spChg chg="add del mod">
          <ac:chgData name="Huy Pham" userId="918db3a1909f15e0" providerId="LiveId" clId="{EE25DBAE-D5E3-4F81-8071-FD1D3DFE23FC}" dt="2024-05-03T09:06:51.911" v="1192" actId="21"/>
          <ac:spMkLst>
            <pc:docMk/>
            <pc:sldMk cId="2385982363" sldId="472"/>
            <ac:spMk id="153" creationId="{A52CB144-5076-F54E-5A6A-D20CDA174963}"/>
          </ac:spMkLst>
        </pc:spChg>
        <pc:spChg chg="add mod">
          <ac:chgData name="Huy Pham" userId="918db3a1909f15e0" providerId="LiveId" clId="{EE25DBAE-D5E3-4F81-8071-FD1D3DFE23FC}" dt="2024-05-03T08:52:31.033" v="995"/>
          <ac:spMkLst>
            <pc:docMk/>
            <pc:sldMk cId="2385982363" sldId="472"/>
            <ac:spMk id="154" creationId="{D38A5B25-F3AB-AD4B-DAE3-BA015C78708D}"/>
          </ac:spMkLst>
        </pc:spChg>
        <pc:spChg chg="add del mod">
          <ac:chgData name="Huy Pham" userId="918db3a1909f15e0" providerId="LiveId" clId="{EE25DBAE-D5E3-4F81-8071-FD1D3DFE23FC}" dt="2024-05-03T09:06:51.911" v="1192" actId="21"/>
          <ac:spMkLst>
            <pc:docMk/>
            <pc:sldMk cId="2385982363" sldId="472"/>
            <ac:spMk id="155" creationId="{CDB4D564-0A17-782B-9350-D2B6E557FAA0}"/>
          </ac:spMkLst>
        </pc:spChg>
        <pc:spChg chg="add mod">
          <ac:chgData name="Huy Pham" userId="918db3a1909f15e0" providerId="LiveId" clId="{EE25DBAE-D5E3-4F81-8071-FD1D3DFE23FC}" dt="2024-05-03T09:06:52.225" v="1193"/>
          <ac:spMkLst>
            <pc:docMk/>
            <pc:sldMk cId="2385982363" sldId="472"/>
            <ac:spMk id="159" creationId="{A52CB144-5076-F54E-5A6A-D20CDA174963}"/>
          </ac:spMkLst>
        </pc:spChg>
        <pc:spChg chg="add mod">
          <ac:chgData name="Huy Pham" userId="918db3a1909f15e0" providerId="LiveId" clId="{EE25DBAE-D5E3-4F81-8071-FD1D3DFE23FC}" dt="2024-05-03T09:06:52.225" v="1193"/>
          <ac:spMkLst>
            <pc:docMk/>
            <pc:sldMk cId="2385982363" sldId="472"/>
            <ac:spMk id="160" creationId="{CDB4D564-0A17-782B-9350-D2B6E557FAA0}"/>
          </ac:spMkLst>
        </pc:spChg>
        <pc:graphicFrameChg chg="add del mod">
          <ac:chgData name="Huy Pham" userId="918db3a1909f15e0" providerId="LiveId" clId="{EE25DBAE-D5E3-4F81-8071-FD1D3DFE23FC}" dt="2024-05-03T08:39:20.354" v="782"/>
          <ac:graphicFrameMkLst>
            <pc:docMk/>
            <pc:sldMk cId="2385982363" sldId="472"/>
            <ac:graphicFrameMk id="11" creationId="{B7519757-43CD-F26B-3B93-C4AD67551C71}"/>
          </ac:graphicFrameMkLst>
        </pc:graphicFrameChg>
        <pc:graphicFrameChg chg="add del mod">
          <ac:chgData name="Huy Pham" userId="918db3a1909f15e0" providerId="LiveId" clId="{EE25DBAE-D5E3-4F81-8071-FD1D3DFE23FC}" dt="2024-05-03T08:46:14.968" v="872"/>
          <ac:graphicFrameMkLst>
            <pc:docMk/>
            <pc:sldMk cId="2385982363" sldId="472"/>
            <ac:graphicFrameMk id="136" creationId="{66715123-9E33-FA14-5A29-822DC1CAF8E0}"/>
          </ac:graphicFrameMkLst>
        </pc:graphicFrameChg>
        <pc:graphicFrameChg chg="add del mod">
          <ac:chgData name="Huy Pham" userId="918db3a1909f15e0" providerId="LiveId" clId="{EE25DBAE-D5E3-4F81-8071-FD1D3DFE23FC}" dt="2024-05-03T08:46:32.643" v="878"/>
          <ac:graphicFrameMkLst>
            <pc:docMk/>
            <pc:sldMk cId="2385982363" sldId="472"/>
            <ac:graphicFrameMk id="139" creationId="{6990D4AD-1C5B-0895-C39C-53879E3FE901}"/>
          </ac:graphicFrameMkLst>
        </pc:graphicFrameChg>
        <pc:graphicFrameChg chg="add del mod">
          <ac:chgData name="Huy Pham" userId="918db3a1909f15e0" providerId="LiveId" clId="{EE25DBAE-D5E3-4F81-8071-FD1D3DFE23FC}" dt="2024-05-03T08:46:45.985" v="884"/>
          <ac:graphicFrameMkLst>
            <pc:docMk/>
            <pc:sldMk cId="2385982363" sldId="472"/>
            <ac:graphicFrameMk id="142" creationId="{A8F7C305-B7B7-229A-8E4E-4A861EBBE09B}"/>
          </ac:graphicFrameMkLst>
        </pc:graphicFrameChg>
        <pc:picChg chg="add del mod">
          <ac:chgData name="Huy Pham" userId="918db3a1909f15e0" providerId="LiveId" clId="{EE25DBAE-D5E3-4F81-8071-FD1D3DFE23FC}" dt="2024-05-03T08:47:22.688" v="894" actId="478"/>
          <ac:picMkLst>
            <pc:docMk/>
            <pc:sldMk cId="2385982363" sldId="472"/>
            <ac:picMk id="17" creationId="{1BEA4774-E947-083F-2601-0D8203AA1A2B}"/>
          </ac:picMkLst>
        </pc:picChg>
        <pc:cxnChg chg="add del mod">
          <ac:chgData name="Huy Pham" userId="918db3a1909f15e0" providerId="LiveId" clId="{EE25DBAE-D5E3-4F81-8071-FD1D3DFE23FC}" dt="2024-05-03T08:43:33.875" v="830" actId="478"/>
          <ac:cxnSpMkLst>
            <pc:docMk/>
            <pc:sldMk cId="2385982363" sldId="472"/>
            <ac:cxnSpMk id="18" creationId="{01239183-4B5F-9627-69CF-522FD2FC62B3}"/>
          </ac:cxnSpMkLst>
        </pc:cxnChg>
        <pc:cxnChg chg="add del mod">
          <ac:chgData name="Huy Pham" userId="918db3a1909f15e0" providerId="LiveId" clId="{EE25DBAE-D5E3-4F81-8071-FD1D3DFE23FC}" dt="2024-05-03T08:43:36.492" v="831" actId="478"/>
          <ac:cxnSpMkLst>
            <pc:docMk/>
            <pc:sldMk cId="2385982363" sldId="472"/>
            <ac:cxnSpMk id="20" creationId="{0EDC51CA-9A27-62AB-1739-A831F5345106}"/>
          </ac:cxnSpMkLst>
        </pc:cxnChg>
        <pc:cxnChg chg="add del mod">
          <ac:chgData name="Huy Pham" userId="918db3a1909f15e0" providerId="LiveId" clId="{EE25DBAE-D5E3-4F81-8071-FD1D3DFE23FC}" dt="2024-05-03T08:43:36.492" v="831" actId="478"/>
          <ac:cxnSpMkLst>
            <pc:docMk/>
            <pc:sldMk cId="2385982363" sldId="472"/>
            <ac:cxnSpMk id="21" creationId="{C3202FAE-2DAB-AF0E-310F-E80687BDCDEA}"/>
          </ac:cxnSpMkLst>
        </pc:cxnChg>
        <pc:cxnChg chg="add del mod">
          <ac:chgData name="Huy Pham" userId="918db3a1909f15e0" providerId="LiveId" clId="{EE25DBAE-D5E3-4F81-8071-FD1D3DFE23FC}" dt="2024-05-03T08:43:33.875" v="830" actId="478"/>
          <ac:cxnSpMkLst>
            <pc:docMk/>
            <pc:sldMk cId="2385982363" sldId="472"/>
            <ac:cxnSpMk id="23" creationId="{DD176D8B-AA5A-AC1C-E06E-2477E858B09C}"/>
          </ac:cxnSpMkLst>
        </pc:cxnChg>
        <pc:cxnChg chg="add del mod">
          <ac:chgData name="Huy Pham" userId="918db3a1909f15e0" providerId="LiveId" clId="{EE25DBAE-D5E3-4F81-8071-FD1D3DFE23FC}" dt="2024-05-03T08:43:33.875" v="830" actId="478"/>
          <ac:cxnSpMkLst>
            <pc:docMk/>
            <pc:sldMk cId="2385982363" sldId="472"/>
            <ac:cxnSpMk id="40" creationId="{81BE4D68-AE2D-AFCD-212A-9014A39586ED}"/>
          </ac:cxnSpMkLst>
        </pc:cxnChg>
        <pc:cxnChg chg="add del mod">
          <ac:chgData name="Huy Pham" userId="918db3a1909f15e0" providerId="LiveId" clId="{EE25DBAE-D5E3-4F81-8071-FD1D3DFE23FC}" dt="2024-05-03T08:43:33.875" v="830" actId="478"/>
          <ac:cxnSpMkLst>
            <pc:docMk/>
            <pc:sldMk cId="2385982363" sldId="472"/>
            <ac:cxnSpMk id="41" creationId="{50393B66-36EA-1517-398A-A83E6AC64331}"/>
          </ac:cxnSpMkLst>
        </pc:cxnChg>
        <pc:cxnChg chg="add del mod">
          <ac:chgData name="Huy Pham" userId="918db3a1909f15e0" providerId="LiveId" clId="{EE25DBAE-D5E3-4F81-8071-FD1D3DFE23FC}" dt="2024-05-03T08:43:36.492" v="831" actId="478"/>
          <ac:cxnSpMkLst>
            <pc:docMk/>
            <pc:sldMk cId="2385982363" sldId="472"/>
            <ac:cxnSpMk id="42" creationId="{C208EEFD-EC35-B8EA-04C0-BB2A26931760}"/>
          </ac:cxnSpMkLst>
        </pc:cxnChg>
        <pc:cxnChg chg="add del mod">
          <ac:chgData name="Huy Pham" userId="918db3a1909f15e0" providerId="LiveId" clId="{EE25DBAE-D5E3-4F81-8071-FD1D3DFE23FC}" dt="2024-05-03T08:43:36.492" v="831" actId="478"/>
          <ac:cxnSpMkLst>
            <pc:docMk/>
            <pc:sldMk cId="2385982363" sldId="472"/>
            <ac:cxnSpMk id="43" creationId="{BC9A4A13-BE14-6603-C826-D09EA8094EEB}"/>
          </ac:cxnSpMkLst>
        </pc:cxnChg>
        <pc:cxnChg chg="add del mod">
          <ac:chgData name="Huy Pham" userId="918db3a1909f15e0" providerId="LiveId" clId="{EE25DBAE-D5E3-4F81-8071-FD1D3DFE23FC}" dt="2024-05-03T08:43:33.875" v="830" actId="478"/>
          <ac:cxnSpMkLst>
            <pc:docMk/>
            <pc:sldMk cId="2385982363" sldId="472"/>
            <ac:cxnSpMk id="44" creationId="{6F0756B6-71E5-4A99-339D-C79A5A21269D}"/>
          </ac:cxnSpMkLst>
        </pc:cxnChg>
        <pc:cxnChg chg="add del mod">
          <ac:chgData name="Huy Pham" userId="918db3a1909f15e0" providerId="LiveId" clId="{EE25DBAE-D5E3-4F81-8071-FD1D3DFE23FC}" dt="2024-05-03T08:43:33.875" v="830" actId="478"/>
          <ac:cxnSpMkLst>
            <pc:docMk/>
            <pc:sldMk cId="2385982363" sldId="472"/>
            <ac:cxnSpMk id="48" creationId="{C101B0A2-B8D8-7221-ABCD-5084CDCE3D3E}"/>
          </ac:cxnSpMkLst>
        </pc:cxnChg>
        <pc:cxnChg chg="add del mod">
          <ac:chgData name="Huy Pham" userId="918db3a1909f15e0" providerId="LiveId" clId="{EE25DBAE-D5E3-4F81-8071-FD1D3DFE23FC}" dt="2024-05-03T08:43:33.875" v="830" actId="478"/>
          <ac:cxnSpMkLst>
            <pc:docMk/>
            <pc:sldMk cId="2385982363" sldId="472"/>
            <ac:cxnSpMk id="49" creationId="{CC65ECAC-5807-22FE-29D3-8FE9AB3CCF3C}"/>
          </ac:cxnSpMkLst>
        </pc:cxnChg>
        <pc:cxnChg chg="add del mod">
          <ac:chgData name="Huy Pham" userId="918db3a1909f15e0" providerId="LiveId" clId="{EE25DBAE-D5E3-4F81-8071-FD1D3DFE23FC}" dt="2024-05-03T08:43:33.875" v="830" actId="478"/>
          <ac:cxnSpMkLst>
            <pc:docMk/>
            <pc:sldMk cId="2385982363" sldId="472"/>
            <ac:cxnSpMk id="50" creationId="{807CE37A-3D6B-4B2A-3F3D-1B40EC952E34}"/>
          </ac:cxnSpMkLst>
        </pc:cxnChg>
        <pc:cxnChg chg="add del mod">
          <ac:chgData name="Huy Pham" userId="918db3a1909f15e0" providerId="LiveId" clId="{EE25DBAE-D5E3-4F81-8071-FD1D3DFE23FC}" dt="2024-05-03T08:43:33.875" v="830" actId="478"/>
          <ac:cxnSpMkLst>
            <pc:docMk/>
            <pc:sldMk cId="2385982363" sldId="472"/>
            <ac:cxnSpMk id="51" creationId="{3CCBFCF9-A8AC-37B5-C091-D512DDD04EC3}"/>
          </ac:cxnSpMkLst>
        </pc:cxnChg>
        <pc:cxnChg chg="add del mod">
          <ac:chgData name="Huy Pham" userId="918db3a1909f15e0" providerId="LiveId" clId="{EE25DBAE-D5E3-4F81-8071-FD1D3DFE23FC}" dt="2024-05-03T08:43:33.875" v="830" actId="478"/>
          <ac:cxnSpMkLst>
            <pc:docMk/>
            <pc:sldMk cId="2385982363" sldId="472"/>
            <ac:cxnSpMk id="58" creationId="{D84492FB-7037-A626-60E6-67E1D8352B73}"/>
          </ac:cxnSpMkLst>
        </pc:cxnChg>
        <pc:cxnChg chg="add del mod">
          <ac:chgData name="Huy Pham" userId="918db3a1909f15e0" providerId="LiveId" clId="{EE25DBAE-D5E3-4F81-8071-FD1D3DFE23FC}" dt="2024-05-03T08:43:33.875" v="830" actId="478"/>
          <ac:cxnSpMkLst>
            <pc:docMk/>
            <pc:sldMk cId="2385982363" sldId="472"/>
            <ac:cxnSpMk id="65" creationId="{24EF8D55-07EF-B089-47CD-40D4F8C7D174}"/>
          </ac:cxnSpMkLst>
        </pc:cxnChg>
        <pc:cxnChg chg="add mod">
          <ac:chgData name="Huy Pham" userId="918db3a1909f15e0" providerId="LiveId" clId="{EE25DBAE-D5E3-4F81-8071-FD1D3DFE23FC}" dt="2024-05-03T08:43:38.357" v="832"/>
          <ac:cxnSpMkLst>
            <pc:docMk/>
            <pc:sldMk cId="2385982363" sldId="472"/>
            <ac:cxnSpMk id="70" creationId="{D1C349CD-6CF1-BFC8-3F61-9F188B4EC225}"/>
          </ac:cxnSpMkLst>
        </pc:cxnChg>
        <pc:cxnChg chg="add mod">
          <ac:chgData name="Huy Pham" userId="918db3a1909f15e0" providerId="LiveId" clId="{EE25DBAE-D5E3-4F81-8071-FD1D3DFE23FC}" dt="2024-05-03T08:43:38.357" v="832"/>
          <ac:cxnSpMkLst>
            <pc:docMk/>
            <pc:sldMk cId="2385982363" sldId="472"/>
            <ac:cxnSpMk id="71" creationId="{46108F04-79D8-BC27-49B5-33CB96FD6EBE}"/>
          </ac:cxnSpMkLst>
        </pc:cxnChg>
        <pc:cxnChg chg="add mod">
          <ac:chgData name="Huy Pham" userId="918db3a1909f15e0" providerId="LiveId" clId="{EE25DBAE-D5E3-4F81-8071-FD1D3DFE23FC}" dt="2024-05-03T08:43:38.357" v="832"/>
          <ac:cxnSpMkLst>
            <pc:docMk/>
            <pc:sldMk cId="2385982363" sldId="472"/>
            <ac:cxnSpMk id="72" creationId="{3FDC490B-CB74-2670-D305-8A9195E0DF5C}"/>
          </ac:cxnSpMkLst>
        </pc:cxnChg>
        <pc:cxnChg chg="add mod">
          <ac:chgData name="Huy Pham" userId="918db3a1909f15e0" providerId="LiveId" clId="{EE25DBAE-D5E3-4F81-8071-FD1D3DFE23FC}" dt="2024-05-03T08:43:38.357" v="832"/>
          <ac:cxnSpMkLst>
            <pc:docMk/>
            <pc:sldMk cId="2385982363" sldId="472"/>
            <ac:cxnSpMk id="73" creationId="{1BA16267-02D6-0470-784B-F5C7C9F905DA}"/>
          </ac:cxnSpMkLst>
        </pc:cxnChg>
        <pc:cxnChg chg="add mod">
          <ac:chgData name="Huy Pham" userId="918db3a1909f15e0" providerId="LiveId" clId="{EE25DBAE-D5E3-4F81-8071-FD1D3DFE23FC}" dt="2024-05-03T08:43:38.357" v="832"/>
          <ac:cxnSpMkLst>
            <pc:docMk/>
            <pc:sldMk cId="2385982363" sldId="472"/>
            <ac:cxnSpMk id="77" creationId="{A3ABD303-2B4D-AC5B-5B1F-1DC1F58F1C01}"/>
          </ac:cxnSpMkLst>
        </pc:cxnChg>
        <pc:cxnChg chg="add mod">
          <ac:chgData name="Huy Pham" userId="918db3a1909f15e0" providerId="LiveId" clId="{EE25DBAE-D5E3-4F81-8071-FD1D3DFE23FC}" dt="2024-05-03T08:43:38.357" v="832"/>
          <ac:cxnSpMkLst>
            <pc:docMk/>
            <pc:sldMk cId="2385982363" sldId="472"/>
            <ac:cxnSpMk id="78" creationId="{66180EF3-683B-149A-D1A3-EBB2F8286E12}"/>
          </ac:cxnSpMkLst>
        </pc:cxnChg>
        <pc:cxnChg chg="add mod">
          <ac:chgData name="Huy Pham" userId="918db3a1909f15e0" providerId="LiveId" clId="{EE25DBAE-D5E3-4F81-8071-FD1D3DFE23FC}" dt="2024-05-03T08:43:38.357" v="832"/>
          <ac:cxnSpMkLst>
            <pc:docMk/>
            <pc:sldMk cId="2385982363" sldId="472"/>
            <ac:cxnSpMk id="79" creationId="{1B570BAE-2E6D-1719-D9AF-3087F8C7C089}"/>
          </ac:cxnSpMkLst>
        </pc:cxnChg>
        <pc:cxnChg chg="add mod">
          <ac:chgData name="Huy Pham" userId="918db3a1909f15e0" providerId="LiveId" clId="{EE25DBAE-D5E3-4F81-8071-FD1D3DFE23FC}" dt="2024-05-03T08:43:38.357" v="832"/>
          <ac:cxnSpMkLst>
            <pc:docMk/>
            <pc:sldMk cId="2385982363" sldId="472"/>
            <ac:cxnSpMk id="80" creationId="{0D36152F-E418-1C5C-90FA-C2CC0EA324A5}"/>
          </ac:cxnSpMkLst>
        </pc:cxnChg>
        <pc:cxnChg chg="add mod">
          <ac:chgData name="Huy Pham" userId="918db3a1909f15e0" providerId="LiveId" clId="{EE25DBAE-D5E3-4F81-8071-FD1D3DFE23FC}" dt="2024-05-03T08:43:38.357" v="832"/>
          <ac:cxnSpMkLst>
            <pc:docMk/>
            <pc:sldMk cId="2385982363" sldId="472"/>
            <ac:cxnSpMk id="84" creationId="{69FEE493-2B98-6125-D7E8-2C2988EB6652}"/>
          </ac:cxnSpMkLst>
        </pc:cxnChg>
        <pc:cxnChg chg="add mod">
          <ac:chgData name="Huy Pham" userId="918db3a1909f15e0" providerId="LiveId" clId="{EE25DBAE-D5E3-4F81-8071-FD1D3DFE23FC}" dt="2024-05-03T08:43:38.357" v="832"/>
          <ac:cxnSpMkLst>
            <pc:docMk/>
            <pc:sldMk cId="2385982363" sldId="472"/>
            <ac:cxnSpMk id="85" creationId="{8B9654C6-C100-41A6-4F6B-A1FD8AFB0CDF}"/>
          </ac:cxnSpMkLst>
        </pc:cxnChg>
        <pc:cxnChg chg="add mod">
          <ac:chgData name="Huy Pham" userId="918db3a1909f15e0" providerId="LiveId" clId="{EE25DBAE-D5E3-4F81-8071-FD1D3DFE23FC}" dt="2024-05-03T08:43:38.357" v="832"/>
          <ac:cxnSpMkLst>
            <pc:docMk/>
            <pc:sldMk cId="2385982363" sldId="472"/>
            <ac:cxnSpMk id="90" creationId="{143E33C9-972A-98A5-A5A7-297D6E6CAB20}"/>
          </ac:cxnSpMkLst>
        </pc:cxnChg>
        <pc:cxnChg chg="add mod">
          <ac:chgData name="Huy Pham" userId="918db3a1909f15e0" providerId="LiveId" clId="{EE25DBAE-D5E3-4F81-8071-FD1D3DFE23FC}" dt="2024-05-03T08:43:38.357" v="832"/>
          <ac:cxnSpMkLst>
            <pc:docMk/>
            <pc:sldMk cId="2385982363" sldId="472"/>
            <ac:cxnSpMk id="95" creationId="{F6A81CFD-0112-F964-D49A-C9935BB5AC7F}"/>
          </ac:cxnSpMkLst>
        </pc:cxnChg>
        <pc:cxnChg chg="add mod">
          <ac:chgData name="Huy Pham" userId="918db3a1909f15e0" providerId="LiveId" clId="{EE25DBAE-D5E3-4F81-8071-FD1D3DFE23FC}" dt="2024-05-03T08:43:47.283" v="834" actId="1076"/>
          <ac:cxnSpMkLst>
            <pc:docMk/>
            <pc:sldMk cId="2385982363" sldId="472"/>
            <ac:cxnSpMk id="96" creationId="{EF979CDF-39D0-182F-CB4E-857A032A2FB3}"/>
          </ac:cxnSpMkLst>
        </pc:cxnChg>
        <pc:cxnChg chg="add mod">
          <ac:chgData name="Huy Pham" userId="918db3a1909f15e0" providerId="LiveId" clId="{EE25DBAE-D5E3-4F81-8071-FD1D3DFE23FC}" dt="2024-05-03T08:43:47.283" v="834" actId="1076"/>
          <ac:cxnSpMkLst>
            <pc:docMk/>
            <pc:sldMk cId="2385982363" sldId="472"/>
            <ac:cxnSpMk id="97" creationId="{50B30051-7E96-3DDC-C791-FF82A7571393}"/>
          </ac:cxnSpMkLst>
        </pc:cxnChg>
        <pc:cxnChg chg="add mod">
          <ac:chgData name="Huy Pham" userId="918db3a1909f15e0" providerId="LiveId" clId="{EE25DBAE-D5E3-4F81-8071-FD1D3DFE23FC}" dt="2024-05-03T08:43:47.283" v="834" actId="1076"/>
          <ac:cxnSpMkLst>
            <pc:docMk/>
            <pc:sldMk cId="2385982363" sldId="472"/>
            <ac:cxnSpMk id="98" creationId="{4DAB825B-C0BE-3D37-1D81-A95D7D44ACE4}"/>
          </ac:cxnSpMkLst>
        </pc:cxnChg>
        <pc:cxnChg chg="add mod">
          <ac:chgData name="Huy Pham" userId="918db3a1909f15e0" providerId="LiveId" clId="{EE25DBAE-D5E3-4F81-8071-FD1D3DFE23FC}" dt="2024-05-03T08:43:47.283" v="834" actId="1076"/>
          <ac:cxnSpMkLst>
            <pc:docMk/>
            <pc:sldMk cId="2385982363" sldId="472"/>
            <ac:cxnSpMk id="99" creationId="{2EAAE61B-5053-8D51-EE9F-5E205BC855B5}"/>
          </ac:cxnSpMkLst>
        </pc:cxnChg>
        <pc:cxnChg chg="add mod">
          <ac:chgData name="Huy Pham" userId="918db3a1909f15e0" providerId="LiveId" clId="{EE25DBAE-D5E3-4F81-8071-FD1D3DFE23FC}" dt="2024-05-03T08:43:47.283" v="834" actId="1076"/>
          <ac:cxnSpMkLst>
            <pc:docMk/>
            <pc:sldMk cId="2385982363" sldId="472"/>
            <ac:cxnSpMk id="103" creationId="{207E1B83-3B65-1F17-AC0A-7D7562DB1CC9}"/>
          </ac:cxnSpMkLst>
        </pc:cxnChg>
        <pc:cxnChg chg="add del mod">
          <ac:chgData name="Huy Pham" userId="918db3a1909f15e0" providerId="LiveId" clId="{EE25DBAE-D5E3-4F81-8071-FD1D3DFE23FC}" dt="2024-05-03T08:53:11.223" v="998" actId="478"/>
          <ac:cxnSpMkLst>
            <pc:docMk/>
            <pc:sldMk cId="2385982363" sldId="472"/>
            <ac:cxnSpMk id="104" creationId="{B09C73C7-F911-087D-FFD0-E1CC6089A2A1}"/>
          </ac:cxnSpMkLst>
        </pc:cxnChg>
        <pc:cxnChg chg="add mod">
          <ac:chgData name="Huy Pham" userId="918db3a1909f15e0" providerId="LiveId" clId="{EE25DBAE-D5E3-4F81-8071-FD1D3DFE23FC}" dt="2024-05-03T08:43:47.283" v="834" actId="1076"/>
          <ac:cxnSpMkLst>
            <pc:docMk/>
            <pc:sldMk cId="2385982363" sldId="472"/>
            <ac:cxnSpMk id="105" creationId="{99463822-06AF-50F7-E74D-99EF808F17EF}"/>
          </ac:cxnSpMkLst>
        </pc:cxnChg>
        <pc:cxnChg chg="add mod">
          <ac:chgData name="Huy Pham" userId="918db3a1909f15e0" providerId="LiveId" clId="{EE25DBAE-D5E3-4F81-8071-FD1D3DFE23FC}" dt="2024-05-03T08:43:47.283" v="834" actId="1076"/>
          <ac:cxnSpMkLst>
            <pc:docMk/>
            <pc:sldMk cId="2385982363" sldId="472"/>
            <ac:cxnSpMk id="106" creationId="{77E701EF-5C91-0DF9-7A3C-433B2E3649B6}"/>
          </ac:cxnSpMkLst>
        </pc:cxnChg>
        <pc:cxnChg chg="add del mod">
          <ac:chgData name="Huy Pham" userId="918db3a1909f15e0" providerId="LiveId" clId="{EE25DBAE-D5E3-4F81-8071-FD1D3DFE23FC}" dt="2024-05-03T08:51:46.190" v="982" actId="478"/>
          <ac:cxnSpMkLst>
            <pc:docMk/>
            <pc:sldMk cId="2385982363" sldId="472"/>
            <ac:cxnSpMk id="110" creationId="{8736B2C5-F94E-0F75-588D-B8E97A35B942}"/>
          </ac:cxnSpMkLst>
        </pc:cxnChg>
        <pc:cxnChg chg="add del mod">
          <ac:chgData name="Huy Pham" userId="918db3a1909f15e0" providerId="LiveId" clId="{EE25DBAE-D5E3-4F81-8071-FD1D3DFE23FC}" dt="2024-05-03T09:06:28.550" v="1188" actId="21"/>
          <ac:cxnSpMkLst>
            <pc:docMk/>
            <pc:sldMk cId="2385982363" sldId="472"/>
            <ac:cxnSpMk id="111" creationId="{99D8495B-DD59-48C2-75B1-75352B422331}"/>
          </ac:cxnSpMkLst>
        </pc:cxnChg>
        <pc:cxnChg chg="add mod">
          <ac:chgData name="Huy Pham" userId="918db3a1909f15e0" providerId="LiveId" clId="{EE25DBAE-D5E3-4F81-8071-FD1D3DFE23FC}" dt="2024-05-03T08:43:47.283" v="834" actId="1076"/>
          <ac:cxnSpMkLst>
            <pc:docMk/>
            <pc:sldMk cId="2385982363" sldId="472"/>
            <ac:cxnSpMk id="116" creationId="{E4C24D44-D28D-75B2-9AAC-ADCC84C38DEF}"/>
          </ac:cxnSpMkLst>
        </pc:cxnChg>
        <pc:cxnChg chg="add mod">
          <ac:chgData name="Huy Pham" userId="918db3a1909f15e0" providerId="LiveId" clId="{EE25DBAE-D5E3-4F81-8071-FD1D3DFE23FC}" dt="2024-05-03T08:52:26.960" v="992" actId="21"/>
          <ac:cxnSpMkLst>
            <pc:docMk/>
            <pc:sldMk cId="2385982363" sldId="472"/>
            <ac:cxnSpMk id="121" creationId="{54C8CF07-8207-2EEE-E3A1-8BA96B4C1419}"/>
          </ac:cxnSpMkLst>
        </pc:cxnChg>
        <pc:cxnChg chg="add del mod">
          <ac:chgData name="Huy Pham" userId="918db3a1909f15e0" providerId="LiveId" clId="{EE25DBAE-D5E3-4F81-8071-FD1D3DFE23FC}" dt="2024-05-03T09:06:24.483" v="1186" actId="21"/>
          <ac:cxnSpMkLst>
            <pc:docMk/>
            <pc:sldMk cId="2385982363" sldId="472"/>
            <ac:cxnSpMk id="122" creationId="{485983C3-E765-95B6-2156-D124E673B5BE}"/>
          </ac:cxnSpMkLst>
        </pc:cxnChg>
        <pc:cxnChg chg="add del mod">
          <ac:chgData name="Huy Pham" userId="918db3a1909f15e0" providerId="LiveId" clId="{EE25DBAE-D5E3-4F81-8071-FD1D3DFE23FC}" dt="2024-05-03T09:07:53.157" v="1219" actId="478"/>
          <ac:cxnSpMkLst>
            <pc:docMk/>
            <pc:sldMk cId="2385982363" sldId="472"/>
            <ac:cxnSpMk id="124" creationId="{A2D5EC14-C6B6-2299-FD9B-A05917B8D760}"/>
          </ac:cxnSpMkLst>
        </pc:cxnChg>
        <pc:cxnChg chg="add del mod">
          <ac:chgData name="Huy Pham" userId="918db3a1909f15e0" providerId="LiveId" clId="{EE25DBAE-D5E3-4F81-8071-FD1D3DFE23FC}" dt="2024-05-03T09:07:13.955" v="1197" actId="21"/>
          <ac:cxnSpMkLst>
            <pc:docMk/>
            <pc:sldMk cId="2385982363" sldId="472"/>
            <ac:cxnSpMk id="132" creationId="{F2361AD4-F08F-9EDE-21A2-72D5D4543CC3}"/>
          </ac:cxnSpMkLst>
        </pc:cxnChg>
        <pc:cxnChg chg="add del mod">
          <ac:chgData name="Huy Pham" userId="918db3a1909f15e0" providerId="LiveId" clId="{EE25DBAE-D5E3-4F81-8071-FD1D3DFE23FC}" dt="2024-05-03T09:07:51.954" v="1218" actId="478"/>
          <ac:cxnSpMkLst>
            <pc:docMk/>
            <pc:sldMk cId="2385982363" sldId="472"/>
            <ac:cxnSpMk id="157" creationId="{485983C3-E765-95B6-2156-D124E673B5BE}"/>
          </ac:cxnSpMkLst>
        </pc:cxnChg>
        <pc:cxnChg chg="add mod">
          <ac:chgData name="Huy Pham" userId="918db3a1909f15e0" providerId="LiveId" clId="{EE25DBAE-D5E3-4F81-8071-FD1D3DFE23FC}" dt="2024-05-23T02:56:15.351" v="2936" actId="1076"/>
          <ac:cxnSpMkLst>
            <pc:docMk/>
            <pc:sldMk cId="2385982363" sldId="472"/>
            <ac:cxnSpMk id="158" creationId="{99D8495B-DD59-48C2-75B1-75352B422331}"/>
          </ac:cxnSpMkLst>
        </pc:cxnChg>
        <pc:cxnChg chg="add mod">
          <ac:chgData name="Huy Pham" userId="918db3a1909f15e0" providerId="LiveId" clId="{EE25DBAE-D5E3-4F81-8071-FD1D3DFE23FC}" dt="2024-05-03T09:07:42.711" v="1217" actId="1035"/>
          <ac:cxnSpMkLst>
            <pc:docMk/>
            <pc:sldMk cId="2385982363" sldId="472"/>
            <ac:cxnSpMk id="162" creationId="{F2361AD4-F08F-9EDE-21A2-72D5D4543CC3}"/>
          </ac:cxnSpMkLst>
        </pc:cxnChg>
      </pc:sldChg>
      <pc:sldChg chg="addSp delSp modSp add mod addAnim delAnim modAnim">
        <pc:chgData name="Huy Pham" userId="918db3a1909f15e0" providerId="LiveId" clId="{EE25DBAE-D5E3-4F81-8071-FD1D3DFE23FC}" dt="2024-05-23T02:59:29.026" v="2964"/>
        <pc:sldMkLst>
          <pc:docMk/>
          <pc:sldMk cId="2706335364" sldId="473"/>
        </pc:sldMkLst>
        <pc:spChg chg="add del mod">
          <ac:chgData name="Huy Pham" userId="918db3a1909f15e0" providerId="LiveId" clId="{EE25DBAE-D5E3-4F81-8071-FD1D3DFE23FC}" dt="2024-05-03T09:08:22.963" v="1220" actId="478"/>
          <ac:spMkLst>
            <pc:docMk/>
            <pc:sldMk cId="2706335364" sldId="473"/>
            <ac:spMk id="18" creationId="{9A32098E-203C-E8E2-8506-A9B9DB412C5D}"/>
          </ac:spMkLst>
        </pc:spChg>
        <pc:spChg chg="add del mod">
          <ac:chgData name="Huy Pham" userId="918db3a1909f15e0" providerId="LiveId" clId="{EE25DBAE-D5E3-4F81-8071-FD1D3DFE23FC}" dt="2024-05-03T09:08:22.963" v="1220" actId="478"/>
          <ac:spMkLst>
            <pc:docMk/>
            <pc:sldMk cId="2706335364" sldId="473"/>
            <ac:spMk id="19" creationId="{B8B8772A-956F-E9E9-5315-9FF993CF2AE5}"/>
          </ac:spMkLst>
        </pc:spChg>
        <pc:spChg chg="add del mod">
          <ac:chgData name="Huy Pham" userId="918db3a1909f15e0" providerId="LiveId" clId="{EE25DBAE-D5E3-4F81-8071-FD1D3DFE23FC}" dt="2024-05-03T09:08:22.963" v="1220" actId="478"/>
          <ac:spMkLst>
            <pc:docMk/>
            <pc:sldMk cId="2706335364" sldId="473"/>
            <ac:spMk id="20" creationId="{9B40593A-706A-F2E6-3406-8E34E11CDB5F}"/>
          </ac:spMkLst>
        </pc:spChg>
        <pc:spChg chg="add del mod">
          <ac:chgData name="Huy Pham" userId="918db3a1909f15e0" providerId="LiveId" clId="{EE25DBAE-D5E3-4F81-8071-FD1D3DFE23FC}" dt="2024-05-03T09:08:22.963" v="1220" actId="478"/>
          <ac:spMkLst>
            <pc:docMk/>
            <pc:sldMk cId="2706335364" sldId="473"/>
            <ac:spMk id="24" creationId="{A0D9238C-5DE6-154A-28A1-95A39ED952AE}"/>
          </ac:spMkLst>
        </pc:spChg>
        <pc:spChg chg="add del mod">
          <ac:chgData name="Huy Pham" userId="918db3a1909f15e0" providerId="LiveId" clId="{EE25DBAE-D5E3-4F81-8071-FD1D3DFE23FC}" dt="2024-05-03T09:08:22.963" v="1220" actId="478"/>
          <ac:spMkLst>
            <pc:docMk/>
            <pc:sldMk cId="2706335364" sldId="473"/>
            <ac:spMk id="25" creationId="{C3CACD81-A68A-E369-AC26-CBD0F12EC025}"/>
          </ac:spMkLst>
        </pc:spChg>
        <pc:spChg chg="add del mod">
          <ac:chgData name="Huy Pham" userId="918db3a1909f15e0" providerId="LiveId" clId="{EE25DBAE-D5E3-4F81-8071-FD1D3DFE23FC}" dt="2024-05-03T09:08:22.963" v="1220" actId="478"/>
          <ac:spMkLst>
            <pc:docMk/>
            <pc:sldMk cId="2706335364" sldId="473"/>
            <ac:spMk id="35" creationId="{09B8893A-6A7D-1BA6-1DC1-6E7199B5161C}"/>
          </ac:spMkLst>
        </pc:spChg>
        <pc:spChg chg="add del mod">
          <ac:chgData name="Huy Pham" userId="918db3a1909f15e0" providerId="LiveId" clId="{EE25DBAE-D5E3-4F81-8071-FD1D3DFE23FC}" dt="2024-05-03T09:08:22.963" v="1220" actId="478"/>
          <ac:spMkLst>
            <pc:docMk/>
            <pc:sldMk cId="2706335364" sldId="473"/>
            <ac:spMk id="40" creationId="{F05ABE7A-C704-48A5-5BF8-EC42647CC752}"/>
          </ac:spMkLst>
        </pc:spChg>
        <pc:spChg chg="add del mod">
          <ac:chgData name="Huy Pham" userId="918db3a1909f15e0" providerId="LiveId" clId="{EE25DBAE-D5E3-4F81-8071-FD1D3DFE23FC}" dt="2024-05-03T08:54:32.878" v="1022" actId="21"/>
          <ac:spMkLst>
            <pc:docMk/>
            <pc:sldMk cId="2706335364" sldId="473"/>
            <ac:spMk id="45" creationId="{A8CC1CF3-B333-D78D-9194-6A993F60AE80}"/>
          </ac:spMkLst>
        </pc:spChg>
        <pc:spChg chg="add del mod">
          <ac:chgData name="Huy Pham" userId="918db3a1909f15e0" providerId="LiveId" clId="{EE25DBAE-D5E3-4F81-8071-FD1D3DFE23FC}" dt="2024-05-03T09:08:22.963" v="1220" actId="478"/>
          <ac:spMkLst>
            <pc:docMk/>
            <pc:sldMk cId="2706335364" sldId="473"/>
            <ac:spMk id="46" creationId="{0AC4DA68-2117-4A88-4766-482BAB603F52}"/>
          </ac:spMkLst>
        </pc:spChg>
        <pc:spChg chg="add del mod">
          <ac:chgData name="Huy Pham" userId="918db3a1909f15e0" providerId="LiveId" clId="{EE25DBAE-D5E3-4F81-8071-FD1D3DFE23FC}" dt="2024-05-03T08:54:36.744" v="1024" actId="21"/>
          <ac:spMkLst>
            <pc:docMk/>
            <pc:sldMk cId="2706335364" sldId="473"/>
            <ac:spMk id="47" creationId="{05CEB7BF-08E5-D92A-C5BD-DD597A01323E}"/>
          </ac:spMkLst>
        </pc:spChg>
        <pc:spChg chg="add del mod">
          <ac:chgData name="Huy Pham" userId="918db3a1909f15e0" providerId="LiveId" clId="{EE25DBAE-D5E3-4F81-8071-FD1D3DFE23FC}" dt="2024-05-03T09:08:22.963" v="1220" actId="478"/>
          <ac:spMkLst>
            <pc:docMk/>
            <pc:sldMk cId="2706335364" sldId="473"/>
            <ac:spMk id="53" creationId="{A8CC1CF3-B333-D78D-9194-6A993F60AE80}"/>
          </ac:spMkLst>
        </pc:spChg>
        <pc:spChg chg="add del mod">
          <ac:chgData name="Huy Pham" userId="918db3a1909f15e0" providerId="LiveId" clId="{EE25DBAE-D5E3-4F81-8071-FD1D3DFE23FC}" dt="2024-05-03T09:08:22.963" v="1220" actId="478"/>
          <ac:spMkLst>
            <pc:docMk/>
            <pc:sldMk cId="2706335364" sldId="473"/>
            <ac:spMk id="54" creationId="{05CEB7BF-08E5-D92A-C5BD-DD597A01323E}"/>
          </ac:spMkLst>
        </pc:spChg>
        <pc:spChg chg="add mod">
          <ac:chgData name="Huy Pham" userId="918db3a1909f15e0" providerId="LiveId" clId="{EE25DBAE-D5E3-4F81-8071-FD1D3DFE23FC}" dt="2024-05-03T08:56:49.939" v="1073" actId="1076"/>
          <ac:spMkLst>
            <pc:docMk/>
            <pc:sldMk cId="2706335364" sldId="473"/>
            <ac:spMk id="57" creationId="{E02C7D13-FE21-AA95-2C66-01F586C5C589}"/>
          </ac:spMkLst>
        </pc:spChg>
        <pc:spChg chg="add mod">
          <ac:chgData name="Huy Pham" userId="918db3a1909f15e0" providerId="LiveId" clId="{EE25DBAE-D5E3-4F81-8071-FD1D3DFE23FC}" dt="2024-05-03T08:57:24.182" v="1079" actId="1076"/>
          <ac:spMkLst>
            <pc:docMk/>
            <pc:sldMk cId="2706335364" sldId="473"/>
            <ac:spMk id="60" creationId="{FD02958C-0E57-033A-8971-095C12F019EE}"/>
          </ac:spMkLst>
        </pc:spChg>
        <pc:spChg chg="add mod">
          <ac:chgData name="Huy Pham" userId="918db3a1909f15e0" providerId="LiveId" clId="{EE25DBAE-D5E3-4F81-8071-FD1D3DFE23FC}" dt="2024-05-03T09:00:21.956" v="1130" actId="1076"/>
          <ac:spMkLst>
            <pc:docMk/>
            <pc:sldMk cId="2706335364" sldId="473"/>
            <ac:spMk id="63" creationId="{A9131493-208F-2382-AD86-632B71642BDA}"/>
          </ac:spMkLst>
        </pc:spChg>
        <pc:spChg chg="add mod">
          <ac:chgData name="Huy Pham" userId="918db3a1909f15e0" providerId="LiveId" clId="{EE25DBAE-D5E3-4F81-8071-FD1D3DFE23FC}" dt="2024-05-03T08:56:53.228" v="1074" actId="1076"/>
          <ac:spMkLst>
            <pc:docMk/>
            <pc:sldMk cId="2706335364" sldId="473"/>
            <ac:spMk id="64" creationId="{9F52C84E-E68A-DB00-E393-62032FBF1597}"/>
          </ac:spMkLst>
        </pc:spChg>
        <pc:spChg chg="add mod">
          <ac:chgData name="Huy Pham" userId="918db3a1909f15e0" providerId="LiveId" clId="{EE25DBAE-D5E3-4F81-8071-FD1D3DFE23FC}" dt="2024-05-03T08:57:50.207" v="1085" actId="1076"/>
          <ac:spMkLst>
            <pc:docMk/>
            <pc:sldMk cId="2706335364" sldId="473"/>
            <ac:spMk id="65" creationId="{B6BA7BC3-5331-35A9-DA7C-D85CD77E264A}"/>
          </ac:spMkLst>
        </pc:spChg>
        <pc:spChg chg="add mod">
          <ac:chgData name="Huy Pham" userId="918db3a1909f15e0" providerId="LiveId" clId="{EE25DBAE-D5E3-4F81-8071-FD1D3DFE23FC}" dt="2024-05-03T08:58:06.014" v="1090" actId="1076"/>
          <ac:spMkLst>
            <pc:docMk/>
            <pc:sldMk cId="2706335364" sldId="473"/>
            <ac:spMk id="66" creationId="{9E9DE3F4-90A7-2BD9-B938-499539E4E54F}"/>
          </ac:spMkLst>
        </pc:spChg>
        <pc:spChg chg="add mod">
          <ac:chgData name="Huy Pham" userId="918db3a1909f15e0" providerId="LiveId" clId="{EE25DBAE-D5E3-4F81-8071-FD1D3DFE23FC}" dt="2024-05-03T08:59:43.045" v="1117" actId="1076"/>
          <ac:spMkLst>
            <pc:docMk/>
            <pc:sldMk cId="2706335364" sldId="473"/>
            <ac:spMk id="67" creationId="{831AFC1E-E1B4-B828-3DF4-D4976D81A003}"/>
          </ac:spMkLst>
        </pc:spChg>
        <pc:spChg chg="add mod">
          <ac:chgData name="Huy Pham" userId="918db3a1909f15e0" providerId="LiveId" clId="{EE25DBAE-D5E3-4F81-8071-FD1D3DFE23FC}" dt="2024-05-03T09:00:00.921" v="1123" actId="1076"/>
          <ac:spMkLst>
            <pc:docMk/>
            <pc:sldMk cId="2706335364" sldId="473"/>
            <ac:spMk id="71" creationId="{20A00167-8170-E4D9-B078-A9BF1E4753BF}"/>
          </ac:spMkLst>
        </pc:spChg>
        <pc:spChg chg="add mod">
          <ac:chgData name="Huy Pham" userId="918db3a1909f15e0" providerId="LiveId" clId="{EE25DBAE-D5E3-4F81-8071-FD1D3DFE23FC}" dt="2024-05-03T09:00:35.785" v="1136" actId="1076"/>
          <ac:spMkLst>
            <pc:docMk/>
            <pc:sldMk cId="2706335364" sldId="473"/>
            <ac:spMk id="72" creationId="{D6EAB9F0-3BBC-8BAE-6F35-1E2C70EA96BA}"/>
          </ac:spMkLst>
        </pc:spChg>
        <pc:spChg chg="add mod">
          <ac:chgData name="Huy Pham" userId="918db3a1909f15e0" providerId="LiveId" clId="{EE25DBAE-D5E3-4F81-8071-FD1D3DFE23FC}" dt="2024-05-03T09:00:51.852" v="1143" actId="1076"/>
          <ac:spMkLst>
            <pc:docMk/>
            <pc:sldMk cId="2706335364" sldId="473"/>
            <ac:spMk id="73" creationId="{1128220F-F893-F753-21A2-8FEDEB068F0A}"/>
          </ac:spMkLst>
        </pc:spChg>
        <pc:spChg chg="add mod">
          <ac:chgData name="Huy Pham" userId="918db3a1909f15e0" providerId="LiveId" clId="{EE25DBAE-D5E3-4F81-8071-FD1D3DFE23FC}" dt="2024-05-03T09:08:23.984" v="1221"/>
          <ac:spMkLst>
            <pc:docMk/>
            <pc:sldMk cId="2706335364" sldId="473"/>
            <ac:spMk id="78" creationId="{00102504-EE2A-E174-D769-47699A4C098D}"/>
          </ac:spMkLst>
        </pc:spChg>
        <pc:spChg chg="add mod">
          <ac:chgData name="Huy Pham" userId="918db3a1909f15e0" providerId="LiveId" clId="{EE25DBAE-D5E3-4F81-8071-FD1D3DFE23FC}" dt="2024-05-03T09:08:23.984" v="1221"/>
          <ac:spMkLst>
            <pc:docMk/>
            <pc:sldMk cId="2706335364" sldId="473"/>
            <ac:spMk id="79" creationId="{DE03394A-D769-6A51-602B-85190E098733}"/>
          </ac:spMkLst>
        </pc:spChg>
        <pc:spChg chg="add mod">
          <ac:chgData name="Huy Pham" userId="918db3a1909f15e0" providerId="LiveId" clId="{EE25DBAE-D5E3-4F81-8071-FD1D3DFE23FC}" dt="2024-05-03T09:08:23.984" v="1221"/>
          <ac:spMkLst>
            <pc:docMk/>
            <pc:sldMk cId="2706335364" sldId="473"/>
            <ac:spMk id="80" creationId="{8FFC5F60-CBB3-A2E4-1095-319F770E7B91}"/>
          </ac:spMkLst>
        </pc:spChg>
        <pc:spChg chg="add mod">
          <ac:chgData name="Huy Pham" userId="918db3a1909f15e0" providerId="LiveId" clId="{EE25DBAE-D5E3-4F81-8071-FD1D3DFE23FC}" dt="2024-05-03T09:08:23.984" v="1221"/>
          <ac:spMkLst>
            <pc:docMk/>
            <pc:sldMk cId="2706335364" sldId="473"/>
            <ac:spMk id="84" creationId="{2158B6FB-2254-DD3D-598B-DC70BFFC18C7}"/>
          </ac:spMkLst>
        </pc:spChg>
        <pc:spChg chg="add mod">
          <ac:chgData name="Huy Pham" userId="918db3a1909f15e0" providerId="LiveId" clId="{EE25DBAE-D5E3-4F81-8071-FD1D3DFE23FC}" dt="2024-05-03T09:08:23.984" v="1221"/>
          <ac:spMkLst>
            <pc:docMk/>
            <pc:sldMk cId="2706335364" sldId="473"/>
            <ac:spMk id="85" creationId="{0EAE2655-AA43-D05D-A78B-60B637C0B23F}"/>
          </ac:spMkLst>
        </pc:spChg>
        <pc:spChg chg="add mod">
          <ac:chgData name="Huy Pham" userId="918db3a1909f15e0" providerId="LiveId" clId="{EE25DBAE-D5E3-4F81-8071-FD1D3DFE23FC}" dt="2024-05-03T09:08:23.984" v="1221"/>
          <ac:spMkLst>
            <pc:docMk/>
            <pc:sldMk cId="2706335364" sldId="473"/>
            <ac:spMk id="86" creationId="{1F9EB74C-6616-DF09-D3FD-332B540FA48D}"/>
          </ac:spMkLst>
        </pc:spChg>
        <pc:spChg chg="add mod">
          <ac:chgData name="Huy Pham" userId="918db3a1909f15e0" providerId="LiveId" clId="{EE25DBAE-D5E3-4F81-8071-FD1D3DFE23FC}" dt="2024-05-03T09:08:23.984" v="1221"/>
          <ac:spMkLst>
            <pc:docMk/>
            <pc:sldMk cId="2706335364" sldId="473"/>
            <ac:spMk id="88" creationId="{B7D37BFA-4699-565A-54F5-AA04D55AB265}"/>
          </ac:spMkLst>
        </pc:spChg>
        <pc:spChg chg="add mod">
          <ac:chgData name="Huy Pham" userId="918db3a1909f15e0" providerId="LiveId" clId="{EE25DBAE-D5E3-4F81-8071-FD1D3DFE23FC}" dt="2024-05-03T09:08:23.984" v="1221"/>
          <ac:spMkLst>
            <pc:docMk/>
            <pc:sldMk cId="2706335364" sldId="473"/>
            <ac:spMk id="90" creationId="{664632EF-1BB9-64ED-34BD-90AD93EA93B3}"/>
          </ac:spMkLst>
        </pc:spChg>
        <pc:spChg chg="add del mod">
          <ac:chgData name="Huy Pham" userId="918db3a1909f15e0" providerId="LiveId" clId="{EE25DBAE-D5E3-4F81-8071-FD1D3DFE23FC}" dt="2024-05-03T09:09:16.731" v="1231" actId="21"/>
          <ac:spMkLst>
            <pc:docMk/>
            <pc:sldMk cId="2706335364" sldId="473"/>
            <ac:spMk id="92" creationId="{FE7E7C3D-E59E-5C71-F1BA-94689EE14D30}"/>
          </ac:spMkLst>
        </pc:spChg>
        <pc:spChg chg="add mod">
          <ac:chgData name="Huy Pham" userId="918db3a1909f15e0" providerId="LiveId" clId="{EE25DBAE-D5E3-4F81-8071-FD1D3DFE23FC}" dt="2024-05-03T09:08:23.984" v="1221"/>
          <ac:spMkLst>
            <pc:docMk/>
            <pc:sldMk cId="2706335364" sldId="473"/>
            <ac:spMk id="93" creationId="{CC378761-3EAB-C378-0801-817ADB2E47A3}"/>
          </ac:spMkLst>
        </pc:spChg>
        <pc:spChg chg="del">
          <ac:chgData name="Huy Pham" userId="918db3a1909f15e0" providerId="LiveId" clId="{EE25DBAE-D5E3-4F81-8071-FD1D3DFE23FC}" dt="2024-05-03T08:53:50.695" v="1002" actId="478"/>
          <ac:spMkLst>
            <pc:docMk/>
            <pc:sldMk cId="2706335364" sldId="473"/>
            <ac:spMk id="100" creationId="{0D8ADB7B-325C-D1C8-1B93-DACEB7C90EB8}"/>
          </ac:spMkLst>
        </pc:spChg>
        <pc:spChg chg="del">
          <ac:chgData name="Huy Pham" userId="918db3a1909f15e0" providerId="LiveId" clId="{EE25DBAE-D5E3-4F81-8071-FD1D3DFE23FC}" dt="2024-05-03T08:53:50.695" v="1002" actId="478"/>
          <ac:spMkLst>
            <pc:docMk/>
            <pc:sldMk cId="2706335364" sldId="473"/>
            <ac:spMk id="101" creationId="{1D20CD63-3611-C23B-97BD-A2C6247B97BE}"/>
          </ac:spMkLst>
        </pc:spChg>
        <pc:spChg chg="del">
          <ac:chgData name="Huy Pham" userId="918db3a1909f15e0" providerId="LiveId" clId="{EE25DBAE-D5E3-4F81-8071-FD1D3DFE23FC}" dt="2024-05-03T08:53:50.695" v="1002" actId="478"/>
          <ac:spMkLst>
            <pc:docMk/>
            <pc:sldMk cId="2706335364" sldId="473"/>
            <ac:spMk id="102" creationId="{00B44AAA-E390-EE7A-785A-2D680DE6C532}"/>
          </ac:spMkLst>
        </pc:spChg>
        <pc:spChg chg="del">
          <ac:chgData name="Huy Pham" userId="918db3a1909f15e0" providerId="LiveId" clId="{EE25DBAE-D5E3-4F81-8071-FD1D3DFE23FC}" dt="2024-05-03T08:53:50.695" v="1002" actId="478"/>
          <ac:spMkLst>
            <pc:docMk/>
            <pc:sldMk cId="2706335364" sldId="473"/>
            <ac:spMk id="107" creationId="{60C4064C-3B46-D429-4DF6-E475FB549C5E}"/>
          </ac:spMkLst>
        </pc:spChg>
        <pc:spChg chg="del">
          <ac:chgData name="Huy Pham" userId="918db3a1909f15e0" providerId="LiveId" clId="{EE25DBAE-D5E3-4F81-8071-FD1D3DFE23FC}" dt="2024-05-03T08:53:50.695" v="1002" actId="478"/>
          <ac:spMkLst>
            <pc:docMk/>
            <pc:sldMk cId="2706335364" sldId="473"/>
            <ac:spMk id="108" creationId="{389D395E-A6D1-F3B7-F7A7-5A83D9BA1296}"/>
          </ac:spMkLst>
        </pc:spChg>
        <pc:spChg chg="del">
          <ac:chgData name="Huy Pham" userId="918db3a1909f15e0" providerId="LiveId" clId="{EE25DBAE-D5E3-4F81-8071-FD1D3DFE23FC}" dt="2024-05-03T08:53:50.695" v="1002" actId="478"/>
          <ac:spMkLst>
            <pc:docMk/>
            <pc:sldMk cId="2706335364" sldId="473"/>
            <ac:spMk id="109" creationId="{D580B1F2-4726-FA7C-FC04-20B7F7FCC760}"/>
          </ac:spMkLst>
        </pc:spChg>
        <pc:spChg chg="del">
          <ac:chgData name="Huy Pham" userId="918db3a1909f15e0" providerId="LiveId" clId="{EE25DBAE-D5E3-4F81-8071-FD1D3DFE23FC}" dt="2024-05-03T08:53:50.695" v="1002" actId="478"/>
          <ac:spMkLst>
            <pc:docMk/>
            <pc:sldMk cId="2706335364" sldId="473"/>
            <ac:spMk id="113" creationId="{CDB4D564-0A17-782B-9350-D2B6E557FAA0}"/>
          </ac:spMkLst>
        </pc:spChg>
        <pc:spChg chg="del">
          <ac:chgData name="Huy Pham" userId="918db3a1909f15e0" providerId="LiveId" clId="{EE25DBAE-D5E3-4F81-8071-FD1D3DFE23FC}" dt="2024-05-03T08:53:33.043" v="1000" actId="478"/>
          <ac:spMkLst>
            <pc:docMk/>
            <pc:sldMk cId="2706335364" sldId="473"/>
            <ac:spMk id="115" creationId="{82E518A9-C7C5-B150-96C7-9714AB17E39A}"/>
          </ac:spMkLst>
        </pc:spChg>
        <pc:spChg chg="del">
          <ac:chgData name="Huy Pham" userId="918db3a1909f15e0" providerId="LiveId" clId="{EE25DBAE-D5E3-4F81-8071-FD1D3DFE23FC}" dt="2024-05-03T08:53:50.695" v="1002" actId="478"/>
          <ac:spMkLst>
            <pc:docMk/>
            <pc:sldMk cId="2706335364" sldId="473"/>
            <ac:spMk id="117" creationId="{A52CB144-5076-F54E-5A6A-D20CDA174963}"/>
          </ac:spMkLst>
        </pc:spChg>
        <pc:spChg chg="del">
          <ac:chgData name="Huy Pham" userId="918db3a1909f15e0" providerId="LiveId" clId="{EE25DBAE-D5E3-4F81-8071-FD1D3DFE23FC}" dt="2024-05-03T08:53:50.695" v="1002" actId="478"/>
          <ac:spMkLst>
            <pc:docMk/>
            <pc:sldMk cId="2706335364" sldId="473"/>
            <ac:spMk id="118" creationId="{FC284C5E-F14B-5156-9ABE-45AE4616BB9D}"/>
          </ac:spMkLst>
        </pc:spChg>
        <pc:spChg chg="del">
          <ac:chgData name="Huy Pham" userId="918db3a1909f15e0" providerId="LiveId" clId="{EE25DBAE-D5E3-4F81-8071-FD1D3DFE23FC}" dt="2024-05-03T08:53:50.695" v="1002" actId="478"/>
          <ac:spMkLst>
            <pc:docMk/>
            <pc:sldMk cId="2706335364" sldId="473"/>
            <ac:spMk id="119" creationId="{D38A5B25-F3AB-AD4B-DAE3-BA015C78708D}"/>
          </ac:spMkLst>
        </pc:spChg>
        <pc:spChg chg="add mod">
          <ac:chgData name="Huy Pham" userId="918db3a1909f15e0" providerId="LiveId" clId="{EE25DBAE-D5E3-4F81-8071-FD1D3DFE23FC}" dt="2024-05-03T09:09:16.977" v="1232"/>
          <ac:spMkLst>
            <pc:docMk/>
            <pc:sldMk cId="2706335364" sldId="473"/>
            <ac:spMk id="123" creationId="{FE7E7C3D-E59E-5C71-F1BA-94689EE14D30}"/>
          </ac:spMkLst>
        </pc:spChg>
        <pc:spChg chg="del">
          <ac:chgData name="Huy Pham" userId="918db3a1909f15e0" providerId="LiveId" clId="{EE25DBAE-D5E3-4F81-8071-FD1D3DFE23FC}" dt="2024-05-03T08:53:30.490" v="999" actId="478"/>
          <ac:spMkLst>
            <pc:docMk/>
            <pc:sldMk cId="2706335364" sldId="473"/>
            <ac:spMk id="138" creationId="{8E73EE87-F010-134B-1D72-0A4FC5191F6E}"/>
          </ac:spMkLst>
        </pc:spChg>
        <pc:spChg chg="del">
          <ac:chgData name="Huy Pham" userId="918db3a1909f15e0" providerId="LiveId" clId="{EE25DBAE-D5E3-4F81-8071-FD1D3DFE23FC}" dt="2024-05-03T08:53:30.490" v="999" actId="478"/>
          <ac:spMkLst>
            <pc:docMk/>
            <pc:sldMk cId="2706335364" sldId="473"/>
            <ac:spMk id="141" creationId="{B61671FE-3A30-B381-3CF0-A50A6EE27AE5}"/>
          </ac:spMkLst>
        </pc:spChg>
        <pc:spChg chg="del">
          <ac:chgData name="Huy Pham" userId="918db3a1909f15e0" providerId="LiveId" clId="{EE25DBAE-D5E3-4F81-8071-FD1D3DFE23FC}" dt="2024-05-03T08:53:30.490" v="999" actId="478"/>
          <ac:spMkLst>
            <pc:docMk/>
            <pc:sldMk cId="2706335364" sldId="473"/>
            <ac:spMk id="144" creationId="{E6C44B58-D469-5014-618A-23C1D530CD55}"/>
          </ac:spMkLst>
        </pc:spChg>
        <pc:graphicFrameChg chg="add del mod">
          <ac:chgData name="Huy Pham" userId="918db3a1909f15e0" providerId="LiveId" clId="{EE25DBAE-D5E3-4F81-8071-FD1D3DFE23FC}" dt="2024-05-03T08:54:57.384" v="1031"/>
          <ac:graphicFrameMkLst>
            <pc:docMk/>
            <pc:sldMk cId="2706335364" sldId="473"/>
            <ac:graphicFrameMk id="55" creationId="{C7CC757A-514C-EF3F-CFB0-E9D2F4B92944}"/>
          </ac:graphicFrameMkLst>
        </pc:graphicFrameChg>
        <pc:graphicFrameChg chg="add del mod">
          <ac:chgData name="Huy Pham" userId="918db3a1909f15e0" providerId="LiveId" clId="{EE25DBAE-D5E3-4F81-8071-FD1D3DFE23FC}" dt="2024-05-03T08:55:08.835" v="1036"/>
          <ac:graphicFrameMkLst>
            <pc:docMk/>
            <pc:sldMk cId="2706335364" sldId="473"/>
            <ac:graphicFrameMk id="58" creationId="{FD4950E4-B487-7032-4EA9-C1CCB9781B9B}"/>
          </ac:graphicFrameMkLst>
        </pc:graphicFrameChg>
        <pc:graphicFrameChg chg="add del mod">
          <ac:chgData name="Huy Pham" userId="918db3a1909f15e0" providerId="LiveId" clId="{EE25DBAE-D5E3-4F81-8071-FD1D3DFE23FC}" dt="2024-05-03T08:55:26.378" v="1042"/>
          <ac:graphicFrameMkLst>
            <pc:docMk/>
            <pc:sldMk cId="2706335364" sldId="473"/>
            <ac:graphicFrameMk id="61" creationId="{6C4201F1-8350-21B4-2D82-7CAB590EC449}"/>
          </ac:graphicFrameMkLst>
        </pc:graphicFrameChg>
        <pc:picChg chg="del mod">
          <ac:chgData name="Huy Pham" userId="918db3a1909f15e0" providerId="LiveId" clId="{EE25DBAE-D5E3-4F81-8071-FD1D3DFE23FC}" dt="2024-05-03T08:54:45.640" v="1028" actId="478"/>
          <ac:picMkLst>
            <pc:docMk/>
            <pc:sldMk cId="2706335364" sldId="473"/>
            <ac:picMk id="17" creationId="{1BEA4774-E947-083F-2601-0D8203AA1A2B}"/>
          </ac:picMkLst>
        </pc:picChg>
        <pc:picChg chg="add mod">
          <ac:chgData name="Huy Pham" userId="918db3a1909f15e0" providerId="LiveId" clId="{EE25DBAE-D5E3-4F81-8071-FD1D3DFE23FC}" dt="2024-05-03T08:58:46.884" v="1099" actId="1076"/>
          <ac:picMkLst>
            <pc:docMk/>
            <pc:sldMk cId="2706335364" sldId="473"/>
            <ac:picMk id="68" creationId="{088995E9-7D3B-83E3-CC2D-0927BF2A1F52}"/>
          </ac:picMkLst>
        </pc:picChg>
        <pc:picChg chg="add del mod">
          <ac:chgData name="Huy Pham" userId="918db3a1909f15e0" providerId="LiveId" clId="{EE25DBAE-D5E3-4F81-8071-FD1D3DFE23FC}" dt="2024-05-03T08:58:49.784" v="1101" actId="478"/>
          <ac:picMkLst>
            <pc:docMk/>
            <pc:sldMk cId="2706335364" sldId="473"/>
            <ac:picMk id="69" creationId="{42210517-442F-E858-3F49-33B0C180632F}"/>
          </ac:picMkLst>
        </pc:picChg>
        <pc:picChg chg="add del mod">
          <ac:chgData name="Huy Pham" userId="918db3a1909f15e0" providerId="LiveId" clId="{EE25DBAE-D5E3-4F81-8071-FD1D3DFE23FC}" dt="2024-05-03T08:59:35.120" v="1112" actId="478"/>
          <ac:picMkLst>
            <pc:docMk/>
            <pc:sldMk cId="2706335364" sldId="473"/>
            <ac:picMk id="70" creationId="{8C952F15-06F1-8FAA-B6AD-EC8C681A80BF}"/>
          </ac:picMkLst>
        </pc:picChg>
        <pc:cxnChg chg="add del mod">
          <ac:chgData name="Huy Pham" userId="918db3a1909f15e0" providerId="LiveId" clId="{EE25DBAE-D5E3-4F81-8071-FD1D3DFE23FC}" dt="2024-05-03T09:08:22.963" v="1220" actId="478"/>
          <ac:cxnSpMkLst>
            <pc:docMk/>
            <pc:sldMk cId="2706335364" sldId="473"/>
            <ac:cxnSpMk id="11" creationId="{B09069EC-76BF-CF65-6AC2-B7801A1D22D1}"/>
          </ac:cxnSpMkLst>
        </pc:cxnChg>
        <pc:cxnChg chg="add del mod">
          <ac:chgData name="Huy Pham" userId="918db3a1909f15e0" providerId="LiveId" clId="{EE25DBAE-D5E3-4F81-8071-FD1D3DFE23FC}" dt="2024-05-03T09:08:22.963" v="1220" actId="478"/>
          <ac:cxnSpMkLst>
            <pc:docMk/>
            <pc:sldMk cId="2706335364" sldId="473"/>
            <ac:cxnSpMk id="12" creationId="{5A750633-D509-8C80-DF85-D17A780A39E8}"/>
          </ac:cxnSpMkLst>
        </pc:cxnChg>
        <pc:cxnChg chg="add del mod">
          <ac:chgData name="Huy Pham" userId="918db3a1909f15e0" providerId="LiveId" clId="{EE25DBAE-D5E3-4F81-8071-FD1D3DFE23FC}" dt="2024-05-03T09:08:22.963" v="1220" actId="478"/>
          <ac:cxnSpMkLst>
            <pc:docMk/>
            <pc:sldMk cId="2706335364" sldId="473"/>
            <ac:cxnSpMk id="13" creationId="{EECABE40-E54A-5650-2EEC-67FC0BEBF472}"/>
          </ac:cxnSpMkLst>
        </pc:cxnChg>
        <pc:cxnChg chg="add del mod">
          <ac:chgData name="Huy Pham" userId="918db3a1909f15e0" providerId="LiveId" clId="{EE25DBAE-D5E3-4F81-8071-FD1D3DFE23FC}" dt="2024-05-03T09:08:22.963" v="1220" actId="478"/>
          <ac:cxnSpMkLst>
            <pc:docMk/>
            <pc:sldMk cId="2706335364" sldId="473"/>
            <ac:cxnSpMk id="16" creationId="{5306566A-7F4A-47EE-F23C-10C6B41B0A8A}"/>
          </ac:cxnSpMkLst>
        </pc:cxnChg>
        <pc:cxnChg chg="add del mod">
          <ac:chgData name="Huy Pham" userId="918db3a1909f15e0" providerId="LiveId" clId="{EE25DBAE-D5E3-4F81-8071-FD1D3DFE23FC}" dt="2024-05-03T09:08:22.963" v="1220" actId="478"/>
          <ac:cxnSpMkLst>
            <pc:docMk/>
            <pc:sldMk cId="2706335364" sldId="473"/>
            <ac:cxnSpMk id="21" creationId="{328C0D8D-D31B-8173-7511-C1A1478FE737}"/>
          </ac:cxnSpMkLst>
        </pc:cxnChg>
        <pc:cxnChg chg="add del mod">
          <ac:chgData name="Huy Pham" userId="918db3a1909f15e0" providerId="LiveId" clId="{EE25DBAE-D5E3-4F81-8071-FD1D3DFE23FC}" dt="2024-05-03T09:08:22.963" v="1220" actId="478"/>
          <ac:cxnSpMkLst>
            <pc:docMk/>
            <pc:sldMk cId="2706335364" sldId="473"/>
            <ac:cxnSpMk id="22" creationId="{DDAE5DC9-5C5F-1963-829A-3072C37FDCAC}"/>
          </ac:cxnSpMkLst>
        </pc:cxnChg>
        <pc:cxnChg chg="add del mod">
          <ac:chgData name="Huy Pham" userId="918db3a1909f15e0" providerId="LiveId" clId="{EE25DBAE-D5E3-4F81-8071-FD1D3DFE23FC}" dt="2024-05-03T09:08:22.963" v="1220" actId="478"/>
          <ac:cxnSpMkLst>
            <pc:docMk/>
            <pc:sldMk cId="2706335364" sldId="473"/>
            <ac:cxnSpMk id="23" creationId="{BFC6B664-9E9D-D3A8-53D1-7CD01D9E3B9B}"/>
          </ac:cxnSpMkLst>
        </pc:cxnChg>
        <pc:cxnChg chg="add del mod">
          <ac:chgData name="Huy Pham" userId="918db3a1909f15e0" providerId="LiveId" clId="{EE25DBAE-D5E3-4F81-8071-FD1D3DFE23FC}" dt="2024-05-03T09:08:22.963" v="1220" actId="478"/>
          <ac:cxnSpMkLst>
            <pc:docMk/>
            <pc:sldMk cId="2706335364" sldId="473"/>
            <ac:cxnSpMk id="38" creationId="{717A5172-31DC-FDD7-AF43-AEAD490B2DB7}"/>
          </ac:cxnSpMkLst>
        </pc:cxnChg>
        <pc:cxnChg chg="add del mod">
          <ac:chgData name="Huy Pham" userId="918db3a1909f15e0" providerId="LiveId" clId="{EE25DBAE-D5E3-4F81-8071-FD1D3DFE23FC}" dt="2024-05-03T09:08:22.963" v="1220" actId="478"/>
          <ac:cxnSpMkLst>
            <pc:docMk/>
            <pc:sldMk cId="2706335364" sldId="473"/>
            <ac:cxnSpMk id="39" creationId="{AF6903C0-D8D0-8918-D395-A3BD73580A2C}"/>
          </ac:cxnSpMkLst>
        </pc:cxnChg>
        <pc:cxnChg chg="add del mod">
          <ac:chgData name="Huy Pham" userId="918db3a1909f15e0" providerId="LiveId" clId="{EE25DBAE-D5E3-4F81-8071-FD1D3DFE23FC}" dt="2024-05-03T09:08:22.963" v="1220" actId="478"/>
          <ac:cxnSpMkLst>
            <pc:docMk/>
            <pc:sldMk cId="2706335364" sldId="473"/>
            <ac:cxnSpMk id="41" creationId="{258E0C00-395B-E515-2726-566392DFF28E}"/>
          </ac:cxnSpMkLst>
        </pc:cxnChg>
        <pc:cxnChg chg="add del mod">
          <ac:chgData name="Huy Pham" userId="918db3a1909f15e0" providerId="LiveId" clId="{EE25DBAE-D5E3-4F81-8071-FD1D3DFE23FC}" dt="2024-05-03T09:08:22.963" v="1220" actId="478"/>
          <ac:cxnSpMkLst>
            <pc:docMk/>
            <pc:sldMk cId="2706335364" sldId="473"/>
            <ac:cxnSpMk id="42" creationId="{2976421D-128A-CC6F-19C8-070562DEC697}"/>
          </ac:cxnSpMkLst>
        </pc:cxnChg>
        <pc:cxnChg chg="add del mod">
          <ac:chgData name="Huy Pham" userId="918db3a1909f15e0" providerId="LiveId" clId="{EE25DBAE-D5E3-4F81-8071-FD1D3DFE23FC}" dt="2024-05-03T09:08:22.963" v="1220" actId="478"/>
          <ac:cxnSpMkLst>
            <pc:docMk/>
            <pc:sldMk cId="2706335364" sldId="473"/>
            <ac:cxnSpMk id="43" creationId="{843CB405-2E19-FDB8-91FA-6AAB070465B6}"/>
          </ac:cxnSpMkLst>
        </pc:cxnChg>
        <pc:cxnChg chg="add del mod">
          <ac:chgData name="Huy Pham" userId="918db3a1909f15e0" providerId="LiveId" clId="{EE25DBAE-D5E3-4F81-8071-FD1D3DFE23FC}" dt="2024-05-03T09:08:22.963" v="1220" actId="478"/>
          <ac:cxnSpMkLst>
            <pc:docMk/>
            <pc:sldMk cId="2706335364" sldId="473"/>
            <ac:cxnSpMk id="44" creationId="{81AB304F-03BB-D15F-9B1B-2635B12D3AA7}"/>
          </ac:cxnSpMkLst>
        </pc:cxnChg>
        <pc:cxnChg chg="add del mod">
          <ac:chgData name="Huy Pham" userId="918db3a1909f15e0" providerId="LiveId" clId="{EE25DBAE-D5E3-4F81-8071-FD1D3DFE23FC}" dt="2024-05-03T08:54:11.924" v="1009" actId="21"/>
          <ac:cxnSpMkLst>
            <pc:docMk/>
            <pc:sldMk cId="2706335364" sldId="473"/>
            <ac:cxnSpMk id="49" creationId="{F18D7954-45A0-7F0C-4C90-71AF9763F5AB}"/>
          </ac:cxnSpMkLst>
        </pc:cxnChg>
        <pc:cxnChg chg="add del mod">
          <ac:chgData name="Huy Pham" userId="918db3a1909f15e0" providerId="LiveId" clId="{EE25DBAE-D5E3-4F81-8071-FD1D3DFE23FC}" dt="2024-05-03T08:54:14.182" v="1011" actId="478"/>
          <ac:cxnSpMkLst>
            <pc:docMk/>
            <pc:sldMk cId="2706335364" sldId="473"/>
            <ac:cxnSpMk id="50" creationId="{F18D7954-45A0-7F0C-4C90-71AF9763F5AB}"/>
          </ac:cxnSpMkLst>
        </pc:cxnChg>
        <pc:cxnChg chg="add del mod">
          <ac:chgData name="Huy Pham" userId="918db3a1909f15e0" providerId="LiveId" clId="{EE25DBAE-D5E3-4F81-8071-FD1D3DFE23FC}" dt="2024-05-03T09:08:22.963" v="1220" actId="478"/>
          <ac:cxnSpMkLst>
            <pc:docMk/>
            <pc:sldMk cId="2706335364" sldId="473"/>
            <ac:cxnSpMk id="51" creationId="{B09C73C7-F911-087D-FFD0-E1CC6089A2A1}"/>
          </ac:cxnSpMkLst>
        </pc:cxnChg>
        <pc:cxnChg chg="add mod">
          <ac:chgData name="Huy Pham" userId="918db3a1909f15e0" providerId="LiveId" clId="{EE25DBAE-D5E3-4F81-8071-FD1D3DFE23FC}" dt="2024-05-03T09:08:23.984" v="1221"/>
          <ac:cxnSpMkLst>
            <pc:docMk/>
            <pc:sldMk cId="2706335364" sldId="473"/>
            <ac:cxnSpMk id="74" creationId="{844EE218-D2C0-B9F6-10B1-6463D7E172D3}"/>
          </ac:cxnSpMkLst>
        </pc:cxnChg>
        <pc:cxnChg chg="add mod">
          <ac:chgData name="Huy Pham" userId="918db3a1909f15e0" providerId="LiveId" clId="{EE25DBAE-D5E3-4F81-8071-FD1D3DFE23FC}" dt="2024-05-03T09:08:23.984" v="1221"/>
          <ac:cxnSpMkLst>
            <pc:docMk/>
            <pc:sldMk cId="2706335364" sldId="473"/>
            <ac:cxnSpMk id="75" creationId="{D9BAE3D2-B8B0-9636-4AB1-1E56C653A6FD}"/>
          </ac:cxnSpMkLst>
        </pc:cxnChg>
        <pc:cxnChg chg="add mod">
          <ac:chgData name="Huy Pham" userId="918db3a1909f15e0" providerId="LiveId" clId="{EE25DBAE-D5E3-4F81-8071-FD1D3DFE23FC}" dt="2024-05-03T09:08:23.984" v="1221"/>
          <ac:cxnSpMkLst>
            <pc:docMk/>
            <pc:sldMk cId="2706335364" sldId="473"/>
            <ac:cxnSpMk id="76" creationId="{BBD1E8F8-7DC5-C169-54F8-AE8786FF579D}"/>
          </ac:cxnSpMkLst>
        </pc:cxnChg>
        <pc:cxnChg chg="add mod">
          <ac:chgData name="Huy Pham" userId="918db3a1909f15e0" providerId="LiveId" clId="{EE25DBAE-D5E3-4F81-8071-FD1D3DFE23FC}" dt="2024-05-03T09:08:23.984" v="1221"/>
          <ac:cxnSpMkLst>
            <pc:docMk/>
            <pc:sldMk cId="2706335364" sldId="473"/>
            <ac:cxnSpMk id="77" creationId="{840A6881-9E0C-F308-5EF0-542158342D74}"/>
          </ac:cxnSpMkLst>
        </pc:cxnChg>
        <pc:cxnChg chg="add mod">
          <ac:chgData name="Huy Pham" userId="918db3a1909f15e0" providerId="LiveId" clId="{EE25DBAE-D5E3-4F81-8071-FD1D3DFE23FC}" dt="2024-05-03T09:08:23.984" v="1221"/>
          <ac:cxnSpMkLst>
            <pc:docMk/>
            <pc:sldMk cId="2706335364" sldId="473"/>
            <ac:cxnSpMk id="81" creationId="{8B57111D-949F-3231-6FA2-7A17013CD59A}"/>
          </ac:cxnSpMkLst>
        </pc:cxnChg>
        <pc:cxnChg chg="add mod">
          <ac:chgData name="Huy Pham" userId="918db3a1909f15e0" providerId="LiveId" clId="{EE25DBAE-D5E3-4F81-8071-FD1D3DFE23FC}" dt="2024-05-03T09:08:23.984" v="1221"/>
          <ac:cxnSpMkLst>
            <pc:docMk/>
            <pc:sldMk cId="2706335364" sldId="473"/>
            <ac:cxnSpMk id="82" creationId="{ABBFE440-5530-85BC-DBAF-3E19A7199FED}"/>
          </ac:cxnSpMkLst>
        </pc:cxnChg>
        <pc:cxnChg chg="add mod">
          <ac:chgData name="Huy Pham" userId="918db3a1909f15e0" providerId="LiveId" clId="{EE25DBAE-D5E3-4F81-8071-FD1D3DFE23FC}" dt="2024-05-03T09:08:23.984" v="1221"/>
          <ac:cxnSpMkLst>
            <pc:docMk/>
            <pc:sldMk cId="2706335364" sldId="473"/>
            <ac:cxnSpMk id="83" creationId="{3576BC11-9808-3085-BD48-0CB0AB458815}"/>
          </ac:cxnSpMkLst>
        </pc:cxnChg>
        <pc:cxnChg chg="add mod">
          <ac:chgData name="Huy Pham" userId="918db3a1909f15e0" providerId="LiveId" clId="{EE25DBAE-D5E3-4F81-8071-FD1D3DFE23FC}" dt="2024-05-03T09:08:23.984" v="1221"/>
          <ac:cxnSpMkLst>
            <pc:docMk/>
            <pc:sldMk cId="2706335364" sldId="473"/>
            <ac:cxnSpMk id="87" creationId="{91A6B65D-3F6D-5755-E92F-5B123975037C}"/>
          </ac:cxnSpMkLst>
        </pc:cxnChg>
        <pc:cxnChg chg="add mod">
          <ac:chgData name="Huy Pham" userId="918db3a1909f15e0" providerId="LiveId" clId="{EE25DBAE-D5E3-4F81-8071-FD1D3DFE23FC}" dt="2024-05-03T09:08:23.984" v="1221"/>
          <ac:cxnSpMkLst>
            <pc:docMk/>
            <pc:sldMk cId="2706335364" sldId="473"/>
            <ac:cxnSpMk id="89" creationId="{91D6CC75-3C87-69C0-C7B4-E3FAFCDD9DFE}"/>
          </ac:cxnSpMkLst>
        </pc:cxnChg>
        <pc:cxnChg chg="add mod">
          <ac:chgData name="Huy Pham" userId="918db3a1909f15e0" providerId="LiveId" clId="{EE25DBAE-D5E3-4F81-8071-FD1D3DFE23FC}" dt="2024-05-03T09:08:23.984" v="1221"/>
          <ac:cxnSpMkLst>
            <pc:docMk/>
            <pc:sldMk cId="2706335364" sldId="473"/>
            <ac:cxnSpMk id="91" creationId="{AF436739-98D7-0D07-E6B6-076BE2E6E92F}"/>
          </ac:cxnSpMkLst>
        </pc:cxnChg>
        <pc:cxnChg chg="add mod">
          <ac:chgData name="Huy Pham" userId="918db3a1909f15e0" providerId="LiveId" clId="{EE25DBAE-D5E3-4F81-8071-FD1D3DFE23FC}" dt="2024-05-03T09:08:23.984" v="1221"/>
          <ac:cxnSpMkLst>
            <pc:docMk/>
            <pc:sldMk cId="2706335364" sldId="473"/>
            <ac:cxnSpMk id="94" creationId="{B35E5097-DEE5-D2AE-2FED-87D02358B0D2}"/>
          </ac:cxnSpMkLst>
        </pc:cxnChg>
        <pc:cxnChg chg="add del mod">
          <ac:chgData name="Huy Pham" userId="918db3a1909f15e0" providerId="LiveId" clId="{EE25DBAE-D5E3-4F81-8071-FD1D3DFE23FC}" dt="2024-05-03T09:08:37.846" v="1224" actId="478"/>
          <ac:cxnSpMkLst>
            <pc:docMk/>
            <pc:sldMk cId="2706335364" sldId="473"/>
            <ac:cxnSpMk id="95" creationId="{6C81963F-335F-F543-7467-848CAD813724}"/>
          </ac:cxnSpMkLst>
        </pc:cxnChg>
        <pc:cxnChg chg="del">
          <ac:chgData name="Huy Pham" userId="918db3a1909f15e0" providerId="LiveId" clId="{EE25DBAE-D5E3-4F81-8071-FD1D3DFE23FC}" dt="2024-05-03T08:53:50.695" v="1002" actId="478"/>
          <ac:cxnSpMkLst>
            <pc:docMk/>
            <pc:sldMk cId="2706335364" sldId="473"/>
            <ac:cxnSpMk id="96" creationId="{EF979CDF-39D0-182F-CB4E-857A032A2FB3}"/>
          </ac:cxnSpMkLst>
        </pc:cxnChg>
        <pc:cxnChg chg="del">
          <ac:chgData name="Huy Pham" userId="918db3a1909f15e0" providerId="LiveId" clId="{EE25DBAE-D5E3-4F81-8071-FD1D3DFE23FC}" dt="2024-05-03T08:53:50.695" v="1002" actId="478"/>
          <ac:cxnSpMkLst>
            <pc:docMk/>
            <pc:sldMk cId="2706335364" sldId="473"/>
            <ac:cxnSpMk id="97" creationId="{50B30051-7E96-3DDC-C791-FF82A7571393}"/>
          </ac:cxnSpMkLst>
        </pc:cxnChg>
        <pc:cxnChg chg="del">
          <ac:chgData name="Huy Pham" userId="918db3a1909f15e0" providerId="LiveId" clId="{EE25DBAE-D5E3-4F81-8071-FD1D3DFE23FC}" dt="2024-05-03T08:53:50.695" v="1002" actId="478"/>
          <ac:cxnSpMkLst>
            <pc:docMk/>
            <pc:sldMk cId="2706335364" sldId="473"/>
            <ac:cxnSpMk id="98" creationId="{4DAB825B-C0BE-3D37-1D81-A95D7D44ACE4}"/>
          </ac:cxnSpMkLst>
        </pc:cxnChg>
        <pc:cxnChg chg="del">
          <ac:chgData name="Huy Pham" userId="918db3a1909f15e0" providerId="LiveId" clId="{EE25DBAE-D5E3-4F81-8071-FD1D3DFE23FC}" dt="2024-05-03T08:53:50.695" v="1002" actId="478"/>
          <ac:cxnSpMkLst>
            <pc:docMk/>
            <pc:sldMk cId="2706335364" sldId="473"/>
            <ac:cxnSpMk id="99" creationId="{2EAAE61B-5053-8D51-EE9F-5E205BC855B5}"/>
          </ac:cxnSpMkLst>
        </pc:cxnChg>
        <pc:cxnChg chg="del">
          <ac:chgData name="Huy Pham" userId="918db3a1909f15e0" providerId="LiveId" clId="{EE25DBAE-D5E3-4F81-8071-FD1D3DFE23FC}" dt="2024-05-03T08:53:50.695" v="1002" actId="478"/>
          <ac:cxnSpMkLst>
            <pc:docMk/>
            <pc:sldMk cId="2706335364" sldId="473"/>
            <ac:cxnSpMk id="103" creationId="{207E1B83-3B65-1F17-AC0A-7D7562DB1CC9}"/>
          </ac:cxnSpMkLst>
        </pc:cxnChg>
        <pc:cxnChg chg="del mod">
          <ac:chgData name="Huy Pham" userId="918db3a1909f15e0" providerId="LiveId" clId="{EE25DBAE-D5E3-4F81-8071-FD1D3DFE23FC}" dt="2024-05-03T08:54:16.208" v="1012" actId="21"/>
          <ac:cxnSpMkLst>
            <pc:docMk/>
            <pc:sldMk cId="2706335364" sldId="473"/>
            <ac:cxnSpMk id="104" creationId="{B09C73C7-F911-087D-FFD0-E1CC6089A2A1}"/>
          </ac:cxnSpMkLst>
        </pc:cxnChg>
        <pc:cxnChg chg="del">
          <ac:chgData name="Huy Pham" userId="918db3a1909f15e0" providerId="LiveId" clId="{EE25DBAE-D5E3-4F81-8071-FD1D3DFE23FC}" dt="2024-05-03T08:53:50.695" v="1002" actId="478"/>
          <ac:cxnSpMkLst>
            <pc:docMk/>
            <pc:sldMk cId="2706335364" sldId="473"/>
            <ac:cxnSpMk id="105" creationId="{99463822-06AF-50F7-E74D-99EF808F17EF}"/>
          </ac:cxnSpMkLst>
        </pc:cxnChg>
        <pc:cxnChg chg="del">
          <ac:chgData name="Huy Pham" userId="918db3a1909f15e0" providerId="LiveId" clId="{EE25DBAE-D5E3-4F81-8071-FD1D3DFE23FC}" dt="2024-05-03T08:53:50.695" v="1002" actId="478"/>
          <ac:cxnSpMkLst>
            <pc:docMk/>
            <pc:sldMk cId="2706335364" sldId="473"/>
            <ac:cxnSpMk id="106" creationId="{77E701EF-5C91-0DF9-7A3C-433B2E3649B6}"/>
          </ac:cxnSpMkLst>
        </pc:cxnChg>
        <pc:cxnChg chg="del">
          <ac:chgData name="Huy Pham" userId="918db3a1909f15e0" providerId="LiveId" clId="{EE25DBAE-D5E3-4F81-8071-FD1D3DFE23FC}" dt="2024-05-03T08:54:44.378" v="1027" actId="478"/>
          <ac:cxnSpMkLst>
            <pc:docMk/>
            <pc:sldMk cId="2706335364" sldId="473"/>
            <ac:cxnSpMk id="110" creationId="{8736B2C5-F94E-0F75-588D-B8E97A35B942}"/>
          </ac:cxnSpMkLst>
        </pc:cxnChg>
        <pc:cxnChg chg="del mod">
          <ac:chgData name="Huy Pham" userId="918db3a1909f15e0" providerId="LiveId" clId="{EE25DBAE-D5E3-4F81-8071-FD1D3DFE23FC}" dt="2024-05-03T08:54:43.001" v="1026" actId="478"/>
          <ac:cxnSpMkLst>
            <pc:docMk/>
            <pc:sldMk cId="2706335364" sldId="473"/>
            <ac:cxnSpMk id="111" creationId="{99D8495B-DD59-48C2-75B1-75352B422331}"/>
          </ac:cxnSpMkLst>
        </pc:cxnChg>
        <pc:cxnChg chg="add mod">
          <ac:chgData name="Huy Pham" userId="918db3a1909f15e0" providerId="LiveId" clId="{EE25DBAE-D5E3-4F81-8071-FD1D3DFE23FC}" dt="2024-05-03T09:09:00.980" v="1230" actId="14100"/>
          <ac:cxnSpMkLst>
            <pc:docMk/>
            <pc:sldMk cId="2706335364" sldId="473"/>
            <ac:cxnSpMk id="112" creationId="{4761DB0F-9881-86AE-9193-A14C4C868294}"/>
          </ac:cxnSpMkLst>
        </pc:cxnChg>
        <pc:cxnChg chg="del">
          <ac:chgData name="Huy Pham" userId="918db3a1909f15e0" providerId="LiveId" clId="{EE25DBAE-D5E3-4F81-8071-FD1D3DFE23FC}" dt="2024-05-03T08:53:50.695" v="1002" actId="478"/>
          <ac:cxnSpMkLst>
            <pc:docMk/>
            <pc:sldMk cId="2706335364" sldId="473"/>
            <ac:cxnSpMk id="116" creationId="{E4C24D44-D28D-75B2-9AAC-ADCC84C38DEF}"/>
          </ac:cxnSpMkLst>
        </pc:cxnChg>
        <pc:cxnChg chg="del mod">
          <ac:chgData name="Huy Pham" userId="918db3a1909f15e0" providerId="LiveId" clId="{EE25DBAE-D5E3-4F81-8071-FD1D3DFE23FC}" dt="2024-05-03T08:53:50.695" v="1002" actId="478"/>
          <ac:cxnSpMkLst>
            <pc:docMk/>
            <pc:sldMk cId="2706335364" sldId="473"/>
            <ac:cxnSpMk id="121" creationId="{54C8CF07-8207-2EEE-E3A1-8BA96B4C1419}"/>
          </ac:cxnSpMkLst>
        </pc:cxnChg>
        <pc:cxnChg chg="del mod">
          <ac:chgData name="Huy Pham" userId="918db3a1909f15e0" providerId="LiveId" clId="{EE25DBAE-D5E3-4F81-8071-FD1D3DFE23FC}" dt="2024-05-03T08:53:50.695" v="1002" actId="478"/>
          <ac:cxnSpMkLst>
            <pc:docMk/>
            <pc:sldMk cId="2706335364" sldId="473"/>
            <ac:cxnSpMk id="122" creationId="{485983C3-E765-95B6-2156-D124E673B5BE}"/>
          </ac:cxnSpMkLst>
        </pc:cxnChg>
        <pc:cxnChg chg="del mod">
          <ac:chgData name="Huy Pham" userId="918db3a1909f15e0" providerId="LiveId" clId="{EE25DBAE-D5E3-4F81-8071-FD1D3DFE23FC}" dt="2024-05-03T08:53:50.695" v="1002" actId="478"/>
          <ac:cxnSpMkLst>
            <pc:docMk/>
            <pc:sldMk cId="2706335364" sldId="473"/>
            <ac:cxnSpMk id="124" creationId="{A2D5EC14-C6B6-2299-FD9B-A05917B8D760}"/>
          </ac:cxnSpMkLst>
        </pc:cxnChg>
        <pc:cxnChg chg="del">
          <ac:chgData name="Huy Pham" userId="918db3a1909f15e0" providerId="LiveId" clId="{EE25DBAE-D5E3-4F81-8071-FD1D3DFE23FC}" dt="2024-05-03T08:53:50.695" v="1002" actId="478"/>
          <ac:cxnSpMkLst>
            <pc:docMk/>
            <pc:sldMk cId="2706335364" sldId="473"/>
            <ac:cxnSpMk id="132" creationId="{F2361AD4-F08F-9EDE-21A2-72D5D4543CC3}"/>
          </ac:cxnSpMkLst>
        </pc:cxnChg>
      </pc:sldChg>
      <pc:sldChg chg="del">
        <pc:chgData name="Huy Pham" userId="918db3a1909f15e0" providerId="LiveId" clId="{EE25DBAE-D5E3-4F81-8071-FD1D3DFE23FC}" dt="2024-05-03T07:44:32.941" v="19" actId="47"/>
        <pc:sldMkLst>
          <pc:docMk/>
          <pc:sldMk cId="3811853199" sldId="473"/>
        </pc:sldMkLst>
      </pc:sldChg>
      <pc:sldChg chg="del">
        <pc:chgData name="Huy Pham" userId="918db3a1909f15e0" providerId="LiveId" clId="{EE25DBAE-D5E3-4F81-8071-FD1D3DFE23FC}" dt="2024-05-03T07:44:32.631" v="18" actId="47"/>
        <pc:sldMkLst>
          <pc:docMk/>
          <pc:sldMk cId="3986796680" sldId="474"/>
        </pc:sldMkLst>
      </pc:sldChg>
      <pc:sldChg chg="addSp delSp modSp add mod delAnim modAnim">
        <pc:chgData name="Huy Pham" userId="918db3a1909f15e0" providerId="LiveId" clId="{EE25DBAE-D5E3-4F81-8071-FD1D3DFE23FC}" dt="2024-05-23T03:02:04.813" v="2984"/>
        <pc:sldMkLst>
          <pc:docMk/>
          <pc:sldMk cId="3989037358" sldId="474"/>
        </pc:sldMkLst>
        <pc:spChg chg="mod">
          <ac:chgData name="Huy Pham" userId="918db3a1909f15e0" providerId="LiveId" clId="{EE25DBAE-D5E3-4F81-8071-FD1D3DFE23FC}" dt="2024-05-03T09:02:58.514" v="1164" actId="14100"/>
          <ac:spMkLst>
            <pc:docMk/>
            <pc:sldMk cId="3989037358" sldId="474"/>
            <ac:spMk id="10" creationId="{3EBE4774-3DD8-B19D-A3AF-80D9ED5CA84D}"/>
          </ac:spMkLst>
        </pc:spChg>
        <pc:spChg chg="add del mod">
          <ac:chgData name="Huy Pham" userId="918db3a1909f15e0" providerId="LiveId" clId="{EE25DBAE-D5E3-4F81-8071-FD1D3DFE23FC}" dt="2024-05-04T04:16:25.162" v="1644" actId="478"/>
          <ac:spMkLst>
            <pc:docMk/>
            <pc:sldMk cId="3989037358" sldId="474"/>
            <ac:spMk id="11" creationId="{34BA8760-2B26-DC21-78BC-A800CE4CB9DE}"/>
          </ac:spMkLst>
        </pc:spChg>
        <pc:spChg chg="add del mod">
          <ac:chgData name="Huy Pham" userId="918db3a1909f15e0" providerId="LiveId" clId="{EE25DBAE-D5E3-4F81-8071-FD1D3DFE23FC}" dt="2024-05-04T04:16:23.356" v="1643" actId="478"/>
          <ac:spMkLst>
            <pc:docMk/>
            <pc:sldMk cId="3989037358" sldId="474"/>
            <ac:spMk id="12" creationId="{9203654E-59D4-B41C-0DA0-CDBF302FD6CE}"/>
          </ac:spMkLst>
        </pc:spChg>
        <pc:spChg chg="add del mod">
          <ac:chgData name="Huy Pham" userId="918db3a1909f15e0" providerId="LiveId" clId="{EE25DBAE-D5E3-4F81-8071-FD1D3DFE23FC}" dt="2024-05-04T04:16:21.373" v="1642" actId="478"/>
          <ac:spMkLst>
            <pc:docMk/>
            <pc:sldMk cId="3989037358" sldId="474"/>
            <ac:spMk id="13" creationId="{E067C3EE-9974-406A-C25E-D9828F4F2A10}"/>
          </ac:spMkLst>
        </pc:spChg>
        <pc:spChg chg="del mod">
          <ac:chgData name="Huy Pham" userId="918db3a1909f15e0" providerId="LiveId" clId="{EE25DBAE-D5E3-4F81-8071-FD1D3DFE23FC}" dt="2024-05-03T09:02:52.718" v="1163" actId="478"/>
          <ac:spMkLst>
            <pc:docMk/>
            <pc:sldMk cId="3989037358" sldId="474"/>
            <ac:spMk id="14" creationId="{BEF25635-F870-086D-9392-01DE4760A947}"/>
          </ac:spMkLst>
        </pc:spChg>
        <pc:spChg chg="mod">
          <ac:chgData name="Huy Pham" userId="918db3a1909f15e0" providerId="LiveId" clId="{EE25DBAE-D5E3-4F81-8071-FD1D3DFE23FC}" dt="2024-05-03T09:03:01.986" v="1165" actId="1076"/>
          <ac:spMkLst>
            <pc:docMk/>
            <pc:sldMk cId="3989037358" sldId="474"/>
            <ac:spMk id="15" creationId="{AF100698-E056-B121-00E0-9C0500CD9ED1}"/>
          </ac:spMkLst>
        </pc:spChg>
        <pc:spChg chg="del mod">
          <ac:chgData name="Huy Pham" userId="918db3a1909f15e0" providerId="LiveId" clId="{EE25DBAE-D5E3-4F81-8071-FD1D3DFE23FC}" dt="2024-05-03T09:09:34.639" v="1233" actId="478"/>
          <ac:spMkLst>
            <pc:docMk/>
            <pc:sldMk cId="3989037358" sldId="474"/>
            <ac:spMk id="18" creationId="{9A32098E-203C-E8E2-8506-A9B9DB412C5D}"/>
          </ac:spMkLst>
        </pc:spChg>
        <pc:spChg chg="del mod">
          <ac:chgData name="Huy Pham" userId="918db3a1909f15e0" providerId="LiveId" clId="{EE25DBAE-D5E3-4F81-8071-FD1D3DFE23FC}" dt="2024-05-03T09:09:34.639" v="1233" actId="478"/>
          <ac:spMkLst>
            <pc:docMk/>
            <pc:sldMk cId="3989037358" sldId="474"/>
            <ac:spMk id="19" creationId="{B8B8772A-956F-E9E9-5315-9FF993CF2AE5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20" creationId="{6E7F67FE-ADA8-757B-2394-BE56AEA015E9}"/>
          </ac:spMkLst>
        </pc:spChg>
        <pc:spChg chg="del mod">
          <ac:chgData name="Huy Pham" userId="918db3a1909f15e0" providerId="LiveId" clId="{EE25DBAE-D5E3-4F81-8071-FD1D3DFE23FC}" dt="2024-05-03T09:09:34.639" v="1233" actId="478"/>
          <ac:spMkLst>
            <pc:docMk/>
            <pc:sldMk cId="3989037358" sldId="474"/>
            <ac:spMk id="20" creationId="{9B40593A-706A-F2E6-3406-8E34E11CDB5F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21" creationId="{DCF23181-E22D-1C6A-15F4-1A791470B70A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22" creationId="{6893526C-9963-22C2-301D-CFCF20B68C18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23" creationId="{ADDE4ECE-9928-9C55-C204-EF96BFAEDFA5}"/>
          </ac:spMkLst>
        </pc:spChg>
        <pc:spChg chg="del mod">
          <ac:chgData name="Huy Pham" userId="918db3a1909f15e0" providerId="LiveId" clId="{EE25DBAE-D5E3-4F81-8071-FD1D3DFE23FC}" dt="2024-05-03T09:09:34.639" v="1233" actId="478"/>
          <ac:spMkLst>
            <pc:docMk/>
            <pc:sldMk cId="3989037358" sldId="474"/>
            <ac:spMk id="24" creationId="{A0D9238C-5DE6-154A-28A1-95A39ED952AE}"/>
          </ac:spMkLst>
        </pc:spChg>
        <pc:spChg chg="add del mod">
          <ac:chgData name="Huy Pham" userId="918db3a1909f15e0" providerId="LiveId" clId="{EE25DBAE-D5E3-4F81-8071-FD1D3DFE23FC}" dt="2024-05-04T04:23:36.877" v="1871" actId="478"/>
          <ac:spMkLst>
            <pc:docMk/>
            <pc:sldMk cId="3989037358" sldId="474"/>
            <ac:spMk id="24" creationId="{B765943E-8D43-BAA5-0B35-275C6E0D1CAA}"/>
          </ac:spMkLst>
        </pc:spChg>
        <pc:spChg chg="del mod">
          <ac:chgData name="Huy Pham" userId="918db3a1909f15e0" providerId="LiveId" clId="{EE25DBAE-D5E3-4F81-8071-FD1D3DFE23FC}" dt="2024-05-03T09:09:34.639" v="1233" actId="478"/>
          <ac:spMkLst>
            <pc:docMk/>
            <pc:sldMk cId="3989037358" sldId="474"/>
            <ac:spMk id="25" creationId="{C3CACD81-A68A-E369-AC26-CBD0F12EC025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25" creationId="{EEB3324A-84AC-B006-4D21-BB00CF5A7BDB}"/>
          </ac:spMkLst>
        </pc:spChg>
        <pc:spChg chg="del mod">
          <ac:chgData name="Huy Pham" userId="918db3a1909f15e0" providerId="LiveId" clId="{EE25DBAE-D5E3-4F81-8071-FD1D3DFE23FC}" dt="2024-05-03T09:09:34.639" v="1233" actId="478"/>
          <ac:spMkLst>
            <pc:docMk/>
            <pc:sldMk cId="3989037358" sldId="474"/>
            <ac:spMk id="35" creationId="{09B8893A-6A7D-1BA6-1DC1-6E7199B5161C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35" creationId="{523095AA-83E8-AFD5-6626-C5F74CD0F9AA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38" creationId="{978F0D09-BCE7-7CEA-9E62-5D4A81E83C49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39" creationId="{8DF7323A-03AA-0627-C602-02CE327F7B13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40" creationId="{35535B51-CB97-387C-A036-868E88F57CA9}"/>
          </ac:spMkLst>
        </pc:spChg>
        <pc:spChg chg="del mod">
          <ac:chgData name="Huy Pham" userId="918db3a1909f15e0" providerId="LiveId" clId="{EE25DBAE-D5E3-4F81-8071-FD1D3DFE23FC}" dt="2024-05-03T09:09:34.639" v="1233" actId="478"/>
          <ac:spMkLst>
            <pc:docMk/>
            <pc:sldMk cId="3989037358" sldId="474"/>
            <ac:spMk id="40" creationId="{F05ABE7A-C704-48A5-5BF8-EC42647CC752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41" creationId="{3946C56C-881F-9038-4F4A-E39B2C35EAA0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42" creationId="{9CE21A28-7E13-EFFF-A004-780BB0F4515A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43" creationId="{8D80BF23-3F7B-2D6C-9519-60DCA0B2F259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44" creationId="{D60A8A6F-D73C-1AAC-CDBC-FCD424A569E5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45" creationId="{3387BCD1-CD44-C5E6-C0CF-C4C28F155495}"/>
          </ac:spMkLst>
        </pc:spChg>
        <pc:spChg chg="del mod">
          <ac:chgData name="Huy Pham" userId="918db3a1909f15e0" providerId="LiveId" clId="{EE25DBAE-D5E3-4F81-8071-FD1D3DFE23FC}" dt="2024-05-03T09:09:34.639" v="1233" actId="478"/>
          <ac:spMkLst>
            <pc:docMk/>
            <pc:sldMk cId="3989037358" sldId="474"/>
            <ac:spMk id="46" creationId="{0AC4DA68-2117-4A88-4766-482BAB603F52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46" creationId="{9F284F23-8E96-B23E-0AC0-439B52777C49}"/>
          </ac:spMkLst>
        </pc:spChg>
        <pc:spChg chg="add mod">
          <ac:chgData name="Huy Pham" userId="918db3a1909f15e0" providerId="LiveId" clId="{EE25DBAE-D5E3-4F81-8071-FD1D3DFE23FC}" dt="2024-05-03T09:02:10.804" v="1161" actId="1076"/>
          <ac:spMkLst>
            <pc:docMk/>
            <pc:sldMk cId="3989037358" sldId="474"/>
            <ac:spMk id="47" creationId="{409EEDEF-24C7-AC42-B41E-E17CAE6D7532}"/>
          </ac:spMkLst>
        </pc:spChg>
        <pc:spChg chg="add del mod">
          <ac:chgData name="Huy Pham" userId="918db3a1909f15e0" providerId="LiveId" clId="{EE25DBAE-D5E3-4F81-8071-FD1D3DFE23FC}" dt="2024-05-04T04:20:57.931" v="1849" actId="478"/>
          <ac:spMkLst>
            <pc:docMk/>
            <pc:sldMk cId="3989037358" sldId="474"/>
            <ac:spMk id="49" creationId="{54F9BD03-9E57-B650-15ED-5710F8448403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50" creationId="{24ECECD1-5ED9-8A42-AC7F-D3E72BA0724D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51" creationId="{5FCAB814-FA59-7373-D5D0-CDB3394A00A1}"/>
          </ac:spMkLst>
        </pc:spChg>
        <pc:spChg chg="del mod">
          <ac:chgData name="Huy Pham" userId="918db3a1909f15e0" providerId="LiveId" clId="{EE25DBAE-D5E3-4F81-8071-FD1D3DFE23FC}" dt="2024-05-03T09:09:34.639" v="1233" actId="478"/>
          <ac:spMkLst>
            <pc:docMk/>
            <pc:sldMk cId="3989037358" sldId="474"/>
            <ac:spMk id="53" creationId="{A8CC1CF3-B333-D78D-9194-6A993F60AE80}"/>
          </ac:spMkLst>
        </pc:spChg>
        <pc:spChg chg="del mod">
          <ac:chgData name="Huy Pham" userId="918db3a1909f15e0" providerId="LiveId" clId="{EE25DBAE-D5E3-4F81-8071-FD1D3DFE23FC}" dt="2024-05-03T09:09:34.639" v="1233" actId="478"/>
          <ac:spMkLst>
            <pc:docMk/>
            <pc:sldMk cId="3989037358" sldId="474"/>
            <ac:spMk id="54" creationId="{05CEB7BF-08E5-D92A-C5BD-DD597A01323E}"/>
          </ac:spMkLst>
        </pc:spChg>
        <pc:spChg chg="del">
          <ac:chgData name="Huy Pham" userId="918db3a1909f15e0" providerId="LiveId" clId="{EE25DBAE-D5E3-4F81-8071-FD1D3DFE23FC}" dt="2024-05-03T09:01:34.467" v="1145" actId="478"/>
          <ac:spMkLst>
            <pc:docMk/>
            <pc:sldMk cId="3989037358" sldId="474"/>
            <ac:spMk id="57" creationId="{E02C7D13-FE21-AA95-2C66-01F586C5C589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59" creationId="{884EFAF2-C9C2-0141-E2BA-A3A168A8357E}"/>
          </ac:spMkLst>
        </pc:spChg>
        <pc:spChg chg="del">
          <ac:chgData name="Huy Pham" userId="918db3a1909f15e0" providerId="LiveId" clId="{EE25DBAE-D5E3-4F81-8071-FD1D3DFE23FC}" dt="2024-05-03T09:01:34.467" v="1145" actId="478"/>
          <ac:spMkLst>
            <pc:docMk/>
            <pc:sldMk cId="3989037358" sldId="474"/>
            <ac:spMk id="60" creationId="{FD02958C-0E57-033A-8971-095C12F019EE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61" creationId="{F5EDBB3E-29FD-8B51-99AE-9BE697E359F0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62" creationId="{5E1052B2-DB32-E210-C341-88C582AE5B2F}"/>
          </ac:spMkLst>
        </pc:spChg>
        <pc:spChg chg="add mod">
          <ac:chgData name="Huy Pham" userId="918db3a1909f15e0" providerId="LiveId" clId="{EE25DBAE-D5E3-4F81-8071-FD1D3DFE23FC}" dt="2024-05-04T04:23:42.478" v="1873" actId="1076"/>
          <ac:spMkLst>
            <pc:docMk/>
            <pc:sldMk cId="3989037358" sldId="474"/>
            <ac:spMk id="63" creationId="{11895A12-C577-5E3E-A555-1D524AF2530D}"/>
          </ac:spMkLst>
        </pc:spChg>
        <pc:spChg chg="del">
          <ac:chgData name="Huy Pham" userId="918db3a1909f15e0" providerId="LiveId" clId="{EE25DBAE-D5E3-4F81-8071-FD1D3DFE23FC}" dt="2024-05-03T09:01:34.467" v="1145" actId="478"/>
          <ac:spMkLst>
            <pc:docMk/>
            <pc:sldMk cId="3989037358" sldId="474"/>
            <ac:spMk id="63" creationId="{A9131493-208F-2382-AD86-632B71642BDA}"/>
          </ac:spMkLst>
        </pc:spChg>
        <pc:spChg chg="del">
          <ac:chgData name="Huy Pham" userId="918db3a1909f15e0" providerId="LiveId" clId="{EE25DBAE-D5E3-4F81-8071-FD1D3DFE23FC}" dt="2024-05-03T09:01:34.467" v="1145" actId="478"/>
          <ac:spMkLst>
            <pc:docMk/>
            <pc:sldMk cId="3989037358" sldId="474"/>
            <ac:spMk id="64" creationId="{9F52C84E-E68A-DB00-E393-62032FBF1597}"/>
          </ac:spMkLst>
        </pc:spChg>
        <pc:spChg chg="add mod">
          <ac:chgData name="Huy Pham" userId="918db3a1909f15e0" providerId="LiveId" clId="{EE25DBAE-D5E3-4F81-8071-FD1D3DFE23FC}" dt="2024-05-04T04:23:42.478" v="1873" actId="1076"/>
          <ac:spMkLst>
            <pc:docMk/>
            <pc:sldMk cId="3989037358" sldId="474"/>
            <ac:spMk id="64" creationId="{D50804CB-B062-EAC8-5B20-213AC0B691AA}"/>
          </ac:spMkLst>
        </pc:spChg>
        <pc:spChg chg="add mod">
          <ac:chgData name="Huy Pham" userId="918db3a1909f15e0" providerId="LiveId" clId="{EE25DBAE-D5E3-4F81-8071-FD1D3DFE23FC}" dt="2024-05-04T04:23:42.478" v="1873" actId="1076"/>
          <ac:spMkLst>
            <pc:docMk/>
            <pc:sldMk cId="3989037358" sldId="474"/>
            <ac:spMk id="65" creationId="{9A224230-BC14-4AA8-DD4B-EDB45F4CBCA4}"/>
          </ac:spMkLst>
        </pc:spChg>
        <pc:spChg chg="del">
          <ac:chgData name="Huy Pham" userId="918db3a1909f15e0" providerId="LiveId" clId="{EE25DBAE-D5E3-4F81-8071-FD1D3DFE23FC}" dt="2024-05-03T09:01:34.467" v="1145" actId="478"/>
          <ac:spMkLst>
            <pc:docMk/>
            <pc:sldMk cId="3989037358" sldId="474"/>
            <ac:spMk id="65" creationId="{B6BA7BC3-5331-35A9-DA7C-D85CD77E264A}"/>
          </ac:spMkLst>
        </pc:spChg>
        <pc:spChg chg="del">
          <ac:chgData name="Huy Pham" userId="918db3a1909f15e0" providerId="LiveId" clId="{EE25DBAE-D5E3-4F81-8071-FD1D3DFE23FC}" dt="2024-05-03T09:01:34.467" v="1145" actId="478"/>
          <ac:spMkLst>
            <pc:docMk/>
            <pc:sldMk cId="3989037358" sldId="474"/>
            <ac:spMk id="66" creationId="{9E9DE3F4-90A7-2BD9-B938-499539E4E54F}"/>
          </ac:spMkLst>
        </pc:spChg>
        <pc:spChg chg="del">
          <ac:chgData name="Huy Pham" userId="918db3a1909f15e0" providerId="LiveId" clId="{EE25DBAE-D5E3-4F81-8071-FD1D3DFE23FC}" dt="2024-05-03T09:01:34.467" v="1145" actId="478"/>
          <ac:spMkLst>
            <pc:docMk/>
            <pc:sldMk cId="3989037358" sldId="474"/>
            <ac:spMk id="67" creationId="{831AFC1E-E1B4-B828-3DF4-D4976D81A003}"/>
          </ac:spMkLst>
        </pc:spChg>
        <pc:spChg chg="del">
          <ac:chgData name="Huy Pham" userId="918db3a1909f15e0" providerId="LiveId" clId="{EE25DBAE-D5E3-4F81-8071-FD1D3DFE23FC}" dt="2024-05-03T09:01:34.467" v="1145" actId="478"/>
          <ac:spMkLst>
            <pc:docMk/>
            <pc:sldMk cId="3989037358" sldId="474"/>
            <ac:spMk id="71" creationId="{20A00167-8170-E4D9-B078-A9BF1E4753BF}"/>
          </ac:spMkLst>
        </pc:spChg>
        <pc:spChg chg="add mod">
          <ac:chgData name="Huy Pham" userId="918db3a1909f15e0" providerId="LiveId" clId="{EE25DBAE-D5E3-4F81-8071-FD1D3DFE23FC}" dt="2024-05-04T04:23:42.478" v="1873" actId="1076"/>
          <ac:spMkLst>
            <pc:docMk/>
            <pc:sldMk cId="3989037358" sldId="474"/>
            <ac:spMk id="71" creationId="{C1C258BC-94AF-A1C8-398B-7E5DBDF967E2}"/>
          </ac:spMkLst>
        </pc:spChg>
        <pc:spChg chg="add mod">
          <ac:chgData name="Huy Pham" userId="918db3a1909f15e0" providerId="LiveId" clId="{EE25DBAE-D5E3-4F81-8071-FD1D3DFE23FC}" dt="2024-05-04T04:23:42.478" v="1873" actId="1076"/>
          <ac:spMkLst>
            <pc:docMk/>
            <pc:sldMk cId="3989037358" sldId="474"/>
            <ac:spMk id="72" creationId="{43D60868-E175-ADDF-3EDA-898DA7336EA1}"/>
          </ac:spMkLst>
        </pc:spChg>
        <pc:spChg chg="del">
          <ac:chgData name="Huy Pham" userId="918db3a1909f15e0" providerId="LiveId" clId="{EE25DBAE-D5E3-4F81-8071-FD1D3DFE23FC}" dt="2024-05-03T09:01:34.467" v="1145" actId="478"/>
          <ac:spMkLst>
            <pc:docMk/>
            <pc:sldMk cId="3989037358" sldId="474"/>
            <ac:spMk id="72" creationId="{D6EAB9F0-3BBC-8BAE-6F35-1E2C70EA96BA}"/>
          </ac:spMkLst>
        </pc:spChg>
        <pc:spChg chg="del">
          <ac:chgData name="Huy Pham" userId="918db3a1909f15e0" providerId="LiveId" clId="{EE25DBAE-D5E3-4F81-8071-FD1D3DFE23FC}" dt="2024-05-03T09:01:34.467" v="1145" actId="478"/>
          <ac:spMkLst>
            <pc:docMk/>
            <pc:sldMk cId="3989037358" sldId="474"/>
            <ac:spMk id="73" creationId="{1128220F-F893-F753-21A2-8FEDEB068F0A}"/>
          </ac:spMkLst>
        </pc:spChg>
        <pc:spChg chg="add del mod">
          <ac:chgData name="Huy Pham" userId="918db3a1909f15e0" providerId="LiveId" clId="{EE25DBAE-D5E3-4F81-8071-FD1D3DFE23FC}" dt="2024-05-04T04:25:06.161" v="1885" actId="21"/>
          <ac:spMkLst>
            <pc:docMk/>
            <pc:sldMk cId="3989037358" sldId="474"/>
            <ac:spMk id="73" creationId="{BBEC0790-A3C4-3CF1-D546-0B90047A8109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75" creationId="{D22CA6D9-4D90-AB4C-FEE0-A0958DDC65A3}"/>
          </ac:spMkLst>
        </pc:spChg>
        <pc:spChg chg="add del mod">
          <ac:chgData name="Huy Pham" userId="918db3a1909f15e0" providerId="LiveId" clId="{EE25DBAE-D5E3-4F81-8071-FD1D3DFE23FC}" dt="2024-05-04T04:23:35.760" v="1870" actId="478"/>
          <ac:spMkLst>
            <pc:docMk/>
            <pc:sldMk cId="3989037358" sldId="474"/>
            <ac:spMk id="76" creationId="{4AAD9079-475D-C657-2CBE-D6FE1597F80A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77" creationId="{F77CA3F7-9A20-E14F-A4E7-26E684DC489D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79" creationId="{F2B89913-076D-BB32-302E-6ADD1C1AED71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81" creationId="{08BC51DF-2E6F-C78D-9BB3-D566F51E7E8D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83" creationId="{8EFBC7A5-6A49-90B7-D642-751658108367}"/>
          </ac:spMkLst>
        </pc:spChg>
        <pc:spChg chg="add mod">
          <ac:chgData name="Huy Pham" userId="918db3a1909f15e0" providerId="LiveId" clId="{EE25DBAE-D5E3-4F81-8071-FD1D3DFE23FC}" dt="2024-05-04T04:23:42.478" v="1873" actId="1076"/>
          <ac:spMkLst>
            <pc:docMk/>
            <pc:sldMk cId="3989037358" sldId="474"/>
            <ac:spMk id="85" creationId="{9BBD09C5-CC02-F07F-C01F-D5EC24714B00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86" creationId="{49F4DA7A-F0A6-A57C-F33B-ED862767C012}"/>
          </ac:spMkLst>
        </pc:spChg>
        <pc:spChg chg="add mod">
          <ac:chgData name="Huy Pham" userId="918db3a1909f15e0" providerId="LiveId" clId="{EE25DBAE-D5E3-4F81-8071-FD1D3DFE23FC}" dt="2024-05-04T04:23:42.478" v="1873" actId="1076"/>
          <ac:spMkLst>
            <pc:docMk/>
            <pc:sldMk cId="3989037358" sldId="474"/>
            <ac:spMk id="88" creationId="{FFF05130-8008-F7E8-096E-00A57DD33EBB}"/>
          </ac:spMkLst>
        </pc:spChg>
        <pc:spChg chg="add mod">
          <ac:chgData name="Huy Pham" userId="918db3a1909f15e0" providerId="LiveId" clId="{EE25DBAE-D5E3-4F81-8071-FD1D3DFE23FC}" dt="2024-05-04T04:23:42.478" v="1873" actId="1076"/>
          <ac:spMkLst>
            <pc:docMk/>
            <pc:sldMk cId="3989037358" sldId="474"/>
            <ac:spMk id="91" creationId="{D4AA7DB5-5E98-A6B9-9C32-7FB78A61B2B3}"/>
          </ac:spMkLst>
        </pc:spChg>
        <pc:spChg chg="add mod">
          <ac:chgData name="Huy Pham" userId="918db3a1909f15e0" providerId="LiveId" clId="{EE25DBAE-D5E3-4F81-8071-FD1D3DFE23FC}" dt="2024-05-04T04:23:42.478" v="1873" actId="1076"/>
          <ac:spMkLst>
            <pc:docMk/>
            <pc:sldMk cId="3989037358" sldId="474"/>
            <ac:spMk id="95" creationId="{365CE2D3-BC26-5156-EE1C-7A919ADA505A}"/>
          </ac:spMkLst>
        </pc:spChg>
        <pc:spChg chg="add mod">
          <ac:chgData name="Huy Pham" userId="918db3a1909f15e0" providerId="LiveId" clId="{EE25DBAE-D5E3-4F81-8071-FD1D3DFE23FC}" dt="2024-05-04T04:28:40.787" v="1952" actId="1076"/>
          <ac:spMkLst>
            <pc:docMk/>
            <pc:sldMk cId="3989037358" sldId="474"/>
            <ac:spMk id="98" creationId="{D20BE559-AD6B-CB9C-66BD-2C6FFE049C56}"/>
          </ac:spMkLst>
        </pc:spChg>
        <pc:spChg chg="add mod">
          <ac:chgData name="Huy Pham" userId="918db3a1909f15e0" providerId="LiveId" clId="{EE25DBAE-D5E3-4F81-8071-FD1D3DFE23FC}" dt="2024-05-04T04:25:06.618" v="1886"/>
          <ac:spMkLst>
            <pc:docMk/>
            <pc:sldMk cId="3989037358" sldId="474"/>
            <ac:spMk id="103" creationId="{BBEC0790-A3C4-3CF1-D546-0B90047A8109}"/>
          </ac:spMkLst>
        </pc:spChg>
        <pc:spChg chg="add mod">
          <ac:chgData name="Huy Pham" userId="918db3a1909f15e0" providerId="LiveId" clId="{EE25DBAE-D5E3-4F81-8071-FD1D3DFE23FC}" dt="2024-05-04T04:25:18.887" v="1891" actId="1036"/>
          <ac:spMkLst>
            <pc:docMk/>
            <pc:sldMk cId="3989037358" sldId="474"/>
            <ac:spMk id="104" creationId="{B0B8F3E5-E0E9-9D81-CFC1-839AF50EC373}"/>
          </ac:spMkLst>
        </pc:spChg>
        <pc:spChg chg="add mod">
          <ac:chgData name="Huy Pham" userId="918db3a1909f15e0" providerId="LiveId" clId="{EE25DBAE-D5E3-4F81-8071-FD1D3DFE23FC}" dt="2024-05-04T04:25:53.402" v="1899" actId="20577"/>
          <ac:spMkLst>
            <pc:docMk/>
            <pc:sldMk cId="3989037358" sldId="474"/>
            <ac:spMk id="105" creationId="{8E408FB1-AF4A-9F75-9A89-C552DEE1B423}"/>
          </ac:spMkLst>
        </pc:spChg>
        <pc:spChg chg="add mod">
          <ac:chgData name="Huy Pham" userId="918db3a1909f15e0" providerId="LiveId" clId="{EE25DBAE-D5E3-4F81-8071-FD1D3DFE23FC}" dt="2024-05-04T04:28:40.787" v="1952" actId="1076"/>
          <ac:spMkLst>
            <pc:docMk/>
            <pc:sldMk cId="3989037358" sldId="474"/>
            <ac:spMk id="106" creationId="{45CB8FD4-568E-60E9-8920-97EC0CD485BE}"/>
          </ac:spMkLst>
        </pc:spChg>
        <pc:spChg chg="add mod">
          <ac:chgData name="Huy Pham" userId="918db3a1909f15e0" providerId="LiveId" clId="{EE25DBAE-D5E3-4F81-8071-FD1D3DFE23FC}" dt="2024-05-04T04:28:40.787" v="1952" actId="1076"/>
          <ac:spMkLst>
            <pc:docMk/>
            <pc:sldMk cId="3989037358" sldId="474"/>
            <ac:spMk id="107" creationId="{9B25E764-CAD5-017C-2152-378725D51165}"/>
          </ac:spMkLst>
        </pc:spChg>
        <pc:spChg chg="add mod">
          <ac:chgData name="Huy Pham" userId="918db3a1909f15e0" providerId="LiveId" clId="{EE25DBAE-D5E3-4F81-8071-FD1D3DFE23FC}" dt="2024-05-04T04:28:40.787" v="1952" actId="1076"/>
          <ac:spMkLst>
            <pc:docMk/>
            <pc:sldMk cId="3989037358" sldId="474"/>
            <ac:spMk id="108" creationId="{D0129593-04F7-76FE-E833-CBAD82B201E8}"/>
          </ac:spMkLst>
        </pc:spChg>
        <pc:spChg chg="add mod">
          <ac:chgData name="Huy Pham" userId="918db3a1909f15e0" providerId="LiveId" clId="{EE25DBAE-D5E3-4F81-8071-FD1D3DFE23FC}" dt="2024-05-04T04:28:40.787" v="1952" actId="1076"/>
          <ac:spMkLst>
            <pc:docMk/>
            <pc:sldMk cId="3989037358" sldId="474"/>
            <ac:spMk id="109" creationId="{597F1348-1DD4-5943-107D-B636CB035259}"/>
          </ac:spMkLst>
        </pc:spChg>
        <pc:spChg chg="add mod">
          <ac:chgData name="Huy Pham" userId="918db3a1909f15e0" providerId="LiveId" clId="{EE25DBAE-D5E3-4F81-8071-FD1D3DFE23FC}" dt="2024-05-04T04:28:40.787" v="1952" actId="1076"/>
          <ac:spMkLst>
            <pc:docMk/>
            <pc:sldMk cId="3989037358" sldId="474"/>
            <ac:spMk id="111" creationId="{60E24BBD-5C60-FDD4-E3D8-C854AEF9AF0C}"/>
          </ac:spMkLst>
        </pc:spChg>
        <pc:spChg chg="add del mod">
          <ac:chgData name="Huy Pham" userId="918db3a1909f15e0" providerId="LiveId" clId="{EE25DBAE-D5E3-4F81-8071-FD1D3DFE23FC}" dt="2024-05-23T03:01:57.618" v="2980" actId="478"/>
          <ac:spMkLst>
            <pc:docMk/>
            <pc:sldMk cId="3989037358" sldId="474"/>
            <ac:spMk id="112" creationId="{572123C2-99A0-0689-B0F6-59DC52F9C87F}"/>
          </ac:spMkLst>
        </pc:spChg>
        <pc:spChg chg="add mod">
          <ac:chgData name="Huy Pham" userId="918db3a1909f15e0" providerId="LiveId" clId="{EE25DBAE-D5E3-4F81-8071-FD1D3DFE23FC}" dt="2024-05-04T04:28:40.787" v="1952" actId="1076"/>
          <ac:spMkLst>
            <pc:docMk/>
            <pc:sldMk cId="3989037358" sldId="474"/>
            <ac:spMk id="113" creationId="{29AE37AA-8101-8943-0D56-084FBF024EEF}"/>
          </ac:spMkLst>
        </pc:spChg>
        <pc:spChg chg="add mod">
          <ac:chgData name="Huy Pham" userId="918db3a1909f15e0" providerId="LiveId" clId="{EE25DBAE-D5E3-4F81-8071-FD1D3DFE23FC}" dt="2024-05-23T03:02:00.026" v="2982" actId="1076"/>
          <ac:spMkLst>
            <pc:docMk/>
            <pc:sldMk cId="3989037358" sldId="474"/>
            <ac:spMk id="116" creationId="{4AC4DA6A-95E0-6438-FF85-AC6D550DF9C5}"/>
          </ac:spMkLst>
        </pc:spChg>
        <pc:spChg chg="add del mod">
          <ac:chgData name="Huy Pham" userId="918db3a1909f15e0" providerId="LiveId" clId="{EE25DBAE-D5E3-4F81-8071-FD1D3DFE23FC}" dt="2024-05-04T04:28:16.586" v="1944" actId="478"/>
          <ac:spMkLst>
            <pc:docMk/>
            <pc:sldMk cId="3989037358" sldId="474"/>
            <ac:spMk id="118" creationId="{71284167-06B1-42C8-5D89-61AA16FFE958}"/>
          </ac:spMkLst>
        </pc:spChg>
        <pc:spChg chg="add mod">
          <ac:chgData name="Huy Pham" userId="918db3a1909f15e0" providerId="LiveId" clId="{EE25DBAE-D5E3-4F81-8071-FD1D3DFE23FC}" dt="2024-05-04T04:28:40.787" v="1952" actId="1076"/>
          <ac:spMkLst>
            <pc:docMk/>
            <pc:sldMk cId="3989037358" sldId="474"/>
            <ac:spMk id="119" creationId="{FF0AD606-7CA3-58DE-2B99-7B05EDF9E8B4}"/>
          </ac:spMkLst>
        </pc:spChg>
        <pc:spChg chg="add del mod">
          <ac:chgData name="Huy Pham" userId="918db3a1909f15e0" providerId="LiveId" clId="{EE25DBAE-D5E3-4F81-8071-FD1D3DFE23FC}" dt="2024-05-04T04:23:34.578" v="1869" actId="478"/>
          <ac:spMkLst>
            <pc:docMk/>
            <pc:sldMk cId="3989037358" sldId="474"/>
            <ac:spMk id="122" creationId="{F83F7560-5696-19D1-A766-B9A3280C17ED}"/>
          </ac:spMkLst>
        </pc:spChg>
        <pc:spChg chg="add del mod">
          <ac:chgData name="Huy Pham" userId="918db3a1909f15e0" providerId="LiveId" clId="{EE25DBAE-D5E3-4F81-8071-FD1D3DFE23FC}" dt="2024-05-04T02:26:18.856" v="1369" actId="21"/>
          <ac:spMkLst>
            <pc:docMk/>
            <pc:sldMk cId="3989037358" sldId="474"/>
            <ac:spMk id="123" creationId="{6E7F67FE-ADA8-757B-2394-BE56AEA015E9}"/>
          </ac:spMkLst>
        </pc:spChg>
        <pc:graphicFrameChg chg="add del mod">
          <ac:chgData name="Huy Pham" userId="918db3a1909f15e0" providerId="LiveId" clId="{EE25DBAE-D5E3-4F81-8071-FD1D3DFE23FC}" dt="2024-05-03T09:01:46.212" v="1152"/>
          <ac:graphicFrameMkLst>
            <pc:docMk/>
            <pc:sldMk cId="3989037358" sldId="474"/>
            <ac:graphicFrameMk id="17" creationId="{99718F16-3BC1-A4AD-EE7A-93573670688C}"/>
          </ac:graphicFrameMkLst>
        </pc:graphicFrameChg>
        <pc:picChg chg="add del mod">
          <ac:chgData name="Huy Pham" userId="918db3a1909f15e0" providerId="LiveId" clId="{EE25DBAE-D5E3-4F81-8071-FD1D3DFE23FC}" dt="2024-05-04T04:23:34.578" v="1869" actId="478"/>
          <ac:picMkLst>
            <pc:docMk/>
            <pc:sldMk cId="3989037358" sldId="474"/>
            <ac:picMk id="48" creationId="{9377CB80-3C47-239E-A2CB-D5A717C83400}"/>
          </ac:picMkLst>
        </pc:picChg>
        <pc:picChg chg="del">
          <ac:chgData name="Huy Pham" userId="918db3a1909f15e0" providerId="LiveId" clId="{EE25DBAE-D5E3-4F81-8071-FD1D3DFE23FC}" dt="2024-05-03T09:01:34.467" v="1145" actId="478"/>
          <ac:picMkLst>
            <pc:docMk/>
            <pc:sldMk cId="3989037358" sldId="474"/>
            <ac:picMk id="68" creationId="{088995E9-7D3B-83E3-CC2D-0927BF2A1F52}"/>
          </ac:picMkLst>
        </pc:picChg>
        <pc:picChg chg="add mod">
          <ac:chgData name="Huy Pham" userId="918db3a1909f15e0" providerId="LiveId" clId="{EE25DBAE-D5E3-4F81-8071-FD1D3DFE23FC}" dt="2024-05-04T04:28:40.787" v="1952" actId="1076"/>
          <ac:picMkLst>
            <pc:docMk/>
            <pc:sldMk cId="3989037358" sldId="474"/>
            <ac:picMk id="110" creationId="{71E64AFD-6070-254F-7154-C782DCAD505F}"/>
          </ac:picMkLst>
        </pc:picChg>
        <pc:picChg chg="add mod">
          <ac:chgData name="Huy Pham" userId="918db3a1909f15e0" providerId="LiveId" clId="{EE25DBAE-D5E3-4F81-8071-FD1D3DFE23FC}" dt="2024-05-04T04:28:40.787" v="1952" actId="1076"/>
          <ac:picMkLst>
            <pc:docMk/>
            <pc:sldMk cId="3989037358" sldId="474"/>
            <ac:picMk id="114" creationId="{40A6D901-DEFB-1DBD-4F32-705C479CC247}"/>
          </ac:picMkLst>
        </pc:picChg>
        <pc:cxnChg chg="del mod">
          <ac:chgData name="Huy Pham" userId="918db3a1909f15e0" providerId="LiveId" clId="{EE25DBAE-D5E3-4F81-8071-FD1D3DFE23FC}" dt="2024-05-03T09:09:34.639" v="1233" actId="478"/>
          <ac:cxnSpMkLst>
            <pc:docMk/>
            <pc:sldMk cId="3989037358" sldId="474"/>
            <ac:cxnSpMk id="11" creationId="{B09069EC-76BF-CF65-6AC2-B7801A1D22D1}"/>
          </ac:cxnSpMkLst>
        </pc:cxnChg>
        <pc:cxnChg chg="del mod">
          <ac:chgData name="Huy Pham" userId="918db3a1909f15e0" providerId="LiveId" clId="{EE25DBAE-D5E3-4F81-8071-FD1D3DFE23FC}" dt="2024-05-03T09:09:34.639" v="1233" actId="478"/>
          <ac:cxnSpMkLst>
            <pc:docMk/>
            <pc:sldMk cId="3989037358" sldId="474"/>
            <ac:cxnSpMk id="12" creationId="{5A750633-D509-8C80-DF85-D17A780A39E8}"/>
          </ac:cxnSpMkLst>
        </pc:cxnChg>
        <pc:cxnChg chg="del mod">
          <ac:chgData name="Huy Pham" userId="918db3a1909f15e0" providerId="LiveId" clId="{EE25DBAE-D5E3-4F81-8071-FD1D3DFE23FC}" dt="2024-05-03T09:09:34.639" v="1233" actId="478"/>
          <ac:cxnSpMkLst>
            <pc:docMk/>
            <pc:sldMk cId="3989037358" sldId="474"/>
            <ac:cxnSpMk id="13" creationId="{EECABE40-E54A-5650-2EEC-67FC0BEBF472}"/>
          </ac:cxnSpMkLst>
        </pc:cxnChg>
        <pc:cxnChg chg="add del mod">
          <ac:chgData name="Huy Pham" userId="918db3a1909f15e0" providerId="LiveId" clId="{EE25DBAE-D5E3-4F81-8071-FD1D3DFE23FC}" dt="2024-05-04T04:23:34.578" v="1869" actId="478"/>
          <ac:cxnSpMkLst>
            <pc:docMk/>
            <pc:sldMk cId="3989037358" sldId="474"/>
            <ac:cxnSpMk id="14" creationId="{5705D8CA-C041-A823-C46D-AD28AC84950A}"/>
          </ac:cxnSpMkLst>
        </pc:cxnChg>
        <pc:cxnChg chg="del mod">
          <ac:chgData name="Huy Pham" userId="918db3a1909f15e0" providerId="LiveId" clId="{EE25DBAE-D5E3-4F81-8071-FD1D3DFE23FC}" dt="2024-05-03T09:09:34.639" v="1233" actId="478"/>
          <ac:cxnSpMkLst>
            <pc:docMk/>
            <pc:sldMk cId="3989037358" sldId="474"/>
            <ac:cxnSpMk id="16" creationId="{5306566A-7F4A-47EE-F23C-10C6B41B0A8A}"/>
          </ac:cxnSpMkLst>
        </pc:cxnChg>
        <pc:cxnChg chg="add del mod">
          <ac:chgData name="Huy Pham" userId="918db3a1909f15e0" providerId="LiveId" clId="{EE25DBAE-D5E3-4F81-8071-FD1D3DFE23FC}" dt="2024-05-04T04:23:34.578" v="1869" actId="478"/>
          <ac:cxnSpMkLst>
            <pc:docMk/>
            <pc:sldMk cId="3989037358" sldId="474"/>
            <ac:cxnSpMk id="16" creationId="{79A3ADF8-8CAE-45A9-1987-B7DF17535079}"/>
          </ac:cxnSpMkLst>
        </pc:cxnChg>
        <pc:cxnChg chg="add del mod">
          <ac:chgData name="Huy Pham" userId="918db3a1909f15e0" providerId="LiveId" clId="{EE25DBAE-D5E3-4F81-8071-FD1D3DFE23FC}" dt="2024-05-04T04:15:46.338" v="1640" actId="478"/>
          <ac:cxnSpMkLst>
            <pc:docMk/>
            <pc:sldMk cId="3989037358" sldId="474"/>
            <ac:cxnSpMk id="17" creationId="{B4C108FA-0524-D41E-E9D7-A5D0D8597C02}"/>
          </ac:cxnSpMkLst>
        </pc:cxnChg>
        <pc:cxnChg chg="del mod">
          <ac:chgData name="Huy Pham" userId="918db3a1909f15e0" providerId="LiveId" clId="{EE25DBAE-D5E3-4F81-8071-FD1D3DFE23FC}" dt="2024-05-03T09:09:34.639" v="1233" actId="478"/>
          <ac:cxnSpMkLst>
            <pc:docMk/>
            <pc:sldMk cId="3989037358" sldId="474"/>
            <ac:cxnSpMk id="21" creationId="{328C0D8D-D31B-8173-7511-C1A1478FE737}"/>
          </ac:cxnSpMkLst>
        </pc:cxnChg>
        <pc:cxnChg chg="del mod">
          <ac:chgData name="Huy Pham" userId="918db3a1909f15e0" providerId="LiveId" clId="{EE25DBAE-D5E3-4F81-8071-FD1D3DFE23FC}" dt="2024-05-03T09:09:34.639" v="1233" actId="478"/>
          <ac:cxnSpMkLst>
            <pc:docMk/>
            <pc:sldMk cId="3989037358" sldId="474"/>
            <ac:cxnSpMk id="22" creationId="{DDAE5DC9-5C5F-1963-829A-3072C37FDCAC}"/>
          </ac:cxnSpMkLst>
        </pc:cxnChg>
        <pc:cxnChg chg="del mod">
          <ac:chgData name="Huy Pham" userId="918db3a1909f15e0" providerId="LiveId" clId="{EE25DBAE-D5E3-4F81-8071-FD1D3DFE23FC}" dt="2024-05-03T09:09:34.639" v="1233" actId="478"/>
          <ac:cxnSpMkLst>
            <pc:docMk/>
            <pc:sldMk cId="3989037358" sldId="474"/>
            <ac:cxnSpMk id="23" creationId="{BFC6B664-9E9D-D3A8-53D1-7CD01D9E3B9B}"/>
          </ac:cxnSpMkLst>
        </pc:cxnChg>
        <pc:cxnChg chg="del mod">
          <ac:chgData name="Huy Pham" userId="918db3a1909f15e0" providerId="LiveId" clId="{EE25DBAE-D5E3-4F81-8071-FD1D3DFE23FC}" dt="2024-05-03T09:09:34.639" v="1233" actId="478"/>
          <ac:cxnSpMkLst>
            <pc:docMk/>
            <pc:sldMk cId="3989037358" sldId="474"/>
            <ac:cxnSpMk id="38" creationId="{717A5172-31DC-FDD7-AF43-AEAD490B2DB7}"/>
          </ac:cxnSpMkLst>
        </pc:cxnChg>
        <pc:cxnChg chg="del mod">
          <ac:chgData name="Huy Pham" userId="918db3a1909f15e0" providerId="LiveId" clId="{EE25DBAE-D5E3-4F81-8071-FD1D3DFE23FC}" dt="2024-05-03T09:09:34.639" v="1233" actId="478"/>
          <ac:cxnSpMkLst>
            <pc:docMk/>
            <pc:sldMk cId="3989037358" sldId="474"/>
            <ac:cxnSpMk id="39" creationId="{AF6903C0-D8D0-8918-D395-A3BD73580A2C}"/>
          </ac:cxnSpMkLst>
        </pc:cxnChg>
        <pc:cxnChg chg="del mod">
          <ac:chgData name="Huy Pham" userId="918db3a1909f15e0" providerId="LiveId" clId="{EE25DBAE-D5E3-4F81-8071-FD1D3DFE23FC}" dt="2024-05-03T09:09:34.639" v="1233" actId="478"/>
          <ac:cxnSpMkLst>
            <pc:docMk/>
            <pc:sldMk cId="3989037358" sldId="474"/>
            <ac:cxnSpMk id="41" creationId="{258E0C00-395B-E515-2726-566392DFF28E}"/>
          </ac:cxnSpMkLst>
        </pc:cxnChg>
        <pc:cxnChg chg="del mod">
          <ac:chgData name="Huy Pham" userId="918db3a1909f15e0" providerId="LiveId" clId="{EE25DBAE-D5E3-4F81-8071-FD1D3DFE23FC}" dt="2024-05-03T09:09:34.639" v="1233" actId="478"/>
          <ac:cxnSpMkLst>
            <pc:docMk/>
            <pc:sldMk cId="3989037358" sldId="474"/>
            <ac:cxnSpMk id="42" creationId="{2976421D-128A-CC6F-19C8-070562DEC697}"/>
          </ac:cxnSpMkLst>
        </pc:cxnChg>
        <pc:cxnChg chg="del mod">
          <ac:chgData name="Huy Pham" userId="918db3a1909f15e0" providerId="LiveId" clId="{EE25DBAE-D5E3-4F81-8071-FD1D3DFE23FC}" dt="2024-05-03T09:09:34.639" v="1233" actId="478"/>
          <ac:cxnSpMkLst>
            <pc:docMk/>
            <pc:sldMk cId="3989037358" sldId="474"/>
            <ac:cxnSpMk id="43" creationId="{843CB405-2E19-FDB8-91FA-6AAB070465B6}"/>
          </ac:cxnSpMkLst>
        </pc:cxnChg>
        <pc:cxnChg chg="del mod">
          <ac:chgData name="Huy Pham" userId="918db3a1909f15e0" providerId="LiveId" clId="{EE25DBAE-D5E3-4F81-8071-FD1D3DFE23FC}" dt="2024-05-03T09:09:34.639" v="1233" actId="478"/>
          <ac:cxnSpMkLst>
            <pc:docMk/>
            <pc:sldMk cId="3989037358" sldId="474"/>
            <ac:cxnSpMk id="44" creationId="{81AB304F-03BB-D15F-9B1B-2635B12D3AA7}"/>
          </ac:cxnSpMkLst>
        </pc:cxnChg>
        <pc:cxnChg chg="del mod">
          <ac:chgData name="Huy Pham" userId="918db3a1909f15e0" providerId="LiveId" clId="{EE25DBAE-D5E3-4F81-8071-FD1D3DFE23FC}" dt="2024-05-03T09:09:34.639" v="1233" actId="478"/>
          <ac:cxnSpMkLst>
            <pc:docMk/>
            <pc:sldMk cId="3989037358" sldId="474"/>
            <ac:cxnSpMk id="51" creationId="{B09C73C7-F911-087D-FFD0-E1CC6089A2A1}"/>
          </ac:cxnSpMkLst>
        </pc:cxnChg>
        <pc:cxnChg chg="add del mod">
          <ac:chgData name="Huy Pham" userId="918db3a1909f15e0" providerId="LiveId" clId="{EE25DBAE-D5E3-4F81-8071-FD1D3DFE23FC}" dt="2024-05-04T04:23:34.578" v="1869" actId="478"/>
          <ac:cxnSpMkLst>
            <pc:docMk/>
            <pc:sldMk cId="3989037358" sldId="474"/>
            <ac:cxnSpMk id="52" creationId="{97324826-8E63-57F0-F2AE-EAC050CA188C}"/>
          </ac:cxnSpMkLst>
        </pc:cxnChg>
        <pc:cxnChg chg="add mod">
          <ac:chgData name="Huy Pham" userId="918db3a1909f15e0" providerId="LiveId" clId="{EE25DBAE-D5E3-4F81-8071-FD1D3DFE23FC}" dt="2024-05-04T04:23:42.478" v="1873" actId="1076"/>
          <ac:cxnSpMkLst>
            <pc:docMk/>
            <pc:sldMk cId="3989037358" sldId="474"/>
            <ac:cxnSpMk id="53" creationId="{71C23898-56E9-7CC6-60C1-C253C04B9DEC}"/>
          </ac:cxnSpMkLst>
        </pc:cxnChg>
        <pc:cxnChg chg="add mod">
          <ac:chgData name="Huy Pham" userId="918db3a1909f15e0" providerId="LiveId" clId="{EE25DBAE-D5E3-4F81-8071-FD1D3DFE23FC}" dt="2024-05-04T04:23:42.478" v="1873" actId="1076"/>
          <ac:cxnSpMkLst>
            <pc:docMk/>
            <pc:sldMk cId="3989037358" sldId="474"/>
            <ac:cxnSpMk id="54" creationId="{DB8CFBEA-9EAC-D958-A815-79A3DBFD67DA}"/>
          </ac:cxnSpMkLst>
        </pc:cxnChg>
        <pc:cxnChg chg="add del mod">
          <ac:chgData name="Huy Pham" userId="918db3a1909f15e0" providerId="LiveId" clId="{EE25DBAE-D5E3-4F81-8071-FD1D3DFE23FC}" dt="2024-05-04T04:23:34.578" v="1869" actId="478"/>
          <ac:cxnSpMkLst>
            <pc:docMk/>
            <pc:sldMk cId="3989037358" sldId="474"/>
            <ac:cxnSpMk id="55" creationId="{DCF4A1FB-4201-B74C-8B34-FDE9A0DE7D80}"/>
          </ac:cxnSpMkLst>
        </pc:cxnChg>
        <pc:cxnChg chg="add del mod">
          <ac:chgData name="Huy Pham" userId="918db3a1909f15e0" providerId="LiveId" clId="{EE25DBAE-D5E3-4F81-8071-FD1D3DFE23FC}" dt="2024-05-04T04:23:34.578" v="1869" actId="478"/>
          <ac:cxnSpMkLst>
            <pc:docMk/>
            <pc:sldMk cId="3989037358" sldId="474"/>
            <ac:cxnSpMk id="56" creationId="{CC1CF46A-DE0E-C46D-804D-5EFBADE96B97}"/>
          </ac:cxnSpMkLst>
        </pc:cxnChg>
        <pc:cxnChg chg="add mod">
          <ac:chgData name="Huy Pham" userId="918db3a1909f15e0" providerId="LiveId" clId="{EE25DBAE-D5E3-4F81-8071-FD1D3DFE23FC}" dt="2024-05-04T04:23:42.478" v="1873" actId="1076"/>
          <ac:cxnSpMkLst>
            <pc:docMk/>
            <pc:sldMk cId="3989037358" sldId="474"/>
            <ac:cxnSpMk id="57" creationId="{0947A17B-01DB-3350-28F1-19180D88C341}"/>
          </ac:cxnSpMkLst>
        </pc:cxnChg>
        <pc:cxnChg chg="add del mod">
          <ac:chgData name="Huy Pham" userId="918db3a1909f15e0" providerId="LiveId" clId="{EE25DBAE-D5E3-4F81-8071-FD1D3DFE23FC}" dt="2024-05-04T04:23:34.578" v="1869" actId="478"/>
          <ac:cxnSpMkLst>
            <pc:docMk/>
            <pc:sldMk cId="3989037358" sldId="474"/>
            <ac:cxnSpMk id="58" creationId="{1FA13077-4880-A6F3-89C4-C3693C157932}"/>
          </ac:cxnSpMkLst>
        </pc:cxnChg>
        <pc:cxnChg chg="add mod">
          <ac:chgData name="Huy Pham" userId="918db3a1909f15e0" providerId="LiveId" clId="{EE25DBAE-D5E3-4F81-8071-FD1D3DFE23FC}" dt="2024-05-04T04:23:42.478" v="1873" actId="1076"/>
          <ac:cxnSpMkLst>
            <pc:docMk/>
            <pc:sldMk cId="3989037358" sldId="474"/>
            <ac:cxnSpMk id="60" creationId="{D0134A67-9A5F-D94A-9DE4-8E62BABA3B14}"/>
          </ac:cxnSpMkLst>
        </pc:cxnChg>
        <pc:cxnChg chg="add mod">
          <ac:chgData name="Huy Pham" userId="918db3a1909f15e0" providerId="LiveId" clId="{EE25DBAE-D5E3-4F81-8071-FD1D3DFE23FC}" dt="2024-05-04T04:23:42.478" v="1873" actId="1076"/>
          <ac:cxnSpMkLst>
            <pc:docMk/>
            <pc:sldMk cId="3989037358" sldId="474"/>
            <ac:cxnSpMk id="66" creationId="{8F9C762D-9E74-A4CA-6577-C295DBF319C9}"/>
          </ac:cxnSpMkLst>
        </pc:cxnChg>
        <pc:cxnChg chg="add mod">
          <ac:chgData name="Huy Pham" userId="918db3a1909f15e0" providerId="LiveId" clId="{EE25DBAE-D5E3-4F81-8071-FD1D3DFE23FC}" dt="2024-05-04T04:23:42.478" v="1873" actId="1076"/>
          <ac:cxnSpMkLst>
            <pc:docMk/>
            <pc:sldMk cId="3989037358" sldId="474"/>
            <ac:cxnSpMk id="67" creationId="{FEFF69C4-A059-98F0-1A97-3170BA0DB93F}"/>
          </ac:cxnSpMkLst>
        </pc:cxnChg>
        <pc:cxnChg chg="add mod">
          <ac:chgData name="Huy Pham" userId="918db3a1909f15e0" providerId="LiveId" clId="{EE25DBAE-D5E3-4F81-8071-FD1D3DFE23FC}" dt="2024-05-04T04:23:42.478" v="1873" actId="1076"/>
          <ac:cxnSpMkLst>
            <pc:docMk/>
            <pc:sldMk cId="3989037358" sldId="474"/>
            <ac:cxnSpMk id="68" creationId="{B9BA6106-9E5F-2B44-6805-8ED40895C28A}"/>
          </ac:cxnSpMkLst>
        </pc:cxnChg>
        <pc:cxnChg chg="add del mod">
          <ac:chgData name="Huy Pham" userId="918db3a1909f15e0" providerId="LiveId" clId="{EE25DBAE-D5E3-4F81-8071-FD1D3DFE23FC}" dt="2024-05-04T04:23:34.578" v="1869" actId="478"/>
          <ac:cxnSpMkLst>
            <pc:docMk/>
            <pc:sldMk cId="3989037358" sldId="474"/>
            <ac:cxnSpMk id="69" creationId="{3BC7FE79-C913-7210-B364-50BEEF0B6AA2}"/>
          </ac:cxnSpMkLst>
        </pc:cxnChg>
        <pc:cxnChg chg="add del mod">
          <ac:chgData name="Huy Pham" userId="918db3a1909f15e0" providerId="LiveId" clId="{EE25DBAE-D5E3-4F81-8071-FD1D3DFE23FC}" dt="2024-05-04T04:23:34.578" v="1869" actId="478"/>
          <ac:cxnSpMkLst>
            <pc:docMk/>
            <pc:sldMk cId="3989037358" sldId="474"/>
            <ac:cxnSpMk id="70" creationId="{2701745A-9BC1-ED95-FC0D-472C22BCC6E8}"/>
          </ac:cxnSpMkLst>
        </pc:cxnChg>
        <pc:cxnChg chg="add del mod">
          <ac:chgData name="Huy Pham" userId="918db3a1909f15e0" providerId="LiveId" clId="{EE25DBAE-D5E3-4F81-8071-FD1D3DFE23FC}" dt="2024-05-04T04:23:34.578" v="1869" actId="478"/>
          <ac:cxnSpMkLst>
            <pc:docMk/>
            <pc:sldMk cId="3989037358" sldId="474"/>
            <ac:cxnSpMk id="74" creationId="{E5594F49-0591-F373-7F5C-C654DD313440}"/>
          </ac:cxnSpMkLst>
        </pc:cxnChg>
        <pc:cxnChg chg="add del mod">
          <ac:chgData name="Huy Pham" userId="918db3a1909f15e0" providerId="LiveId" clId="{EE25DBAE-D5E3-4F81-8071-FD1D3DFE23FC}" dt="2024-05-04T04:23:34.578" v="1869" actId="478"/>
          <ac:cxnSpMkLst>
            <pc:docMk/>
            <pc:sldMk cId="3989037358" sldId="474"/>
            <ac:cxnSpMk id="78" creationId="{289423CC-59A5-45E4-5908-D5B7033E541D}"/>
          </ac:cxnSpMkLst>
        </pc:cxnChg>
        <pc:cxnChg chg="add del mod">
          <ac:chgData name="Huy Pham" userId="918db3a1909f15e0" providerId="LiveId" clId="{EE25DBAE-D5E3-4F81-8071-FD1D3DFE23FC}" dt="2024-05-04T04:23:34.578" v="1869" actId="478"/>
          <ac:cxnSpMkLst>
            <pc:docMk/>
            <pc:sldMk cId="3989037358" sldId="474"/>
            <ac:cxnSpMk id="80" creationId="{9AC158C8-6F70-23ED-5722-F08353B9E41A}"/>
          </ac:cxnSpMkLst>
        </pc:cxnChg>
        <pc:cxnChg chg="add del mod">
          <ac:chgData name="Huy Pham" userId="918db3a1909f15e0" providerId="LiveId" clId="{EE25DBAE-D5E3-4F81-8071-FD1D3DFE23FC}" dt="2024-05-04T04:23:34.578" v="1869" actId="478"/>
          <ac:cxnSpMkLst>
            <pc:docMk/>
            <pc:sldMk cId="3989037358" sldId="474"/>
            <ac:cxnSpMk id="82" creationId="{CC11882A-D60D-7BD5-43BF-CB2464AD97BB}"/>
          </ac:cxnSpMkLst>
        </pc:cxnChg>
        <pc:cxnChg chg="add mod">
          <ac:chgData name="Huy Pham" userId="918db3a1909f15e0" providerId="LiveId" clId="{EE25DBAE-D5E3-4F81-8071-FD1D3DFE23FC}" dt="2024-05-04T04:23:42.478" v="1873" actId="1076"/>
          <ac:cxnSpMkLst>
            <pc:docMk/>
            <pc:sldMk cId="3989037358" sldId="474"/>
            <ac:cxnSpMk id="84" creationId="{38FE2ED6-A502-A449-4DDE-6C987212CAC9}"/>
          </ac:cxnSpMkLst>
        </pc:cxnChg>
        <pc:cxnChg chg="add del mod">
          <ac:chgData name="Huy Pham" userId="918db3a1909f15e0" providerId="LiveId" clId="{EE25DBAE-D5E3-4F81-8071-FD1D3DFE23FC}" dt="2024-05-04T02:27:00.838" v="1381" actId="478"/>
          <ac:cxnSpMkLst>
            <pc:docMk/>
            <pc:sldMk cId="3989037358" sldId="474"/>
            <ac:cxnSpMk id="84" creationId="{CDD12FAE-E2D1-588E-99A6-433BA6D3A2FD}"/>
          </ac:cxnSpMkLst>
        </pc:cxnChg>
        <pc:cxnChg chg="add del mod">
          <ac:chgData name="Huy Pham" userId="918db3a1909f15e0" providerId="LiveId" clId="{EE25DBAE-D5E3-4F81-8071-FD1D3DFE23FC}" dt="2024-05-03T09:09:47.430" v="1236" actId="478"/>
          <ac:cxnSpMkLst>
            <pc:docMk/>
            <pc:sldMk cId="3989037358" sldId="474"/>
            <ac:cxnSpMk id="85" creationId="{DB7D8F92-F2E9-6DE2-70C4-6369B2CB2A3D}"/>
          </ac:cxnSpMkLst>
        </pc:cxnChg>
        <pc:cxnChg chg="add mod">
          <ac:chgData name="Huy Pham" userId="918db3a1909f15e0" providerId="LiveId" clId="{EE25DBAE-D5E3-4F81-8071-FD1D3DFE23FC}" dt="2024-05-04T04:25:06.161" v="1885" actId="21"/>
          <ac:cxnSpMkLst>
            <pc:docMk/>
            <pc:sldMk cId="3989037358" sldId="474"/>
            <ac:cxnSpMk id="87" creationId="{C30B3B0C-A3CB-84CE-D663-B2EB05020342}"/>
          </ac:cxnSpMkLst>
        </pc:cxnChg>
        <pc:cxnChg chg="add del mod">
          <ac:chgData name="Huy Pham" userId="918db3a1909f15e0" providerId="LiveId" clId="{EE25DBAE-D5E3-4F81-8071-FD1D3DFE23FC}" dt="2024-05-04T02:26:57.967" v="1380" actId="478"/>
          <ac:cxnSpMkLst>
            <pc:docMk/>
            <pc:sldMk cId="3989037358" sldId="474"/>
            <ac:cxnSpMk id="88" creationId="{0A8F61D8-807E-B0FF-847F-1025DD1B3253}"/>
          </ac:cxnSpMkLst>
        </pc:cxnChg>
        <pc:cxnChg chg="add del mod">
          <ac:chgData name="Huy Pham" userId="918db3a1909f15e0" providerId="LiveId" clId="{EE25DBAE-D5E3-4F81-8071-FD1D3DFE23FC}" dt="2024-05-04T04:23:34.578" v="1869" actId="478"/>
          <ac:cxnSpMkLst>
            <pc:docMk/>
            <pc:sldMk cId="3989037358" sldId="474"/>
            <ac:cxnSpMk id="89" creationId="{CFAB0A7C-E583-F958-B245-53BBC4655470}"/>
          </ac:cxnSpMkLst>
        </pc:cxnChg>
        <pc:cxnChg chg="add mod">
          <ac:chgData name="Huy Pham" userId="918db3a1909f15e0" providerId="LiveId" clId="{EE25DBAE-D5E3-4F81-8071-FD1D3DFE23FC}" dt="2024-05-04T04:23:54.692" v="1875" actId="14100"/>
          <ac:cxnSpMkLst>
            <pc:docMk/>
            <pc:sldMk cId="3989037358" sldId="474"/>
            <ac:cxnSpMk id="90" creationId="{5B6AC109-8441-48EA-B4AD-5AE44C132974}"/>
          </ac:cxnSpMkLst>
        </pc:cxnChg>
        <pc:cxnChg chg="add del mod">
          <ac:chgData name="Huy Pham" userId="918db3a1909f15e0" providerId="LiveId" clId="{EE25DBAE-D5E3-4F81-8071-FD1D3DFE23FC}" dt="2024-05-04T04:23:34.578" v="1869" actId="478"/>
          <ac:cxnSpMkLst>
            <pc:docMk/>
            <pc:sldMk cId="3989037358" sldId="474"/>
            <ac:cxnSpMk id="92" creationId="{17640DC1-C763-76E2-D5A4-35F05862BA4B}"/>
          </ac:cxnSpMkLst>
        </pc:cxnChg>
        <pc:cxnChg chg="add del mod">
          <ac:chgData name="Huy Pham" userId="918db3a1909f15e0" providerId="LiveId" clId="{EE25DBAE-D5E3-4F81-8071-FD1D3DFE23FC}" dt="2024-05-23T03:00:50.865" v="2971" actId="478"/>
          <ac:cxnSpMkLst>
            <pc:docMk/>
            <pc:sldMk cId="3989037358" sldId="474"/>
            <ac:cxnSpMk id="93" creationId="{B9E27709-71DC-2786-F92B-5BAE223AC102}"/>
          </ac:cxnSpMkLst>
        </pc:cxnChg>
        <pc:cxnChg chg="add del mod">
          <ac:chgData name="Huy Pham" userId="918db3a1909f15e0" providerId="LiveId" clId="{EE25DBAE-D5E3-4F81-8071-FD1D3DFE23FC}" dt="2024-05-23T03:00:45.841" v="2970" actId="478"/>
          <ac:cxnSpMkLst>
            <pc:docMk/>
            <pc:sldMk cId="3989037358" sldId="474"/>
            <ac:cxnSpMk id="94" creationId="{F4649CED-B7F5-D3B1-6FB0-2B2479667E9F}"/>
          </ac:cxnSpMkLst>
        </pc:cxnChg>
        <pc:cxnChg chg="add mod">
          <ac:chgData name="Huy Pham" userId="918db3a1909f15e0" providerId="LiveId" clId="{EE25DBAE-D5E3-4F81-8071-FD1D3DFE23FC}" dt="2024-05-04T04:25:02.396" v="1884" actId="14100"/>
          <ac:cxnSpMkLst>
            <pc:docMk/>
            <pc:sldMk cId="3989037358" sldId="474"/>
            <ac:cxnSpMk id="99" creationId="{E3851584-8B1C-73CE-F461-3B38ABFD4CEC}"/>
          </ac:cxnSpMkLst>
        </pc:cxnChg>
      </pc:sldChg>
      <pc:sldChg chg="addSp delSp modSp add mod delAnim modAnim">
        <pc:chgData name="Huy Pham" userId="918db3a1909f15e0" providerId="LiveId" clId="{EE25DBAE-D5E3-4F81-8071-FD1D3DFE23FC}" dt="2024-05-23T03:04:14.805" v="3006"/>
        <pc:sldMkLst>
          <pc:docMk/>
          <pc:sldMk cId="222946921" sldId="475"/>
        </pc:sldMkLst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10" creationId="{3EBE4774-3DD8-B19D-A3AF-80D9ED5CA84D}"/>
          </ac:spMkLst>
        </pc:spChg>
        <pc:spChg chg="add mod">
          <ac:chgData name="Huy Pham" userId="918db3a1909f15e0" providerId="LiveId" clId="{EE25DBAE-D5E3-4F81-8071-FD1D3DFE23FC}" dt="2024-05-04T08:01:39.618" v="2291" actId="1076"/>
          <ac:spMkLst>
            <pc:docMk/>
            <pc:sldMk cId="222946921" sldId="475"/>
            <ac:spMk id="13" creationId="{21BA58AE-44AC-CC32-48F2-E9B94A339F78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15" creationId="{AF100698-E056-B121-00E0-9C0500CD9ED1}"/>
          </ac:spMkLst>
        </pc:spChg>
        <pc:spChg chg="add mod">
          <ac:chgData name="Huy Pham" userId="918db3a1909f15e0" providerId="LiveId" clId="{EE25DBAE-D5E3-4F81-8071-FD1D3DFE23FC}" dt="2024-05-04T08:01:47.076" v="2293" actId="1076"/>
          <ac:spMkLst>
            <pc:docMk/>
            <pc:sldMk cId="222946921" sldId="475"/>
            <ac:spMk id="19" creationId="{778F0B18-24D5-7614-2DD0-E4691DC237FF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20" creationId="{6E7F67FE-ADA8-757B-2394-BE56AEA015E9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21" creationId="{DCF23181-E22D-1C6A-15F4-1A791470B70A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22" creationId="{6893526C-9963-22C2-301D-CFCF20B68C18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23" creationId="{ADDE4ECE-9928-9C55-C204-EF96BFAEDFA5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24" creationId="{B765943E-8D43-BAA5-0B35-275C6E0D1CAA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25" creationId="{EEB3324A-84AC-B006-4D21-BB00CF5A7BDB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35" creationId="{523095AA-83E8-AFD5-6626-C5F74CD0F9AA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38" creationId="{978F0D09-BCE7-7CEA-9E62-5D4A81E83C49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39" creationId="{8DF7323A-03AA-0627-C602-02CE327F7B13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40" creationId="{35535B51-CB97-387C-A036-868E88F57CA9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41" creationId="{3946C56C-881F-9038-4F4A-E39B2C35EAA0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42" creationId="{9CE21A28-7E13-EFFF-A004-780BB0F4515A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43" creationId="{8D80BF23-3F7B-2D6C-9519-60DCA0B2F259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44" creationId="{D60A8A6F-D73C-1AAC-CDBC-FCD424A569E5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45" creationId="{3387BCD1-CD44-C5E6-C0CF-C4C28F155495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46" creationId="{9F284F23-8E96-B23E-0AC0-439B52777C49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47" creationId="{409EEDEF-24C7-AC42-B41E-E17CAE6D7532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50" creationId="{24ECECD1-5ED9-8A42-AC7F-D3E72BA0724D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51" creationId="{5FCAB814-FA59-7373-D5D0-CDB3394A00A1}"/>
          </ac:spMkLst>
        </pc:spChg>
        <pc:spChg chg="add mod">
          <ac:chgData name="Huy Pham" userId="918db3a1909f15e0" providerId="LiveId" clId="{EE25DBAE-D5E3-4F81-8071-FD1D3DFE23FC}" dt="2024-05-04T08:01:56.369" v="2296" actId="1076"/>
          <ac:spMkLst>
            <pc:docMk/>
            <pc:sldMk cId="222946921" sldId="475"/>
            <ac:spMk id="54" creationId="{F2775630-809F-C2A5-B1B0-8E7FCD34F379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59" creationId="{884EFAF2-C9C2-0141-E2BA-A3A168A8357E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61" creationId="{F5EDBB3E-29FD-8B51-99AE-9BE697E359F0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62" creationId="{5E1052B2-DB32-E210-C341-88C582AE5B2F}"/>
          </ac:spMkLst>
        </pc:spChg>
        <pc:spChg chg="add mod">
          <ac:chgData name="Huy Pham" userId="918db3a1909f15e0" providerId="LiveId" clId="{EE25DBAE-D5E3-4F81-8071-FD1D3DFE23FC}" dt="2024-05-04T08:02:10.146" v="2299" actId="1076"/>
          <ac:spMkLst>
            <pc:docMk/>
            <pc:sldMk cId="222946921" sldId="475"/>
            <ac:spMk id="63" creationId="{6D767B69-4C4D-F10C-BEA5-7FA5F616D22B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75" creationId="{D22CA6D9-4D90-AB4C-FEE0-A0958DDC65A3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76" creationId="{4AAD9079-475D-C657-2CBE-D6FE1597F80A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77" creationId="{F77CA3F7-9A20-E14F-A4E7-26E684DC489D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79" creationId="{F2B89913-076D-BB32-302E-6ADD1C1AED71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81" creationId="{08BC51DF-2E6F-C78D-9BB3-D566F51E7E8D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83" creationId="{8EFBC7A5-6A49-90B7-D642-751658108367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86" creationId="{49F4DA7A-F0A6-A57C-F33B-ED862767C012}"/>
          </ac:spMkLst>
        </pc:spChg>
        <pc:spChg chg="del">
          <ac:chgData name="Huy Pham" userId="918db3a1909f15e0" providerId="LiveId" clId="{EE25DBAE-D5E3-4F81-8071-FD1D3DFE23FC}" dt="2024-05-04T07:59:54.235" v="2258" actId="478"/>
          <ac:spMkLst>
            <pc:docMk/>
            <pc:sldMk cId="222946921" sldId="475"/>
            <ac:spMk id="122" creationId="{F83F7560-5696-19D1-A766-B9A3280C17ED}"/>
          </ac:spMkLst>
        </pc:spChg>
        <pc:graphicFrameChg chg="add del mod">
          <ac:chgData name="Huy Pham" userId="918db3a1909f15e0" providerId="LiveId" clId="{EE25DBAE-D5E3-4F81-8071-FD1D3DFE23FC}" dt="2024-05-04T08:00:36.775" v="2261"/>
          <ac:graphicFrameMkLst>
            <pc:docMk/>
            <pc:sldMk cId="222946921" sldId="475"/>
            <ac:graphicFrameMk id="11" creationId="{5BC9BCBC-DD4C-F5BE-798A-D3C1FFA446ED}"/>
          </ac:graphicFrameMkLst>
        </pc:graphicFrameChg>
        <pc:graphicFrameChg chg="add del mod">
          <ac:chgData name="Huy Pham" userId="918db3a1909f15e0" providerId="LiveId" clId="{EE25DBAE-D5E3-4F81-8071-FD1D3DFE23FC}" dt="2024-05-04T08:00:44.960" v="2266"/>
          <ac:graphicFrameMkLst>
            <pc:docMk/>
            <pc:sldMk cId="222946921" sldId="475"/>
            <ac:graphicFrameMk id="17" creationId="{217A7592-8F6D-63A7-5081-F87885656DAD}"/>
          </ac:graphicFrameMkLst>
        </pc:graphicFrameChg>
        <pc:graphicFrameChg chg="add del mod">
          <ac:chgData name="Huy Pham" userId="918db3a1909f15e0" providerId="LiveId" clId="{EE25DBAE-D5E3-4F81-8071-FD1D3DFE23FC}" dt="2024-05-04T08:01:00.062" v="2272"/>
          <ac:graphicFrameMkLst>
            <pc:docMk/>
            <pc:sldMk cId="222946921" sldId="475"/>
            <ac:graphicFrameMk id="49" creationId="{E1E1C55A-5CBF-6245-78D3-09040910D930}"/>
          </ac:graphicFrameMkLst>
        </pc:graphicFrameChg>
        <pc:graphicFrameChg chg="add del mod">
          <ac:chgData name="Huy Pham" userId="918db3a1909f15e0" providerId="LiveId" clId="{EE25DBAE-D5E3-4F81-8071-FD1D3DFE23FC}" dt="2024-05-04T08:01:10.669" v="2278"/>
          <ac:graphicFrameMkLst>
            <pc:docMk/>
            <pc:sldMk cId="222946921" sldId="475"/>
            <ac:graphicFrameMk id="57" creationId="{B4C69F19-DF8C-7154-05E4-FE2ABF0D2657}"/>
          </ac:graphicFrameMkLst>
        </pc:graphicFrameChg>
        <pc:picChg chg="del">
          <ac:chgData name="Huy Pham" userId="918db3a1909f15e0" providerId="LiveId" clId="{EE25DBAE-D5E3-4F81-8071-FD1D3DFE23FC}" dt="2024-05-04T07:59:54.235" v="2258" actId="478"/>
          <ac:picMkLst>
            <pc:docMk/>
            <pc:sldMk cId="222946921" sldId="475"/>
            <ac:picMk id="48" creationId="{9377CB80-3C47-239E-A2CB-D5A717C83400}"/>
          </ac:picMkLst>
        </pc:picChg>
        <pc:cxnChg chg="del">
          <ac:chgData name="Huy Pham" userId="918db3a1909f15e0" providerId="LiveId" clId="{EE25DBAE-D5E3-4F81-8071-FD1D3DFE23FC}" dt="2024-05-04T07:59:54.235" v="2258" actId="478"/>
          <ac:cxnSpMkLst>
            <pc:docMk/>
            <pc:sldMk cId="222946921" sldId="475"/>
            <ac:cxnSpMk id="14" creationId="{5705D8CA-C041-A823-C46D-AD28AC84950A}"/>
          </ac:cxnSpMkLst>
        </pc:cxnChg>
        <pc:cxnChg chg="del">
          <ac:chgData name="Huy Pham" userId="918db3a1909f15e0" providerId="LiveId" clId="{EE25DBAE-D5E3-4F81-8071-FD1D3DFE23FC}" dt="2024-05-04T07:59:54.235" v="2258" actId="478"/>
          <ac:cxnSpMkLst>
            <pc:docMk/>
            <pc:sldMk cId="222946921" sldId="475"/>
            <ac:cxnSpMk id="16" creationId="{79A3ADF8-8CAE-45A9-1987-B7DF17535079}"/>
          </ac:cxnSpMkLst>
        </pc:cxnChg>
        <pc:cxnChg chg="del">
          <ac:chgData name="Huy Pham" userId="918db3a1909f15e0" providerId="LiveId" clId="{EE25DBAE-D5E3-4F81-8071-FD1D3DFE23FC}" dt="2024-05-04T07:59:54.235" v="2258" actId="478"/>
          <ac:cxnSpMkLst>
            <pc:docMk/>
            <pc:sldMk cId="222946921" sldId="475"/>
            <ac:cxnSpMk id="52" creationId="{97324826-8E63-57F0-F2AE-EAC050CA188C}"/>
          </ac:cxnSpMkLst>
        </pc:cxnChg>
        <pc:cxnChg chg="del">
          <ac:chgData name="Huy Pham" userId="918db3a1909f15e0" providerId="LiveId" clId="{EE25DBAE-D5E3-4F81-8071-FD1D3DFE23FC}" dt="2024-05-04T07:59:54.235" v="2258" actId="478"/>
          <ac:cxnSpMkLst>
            <pc:docMk/>
            <pc:sldMk cId="222946921" sldId="475"/>
            <ac:cxnSpMk id="55" creationId="{DCF4A1FB-4201-B74C-8B34-FDE9A0DE7D80}"/>
          </ac:cxnSpMkLst>
        </pc:cxnChg>
        <pc:cxnChg chg="del">
          <ac:chgData name="Huy Pham" userId="918db3a1909f15e0" providerId="LiveId" clId="{EE25DBAE-D5E3-4F81-8071-FD1D3DFE23FC}" dt="2024-05-04T07:59:54.235" v="2258" actId="478"/>
          <ac:cxnSpMkLst>
            <pc:docMk/>
            <pc:sldMk cId="222946921" sldId="475"/>
            <ac:cxnSpMk id="56" creationId="{CC1CF46A-DE0E-C46D-804D-5EFBADE96B97}"/>
          </ac:cxnSpMkLst>
        </pc:cxnChg>
        <pc:cxnChg chg="del">
          <ac:chgData name="Huy Pham" userId="918db3a1909f15e0" providerId="LiveId" clId="{EE25DBAE-D5E3-4F81-8071-FD1D3DFE23FC}" dt="2024-05-04T07:59:54.235" v="2258" actId="478"/>
          <ac:cxnSpMkLst>
            <pc:docMk/>
            <pc:sldMk cId="222946921" sldId="475"/>
            <ac:cxnSpMk id="58" creationId="{1FA13077-4880-A6F3-89C4-C3693C157932}"/>
          </ac:cxnSpMkLst>
        </pc:cxnChg>
        <pc:cxnChg chg="del">
          <ac:chgData name="Huy Pham" userId="918db3a1909f15e0" providerId="LiveId" clId="{EE25DBAE-D5E3-4F81-8071-FD1D3DFE23FC}" dt="2024-05-04T07:59:54.235" v="2258" actId="478"/>
          <ac:cxnSpMkLst>
            <pc:docMk/>
            <pc:sldMk cId="222946921" sldId="475"/>
            <ac:cxnSpMk id="69" creationId="{3BC7FE79-C913-7210-B364-50BEEF0B6AA2}"/>
          </ac:cxnSpMkLst>
        </pc:cxnChg>
        <pc:cxnChg chg="del">
          <ac:chgData name="Huy Pham" userId="918db3a1909f15e0" providerId="LiveId" clId="{EE25DBAE-D5E3-4F81-8071-FD1D3DFE23FC}" dt="2024-05-04T07:59:54.235" v="2258" actId="478"/>
          <ac:cxnSpMkLst>
            <pc:docMk/>
            <pc:sldMk cId="222946921" sldId="475"/>
            <ac:cxnSpMk id="70" creationId="{2701745A-9BC1-ED95-FC0D-472C22BCC6E8}"/>
          </ac:cxnSpMkLst>
        </pc:cxnChg>
        <pc:cxnChg chg="del">
          <ac:chgData name="Huy Pham" userId="918db3a1909f15e0" providerId="LiveId" clId="{EE25DBAE-D5E3-4F81-8071-FD1D3DFE23FC}" dt="2024-05-04T07:59:54.235" v="2258" actId="478"/>
          <ac:cxnSpMkLst>
            <pc:docMk/>
            <pc:sldMk cId="222946921" sldId="475"/>
            <ac:cxnSpMk id="74" creationId="{E5594F49-0591-F373-7F5C-C654DD313440}"/>
          </ac:cxnSpMkLst>
        </pc:cxnChg>
        <pc:cxnChg chg="del">
          <ac:chgData name="Huy Pham" userId="918db3a1909f15e0" providerId="LiveId" clId="{EE25DBAE-D5E3-4F81-8071-FD1D3DFE23FC}" dt="2024-05-04T07:59:54.235" v="2258" actId="478"/>
          <ac:cxnSpMkLst>
            <pc:docMk/>
            <pc:sldMk cId="222946921" sldId="475"/>
            <ac:cxnSpMk id="78" creationId="{289423CC-59A5-45E4-5908-D5B7033E541D}"/>
          </ac:cxnSpMkLst>
        </pc:cxnChg>
        <pc:cxnChg chg="del">
          <ac:chgData name="Huy Pham" userId="918db3a1909f15e0" providerId="LiveId" clId="{EE25DBAE-D5E3-4F81-8071-FD1D3DFE23FC}" dt="2024-05-04T07:59:54.235" v="2258" actId="478"/>
          <ac:cxnSpMkLst>
            <pc:docMk/>
            <pc:sldMk cId="222946921" sldId="475"/>
            <ac:cxnSpMk id="80" creationId="{9AC158C8-6F70-23ED-5722-F08353B9E41A}"/>
          </ac:cxnSpMkLst>
        </pc:cxnChg>
        <pc:cxnChg chg="del mod">
          <ac:chgData name="Huy Pham" userId="918db3a1909f15e0" providerId="LiveId" clId="{EE25DBAE-D5E3-4F81-8071-FD1D3DFE23FC}" dt="2024-05-04T07:59:54.235" v="2258" actId="478"/>
          <ac:cxnSpMkLst>
            <pc:docMk/>
            <pc:sldMk cId="222946921" sldId="475"/>
            <ac:cxnSpMk id="82" creationId="{CC11882A-D60D-7BD5-43BF-CB2464AD97BB}"/>
          </ac:cxnSpMkLst>
        </pc:cxnChg>
        <pc:cxnChg chg="del mod">
          <ac:chgData name="Huy Pham" userId="918db3a1909f15e0" providerId="LiveId" clId="{EE25DBAE-D5E3-4F81-8071-FD1D3DFE23FC}" dt="2024-05-04T07:59:54.235" v="2258" actId="478"/>
          <ac:cxnSpMkLst>
            <pc:docMk/>
            <pc:sldMk cId="222946921" sldId="475"/>
            <ac:cxnSpMk id="89" creationId="{CFAB0A7C-E583-F958-B245-53BBC4655470}"/>
          </ac:cxnSpMkLst>
        </pc:cxnChg>
        <pc:cxnChg chg="del">
          <ac:chgData name="Huy Pham" userId="918db3a1909f15e0" providerId="LiveId" clId="{EE25DBAE-D5E3-4F81-8071-FD1D3DFE23FC}" dt="2024-05-04T07:59:54.235" v="2258" actId="478"/>
          <ac:cxnSpMkLst>
            <pc:docMk/>
            <pc:sldMk cId="222946921" sldId="475"/>
            <ac:cxnSpMk id="92" creationId="{17640DC1-C763-76E2-D5A4-35F05862BA4B}"/>
          </ac:cxnSpMkLst>
        </pc:cxnChg>
      </pc:sldChg>
      <pc:sldChg chg="delSp modSp add del mod">
        <pc:chgData name="Huy Pham" userId="918db3a1909f15e0" providerId="LiveId" clId="{EE25DBAE-D5E3-4F81-8071-FD1D3DFE23FC}" dt="2024-05-04T04:23:04.986" v="1867" actId="47"/>
        <pc:sldMkLst>
          <pc:docMk/>
          <pc:sldMk cId="2703735560" sldId="475"/>
        </pc:sldMkLst>
        <pc:cxnChg chg="mod">
          <ac:chgData name="Huy Pham" userId="918db3a1909f15e0" providerId="LiveId" clId="{EE25DBAE-D5E3-4F81-8071-FD1D3DFE23FC}" dt="2024-05-04T04:22:42.610" v="1864" actId="14100"/>
          <ac:cxnSpMkLst>
            <pc:docMk/>
            <pc:sldMk cId="2703735560" sldId="475"/>
            <ac:cxnSpMk id="91" creationId="{AF436739-98D7-0D07-E6B6-076BE2E6E92F}"/>
          </ac:cxnSpMkLst>
        </pc:cxnChg>
        <pc:cxnChg chg="del">
          <ac:chgData name="Huy Pham" userId="918db3a1909f15e0" providerId="LiveId" clId="{EE25DBAE-D5E3-4F81-8071-FD1D3DFE23FC}" dt="2024-05-04T04:22:31.341" v="1862" actId="478"/>
          <ac:cxnSpMkLst>
            <pc:docMk/>
            <pc:sldMk cId="2703735560" sldId="475"/>
            <ac:cxnSpMk id="94" creationId="{B35E5097-DEE5-D2AE-2FED-87D02358B0D2}"/>
          </ac:cxnSpMkLst>
        </pc:cxnChg>
        <pc:cxnChg chg="del mod">
          <ac:chgData name="Huy Pham" userId="918db3a1909f15e0" providerId="LiveId" clId="{EE25DBAE-D5E3-4F81-8071-FD1D3DFE23FC}" dt="2024-05-04T04:22:50.244" v="1866" actId="478"/>
          <ac:cxnSpMkLst>
            <pc:docMk/>
            <pc:sldMk cId="2703735560" sldId="475"/>
            <ac:cxnSpMk id="112" creationId="{4761DB0F-9881-86AE-9193-A14C4C868294}"/>
          </ac:cxnSpMkLst>
        </pc:cxnChg>
      </pc:sldChg>
      <pc:sldChg chg="del">
        <pc:chgData name="Huy Pham" userId="918db3a1909f15e0" providerId="LiveId" clId="{EE25DBAE-D5E3-4F81-8071-FD1D3DFE23FC}" dt="2024-05-03T07:44:32.276" v="17" actId="47"/>
        <pc:sldMkLst>
          <pc:docMk/>
          <pc:sldMk cId="3602455404" sldId="475"/>
        </pc:sldMkLst>
      </pc:sldChg>
      <pc:sldChg chg="addSp delSp modSp add mod modAnim">
        <pc:chgData name="Huy Pham" userId="918db3a1909f15e0" providerId="LiveId" clId="{EE25DBAE-D5E3-4F81-8071-FD1D3DFE23FC}" dt="2024-05-23T03:03:56.756" v="3002"/>
        <pc:sldMkLst>
          <pc:docMk/>
          <pc:sldMk cId="1216849874" sldId="476"/>
        </pc:sldMkLst>
        <pc:spChg chg="add mod">
          <ac:chgData name="Huy Pham" userId="918db3a1909f15e0" providerId="LiveId" clId="{EE25DBAE-D5E3-4F81-8071-FD1D3DFE23FC}" dt="2024-05-04T07:50:18.200" v="2062" actId="1076"/>
          <ac:spMkLst>
            <pc:docMk/>
            <pc:sldMk cId="1216849874" sldId="476"/>
            <ac:spMk id="11" creationId="{6D13071F-FBBD-BB44-FC00-E5FE0E2D7B25}"/>
          </ac:spMkLst>
        </pc:spChg>
        <pc:spChg chg="add mod">
          <ac:chgData name="Huy Pham" userId="918db3a1909f15e0" providerId="LiveId" clId="{EE25DBAE-D5E3-4F81-8071-FD1D3DFE23FC}" dt="2024-05-04T07:48:52.683" v="2024" actId="20577"/>
          <ac:spMkLst>
            <pc:docMk/>
            <pc:sldMk cId="1216849874" sldId="476"/>
            <ac:spMk id="12" creationId="{0254A281-598E-DEED-6396-E2D14862A22B}"/>
          </ac:spMkLst>
        </pc:spChg>
        <pc:spChg chg="add mod">
          <ac:chgData name="Huy Pham" userId="918db3a1909f15e0" providerId="LiveId" clId="{EE25DBAE-D5E3-4F81-8071-FD1D3DFE23FC}" dt="2024-05-23T03:03:20.945" v="2994" actId="14100"/>
          <ac:spMkLst>
            <pc:docMk/>
            <pc:sldMk cId="1216849874" sldId="476"/>
            <ac:spMk id="14" creationId="{B486ED85-2CFC-72DA-4AF0-67CC6C38667B}"/>
          </ac:spMkLst>
        </pc:spChg>
        <pc:spChg chg="add mod">
          <ac:chgData name="Huy Pham" userId="918db3a1909f15e0" providerId="LiveId" clId="{EE25DBAE-D5E3-4F81-8071-FD1D3DFE23FC}" dt="2024-05-04T07:53:41.021" v="2180" actId="2711"/>
          <ac:spMkLst>
            <pc:docMk/>
            <pc:sldMk cId="1216849874" sldId="476"/>
            <ac:spMk id="16" creationId="{93E967C4-A8AA-9EB6-B1D3-6939664E87B9}"/>
          </ac:spMkLst>
        </pc:spChg>
        <pc:spChg chg="add mod">
          <ac:chgData name="Huy Pham" userId="918db3a1909f15e0" providerId="LiveId" clId="{EE25DBAE-D5E3-4F81-8071-FD1D3DFE23FC}" dt="2024-05-04T04:30:42.685" v="1988" actId="1038"/>
          <ac:spMkLst>
            <pc:docMk/>
            <pc:sldMk cId="1216849874" sldId="476"/>
            <ac:spMk id="19" creationId="{97097C0B-B38E-67F3-A4E5-57B5E76249DE}"/>
          </ac:spMkLst>
        </pc:spChg>
        <pc:spChg chg="add mod">
          <ac:chgData name="Huy Pham" userId="918db3a1909f15e0" providerId="LiveId" clId="{EE25DBAE-D5E3-4F81-8071-FD1D3DFE23FC}" dt="2024-05-04T04:30:33.527" v="1986"/>
          <ac:spMkLst>
            <pc:docMk/>
            <pc:sldMk cId="1216849874" sldId="476"/>
            <ac:spMk id="20" creationId="{365CE2D3-BC26-5156-EE1C-7A919ADA505A}"/>
          </ac:spMkLst>
        </pc:spChg>
        <pc:spChg chg="add mod">
          <ac:chgData name="Huy Pham" userId="918db3a1909f15e0" providerId="LiveId" clId="{EE25DBAE-D5E3-4F81-8071-FD1D3DFE23FC}" dt="2024-05-04T07:54:19.413" v="2186" actId="1076"/>
          <ac:spMkLst>
            <pc:docMk/>
            <pc:sldMk cId="1216849874" sldId="476"/>
            <ac:spMk id="21" creationId="{BA23C42F-31C9-CB21-72BA-B3EA32D6C432}"/>
          </ac:spMkLst>
        </pc:spChg>
        <pc:spChg chg="add mod">
          <ac:chgData name="Huy Pham" userId="918db3a1909f15e0" providerId="LiveId" clId="{EE25DBAE-D5E3-4F81-8071-FD1D3DFE23FC}" dt="2024-05-04T07:55:01.097" v="2209" actId="14100"/>
          <ac:spMkLst>
            <pc:docMk/>
            <pc:sldMk cId="1216849874" sldId="476"/>
            <ac:spMk id="22" creationId="{17DA7ED5-1864-5379-E741-65ECC14A61C5}"/>
          </ac:spMkLst>
        </pc:spChg>
        <pc:spChg chg="add mod">
          <ac:chgData name="Huy Pham" userId="918db3a1909f15e0" providerId="LiveId" clId="{EE25DBAE-D5E3-4F81-8071-FD1D3DFE23FC}" dt="2024-05-04T07:55:54.771" v="2215" actId="1076"/>
          <ac:spMkLst>
            <pc:docMk/>
            <pc:sldMk cId="1216849874" sldId="476"/>
            <ac:spMk id="24" creationId="{88B97511-51DD-C063-4573-B28FE91B7C53}"/>
          </ac:spMkLst>
        </pc:spChg>
        <pc:spChg chg="add mod">
          <ac:chgData name="Huy Pham" userId="918db3a1909f15e0" providerId="LiveId" clId="{EE25DBAE-D5E3-4F81-8071-FD1D3DFE23FC}" dt="2024-05-04T07:57:00.551" v="2227" actId="14100"/>
          <ac:spMkLst>
            <pc:docMk/>
            <pc:sldMk cId="1216849874" sldId="476"/>
            <ac:spMk id="25" creationId="{E45F8EAB-FF38-DB5F-23FF-0F4532C50E1A}"/>
          </ac:spMkLst>
        </pc:spChg>
        <pc:spChg chg="add mod">
          <ac:chgData name="Huy Pham" userId="918db3a1909f15e0" providerId="LiveId" clId="{EE25DBAE-D5E3-4F81-8071-FD1D3DFE23FC}" dt="2024-05-04T07:58:24.490" v="2257" actId="1036"/>
          <ac:spMkLst>
            <pc:docMk/>
            <pc:sldMk cId="1216849874" sldId="476"/>
            <ac:spMk id="35" creationId="{83886163-3011-BE5D-260E-FFED46CC0AE1}"/>
          </ac:spMkLst>
        </pc:spChg>
        <pc:spChg chg="add mod">
          <ac:chgData name="Huy Pham" userId="918db3a1909f15e0" providerId="LiveId" clId="{EE25DBAE-D5E3-4F81-8071-FD1D3DFE23FC}" dt="2024-05-04T07:58:18.257" v="2253" actId="1076"/>
          <ac:spMkLst>
            <pc:docMk/>
            <pc:sldMk cId="1216849874" sldId="476"/>
            <ac:spMk id="38" creationId="{8698589C-0B27-B3D1-A7DC-70DF2198CF03}"/>
          </ac:spMkLst>
        </pc:spChg>
        <pc:spChg chg="mod">
          <ac:chgData name="Huy Pham" userId="918db3a1909f15e0" providerId="LiveId" clId="{EE25DBAE-D5E3-4F81-8071-FD1D3DFE23FC}" dt="2024-05-04T04:29:19.735" v="1960" actId="1076"/>
          <ac:spMkLst>
            <pc:docMk/>
            <pc:sldMk cId="1216849874" sldId="476"/>
            <ac:spMk id="63" creationId="{11895A12-C577-5E3E-A555-1D524AF2530D}"/>
          </ac:spMkLst>
        </pc:spChg>
        <pc:spChg chg="mod">
          <ac:chgData name="Huy Pham" userId="918db3a1909f15e0" providerId="LiveId" clId="{EE25DBAE-D5E3-4F81-8071-FD1D3DFE23FC}" dt="2024-05-04T04:29:19.735" v="1960" actId="1076"/>
          <ac:spMkLst>
            <pc:docMk/>
            <pc:sldMk cId="1216849874" sldId="476"/>
            <ac:spMk id="64" creationId="{D50804CB-B062-EAC8-5B20-213AC0B691AA}"/>
          </ac:spMkLst>
        </pc:spChg>
        <pc:spChg chg="mod">
          <ac:chgData name="Huy Pham" userId="918db3a1909f15e0" providerId="LiveId" clId="{EE25DBAE-D5E3-4F81-8071-FD1D3DFE23FC}" dt="2024-05-04T04:30:49.985" v="1989" actId="1076"/>
          <ac:spMkLst>
            <pc:docMk/>
            <pc:sldMk cId="1216849874" sldId="476"/>
            <ac:spMk id="65" creationId="{9A224230-BC14-4AA8-DD4B-EDB45F4CBCA4}"/>
          </ac:spMkLst>
        </pc:spChg>
        <pc:spChg chg="mod">
          <ac:chgData name="Huy Pham" userId="918db3a1909f15e0" providerId="LiveId" clId="{EE25DBAE-D5E3-4F81-8071-FD1D3DFE23FC}" dt="2024-05-04T04:29:19.735" v="1960" actId="1076"/>
          <ac:spMkLst>
            <pc:docMk/>
            <pc:sldMk cId="1216849874" sldId="476"/>
            <ac:spMk id="71" creationId="{C1C258BC-94AF-A1C8-398B-7E5DBDF967E2}"/>
          </ac:spMkLst>
        </pc:spChg>
        <pc:spChg chg="mod">
          <ac:chgData name="Huy Pham" userId="918db3a1909f15e0" providerId="LiveId" clId="{EE25DBAE-D5E3-4F81-8071-FD1D3DFE23FC}" dt="2024-05-04T04:29:19.735" v="1960" actId="1076"/>
          <ac:spMkLst>
            <pc:docMk/>
            <pc:sldMk cId="1216849874" sldId="476"/>
            <ac:spMk id="72" creationId="{43D60868-E175-ADDF-3EDA-898DA7336EA1}"/>
          </ac:spMkLst>
        </pc:spChg>
        <pc:spChg chg="mod">
          <ac:chgData name="Huy Pham" userId="918db3a1909f15e0" providerId="LiveId" clId="{EE25DBAE-D5E3-4F81-8071-FD1D3DFE23FC}" dt="2024-05-04T04:29:19.735" v="1960" actId="1076"/>
          <ac:spMkLst>
            <pc:docMk/>
            <pc:sldMk cId="1216849874" sldId="476"/>
            <ac:spMk id="85" creationId="{9BBD09C5-CC02-F07F-C01F-D5EC24714B00}"/>
          </ac:spMkLst>
        </pc:spChg>
        <pc:spChg chg="mod">
          <ac:chgData name="Huy Pham" userId="918db3a1909f15e0" providerId="LiveId" clId="{EE25DBAE-D5E3-4F81-8071-FD1D3DFE23FC}" dt="2024-05-04T04:29:19.735" v="1960" actId="1076"/>
          <ac:spMkLst>
            <pc:docMk/>
            <pc:sldMk cId="1216849874" sldId="476"/>
            <ac:spMk id="88" creationId="{FFF05130-8008-F7E8-096E-00A57DD33EBB}"/>
          </ac:spMkLst>
        </pc:spChg>
        <pc:spChg chg="mod">
          <ac:chgData name="Huy Pham" userId="918db3a1909f15e0" providerId="LiveId" clId="{EE25DBAE-D5E3-4F81-8071-FD1D3DFE23FC}" dt="2024-05-04T04:29:19.735" v="1960" actId="1076"/>
          <ac:spMkLst>
            <pc:docMk/>
            <pc:sldMk cId="1216849874" sldId="476"/>
            <ac:spMk id="91" creationId="{D4AA7DB5-5E98-A6B9-9C32-7FB78A61B2B3}"/>
          </ac:spMkLst>
        </pc:spChg>
        <pc:spChg chg="del mod">
          <ac:chgData name="Huy Pham" userId="918db3a1909f15e0" providerId="LiveId" clId="{EE25DBAE-D5E3-4F81-8071-FD1D3DFE23FC}" dt="2024-05-04T04:30:33.058" v="1985" actId="21"/>
          <ac:spMkLst>
            <pc:docMk/>
            <pc:sldMk cId="1216849874" sldId="476"/>
            <ac:spMk id="95" creationId="{365CE2D3-BC26-5156-EE1C-7A919ADA505A}"/>
          </ac:spMkLst>
        </pc:spChg>
        <pc:spChg chg="mod">
          <ac:chgData name="Huy Pham" userId="918db3a1909f15e0" providerId="LiveId" clId="{EE25DBAE-D5E3-4F81-8071-FD1D3DFE23FC}" dt="2024-05-04T04:29:07.992" v="1958" actId="1076"/>
          <ac:spMkLst>
            <pc:docMk/>
            <pc:sldMk cId="1216849874" sldId="476"/>
            <ac:spMk id="98" creationId="{D20BE559-AD6B-CB9C-66BD-2C6FFE049C56}"/>
          </ac:spMkLst>
        </pc:spChg>
        <pc:spChg chg="mod">
          <ac:chgData name="Huy Pham" userId="918db3a1909f15e0" providerId="LiveId" clId="{EE25DBAE-D5E3-4F81-8071-FD1D3DFE23FC}" dt="2024-05-04T04:29:19.735" v="1960" actId="1076"/>
          <ac:spMkLst>
            <pc:docMk/>
            <pc:sldMk cId="1216849874" sldId="476"/>
            <ac:spMk id="103" creationId="{BBEC0790-A3C4-3CF1-D546-0B90047A8109}"/>
          </ac:spMkLst>
        </pc:spChg>
        <pc:spChg chg="mod">
          <ac:chgData name="Huy Pham" userId="918db3a1909f15e0" providerId="LiveId" clId="{EE25DBAE-D5E3-4F81-8071-FD1D3DFE23FC}" dt="2024-05-04T04:29:19.735" v="1960" actId="1076"/>
          <ac:spMkLst>
            <pc:docMk/>
            <pc:sldMk cId="1216849874" sldId="476"/>
            <ac:spMk id="104" creationId="{B0B8F3E5-E0E9-9D81-CFC1-839AF50EC373}"/>
          </ac:spMkLst>
        </pc:spChg>
        <pc:spChg chg="mod">
          <ac:chgData name="Huy Pham" userId="918db3a1909f15e0" providerId="LiveId" clId="{EE25DBAE-D5E3-4F81-8071-FD1D3DFE23FC}" dt="2024-05-04T04:29:19.735" v="1960" actId="1076"/>
          <ac:spMkLst>
            <pc:docMk/>
            <pc:sldMk cId="1216849874" sldId="476"/>
            <ac:spMk id="105" creationId="{8E408FB1-AF4A-9F75-9A89-C552DEE1B423}"/>
          </ac:spMkLst>
        </pc:spChg>
        <pc:spChg chg="del">
          <ac:chgData name="Huy Pham" userId="918db3a1909f15e0" providerId="LiveId" clId="{EE25DBAE-D5E3-4F81-8071-FD1D3DFE23FC}" dt="2024-05-04T04:28:52.263" v="1954" actId="478"/>
          <ac:spMkLst>
            <pc:docMk/>
            <pc:sldMk cId="1216849874" sldId="476"/>
            <ac:spMk id="106" creationId="{45CB8FD4-568E-60E9-8920-97EC0CD485BE}"/>
          </ac:spMkLst>
        </pc:spChg>
        <pc:spChg chg="del">
          <ac:chgData name="Huy Pham" userId="918db3a1909f15e0" providerId="LiveId" clId="{EE25DBAE-D5E3-4F81-8071-FD1D3DFE23FC}" dt="2024-05-04T04:28:52.263" v="1954" actId="478"/>
          <ac:spMkLst>
            <pc:docMk/>
            <pc:sldMk cId="1216849874" sldId="476"/>
            <ac:spMk id="107" creationId="{9B25E764-CAD5-017C-2152-378725D51165}"/>
          </ac:spMkLst>
        </pc:spChg>
        <pc:spChg chg="del">
          <ac:chgData name="Huy Pham" userId="918db3a1909f15e0" providerId="LiveId" clId="{EE25DBAE-D5E3-4F81-8071-FD1D3DFE23FC}" dt="2024-05-04T04:28:52.263" v="1954" actId="478"/>
          <ac:spMkLst>
            <pc:docMk/>
            <pc:sldMk cId="1216849874" sldId="476"/>
            <ac:spMk id="108" creationId="{D0129593-04F7-76FE-E833-CBAD82B201E8}"/>
          </ac:spMkLst>
        </pc:spChg>
        <pc:spChg chg="del">
          <ac:chgData name="Huy Pham" userId="918db3a1909f15e0" providerId="LiveId" clId="{EE25DBAE-D5E3-4F81-8071-FD1D3DFE23FC}" dt="2024-05-04T04:28:52.263" v="1954" actId="478"/>
          <ac:spMkLst>
            <pc:docMk/>
            <pc:sldMk cId="1216849874" sldId="476"/>
            <ac:spMk id="109" creationId="{597F1348-1DD4-5943-107D-B636CB035259}"/>
          </ac:spMkLst>
        </pc:spChg>
        <pc:spChg chg="del">
          <ac:chgData name="Huy Pham" userId="918db3a1909f15e0" providerId="LiveId" clId="{EE25DBAE-D5E3-4F81-8071-FD1D3DFE23FC}" dt="2024-05-04T04:28:52.263" v="1954" actId="478"/>
          <ac:spMkLst>
            <pc:docMk/>
            <pc:sldMk cId="1216849874" sldId="476"/>
            <ac:spMk id="111" creationId="{60E24BBD-5C60-FDD4-E3D8-C854AEF9AF0C}"/>
          </ac:spMkLst>
        </pc:spChg>
        <pc:spChg chg="del">
          <ac:chgData name="Huy Pham" userId="918db3a1909f15e0" providerId="LiveId" clId="{EE25DBAE-D5E3-4F81-8071-FD1D3DFE23FC}" dt="2024-05-04T04:28:53.945" v="1955" actId="478"/>
          <ac:spMkLst>
            <pc:docMk/>
            <pc:sldMk cId="1216849874" sldId="476"/>
            <ac:spMk id="112" creationId="{572123C2-99A0-0689-B0F6-59DC52F9C87F}"/>
          </ac:spMkLst>
        </pc:spChg>
        <pc:spChg chg="del">
          <ac:chgData name="Huy Pham" userId="918db3a1909f15e0" providerId="LiveId" clId="{EE25DBAE-D5E3-4F81-8071-FD1D3DFE23FC}" dt="2024-05-04T04:28:52.263" v="1954" actId="478"/>
          <ac:spMkLst>
            <pc:docMk/>
            <pc:sldMk cId="1216849874" sldId="476"/>
            <ac:spMk id="113" creationId="{29AE37AA-8101-8943-0D56-084FBF024EEF}"/>
          </ac:spMkLst>
        </pc:spChg>
        <pc:spChg chg="del">
          <ac:chgData name="Huy Pham" userId="918db3a1909f15e0" providerId="LiveId" clId="{EE25DBAE-D5E3-4F81-8071-FD1D3DFE23FC}" dt="2024-05-04T04:28:52.263" v="1954" actId="478"/>
          <ac:spMkLst>
            <pc:docMk/>
            <pc:sldMk cId="1216849874" sldId="476"/>
            <ac:spMk id="116" creationId="{4AC4DA6A-95E0-6438-FF85-AC6D550DF9C5}"/>
          </ac:spMkLst>
        </pc:spChg>
        <pc:spChg chg="del">
          <ac:chgData name="Huy Pham" userId="918db3a1909f15e0" providerId="LiveId" clId="{EE25DBAE-D5E3-4F81-8071-FD1D3DFE23FC}" dt="2024-05-04T04:28:52.263" v="1954" actId="478"/>
          <ac:spMkLst>
            <pc:docMk/>
            <pc:sldMk cId="1216849874" sldId="476"/>
            <ac:spMk id="119" creationId="{FF0AD606-7CA3-58DE-2B99-7B05EDF9E8B4}"/>
          </ac:spMkLst>
        </pc:spChg>
        <pc:picChg chg="del">
          <ac:chgData name="Huy Pham" userId="918db3a1909f15e0" providerId="LiveId" clId="{EE25DBAE-D5E3-4F81-8071-FD1D3DFE23FC}" dt="2024-05-04T04:28:52.263" v="1954" actId="478"/>
          <ac:picMkLst>
            <pc:docMk/>
            <pc:sldMk cId="1216849874" sldId="476"/>
            <ac:picMk id="110" creationId="{71E64AFD-6070-254F-7154-C782DCAD505F}"/>
          </ac:picMkLst>
        </pc:picChg>
        <pc:picChg chg="del">
          <ac:chgData name="Huy Pham" userId="918db3a1909f15e0" providerId="LiveId" clId="{EE25DBAE-D5E3-4F81-8071-FD1D3DFE23FC}" dt="2024-05-04T04:28:52.263" v="1954" actId="478"/>
          <ac:picMkLst>
            <pc:docMk/>
            <pc:sldMk cId="1216849874" sldId="476"/>
            <ac:picMk id="114" creationId="{40A6D901-DEFB-1DBD-4F32-705C479CC247}"/>
          </ac:picMkLst>
        </pc:picChg>
        <pc:cxnChg chg="add del mod">
          <ac:chgData name="Huy Pham" userId="918db3a1909f15e0" providerId="LiveId" clId="{EE25DBAE-D5E3-4F81-8071-FD1D3DFE23FC}" dt="2024-05-04T04:29:37.452" v="1967" actId="478"/>
          <ac:cxnSpMkLst>
            <pc:docMk/>
            <pc:sldMk cId="1216849874" sldId="476"/>
            <ac:cxnSpMk id="11" creationId="{0E819471-A64A-67B9-D223-A2A3C885CED7}"/>
          </ac:cxnSpMkLst>
        </pc:cxnChg>
        <pc:cxnChg chg="add mod">
          <ac:chgData name="Huy Pham" userId="918db3a1909f15e0" providerId="LiveId" clId="{EE25DBAE-D5E3-4F81-8071-FD1D3DFE23FC}" dt="2024-05-04T04:29:57.268" v="1976" actId="208"/>
          <ac:cxnSpMkLst>
            <pc:docMk/>
            <pc:sldMk cId="1216849874" sldId="476"/>
            <ac:cxnSpMk id="13" creationId="{A8CB489E-B1BE-2E4E-2247-ACFC13616D35}"/>
          </ac:cxnSpMkLst>
        </pc:cxnChg>
        <pc:cxnChg chg="add mod">
          <ac:chgData name="Huy Pham" userId="918db3a1909f15e0" providerId="LiveId" clId="{EE25DBAE-D5E3-4F81-8071-FD1D3DFE23FC}" dt="2024-05-04T04:30:06.859" v="1979" actId="1076"/>
          <ac:cxnSpMkLst>
            <pc:docMk/>
            <pc:sldMk cId="1216849874" sldId="476"/>
            <ac:cxnSpMk id="18" creationId="{A8CEE6B7-EAC7-2325-2ADF-E64F37EBA7E6}"/>
          </ac:cxnSpMkLst>
        </pc:cxnChg>
        <pc:cxnChg chg="mod">
          <ac:chgData name="Huy Pham" userId="918db3a1909f15e0" providerId="LiveId" clId="{EE25DBAE-D5E3-4F81-8071-FD1D3DFE23FC}" dt="2024-05-04T04:29:19.735" v="1960" actId="1076"/>
          <ac:cxnSpMkLst>
            <pc:docMk/>
            <pc:sldMk cId="1216849874" sldId="476"/>
            <ac:cxnSpMk id="53" creationId="{71C23898-56E9-7CC6-60C1-C253C04B9DEC}"/>
          </ac:cxnSpMkLst>
        </pc:cxnChg>
        <pc:cxnChg chg="mod">
          <ac:chgData name="Huy Pham" userId="918db3a1909f15e0" providerId="LiveId" clId="{EE25DBAE-D5E3-4F81-8071-FD1D3DFE23FC}" dt="2024-05-04T04:29:19.735" v="1960" actId="1076"/>
          <ac:cxnSpMkLst>
            <pc:docMk/>
            <pc:sldMk cId="1216849874" sldId="476"/>
            <ac:cxnSpMk id="54" creationId="{DB8CFBEA-9EAC-D958-A815-79A3DBFD67DA}"/>
          </ac:cxnSpMkLst>
        </pc:cxnChg>
        <pc:cxnChg chg="mod">
          <ac:chgData name="Huy Pham" userId="918db3a1909f15e0" providerId="LiveId" clId="{EE25DBAE-D5E3-4F81-8071-FD1D3DFE23FC}" dt="2024-05-04T04:29:19.735" v="1960" actId="1076"/>
          <ac:cxnSpMkLst>
            <pc:docMk/>
            <pc:sldMk cId="1216849874" sldId="476"/>
            <ac:cxnSpMk id="57" creationId="{0947A17B-01DB-3350-28F1-19180D88C341}"/>
          </ac:cxnSpMkLst>
        </pc:cxnChg>
        <pc:cxnChg chg="mod">
          <ac:chgData name="Huy Pham" userId="918db3a1909f15e0" providerId="LiveId" clId="{EE25DBAE-D5E3-4F81-8071-FD1D3DFE23FC}" dt="2024-05-04T04:29:19.735" v="1960" actId="1076"/>
          <ac:cxnSpMkLst>
            <pc:docMk/>
            <pc:sldMk cId="1216849874" sldId="476"/>
            <ac:cxnSpMk id="60" creationId="{D0134A67-9A5F-D94A-9DE4-8E62BABA3B14}"/>
          </ac:cxnSpMkLst>
        </pc:cxnChg>
        <pc:cxnChg chg="mod">
          <ac:chgData name="Huy Pham" userId="918db3a1909f15e0" providerId="LiveId" clId="{EE25DBAE-D5E3-4F81-8071-FD1D3DFE23FC}" dt="2024-05-04T04:29:19.735" v="1960" actId="1076"/>
          <ac:cxnSpMkLst>
            <pc:docMk/>
            <pc:sldMk cId="1216849874" sldId="476"/>
            <ac:cxnSpMk id="66" creationId="{8F9C762D-9E74-A4CA-6577-C295DBF319C9}"/>
          </ac:cxnSpMkLst>
        </pc:cxnChg>
        <pc:cxnChg chg="mod">
          <ac:chgData name="Huy Pham" userId="918db3a1909f15e0" providerId="LiveId" clId="{EE25DBAE-D5E3-4F81-8071-FD1D3DFE23FC}" dt="2024-05-04T04:29:19.735" v="1960" actId="1076"/>
          <ac:cxnSpMkLst>
            <pc:docMk/>
            <pc:sldMk cId="1216849874" sldId="476"/>
            <ac:cxnSpMk id="67" creationId="{FEFF69C4-A059-98F0-1A97-3170BA0DB93F}"/>
          </ac:cxnSpMkLst>
        </pc:cxnChg>
        <pc:cxnChg chg="mod">
          <ac:chgData name="Huy Pham" userId="918db3a1909f15e0" providerId="LiveId" clId="{EE25DBAE-D5E3-4F81-8071-FD1D3DFE23FC}" dt="2024-05-04T04:29:19.735" v="1960" actId="1076"/>
          <ac:cxnSpMkLst>
            <pc:docMk/>
            <pc:sldMk cId="1216849874" sldId="476"/>
            <ac:cxnSpMk id="68" creationId="{B9BA6106-9E5F-2B44-6805-8ED40895C28A}"/>
          </ac:cxnSpMkLst>
        </pc:cxnChg>
        <pc:cxnChg chg="mod">
          <ac:chgData name="Huy Pham" userId="918db3a1909f15e0" providerId="LiveId" clId="{EE25DBAE-D5E3-4F81-8071-FD1D3DFE23FC}" dt="2024-05-04T04:29:19.735" v="1960" actId="1076"/>
          <ac:cxnSpMkLst>
            <pc:docMk/>
            <pc:sldMk cId="1216849874" sldId="476"/>
            <ac:cxnSpMk id="84" creationId="{38FE2ED6-A502-A449-4DDE-6C987212CAC9}"/>
          </ac:cxnSpMkLst>
        </pc:cxnChg>
        <pc:cxnChg chg="mod">
          <ac:chgData name="Huy Pham" userId="918db3a1909f15e0" providerId="LiveId" clId="{EE25DBAE-D5E3-4F81-8071-FD1D3DFE23FC}" dt="2024-05-04T04:29:19.735" v="1960" actId="1076"/>
          <ac:cxnSpMkLst>
            <pc:docMk/>
            <pc:sldMk cId="1216849874" sldId="476"/>
            <ac:cxnSpMk id="87" creationId="{C30B3B0C-A3CB-84CE-D663-B2EB05020342}"/>
          </ac:cxnSpMkLst>
        </pc:cxnChg>
        <pc:cxnChg chg="mod">
          <ac:chgData name="Huy Pham" userId="918db3a1909f15e0" providerId="LiveId" clId="{EE25DBAE-D5E3-4F81-8071-FD1D3DFE23FC}" dt="2024-05-04T04:29:19.735" v="1960" actId="1076"/>
          <ac:cxnSpMkLst>
            <pc:docMk/>
            <pc:sldMk cId="1216849874" sldId="476"/>
            <ac:cxnSpMk id="90" creationId="{5B6AC109-8441-48EA-B4AD-5AE44C132974}"/>
          </ac:cxnSpMkLst>
        </pc:cxnChg>
        <pc:cxnChg chg="mod">
          <ac:chgData name="Huy Pham" userId="918db3a1909f15e0" providerId="LiveId" clId="{EE25DBAE-D5E3-4F81-8071-FD1D3DFE23FC}" dt="2024-05-04T04:29:19.735" v="1960" actId="1076"/>
          <ac:cxnSpMkLst>
            <pc:docMk/>
            <pc:sldMk cId="1216849874" sldId="476"/>
            <ac:cxnSpMk id="93" creationId="{B9E27709-71DC-2786-F92B-5BAE223AC102}"/>
          </ac:cxnSpMkLst>
        </pc:cxnChg>
        <pc:cxnChg chg="mod">
          <ac:chgData name="Huy Pham" userId="918db3a1909f15e0" providerId="LiveId" clId="{EE25DBAE-D5E3-4F81-8071-FD1D3DFE23FC}" dt="2024-05-04T04:29:19.735" v="1960" actId="1076"/>
          <ac:cxnSpMkLst>
            <pc:docMk/>
            <pc:sldMk cId="1216849874" sldId="476"/>
            <ac:cxnSpMk id="94" creationId="{F4649CED-B7F5-D3B1-6FB0-2B2479667E9F}"/>
          </ac:cxnSpMkLst>
        </pc:cxnChg>
        <pc:cxnChg chg="mod">
          <ac:chgData name="Huy Pham" userId="918db3a1909f15e0" providerId="LiveId" clId="{EE25DBAE-D5E3-4F81-8071-FD1D3DFE23FC}" dt="2024-05-04T04:29:19.735" v="1960" actId="1076"/>
          <ac:cxnSpMkLst>
            <pc:docMk/>
            <pc:sldMk cId="1216849874" sldId="476"/>
            <ac:cxnSpMk id="99" creationId="{E3851584-8B1C-73CE-F461-3B38ABFD4CEC}"/>
          </ac:cxnSpMkLst>
        </pc:cxnChg>
      </pc:sldChg>
      <pc:sldChg chg="del">
        <pc:chgData name="Huy Pham" userId="918db3a1909f15e0" providerId="LiveId" clId="{EE25DBAE-D5E3-4F81-8071-FD1D3DFE23FC}" dt="2024-05-03T07:44:32.056" v="16" actId="47"/>
        <pc:sldMkLst>
          <pc:docMk/>
          <pc:sldMk cId="3633270404" sldId="476"/>
        </pc:sldMkLst>
      </pc:sldChg>
      <pc:sldChg chg="addSp delSp modSp add mod delAnim modAnim">
        <pc:chgData name="Huy Pham" userId="918db3a1909f15e0" providerId="LiveId" clId="{EE25DBAE-D5E3-4F81-8071-FD1D3DFE23FC}" dt="2024-05-23T03:05:57.130" v="3020"/>
        <pc:sldMkLst>
          <pc:docMk/>
          <pc:sldMk cId="952062448" sldId="477"/>
        </pc:sldMkLst>
        <pc:spChg chg="mod">
          <ac:chgData name="Huy Pham" userId="918db3a1909f15e0" providerId="LiveId" clId="{EE25DBAE-D5E3-4F81-8071-FD1D3DFE23FC}" dt="2024-05-04T08:04:35.412" v="2338" actId="14100"/>
          <ac:spMkLst>
            <pc:docMk/>
            <pc:sldMk cId="952062448" sldId="477"/>
            <ac:spMk id="10" creationId="{3EBE4774-3DD8-B19D-A3AF-80D9ED5CA84D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11" creationId="{6D13071F-FBBD-BB44-FC00-E5FE0E2D7B25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12" creationId="{0254A281-598E-DEED-6396-E2D14862A22B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14" creationId="{B486ED85-2CFC-72DA-4AF0-67CC6C38667B}"/>
          </ac:spMkLst>
        </pc:spChg>
        <pc:spChg chg="mod">
          <ac:chgData name="Huy Pham" userId="918db3a1909f15e0" providerId="LiveId" clId="{EE25DBAE-D5E3-4F81-8071-FD1D3DFE23FC}" dt="2024-05-04T08:04:41.333" v="2339" actId="1076"/>
          <ac:spMkLst>
            <pc:docMk/>
            <pc:sldMk cId="952062448" sldId="477"/>
            <ac:spMk id="15" creationId="{AF100698-E056-B121-00E0-9C0500CD9ED1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16" creationId="{93E967C4-A8AA-9EB6-B1D3-6939664E87B9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19" creationId="{97097C0B-B38E-67F3-A4E5-57B5E76249DE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20" creationId="{365CE2D3-BC26-5156-EE1C-7A919ADA505A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21" creationId="{BA23C42F-31C9-CB21-72BA-B3EA32D6C432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22" creationId="{17DA7ED5-1864-5379-E741-65ECC14A61C5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24" creationId="{88B97511-51DD-C063-4573-B28FE91B7C53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25" creationId="{E45F8EAB-FF38-DB5F-23FF-0F4532C50E1A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35" creationId="{83886163-3011-BE5D-260E-FFED46CC0AE1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38" creationId="{8698589C-0B27-B3D1-A7DC-70DF2198CF03}"/>
          </ac:spMkLst>
        </pc:spChg>
        <pc:spChg chg="add mod">
          <ac:chgData name="Huy Pham" userId="918db3a1909f15e0" providerId="LiveId" clId="{EE25DBAE-D5E3-4F81-8071-FD1D3DFE23FC}" dt="2024-05-04T08:04:30.537" v="2337" actId="20577"/>
          <ac:spMkLst>
            <pc:docMk/>
            <pc:sldMk cId="952062448" sldId="477"/>
            <ac:spMk id="39" creationId="{948ECFED-AA62-FCC8-3761-571664D30602}"/>
          </ac:spMkLst>
        </pc:spChg>
        <pc:spChg chg="del">
          <ac:chgData name="Huy Pham" userId="918db3a1909f15e0" providerId="LiveId" clId="{EE25DBAE-D5E3-4F81-8071-FD1D3DFE23FC}" dt="2024-05-04T08:03:03.900" v="2304" actId="478"/>
          <ac:spMkLst>
            <pc:docMk/>
            <pc:sldMk cId="952062448" sldId="477"/>
            <ac:spMk id="47" creationId="{409EEDEF-24C7-AC42-B41E-E17CAE6D7532}"/>
          </ac:spMkLst>
        </pc:spChg>
        <pc:spChg chg="add mod">
          <ac:chgData name="Huy Pham" userId="918db3a1909f15e0" providerId="LiveId" clId="{EE25DBAE-D5E3-4F81-8071-FD1D3DFE23FC}" dt="2024-05-04T08:09:53.487" v="2430" actId="255"/>
          <ac:spMkLst>
            <pc:docMk/>
            <pc:sldMk cId="952062448" sldId="477"/>
            <ac:spMk id="48" creationId="{B12E1C96-39A8-2171-1099-D182C6AB7FFE}"/>
          </ac:spMkLst>
        </pc:spChg>
        <pc:spChg chg="add mod">
          <ac:chgData name="Huy Pham" userId="918db3a1909f15e0" providerId="LiveId" clId="{EE25DBAE-D5E3-4F81-8071-FD1D3DFE23FC}" dt="2024-05-04T08:05:31.629" v="2345" actId="1076"/>
          <ac:spMkLst>
            <pc:docMk/>
            <pc:sldMk cId="952062448" sldId="477"/>
            <ac:spMk id="49" creationId="{B5DF1E4F-8E3D-8335-279E-BD31E930BA21}"/>
          </ac:spMkLst>
        </pc:spChg>
        <pc:spChg chg="add mod">
          <ac:chgData name="Huy Pham" userId="918db3a1909f15e0" providerId="LiveId" clId="{EE25DBAE-D5E3-4F81-8071-FD1D3DFE23FC}" dt="2024-05-04T08:05:31.629" v="2345" actId="1076"/>
          <ac:spMkLst>
            <pc:docMk/>
            <pc:sldMk cId="952062448" sldId="477"/>
            <ac:spMk id="50" creationId="{5C2008A0-FCC2-23F9-1665-E070682CB6D4}"/>
          </ac:spMkLst>
        </pc:spChg>
        <pc:spChg chg="add mod">
          <ac:chgData name="Huy Pham" userId="918db3a1909f15e0" providerId="LiveId" clId="{EE25DBAE-D5E3-4F81-8071-FD1D3DFE23FC}" dt="2024-05-04T08:05:31.629" v="2345" actId="1076"/>
          <ac:spMkLst>
            <pc:docMk/>
            <pc:sldMk cId="952062448" sldId="477"/>
            <ac:spMk id="51" creationId="{B0AB79B4-095E-B259-C352-CF3F6F8C7002}"/>
          </ac:spMkLst>
        </pc:spChg>
        <pc:spChg chg="add mod">
          <ac:chgData name="Huy Pham" userId="918db3a1909f15e0" providerId="LiveId" clId="{EE25DBAE-D5E3-4F81-8071-FD1D3DFE23FC}" dt="2024-05-04T08:09:53.487" v="2430" actId="255"/>
          <ac:spMkLst>
            <pc:docMk/>
            <pc:sldMk cId="952062448" sldId="477"/>
            <ac:spMk id="58" creationId="{105A04C5-7161-BED0-CC8D-81385A40ACA9}"/>
          </ac:spMkLst>
        </pc:spChg>
        <pc:spChg chg="add del mod">
          <ac:chgData name="Huy Pham" userId="918db3a1909f15e0" providerId="LiveId" clId="{EE25DBAE-D5E3-4F81-8071-FD1D3DFE23FC}" dt="2024-05-04T08:08:16.385" v="2391" actId="21"/>
          <ac:spMkLst>
            <pc:docMk/>
            <pc:sldMk cId="952062448" sldId="477"/>
            <ac:spMk id="61" creationId="{7D0F5C3E-D144-8BCB-7AE8-664E83C1FE00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63" creationId="{11895A12-C577-5E3E-A555-1D524AF2530D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64" creationId="{D50804CB-B062-EAC8-5B20-213AC0B691AA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65" creationId="{9A224230-BC14-4AA8-DD4B-EDB45F4CBCA4}"/>
          </ac:spMkLst>
        </pc:spChg>
        <pc:spChg chg="add del mod">
          <ac:chgData name="Huy Pham" userId="918db3a1909f15e0" providerId="LiveId" clId="{EE25DBAE-D5E3-4F81-8071-FD1D3DFE23FC}" dt="2024-05-04T08:08:56.964" v="2403" actId="21"/>
          <ac:spMkLst>
            <pc:docMk/>
            <pc:sldMk cId="952062448" sldId="477"/>
            <ac:spMk id="69" creationId="{A9B240CD-C399-2FB3-028C-A19D0FC86248}"/>
          </ac:spMkLst>
        </pc:spChg>
        <pc:spChg chg="add mod">
          <ac:chgData name="Huy Pham" userId="918db3a1909f15e0" providerId="LiveId" clId="{EE25DBAE-D5E3-4F81-8071-FD1D3DFE23FC}" dt="2024-05-04T08:08:38.522" v="2396" actId="1076"/>
          <ac:spMkLst>
            <pc:docMk/>
            <pc:sldMk cId="952062448" sldId="477"/>
            <ac:spMk id="70" creationId="{6907FA45-C8E0-2BA8-A42C-25621822A343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71" creationId="{C1C258BC-94AF-A1C8-398B-7E5DBDF967E2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72" creationId="{43D60868-E175-ADDF-3EDA-898DA7336EA1}"/>
          </ac:spMkLst>
        </pc:spChg>
        <pc:spChg chg="add mod">
          <ac:chgData name="Huy Pham" userId="918db3a1909f15e0" providerId="LiveId" clId="{EE25DBAE-D5E3-4F81-8071-FD1D3DFE23FC}" dt="2024-05-04T08:05:31.629" v="2345" actId="1076"/>
          <ac:spMkLst>
            <pc:docMk/>
            <pc:sldMk cId="952062448" sldId="477"/>
            <ac:spMk id="75" creationId="{852322D6-31DF-1523-2013-006DAF324C65}"/>
          </ac:spMkLst>
        </pc:spChg>
        <pc:spChg chg="add mod">
          <ac:chgData name="Huy Pham" userId="918db3a1909f15e0" providerId="LiveId" clId="{EE25DBAE-D5E3-4F81-8071-FD1D3DFE23FC}" dt="2024-05-04T08:05:31.629" v="2345" actId="1076"/>
          <ac:spMkLst>
            <pc:docMk/>
            <pc:sldMk cId="952062448" sldId="477"/>
            <ac:spMk id="76" creationId="{76C66E81-C032-B289-1522-2C1266869D4C}"/>
          </ac:spMkLst>
        </pc:spChg>
        <pc:spChg chg="add mod">
          <ac:chgData name="Huy Pham" userId="918db3a1909f15e0" providerId="LiveId" clId="{EE25DBAE-D5E3-4F81-8071-FD1D3DFE23FC}" dt="2024-05-04T08:06:33.220" v="2355" actId="1076"/>
          <ac:spMkLst>
            <pc:docMk/>
            <pc:sldMk cId="952062448" sldId="477"/>
            <ac:spMk id="77" creationId="{1940C0CF-4AC7-B567-3A62-E42984044C77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85" creationId="{9BBD09C5-CC02-F07F-C01F-D5EC24714B00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88" creationId="{FFF05130-8008-F7E8-096E-00A57DD33EBB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91" creationId="{D4AA7DB5-5E98-A6B9-9C32-7FB78A61B2B3}"/>
          </ac:spMkLst>
        </pc:spChg>
        <pc:spChg chg="add mod">
          <ac:chgData name="Huy Pham" userId="918db3a1909f15e0" providerId="LiveId" clId="{EE25DBAE-D5E3-4F81-8071-FD1D3DFE23FC}" dt="2024-05-04T08:08:16.640" v="2392"/>
          <ac:spMkLst>
            <pc:docMk/>
            <pc:sldMk cId="952062448" sldId="477"/>
            <ac:spMk id="92" creationId="{7D0F5C3E-D144-8BCB-7AE8-664E83C1FE00}"/>
          </ac:spMkLst>
        </pc:spChg>
        <pc:spChg chg="add mod">
          <ac:chgData name="Huy Pham" userId="918db3a1909f15e0" providerId="LiveId" clId="{EE25DBAE-D5E3-4F81-8071-FD1D3DFE23FC}" dt="2024-05-04T08:08:53.556" v="2402" actId="1076"/>
          <ac:spMkLst>
            <pc:docMk/>
            <pc:sldMk cId="952062448" sldId="477"/>
            <ac:spMk id="95" creationId="{E14B5240-2B1D-5207-79D9-CF3A2BB2CD66}"/>
          </ac:spMkLst>
        </pc:spChg>
        <pc:spChg chg="add mod">
          <ac:chgData name="Huy Pham" userId="918db3a1909f15e0" providerId="LiveId" clId="{EE25DBAE-D5E3-4F81-8071-FD1D3DFE23FC}" dt="2024-05-04T08:08:57.287" v="2404"/>
          <ac:spMkLst>
            <pc:docMk/>
            <pc:sldMk cId="952062448" sldId="477"/>
            <ac:spMk id="96" creationId="{A9B240CD-C399-2FB3-028C-A19D0FC86248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98" creationId="{D20BE559-AD6B-CB9C-66BD-2C6FFE049C56}"/>
          </ac:spMkLst>
        </pc:spChg>
        <pc:spChg chg="add mod">
          <ac:chgData name="Huy Pham" userId="918db3a1909f15e0" providerId="LiveId" clId="{EE25DBAE-D5E3-4F81-8071-FD1D3DFE23FC}" dt="2024-05-04T08:10:26.375" v="2443" actId="1076"/>
          <ac:spMkLst>
            <pc:docMk/>
            <pc:sldMk cId="952062448" sldId="477"/>
            <ac:spMk id="101" creationId="{44EC1A09-BA68-CF8A-1441-7D3CE7C310BD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103" creationId="{BBEC0790-A3C4-3CF1-D546-0B90047A8109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104" creationId="{B0B8F3E5-E0E9-9D81-CFC1-839AF50EC373}"/>
          </ac:spMkLst>
        </pc:spChg>
        <pc:spChg chg="del">
          <ac:chgData name="Huy Pham" userId="918db3a1909f15e0" providerId="LiveId" clId="{EE25DBAE-D5E3-4F81-8071-FD1D3DFE23FC}" dt="2024-05-04T08:02:44.883" v="2301" actId="478"/>
          <ac:spMkLst>
            <pc:docMk/>
            <pc:sldMk cId="952062448" sldId="477"/>
            <ac:spMk id="105" creationId="{8E408FB1-AF4A-9F75-9A89-C552DEE1B423}"/>
          </ac:spMkLst>
        </pc:spChg>
        <pc:spChg chg="add mod">
          <ac:chgData name="Huy Pham" userId="918db3a1909f15e0" providerId="LiveId" clId="{EE25DBAE-D5E3-4F81-8071-FD1D3DFE23FC}" dt="2024-05-04T08:13:05.250" v="2492" actId="1076"/>
          <ac:spMkLst>
            <pc:docMk/>
            <pc:sldMk cId="952062448" sldId="477"/>
            <ac:spMk id="107" creationId="{8CD448C4-1CA2-3776-BB97-12D154FC490C}"/>
          </ac:spMkLst>
        </pc:spChg>
        <pc:spChg chg="add mod">
          <ac:chgData name="Huy Pham" userId="918db3a1909f15e0" providerId="LiveId" clId="{EE25DBAE-D5E3-4F81-8071-FD1D3DFE23FC}" dt="2024-05-04T08:13:01.402" v="2491" actId="1076"/>
          <ac:spMkLst>
            <pc:docMk/>
            <pc:sldMk cId="952062448" sldId="477"/>
            <ac:spMk id="110" creationId="{CB9641FF-7804-7DCF-B478-15FD10F27532}"/>
          </ac:spMkLst>
        </pc:spChg>
        <pc:spChg chg="add mod">
          <ac:chgData name="Huy Pham" userId="918db3a1909f15e0" providerId="LiveId" clId="{EE25DBAE-D5E3-4F81-8071-FD1D3DFE23FC}" dt="2024-05-04T08:13:10.656" v="2493" actId="1076"/>
          <ac:spMkLst>
            <pc:docMk/>
            <pc:sldMk cId="952062448" sldId="477"/>
            <ac:spMk id="113" creationId="{8FC8FDB9-1B1D-C029-623F-55EB510C4961}"/>
          </ac:spMkLst>
        </pc:spChg>
        <pc:spChg chg="add mod">
          <ac:chgData name="Huy Pham" userId="918db3a1909f15e0" providerId="LiveId" clId="{EE25DBAE-D5E3-4F81-8071-FD1D3DFE23FC}" dt="2024-05-04T08:11:08.416" v="2460" actId="20577"/>
          <ac:spMkLst>
            <pc:docMk/>
            <pc:sldMk cId="952062448" sldId="477"/>
            <ac:spMk id="115" creationId="{791E95EF-7F03-2983-1B78-B3487E4D7F55}"/>
          </ac:spMkLst>
        </pc:spChg>
        <pc:spChg chg="add mod">
          <ac:chgData name="Huy Pham" userId="918db3a1909f15e0" providerId="LiveId" clId="{EE25DBAE-D5E3-4F81-8071-FD1D3DFE23FC}" dt="2024-05-04T08:12:57.954" v="2490" actId="1076"/>
          <ac:spMkLst>
            <pc:docMk/>
            <pc:sldMk cId="952062448" sldId="477"/>
            <ac:spMk id="116" creationId="{9DE5A384-307F-4EB4-A9F4-41E9C3813678}"/>
          </ac:spMkLst>
        </pc:spChg>
        <pc:spChg chg="add mod">
          <ac:chgData name="Huy Pham" userId="918db3a1909f15e0" providerId="LiveId" clId="{EE25DBAE-D5E3-4F81-8071-FD1D3DFE23FC}" dt="2024-05-04T08:13:25.750" v="2499" actId="1076"/>
          <ac:spMkLst>
            <pc:docMk/>
            <pc:sldMk cId="952062448" sldId="477"/>
            <ac:spMk id="117" creationId="{E74C4E34-A4FC-C074-F51E-3B07FD1CC900}"/>
          </ac:spMkLst>
        </pc:spChg>
        <pc:graphicFrameChg chg="add del mod">
          <ac:chgData name="Huy Pham" userId="918db3a1909f15e0" providerId="LiveId" clId="{EE25DBAE-D5E3-4F81-8071-FD1D3DFE23FC}" dt="2024-05-04T08:03:09.154" v="2308"/>
          <ac:graphicFrameMkLst>
            <pc:docMk/>
            <pc:sldMk cId="952062448" sldId="477"/>
            <ac:graphicFrameMk id="17" creationId="{FEFEC887-2DF7-8208-A1B3-2A324A055FFD}"/>
          </ac:graphicFrameMkLst>
        </pc:graphicFrameChg>
        <pc:graphicFrameChg chg="add del mod">
          <ac:chgData name="Huy Pham" userId="918db3a1909f15e0" providerId="LiveId" clId="{EE25DBAE-D5E3-4F81-8071-FD1D3DFE23FC}" dt="2024-05-04T08:03:24.354" v="2315"/>
          <ac:graphicFrameMkLst>
            <pc:docMk/>
            <pc:sldMk cId="952062448" sldId="477"/>
            <ac:graphicFrameMk id="40" creationId="{656DA7F0-DA62-0CB4-44AE-73CAD9BAD4B8}"/>
          </ac:graphicFrameMkLst>
        </pc:graphicFrameChg>
        <pc:graphicFrameChg chg="add del mod">
          <ac:chgData name="Huy Pham" userId="918db3a1909f15e0" providerId="LiveId" clId="{EE25DBAE-D5E3-4F81-8071-FD1D3DFE23FC}" dt="2024-05-04T08:09:09.560" v="2408"/>
          <ac:graphicFrameMkLst>
            <pc:docMk/>
            <pc:sldMk cId="952062448" sldId="477"/>
            <ac:graphicFrameMk id="97" creationId="{63257EEC-AE4D-E359-148E-B6F6C9CBFD88}"/>
          </ac:graphicFrameMkLst>
        </pc:graphicFrameChg>
        <pc:graphicFrameChg chg="add del mod">
          <ac:chgData name="Huy Pham" userId="918db3a1909f15e0" providerId="LiveId" clId="{EE25DBAE-D5E3-4F81-8071-FD1D3DFE23FC}" dt="2024-05-04T08:09:17.431" v="2413"/>
          <ac:graphicFrameMkLst>
            <pc:docMk/>
            <pc:sldMk cId="952062448" sldId="477"/>
            <ac:graphicFrameMk id="102" creationId="{FD565255-47FE-5478-8049-EC313B9E292A}"/>
          </ac:graphicFrameMkLst>
        </pc:graphicFrameChg>
        <pc:graphicFrameChg chg="add del mod">
          <ac:chgData name="Huy Pham" userId="918db3a1909f15e0" providerId="LiveId" clId="{EE25DBAE-D5E3-4F81-8071-FD1D3DFE23FC}" dt="2024-05-04T08:09:29.266" v="2419"/>
          <ac:graphicFrameMkLst>
            <pc:docMk/>
            <pc:sldMk cId="952062448" sldId="477"/>
            <ac:graphicFrameMk id="108" creationId="{45C6F89B-E889-537A-D2CD-FDD36F39E036}"/>
          </ac:graphicFrameMkLst>
        </pc:graphicFrameChg>
        <pc:graphicFrameChg chg="add del mod">
          <ac:chgData name="Huy Pham" userId="918db3a1909f15e0" providerId="LiveId" clId="{EE25DBAE-D5E3-4F81-8071-FD1D3DFE23FC}" dt="2024-05-04T08:09:41.931" v="2425"/>
          <ac:graphicFrameMkLst>
            <pc:docMk/>
            <pc:sldMk cId="952062448" sldId="477"/>
            <ac:graphicFrameMk id="111" creationId="{207D2381-A156-990D-AC62-275FFA972C8D}"/>
          </ac:graphicFrameMkLst>
        </pc:graphicFrameChg>
        <pc:graphicFrameChg chg="add del mod">
          <ac:chgData name="Huy Pham" userId="918db3a1909f15e0" providerId="LiveId" clId="{EE25DBAE-D5E3-4F81-8071-FD1D3DFE23FC}" dt="2024-05-04T08:10:15.754" v="2440"/>
          <ac:graphicFrameMkLst>
            <pc:docMk/>
            <pc:sldMk cId="952062448" sldId="477"/>
            <ac:graphicFrameMk id="114" creationId="{BDCEC91A-2294-4C8B-F596-95D2E21A8EBF}"/>
          </ac:graphicFrameMkLst>
        </pc:graphicFrameChg>
        <pc:picChg chg="add del mod">
          <ac:chgData name="Huy Pham" userId="918db3a1909f15e0" providerId="LiveId" clId="{EE25DBAE-D5E3-4F81-8071-FD1D3DFE23FC}" dt="2024-05-04T08:09:08.221" v="2405" actId="478"/>
          <ac:picMkLst>
            <pc:docMk/>
            <pc:sldMk cId="952062448" sldId="477"/>
            <ac:picMk id="41" creationId="{67F38A90-40A5-1535-FFF9-2175418457BD}"/>
          </ac:picMkLst>
        </pc:picChg>
        <pc:cxnChg chg="del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13" creationId="{A8CB489E-B1BE-2E4E-2247-ACFC13616D35}"/>
          </ac:cxnSpMkLst>
        </pc:cxnChg>
        <pc:cxnChg chg="del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18" creationId="{A8CEE6B7-EAC7-2325-2ADF-E64F37EBA7E6}"/>
          </ac:cxnSpMkLst>
        </pc:cxnChg>
        <pc:cxnChg chg="add mod">
          <ac:chgData name="Huy Pham" userId="918db3a1909f15e0" providerId="LiveId" clId="{EE25DBAE-D5E3-4F81-8071-FD1D3DFE23FC}" dt="2024-05-04T08:05:31.629" v="2345" actId="1076"/>
          <ac:cxnSpMkLst>
            <pc:docMk/>
            <pc:sldMk cId="952062448" sldId="477"/>
            <ac:cxnSpMk id="42" creationId="{00AEFC2F-A5AB-B405-B24F-CCB364E8CFC6}"/>
          </ac:cxnSpMkLst>
        </pc:cxnChg>
        <pc:cxnChg chg="add mod">
          <ac:chgData name="Huy Pham" userId="918db3a1909f15e0" providerId="LiveId" clId="{EE25DBAE-D5E3-4F81-8071-FD1D3DFE23FC}" dt="2024-05-04T08:05:31.629" v="2345" actId="1076"/>
          <ac:cxnSpMkLst>
            <pc:docMk/>
            <pc:sldMk cId="952062448" sldId="477"/>
            <ac:cxnSpMk id="43" creationId="{BDEA50CF-DF8A-1A4B-F4D2-161E55ACD3B5}"/>
          </ac:cxnSpMkLst>
        </pc:cxnChg>
        <pc:cxnChg chg="add mod">
          <ac:chgData name="Huy Pham" userId="918db3a1909f15e0" providerId="LiveId" clId="{EE25DBAE-D5E3-4F81-8071-FD1D3DFE23FC}" dt="2024-05-04T08:05:31.629" v="2345" actId="1076"/>
          <ac:cxnSpMkLst>
            <pc:docMk/>
            <pc:sldMk cId="952062448" sldId="477"/>
            <ac:cxnSpMk id="44" creationId="{2E7D826C-1E36-34C5-0F52-ACA2490C6BAA}"/>
          </ac:cxnSpMkLst>
        </pc:cxnChg>
        <pc:cxnChg chg="add mod">
          <ac:chgData name="Huy Pham" userId="918db3a1909f15e0" providerId="LiveId" clId="{EE25DBAE-D5E3-4F81-8071-FD1D3DFE23FC}" dt="2024-05-04T08:05:31.629" v="2345" actId="1076"/>
          <ac:cxnSpMkLst>
            <pc:docMk/>
            <pc:sldMk cId="952062448" sldId="477"/>
            <ac:cxnSpMk id="45" creationId="{B6679A82-89E2-1255-2F40-99B1D9468712}"/>
          </ac:cxnSpMkLst>
        </pc:cxnChg>
        <pc:cxnChg chg="add mod">
          <ac:chgData name="Huy Pham" userId="918db3a1909f15e0" providerId="LiveId" clId="{EE25DBAE-D5E3-4F81-8071-FD1D3DFE23FC}" dt="2024-05-04T08:05:31.629" v="2345" actId="1076"/>
          <ac:cxnSpMkLst>
            <pc:docMk/>
            <pc:sldMk cId="952062448" sldId="477"/>
            <ac:cxnSpMk id="46" creationId="{0DD7778E-FA10-93B9-615C-3046684457B1}"/>
          </ac:cxnSpMkLst>
        </pc:cxnChg>
        <pc:cxnChg chg="add mod">
          <ac:chgData name="Huy Pham" userId="918db3a1909f15e0" providerId="LiveId" clId="{EE25DBAE-D5E3-4F81-8071-FD1D3DFE23FC}" dt="2024-05-04T08:05:31.629" v="2345" actId="1076"/>
          <ac:cxnSpMkLst>
            <pc:docMk/>
            <pc:sldMk cId="952062448" sldId="477"/>
            <ac:cxnSpMk id="52" creationId="{1ED7DD57-20F4-CADD-11B8-4325C227CA41}"/>
          </ac:cxnSpMkLst>
        </pc:cxnChg>
        <pc:cxnChg chg="del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53" creationId="{71C23898-56E9-7CC6-60C1-C253C04B9DEC}"/>
          </ac:cxnSpMkLst>
        </pc:cxnChg>
        <pc:cxnChg chg="del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54" creationId="{DB8CFBEA-9EAC-D958-A815-79A3DBFD67DA}"/>
          </ac:cxnSpMkLst>
        </pc:cxnChg>
        <pc:cxnChg chg="add del mod">
          <ac:chgData name="Huy Pham" userId="918db3a1909f15e0" providerId="LiveId" clId="{EE25DBAE-D5E3-4F81-8071-FD1D3DFE23FC}" dt="2024-05-04T08:08:29.654" v="2393" actId="478"/>
          <ac:cxnSpMkLst>
            <pc:docMk/>
            <pc:sldMk cId="952062448" sldId="477"/>
            <ac:cxnSpMk id="55" creationId="{81F98A39-48F8-8097-4A97-E0E0C9127844}"/>
          </ac:cxnSpMkLst>
        </pc:cxnChg>
        <pc:cxnChg chg="add mod">
          <ac:chgData name="Huy Pham" userId="918db3a1909f15e0" providerId="LiveId" clId="{EE25DBAE-D5E3-4F81-8071-FD1D3DFE23FC}" dt="2024-05-04T08:07:25.228" v="2373" actId="14100"/>
          <ac:cxnSpMkLst>
            <pc:docMk/>
            <pc:sldMk cId="952062448" sldId="477"/>
            <ac:cxnSpMk id="56" creationId="{DF2EF10F-E526-1FD3-78F4-62ACB9A87180}"/>
          </ac:cxnSpMkLst>
        </pc:cxnChg>
        <pc:cxnChg chg="del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57" creationId="{0947A17B-01DB-3350-28F1-19180D88C341}"/>
          </ac:cxnSpMkLst>
        </pc:cxnChg>
        <pc:cxnChg chg="add del mod">
          <ac:chgData name="Huy Pham" userId="918db3a1909f15e0" providerId="LiveId" clId="{EE25DBAE-D5E3-4F81-8071-FD1D3DFE23FC}" dt="2024-05-04T08:08:29.654" v="2393" actId="478"/>
          <ac:cxnSpMkLst>
            <pc:docMk/>
            <pc:sldMk cId="952062448" sldId="477"/>
            <ac:cxnSpMk id="59" creationId="{6C57E634-F7A8-77EB-8C2C-C8FE2944C1FD}"/>
          </ac:cxnSpMkLst>
        </pc:cxnChg>
        <pc:cxnChg chg="del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60" creationId="{D0134A67-9A5F-D94A-9DE4-8E62BABA3B14}"/>
          </ac:cxnSpMkLst>
        </pc:cxnChg>
        <pc:cxnChg chg="add del mod">
          <ac:chgData name="Huy Pham" userId="918db3a1909f15e0" providerId="LiveId" clId="{EE25DBAE-D5E3-4F81-8071-FD1D3DFE23FC}" dt="2024-05-04T08:08:29.654" v="2393" actId="478"/>
          <ac:cxnSpMkLst>
            <pc:docMk/>
            <pc:sldMk cId="952062448" sldId="477"/>
            <ac:cxnSpMk id="62" creationId="{7E2742FF-F9BA-3DD3-3476-0706BDB25D4F}"/>
          </ac:cxnSpMkLst>
        </pc:cxnChg>
        <pc:cxnChg chg="del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66" creationId="{8F9C762D-9E74-A4CA-6577-C295DBF319C9}"/>
          </ac:cxnSpMkLst>
        </pc:cxnChg>
        <pc:cxnChg chg="del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67" creationId="{FEFF69C4-A059-98F0-1A97-3170BA0DB93F}"/>
          </ac:cxnSpMkLst>
        </pc:cxnChg>
        <pc:cxnChg chg="del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68" creationId="{B9BA6106-9E5F-2B44-6805-8ED40895C28A}"/>
          </ac:cxnSpMkLst>
        </pc:cxnChg>
        <pc:cxnChg chg="add mod">
          <ac:chgData name="Huy Pham" userId="918db3a1909f15e0" providerId="LiveId" clId="{EE25DBAE-D5E3-4F81-8071-FD1D3DFE23FC}" dt="2024-05-04T08:08:13.930" v="2390" actId="14100"/>
          <ac:cxnSpMkLst>
            <pc:docMk/>
            <pc:sldMk cId="952062448" sldId="477"/>
            <ac:cxnSpMk id="73" creationId="{1EA3EA5D-74BB-D92F-3501-3C4FD4198F6C}"/>
          </ac:cxnSpMkLst>
        </pc:cxnChg>
        <pc:cxnChg chg="add mod">
          <ac:chgData name="Huy Pham" userId="918db3a1909f15e0" providerId="LiveId" clId="{EE25DBAE-D5E3-4F81-8071-FD1D3DFE23FC}" dt="2024-05-04T08:06:59.279" v="2367" actId="1038"/>
          <ac:cxnSpMkLst>
            <pc:docMk/>
            <pc:sldMk cId="952062448" sldId="477"/>
            <ac:cxnSpMk id="74" creationId="{E12499E4-7028-2AA9-505E-CD6AC5912700}"/>
          </ac:cxnSpMkLst>
        </pc:cxnChg>
        <pc:cxnChg chg="del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84" creationId="{38FE2ED6-A502-A449-4DDE-6C987212CAC9}"/>
          </ac:cxnSpMkLst>
        </pc:cxnChg>
        <pc:cxnChg chg="del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87" creationId="{C30B3B0C-A3CB-84CE-D663-B2EB05020342}"/>
          </ac:cxnSpMkLst>
        </pc:cxnChg>
        <pc:cxnChg chg="del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90" creationId="{5B6AC109-8441-48EA-B4AD-5AE44C132974}"/>
          </ac:cxnSpMkLst>
        </pc:cxnChg>
        <pc:cxnChg chg="del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93" creationId="{B9E27709-71DC-2786-F92B-5BAE223AC102}"/>
          </ac:cxnSpMkLst>
        </pc:cxnChg>
        <pc:cxnChg chg="del mod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94" creationId="{F4649CED-B7F5-D3B1-6FB0-2B2479667E9F}"/>
          </ac:cxnSpMkLst>
        </pc:cxnChg>
        <pc:cxnChg chg="del">
          <ac:chgData name="Huy Pham" userId="918db3a1909f15e0" providerId="LiveId" clId="{EE25DBAE-D5E3-4F81-8071-FD1D3DFE23FC}" dt="2024-05-04T08:02:44.883" v="2301" actId="478"/>
          <ac:cxnSpMkLst>
            <pc:docMk/>
            <pc:sldMk cId="952062448" sldId="477"/>
            <ac:cxnSpMk id="99" creationId="{E3851584-8B1C-73CE-F461-3B38ABFD4CEC}"/>
          </ac:cxnSpMkLst>
        </pc:cxnChg>
      </pc:sldChg>
      <pc:sldChg chg="del">
        <pc:chgData name="Huy Pham" userId="918db3a1909f15e0" providerId="LiveId" clId="{EE25DBAE-D5E3-4F81-8071-FD1D3DFE23FC}" dt="2024-05-03T07:44:31.815" v="15" actId="47"/>
        <pc:sldMkLst>
          <pc:docMk/>
          <pc:sldMk cId="3011301980" sldId="477"/>
        </pc:sldMkLst>
      </pc:sldChg>
      <pc:sldChg chg="addSp delSp modSp add mod modAnim">
        <pc:chgData name="Huy Pham" userId="918db3a1909f15e0" providerId="LiveId" clId="{EE25DBAE-D5E3-4F81-8071-FD1D3DFE23FC}" dt="2024-05-23T03:06:35.735" v="3027"/>
        <pc:sldMkLst>
          <pc:docMk/>
          <pc:sldMk cId="2340350699" sldId="478"/>
        </pc:sldMkLst>
        <pc:spChg chg="add mod">
          <ac:chgData name="Huy Pham" userId="918db3a1909f15e0" providerId="LiveId" clId="{EE25DBAE-D5E3-4F81-8071-FD1D3DFE23FC}" dt="2024-05-04T08:15:55.924" v="2540" actId="1076"/>
          <ac:spMkLst>
            <pc:docMk/>
            <pc:sldMk cId="2340350699" sldId="478"/>
            <ac:spMk id="13" creationId="{E64CDCFF-550D-C9B1-0704-FAE621622396}"/>
          </ac:spMkLst>
        </pc:spChg>
        <pc:spChg chg="add">
          <ac:chgData name="Huy Pham" userId="918db3a1909f15e0" providerId="LiveId" clId="{EE25DBAE-D5E3-4F81-8071-FD1D3DFE23FC}" dt="2024-05-04T08:14:08.847" v="2512"/>
          <ac:spMkLst>
            <pc:docMk/>
            <pc:sldMk cId="2340350699" sldId="478"/>
            <ac:spMk id="16" creationId="{9BEA8178-8703-8325-0DC7-D8D5AA0C6296}"/>
          </ac:spMkLst>
        </pc:spChg>
        <pc:spChg chg="add">
          <ac:chgData name="Huy Pham" userId="918db3a1909f15e0" providerId="LiveId" clId="{EE25DBAE-D5E3-4F81-8071-FD1D3DFE23FC}" dt="2024-05-04T08:14:08.847" v="2512"/>
          <ac:spMkLst>
            <pc:docMk/>
            <pc:sldMk cId="2340350699" sldId="478"/>
            <ac:spMk id="18" creationId="{B4EAD6B9-130E-FBEB-FBBF-F7AFA8EB4E9A}"/>
          </ac:spMkLst>
        </pc:spChg>
        <pc:spChg chg="add mod">
          <ac:chgData name="Huy Pham" userId="918db3a1909f15e0" providerId="LiveId" clId="{EE25DBAE-D5E3-4F81-8071-FD1D3DFE23FC}" dt="2024-05-04T08:15:51.818" v="2539" actId="20577"/>
          <ac:spMkLst>
            <pc:docMk/>
            <pc:sldMk cId="2340350699" sldId="478"/>
            <ac:spMk id="20" creationId="{2901B3C0-982B-7E11-91BF-7B44494B059F}"/>
          </ac:spMkLst>
        </pc:spChg>
        <pc:spChg chg="add mod">
          <ac:chgData name="Huy Pham" userId="918db3a1909f15e0" providerId="LiveId" clId="{EE25DBAE-D5E3-4F81-8071-FD1D3DFE23FC}" dt="2024-05-04T08:21:27.721" v="2629" actId="1035"/>
          <ac:spMkLst>
            <pc:docMk/>
            <pc:sldMk cId="2340350699" sldId="478"/>
            <ac:spMk id="21" creationId="{F88B1BE1-9225-4F05-EE28-162353BBF221}"/>
          </ac:spMkLst>
        </pc:spChg>
        <pc:spChg chg="add mod">
          <ac:chgData name="Huy Pham" userId="918db3a1909f15e0" providerId="LiveId" clId="{EE25DBAE-D5E3-4F81-8071-FD1D3DFE23FC}" dt="2024-05-04T08:21:20.795" v="2613" actId="1037"/>
          <ac:spMkLst>
            <pc:docMk/>
            <pc:sldMk cId="2340350699" sldId="478"/>
            <ac:spMk id="22" creationId="{DEAD70DF-36E2-8ED8-DD8B-BD7BA931C5C1}"/>
          </ac:spMkLst>
        </pc:spChg>
        <pc:spChg chg="add mod">
          <ac:chgData name="Huy Pham" userId="918db3a1909f15e0" providerId="LiveId" clId="{EE25DBAE-D5E3-4F81-8071-FD1D3DFE23FC}" dt="2024-05-04T08:21:36.519" v="2631" actId="1076"/>
          <ac:spMkLst>
            <pc:docMk/>
            <pc:sldMk cId="2340350699" sldId="478"/>
            <ac:spMk id="23" creationId="{BD9600CB-7A71-9A40-F9AC-578031EB8CF6}"/>
          </ac:spMkLst>
        </pc:spChg>
        <pc:spChg chg="add mod">
          <ac:chgData name="Huy Pham" userId="918db3a1909f15e0" providerId="LiveId" clId="{EE25DBAE-D5E3-4F81-8071-FD1D3DFE23FC}" dt="2024-05-04T08:21:48.937" v="2635" actId="1076"/>
          <ac:spMkLst>
            <pc:docMk/>
            <pc:sldMk cId="2340350699" sldId="478"/>
            <ac:spMk id="24" creationId="{7392DF25-7A39-E47A-4517-BCD3EEF25EFF}"/>
          </ac:spMkLst>
        </pc:spChg>
        <pc:spChg chg="del">
          <ac:chgData name="Huy Pham" userId="918db3a1909f15e0" providerId="LiveId" clId="{EE25DBAE-D5E3-4F81-8071-FD1D3DFE23FC}" dt="2024-05-04T08:13:51.339" v="2503" actId="478"/>
          <ac:spMkLst>
            <pc:docMk/>
            <pc:sldMk cId="2340350699" sldId="478"/>
            <ac:spMk id="101" creationId="{44EC1A09-BA68-CF8A-1441-7D3CE7C310BD}"/>
          </ac:spMkLst>
        </pc:spChg>
        <pc:spChg chg="del">
          <ac:chgData name="Huy Pham" userId="918db3a1909f15e0" providerId="LiveId" clId="{EE25DBAE-D5E3-4F81-8071-FD1D3DFE23FC}" dt="2024-05-04T08:13:46.417" v="2501" actId="478"/>
          <ac:spMkLst>
            <pc:docMk/>
            <pc:sldMk cId="2340350699" sldId="478"/>
            <ac:spMk id="107" creationId="{8CD448C4-1CA2-3776-BB97-12D154FC490C}"/>
          </ac:spMkLst>
        </pc:spChg>
        <pc:spChg chg="del">
          <ac:chgData name="Huy Pham" userId="918db3a1909f15e0" providerId="LiveId" clId="{EE25DBAE-D5E3-4F81-8071-FD1D3DFE23FC}" dt="2024-05-04T08:13:46.417" v="2501" actId="478"/>
          <ac:spMkLst>
            <pc:docMk/>
            <pc:sldMk cId="2340350699" sldId="478"/>
            <ac:spMk id="110" creationId="{CB9641FF-7804-7DCF-B478-15FD10F27532}"/>
          </ac:spMkLst>
        </pc:spChg>
        <pc:spChg chg="del">
          <ac:chgData name="Huy Pham" userId="918db3a1909f15e0" providerId="LiveId" clId="{EE25DBAE-D5E3-4F81-8071-FD1D3DFE23FC}" dt="2024-05-04T08:13:46.417" v="2501" actId="478"/>
          <ac:spMkLst>
            <pc:docMk/>
            <pc:sldMk cId="2340350699" sldId="478"/>
            <ac:spMk id="113" creationId="{8FC8FDB9-1B1D-C029-623F-55EB510C4961}"/>
          </ac:spMkLst>
        </pc:spChg>
        <pc:spChg chg="del">
          <ac:chgData name="Huy Pham" userId="918db3a1909f15e0" providerId="LiveId" clId="{EE25DBAE-D5E3-4F81-8071-FD1D3DFE23FC}" dt="2024-05-04T08:13:46.417" v="2501" actId="478"/>
          <ac:spMkLst>
            <pc:docMk/>
            <pc:sldMk cId="2340350699" sldId="478"/>
            <ac:spMk id="115" creationId="{791E95EF-7F03-2983-1B78-B3487E4D7F55}"/>
          </ac:spMkLst>
        </pc:spChg>
        <pc:spChg chg="del">
          <ac:chgData name="Huy Pham" userId="918db3a1909f15e0" providerId="LiveId" clId="{EE25DBAE-D5E3-4F81-8071-FD1D3DFE23FC}" dt="2024-05-04T08:13:48.661" v="2502" actId="478"/>
          <ac:spMkLst>
            <pc:docMk/>
            <pc:sldMk cId="2340350699" sldId="478"/>
            <ac:spMk id="116" creationId="{9DE5A384-307F-4EB4-A9F4-41E9C3813678}"/>
          </ac:spMkLst>
        </pc:spChg>
        <pc:spChg chg="del">
          <ac:chgData name="Huy Pham" userId="918db3a1909f15e0" providerId="LiveId" clId="{EE25DBAE-D5E3-4F81-8071-FD1D3DFE23FC}" dt="2024-05-04T08:13:46.417" v="2501" actId="478"/>
          <ac:spMkLst>
            <pc:docMk/>
            <pc:sldMk cId="2340350699" sldId="478"/>
            <ac:spMk id="117" creationId="{E74C4E34-A4FC-C074-F51E-3B07FD1CC900}"/>
          </ac:spMkLst>
        </pc:spChg>
        <pc:graphicFrameChg chg="add del mod">
          <ac:chgData name="Huy Pham" userId="918db3a1909f15e0" providerId="LiveId" clId="{EE25DBAE-D5E3-4F81-8071-FD1D3DFE23FC}" dt="2024-05-04T08:14:00.007" v="2506"/>
          <ac:graphicFrameMkLst>
            <pc:docMk/>
            <pc:sldMk cId="2340350699" sldId="478"/>
            <ac:graphicFrameMk id="11" creationId="{1679F6DE-3AFF-5E7A-2C64-23B1820FA1D7}"/>
          </ac:graphicFrameMkLst>
        </pc:graphicFrameChg>
        <pc:graphicFrameChg chg="add del mod">
          <ac:chgData name="Huy Pham" userId="918db3a1909f15e0" providerId="LiveId" clId="{EE25DBAE-D5E3-4F81-8071-FD1D3DFE23FC}" dt="2024-05-04T08:14:14.878" v="2514"/>
          <ac:graphicFrameMkLst>
            <pc:docMk/>
            <pc:sldMk cId="2340350699" sldId="478"/>
            <ac:graphicFrameMk id="14" creationId="{7D764C68-33E1-F499-0099-2791D123D66A}"/>
          </ac:graphicFrameMkLst>
        </pc:graphicFrameChg>
        <pc:graphicFrameChg chg="add">
          <ac:chgData name="Huy Pham" userId="918db3a1909f15e0" providerId="LiveId" clId="{EE25DBAE-D5E3-4F81-8071-FD1D3DFE23FC}" dt="2024-05-04T08:14:08.847" v="2512"/>
          <ac:graphicFrameMkLst>
            <pc:docMk/>
            <pc:sldMk cId="2340350699" sldId="478"/>
            <ac:graphicFrameMk id="17" creationId="{A7035043-EFC4-1436-D180-02C3E2E43241}"/>
          </ac:graphicFrameMkLst>
        </pc:graphicFrameChg>
      </pc:sldChg>
      <pc:sldChg chg="del">
        <pc:chgData name="Huy Pham" userId="918db3a1909f15e0" providerId="LiveId" clId="{EE25DBAE-D5E3-4F81-8071-FD1D3DFE23FC}" dt="2024-05-03T07:44:31.569" v="14" actId="47"/>
        <pc:sldMkLst>
          <pc:docMk/>
          <pc:sldMk cId="2605712920" sldId="478"/>
        </pc:sldMkLst>
      </pc:sldChg>
      <pc:sldChg chg="addSp delSp modSp add mod delAnim modAnim">
        <pc:chgData name="Huy Pham" userId="918db3a1909f15e0" providerId="LiveId" clId="{EE25DBAE-D5E3-4F81-8071-FD1D3DFE23FC}" dt="2024-05-23T03:07:21.990" v="3028"/>
        <pc:sldMkLst>
          <pc:docMk/>
          <pc:sldMk cId="307793428" sldId="479"/>
        </pc:sldMkLst>
        <pc:spChg chg="mod">
          <ac:chgData name="Huy Pham" userId="918db3a1909f15e0" providerId="LiveId" clId="{EE25DBAE-D5E3-4F81-8071-FD1D3DFE23FC}" dt="2024-05-04T08:23:06.294" v="2653" actId="14100"/>
          <ac:spMkLst>
            <pc:docMk/>
            <pc:sldMk cId="307793428" sldId="479"/>
            <ac:spMk id="10" creationId="{3EBE4774-3DD8-B19D-A3AF-80D9ED5CA84D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13" creationId="{E64CDCFF-550D-C9B1-0704-FAE621622396}"/>
          </ac:spMkLst>
        </pc:spChg>
        <pc:spChg chg="add mod">
          <ac:chgData name="Huy Pham" userId="918db3a1909f15e0" providerId="LiveId" clId="{EE25DBAE-D5E3-4F81-8071-FD1D3DFE23FC}" dt="2024-05-04T08:23:00.256" v="2652" actId="1076"/>
          <ac:spMkLst>
            <pc:docMk/>
            <pc:sldMk cId="307793428" sldId="479"/>
            <ac:spMk id="14" creationId="{16672222-22F4-D65B-BA7D-55A036E4EFF8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15" creationId="{AF100698-E056-B121-00E0-9C0500CD9ED1}"/>
          </ac:spMkLst>
        </pc:spChg>
        <pc:spChg chg="add mod">
          <ac:chgData name="Huy Pham" userId="918db3a1909f15e0" providerId="LiveId" clId="{EE25DBAE-D5E3-4F81-8071-FD1D3DFE23FC}" dt="2024-05-04T08:23:16.924" v="2655" actId="1076"/>
          <ac:spMkLst>
            <pc:docMk/>
            <pc:sldMk cId="307793428" sldId="479"/>
            <ac:spMk id="16" creationId="{13D77ABA-51CF-D47F-558A-B9B49609A1E7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20" creationId="{2901B3C0-982B-7E11-91BF-7B44494B059F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21" creationId="{F88B1BE1-9225-4F05-EE28-162353BBF221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22" creationId="{DEAD70DF-36E2-8ED8-DD8B-BD7BA931C5C1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23" creationId="{BD9600CB-7A71-9A40-F9AC-578031EB8CF6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24" creationId="{7392DF25-7A39-E47A-4517-BCD3EEF25EFF}"/>
          </ac:spMkLst>
        </pc:spChg>
        <pc:spChg chg="add mod">
          <ac:chgData name="Huy Pham" userId="918db3a1909f15e0" providerId="LiveId" clId="{EE25DBAE-D5E3-4F81-8071-FD1D3DFE23FC}" dt="2024-05-04T08:23:54.957" v="2657" actId="1076"/>
          <ac:spMkLst>
            <pc:docMk/>
            <pc:sldMk cId="307793428" sldId="479"/>
            <ac:spMk id="38" creationId="{FBD7CE0D-7C1E-E456-FD58-6F820D02AF7D}"/>
          </ac:spMkLst>
        </pc:spChg>
        <pc:spChg chg="del">
          <ac:chgData name="Huy Pham" userId="918db3a1909f15e0" providerId="LiveId" clId="{EE25DBAE-D5E3-4F81-8071-FD1D3DFE23FC}" dt="2024-05-04T08:22:28.485" v="2638" actId="478"/>
          <ac:spMkLst>
            <pc:docMk/>
            <pc:sldMk cId="307793428" sldId="479"/>
            <ac:spMk id="39" creationId="{948ECFED-AA62-FCC8-3761-571664D30602}"/>
          </ac:spMkLst>
        </pc:spChg>
        <pc:spChg chg="add mod">
          <ac:chgData name="Huy Pham" userId="918db3a1909f15e0" providerId="LiveId" clId="{EE25DBAE-D5E3-4F81-8071-FD1D3DFE23FC}" dt="2024-05-04T08:23:54.957" v="2657" actId="1076"/>
          <ac:spMkLst>
            <pc:docMk/>
            <pc:sldMk cId="307793428" sldId="479"/>
            <ac:spMk id="40" creationId="{18A184CF-8733-A6B8-1FF1-E1F7542CC77C}"/>
          </ac:spMkLst>
        </pc:spChg>
        <pc:spChg chg="add mod">
          <ac:chgData name="Huy Pham" userId="918db3a1909f15e0" providerId="LiveId" clId="{EE25DBAE-D5E3-4F81-8071-FD1D3DFE23FC}" dt="2024-05-04T08:23:54.957" v="2657" actId="1076"/>
          <ac:spMkLst>
            <pc:docMk/>
            <pc:sldMk cId="307793428" sldId="479"/>
            <ac:spMk id="41" creationId="{7245F8B2-2442-8D71-6A56-11731090B34F}"/>
          </ac:spMkLst>
        </pc:spChg>
        <pc:spChg chg="add mod">
          <ac:chgData name="Huy Pham" userId="918db3a1909f15e0" providerId="LiveId" clId="{EE25DBAE-D5E3-4F81-8071-FD1D3DFE23FC}" dt="2024-05-04T08:23:54.957" v="2657" actId="1076"/>
          <ac:spMkLst>
            <pc:docMk/>
            <pc:sldMk cId="307793428" sldId="479"/>
            <ac:spMk id="47" creationId="{AEE3E681-6432-5FCC-D0BE-55556E577654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48" creationId="{B12E1C96-39A8-2171-1099-D182C6AB7FFE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49" creationId="{B5DF1E4F-8E3D-8335-279E-BD31E930BA21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50" creationId="{5C2008A0-FCC2-23F9-1665-E070682CB6D4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51" creationId="{B0AB79B4-095E-B259-C352-CF3F6F8C7002}"/>
          </ac:spMkLst>
        </pc:spChg>
        <pc:spChg chg="add mod">
          <ac:chgData name="Huy Pham" userId="918db3a1909f15e0" providerId="LiveId" clId="{EE25DBAE-D5E3-4F81-8071-FD1D3DFE23FC}" dt="2024-05-04T08:23:54.957" v="2657" actId="1076"/>
          <ac:spMkLst>
            <pc:docMk/>
            <pc:sldMk cId="307793428" sldId="479"/>
            <ac:spMk id="55" creationId="{A9258DA6-A2D5-E828-71B4-76AC4A163F21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58" creationId="{105A04C5-7161-BED0-CC8D-81385A40ACA9}"/>
          </ac:spMkLst>
        </pc:spChg>
        <pc:spChg chg="add mod">
          <ac:chgData name="Huy Pham" userId="918db3a1909f15e0" providerId="LiveId" clId="{EE25DBAE-D5E3-4F81-8071-FD1D3DFE23FC}" dt="2024-05-04T08:23:54.957" v="2657" actId="1076"/>
          <ac:spMkLst>
            <pc:docMk/>
            <pc:sldMk cId="307793428" sldId="479"/>
            <ac:spMk id="66" creationId="{23A78910-C728-966A-A30E-0458E7A97F7C}"/>
          </ac:spMkLst>
        </pc:spChg>
        <pc:spChg chg="add mod">
          <ac:chgData name="Huy Pham" userId="918db3a1909f15e0" providerId="LiveId" clId="{EE25DBAE-D5E3-4F81-8071-FD1D3DFE23FC}" dt="2024-05-04T08:23:54.957" v="2657" actId="1076"/>
          <ac:spMkLst>
            <pc:docMk/>
            <pc:sldMk cId="307793428" sldId="479"/>
            <ac:spMk id="67" creationId="{F16BFC4F-6664-FCB1-BC17-1105950BD797}"/>
          </ac:spMkLst>
        </pc:spChg>
        <pc:spChg chg="add mod">
          <ac:chgData name="Huy Pham" userId="918db3a1909f15e0" providerId="LiveId" clId="{EE25DBAE-D5E3-4F81-8071-FD1D3DFE23FC}" dt="2024-05-04T08:23:54.957" v="2657" actId="1076"/>
          <ac:spMkLst>
            <pc:docMk/>
            <pc:sldMk cId="307793428" sldId="479"/>
            <ac:spMk id="68" creationId="{4F819713-F9CC-5CD3-4BFB-C3069CC54F07}"/>
          </ac:spMkLst>
        </pc:spChg>
        <pc:spChg chg="add mod">
          <ac:chgData name="Huy Pham" userId="918db3a1909f15e0" providerId="LiveId" clId="{EE25DBAE-D5E3-4F81-8071-FD1D3DFE23FC}" dt="2024-05-04T08:25:47.204" v="2677" actId="1076"/>
          <ac:spMkLst>
            <pc:docMk/>
            <pc:sldMk cId="307793428" sldId="479"/>
            <ac:spMk id="69" creationId="{4E15E30F-612D-5CAB-C2B5-EBF9F38C765C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70" creationId="{6907FA45-C8E0-2BA8-A42C-25621822A343}"/>
          </ac:spMkLst>
        </pc:spChg>
        <pc:spChg chg="add mod">
          <ac:chgData name="Huy Pham" userId="918db3a1909f15e0" providerId="LiveId" clId="{EE25DBAE-D5E3-4F81-8071-FD1D3DFE23FC}" dt="2024-05-04T08:23:54.957" v="2657" actId="1076"/>
          <ac:spMkLst>
            <pc:docMk/>
            <pc:sldMk cId="307793428" sldId="479"/>
            <ac:spMk id="71" creationId="{348E9B99-BEAE-197D-DA3C-137AC01A0336}"/>
          </ac:spMkLst>
        </pc:spChg>
        <pc:spChg chg="add mod">
          <ac:chgData name="Huy Pham" userId="918db3a1909f15e0" providerId="LiveId" clId="{EE25DBAE-D5E3-4F81-8071-FD1D3DFE23FC}" dt="2024-05-04T08:23:54.957" v="2657" actId="1076"/>
          <ac:spMkLst>
            <pc:docMk/>
            <pc:sldMk cId="307793428" sldId="479"/>
            <ac:spMk id="72" creationId="{F45076AA-9769-6FF4-4220-3C565D2CB72C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75" creationId="{852322D6-31DF-1523-2013-006DAF324C65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76" creationId="{76C66E81-C032-B289-1522-2C1266869D4C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77" creationId="{1940C0CF-4AC7-B567-3A62-E42984044C77}"/>
          </ac:spMkLst>
        </pc:spChg>
        <pc:spChg chg="add mod">
          <ac:chgData name="Huy Pham" userId="918db3a1909f15e0" providerId="LiveId" clId="{EE25DBAE-D5E3-4F81-8071-FD1D3DFE23FC}" dt="2024-05-04T08:23:54.957" v="2657" actId="1076"/>
          <ac:spMkLst>
            <pc:docMk/>
            <pc:sldMk cId="307793428" sldId="479"/>
            <ac:spMk id="78" creationId="{9A6634A6-362D-E9F6-F819-3EB5F9505AC0}"/>
          </ac:spMkLst>
        </pc:spChg>
        <pc:spChg chg="add mod">
          <ac:chgData name="Huy Pham" userId="918db3a1909f15e0" providerId="LiveId" clId="{EE25DBAE-D5E3-4F81-8071-FD1D3DFE23FC}" dt="2024-05-04T08:23:54.957" v="2657" actId="1076"/>
          <ac:spMkLst>
            <pc:docMk/>
            <pc:sldMk cId="307793428" sldId="479"/>
            <ac:spMk id="79" creationId="{756879BA-BF0A-215D-C402-7CC4BF43DEEB}"/>
          </ac:spMkLst>
        </pc:spChg>
        <pc:spChg chg="add mod">
          <ac:chgData name="Huy Pham" userId="918db3a1909f15e0" providerId="LiveId" clId="{EE25DBAE-D5E3-4F81-8071-FD1D3DFE23FC}" dt="2024-05-04T08:23:54.957" v="2657" actId="1076"/>
          <ac:spMkLst>
            <pc:docMk/>
            <pc:sldMk cId="307793428" sldId="479"/>
            <ac:spMk id="80" creationId="{597A4A6C-CA4F-0614-8CC0-072F46E028B4}"/>
          </ac:spMkLst>
        </pc:spChg>
        <pc:spChg chg="add mod">
          <ac:chgData name="Huy Pham" userId="918db3a1909f15e0" providerId="LiveId" clId="{EE25DBAE-D5E3-4F81-8071-FD1D3DFE23FC}" dt="2024-05-04T08:23:54.957" v="2657" actId="1076"/>
          <ac:spMkLst>
            <pc:docMk/>
            <pc:sldMk cId="307793428" sldId="479"/>
            <ac:spMk id="81" creationId="{7D7A1111-BE5C-5D73-C0F9-A7F3533F704B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92" creationId="{7D0F5C3E-D144-8BCB-7AE8-664E83C1FE00}"/>
          </ac:spMkLst>
        </pc:spChg>
        <pc:spChg chg="add mod">
          <ac:chgData name="Huy Pham" userId="918db3a1909f15e0" providerId="LiveId" clId="{EE25DBAE-D5E3-4F81-8071-FD1D3DFE23FC}" dt="2024-05-04T08:31:02.261" v="2815" actId="1076"/>
          <ac:spMkLst>
            <pc:docMk/>
            <pc:sldMk cId="307793428" sldId="479"/>
            <ac:spMk id="94" creationId="{D8A4198A-0DCC-B2C6-D54C-3A99752C942F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95" creationId="{E14B5240-2B1D-5207-79D9-CF3A2BB2CD66}"/>
          </ac:spMkLst>
        </pc:spChg>
        <pc:spChg chg="del">
          <ac:chgData name="Huy Pham" userId="918db3a1909f15e0" providerId="LiveId" clId="{EE25DBAE-D5E3-4F81-8071-FD1D3DFE23FC}" dt="2024-05-04T08:22:25.455" v="2637" actId="478"/>
          <ac:spMkLst>
            <pc:docMk/>
            <pc:sldMk cId="307793428" sldId="479"/>
            <ac:spMk id="96" creationId="{A9B240CD-C399-2FB3-028C-A19D0FC86248}"/>
          </ac:spMkLst>
        </pc:spChg>
        <pc:spChg chg="add mod">
          <ac:chgData name="Huy Pham" userId="918db3a1909f15e0" providerId="LiveId" clId="{EE25DBAE-D5E3-4F81-8071-FD1D3DFE23FC}" dt="2024-05-04T08:26:34.720" v="2695" actId="313"/>
          <ac:spMkLst>
            <pc:docMk/>
            <pc:sldMk cId="307793428" sldId="479"/>
            <ac:spMk id="97" creationId="{CA97607E-40DE-A423-82A3-6B4383BA09AF}"/>
          </ac:spMkLst>
        </pc:spChg>
        <pc:spChg chg="add mod">
          <ac:chgData name="Huy Pham" userId="918db3a1909f15e0" providerId="LiveId" clId="{EE25DBAE-D5E3-4F81-8071-FD1D3DFE23FC}" dt="2024-05-04T08:28:08.434" v="2760" actId="1076"/>
          <ac:spMkLst>
            <pc:docMk/>
            <pc:sldMk cId="307793428" sldId="479"/>
            <ac:spMk id="98" creationId="{2DCD6ABE-0DA4-8AF4-3BB5-2114C2400C26}"/>
          </ac:spMkLst>
        </pc:spChg>
        <pc:spChg chg="add mod">
          <ac:chgData name="Huy Pham" userId="918db3a1909f15e0" providerId="LiveId" clId="{EE25DBAE-D5E3-4F81-8071-FD1D3DFE23FC}" dt="2024-05-04T08:28:52.518" v="2780" actId="1076"/>
          <ac:spMkLst>
            <pc:docMk/>
            <pc:sldMk cId="307793428" sldId="479"/>
            <ac:spMk id="99" creationId="{E4FAB116-7B98-5F4B-AF5A-99C3594159BC}"/>
          </ac:spMkLst>
        </pc:spChg>
        <pc:spChg chg="add mod">
          <ac:chgData name="Huy Pham" userId="918db3a1909f15e0" providerId="LiveId" clId="{EE25DBAE-D5E3-4F81-8071-FD1D3DFE23FC}" dt="2024-05-04T08:33:28.316" v="2844" actId="20577"/>
          <ac:spMkLst>
            <pc:docMk/>
            <pc:sldMk cId="307793428" sldId="479"/>
            <ac:spMk id="100" creationId="{65107EBB-EB13-AC51-546C-908D4B78E275}"/>
          </ac:spMkLst>
        </pc:spChg>
        <pc:spChg chg="add mod">
          <ac:chgData name="Huy Pham" userId="918db3a1909f15e0" providerId="LiveId" clId="{EE25DBAE-D5E3-4F81-8071-FD1D3DFE23FC}" dt="2024-05-04T08:30:33.724" v="2811" actId="1035"/>
          <ac:spMkLst>
            <pc:docMk/>
            <pc:sldMk cId="307793428" sldId="479"/>
            <ac:spMk id="102" creationId="{0DDF13EB-2273-B591-6324-041EE824BFB0}"/>
          </ac:spMkLst>
        </pc:spChg>
        <pc:spChg chg="add mod">
          <ac:chgData name="Huy Pham" userId="918db3a1909f15e0" providerId="LiveId" clId="{EE25DBAE-D5E3-4F81-8071-FD1D3DFE23FC}" dt="2024-05-04T08:31:53.982" v="2833" actId="1076"/>
          <ac:spMkLst>
            <pc:docMk/>
            <pc:sldMk cId="307793428" sldId="479"/>
            <ac:spMk id="104" creationId="{3EE710BC-D60C-FBF5-DA39-7BE91559AF46}"/>
          </ac:spMkLst>
        </pc:spChg>
        <pc:spChg chg="add del mod">
          <ac:chgData name="Huy Pham" userId="918db3a1909f15e0" providerId="LiveId" clId="{EE25DBAE-D5E3-4F81-8071-FD1D3DFE23FC}" dt="2024-05-04T08:33:32.694" v="2845" actId="478"/>
          <ac:spMkLst>
            <pc:docMk/>
            <pc:sldMk cId="307793428" sldId="479"/>
            <ac:spMk id="105" creationId="{16A55289-9CBC-4EF0-4FAD-0313D53EA1D5}"/>
          </ac:spMkLst>
        </pc:spChg>
        <pc:spChg chg="add mod">
          <ac:chgData name="Huy Pham" userId="918db3a1909f15e0" providerId="LiveId" clId="{EE25DBAE-D5E3-4F81-8071-FD1D3DFE23FC}" dt="2024-05-04T08:33:59.897" v="2861" actId="20577"/>
          <ac:spMkLst>
            <pc:docMk/>
            <pc:sldMk cId="307793428" sldId="479"/>
            <ac:spMk id="106" creationId="{E41B534E-54F2-45FE-1203-5FE061B91AF1}"/>
          </ac:spMkLst>
        </pc:spChg>
        <pc:spChg chg="add mod">
          <ac:chgData name="Huy Pham" userId="918db3a1909f15e0" providerId="LiveId" clId="{EE25DBAE-D5E3-4F81-8071-FD1D3DFE23FC}" dt="2024-05-04T08:38:26.010" v="2878" actId="1035"/>
          <ac:spMkLst>
            <pc:docMk/>
            <pc:sldMk cId="307793428" sldId="479"/>
            <ac:spMk id="108" creationId="{FBCB769E-2CF2-E5DC-326A-BD8FDD3C3D65}"/>
          </ac:spMkLst>
        </pc:spChg>
        <pc:spChg chg="add mod">
          <ac:chgData name="Huy Pham" userId="918db3a1909f15e0" providerId="LiveId" clId="{EE25DBAE-D5E3-4F81-8071-FD1D3DFE23FC}" dt="2024-05-04T08:39:54.554" v="2892" actId="1076"/>
          <ac:spMkLst>
            <pc:docMk/>
            <pc:sldMk cId="307793428" sldId="479"/>
            <ac:spMk id="110" creationId="{4761CAD2-EAEA-54A9-CDEC-04E6C0E28DB1}"/>
          </ac:spMkLst>
        </pc:spChg>
        <pc:spChg chg="add mod">
          <ac:chgData name="Huy Pham" userId="918db3a1909f15e0" providerId="LiveId" clId="{EE25DBAE-D5E3-4F81-8071-FD1D3DFE23FC}" dt="2024-05-04T08:40:24.300" v="2899" actId="14100"/>
          <ac:spMkLst>
            <pc:docMk/>
            <pc:sldMk cId="307793428" sldId="479"/>
            <ac:spMk id="111" creationId="{09378050-039A-342D-14D3-C0F10CD6E008}"/>
          </ac:spMkLst>
        </pc:spChg>
        <pc:graphicFrameChg chg="add del mod">
          <ac:chgData name="Huy Pham" userId="918db3a1909f15e0" providerId="LiveId" clId="{EE25DBAE-D5E3-4F81-8071-FD1D3DFE23FC}" dt="2024-05-04T08:22:35.993" v="2641"/>
          <ac:graphicFrameMkLst>
            <pc:docMk/>
            <pc:sldMk cId="307793428" sldId="479"/>
            <ac:graphicFrameMk id="11" creationId="{5563471E-B372-61A1-2DFC-77EE5F5F50FB}"/>
          </ac:graphicFrameMkLst>
        </pc:graphicFrameChg>
        <pc:picChg chg="add mod">
          <ac:chgData name="Huy Pham" userId="918db3a1909f15e0" providerId="LiveId" clId="{EE25DBAE-D5E3-4F81-8071-FD1D3DFE23FC}" dt="2024-05-04T08:30:08.134" v="2799" actId="1076"/>
          <ac:picMkLst>
            <pc:docMk/>
            <pc:sldMk cId="307793428" sldId="479"/>
            <ac:picMk id="101" creationId="{B8647423-B410-DC17-30A4-646301C0FAA3}"/>
          </ac:picMkLst>
        </pc:picChg>
        <pc:picChg chg="add mod">
          <ac:chgData name="Huy Pham" userId="918db3a1909f15e0" providerId="LiveId" clId="{EE25DBAE-D5E3-4F81-8071-FD1D3DFE23FC}" dt="2024-05-04T08:31:13.015" v="2819" actId="1076"/>
          <ac:picMkLst>
            <pc:docMk/>
            <pc:sldMk cId="307793428" sldId="479"/>
            <ac:picMk id="103" creationId="{E85DED24-CE50-E177-5484-F8EF81A36CE1}"/>
          </ac:picMkLst>
        </pc:picChg>
        <pc:picChg chg="add mod">
          <ac:chgData name="Huy Pham" userId="918db3a1909f15e0" providerId="LiveId" clId="{EE25DBAE-D5E3-4F81-8071-FD1D3DFE23FC}" dt="2024-05-04T08:37:39.748" v="2863" actId="1076"/>
          <ac:picMkLst>
            <pc:docMk/>
            <pc:sldMk cId="307793428" sldId="479"/>
            <ac:picMk id="107" creationId="{C6C55D27-CA73-A3B3-9F38-14FB2DD11055}"/>
          </ac:picMkLst>
        </pc:picChg>
        <pc:cxnChg chg="add mod">
          <ac:chgData name="Huy Pham" userId="918db3a1909f15e0" providerId="LiveId" clId="{EE25DBAE-D5E3-4F81-8071-FD1D3DFE23FC}" dt="2024-05-04T08:23:54.957" v="2657" actId="1076"/>
          <ac:cxnSpMkLst>
            <pc:docMk/>
            <pc:sldMk cId="307793428" sldId="479"/>
            <ac:cxnSpMk id="17" creationId="{909FDED4-0BBE-C9EC-3AF2-CC7B12104BA2}"/>
          </ac:cxnSpMkLst>
        </pc:cxnChg>
        <pc:cxnChg chg="add mod">
          <ac:chgData name="Huy Pham" userId="918db3a1909f15e0" providerId="LiveId" clId="{EE25DBAE-D5E3-4F81-8071-FD1D3DFE23FC}" dt="2024-05-04T08:23:54.957" v="2657" actId="1076"/>
          <ac:cxnSpMkLst>
            <pc:docMk/>
            <pc:sldMk cId="307793428" sldId="479"/>
            <ac:cxnSpMk id="18" creationId="{18D0FEE1-ADED-4915-AD35-88632491ECAE}"/>
          </ac:cxnSpMkLst>
        </pc:cxnChg>
        <pc:cxnChg chg="add mod">
          <ac:chgData name="Huy Pham" userId="918db3a1909f15e0" providerId="LiveId" clId="{EE25DBAE-D5E3-4F81-8071-FD1D3DFE23FC}" dt="2024-05-04T08:23:54.957" v="2657" actId="1076"/>
          <ac:cxnSpMkLst>
            <pc:docMk/>
            <pc:sldMk cId="307793428" sldId="479"/>
            <ac:cxnSpMk id="19" creationId="{EFFF7AD4-83AD-9B08-3A23-070A0C9BEF70}"/>
          </ac:cxnSpMkLst>
        </pc:cxnChg>
        <pc:cxnChg chg="add mod">
          <ac:chgData name="Huy Pham" userId="918db3a1909f15e0" providerId="LiveId" clId="{EE25DBAE-D5E3-4F81-8071-FD1D3DFE23FC}" dt="2024-05-04T08:23:54.957" v="2657" actId="1076"/>
          <ac:cxnSpMkLst>
            <pc:docMk/>
            <pc:sldMk cId="307793428" sldId="479"/>
            <ac:cxnSpMk id="25" creationId="{FB591894-C5F8-57DE-3DF3-E9FD9D9FEED0}"/>
          </ac:cxnSpMkLst>
        </pc:cxnChg>
        <pc:cxnChg chg="add mod">
          <ac:chgData name="Huy Pham" userId="918db3a1909f15e0" providerId="LiveId" clId="{EE25DBAE-D5E3-4F81-8071-FD1D3DFE23FC}" dt="2024-05-04T08:23:54.957" v="2657" actId="1076"/>
          <ac:cxnSpMkLst>
            <pc:docMk/>
            <pc:sldMk cId="307793428" sldId="479"/>
            <ac:cxnSpMk id="35" creationId="{D35EBFE4-8F9A-01A7-A916-6DCF772DD441}"/>
          </ac:cxnSpMkLst>
        </pc:cxnChg>
        <pc:cxnChg chg="del">
          <ac:chgData name="Huy Pham" userId="918db3a1909f15e0" providerId="LiveId" clId="{EE25DBAE-D5E3-4F81-8071-FD1D3DFE23FC}" dt="2024-05-04T08:22:25.455" v="2637" actId="478"/>
          <ac:cxnSpMkLst>
            <pc:docMk/>
            <pc:sldMk cId="307793428" sldId="479"/>
            <ac:cxnSpMk id="42" creationId="{00AEFC2F-A5AB-B405-B24F-CCB364E8CFC6}"/>
          </ac:cxnSpMkLst>
        </pc:cxnChg>
        <pc:cxnChg chg="del">
          <ac:chgData name="Huy Pham" userId="918db3a1909f15e0" providerId="LiveId" clId="{EE25DBAE-D5E3-4F81-8071-FD1D3DFE23FC}" dt="2024-05-04T08:22:25.455" v="2637" actId="478"/>
          <ac:cxnSpMkLst>
            <pc:docMk/>
            <pc:sldMk cId="307793428" sldId="479"/>
            <ac:cxnSpMk id="43" creationId="{BDEA50CF-DF8A-1A4B-F4D2-161E55ACD3B5}"/>
          </ac:cxnSpMkLst>
        </pc:cxnChg>
        <pc:cxnChg chg="del">
          <ac:chgData name="Huy Pham" userId="918db3a1909f15e0" providerId="LiveId" clId="{EE25DBAE-D5E3-4F81-8071-FD1D3DFE23FC}" dt="2024-05-04T08:22:25.455" v="2637" actId="478"/>
          <ac:cxnSpMkLst>
            <pc:docMk/>
            <pc:sldMk cId="307793428" sldId="479"/>
            <ac:cxnSpMk id="44" creationId="{2E7D826C-1E36-34C5-0F52-ACA2490C6BAA}"/>
          </ac:cxnSpMkLst>
        </pc:cxnChg>
        <pc:cxnChg chg="del">
          <ac:chgData name="Huy Pham" userId="918db3a1909f15e0" providerId="LiveId" clId="{EE25DBAE-D5E3-4F81-8071-FD1D3DFE23FC}" dt="2024-05-04T08:22:25.455" v="2637" actId="478"/>
          <ac:cxnSpMkLst>
            <pc:docMk/>
            <pc:sldMk cId="307793428" sldId="479"/>
            <ac:cxnSpMk id="45" creationId="{B6679A82-89E2-1255-2F40-99B1D9468712}"/>
          </ac:cxnSpMkLst>
        </pc:cxnChg>
        <pc:cxnChg chg="del">
          <ac:chgData name="Huy Pham" userId="918db3a1909f15e0" providerId="LiveId" clId="{EE25DBAE-D5E3-4F81-8071-FD1D3DFE23FC}" dt="2024-05-04T08:22:25.455" v="2637" actId="478"/>
          <ac:cxnSpMkLst>
            <pc:docMk/>
            <pc:sldMk cId="307793428" sldId="479"/>
            <ac:cxnSpMk id="46" creationId="{0DD7778E-FA10-93B9-615C-3046684457B1}"/>
          </ac:cxnSpMkLst>
        </pc:cxnChg>
        <pc:cxnChg chg="del">
          <ac:chgData name="Huy Pham" userId="918db3a1909f15e0" providerId="LiveId" clId="{EE25DBAE-D5E3-4F81-8071-FD1D3DFE23FC}" dt="2024-05-04T08:22:25.455" v="2637" actId="478"/>
          <ac:cxnSpMkLst>
            <pc:docMk/>
            <pc:sldMk cId="307793428" sldId="479"/>
            <ac:cxnSpMk id="52" creationId="{1ED7DD57-20F4-CADD-11B8-4325C227CA41}"/>
          </ac:cxnSpMkLst>
        </pc:cxnChg>
        <pc:cxnChg chg="add mod">
          <ac:chgData name="Huy Pham" userId="918db3a1909f15e0" providerId="LiveId" clId="{EE25DBAE-D5E3-4F81-8071-FD1D3DFE23FC}" dt="2024-05-04T08:23:54.957" v="2657" actId="1076"/>
          <ac:cxnSpMkLst>
            <pc:docMk/>
            <pc:sldMk cId="307793428" sldId="479"/>
            <ac:cxnSpMk id="53" creationId="{1C355435-E198-4BD7-2766-F60D6AE709DD}"/>
          </ac:cxnSpMkLst>
        </pc:cxnChg>
        <pc:cxnChg chg="add mod">
          <ac:chgData name="Huy Pham" userId="918db3a1909f15e0" providerId="LiveId" clId="{EE25DBAE-D5E3-4F81-8071-FD1D3DFE23FC}" dt="2024-05-04T08:24:20.682" v="2661" actId="14100"/>
          <ac:cxnSpMkLst>
            <pc:docMk/>
            <pc:sldMk cId="307793428" sldId="479"/>
            <ac:cxnSpMk id="54" creationId="{FB25A61C-DF19-B379-2520-4E3A95F69F47}"/>
          </ac:cxnSpMkLst>
        </pc:cxnChg>
        <pc:cxnChg chg="del mod">
          <ac:chgData name="Huy Pham" userId="918db3a1909f15e0" providerId="LiveId" clId="{EE25DBAE-D5E3-4F81-8071-FD1D3DFE23FC}" dt="2024-05-04T08:22:25.455" v="2637" actId="478"/>
          <ac:cxnSpMkLst>
            <pc:docMk/>
            <pc:sldMk cId="307793428" sldId="479"/>
            <ac:cxnSpMk id="56" creationId="{DF2EF10F-E526-1FD3-78F4-62ACB9A87180}"/>
          </ac:cxnSpMkLst>
        </pc:cxnChg>
        <pc:cxnChg chg="add mod">
          <ac:chgData name="Huy Pham" userId="918db3a1909f15e0" providerId="LiveId" clId="{EE25DBAE-D5E3-4F81-8071-FD1D3DFE23FC}" dt="2024-05-04T08:23:54.957" v="2657" actId="1076"/>
          <ac:cxnSpMkLst>
            <pc:docMk/>
            <pc:sldMk cId="307793428" sldId="479"/>
            <ac:cxnSpMk id="57" creationId="{3FBCEBCC-8B18-57E0-AC70-AD20A270862E}"/>
          </ac:cxnSpMkLst>
        </pc:cxnChg>
        <pc:cxnChg chg="add mod">
          <ac:chgData name="Huy Pham" userId="918db3a1909f15e0" providerId="LiveId" clId="{EE25DBAE-D5E3-4F81-8071-FD1D3DFE23FC}" dt="2024-05-04T08:23:54.957" v="2657" actId="1076"/>
          <ac:cxnSpMkLst>
            <pc:docMk/>
            <pc:sldMk cId="307793428" sldId="479"/>
            <ac:cxnSpMk id="59" creationId="{A279EA5B-5709-810D-A12D-17E880B0232C}"/>
          </ac:cxnSpMkLst>
        </pc:cxnChg>
        <pc:cxnChg chg="add mod">
          <ac:chgData name="Huy Pham" userId="918db3a1909f15e0" providerId="LiveId" clId="{EE25DBAE-D5E3-4F81-8071-FD1D3DFE23FC}" dt="2024-05-04T08:23:54.957" v="2657" actId="1076"/>
          <ac:cxnSpMkLst>
            <pc:docMk/>
            <pc:sldMk cId="307793428" sldId="479"/>
            <ac:cxnSpMk id="60" creationId="{B0179DF6-B3A1-00FF-8114-AF693AAFB7EB}"/>
          </ac:cxnSpMkLst>
        </pc:cxnChg>
        <pc:cxnChg chg="add mod">
          <ac:chgData name="Huy Pham" userId="918db3a1909f15e0" providerId="LiveId" clId="{EE25DBAE-D5E3-4F81-8071-FD1D3DFE23FC}" dt="2024-05-04T08:23:54.957" v="2657" actId="1076"/>
          <ac:cxnSpMkLst>
            <pc:docMk/>
            <pc:sldMk cId="307793428" sldId="479"/>
            <ac:cxnSpMk id="61" creationId="{B5C31239-1DE5-F304-37F0-B0C1F90AE8CB}"/>
          </ac:cxnSpMkLst>
        </pc:cxnChg>
        <pc:cxnChg chg="add mod">
          <ac:chgData name="Huy Pham" userId="918db3a1909f15e0" providerId="LiveId" clId="{EE25DBAE-D5E3-4F81-8071-FD1D3DFE23FC}" dt="2024-05-04T08:23:54.957" v="2657" actId="1076"/>
          <ac:cxnSpMkLst>
            <pc:docMk/>
            <pc:sldMk cId="307793428" sldId="479"/>
            <ac:cxnSpMk id="62" creationId="{39ED4ADA-8AE5-5A6B-902A-64D9BFB68DB3}"/>
          </ac:cxnSpMkLst>
        </pc:cxnChg>
        <pc:cxnChg chg="add mod">
          <ac:chgData name="Huy Pham" userId="918db3a1909f15e0" providerId="LiveId" clId="{EE25DBAE-D5E3-4F81-8071-FD1D3DFE23FC}" dt="2024-05-04T08:23:54.957" v="2657" actId="1076"/>
          <ac:cxnSpMkLst>
            <pc:docMk/>
            <pc:sldMk cId="307793428" sldId="479"/>
            <ac:cxnSpMk id="63" creationId="{E6E6CC27-7C5C-0BA9-5686-AC1E56F52983}"/>
          </ac:cxnSpMkLst>
        </pc:cxnChg>
        <pc:cxnChg chg="add mod">
          <ac:chgData name="Huy Pham" userId="918db3a1909f15e0" providerId="LiveId" clId="{EE25DBAE-D5E3-4F81-8071-FD1D3DFE23FC}" dt="2024-05-04T08:24:35.739" v="2665" actId="693"/>
          <ac:cxnSpMkLst>
            <pc:docMk/>
            <pc:sldMk cId="307793428" sldId="479"/>
            <ac:cxnSpMk id="64" creationId="{6C257B7C-79CA-1EE4-D5A7-8DC1F873A7E5}"/>
          </ac:cxnSpMkLst>
        </pc:cxnChg>
        <pc:cxnChg chg="add del mod">
          <ac:chgData name="Huy Pham" userId="918db3a1909f15e0" providerId="LiveId" clId="{EE25DBAE-D5E3-4F81-8071-FD1D3DFE23FC}" dt="2024-05-04T08:24:30.407" v="2664" actId="478"/>
          <ac:cxnSpMkLst>
            <pc:docMk/>
            <pc:sldMk cId="307793428" sldId="479"/>
            <ac:cxnSpMk id="65" creationId="{C99CFBD0-560D-ACCD-5EEE-FA2889181AEE}"/>
          </ac:cxnSpMkLst>
        </pc:cxnChg>
        <pc:cxnChg chg="del">
          <ac:chgData name="Huy Pham" userId="918db3a1909f15e0" providerId="LiveId" clId="{EE25DBAE-D5E3-4F81-8071-FD1D3DFE23FC}" dt="2024-05-04T08:22:25.455" v="2637" actId="478"/>
          <ac:cxnSpMkLst>
            <pc:docMk/>
            <pc:sldMk cId="307793428" sldId="479"/>
            <ac:cxnSpMk id="73" creationId="{1EA3EA5D-74BB-D92F-3501-3C4FD4198F6C}"/>
          </ac:cxnSpMkLst>
        </pc:cxnChg>
        <pc:cxnChg chg="del">
          <ac:chgData name="Huy Pham" userId="918db3a1909f15e0" providerId="LiveId" clId="{EE25DBAE-D5E3-4F81-8071-FD1D3DFE23FC}" dt="2024-05-04T08:22:25.455" v="2637" actId="478"/>
          <ac:cxnSpMkLst>
            <pc:docMk/>
            <pc:sldMk cId="307793428" sldId="479"/>
            <ac:cxnSpMk id="74" creationId="{E12499E4-7028-2AA9-505E-CD6AC5912700}"/>
          </ac:cxnSpMkLst>
        </pc:cxnChg>
        <pc:cxnChg chg="add del mod">
          <ac:chgData name="Huy Pham" userId="918db3a1909f15e0" providerId="LiveId" clId="{EE25DBAE-D5E3-4F81-8071-FD1D3DFE23FC}" dt="2024-05-04T08:24:27.681" v="2663" actId="478"/>
          <ac:cxnSpMkLst>
            <pc:docMk/>
            <pc:sldMk cId="307793428" sldId="479"/>
            <ac:cxnSpMk id="82" creationId="{7F7455D9-3C53-2680-56AB-5C9AADA0ECC8}"/>
          </ac:cxnSpMkLst>
        </pc:cxnChg>
        <pc:cxnChg chg="add mod">
          <ac:chgData name="Huy Pham" userId="918db3a1909f15e0" providerId="LiveId" clId="{EE25DBAE-D5E3-4F81-8071-FD1D3DFE23FC}" dt="2024-05-04T08:25:09.253" v="2670" actId="14100"/>
          <ac:cxnSpMkLst>
            <pc:docMk/>
            <pc:sldMk cId="307793428" sldId="479"/>
            <ac:cxnSpMk id="86" creationId="{8AC33784-EFB9-8BB4-C705-A846913FD4F8}"/>
          </ac:cxnSpMkLst>
        </pc:cxnChg>
        <pc:cxnChg chg="add mod">
          <ac:chgData name="Huy Pham" userId="918db3a1909f15e0" providerId="LiveId" clId="{EE25DBAE-D5E3-4F81-8071-FD1D3DFE23FC}" dt="2024-05-04T08:25:41.831" v="2676" actId="1076"/>
          <ac:cxnSpMkLst>
            <pc:docMk/>
            <pc:sldMk cId="307793428" sldId="479"/>
            <ac:cxnSpMk id="89" creationId="{4BF786A4-AB5E-B4E2-B94B-119FC61A201D}"/>
          </ac:cxnSpMkLst>
        </pc:cxnChg>
      </pc:sldChg>
      <pc:sldChg chg="del">
        <pc:chgData name="Huy Pham" userId="918db3a1909f15e0" providerId="LiveId" clId="{EE25DBAE-D5E3-4F81-8071-FD1D3DFE23FC}" dt="2024-05-03T07:44:31.316" v="13" actId="47"/>
        <pc:sldMkLst>
          <pc:docMk/>
          <pc:sldMk cId="4153408351" sldId="479"/>
        </pc:sldMkLst>
      </pc:sldChg>
      <pc:sldChg chg="del">
        <pc:chgData name="Huy Pham" userId="918db3a1909f15e0" providerId="LiveId" clId="{EE25DBAE-D5E3-4F81-8071-FD1D3DFE23FC}" dt="2024-05-03T07:44:31.028" v="12" actId="47"/>
        <pc:sldMkLst>
          <pc:docMk/>
          <pc:sldMk cId="1045434212" sldId="480"/>
        </pc:sldMkLst>
      </pc:sldChg>
      <pc:sldChg chg="del">
        <pc:chgData name="Huy Pham" userId="918db3a1909f15e0" providerId="LiveId" clId="{EE25DBAE-D5E3-4F81-8071-FD1D3DFE23FC}" dt="2024-05-03T07:44:30.790" v="11" actId="47"/>
        <pc:sldMkLst>
          <pc:docMk/>
          <pc:sldMk cId="2239262483" sldId="481"/>
        </pc:sldMkLst>
      </pc:sldChg>
      <pc:sldChg chg="del">
        <pc:chgData name="Huy Pham" userId="918db3a1909f15e0" providerId="LiveId" clId="{EE25DBAE-D5E3-4F81-8071-FD1D3DFE23FC}" dt="2024-05-03T07:44:30.510" v="10" actId="47"/>
        <pc:sldMkLst>
          <pc:docMk/>
          <pc:sldMk cId="3059245300" sldId="482"/>
        </pc:sldMkLst>
      </pc:sldChg>
      <pc:sldChg chg="del">
        <pc:chgData name="Huy Pham" userId="918db3a1909f15e0" providerId="LiveId" clId="{EE25DBAE-D5E3-4F81-8071-FD1D3DFE23FC}" dt="2024-05-03T07:44:30.244" v="9" actId="47"/>
        <pc:sldMkLst>
          <pc:docMk/>
          <pc:sldMk cId="1306853066" sldId="483"/>
        </pc:sldMkLst>
      </pc:sldChg>
      <pc:sldChg chg="del">
        <pc:chgData name="Huy Pham" userId="918db3a1909f15e0" providerId="LiveId" clId="{EE25DBAE-D5E3-4F81-8071-FD1D3DFE23FC}" dt="2024-05-03T07:44:29.668" v="8" actId="47"/>
        <pc:sldMkLst>
          <pc:docMk/>
          <pc:sldMk cId="1776487164" sldId="484"/>
        </pc:sldMkLst>
      </pc:sldChg>
      <pc:sldChg chg="del">
        <pc:chgData name="Huy Pham" userId="918db3a1909f15e0" providerId="LiveId" clId="{EE25DBAE-D5E3-4F81-8071-FD1D3DFE23FC}" dt="2024-05-03T07:44:28.848" v="7" actId="47"/>
        <pc:sldMkLst>
          <pc:docMk/>
          <pc:sldMk cId="346737258" sldId="485"/>
        </pc:sldMkLst>
      </pc:sldChg>
      <pc:sldChg chg="del">
        <pc:chgData name="Huy Pham" userId="918db3a1909f15e0" providerId="LiveId" clId="{EE25DBAE-D5E3-4F81-8071-FD1D3DFE23FC}" dt="2024-05-03T07:44:28.447" v="6" actId="47"/>
        <pc:sldMkLst>
          <pc:docMk/>
          <pc:sldMk cId="3053890648" sldId="486"/>
        </pc:sldMkLst>
      </pc:sldChg>
      <pc:sldChg chg="del">
        <pc:chgData name="Huy Pham" userId="918db3a1909f15e0" providerId="LiveId" clId="{EE25DBAE-D5E3-4F81-8071-FD1D3DFE23FC}" dt="2024-05-03T07:44:28.131" v="5" actId="47"/>
        <pc:sldMkLst>
          <pc:docMk/>
          <pc:sldMk cId="1843117191" sldId="487"/>
        </pc:sldMkLst>
      </pc:sldChg>
      <pc:sldChg chg="del">
        <pc:chgData name="Huy Pham" userId="918db3a1909f15e0" providerId="LiveId" clId="{EE25DBAE-D5E3-4F81-8071-FD1D3DFE23FC}" dt="2024-05-03T07:44:27.887" v="4" actId="47"/>
        <pc:sldMkLst>
          <pc:docMk/>
          <pc:sldMk cId="3367471301" sldId="488"/>
        </pc:sldMkLst>
      </pc:sldChg>
      <pc:sldChg chg="del">
        <pc:chgData name="Huy Pham" userId="918db3a1909f15e0" providerId="LiveId" clId="{EE25DBAE-D5E3-4F81-8071-FD1D3DFE23FC}" dt="2024-05-03T07:44:27.523" v="3" actId="47"/>
        <pc:sldMkLst>
          <pc:docMk/>
          <pc:sldMk cId="3027915210" sldId="489"/>
        </pc:sldMkLst>
      </pc:sldChg>
      <pc:sldChg chg="del">
        <pc:chgData name="Huy Pham" userId="918db3a1909f15e0" providerId="LiveId" clId="{EE25DBAE-D5E3-4F81-8071-FD1D3DFE23FC}" dt="2024-05-03T07:44:26.758" v="2" actId="47"/>
        <pc:sldMkLst>
          <pc:docMk/>
          <pc:sldMk cId="2943366074" sldId="490"/>
        </pc:sldMkLst>
      </pc:sldChg>
      <pc:sldChg chg="del">
        <pc:chgData name="Huy Pham" userId="918db3a1909f15e0" providerId="LiveId" clId="{EE25DBAE-D5E3-4F81-8071-FD1D3DFE23FC}" dt="2024-05-03T07:44:25.541" v="1" actId="47"/>
        <pc:sldMkLst>
          <pc:docMk/>
          <pc:sldMk cId="2336883206" sldId="491"/>
        </pc:sldMkLst>
      </pc:sldChg>
      <pc:sldChg chg="del">
        <pc:chgData name="Huy Pham" userId="918db3a1909f15e0" providerId="LiveId" clId="{EE25DBAE-D5E3-4F81-8071-FD1D3DFE23FC}" dt="2024-05-03T07:44:24.664" v="0" actId="47"/>
        <pc:sldMkLst>
          <pc:docMk/>
          <pc:sldMk cId="1202710588" sldId="492"/>
        </pc:sldMkLst>
      </pc:sldChg>
    </pc:docChg>
  </pc:docChgLst>
  <pc:docChgLst>
    <pc:chgData name="Huy Pham" userId="918db3a1909f15e0" providerId="LiveId" clId="{4EEE08FE-8959-4817-B06D-E6888A53EFA4}"/>
    <pc:docChg chg="custSel modSld">
      <pc:chgData name="Huy Pham" userId="918db3a1909f15e0" providerId="LiveId" clId="{4EEE08FE-8959-4817-B06D-E6888A53EFA4}" dt="2024-03-27T11:32:46.755" v="104"/>
      <pc:docMkLst>
        <pc:docMk/>
      </pc:docMkLst>
      <pc:sldChg chg="modSp mod">
        <pc:chgData name="Huy Pham" userId="918db3a1909f15e0" providerId="LiveId" clId="{4EEE08FE-8959-4817-B06D-E6888A53EFA4}" dt="2024-03-27T11:31:32.431" v="82" actId="1037"/>
        <pc:sldMkLst>
          <pc:docMk/>
          <pc:sldMk cId="1279157228" sldId="399"/>
        </pc:sldMkLst>
        <pc:spChg chg="mod">
          <ac:chgData name="Huy Pham" userId="918db3a1909f15e0" providerId="LiveId" clId="{4EEE08FE-8959-4817-B06D-E6888A53EFA4}" dt="2024-03-27T11:31:32.431" v="82" actId="1037"/>
          <ac:spMkLst>
            <pc:docMk/>
            <pc:sldMk cId="1279157228" sldId="399"/>
            <ac:spMk id="3" creationId="{EF00EFFC-5C82-E910-0232-1FA2F1A5C560}"/>
          </ac:spMkLst>
        </pc:spChg>
      </pc:sldChg>
      <pc:sldChg chg="addSp delSp modSp mod">
        <pc:chgData name="Huy Pham" userId="918db3a1909f15e0" providerId="LiveId" clId="{4EEE08FE-8959-4817-B06D-E6888A53EFA4}" dt="2024-03-27T11:31:40.767" v="84"/>
        <pc:sldMkLst>
          <pc:docMk/>
          <pc:sldMk cId="3733934613" sldId="443"/>
        </pc:sldMkLst>
        <pc:spChg chg="del">
          <ac:chgData name="Huy Pham" userId="918db3a1909f15e0" providerId="LiveId" clId="{4EEE08FE-8959-4817-B06D-E6888A53EFA4}" dt="2024-03-27T11:31:39.987" v="83" actId="478"/>
          <ac:spMkLst>
            <pc:docMk/>
            <pc:sldMk cId="3733934613" sldId="443"/>
            <ac:spMk id="3" creationId="{EF00EFFC-5C82-E910-0232-1FA2F1A5C560}"/>
          </ac:spMkLst>
        </pc:spChg>
        <pc:spChg chg="add mod">
          <ac:chgData name="Huy Pham" userId="918db3a1909f15e0" providerId="LiveId" clId="{4EEE08FE-8959-4817-B06D-E6888A53EFA4}" dt="2024-03-27T11:31:40.767" v="84"/>
          <ac:spMkLst>
            <pc:docMk/>
            <pc:sldMk cId="3733934613" sldId="443"/>
            <ac:spMk id="20" creationId="{4B09B216-19E3-9251-8274-9EFB23681694}"/>
          </ac:spMkLst>
        </pc:spChg>
      </pc:sldChg>
      <pc:sldChg chg="addSp delSp modSp mod">
        <pc:chgData name="Huy Pham" userId="918db3a1909f15e0" providerId="LiveId" clId="{4EEE08FE-8959-4817-B06D-E6888A53EFA4}" dt="2024-03-27T11:31:53.176" v="86"/>
        <pc:sldMkLst>
          <pc:docMk/>
          <pc:sldMk cId="1592133991" sldId="444"/>
        </pc:sldMkLst>
        <pc:spChg chg="del">
          <ac:chgData name="Huy Pham" userId="918db3a1909f15e0" providerId="LiveId" clId="{4EEE08FE-8959-4817-B06D-E6888A53EFA4}" dt="2024-03-27T11:31:52.353" v="85" actId="478"/>
          <ac:spMkLst>
            <pc:docMk/>
            <pc:sldMk cId="1592133991" sldId="444"/>
            <ac:spMk id="3" creationId="{EF00EFFC-5C82-E910-0232-1FA2F1A5C560}"/>
          </ac:spMkLst>
        </pc:spChg>
        <pc:spChg chg="add mod">
          <ac:chgData name="Huy Pham" userId="918db3a1909f15e0" providerId="LiveId" clId="{4EEE08FE-8959-4817-B06D-E6888A53EFA4}" dt="2024-03-27T11:31:53.176" v="86"/>
          <ac:spMkLst>
            <pc:docMk/>
            <pc:sldMk cId="1592133991" sldId="444"/>
            <ac:spMk id="19" creationId="{34E77F1A-7578-0055-FC99-DFDE07255B39}"/>
          </ac:spMkLst>
        </pc:spChg>
      </pc:sldChg>
      <pc:sldChg chg="addSp delSp modSp mod">
        <pc:chgData name="Huy Pham" userId="918db3a1909f15e0" providerId="LiveId" clId="{4EEE08FE-8959-4817-B06D-E6888A53EFA4}" dt="2024-03-27T11:32:00.734" v="88"/>
        <pc:sldMkLst>
          <pc:docMk/>
          <pc:sldMk cId="120631342" sldId="445"/>
        </pc:sldMkLst>
        <pc:spChg chg="del">
          <ac:chgData name="Huy Pham" userId="918db3a1909f15e0" providerId="LiveId" clId="{4EEE08FE-8959-4817-B06D-E6888A53EFA4}" dt="2024-03-27T11:32:00.239" v="87" actId="478"/>
          <ac:spMkLst>
            <pc:docMk/>
            <pc:sldMk cId="120631342" sldId="445"/>
            <ac:spMk id="3" creationId="{EF00EFFC-5C82-E910-0232-1FA2F1A5C560}"/>
          </ac:spMkLst>
        </pc:spChg>
        <pc:spChg chg="add mod">
          <ac:chgData name="Huy Pham" userId="918db3a1909f15e0" providerId="LiveId" clId="{4EEE08FE-8959-4817-B06D-E6888A53EFA4}" dt="2024-03-27T11:32:00.734" v="88"/>
          <ac:spMkLst>
            <pc:docMk/>
            <pc:sldMk cId="120631342" sldId="445"/>
            <ac:spMk id="19" creationId="{33C5D22C-8FE0-04B7-1CFD-BB8C484DE68C}"/>
          </ac:spMkLst>
        </pc:spChg>
      </pc:sldChg>
      <pc:sldChg chg="addSp delSp modSp mod">
        <pc:chgData name="Huy Pham" userId="918db3a1909f15e0" providerId="LiveId" clId="{4EEE08FE-8959-4817-B06D-E6888A53EFA4}" dt="2024-03-27T11:32:05.864" v="90"/>
        <pc:sldMkLst>
          <pc:docMk/>
          <pc:sldMk cId="1543911985" sldId="446"/>
        </pc:sldMkLst>
        <pc:spChg chg="del">
          <ac:chgData name="Huy Pham" userId="918db3a1909f15e0" providerId="LiveId" clId="{4EEE08FE-8959-4817-B06D-E6888A53EFA4}" dt="2024-03-27T11:32:05.400" v="89" actId="478"/>
          <ac:spMkLst>
            <pc:docMk/>
            <pc:sldMk cId="1543911985" sldId="446"/>
            <ac:spMk id="3" creationId="{EF00EFFC-5C82-E910-0232-1FA2F1A5C560}"/>
          </ac:spMkLst>
        </pc:spChg>
        <pc:spChg chg="add mod">
          <ac:chgData name="Huy Pham" userId="918db3a1909f15e0" providerId="LiveId" clId="{4EEE08FE-8959-4817-B06D-E6888A53EFA4}" dt="2024-03-27T11:32:05.864" v="90"/>
          <ac:spMkLst>
            <pc:docMk/>
            <pc:sldMk cId="1543911985" sldId="446"/>
            <ac:spMk id="19" creationId="{F4C8EF86-B552-889C-F322-B9F22F9B882C}"/>
          </ac:spMkLst>
        </pc:spChg>
      </pc:sldChg>
      <pc:sldChg chg="addSp delSp modSp mod">
        <pc:chgData name="Huy Pham" userId="918db3a1909f15e0" providerId="LiveId" clId="{4EEE08FE-8959-4817-B06D-E6888A53EFA4}" dt="2024-03-27T11:32:11.079" v="92"/>
        <pc:sldMkLst>
          <pc:docMk/>
          <pc:sldMk cId="3556817099" sldId="447"/>
        </pc:sldMkLst>
        <pc:spChg chg="del">
          <ac:chgData name="Huy Pham" userId="918db3a1909f15e0" providerId="LiveId" clId="{4EEE08FE-8959-4817-B06D-E6888A53EFA4}" dt="2024-03-27T11:32:10.608" v="91" actId="478"/>
          <ac:spMkLst>
            <pc:docMk/>
            <pc:sldMk cId="3556817099" sldId="447"/>
            <ac:spMk id="3" creationId="{EF00EFFC-5C82-E910-0232-1FA2F1A5C560}"/>
          </ac:spMkLst>
        </pc:spChg>
        <pc:spChg chg="add mod">
          <ac:chgData name="Huy Pham" userId="918db3a1909f15e0" providerId="LiveId" clId="{4EEE08FE-8959-4817-B06D-E6888A53EFA4}" dt="2024-03-27T11:32:11.079" v="92"/>
          <ac:spMkLst>
            <pc:docMk/>
            <pc:sldMk cId="3556817099" sldId="447"/>
            <ac:spMk id="19" creationId="{84DEE8DF-3C80-B01A-64B0-AFE8A3C74F9A}"/>
          </ac:spMkLst>
        </pc:spChg>
      </pc:sldChg>
      <pc:sldChg chg="addSp delSp modSp mod">
        <pc:chgData name="Huy Pham" userId="918db3a1909f15e0" providerId="LiveId" clId="{4EEE08FE-8959-4817-B06D-E6888A53EFA4}" dt="2024-03-27T11:32:15.957" v="94"/>
        <pc:sldMkLst>
          <pc:docMk/>
          <pc:sldMk cId="4178243935" sldId="448"/>
        </pc:sldMkLst>
        <pc:spChg chg="del">
          <ac:chgData name="Huy Pham" userId="918db3a1909f15e0" providerId="LiveId" clId="{4EEE08FE-8959-4817-B06D-E6888A53EFA4}" dt="2024-03-27T11:32:15.490" v="93" actId="478"/>
          <ac:spMkLst>
            <pc:docMk/>
            <pc:sldMk cId="4178243935" sldId="448"/>
            <ac:spMk id="3" creationId="{EF00EFFC-5C82-E910-0232-1FA2F1A5C560}"/>
          </ac:spMkLst>
        </pc:spChg>
        <pc:spChg chg="add mod">
          <ac:chgData name="Huy Pham" userId="918db3a1909f15e0" providerId="LiveId" clId="{4EEE08FE-8959-4817-B06D-E6888A53EFA4}" dt="2024-03-27T11:32:15.957" v="94"/>
          <ac:spMkLst>
            <pc:docMk/>
            <pc:sldMk cId="4178243935" sldId="448"/>
            <ac:spMk id="19" creationId="{AFB82438-1E2A-65EA-38DA-08F8E53F29A0}"/>
          </ac:spMkLst>
        </pc:spChg>
      </pc:sldChg>
      <pc:sldChg chg="addSp delSp modSp mod">
        <pc:chgData name="Huy Pham" userId="918db3a1909f15e0" providerId="LiveId" clId="{4EEE08FE-8959-4817-B06D-E6888A53EFA4}" dt="2024-03-27T11:32:20.574" v="96"/>
        <pc:sldMkLst>
          <pc:docMk/>
          <pc:sldMk cId="3455185616" sldId="449"/>
        </pc:sldMkLst>
        <pc:spChg chg="del">
          <ac:chgData name="Huy Pham" userId="918db3a1909f15e0" providerId="LiveId" clId="{4EEE08FE-8959-4817-B06D-E6888A53EFA4}" dt="2024-03-27T11:32:20.143" v="95" actId="478"/>
          <ac:spMkLst>
            <pc:docMk/>
            <pc:sldMk cId="3455185616" sldId="449"/>
            <ac:spMk id="3" creationId="{EF00EFFC-5C82-E910-0232-1FA2F1A5C560}"/>
          </ac:spMkLst>
        </pc:spChg>
        <pc:spChg chg="add mod">
          <ac:chgData name="Huy Pham" userId="918db3a1909f15e0" providerId="LiveId" clId="{4EEE08FE-8959-4817-B06D-E6888A53EFA4}" dt="2024-03-27T11:32:20.574" v="96"/>
          <ac:spMkLst>
            <pc:docMk/>
            <pc:sldMk cId="3455185616" sldId="449"/>
            <ac:spMk id="26" creationId="{6155F20E-666A-00DF-9AC3-5138FBDDD604}"/>
          </ac:spMkLst>
        </pc:spChg>
      </pc:sldChg>
      <pc:sldChg chg="addSp delSp modSp mod">
        <pc:chgData name="Huy Pham" userId="918db3a1909f15e0" providerId="LiveId" clId="{4EEE08FE-8959-4817-B06D-E6888A53EFA4}" dt="2024-03-27T11:32:25.743" v="98"/>
        <pc:sldMkLst>
          <pc:docMk/>
          <pc:sldMk cId="4211675963" sldId="450"/>
        </pc:sldMkLst>
        <pc:spChg chg="del">
          <ac:chgData name="Huy Pham" userId="918db3a1909f15e0" providerId="LiveId" clId="{4EEE08FE-8959-4817-B06D-E6888A53EFA4}" dt="2024-03-27T11:32:25.310" v="97" actId="478"/>
          <ac:spMkLst>
            <pc:docMk/>
            <pc:sldMk cId="4211675963" sldId="450"/>
            <ac:spMk id="3" creationId="{EF00EFFC-5C82-E910-0232-1FA2F1A5C560}"/>
          </ac:spMkLst>
        </pc:spChg>
        <pc:spChg chg="add mod">
          <ac:chgData name="Huy Pham" userId="918db3a1909f15e0" providerId="LiveId" clId="{4EEE08FE-8959-4817-B06D-E6888A53EFA4}" dt="2024-03-27T11:32:25.743" v="98"/>
          <ac:spMkLst>
            <pc:docMk/>
            <pc:sldMk cId="4211675963" sldId="450"/>
            <ac:spMk id="19" creationId="{F8C873A4-ABB5-7F59-356B-EB7DF7ED7199}"/>
          </ac:spMkLst>
        </pc:spChg>
      </pc:sldChg>
      <pc:sldChg chg="addSp delSp modSp mod">
        <pc:chgData name="Huy Pham" userId="918db3a1909f15e0" providerId="LiveId" clId="{4EEE08FE-8959-4817-B06D-E6888A53EFA4}" dt="2024-03-27T11:32:29.872" v="100"/>
        <pc:sldMkLst>
          <pc:docMk/>
          <pc:sldMk cId="3499520248" sldId="451"/>
        </pc:sldMkLst>
        <pc:spChg chg="del">
          <ac:chgData name="Huy Pham" userId="918db3a1909f15e0" providerId="LiveId" clId="{4EEE08FE-8959-4817-B06D-E6888A53EFA4}" dt="2024-03-27T11:32:29.463" v="99" actId="478"/>
          <ac:spMkLst>
            <pc:docMk/>
            <pc:sldMk cId="3499520248" sldId="451"/>
            <ac:spMk id="3" creationId="{EF00EFFC-5C82-E910-0232-1FA2F1A5C560}"/>
          </ac:spMkLst>
        </pc:spChg>
        <pc:spChg chg="add mod">
          <ac:chgData name="Huy Pham" userId="918db3a1909f15e0" providerId="LiveId" clId="{4EEE08FE-8959-4817-B06D-E6888A53EFA4}" dt="2024-03-27T11:32:29.872" v="100"/>
          <ac:spMkLst>
            <pc:docMk/>
            <pc:sldMk cId="3499520248" sldId="451"/>
            <ac:spMk id="19" creationId="{D5B2D211-1344-2CB8-B0F0-259676F3C194}"/>
          </ac:spMkLst>
        </pc:spChg>
      </pc:sldChg>
      <pc:sldChg chg="addSp delSp modSp mod">
        <pc:chgData name="Huy Pham" userId="918db3a1909f15e0" providerId="LiveId" clId="{4EEE08FE-8959-4817-B06D-E6888A53EFA4}" dt="2024-03-27T11:32:35.755" v="102"/>
        <pc:sldMkLst>
          <pc:docMk/>
          <pc:sldMk cId="3932179014" sldId="452"/>
        </pc:sldMkLst>
        <pc:spChg chg="del">
          <ac:chgData name="Huy Pham" userId="918db3a1909f15e0" providerId="LiveId" clId="{4EEE08FE-8959-4817-B06D-E6888A53EFA4}" dt="2024-03-27T11:32:35.324" v="101" actId="478"/>
          <ac:spMkLst>
            <pc:docMk/>
            <pc:sldMk cId="3932179014" sldId="452"/>
            <ac:spMk id="3" creationId="{EF00EFFC-5C82-E910-0232-1FA2F1A5C560}"/>
          </ac:spMkLst>
        </pc:spChg>
        <pc:spChg chg="add mod">
          <ac:chgData name="Huy Pham" userId="918db3a1909f15e0" providerId="LiveId" clId="{4EEE08FE-8959-4817-B06D-E6888A53EFA4}" dt="2024-03-27T11:32:35.755" v="102"/>
          <ac:spMkLst>
            <pc:docMk/>
            <pc:sldMk cId="3932179014" sldId="452"/>
            <ac:spMk id="19" creationId="{9CDD639B-7920-410A-DE4F-A5A4841C2C05}"/>
          </ac:spMkLst>
        </pc:spChg>
      </pc:sldChg>
      <pc:sldChg chg="addSp delSp modSp mod">
        <pc:chgData name="Huy Pham" userId="918db3a1909f15e0" providerId="LiveId" clId="{4EEE08FE-8959-4817-B06D-E6888A53EFA4}" dt="2024-03-27T11:32:46.755" v="104"/>
        <pc:sldMkLst>
          <pc:docMk/>
          <pc:sldMk cId="3067909804" sldId="453"/>
        </pc:sldMkLst>
        <pc:spChg chg="del">
          <ac:chgData name="Huy Pham" userId="918db3a1909f15e0" providerId="LiveId" clId="{4EEE08FE-8959-4817-B06D-E6888A53EFA4}" dt="2024-03-27T11:32:45.754" v="103" actId="478"/>
          <ac:spMkLst>
            <pc:docMk/>
            <pc:sldMk cId="3067909804" sldId="453"/>
            <ac:spMk id="3" creationId="{EF00EFFC-5C82-E910-0232-1FA2F1A5C560}"/>
          </ac:spMkLst>
        </pc:spChg>
        <pc:spChg chg="add mod">
          <ac:chgData name="Huy Pham" userId="918db3a1909f15e0" providerId="LiveId" clId="{4EEE08FE-8959-4817-B06D-E6888A53EFA4}" dt="2024-03-27T11:32:46.755" v="104"/>
          <ac:spMkLst>
            <pc:docMk/>
            <pc:sldMk cId="3067909804" sldId="453"/>
            <ac:spMk id="19" creationId="{14553C52-88A0-403D-4412-CED8EF622B5C}"/>
          </ac:spMkLst>
        </pc:spChg>
      </pc:sldChg>
    </pc:docChg>
  </pc:docChgLst>
  <pc:docChgLst>
    <pc:chgData name="Huy Pham" userId="918db3a1909f15e0" providerId="LiveId" clId="{03497528-0EE4-4D17-8645-95BD1B1DEF06}"/>
    <pc:docChg chg="undo custSel addSld delSld modSld sldOrd">
      <pc:chgData name="Huy Pham" userId="918db3a1909f15e0" providerId="LiveId" clId="{03497528-0EE4-4D17-8645-95BD1B1DEF06}" dt="2024-04-02T00:41:59.198" v="3592" actId="14100"/>
      <pc:docMkLst>
        <pc:docMk/>
      </pc:docMkLst>
      <pc:sldChg chg="addSp delSp modSp mod delAnim">
        <pc:chgData name="Huy Pham" userId="918db3a1909f15e0" providerId="LiveId" clId="{03497528-0EE4-4D17-8645-95BD1B1DEF06}" dt="2024-03-27T09:40:45.549" v="2961" actId="478"/>
        <pc:sldMkLst>
          <pc:docMk/>
          <pc:sldMk cId="1279157228" sldId="399"/>
        </pc:sldMkLst>
        <pc:spChg chg="mod">
          <ac:chgData name="Huy Pham" userId="918db3a1909f15e0" providerId="LiveId" clId="{03497528-0EE4-4D17-8645-95BD1B1DEF06}" dt="2024-03-27T02:42:11.918" v="642" actId="20577"/>
          <ac:spMkLst>
            <pc:docMk/>
            <pc:sldMk cId="1279157228" sldId="399"/>
            <ac:spMk id="9" creationId="{A9C4FFF4-AFF7-4A25-76D6-D3E61A1989D9}"/>
          </ac:spMkLst>
        </pc:spChg>
        <pc:spChg chg="mod">
          <ac:chgData name="Huy Pham" userId="918db3a1909f15e0" providerId="LiveId" clId="{03497528-0EE4-4D17-8645-95BD1B1DEF06}" dt="2024-03-26T10:10:14.809" v="378" actId="14100"/>
          <ac:spMkLst>
            <pc:docMk/>
            <pc:sldMk cId="1279157228" sldId="399"/>
            <ac:spMk id="10" creationId="{44196311-251D-0BF6-3CAC-71334AF1B751}"/>
          </ac:spMkLst>
        </pc:spChg>
        <pc:spChg chg="mod">
          <ac:chgData name="Huy Pham" userId="918db3a1909f15e0" providerId="LiveId" clId="{03497528-0EE4-4D17-8645-95BD1B1DEF06}" dt="2024-03-26T10:10:09.333" v="377" actId="20577"/>
          <ac:spMkLst>
            <pc:docMk/>
            <pc:sldMk cId="1279157228" sldId="399"/>
            <ac:spMk id="13" creationId="{75210F64-84EB-A3C0-234B-38A4D7D9FBE3}"/>
          </ac:spMkLst>
        </pc:spChg>
        <pc:spChg chg="mod">
          <ac:chgData name="Huy Pham" userId="918db3a1909f15e0" providerId="LiveId" clId="{03497528-0EE4-4D17-8645-95BD1B1DEF06}" dt="2024-03-26T10:09:54.785" v="330" actId="1038"/>
          <ac:spMkLst>
            <pc:docMk/>
            <pc:sldMk cId="1279157228" sldId="399"/>
            <ac:spMk id="14" creationId="{86BD122A-D896-AE1A-CD88-D3B3D172304B}"/>
          </ac:spMkLst>
        </pc:spChg>
        <pc:spChg chg="mod">
          <ac:chgData name="Huy Pham" userId="918db3a1909f15e0" providerId="LiveId" clId="{03497528-0EE4-4D17-8645-95BD1B1DEF06}" dt="2024-03-26T10:09:54.785" v="330" actId="1038"/>
          <ac:spMkLst>
            <pc:docMk/>
            <pc:sldMk cId="1279157228" sldId="399"/>
            <ac:spMk id="15" creationId="{282D74E4-1003-5B7C-1EA7-60F9BB4EB754}"/>
          </ac:spMkLst>
        </pc:spChg>
        <pc:spChg chg="mod">
          <ac:chgData name="Huy Pham" userId="918db3a1909f15e0" providerId="LiveId" clId="{03497528-0EE4-4D17-8645-95BD1B1DEF06}" dt="2024-03-26T10:09:54.785" v="330" actId="1038"/>
          <ac:spMkLst>
            <pc:docMk/>
            <pc:sldMk cId="1279157228" sldId="399"/>
            <ac:spMk id="16" creationId="{5E342325-AA35-5CF7-9DC1-0C2E646513BD}"/>
          </ac:spMkLst>
        </pc:spChg>
        <pc:spChg chg="mod">
          <ac:chgData name="Huy Pham" userId="918db3a1909f15e0" providerId="LiveId" clId="{03497528-0EE4-4D17-8645-95BD1B1DEF06}" dt="2024-03-26T10:09:54.785" v="330" actId="1038"/>
          <ac:spMkLst>
            <pc:docMk/>
            <pc:sldMk cId="1279157228" sldId="399"/>
            <ac:spMk id="17" creationId="{2C338DCF-3CA8-8E7B-EEBE-8592565B8E3B}"/>
          </ac:spMkLst>
        </pc:spChg>
        <pc:spChg chg="mod">
          <ac:chgData name="Huy Pham" userId="918db3a1909f15e0" providerId="LiveId" clId="{03497528-0EE4-4D17-8645-95BD1B1DEF06}" dt="2024-03-26T10:09:54.785" v="330" actId="1038"/>
          <ac:spMkLst>
            <pc:docMk/>
            <pc:sldMk cId="1279157228" sldId="399"/>
            <ac:spMk id="18" creationId="{97AA56F7-A511-872B-83CF-6C482CB250E8}"/>
          </ac:spMkLst>
        </pc:spChg>
        <pc:spChg chg="mod">
          <ac:chgData name="Huy Pham" userId="918db3a1909f15e0" providerId="LiveId" clId="{03497528-0EE4-4D17-8645-95BD1B1DEF06}" dt="2024-03-26T10:11:57.298" v="403" actId="14100"/>
          <ac:spMkLst>
            <pc:docMk/>
            <pc:sldMk cId="1279157228" sldId="399"/>
            <ac:spMk id="20" creationId="{A06BA14A-8D8C-664A-A722-7DAD205B5E1D}"/>
          </ac:spMkLst>
        </pc:spChg>
        <pc:spChg chg="del">
          <ac:chgData name="Huy Pham" userId="918db3a1909f15e0" providerId="LiveId" clId="{03497528-0EE4-4D17-8645-95BD1B1DEF06}" dt="2024-03-26T10:10:43.387" v="385" actId="478"/>
          <ac:spMkLst>
            <pc:docMk/>
            <pc:sldMk cId="1279157228" sldId="399"/>
            <ac:spMk id="21" creationId="{9DCBB6B6-5C55-A92D-FF39-52DB425F63ED}"/>
          </ac:spMkLst>
        </pc:spChg>
        <pc:spChg chg="add mod">
          <ac:chgData name="Huy Pham" userId="918db3a1909f15e0" providerId="LiveId" clId="{03497528-0EE4-4D17-8645-95BD1B1DEF06}" dt="2024-03-27T02:14:16.941" v="553" actId="1076"/>
          <ac:spMkLst>
            <pc:docMk/>
            <pc:sldMk cId="1279157228" sldId="399"/>
            <ac:spMk id="22" creationId="{368C2B91-5285-2F05-4BF1-E5DF563DF390}"/>
          </ac:spMkLst>
        </pc:spChg>
        <pc:spChg chg="del">
          <ac:chgData name="Huy Pham" userId="918db3a1909f15e0" providerId="LiveId" clId="{03497528-0EE4-4D17-8645-95BD1B1DEF06}" dt="2024-03-26T10:10:43.387" v="385" actId="478"/>
          <ac:spMkLst>
            <pc:docMk/>
            <pc:sldMk cId="1279157228" sldId="399"/>
            <ac:spMk id="22" creationId="{94C5F1B8-DE9C-98C2-EB4B-AD3A022EE4E2}"/>
          </ac:spMkLst>
        </pc:spChg>
        <pc:spChg chg="add mod">
          <ac:chgData name="Huy Pham" userId="918db3a1909f15e0" providerId="LiveId" clId="{03497528-0EE4-4D17-8645-95BD1B1DEF06}" dt="2024-03-27T02:14:20.974" v="554" actId="1076"/>
          <ac:spMkLst>
            <pc:docMk/>
            <pc:sldMk cId="1279157228" sldId="399"/>
            <ac:spMk id="23" creationId="{0F520194-3421-183C-423A-484584CE6D82}"/>
          </ac:spMkLst>
        </pc:spChg>
        <pc:spChg chg="del">
          <ac:chgData name="Huy Pham" userId="918db3a1909f15e0" providerId="LiveId" clId="{03497528-0EE4-4D17-8645-95BD1B1DEF06}" dt="2024-03-26T10:10:43.387" v="385" actId="478"/>
          <ac:spMkLst>
            <pc:docMk/>
            <pc:sldMk cId="1279157228" sldId="399"/>
            <ac:spMk id="23" creationId="{D87F0A4A-C61D-DEA9-9655-1B0ED15C3855}"/>
          </ac:spMkLst>
        </pc:spChg>
        <pc:spChg chg="add mod">
          <ac:chgData name="Huy Pham" userId="918db3a1909f15e0" providerId="LiveId" clId="{03497528-0EE4-4D17-8645-95BD1B1DEF06}" dt="2024-03-27T02:33:33.606" v="634" actId="1076"/>
          <ac:spMkLst>
            <pc:docMk/>
            <pc:sldMk cId="1279157228" sldId="399"/>
            <ac:spMk id="24" creationId="{1268E92D-B5F6-5561-D8EE-911282DF1DE2}"/>
          </ac:spMkLst>
        </pc:spChg>
        <pc:spChg chg="add mod">
          <ac:chgData name="Huy Pham" userId="918db3a1909f15e0" providerId="LiveId" clId="{03497528-0EE4-4D17-8645-95BD1B1DEF06}" dt="2024-03-27T02:34:09.896" v="639" actId="14100"/>
          <ac:spMkLst>
            <pc:docMk/>
            <pc:sldMk cId="1279157228" sldId="399"/>
            <ac:spMk id="25" creationId="{58C058A2-60A8-AA10-2ADC-BBB29DFB27A2}"/>
          </ac:spMkLst>
        </pc:spChg>
        <pc:spChg chg="del mod">
          <ac:chgData name="Huy Pham" userId="918db3a1909f15e0" providerId="LiveId" clId="{03497528-0EE4-4D17-8645-95BD1B1DEF06}" dt="2024-03-27T09:40:45.549" v="2961" actId="478"/>
          <ac:spMkLst>
            <pc:docMk/>
            <pc:sldMk cId="1279157228" sldId="399"/>
            <ac:spMk id="26" creationId="{66E545A0-972F-F87B-C655-6EDE5F655431}"/>
          </ac:spMkLst>
        </pc:spChg>
        <pc:spChg chg="del">
          <ac:chgData name="Huy Pham" userId="918db3a1909f15e0" providerId="LiveId" clId="{03497528-0EE4-4D17-8645-95BD1B1DEF06}" dt="2024-03-26T10:09:19.198" v="297" actId="478"/>
          <ac:spMkLst>
            <pc:docMk/>
            <pc:sldMk cId="1279157228" sldId="399"/>
            <ac:spMk id="28" creationId="{A5AF7F85-F84E-3981-5218-DAFFA65DFA7F}"/>
          </ac:spMkLst>
        </pc:spChg>
        <pc:spChg chg="add mod">
          <ac:chgData name="Huy Pham" userId="918db3a1909f15e0" providerId="LiveId" clId="{03497528-0EE4-4D17-8645-95BD1B1DEF06}" dt="2024-03-27T02:31:32.585" v="609" actId="208"/>
          <ac:spMkLst>
            <pc:docMk/>
            <pc:sldMk cId="1279157228" sldId="399"/>
            <ac:spMk id="30" creationId="{A20C6AA0-D5BA-8C21-F845-9C57BF9D25EE}"/>
          </ac:spMkLst>
        </pc:spChg>
        <pc:spChg chg="add del mod">
          <ac:chgData name="Huy Pham" userId="918db3a1909f15e0" providerId="LiveId" clId="{03497528-0EE4-4D17-8645-95BD1B1DEF06}" dt="2024-03-27T02:32:52.778" v="631" actId="21"/>
          <ac:spMkLst>
            <pc:docMk/>
            <pc:sldMk cId="1279157228" sldId="399"/>
            <ac:spMk id="31" creationId="{E0FEE6D9-0284-C183-8FAB-3CAF2F888B65}"/>
          </ac:spMkLst>
        </pc:spChg>
        <pc:spChg chg="add mod">
          <ac:chgData name="Huy Pham" userId="918db3a1909f15e0" providerId="LiveId" clId="{03497528-0EE4-4D17-8645-95BD1B1DEF06}" dt="2024-03-27T02:12:44.365" v="525" actId="1076"/>
          <ac:spMkLst>
            <pc:docMk/>
            <pc:sldMk cId="1279157228" sldId="399"/>
            <ac:spMk id="45" creationId="{A5888635-DAAD-2BBA-266C-C7964646A996}"/>
          </ac:spMkLst>
        </pc:spChg>
        <pc:spChg chg="del mod">
          <ac:chgData name="Huy Pham" userId="918db3a1909f15e0" providerId="LiveId" clId="{03497528-0EE4-4D17-8645-95BD1B1DEF06}" dt="2024-03-27T02:33:48.210" v="636" actId="478"/>
          <ac:spMkLst>
            <pc:docMk/>
            <pc:sldMk cId="1279157228" sldId="399"/>
            <ac:spMk id="46" creationId="{706A0F12-2C34-A082-94FE-F0D40E00B7FA}"/>
          </ac:spMkLst>
        </pc:spChg>
        <pc:spChg chg="del mod">
          <ac:chgData name="Huy Pham" userId="918db3a1909f15e0" providerId="LiveId" clId="{03497528-0EE4-4D17-8645-95BD1B1DEF06}" dt="2024-03-27T02:33:49.160" v="637" actId="478"/>
          <ac:spMkLst>
            <pc:docMk/>
            <pc:sldMk cId="1279157228" sldId="399"/>
            <ac:spMk id="47" creationId="{0F751804-4302-44DE-C6A3-319563488008}"/>
          </ac:spMkLst>
        </pc:spChg>
        <pc:spChg chg="del mod">
          <ac:chgData name="Huy Pham" userId="918db3a1909f15e0" providerId="LiveId" clId="{03497528-0EE4-4D17-8645-95BD1B1DEF06}" dt="2024-03-27T02:33:48.210" v="636" actId="478"/>
          <ac:spMkLst>
            <pc:docMk/>
            <pc:sldMk cId="1279157228" sldId="399"/>
            <ac:spMk id="48" creationId="{D6AF2655-001C-4921-33B0-7E510419CA38}"/>
          </ac:spMkLst>
        </pc:spChg>
        <pc:spChg chg="mod">
          <ac:chgData name="Huy Pham" userId="918db3a1909f15e0" providerId="LiveId" clId="{03497528-0EE4-4D17-8645-95BD1B1DEF06}" dt="2024-03-27T02:32:09.294" v="613" actId="20577"/>
          <ac:spMkLst>
            <pc:docMk/>
            <pc:sldMk cId="1279157228" sldId="399"/>
            <ac:spMk id="49" creationId="{15FA963E-3786-2EBC-C998-FD534ED8C026}"/>
          </ac:spMkLst>
        </pc:spChg>
        <pc:spChg chg="add mod">
          <ac:chgData name="Huy Pham" userId="918db3a1909f15e0" providerId="LiveId" clId="{03497528-0EE4-4D17-8645-95BD1B1DEF06}" dt="2024-03-27T02:15:58.974" v="585" actId="1076"/>
          <ac:spMkLst>
            <pc:docMk/>
            <pc:sldMk cId="1279157228" sldId="399"/>
            <ac:spMk id="50" creationId="{02A9F8C5-E7E1-049C-E916-F64FCE0AFF46}"/>
          </ac:spMkLst>
        </pc:spChg>
        <pc:spChg chg="add mod">
          <ac:chgData name="Huy Pham" userId="918db3a1909f15e0" providerId="LiveId" clId="{03497528-0EE4-4D17-8645-95BD1B1DEF06}" dt="2024-03-27T02:14:02.610" v="548" actId="1037"/>
          <ac:spMkLst>
            <pc:docMk/>
            <pc:sldMk cId="1279157228" sldId="399"/>
            <ac:spMk id="51" creationId="{BEA32DC5-701E-4210-F8A3-D97DBCAD6354}"/>
          </ac:spMkLst>
        </pc:spChg>
        <pc:spChg chg="add del mod">
          <ac:chgData name="Huy Pham" userId="918db3a1909f15e0" providerId="LiveId" clId="{03497528-0EE4-4D17-8645-95BD1B1DEF06}" dt="2024-03-27T02:32:45.698" v="629" actId="21"/>
          <ac:spMkLst>
            <pc:docMk/>
            <pc:sldMk cId="1279157228" sldId="399"/>
            <ac:spMk id="52" creationId="{C34761D8-68F3-96D0-9763-EC29FDB4F51F}"/>
          </ac:spMkLst>
        </pc:spChg>
        <pc:spChg chg="add mod">
          <ac:chgData name="Huy Pham" userId="918db3a1909f15e0" providerId="LiveId" clId="{03497528-0EE4-4D17-8645-95BD1B1DEF06}" dt="2024-03-27T02:14:42.185" v="564" actId="114"/>
          <ac:spMkLst>
            <pc:docMk/>
            <pc:sldMk cId="1279157228" sldId="399"/>
            <ac:spMk id="53" creationId="{EA3A0448-6C85-0499-4FF1-225EB6E6CF33}"/>
          </ac:spMkLst>
        </pc:spChg>
        <pc:spChg chg="add mod">
          <ac:chgData name="Huy Pham" userId="918db3a1909f15e0" providerId="LiveId" clId="{03497528-0EE4-4D17-8645-95BD1B1DEF06}" dt="2024-03-27T02:15:47.284" v="578" actId="1076"/>
          <ac:spMkLst>
            <pc:docMk/>
            <pc:sldMk cId="1279157228" sldId="399"/>
            <ac:spMk id="54" creationId="{083C9BBD-D862-F2D6-9625-1AFA58832115}"/>
          </ac:spMkLst>
        </pc:spChg>
        <pc:spChg chg="add del mod">
          <ac:chgData name="Huy Pham" userId="918db3a1909f15e0" providerId="LiveId" clId="{03497528-0EE4-4D17-8645-95BD1B1DEF06}" dt="2024-03-27T02:16:33.951" v="599" actId="478"/>
          <ac:spMkLst>
            <pc:docMk/>
            <pc:sldMk cId="1279157228" sldId="399"/>
            <ac:spMk id="59" creationId="{81DC2CDA-3B41-3669-7C64-82650A8D551E}"/>
          </ac:spMkLst>
        </pc:spChg>
        <pc:spChg chg="add mod">
          <ac:chgData name="Huy Pham" userId="918db3a1909f15e0" providerId="LiveId" clId="{03497528-0EE4-4D17-8645-95BD1B1DEF06}" dt="2024-03-27T02:17:01.210" v="608" actId="207"/>
          <ac:spMkLst>
            <pc:docMk/>
            <pc:sldMk cId="1279157228" sldId="399"/>
            <ac:spMk id="61" creationId="{DA10DB8B-EBBF-73EB-6E2E-4C604BA97633}"/>
          </ac:spMkLst>
        </pc:spChg>
        <pc:spChg chg="add mod">
          <ac:chgData name="Huy Pham" userId="918db3a1909f15e0" providerId="LiveId" clId="{03497528-0EE4-4D17-8645-95BD1B1DEF06}" dt="2024-03-27T02:32:35.887" v="628" actId="1037"/>
          <ac:spMkLst>
            <pc:docMk/>
            <pc:sldMk cId="1279157228" sldId="399"/>
            <ac:spMk id="62" creationId="{F507D220-743E-E134-CDA0-D6890394F2ED}"/>
          </ac:spMkLst>
        </pc:spChg>
        <pc:spChg chg="add mod">
          <ac:chgData name="Huy Pham" userId="918db3a1909f15e0" providerId="LiveId" clId="{03497528-0EE4-4D17-8645-95BD1B1DEF06}" dt="2024-03-27T02:32:46.195" v="630"/>
          <ac:spMkLst>
            <pc:docMk/>
            <pc:sldMk cId="1279157228" sldId="399"/>
            <ac:spMk id="63" creationId="{C34761D8-68F3-96D0-9763-EC29FDB4F51F}"/>
          </ac:spMkLst>
        </pc:spChg>
        <pc:spChg chg="add mod">
          <ac:chgData name="Huy Pham" userId="918db3a1909f15e0" providerId="LiveId" clId="{03497528-0EE4-4D17-8645-95BD1B1DEF06}" dt="2024-03-27T02:32:53.066" v="632"/>
          <ac:spMkLst>
            <pc:docMk/>
            <pc:sldMk cId="1279157228" sldId="399"/>
            <ac:spMk id="64" creationId="{E0FEE6D9-0284-C183-8FAB-3CAF2F888B65}"/>
          </ac:spMkLst>
        </pc:spChg>
        <pc:spChg chg="del">
          <ac:chgData name="Huy Pham" userId="918db3a1909f15e0" providerId="LiveId" clId="{03497528-0EE4-4D17-8645-95BD1B1DEF06}" dt="2024-03-26T10:10:43.387" v="385" actId="478"/>
          <ac:spMkLst>
            <pc:docMk/>
            <pc:sldMk cId="1279157228" sldId="399"/>
            <ac:spMk id="69" creationId="{B44D3EF2-5C41-DF82-E87D-F7CC5E3FFEA0}"/>
          </ac:spMkLst>
        </pc:spChg>
        <pc:spChg chg="del mod">
          <ac:chgData name="Huy Pham" userId="918db3a1909f15e0" providerId="LiveId" clId="{03497528-0EE4-4D17-8645-95BD1B1DEF06}" dt="2024-03-27T02:33:48.210" v="636" actId="478"/>
          <ac:spMkLst>
            <pc:docMk/>
            <pc:sldMk cId="1279157228" sldId="399"/>
            <ac:spMk id="83" creationId="{3A4B6B87-FB21-1FED-73A8-28702913DB9C}"/>
          </ac:spMkLst>
        </pc:spChg>
        <pc:spChg chg="del mod">
          <ac:chgData name="Huy Pham" userId="918db3a1909f15e0" providerId="LiveId" clId="{03497528-0EE4-4D17-8645-95BD1B1DEF06}" dt="2024-03-27T02:33:48.210" v="636" actId="478"/>
          <ac:spMkLst>
            <pc:docMk/>
            <pc:sldMk cId="1279157228" sldId="399"/>
            <ac:spMk id="84" creationId="{8D2E902A-153E-8606-EC59-A3108DED3855}"/>
          </ac:spMkLst>
        </pc:spChg>
        <pc:spChg chg="del mod">
          <ac:chgData name="Huy Pham" userId="918db3a1909f15e0" providerId="LiveId" clId="{03497528-0EE4-4D17-8645-95BD1B1DEF06}" dt="2024-03-27T02:33:48.210" v="636" actId="478"/>
          <ac:spMkLst>
            <pc:docMk/>
            <pc:sldMk cId="1279157228" sldId="399"/>
            <ac:spMk id="86" creationId="{2F2345F9-A755-CD39-514F-E25BA34652D6}"/>
          </ac:spMkLst>
        </pc:spChg>
        <pc:spChg chg="del mod">
          <ac:chgData name="Huy Pham" userId="918db3a1909f15e0" providerId="LiveId" clId="{03497528-0EE4-4D17-8645-95BD1B1DEF06}" dt="2024-03-27T02:33:48.210" v="636" actId="478"/>
          <ac:spMkLst>
            <pc:docMk/>
            <pc:sldMk cId="1279157228" sldId="399"/>
            <ac:spMk id="87" creationId="{2104889B-AA39-EC80-AB34-E3D54BFF8D4D}"/>
          </ac:spMkLst>
        </pc:spChg>
        <pc:spChg chg="del mod">
          <ac:chgData name="Huy Pham" userId="918db3a1909f15e0" providerId="LiveId" clId="{03497528-0EE4-4D17-8645-95BD1B1DEF06}" dt="2024-03-27T02:33:48.210" v="636" actId="478"/>
          <ac:spMkLst>
            <pc:docMk/>
            <pc:sldMk cId="1279157228" sldId="399"/>
            <ac:spMk id="88" creationId="{62902C3B-1F7F-1101-66A4-F3482E7C9ED0}"/>
          </ac:spMkLst>
        </pc:spChg>
        <pc:spChg chg="del mod">
          <ac:chgData name="Huy Pham" userId="918db3a1909f15e0" providerId="LiveId" clId="{03497528-0EE4-4D17-8645-95BD1B1DEF06}" dt="2024-03-27T02:33:48.210" v="636" actId="478"/>
          <ac:spMkLst>
            <pc:docMk/>
            <pc:sldMk cId="1279157228" sldId="399"/>
            <ac:spMk id="89" creationId="{82813D3B-93BD-8AD8-EBEC-2B3D1C416E48}"/>
          </ac:spMkLst>
        </pc:spChg>
        <pc:spChg chg="del mod">
          <ac:chgData name="Huy Pham" userId="918db3a1909f15e0" providerId="LiveId" clId="{03497528-0EE4-4D17-8645-95BD1B1DEF06}" dt="2024-03-27T02:33:48.210" v="636" actId="478"/>
          <ac:spMkLst>
            <pc:docMk/>
            <pc:sldMk cId="1279157228" sldId="399"/>
            <ac:spMk id="90" creationId="{F0BD0854-BCE0-3760-8CFD-00217D9073B6}"/>
          </ac:spMkLst>
        </pc:spChg>
        <pc:spChg chg="del mod">
          <ac:chgData name="Huy Pham" userId="918db3a1909f15e0" providerId="LiveId" clId="{03497528-0EE4-4D17-8645-95BD1B1DEF06}" dt="2024-03-27T02:33:48.210" v="636" actId="478"/>
          <ac:spMkLst>
            <pc:docMk/>
            <pc:sldMk cId="1279157228" sldId="399"/>
            <ac:spMk id="91" creationId="{5F59508F-FAC5-6EDD-901A-745772D95335}"/>
          </ac:spMkLst>
        </pc:spChg>
        <pc:spChg chg="del mod">
          <ac:chgData name="Huy Pham" userId="918db3a1909f15e0" providerId="LiveId" clId="{03497528-0EE4-4D17-8645-95BD1B1DEF06}" dt="2024-03-27T02:33:48.210" v="636" actId="478"/>
          <ac:spMkLst>
            <pc:docMk/>
            <pc:sldMk cId="1279157228" sldId="399"/>
            <ac:spMk id="100" creationId="{F4BDA723-14DF-5D58-CA23-BC7FF3FA745E}"/>
          </ac:spMkLst>
        </pc:spChg>
        <pc:spChg chg="del mod">
          <ac:chgData name="Huy Pham" userId="918db3a1909f15e0" providerId="LiveId" clId="{03497528-0EE4-4D17-8645-95BD1B1DEF06}" dt="2024-03-27T02:33:48.210" v="636" actId="478"/>
          <ac:spMkLst>
            <pc:docMk/>
            <pc:sldMk cId="1279157228" sldId="399"/>
            <ac:spMk id="110" creationId="{B117DFF8-1518-A290-749A-BB64F35ED644}"/>
          </ac:spMkLst>
        </pc:spChg>
        <pc:spChg chg="del mod">
          <ac:chgData name="Huy Pham" userId="918db3a1909f15e0" providerId="LiveId" clId="{03497528-0EE4-4D17-8645-95BD1B1DEF06}" dt="2024-03-27T02:33:48.210" v="636" actId="478"/>
          <ac:spMkLst>
            <pc:docMk/>
            <pc:sldMk cId="1279157228" sldId="399"/>
            <ac:spMk id="111" creationId="{3D40163B-7894-F5B5-4635-AB6A5CD36DF8}"/>
          </ac:spMkLst>
        </pc:spChg>
        <pc:spChg chg="del mod">
          <ac:chgData name="Huy Pham" userId="918db3a1909f15e0" providerId="LiveId" clId="{03497528-0EE4-4D17-8645-95BD1B1DEF06}" dt="2024-03-27T02:13:02.254" v="528" actId="21"/>
          <ac:spMkLst>
            <pc:docMk/>
            <pc:sldMk cId="1279157228" sldId="399"/>
            <ac:spMk id="112" creationId="{BEA32DC5-701E-4210-F8A3-D97DBCAD6354}"/>
          </ac:spMkLst>
        </pc:spChg>
        <pc:spChg chg="del mod">
          <ac:chgData name="Huy Pham" userId="918db3a1909f15e0" providerId="LiveId" clId="{03497528-0EE4-4D17-8645-95BD1B1DEF06}" dt="2024-03-27T02:33:48.210" v="636" actId="478"/>
          <ac:spMkLst>
            <pc:docMk/>
            <pc:sldMk cId="1279157228" sldId="399"/>
            <ac:spMk id="113" creationId="{BB6CEACE-0613-66BB-5D55-4239C189D5CB}"/>
          </ac:spMkLst>
        </pc:spChg>
        <pc:graphicFrameChg chg="add del mod">
          <ac:chgData name="Huy Pham" userId="918db3a1909f15e0" providerId="LiveId" clId="{03497528-0EE4-4D17-8645-95BD1B1DEF06}" dt="2024-03-26T10:10:37.367" v="381"/>
          <ac:graphicFrameMkLst>
            <pc:docMk/>
            <pc:sldMk cId="1279157228" sldId="399"/>
            <ac:graphicFrameMk id="19" creationId="{07DFA6FC-5C07-5B46-B0AB-706639983219}"/>
          </ac:graphicFrameMkLst>
        </pc:graphicFrameChg>
        <pc:graphicFrameChg chg="add del mod">
          <ac:chgData name="Huy Pham" userId="918db3a1909f15e0" providerId="LiveId" clId="{03497528-0EE4-4D17-8645-95BD1B1DEF06}" dt="2024-03-26T10:11:01.087" v="389"/>
          <ac:graphicFrameMkLst>
            <pc:docMk/>
            <pc:sldMk cId="1279157228" sldId="399"/>
            <ac:graphicFrameMk id="27" creationId="{5BDC2C99-7E9D-831C-DB35-8FC1FE0ABFD7}"/>
          </ac:graphicFrameMkLst>
        </pc:graphicFrameChg>
        <pc:picChg chg="add del mod">
          <ac:chgData name="Huy Pham" userId="918db3a1909f15e0" providerId="LiveId" clId="{03497528-0EE4-4D17-8645-95BD1B1DEF06}" dt="2024-03-27T07:02:55.818" v="1698" actId="478"/>
          <ac:picMkLst>
            <pc:docMk/>
            <pc:sldMk cId="1279157228" sldId="399"/>
            <ac:picMk id="27" creationId="{B606F62B-11AA-1D75-4ABC-5421D25EF964}"/>
          </ac:picMkLst>
        </pc:picChg>
        <pc:picChg chg="add del mod">
          <ac:chgData name="Huy Pham" userId="918db3a1909f15e0" providerId="LiveId" clId="{03497528-0EE4-4D17-8645-95BD1B1DEF06}" dt="2024-03-27T02:33:40.676" v="635" actId="478"/>
          <ac:picMkLst>
            <pc:docMk/>
            <pc:sldMk cId="1279157228" sldId="399"/>
            <ac:picMk id="29" creationId="{C004F701-4EEE-45A7-452E-42BF6114A29E}"/>
          </ac:picMkLst>
        </pc:picChg>
        <pc:cxnChg chg="add mod">
          <ac:chgData name="Huy Pham" userId="918db3a1909f15e0" providerId="LiveId" clId="{03497528-0EE4-4D17-8645-95BD1B1DEF06}" dt="2024-03-27T02:15:27.484" v="576" actId="14100"/>
          <ac:cxnSpMkLst>
            <pc:docMk/>
            <pc:sldMk cId="1279157228" sldId="399"/>
            <ac:cxnSpMk id="19" creationId="{98713048-4E1D-A4F8-BBEA-B53B4DFDD35B}"/>
          </ac:cxnSpMkLst>
        </pc:cxnChg>
        <pc:cxnChg chg="add mod">
          <ac:chgData name="Huy Pham" userId="918db3a1909f15e0" providerId="LiveId" clId="{03497528-0EE4-4D17-8645-95BD1B1DEF06}" dt="2024-03-27T02:09:23.537" v="458" actId="14100"/>
          <ac:cxnSpMkLst>
            <pc:docMk/>
            <pc:sldMk cId="1279157228" sldId="399"/>
            <ac:cxnSpMk id="21" creationId="{981553A5-B9A7-FF21-C4CB-CAF88B57FEF7}"/>
          </ac:cxnSpMkLst>
        </pc:cxnChg>
        <pc:cxnChg chg="add mod">
          <ac:chgData name="Huy Pham" userId="918db3a1909f15e0" providerId="LiveId" clId="{03497528-0EE4-4D17-8645-95BD1B1DEF06}" dt="2024-03-27T02:10:44.032" v="491" actId="1037"/>
          <ac:cxnSpMkLst>
            <pc:docMk/>
            <pc:sldMk cId="1279157228" sldId="399"/>
            <ac:cxnSpMk id="35" creationId="{D5C1F6AE-358C-DE82-EE83-A0B892B48978}"/>
          </ac:cxnSpMkLst>
        </pc:cxnChg>
        <pc:cxnChg chg="add mod">
          <ac:chgData name="Huy Pham" userId="918db3a1909f15e0" providerId="LiveId" clId="{03497528-0EE4-4D17-8645-95BD1B1DEF06}" dt="2024-03-27T02:31:41.555" v="610" actId="208"/>
          <ac:cxnSpMkLst>
            <pc:docMk/>
            <pc:sldMk cId="1279157228" sldId="399"/>
            <ac:cxnSpMk id="38" creationId="{FA75AB38-10C4-5AA7-183E-CAE36FA8EFC5}"/>
          </ac:cxnSpMkLst>
        </pc:cxnChg>
        <pc:cxnChg chg="del mod">
          <ac:chgData name="Huy Pham" userId="918db3a1909f15e0" providerId="LiveId" clId="{03497528-0EE4-4D17-8645-95BD1B1DEF06}" dt="2024-03-27T02:33:48.210" v="636" actId="478"/>
          <ac:cxnSpMkLst>
            <pc:docMk/>
            <pc:sldMk cId="1279157228" sldId="399"/>
            <ac:cxnSpMk id="40" creationId="{D1776321-E801-8243-7668-583197179BB0}"/>
          </ac:cxnSpMkLst>
        </pc:cxnChg>
        <pc:cxnChg chg="del mod">
          <ac:chgData name="Huy Pham" userId="918db3a1909f15e0" providerId="LiveId" clId="{03497528-0EE4-4D17-8645-95BD1B1DEF06}" dt="2024-03-27T02:33:48.210" v="636" actId="478"/>
          <ac:cxnSpMkLst>
            <pc:docMk/>
            <pc:sldMk cId="1279157228" sldId="399"/>
            <ac:cxnSpMk id="42" creationId="{83D6DC2F-7EA2-5854-1CA1-44B9129D05D9}"/>
          </ac:cxnSpMkLst>
        </pc:cxnChg>
        <pc:cxnChg chg="add mod">
          <ac:chgData name="Huy Pham" userId="918db3a1909f15e0" providerId="LiveId" clId="{03497528-0EE4-4D17-8645-95BD1B1DEF06}" dt="2024-03-27T02:31:41.555" v="610" actId="208"/>
          <ac:cxnSpMkLst>
            <pc:docMk/>
            <pc:sldMk cId="1279157228" sldId="399"/>
            <ac:cxnSpMk id="55" creationId="{383A34CE-A058-092D-08DF-D6ED9ED13C66}"/>
          </ac:cxnSpMkLst>
        </pc:cxnChg>
        <pc:cxnChg chg="del mod">
          <ac:chgData name="Huy Pham" userId="918db3a1909f15e0" providerId="LiveId" clId="{03497528-0EE4-4D17-8645-95BD1B1DEF06}" dt="2024-03-27T02:33:48.210" v="636" actId="478"/>
          <ac:cxnSpMkLst>
            <pc:docMk/>
            <pc:sldMk cId="1279157228" sldId="399"/>
            <ac:cxnSpMk id="65" creationId="{FE002B8F-8F9A-1CFD-25D7-CB988AFFC732}"/>
          </ac:cxnSpMkLst>
        </pc:cxnChg>
        <pc:cxnChg chg="del mod">
          <ac:chgData name="Huy Pham" userId="918db3a1909f15e0" providerId="LiveId" clId="{03497528-0EE4-4D17-8645-95BD1B1DEF06}" dt="2024-03-27T02:33:48.210" v="636" actId="478"/>
          <ac:cxnSpMkLst>
            <pc:docMk/>
            <pc:sldMk cId="1279157228" sldId="399"/>
            <ac:cxnSpMk id="68" creationId="{62D75DFD-8F94-8CF7-3E00-0E1BE947E966}"/>
          </ac:cxnSpMkLst>
        </pc:cxnChg>
        <pc:cxnChg chg="del mod">
          <ac:chgData name="Huy Pham" userId="918db3a1909f15e0" providerId="LiveId" clId="{03497528-0EE4-4D17-8645-95BD1B1DEF06}" dt="2024-03-27T02:33:48.210" v="636" actId="478"/>
          <ac:cxnSpMkLst>
            <pc:docMk/>
            <pc:sldMk cId="1279157228" sldId="399"/>
            <ac:cxnSpMk id="71" creationId="{1B4824B6-B2B3-D287-6CE4-59B8775D2631}"/>
          </ac:cxnSpMkLst>
        </pc:cxnChg>
        <pc:cxnChg chg="del mod">
          <ac:chgData name="Huy Pham" userId="918db3a1909f15e0" providerId="LiveId" clId="{03497528-0EE4-4D17-8645-95BD1B1DEF06}" dt="2024-03-27T02:33:48.210" v="636" actId="478"/>
          <ac:cxnSpMkLst>
            <pc:docMk/>
            <pc:sldMk cId="1279157228" sldId="399"/>
            <ac:cxnSpMk id="72" creationId="{692224CD-59C4-E7C5-8F48-F56276B3974A}"/>
          </ac:cxnSpMkLst>
        </pc:cxnChg>
        <pc:cxnChg chg="del mod">
          <ac:chgData name="Huy Pham" userId="918db3a1909f15e0" providerId="LiveId" clId="{03497528-0EE4-4D17-8645-95BD1B1DEF06}" dt="2024-03-27T02:33:48.210" v="636" actId="478"/>
          <ac:cxnSpMkLst>
            <pc:docMk/>
            <pc:sldMk cId="1279157228" sldId="399"/>
            <ac:cxnSpMk id="73" creationId="{1D3DCAA0-27EE-E1B6-E239-36D81D72013E}"/>
          </ac:cxnSpMkLst>
        </pc:cxnChg>
        <pc:cxnChg chg="del mod">
          <ac:chgData name="Huy Pham" userId="918db3a1909f15e0" providerId="LiveId" clId="{03497528-0EE4-4D17-8645-95BD1B1DEF06}" dt="2024-03-27T02:33:48.210" v="636" actId="478"/>
          <ac:cxnSpMkLst>
            <pc:docMk/>
            <pc:sldMk cId="1279157228" sldId="399"/>
            <ac:cxnSpMk id="74" creationId="{64188D1A-CCE0-6901-E12A-06F9759E9C83}"/>
          </ac:cxnSpMkLst>
        </pc:cxnChg>
        <pc:cxnChg chg="del mod">
          <ac:chgData name="Huy Pham" userId="918db3a1909f15e0" providerId="LiveId" clId="{03497528-0EE4-4D17-8645-95BD1B1DEF06}" dt="2024-03-27T02:33:48.210" v="636" actId="478"/>
          <ac:cxnSpMkLst>
            <pc:docMk/>
            <pc:sldMk cId="1279157228" sldId="399"/>
            <ac:cxnSpMk id="78" creationId="{0BE6523B-0EE2-162A-4EC5-5BCF22B934A2}"/>
          </ac:cxnSpMkLst>
        </pc:cxnChg>
        <pc:cxnChg chg="del mod">
          <ac:chgData name="Huy Pham" userId="918db3a1909f15e0" providerId="LiveId" clId="{03497528-0EE4-4D17-8645-95BD1B1DEF06}" dt="2024-03-27T02:33:48.210" v="636" actId="478"/>
          <ac:cxnSpMkLst>
            <pc:docMk/>
            <pc:sldMk cId="1279157228" sldId="399"/>
            <ac:cxnSpMk id="79" creationId="{DA8F0079-4016-2C06-C99C-15671F143639}"/>
          </ac:cxnSpMkLst>
        </pc:cxnChg>
        <pc:cxnChg chg="del mod">
          <ac:chgData name="Huy Pham" userId="918db3a1909f15e0" providerId="LiveId" clId="{03497528-0EE4-4D17-8645-95BD1B1DEF06}" dt="2024-03-27T02:33:48.210" v="636" actId="478"/>
          <ac:cxnSpMkLst>
            <pc:docMk/>
            <pc:sldMk cId="1279157228" sldId="399"/>
            <ac:cxnSpMk id="104" creationId="{2B6C50D0-32D2-0579-0754-AFB746582F76}"/>
          </ac:cxnSpMkLst>
        </pc:cxnChg>
        <pc:cxnChg chg="del mod">
          <ac:chgData name="Huy Pham" userId="918db3a1909f15e0" providerId="LiveId" clId="{03497528-0EE4-4D17-8645-95BD1B1DEF06}" dt="2024-03-27T02:33:48.210" v="636" actId="478"/>
          <ac:cxnSpMkLst>
            <pc:docMk/>
            <pc:sldMk cId="1279157228" sldId="399"/>
            <ac:cxnSpMk id="107" creationId="{80B8A10A-EB2D-1B0F-5A8D-8338810A4697}"/>
          </ac:cxnSpMkLst>
        </pc:cxnChg>
      </pc:sldChg>
      <pc:sldChg chg="addSp delSp modSp mod delAnim modAnim">
        <pc:chgData name="Huy Pham" userId="918db3a1909f15e0" providerId="LiveId" clId="{03497528-0EE4-4D17-8645-95BD1B1DEF06}" dt="2024-03-26T10:01:21.822" v="184" actId="20577"/>
        <pc:sldMkLst>
          <pc:docMk/>
          <pc:sldMk cId="234225145" sldId="420"/>
        </pc:sldMkLst>
        <pc:spChg chg="del">
          <ac:chgData name="Huy Pham" userId="918db3a1909f15e0" providerId="LiveId" clId="{03497528-0EE4-4D17-8645-95BD1B1DEF06}" dt="2024-03-26T09:59:59.521" v="142" actId="478"/>
          <ac:spMkLst>
            <pc:docMk/>
            <pc:sldMk cId="234225145" sldId="420"/>
            <ac:spMk id="2" creationId="{A5A73504-8911-04B3-49DC-524613C76100}"/>
          </ac:spMkLst>
        </pc:spChg>
        <pc:spChg chg="add mod">
          <ac:chgData name="Huy Pham" userId="918db3a1909f15e0" providerId="LiveId" clId="{03497528-0EE4-4D17-8645-95BD1B1DEF06}" dt="2024-03-26T10:00:40.597" v="153" actId="1076"/>
          <ac:spMkLst>
            <pc:docMk/>
            <pc:sldMk cId="234225145" sldId="420"/>
            <ac:spMk id="3" creationId="{7BADB1B7-9B78-9B24-6409-669583F16919}"/>
          </ac:spMkLst>
        </pc:spChg>
        <pc:spChg chg="add mod">
          <ac:chgData name="Huy Pham" userId="918db3a1909f15e0" providerId="LiveId" clId="{03497528-0EE4-4D17-8645-95BD1B1DEF06}" dt="2024-03-26T10:00:40.597" v="153" actId="1076"/>
          <ac:spMkLst>
            <pc:docMk/>
            <pc:sldMk cId="234225145" sldId="420"/>
            <ac:spMk id="4" creationId="{11B42BA8-FD7D-C9B1-E84F-554C45A1AC5B}"/>
          </ac:spMkLst>
        </pc:spChg>
        <pc:spChg chg="add mod">
          <ac:chgData name="Huy Pham" userId="918db3a1909f15e0" providerId="LiveId" clId="{03497528-0EE4-4D17-8645-95BD1B1DEF06}" dt="2024-03-26T10:00:40.597" v="153" actId="1076"/>
          <ac:spMkLst>
            <pc:docMk/>
            <pc:sldMk cId="234225145" sldId="420"/>
            <ac:spMk id="5" creationId="{EF0BB136-A76F-7DC8-00D1-59F4B4EA61DC}"/>
          </ac:spMkLst>
        </pc:spChg>
        <pc:spChg chg="add mod">
          <ac:chgData name="Huy Pham" userId="918db3a1909f15e0" providerId="LiveId" clId="{03497528-0EE4-4D17-8645-95BD1B1DEF06}" dt="2024-03-26T10:00:40.597" v="153" actId="1076"/>
          <ac:spMkLst>
            <pc:docMk/>
            <pc:sldMk cId="234225145" sldId="420"/>
            <ac:spMk id="6" creationId="{D5353C3D-DB0F-AF2E-645F-0B3194220037}"/>
          </ac:spMkLst>
        </pc:spChg>
        <pc:spChg chg="add mod">
          <ac:chgData name="Huy Pham" userId="918db3a1909f15e0" providerId="LiveId" clId="{03497528-0EE4-4D17-8645-95BD1B1DEF06}" dt="2024-03-26T10:00:40.597" v="153" actId="1076"/>
          <ac:spMkLst>
            <pc:docMk/>
            <pc:sldMk cId="234225145" sldId="420"/>
            <ac:spMk id="7" creationId="{B27690E6-208D-ACF0-CDB3-1FA9BCB3ABBA}"/>
          </ac:spMkLst>
        </pc:spChg>
        <pc:spChg chg="add mod">
          <ac:chgData name="Huy Pham" userId="918db3a1909f15e0" providerId="LiveId" clId="{03497528-0EE4-4D17-8645-95BD1B1DEF06}" dt="2024-03-26T10:00:40.597" v="153" actId="1076"/>
          <ac:spMkLst>
            <pc:docMk/>
            <pc:sldMk cId="234225145" sldId="420"/>
            <ac:spMk id="8" creationId="{A75AE06E-8073-E914-F002-370A6F7D47F3}"/>
          </ac:spMkLst>
        </pc:spChg>
        <pc:spChg chg="add mod">
          <ac:chgData name="Huy Pham" userId="918db3a1909f15e0" providerId="LiveId" clId="{03497528-0EE4-4D17-8645-95BD1B1DEF06}" dt="2024-03-26T10:00:40.597" v="153" actId="1076"/>
          <ac:spMkLst>
            <pc:docMk/>
            <pc:sldMk cId="234225145" sldId="420"/>
            <ac:spMk id="9" creationId="{8CF76AC8-076E-CFF1-3EB7-9185F991189B}"/>
          </ac:spMkLst>
        </pc:spChg>
        <pc:spChg chg="add mod">
          <ac:chgData name="Huy Pham" userId="918db3a1909f15e0" providerId="LiveId" clId="{03497528-0EE4-4D17-8645-95BD1B1DEF06}" dt="2024-03-26T10:00:40.597" v="153" actId="1076"/>
          <ac:spMkLst>
            <pc:docMk/>
            <pc:sldMk cId="234225145" sldId="420"/>
            <ac:spMk id="10" creationId="{941731A9-1DBE-E9F1-8397-55D6CD0D463A}"/>
          </ac:spMkLst>
        </pc:spChg>
        <pc:spChg chg="add mod">
          <ac:chgData name="Huy Pham" userId="918db3a1909f15e0" providerId="LiveId" clId="{03497528-0EE4-4D17-8645-95BD1B1DEF06}" dt="2024-03-26T10:00:40.597" v="153" actId="1076"/>
          <ac:spMkLst>
            <pc:docMk/>
            <pc:sldMk cId="234225145" sldId="420"/>
            <ac:spMk id="11" creationId="{553E389E-7A7C-29B8-13DE-080029904446}"/>
          </ac:spMkLst>
        </pc:spChg>
        <pc:spChg chg="add mod">
          <ac:chgData name="Huy Pham" userId="918db3a1909f15e0" providerId="LiveId" clId="{03497528-0EE4-4D17-8645-95BD1B1DEF06}" dt="2024-03-26T10:00:46.610" v="154" actId="1076"/>
          <ac:spMkLst>
            <pc:docMk/>
            <pc:sldMk cId="234225145" sldId="420"/>
            <ac:spMk id="12" creationId="{F943C9C3-F9A6-AB92-E508-A855DC0F00E7}"/>
          </ac:spMkLst>
        </pc:spChg>
        <pc:spChg chg="add mod">
          <ac:chgData name="Huy Pham" userId="918db3a1909f15e0" providerId="LiveId" clId="{03497528-0EE4-4D17-8645-95BD1B1DEF06}" dt="2024-03-26T10:00:46.610" v="154" actId="1076"/>
          <ac:spMkLst>
            <pc:docMk/>
            <pc:sldMk cId="234225145" sldId="420"/>
            <ac:spMk id="13" creationId="{F91C1C87-F819-22EF-C3B9-BF099D4EDBE1}"/>
          </ac:spMkLst>
        </pc:spChg>
        <pc:spChg chg="add mod">
          <ac:chgData name="Huy Pham" userId="918db3a1909f15e0" providerId="LiveId" clId="{03497528-0EE4-4D17-8645-95BD1B1DEF06}" dt="2024-03-26T10:00:50.661" v="156" actId="20577"/>
          <ac:spMkLst>
            <pc:docMk/>
            <pc:sldMk cId="234225145" sldId="420"/>
            <ac:spMk id="14" creationId="{B47D1EC7-EBFA-01DC-9F7B-A6092A9D7BD6}"/>
          </ac:spMkLst>
        </pc:spChg>
        <pc:spChg chg="add mod">
          <ac:chgData name="Huy Pham" userId="918db3a1909f15e0" providerId="LiveId" clId="{03497528-0EE4-4D17-8645-95BD1B1DEF06}" dt="2024-03-26T10:00:46.610" v="154" actId="1076"/>
          <ac:spMkLst>
            <pc:docMk/>
            <pc:sldMk cId="234225145" sldId="420"/>
            <ac:spMk id="15" creationId="{FCE2299B-5222-0EED-0102-3800FBAF04B4}"/>
          </ac:spMkLst>
        </pc:spChg>
        <pc:spChg chg="add mod">
          <ac:chgData name="Huy Pham" userId="918db3a1909f15e0" providerId="LiveId" clId="{03497528-0EE4-4D17-8645-95BD1B1DEF06}" dt="2024-03-26T10:00:46.610" v="154" actId="1076"/>
          <ac:spMkLst>
            <pc:docMk/>
            <pc:sldMk cId="234225145" sldId="420"/>
            <ac:spMk id="16" creationId="{A940A524-0B39-C15F-6F03-439C6B05160B}"/>
          </ac:spMkLst>
        </pc:spChg>
        <pc:spChg chg="add mod">
          <ac:chgData name="Huy Pham" userId="918db3a1909f15e0" providerId="LiveId" clId="{03497528-0EE4-4D17-8645-95BD1B1DEF06}" dt="2024-03-26T10:00:46.610" v="154" actId="1076"/>
          <ac:spMkLst>
            <pc:docMk/>
            <pc:sldMk cId="234225145" sldId="420"/>
            <ac:spMk id="17" creationId="{82E332C2-29BD-0DEB-2985-C3D693489670}"/>
          </ac:spMkLst>
        </pc:spChg>
        <pc:spChg chg="add mod">
          <ac:chgData name="Huy Pham" userId="918db3a1909f15e0" providerId="LiveId" clId="{03497528-0EE4-4D17-8645-95BD1B1DEF06}" dt="2024-03-26T10:00:46.610" v="154" actId="1076"/>
          <ac:spMkLst>
            <pc:docMk/>
            <pc:sldMk cId="234225145" sldId="420"/>
            <ac:spMk id="18" creationId="{DBD592F5-0E49-92C7-2827-824B943052FD}"/>
          </ac:spMkLst>
        </pc:spChg>
        <pc:spChg chg="add mod">
          <ac:chgData name="Huy Pham" userId="918db3a1909f15e0" providerId="LiveId" clId="{03497528-0EE4-4D17-8645-95BD1B1DEF06}" dt="2024-03-26T10:00:46.610" v="154" actId="1076"/>
          <ac:spMkLst>
            <pc:docMk/>
            <pc:sldMk cId="234225145" sldId="420"/>
            <ac:spMk id="19" creationId="{7BD8947F-563C-7BC9-2CB8-D17C1B9E9076}"/>
          </ac:spMkLst>
        </pc:spChg>
        <pc:spChg chg="mod">
          <ac:chgData name="Huy Pham" userId="918db3a1909f15e0" providerId="LiveId" clId="{03497528-0EE4-4D17-8645-95BD1B1DEF06}" dt="2024-03-26T10:00:33.846" v="152" actId="1076"/>
          <ac:spMkLst>
            <pc:docMk/>
            <pc:sldMk cId="234225145" sldId="420"/>
            <ac:spMk id="20" creationId="{0BEC4DEC-E324-3D37-0A52-E9F9902BA3AE}"/>
          </ac:spMkLst>
        </pc:spChg>
        <pc:spChg chg="mod">
          <ac:chgData name="Huy Pham" userId="918db3a1909f15e0" providerId="LiveId" clId="{03497528-0EE4-4D17-8645-95BD1B1DEF06}" dt="2024-03-26T10:00:33.846" v="152" actId="1076"/>
          <ac:spMkLst>
            <pc:docMk/>
            <pc:sldMk cId="234225145" sldId="420"/>
            <ac:spMk id="21" creationId="{05940165-634A-FFFF-28E4-744F4B01A745}"/>
          </ac:spMkLst>
        </pc:spChg>
        <pc:spChg chg="mod">
          <ac:chgData name="Huy Pham" userId="918db3a1909f15e0" providerId="LiveId" clId="{03497528-0EE4-4D17-8645-95BD1B1DEF06}" dt="2024-03-26T10:00:33.846" v="152" actId="1076"/>
          <ac:spMkLst>
            <pc:docMk/>
            <pc:sldMk cId="234225145" sldId="420"/>
            <ac:spMk id="22" creationId="{9BB1674D-970F-1B4A-8954-08619B1C47C9}"/>
          </ac:spMkLst>
        </pc:spChg>
        <pc:spChg chg="mod">
          <ac:chgData name="Huy Pham" userId="918db3a1909f15e0" providerId="LiveId" clId="{03497528-0EE4-4D17-8645-95BD1B1DEF06}" dt="2024-03-26T10:00:33.846" v="152" actId="1076"/>
          <ac:spMkLst>
            <pc:docMk/>
            <pc:sldMk cId="234225145" sldId="420"/>
            <ac:spMk id="23" creationId="{750B007C-F456-EB48-B84D-12FE3C4ADAE3}"/>
          </ac:spMkLst>
        </pc:spChg>
        <pc:spChg chg="mod">
          <ac:chgData name="Huy Pham" userId="918db3a1909f15e0" providerId="LiveId" clId="{03497528-0EE4-4D17-8645-95BD1B1DEF06}" dt="2024-03-26T10:00:33.846" v="152" actId="1076"/>
          <ac:spMkLst>
            <pc:docMk/>
            <pc:sldMk cId="234225145" sldId="420"/>
            <ac:spMk id="24" creationId="{4A467990-8075-709B-961D-7B79CB67E9F2}"/>
          </ac:spMkLst>
        </pc:spChg>
        <pc:spChg chg="mod">
          <ac:chgData name="Huy Pham" userId="918db3a1909f15e0" providerId="LiveId" clId="{03497528-0EE4-4D17-8645-95BD1B1DEF06}" dt="2024-03-26T10:00:33.846" v="152" actId="1076"/>
          <ac:spMkLst>
            <pc:docMk/>
            <pc:sldMk cId="234225145" sldId="420"/>
            <ac:spMk id="25" creationId="{697F075D-5711-CCAE-C689-658198E4E99B}"/>
          </ac:spMkLst>
        </pc:spChg>
        <pc:spChg chg="add mod">
          <ac:chgData name="Huy Pham" userId="918db3a1909f15e0" providerId="LiveId" clId="{03497528-0EE4-4D17-8645-95BD1B1DEF06}" dt="2024-03-26T10:00:46.610" v="154" actId="1076"/>
          <ac:spMkLst>
            <pc:docMk/>
            <pc:sldMk cId="234225145" sldId="420"/>
            <ac:spMk id="26" creationId="{7940A5D1-7E82-4164-FC36-97A762FA88BB}"/>
          </ac:spMkLst>
        </pc:spChg>
        <pc:spChg chg="mod">
          <ac:chgData name="Huy Pham" userId="918db3a1909f15e0" providerId="LiveId" clId="{03497528-0EE4-4D17-8645-95BD1B1DEF06}" dt="2024-03-26T10:00:33.846" v="152" actId="1076"/>
          <ac:spMkLst>
            <pc:docMk/>
            <pc:sldMk cId="234225145" sldId="420"/>
            <ac:spMk id="27" creationId="{D3A3520F-5080-F46A-F864-B3EFDF9DB8D4}"/>
          </ac:spMkLst>
        </pc:spChg>
        <pc:spChg chg="mod">
          <ac:chgData name="Huy Pham" userId="918db3a1909f15e0" providerId="LiveId" clId="{03497528-0EE4-4D17-8645-95BD1B1DEF06}" dt="2024-03-26T10:00:33.846" v="152" actId="1076"/>
          <ac:spMkLst>
            <pc:docMk/>
            <pc:sldMk cId="234225145" sldId="420"/>
            <ac:spMk id="28" creationId="{34FDFAE4-9425-73CD-DB9D-35F2A4C12055}"/>
          </ac:spMkLst>
        </pc:spChg>
        <pc:spChg chg="mod">
          <ac:chgData name="Huy Pham" userId="918db3a1909f15e0" providerId="LiveId" clId="{03497528-0EE4-4D17-8645-95BD1B1DEF06}" dt="2024-03-26T10:00:33.846" v="152" actId="1076"/>
          <ac:spMkLst>
            <pc:docMk/>
            <pc:sldMk cId="234225145" sldId="420"/>
            <ac:spMk id="29" creationId="{D66FED42-E33F-417D-F217-2C78A3B354BC}"/>
          </ac:spMkLst>
        </pc:spChg>
        <pc:spChg chg="mod">
          <ac:chgData name="Huy Pham" userId="918db3a1909f15e0" providerId="LiveId" clId="{03497528-0EE4-4D17-8645-95BD1B1DEF06}" dt="2024-03-26T10:01:21.822" v="184" actId="20577"/>
          <ac:spMkLst>
            <pc:docMk/>
            <pc:sldMk cId="234225145" sldId="420"/>
            <ac:spMk id="31" creationId="{8A289471-F631-1434-AD55-9199D93CB4DD}"/>
          </ac:spMkLst>
        </pc:spChg>
        <pc:spChg chg="mod">
          <ac:chgData name="Huy Pham" userId="918db3a1909f15e0" providerId="LiveId" clId="{03497528-0EE4-4D17-8645-95BD1B1DEF06}" dt="2024-03-26T09:58:29.662" v="1" actId="20577"/>
          <ac:spMkLst>
            <pc:docMk/>
            <pc:sldMk cId="234225145" sldId="420"/>
            <ac:spMk id="37" creationId="{032D6A05-001B-82BE-9235-555491B0E628}"/>
          </ac:spMkLst>
        </pc:spChg>
        <pc:spChg chg="del">
          <ac:chgData name="Huy Pham" userId="918db3a1909f15e0" providerId="LiveId" clId="{03497528-0EE4-4D17-8645-95BD1B1DEF06}" dt="2024-03-26T09:59:59.521" v="142" actId="478"/>
          <ac:spMkLst>
            <pc:docMk/>
            <pc:sldMk cId="234225145" sldId="420"/>
            <ac:spMk id="38" creationId="{413F74F7-2B32-52FE-5C24-9213912AE2C2}"/>
          </ac:spMkLst>
        </pc:spChg>
        <pc:spChg chg="del">
          <ac:chgData name="Huy Pham" userId="918db3a1909f15e0" providerId="LiveId" clId="{03497528-0EE4-4D17-8645-95BD1B1DEF06}" dt="2024-03-26T09:59:59.521" v="142" actId="478"/>
          <ac:spMkLst>
            <pc:docMk/>
            <pc:sldMk cId="234225145" sldId="420"/>
            <ac:spMk id="39" creationId="{439C2E80-1C3D-66B3-E43F-AFD40ABC78A2}"/>
          </ac:spMkLst>
        </pc:spChg>
        <pc:spChg chg="add mod">
          <ac:chgData name="Huy Pham" userId="918db3a1909f15e0" providerId="LiveId" clId="{03497528-0EE4-4D17-8645-95BD1B1DEF06}" dt="2024-03-26T10:00:58.728" v="158" actId="1076"/>
          <ac:spMkLst>
            <pc:docMk/>
            <pc:sldMk cId="234225145" sldId="420"/>
            <ac:spMk id="40" creationId="{1FE2C5D1-7056-7BEF-ECCF-156505A67C2F}"/>
          </ac:spMkLst>
        </pc:spChg>
        <pc:spChg chg="del">
          <ac:chgData name="Huy Pham" userId="918db3a1909f15e0" providerId="LiveId" clId="{03497528-0EE4-4D17-8645-95BD1B1DEF06}" dt="2024-03-26T09:59:59.521" v="142" actId="478"/>
          <ac:spMkLst>
            <pc:docMk/>
            <pc:sldMk cId="234225145" sldId="420"/>
            <ac:spMk id="41" creationId="{7097A6E2-EE8B-2A70-46D4-3B535AC7D859}"/>
          </ac:spMkLst>
        </pc:spChg>
        <pc:spChg chg="del">
          <ac:chgData name="Huy Pham" userId="918db3a1909f15e0" providerId="LiveId" clId="{03497528-0EE4-4D17-8645-95BD1B1DEF06}" dt="2024-03-26T09:59:59.521" v="142" actId="478"/>
          <ac:spMkLst>
            <pc:docMk/>
            <pc:sldMk cId="234225145" sldId="420"/>
            <ac:spMk id="42" creationId="{4E774D1F-8D38-A655-6BF3-A4BD300F15D7}"/>
          </ac:spMkLst>
        </pc:spChg>
        <pc:spChg chg="del">
          <ac:chgData name="Huy Pham" userId="918db3a1909f15e0" providerId="LiveId" clId="{03497528-0EE4-4D17-8645-95BD1B1DEF06}" dt="2024-03-26T09:59:59.521" v="142" actId="478"/>
          <ac:spMkLst>
            <pc:docMk/>
            <pc:sldMk cId="234225145" sldId="420"/>
            <ac:spMk id="43" creationId="{54D415F4-5EE2-1414-0B79-0FE6F56F848A}"/>
          </ac:spMkLst>
        </pc:spChg>
        <pc:spChg chg="del">
          <ac:chgData name="Huy Pham" userId="918db3a1909f15e0" providerId="LiveId" clId="{03497528-0EE4-4D17-8645-95BD1B1DEF06}" dt="2024-03-26T09:59:59.521" v="142" actId="478"/>
          <ac:spMkLst>
            <pc:docMk/>
            <pc:sldMk cId="234225145" sldId="420"/>
            <ac:spMk id="44" creationId="{BB696183-5CCA-788A-05EB-99CA0FF56902}"/>
          </ac:spMkLst>
        </pc:spChg>
        <pc:spChg chg="del">
          <ac:chgData name="Huy Pham" userId="918db3a1909f15e0" providerId="LiveId" clId="{03497528-0EE4-4D17-8645-95BD1B1DEF06}" dt="2024-03-26T09:59:59.521" v="142" actId="478"/>
          <ac:spMkLst>
            <pc:docMk/>
            <pc:sldMk cId="234225145" sldId="420"/>
            <ac:spMk id="45" creationId="{7D560CCE-618F-17BF-0BFD-18681D3DFAD2}"/>
          </ac:spMkLst>
        </pc:spChg>
        <pc:spChg chg="del">
          <ac:chgData name="Huy Pham" userId="918db3a1909f15e0" providerId="LiveId" clId="{03497528-0EE4-4D17-8645-95BD1B1DEF06}" dt="2024-03-26T09:59:59.521" v="142" actId="478"/>
          <ac:spMkLst>
            <pc:docMk/>
            <pc:sldMk cId="234225145" sldId="420"/>
            <ac:spMk id="46" creationId="{7EAE41FB-3F86-6AE8-DF21-0AF206505CB2}"/>
          </ac:spMkLst>
        </pc:spChg>
        <pc:spChg chg="add mod">
          <ac:chgData name="Huy Pham" userId="918db3a1909f15e0" providerId="LiveId" clId="{03497528-0EE4-4D17-8645-95BD1B1DEF06}" dt="2024-03-26T10:00:58.728" v="158" actId="1076"/>
          <ac:spMkLst>
            <pc:docMk/>
            <pc:sldMk cId="234225145" sldId="420"/>
            <ac:spMk id="47" creationId="{E0746A66-1D1E-3B17-892E-D097E8D17584}"/>
          </ac:spMkLst>
        </pc:spChg>
        <pc:spChg chg="add del mod">
          <ac:chgData name="Huy Pham" userId="918db3a1909f15e0" providerId="LiveId" clId="{03497528-0EE4-4D17-8645-95BD1B1DEF06}" dt="2024-03-26T10:01:06.336" v="178"/>
          <ac:spMkLst>
            <pc:docMk/>
            <pc:sldMk cId="234225145" sldId="420"/>
            <ac:spMk id="48" creationId="{1C1DA6FB-C558-B096-66C1-1B5AA9518437}"/>
          </ac:spMkLst>
        </pc:spChg>
        <pc:spChg chg="add mod">
          <ac:chgData name="Huy Pham" userId="918db3a1909f15e0" providerId="LiveId" clId="{03497528-0EE4-4D17-8645-95BD1B1DEF06}" dt="2024-03-26T10:00:58.728" v="158" actId="1076"/>
          <ac:spMkLst>
            <pc:docMk/>
            <pc:sldMk cId="234225145" sldId="420"/>
            <ac:spMk id="49" creationId="{2DED2A89-223F-89D5-EED7-11347DB301C6}"/>
          </ac:spMkLst>
        </pc:spChg>
        <pc:spChg chg="add mod">
          <ac:chgData name="Huy Pham" userId="918db3a1909f15e0" providerId="LiveId" clId="{03497528-0EE4-4D17-8645-95BD1B1DEF06}" dt="2024-03-26T10:00:58.728" v="158" actId="1076"/>
          <ac:spMkLst>
            <pc:docMk/>
            <pc:sldMk cId="234225145" sldId="420"/>
            <ac:spMk id="50" creationId="{6B47CA0B-4A9A-53FB-50A9-D141A50CFB8A}"/>
          </ac:spMkLst>
        </pc:spChg>
        <pc:spChg chg="add mod">
          <ac:chgData name="Huy Pham" userId="918db3a1909f15e0" providerId="LiveId" clId="{03497528-0EE4-4D17-8645-95BD1B1DEF06}" dt="2024-03-26T10:00:58.728" v="158" actId="1076"/>
          <ac:spMkLst>
            <pc:docMk/>
            <pc:sldMk cId="234225145" sldId="420"/>
            <ac:spMk id="51" creationId="{9870D10D-ED55-312D-F6A9-BAE1569E094F}"/>
          </ac:spMkLst>
        </pc:spChg>
        <pc:spChg chg="add mod">
          <ac:chgData name="Huy Pham" userId="918db3a1909f15e0" providerId="LiveId" clId="{03497528-0EE4-4D17-8645-95BD1B1DEF06}" dt="2024-03-26T10:00:58.728" v="158" actId="1076"/>
          <ac:spMkLst>
            <pc:docMk/>
            <pc:sldMk cId="234225145" sldId="420"/>
            <ac:spMk id="52" creationId="{9027D825-2751-582D-82F9-595F01070BC7}"/>
          </ac:spMkLst>
        </pc:spChg>
        <pc:spChg chg="add mod">
          <ac:chgData name="Huy Pham" userId="918db3a1909f15e0" providerId="LiveId" clId="{03497528-0EE4-4D17-8645-95BD1B1DEF06}" dt="2024-03-26T10:00:58.728" v="158" actId="1076"/>
          <ac:spMkLst>
            <pc:docMk/>
            <pc:sldMk cId="234225145" sldId="420"/>
            <ac:spMk id="53" creationId="{B8A4244F-4E98-BFB2-48FF-FAA431E624CD}"/>
          </ac:spMkLst>
        </pc:spChg>
        <pc:spChg chg="add mod">
          <ac:chgData name="Huy Pham" userId="918db3a1909f15e0" providerId="LiveId" clId="{03497528-0EE4-4D17-8645-95BD1B1DEF06}" dt="2024-03-26T10:01:02.687" v="175" actId="20577"/>
          <ac:spMkLst>
            <pc:docMk/>
            <pc:sldMk cId="234225145" sldId="420"/>
            <ac:spMk id="54" creationId="{CC25A4DE-043B-B19D-5E5F-3B9CB3C714B4}"/>
          </ac:spMkLst>
        </pc:spChg>
      </pc:sldChg>
      <pc:sldChg chg="modSp del mod">
        <pc:chgData name="Huy Pham" userId="918db3a1909f15e0" providerId="LiveId" clId="{03497528-0EE4-4D17-8645-95BD1B1DEF06}" dt="2024-03-26T10:01:43.931" v="186" actId="47"/>
        <pc:sldMkLst>
          <pc:docMk/>
          <pc:sldMk cId="1063840198" sldId="421"/>
        </pc:sldMkLst>
        <pc:spChg chg="mod">
          <ac:chgData name="Huy Pham" userId="918db3a1909f15e0" providerId="LiveId" clId="{03497528-0EE4-4D17-8645-95BD1B1DEF06}" dt="2024-03-26T10:01:14.854" v="180" actId="20577"/>
          <ac:spMkLst>
            <pc:docMk/>
            <pc:sldMk cId="1063840198" sldId="421"/>
            <ac:spMk id="37" creationId="{032D6A05-001B-82BE-9235-555491B0E628}"/>
          </ac:spMkLst>
        </pc:spChg>
      </pc:sldChg>
      <pc:sldChg chg="del">
        <pc:chgData name="Huy Pham" userId="918db3a1909f15e0" providerId="LiveId" clId="{03497528-0EE4-4D17-8645-95BD1B1DEF06}" dt="2024-03-27T02:06:56.548" v="440" actId="47"/>
        <pc:sldMkLst>
          <pc:docMk/>
          <pc:sldMk cId="3744577515" sldId="423"/>
        </pc:sldMkLst>
      </pc:sldChg>
      <pc:sldChg chg="del">
        <pc:chgData name="Huy Pham" userId="918db3a1909f15e0" providerId="LiveId" clId="{03497528-0EE4-4D17-8645-95BD1B1DEF06}" dt="2024-03-27T02:06:55.913" v="438" actId="47"/>
        <pc:sldMkLst>
          <pc:docMk/>
          <pc:sldMk cId="3731249958" sldId="424"/>
        </pc:sldMkLst>
      </pc:sldChg>
      <pc:sldChg chg="del">
        <pc:chgData name="Huy Pham" userId="918db3a1909f15e0" providerId="LiveId" clId="{03497528-0EE4-4D17-8645-95BD1B1DEF06}" dt="2024-03-27T02:06:54.674" v="437" actId="47"/>
        <pc:sldMkLst>
          <pc:docMk/>
          <pc:sldMk cId="468667808" sldId="425"/>
        </pc:sldMkLst>
      </pc:sldChg>
      <pc:sldChg chg="del">
        <pc:chgData name="Huy Pham" userId="918db3a1909f15e0" providerId="LiveId" clId="{03497528-0EE4-4D17-8645-95BD1B1DEF06}" dt="2024-03-27T02:06:53.042" v="436" actId="47"/>
        <pc:sldMkLst>
          <pc:docMk/>
          <pc:sldMk cId="2783659757" sldId="426"/>
        </pc:sldMkLst>
      </pc:sldChg>
      <pc:sldChg chg="del">
        <pc:chgData name="Huy Pham" userId="918db3a1909f15e0" providerId="LiveId" clId="{03497528-0EE4-4D17-8645-95BD1B1DEF06}" dt="2024-03-27T02:06:51.763" v="435" actId="47"/>
        <pc:sldMkLst>
          <pc:docMk/>
          <pc:sldMk cId="3626734545" sldId="427"/>
        </pc:sldMkLst>
      </pc:sldChg>
      <pc:sldChg chg="del">
        <pc:chgData name="Huy Pham" userId="918db3a1909f15e0" providerId="LiveId" clId="{03497528-0EE4-4D17-8645-95BD1B1DEF06}" dt="2024-03-27T02:06:56.871" v="441" actId="47"/>
        <pc:sldMkLst>
          <pc:docMk/>
          <pc:sldMk cId="632743029" sldId="428"/>
        </pc:sldMkLst>
      </pc:sldChg>
      <pc:sldChg chg="del">
        <pc:chgData name="Huy Pham" userId="918db3a1909f15e0" providerId="LiveId" clId="{03497528-0EE4-4D17-8645-95BD1B1DEF06}" dt="2024-03-27T02:06:56.254" v="439" actId="47"/>
        <pc:sldMkLst>
          <pc:docMk/>
          <pc:sldMk cId="2655833583" sldId="429"/>
        </pc:sldMkLst>
      </pc:sldChg>
      <pc:sldChg chg="del">
        <pc:chgData name="Huy Pham" userId="918db3a1909f15e0" providerId="LiveId" clId="{03497528-0EE4-4D17-8645-95BD1B1DEF06}" dt="2024-03-27T02:06:50.141" v="434" actId="47"/>
        <pc:sldMkLst>
          <pc:docMk/>
          <pc:sldMk cId="695647000" sldId="430"/>
        </pc:sldMkLst>
      </pc:sldChg>
      <pc:sldChg chg="del">
        <pc:chgData name="Huy Pham" userId="918db3a1909f15e0" providerId="LiveId" clId="{03497528-0EE4-4D17-8645-95BD1B1DEF06}" dt="2024-03-27T02:06:48.801" v="433" actId="47"/>
        <pc:sldMkLst>
          <pc:docMk/>
          <pc:sldMk cId="2004844953" sldId="431"/>
        </pc:sldMkLst>
      </pc:sldChg>
      <pc:sldChg chg="del">
        <pc:chgData name="Huy Pham" userId="918db3a1909f15e0" providerId="LiveId" clId="{03497528-0EE4-4D17-8645-95BD1B1DEF06}" dt="2024-03-27T02:06:47.652" v="432" actId="47"/>
        <pc:sldMkLst>
          <pc:docMk/>
          <pc:sldMk cId="1502094139" sldId="432"/>
        </pc:sldMkLst>
      </pc:sldChg>
      <pc:sldChg chg="del">
        <pc:chgData name="Huy Pham" userId="918db3a1909f15e0" providerId="LiveId" clId="{03497528-0EE4-4D17-8645-95BD1B1DEF06}" dt="2024-03-27T02:06:46.875" v="431" actId="47"/>
        <pc:sldMkLst>
          <pc:docMk/>
          <pc:sldMk cId="2752358674" sldId="433"/>
        </pc:sldMkLst>
      </pc:sldChg>
      <pc:sldChg chg="del">
        <pc:chgData name="Huy Pham" userId="918db3a1909f15e0" providerId="LiveId" clId="{03497528-0EE4-4D17-8645-95BD1B1DEF06}" dt="2024-03-27T02:06:45.655" v="430" actId="47"/>
        <pc:sldMkLst>
          <pc:docMk/>
          <pc:sldMk cId="2999887613" sldId="434"/>
        </pc:sldMkLst>
      </pc:sldChg>
      <pc:sldChg chg="del">
        <pc:chgData name="Huy Pham" userId="918db3a1909f15e0" providerId="LiveId" clId="{03497528-0EE4-4D17-8645-95BD1B1DEF06}" dt="2024-03-27T02:06:43.788" v="429" actId="47"/>
        <pc:sldMkLst>
          <pc:docMk/>
          <pc:sldMk cId="336052484" sldId="435"/>
        </pc:sldMkLst>
      </pc:sldChg>
      <pc:sldChg chg="del">
        <pc:chgData name="Huy Pham" userId="918db3a1909f15e0" providerId="LiveId" clId="{03497528-0EE4-4D17-8645-95BD1B1DEF06}" dt="2024-03-27T02:06:43.423" v="428" actId="47"/>
        <pc:sldMkLst>
          <pc:docMk/>
          <pc:sldMk cId="2313600272" sldId="436"/>
        </pc:sldMkLst>
      </pc:sldChg>
      <pc:sldChg chg="del">
        <pc:chgData name="Huy Pham" userId="918db3a1909f15e0" providerId="LiveId" clId="{03497528-0EE4-4D17-8645-95BD1B1DEF06}" dt="2024-03-27T02:06:42.824" v="426" actId="47"/>
        <pc:sldMkLst>
          <pc:docMk/>
          <pc:sldMk cId="3442209581" sldId="437"/>
        </pc:sldMkLst>
      </pc:sldChg>
      <pc:sldChg chg="del">
        <pc:chgData name="Huy Pham" userId="918db3a1909f15e0" providerId="LiveId" clId="{03497528-0EE4-4D17-8645-95BD1B1DEF06}" dt="2024-03-27T02:06:42.480" v="425" actId="47"/>
        <pc:sldMkLst>
          <pc:docMk/>
          <pc:sldMk cId="3290452718" sldId="438"/>
        </pc:sldMkLst>
      </pc:sldChg>
      <pc:sldChg chg="del">
        <pc:chgData name="Huy Pham" userId="918db3a1909f15e0" providerId="LiveId" clId="{03497528-0EE4-4D17-8645-95BD1B1DEF06}" dt="2024-03-27T02:06:42.011" v="424" actId="47"/>
        <pc:sldMkLst>
          <pc:docMk/>
          <pc:sldMk cId="3426833982" sldId="439"/>
        </pc:sldMkLst>
      </pc:sldChg>
      <pc:sldChg chg="del">
        <pc:chgData name="Huy Pham" userId="918db3a1909f15e0" providerId="LiveId" clId="{03497528-0EE4-4D17-8645-95BD1B1DEF06}" dt="2024-03-27T02:06:43.130" v="427" actId="47"/>
        <pc:sldMkLst>
          <pc:docMk/>
          <pc:sldMk cId="2330525908" sldId="440"/>
        </pc:sldMkLst>
      </pc:sldChg>
      <pc:sldChg chg="del">
        <pc:chgData name="Huy Pham" userId="918db3a1909f15e0" providerId="LiveId" clId="{03497528-0EE4-4D17-8645-95BD1B1DEF06}" dt="2024-03-27T02:06:41.586" v="423" actId="47"/>
        <pc:sldMkLst>
          <pc:docMk/>
          <pc:sldMk cId="4044493784" sldId="441"/>
        </pc:sldMkLst>
      </pc:sldChg>
      <pc:sldChg chg="addSp delSp modSp add mod delAnim">
        <pc:chgData name="Huy Pham" userId="918db3a1909f15e0" providerId="LiveId" clId="{03497528-0EE4-4D17-8645-95BD1B1DEF06}" dt="2024-03-26T10:09:07.236" v="296" actId="478"/>
        <pc:sldMkLst>
          <pc:docMk/>
          <pc:sldMk cId="1625968656" sldId="442"/>
        </pc:sldMkLst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3" creationId="{7BADB1B7-9B78-9B24-6409-669583F16919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4" creationId="{11B42BA8-FD7D-C9B1-E84F-554C45A1AC5B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5" creationId="{EF0BB136-A76F-7DC8-00D1-59F4B4EA61DC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6" creationId="{D5353C3D-DB0F-AF2E-645F-0B3194220037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7" creationId="{B27690E6-208D-ACF0-CDB3-1FA9BCB3ABBA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8" creationId="{A75AE06E-8073-E914-F002-370A6F7D47F3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9" creationId="{8CF76AC8-076E-CFF1-3EB7-9185F991189B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10" creationId="{941731A9-1DBE-E9F1-8397-55D6CD0D463A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11" creationId="{553E389E-7A7C-29B8-13DE-080029904446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12" creationId="{F943C9C3-F9A6-AB92-E508-A855DC0F00E7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13" creationId="{F91C1C87-F819-22EF-C3B9-BF099D4EDBE1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14" creationId="{B47D1EC7-EBFA-01DC-9F7B-A6092A9D7BD6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15" creationId="{FCE2299B-5222-0EED-0102-3800FBAF04B4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16" creationId="{A940A524-0B39-C15F-6F03-439C6B05160B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17" creationId="{82E332C2-29BD-0DEB-2985-C3D693489670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18" creationId="{DBD592F5-0E49-92C7-2827-824B943052FD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19" creationId="{7BD8947F-563C-7BC9-2CB8-D17C1B9E9076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20" creationId="{0BEC4DEC-E324-3D37-0A52-E9F9902BA3AE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21" creationId="{05940165-634A-FFFF-28E4-744F4B01A745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22" creationId="{9BB1674D-970F-1B4A-8954-08619B1C47C9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23" creationId="{750B007C-F456-EB48-B84D-12FE3C4ADAE3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24" creationId="{4A467990-8075-709B-961D-7B79CB67E9F2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25" creationId="{697F075D-5711-CCAE-C689-658198E4E99B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26" creationId="{7940A5D1-7E82-4164-FC36-97A762FA88BB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27" creationId="{D3A3520F-5080-F46A-F864-B3EFDF9DB8D4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28" creationId="{34FDFAE4-9425-73CD-DB9D-35F2A4C12055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29" creationId="{D66FED42-E33F-417D-F217-2C78A3B354BC}"/>
          </ac:spMkLst>
        </pc:spChg>
        <pc:spChg chg="add mod">
          <ac:chgData name="Huy Pham" userId="918db3a1909f15e0" providerId="LiveId" clId="{03497528-0EE4-4D17-8645-95BD1B1DEF06}" dt="2024-03-26T10:04:16.661" v="230" actId="1076"/>
          <ac:spMkLst>
            <pc:docMk/>
            <pc:sldMk cId="1625968656" sldId="442"/>
            <ac:spMk id="39" creationId="{0F29B41F-3736-686D-B7E9-C541E38916A6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40" creationId="{1FE2C5D1-7056-7BEF-ECCF-156505A67C2F}"/>
          </ac:spMkLst>
        </pc:spChg>
        <pc:spChg chg="add">
          <ac:chgData name="Huy Pham" userId="918db3a1909f15e0" providerId="LiveId" clId="{03497528-0EE4-4D17-8645-95BD1B1DEF06}" dt="2024-03-26T10:02:22.893" v="197"/>
          <ac:spMkLst>
            <pc:docMk/>
            <pc:sldMk cId="1625968656" sldId="442"/>
            <ac:spMk id="44" creationId="{6659699F-C377-D518-94AF-644A0C6FBCDD}"/>
          </ac:spMkLst>
        </pc:spChg>
        <pc:spChg chg="add">
          <ac:chgData name="Huy Pham" userId="918db3a1909f15e0" providerId="LiveId" clId="{03497528-0EE4-4D17-8645-95BD1B1DEF06}" dt="2024-03-26T10:02:22.893" v="197"/>
          <ac:spMkLst>
            <pc:docMk/>
            <pc:sldMk cId="1625968656" sldId="442"/>
            <ac:spMk id="45" creationId="{AA3327E8-3AA4-6D3A-B677-3127C636CF12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47" creationId="{E0746A66-1D1E-3B17-892E-D097E8D17584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49" creationId="{2DED2A89-223F-89D5-EED7-11347DB301C6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50" creationId="{6B47CA0B-4A9A-53FB-50A9-D141A50CFB8A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51" creationId="{9870D10D-ED55-312D-F6A9-BAE1569E094F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52" creationId="{9027D825-2751-582D-82F9-595F01070BC7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53" creationId="{B8A4244F-4E98-BFB2-48FF-FAA431E624CD}"/>
          </ac:spMkLst>
        </pc:spChg>
        <pc:spChg chg="del">
          <ac:chgData name="Huy Pham" userId="918db3a1909f15e0" providerId="LiveId" clId="{03497528-0EE4-4D17-8645-95BD1B1DEF06}" dt="2024-03-26T10:01:50.669" v="187" actId="478"/>
          <ac:spMkLst>
            <pc:docMk/>
            <pc:sldMk cId="1625968656" sldId="442"/>
            <ac:spMk id="54" creationId="{CC25A4DE-043B-B19D-5E5F-3B9CB3C714B4}"/>
          </ac:spMkLst>
        </pc:spChg>
        <pc:spChg chg="add mod">
          <ac:chgData name="Huy Pham" userId="918db3a1909f15e0" providerId="LiveId" clId="{03497528-0EE4-4D17-8645-95BD1B1DEF06}" dt="2024-03-26T10:04:16.661" v="230" actId="1076"/>
          <ac:spMkLst>
            <pc:docMk/>
            <pc:sldMk cId="1625968656" sldId="442"/>
            <ac:spMk id="55" creationId="{0A788B12-C78F-B9E3-0DAB-B0100B06D49C}"/>
          </ac:spMkLst>
        </pc:spChg>
        <pc:spChg chg="add mod">
          <ac:chgData name="Huy Pham" userId="918db3a1909f15e0" providerId="LiveId" clId="{03497528-0EE4-4D17-8645-95BD1B1DEF06}" dt="2024-03-26T10:04:16.661" v="230" actId="1076"/>
          <ac:spMkLst>
            <pc:docMk/>
            <pc:sldMk cId="1625968656" sldId="442"/>
            <ac:spMk id="59" creationId="{D0FEBB3D-1DDD-995B-A4C7-9E8E1EB280A7}"/>
          </ac:spMkLst>
        </pc:spChg>
        <pc:spChg chg="add mod">
          <ac:chgData name="Huy Pham" userId="918db3a1909f15e0" providerId="LiveId" clId="{03497528-0EE4-4D17-8645-95BD1B1DEF06}" dt="2024-03-26T10:06:37.098" v="255" actId="208"/>
          <ac:spMkLst>
            <pc:docMk/>
            <pc:sldMk cId="1625968656" sldId="442"/>
            <ac:spMk id="60" creationId="{D8DD38FD-5202-DE91-DB5A-0C4E5B0D1DCD}"/>
          </ac:spMkLst>
        </pc:spChg>
        <pc:spChg chg="add mod">
          <ac:chgData name="Huy Pham" userId="918db3a1909f15e0" providerId="LiveId" clId="{03497528-0EE4-4D17-8645-95BD1B1DEF06}" dt="2024-03-26T10:09:02.287" v="295" actId="20577"/>
          <ac:spMkLst>
            <pc:docMk/>
            <pc:sldMk cId="1625968656" sldId="442"/>
            <ac:spMk id="63" creationId="{D8DD1A5A-76EB-2F39-C00E-683823950B8D}"/>
          </ac:spMkLst>
        </pc:spChg>
        <pc:spChg chg="add mod">
          <ac:chgData name="Huy Pham" userId="918db3a1909f15e0" providerId="LiveId" clId="{03497528-0EE4-4D17-8645-95BD1B1DEF06}" dt="2024-03-26T10:06:55.438" v="256" actId="1076"/>
          <ac:spMkLst>
            <pc:docMk/>
            <pc:sldMk cId="1625968656" sldId="442"/>
            <ac:spMk id="64" creationId="{89D832BF-CF59-0E10-7BED-A3B1DEB83F15}"/>
          </ac:spMkLst>
        </pc:spChg>
        <pc:spChg chg="add mod">
          <ac:chgData name="Huy Pham" userId="918db3a1909f15e0" providerId="LiveId" clId="{03497528-0EE4-4D17-8645-95BD1B1DEF06}" dt="2024-03-26T10:08:05.736" v="274" actId="1076"/>
          <ac:spMkLst>
            <pc:docMk/>
            <pc:sldMk cId="1625968656" sldId="442"/>
            <ac:spMk id="65" creationId="{9F25D8A8-046F-3318-A90F-797C0C55CE70}"/>
          </ac:spMkLst>
        </pc:spChg>
        <pc:spChg chg="add mod">
          <ac:chgData name="Huy Pham" userId="918db3a1909f15e0" providerId="LiveId" clId="{03497528-0EE4-4D17-8645-95BD1B1DEF06}" dt="2024-03-26T10:07:57.713" v="272" actId="1076"/>
          <ac:spMkLst>
            <pc:docMk/>
            <pc:sldMk cId="1625968656" sldId="442"/>
            <ac:spMk id="68" creationId="{5C39301B-852B-C21E-EFF1-11B516C89FC6}"/>
          </ac:spMkLst>
        </pc:spChg>
        <pc:spChg chg="add mod">
          <ac:chgData name="Huy Pham" userId="918db3a1909f15e0" providerId="LiveId" clId="{03497528-0EE4-4D17-8645-95BD1B1DEF06}" dt="2024-03-26T10:08:17.802" v="278" actId="1076"/>
          <ac:spMkLst>
            <pc:docMk/>
            <pc:sldMk cId="1625968656" sldId="442"/>
            <ac:spMk id="70" creationId="{1A53AD75-6B07-CD2E-8787-9E1E1C22C702}"/>
          </ac:spMkLst>
        </pc:spChg>
        <pc:spChg chg="add mod">
          <ac:chgData name="Huy Pham" userId="918db3a1909f15e0" providerId="LiveId" clId="{03497528-0EE4-4D17-8645-95BD1B1DEF06}" dt="2024-03-26T10:08:55.349" v="293" actId="1076"/>
          <ac:spMkLst>
            <pc:docMk/>
            <pc:sldMk cId="1625968656" sldId="442"/>
            <ac:spMk id="72" creationId="{52FBF518-AFF4-888F-11B4-E680850F7199}"/>
          </ac:spMkLst>
        </pc:spChg>
        <pc:graphicFrameChg chg="add del mod">
          <ac:chgData name="Huy Pham" userId="918db3a1909f15e0" providerId="LiveId" clId="{03497528-0EE4-4D17-8645-95BD1B1DEF06}" dt="2024-03-26T10:02:00.309" v="190"/>
          <ac:graphicFrameMkLst>
            <pc:docMk/>
            <pc:sldMk cId="1625968656" sldId="442"/>
            <ac:graphicFrameMk id="2" creationId="{E83BCF85-91BE-4125-E98F-EA9829ACA991}"/>
          </ac:graphicFrameMkLst>
        </pc:graphicFrameChg>
        <pc:graphicFrameChg chg="add del mod">
          <ac:chgData name="Huy Pham" userId="918db3a1909f15e0" providerId="LiveId" clId="{03497528-0EE4-4D17-8645-95BD1B1DEF06}" dt="2024-03-26T10:02:24.439" v="199"/>
          <ac:graphicFrameMkLst>
            <pc:docMk/>
            <pc:sldMk cId="1625968656" sldId="442"/>
            <ac:graphicFrameMk id="41" creationId="{D5B53D04-B6ED-B884-E68F-37C65C3E09AC}"/>
          </ac:graphicFrameMkLst>
        </pc:graphicFrameChg>
        <pc:graphicFrameChg chg="add">
          <ac:chgData name="Huy Pham" userId="918db3a1909f15e0" providerId="LiveId" clId="{03497528-0EE4-4D17-8645-95BD1B1DEF06}" dt="2024-03-26T10:02:22.893" v="197"/>
          <ac:graphicFrameMkLst>
            <pc:docMk/>
            <pc:sldMk cId="1625968656" sldId="442"/>
            <ac:graphicFrameMk id="42" creationId="{632714EA-1B84-E992-C6B7-B1D65C8D8C49}"/>
          </ac:graphicFrameMkLst>
        </pc:graphicFrameChg>
        <pc:graphicFrameChg chg="add">
          <ac:chgData name="Huy Pham" userId="918db3a1909f15e0" providerId="LiveId" clId="{03497528-0EE4-4D17-8645-95BD1B1DEF06}" dt="2024-03-26T10:02:22.893" v="197"/>
          <ac:graphicFrameMkLst>
            <pc:docMk/>
            <pc:sldMk cId="1625968656" sldId="442"/>
            <ac:graphicFrameMk id="43" creationId="{09CDAF21-56A1-8B20-9697-4968458FA600}"/>
          </ac:graphicFrameMkLst>
        </pc:graphicFrameChg>
        <pc:graphicFrameChg chg="add del mod">
          <ac:chgData name="Huy Pham" userId="918db3a1909f15e0" providerId="LiveId" clId="{03497528-0EE4-4D17-8645-95BD1B1DEF06}" dt="2024-03-26T10:02:42.233" v="202"/>
          <ac:graphicFrameMkLst>
            <pc:docMk/>
            <pc:sldMk cId="1625968656" sldId="442"/>
            <ac:graphicFrameMk id="46" creationId="{40E68163-1CFF-4259-7435-7DF9C6C44571}"/>
          </ac:graphicFrameMkLst>
        </pc:graphicFrameChg>
        <pc:graphicFrameChg chg="add del mod">
          <ac:chgData name="Huy Pham" userId="918db3a1909f15e0" providerId="LiveId" clId="{03497528-0EE4-4D17-8645-95BD1B1DEF06}" dt="2024-03-26T10:03:07.499" v="209"/>
          <ac:graphicFrameMkLst>
            <pc:docMk/>
            <pc:sldMk cId="1625968656" sldId="442"/>
            <ac:graphicFrameMk id="57" creationId="{70F11F20-2CAC-92E1-B93C-A99B8CB469A6}"/>
          </ac:graphicFrameMkLst>
        </pc:graphicFrameChg>
        <pc:picChg chg="add del mod">
          <ac:chgData name="Huy Pham" userId="918db3a1909f15e0" providerId="LiveId" clId="{03497528-0EE4-4D17-8645-95BD1B1DEF06}" dt="2024-03-26T10:09:07.236" v="296" actId="478"/>
          <ac:picMkLst>
            <pc:docMk/>
            <pc:sldMk cId="1625968656" sldId="442"/>
            <ac:picMk id="56" creationId="{07696DED-EA84-AB8B-7309-6A8FB397208E}"/>
          </ac:picMkLst>
        </pc:picChg>
        <pc:cxnChg chg="add mod">
          <ac:chgData name="Huy Pham" userId="918db3a1909f15e0" providerId="LiveId" clId="{03497528-0EE4-4D17-8645-95BD1B1DEF06}" dt="2024-03-26T10:08:02.306" v="273" actId="14100"/>
          <ac:cxnSpMkLst>
            <pc:docMk/>
            <pc:sldMk cId="1625968656" sldId="442"/>
            <ac:cxnSpMk id="61" creationId="{0DF32962-84E7-E492-4406-46C277AAC40F}"/>
          </ac:cxnSpMkLst>
        </pc:cxnChg>
        <pc:cxnChg chg="add mod">
          <ac:chgData name="Huy Pham" userId="918db3a1909f15e0" providerId="LiveId" clId="{03497528-0EE4-4D17-8645-95BD1B1DEF06}" dt="2024-03-26T10:07:10.779" v="260" actId="14100"/>
          <ac:cxnSpMkLst>
            <pc:docMk/>
            <pc:sldMk cId="1625968656" sldId="442"/>
            <ac:cxnSpMk id="62" creationId="{7E385AC4-7E4F-C7F0-6ABF-212E59762AE9}"/>
          </ac:cxnSpMkLst>
        </pc:cxnChg>
      </pc:sldChg>
      <pc:sldChg chg="addSp delSp modSp add mod addAnim delAnim">
        <pc:chgData name="Huy Pham" userId="918db3a1909f15e0" providerId="LiveId" clId="{03497528-0EE4-4D17-8645-95BD1B1DEF06}" dt="2024-03-27T03:06:41.078" v="976" actId="1037"/>
        <pc:sldMkLst>
          <pc:docMk/>
          <pc:sldMk cId="3733934613" sldId="443"/>
        </pc:sldMkLst>
        <pc:spChg chg="mod">
          <ac:chgData name="Huy Pham" userId="918db3a1909f15e0" providerId="LiveId" clId="{03497528-0EE4-4D17-8645-95BD1B1DEF06}" dt="2024-03-27T02:42:17.398" v="644" actId="20577"/>
          <ac:spMkLst>
            <pc:docMk/>
            <pc:sldMk cId="3733934613" sldId="443"/>
            <ac:spMk id="9" creationId="{A9C4FFF4-AFF7-4A25-76D6-D3E61A1989D9}"/>
          </ac:spMkLst>
        </pc:spChg>
        <pc:spChg chg="add del">
          <ac:chgData name="Huy Pham" userId="918db3a1909f15e0" providerId="LiveId" clId="{03497528-0EE4-4D17-8645-95BD1B1DEF06}" dt="2024-03-27T02:43:18.111" v="647" actId="478"/>
          <ac:spMkLst>
            <pc:docMk/>
            <pc:sldMk cId="3733934613" sldId="443"/>
            <ac:spMk id="20" creationId="{A06BA14A-8D8C-664A-A722-7DAD205B5E1D}"/>
          </ac:spMkLst>
        </pc:spChg>
        <pc:spChg chg="add del mod">
          <ac:chgData name="Huy Pham" userId="918db3a1909f15e0" providerId="LiveId" clId="{03497528-0EE4-4D17-8645-95BD1B1DEF06}" dt="2024-03-27T02:48:07.837" v="698" actId="1076"/>
          <ac:spMkLst>
            <pc:docMk/>
            <pc:sldMk cId="3733934613" sldId="443"/>
            <ac:spMk id="22" creationId="{368C2B91-5285-2F05-4BF1-E5DF563DF390}"/>
          </ac:spMkLst>
        </pc:spChg>
        <pc:spChg chg="add del mod">
          <ac:chgData name="Huy Pham" userId="918db3a1909f15e0" providerId="LiveId" clId="{03497528-0EE4-4D17-8645-95BD1B1DEF06}" dt="2024-03-27T02:48:07.837" v="698" actId="1076"/>
          <ac:spMkLst>
            <pc:docMk/>
            <pc:sldMk cId="3733934613" sldId="443"/>
            <ac:spMk id="23" creationId="{0F520194-3421-183C-423A-484584CE6D82}"/>
          </ac:spMkLst>
        </pc:spChg>
        <pc:spChg chg="add del mod">
          <ac:chgData name="Huy Pham" userId="918db3a1909f15e0" providerId="LiveId" clId="{03497528-0EE4-4D17-8645-95BD1B1DEF06}" dt="2024-03-27T02:48:07.837" v="698" actId="1076"/>
          <ac:spMkLst>
            <pc:docMk/>
            <pc:sldMk cId="3733934613" sldId="443"/>
            <ac:spMk id="24" creationId="{1268E92D-B5F6-5561-D8EE-911282DF1DE2}"/>
          </ac:spMkLst>
        </pc:spChg>
        <pc:spChg chg="add del">
          <ac:chgData name="Huy Pham" userId="918db3a1909f15e0" providerId="LiveId" clId="{03497528-0EE4-4D17-8645-95BD1B1DEF06}" dt="2024-03-27T02:43:19.316" v="648" actId="478"/>
          <ac:spMkLst>
            <pc:docMk/>
            <pc:sldMk cId="3733934613" sldId="443"/>
            <ac:spMk id="25" creationId="{58C058A2-60A8-AA10-2ADC-BBB29DFB27A2}"/>
          </ac:spMkLst>
        </pc:spChg>
        <pc:spChg chg="add del">
          <ac:chgData name="Huy Pham" userId="918db3a1909f15e0" providerId="LiveId" clId="{03497528-0EE4-4D17-8645-95BD1B1DEF06}" dt="2024-03-27T02:43:28.508" v="650" actId="478"/>
          <ac:spMkLst>
            <pc:docMk/>
            <pc:sldMk cId="3733934613" sldId="443"/>
            <ac:spMk id="26" creationId="{66E545A0-972F-F87B-C655-6EDE5F655431}"/>
          </ac:spMkLst>
        </pc:spChg>
        <pc:spChg chg="add mod">
          <ac:chgData name="Huy Pham" userId="918db3a1909f15e0" providerId="LiveId" clId="{03497528-0EE4-4D17-8645-95BD1B1DEF06}" dt="2024-03-27T02:48:46.404" v="706" actId="1076"/>
          <ac:spMkLst>
            <pc:docMk/>
            <pc:sldMk cId="3733934613" sldId="443"/>
            <ac:spMk id="29" creationId="{965147F9-CA89-D7AC-F54F-A43CEB219A83}"/>
          </ac:spMkLst>
        </pc:spChg>
        <pc:spChg chg="add del mod">
          <ac:chgData name="Huy Pham" userId="918db3a1909f15e0" providerId="LiveId" clId="{03497528-0EE4-4D17-8645-95BD1B1DEF06}" dt="2024-03-27T02:48:07.837" v="698" actId="1076"/>
          <ac:spMkLst>
            <pc:docMk/>
            <pc:sldMk cId="3733934613" sldId="443"/>
            <ac:spMk id="30" creationId="{A20C6AA0-D5BA-8C21-F845-9C57BF9D25EE}"/>
          </ac:spMkLst>
        </pc:spChg>
        <pc:spChg chg="add mod">
          <ac:chgData name="Huy Pham" userId="918db3a1909f15e0" providerId="LiveId" clId="{03497528-0EE4-4D17-8645-95BD1B1DEF06}" dt="2024-03-27T02:49:03.678" v="709" actId="1076"/>
          <ac:spMkLst>
            <pc:docMk/>
            <pc:sldMk cId="3733934613" sldId="443"/>
            <ac:spMk id="33" creationId="{156CB126-707D-99C8-F6A2-80BD797346CB}"/>
          </ac:spMkLst>
        </pc:spChg>
        <pc:spChg chg="add mod">
          <ac:chgData name="Huy Pham" userId="918db3a1909f15e0" providerId="LiveId" clId="{03497528-0EE4-4D17-8645-95BD1B1DEF06}" dt="2024-03-27T02:48:57.614" v="708" actId="1076"/>
          <ac:spMkLst>
            <pc:docMk/>
            <pc:sldMk cId="3733934613" sldId="443"/>
            <ac:spMk id="34" creationId="{47E818CD-873D-B659-44CE-B9BEB8F5EC6F}"/>
          </ac:spMkLst>
        </pc:spChg>
        <pc:spChg chg="add mod">
          <ac:chgData name="Huy Pham" userId="918db3a1909f15e0" providerId="LiveId" clId="{03497528-0EE4-4D17-8645-95BD1B1DEF06}" dt="2024-03-27T02:57:10.706" v="776" actId="208"/>
          <ac:spMkLst>
            <pc:docMk/>
            <pc:sldMk cId="3733934613" sldId="443"/>
            <ac:spMk id="39" creationId="{7585C5E8-FCAE-119D-11F6-DDB476FF3E3B}"/>
          </ac:spMkLst>
        </pc:spChg>
        <pc:spChg chg="add del mod">
          <ac:chgData name="Huy Pham" userId="918db3a1909f15e0" providerId="LiveId" clId="{03497528-0EE4-4D17-8645-95BD1B1DEF06}" dt="2024-03-27T02:48:07.837" v="698" actId="1076"/>
          <ac:spMkLst>
            <pc:docMk/>
            <pc:sldMk cId="3733934613" sldId="443"/>
            <ac:spMk id="45" creationId="{A5888635-DAAD-2BBA-266C-C7964646A996}"/>
          </ac:spMkLst>
        </pc:spChg>
        <pc:spChg chg="add del mod">
          <ac:chgData name="Huy Pham" userId="918db3a1909f15e0" providerId="LiveId" clId="{03497528-0EE4-4D17-8645-95BD1B1DEF06}" dt="2024-03-27T02:48:07.837" v="698" actId="1076"/>
          <ac:spMkLst>
            <pc:docMk/>
            <pc:sldMk cId="3733934613" sldId="443"/>
            <ac:spMk id="49" creationId="{15FA963E-3786-2EBC-C998-FD534ED8C026}"/>
          </ac:spMkLst>
        </pc:spChg>
        <pc:spChg chg="add del mod">
          <ac:chgData name="Huy Pham" userId="918db3a1909f15e0" providerId="LiveId" clId="{03497528-0EE4-4D17-8645-95BD1B1DEF06}" dt="2024-03-27T02:48:07.837" v="698" actId="1076"/>
          <ac:spMkLst>
            <pc:docMk/>
            <pc:sldMk cId="3733934613" sldId="443"/>
            <ac:spMk id="50" creationId="{02A9F8C5-E7E1-049C-E916-F64FCE0AFF46}"/>
          </ac:spMkLst>
        </pc:spChg>
        <pc:spChg chg="add del mod">
          <ac:chgData name="Huy Pham" userId="918db3a1909f15e0" providerId="LiveId" clId="{03497528-0EE4-4D17-8645-95BD1B1DEF06}" dt="2024-03-27T02:48:07.837" v="698" actId="1076"/>
          <ac:spMkLst>
            <pc:docMk/>
            <pc:sldMk cId="3733934613" sldId="443"/>
            <ac:spMk id="51" creationId="{BEA32DC5-701E-4210-F8A3-D97DBCAD6354}"/>
          </ac:spMkLst>
        </pc:spChg>
        <pc:spChg chg="add del mod">
          <ac:chgData name="Huy Pham" userId="918db3a1909f15e0" providerId="LiveId" clId="{03497528-0EE4-4D17-8645-95BD1B1DEF06}" dt="2024-03-27T02:48:07.837" v="698" actId="1076"/>
          <ac:spMkLst>
            <pc:docMk/>
            <pc:sldMk cId="3733934613" sldId="443"/>
            <ac:spMk id="53" creationId="{EA3A0448-6C85-0499-4FF1-225EB6E6CF33}"/>
          </ac:spMkLst>
        </pc:spChg>
        <pc:spChg chg="add del mod">
          <ac:chgData name="Huy Pham" userId="918db3a1909f15e0" providerId="LiveId" clId="{03497528-0EE4-4D17-8645-95BD1B1DEF06}" dt="2024-03-27T02:48:07.837" v="698" actId="1076"/>
          <ac:spMkLst>
            <pc:docMk/>
            <pc:sldMk cId="3733934613" sldId="443"/>
            <ac:spMk id="54" creationId="{083C9BBD-D862-F2D6-9625-1AFA58832115}"/>
          </ac:spMkLst>
        </pc:spChg>
        <pc:spChg chg="add del mod">
          <ac:chgData name="Huy Pham" userId="918db3a1909f15e0" providerId="LiveId" clId="{03497528-0EE4-4D17-8645-95BD1B1DEF06}" dt="2024-03-27T02:48:07.837" v="698" actId="1076"/>
          <ac:spMkLst>
            <pc:docMk/>
            <pc:sldMk cId="3733934613" sldId="443"/>
            <ac:spMk id="61" creationId="{DA10DB8B-EBBF-73EB-6E2E-4C604BA97633}"/>
          </ac:spMkLst>
        </pc:spChg>
        <pc:spChg chg="add del mod">
          <ac:chgData name="Huy Pham" userId="918db3a1909f15e0" providerId="LiveId" clId="{03497528-0EE4-4D17-8645-95BD1B1DEF06}" dt="2024-03-27T02:48:07.837" v="698" actId="1076"/>
          <ac:spMkLst>
            <pc:docMk/>
            <pc:sldMk cId="3733934613" sldId="443"/>
            <ac:spMk id="62" creationId="{F507D220-743E-E134-CDA0-D6890394F2ED}"/>
          </ac:spMkLst>
        </pc:spChg>
        <pc:spChg chg="add del mod">
          <ac:chgData name="Huy Pham" userId="918db3a1909f15e0" providerId="LiveId" clId="{03497528-0EE4-4D17-8645-95BD1B1DEF06}" dt="2024-03-27T02:48:07.837" v="698" actId="1076"/>
          <ac:spMkLst>
            <pc:docMk/>
            <pc:sldMk cId="3733934613" sldId="443"/>
            <ac:spMk id="63" creationId="{C34761D8-68F3-96D0-9763-EC29FDB4F51F}"/>
          </ac:spMkLst>
        </pc:spChg>
        <pc:spChg chg="add del mod">
          <ac:chgData name="Huy Pham" userId="918db3a1909f15e0" providerId="LiveId" clId="{03497528-0EE4-4D17-8645-95BD1B1DEF06}" dt="2024-03-27T02:48:07.837" v="698" actId="1076"/>
          <ac:spMkLst>
            <pc:docMk/>
            <pc:sldMk cId="3733934613" sldId="443"/>
            <ac:spMk id="64" creationId="{E0FEE6D9-0284-C183-8FAB-3CAF2F888B65}"/>
          </ac:spMkLst>
        </pc:spChg>
        <pc:spChg chg="add mod">
          <ac:chgData name="Huy Pham" userId="918db3a1909f15e0" providerId="LiveId" clId="{03497528-0EE4-4D17-8645-95BD1B1DEF06}" dt="2024-03-27T02:57:28.606" v="784" actId="1037"/>
          <ac:spMkLst>
            <pc:docMk/>
            <pc:sldMk cId="3733934613" sldId="443"/>
            <ac:spMk id="69" creationId="{10434312-1904-E3DE-A69D-D693ED1B3B73}"/>
          </ac:spMkLst>
        </pc:spChg>
        <pc:spChg chg="add mod">
          <ac:chgData name="Huy Pham" userId="918db3a1909f15e0" providerId="LiveId" clId="{03497528-0EE4-4D17-8645-95BD1B1DEF06}" dt="2024-03-27T02:58:45.823" v="799" actId="207"/>
          <ac:spMkLst>
            <pc:docMk/>
            <pc:sldMk cId="3733934613" sldId="443"/>
            <ac:spMk id="71" creationId="{E8234A1F-7E33-3392-5E54-8510EEBCDE49}"/>
          </ac:spMkLst>
        </pc:spChg>
        <pc:spChg chg="add mod">
          <ac:chgData name="Huy Pham" userId="918db3a1909f15e0" providerId="LiveId" clId="{03497528-0EE4-4D17-8645-95BD1B1DEF06}" dt="2024-03-27T02:58:45.823" v="799" actId="207"/>
          <ac:spMkLst>
            <pc:docMk/>
            <pc:sldMk cId="3733934613" sldId="443"/>
            <ac:spMk id="72" creationId="{4D3A6C87-B4DC-372C-A016-534155AF5059}"/>
          </ac:spMkLst>
        </pc:spChg>
        <pc:spChg chg="add mod">
          <ac:chgData name="Huy Pham" userId="918db3a1909f15e0" providerId="LiveId" clId="{03497528-0EE4-4D17-8645-95BD1B1DEF06}" dt="2024-03-27T02:59:10.054" v="803" actId="1076"/>
          <ac:spMkLst>
            <pc:docMk/>
            <pc:sldMk cId="3733934613" sldId="443"/>
            <ac:spMk id="73" creationId="{C9BEBAEB-E010-E2B9-6995-4EFCC5BDC304}"/>
          </ac:spMkLst>
        </pc:spChg>
        <pc:spChg chg="add mod">
          <ac:chgData name="Huy Pham" userId="918db3a1909f15e0" providerId="LiveId" clId="{03497528-0EE4-4D17-8645-95BD1B1DEF06}" dt="2024-03-27T02:59:02.242" v="801" actId="1076"/>
          <ac:spMkLst>
            <pc:docMk/>
            <pc:sldMk cId="3733934613" sldId="443"/>
            <ac:spMk id="74" creationId="{08FE40F7-4426-F5B8-0A1E-11AEA8FB2262}"/>
          </ac:spMkLst>
        </pc:spChg>
        <pc:spChg chg="add mod">
          <ac:chgData name="Huy Pham" userId="918db3a1909f15e0" providerId="LiveId" clId="{03497528-0EE4-4D17-8645-95BD1B1DEF06}" dt="2024-03-27T02:59:45.860" v="819" actId="1076"/>
          <ac:spMkLst>
            <pc:docMk/>
            <pc:sldMk cId="3733934613" sldId="443"/>
            <ac:spMk id="75" creationId="{8129D785-04C1-9114-1DB9-C16D10A68297}"/>
          </ac:spMkLst>
        </pc:spChg>
        <pc:spChg chg="add mod">
          <ac:chgData name="Huy Pham" userId="918db3a1909f15e0" providerId="LiveId" clId="{03497528-0EE4-4D17-8645-95BD1B1DEF06}" dt="2024-03-27T03:02:53.342" v="891" actId="208"/>
          <ac:spMkLst>
            <pc:docMk/>
            <pc:sldMk cId="3733934613" sldId="443"/>
            <ac:spMk id="76" creationId="{60295C0E-156B-8DEA-DDFE-6862703C2D3D}"/>
          </ac:spMkLst>
        </pc:spChg>
        <pc:spChg chg="add mod">
          <ac:chgData name="Huy Pham" userId="918db3a1909f15e0" providerId="LiveId" clId="{03497528-0EE4-4D17-8645-95BD1B1DEF06}" dt="2024-03-27T03:02:05.822" v="834"/>
          <ac:spMkLst>
            <pc:docMk/>
            <pc:sldMk cId="3733934613" sldId="443"/>
            <ac:spMk id="80" creationId="{87DD3DCF-BF4C-B0F6-68F5-705413BBF57A}"/>
          </ac:spMkLst>
        </pc:spChg>
        <pc:spChg chg="add mod">
          <ac:chgData name="Huy Pham" userId="918db3a1909f15e0" providerId="LiveId" clId="{03497528-0EE4-4D17-8645-95BD1B1DEF06}" dt="2024-03-27T03:02:05.822" v="834"/>
          <ac:spMkLst>
            <pc:docMk/>
            <pc:sldMk cId="3733934613" sldId="443"/>
            <ac:spMk id="81" creationId="{6F84F719-ECE6-1360-4FAD-0E735EA5BFC3}"/>
          </ac:spMkLst>
        </pc:spChg>
        <pc:spChg chg="add mod">
          <ac:chgData name="Huy Pham" userId="918db3a1909f15e0" providerId="LiveId" clId="{03497528-0EE4-4D17-8645-95BD1B1DEF06}" dt="2024-03-27T03:02:05.822" v="834"/>
          <ac:spMkLst>
            <pc:docMk/>
            <pc:sldMk cId="3733934613" sldId="443"/>
            <ac:spMk id="82" creationId="{52710E71-3BB6-6B63-1707-5CAC2576B0EF}"/>
          </ac:spMkLst>
        </pc:spChg>
        <pc:spChg chg="add mod">
          <ac:chgData name="Huy Pham" userId="918db3a1909f15e0" providerId="LiveId" clId="{03497528-0EE4-4D17-8645-95BD1B1DEF06}" dt="2024-03-27T03:02:25.951" v="838" actId="1037"/>
          <ac:spMkLst>
            <pc:docMk/>
            <pc:sldMk cId="3733934613" sldId="443"/>
            <ac:spMk id="85" creationId="{7C3AA279-1871-A2D0-8FBD-E4330FBD58D9}"/>
          </ac:spMkLst>
        </pc:spChg>
        <pc:spChg chg="add mod">
          <ac:chgData name="Huy Pham" userId="918db3a1909f15e0" providerId="LiveId" clId="{03497528-0EE4-4D17-8645-95BD1B1DEF06}" dt="2024-03-27T03:02:25.951" v="838" actId="1037"/>
          <ac:spMkLst>
            <pc:docMk/>
            <pc:sldMk cId="3733934613" sldId="443"/>
            <ac:spMk id="86" creationId="{D218CCBD-EF54-B4DC-FC9C-5E13FC19427B}"/>
          </ac:spMkLst>
        </pc:spChg>
        <pc:spChg chg="add mod">
          <ac:chgData name="Huy Pham" userId="918db3a1909f15e0" providerId="LiveId" clId="{03497528-0EE4-4D17-8645-95BD1B1DEF06}" dt="2024-03-27T03:02:25.951" v="838" actId="1037"/>
          <ac:spMkLst>
            <pc:docMk/>
            <pc:sldMk cId="3733934613" sldId="443"/>
            <ac:spMk id="87" creationId="{797D8255-40AA-96CC-2AF0-9D7DC5FB8287}"/>
          </ac:spMkLst>
        </pc:spChg>
        <pc:spChg chg="add mod">
          <ac:chgData name="Huy Pham" userId="918db3a1909f15e0" providerId="LiveId" clId="{03497528-0EE4-4D17-8645-95BD1B1DEF06}" dt="2024-03-27T03:03:44.026" v="933" actId="1076"/>
          <ac:spMkLst>
            <pc:docMk/>
            <pc:sldMk cId="3733934613" sldId="443"/>
            <ac:spMk id="89" creationId="{1CC55695-D37B-84ED-5BE0-7A73C9008836}"/>
          </ac:spMkLst>
        </pc:spChg>
        <pc:spChg chg="add mod">
          <ac:chgData name="Huy Pham" userId="918db3a1909f15e0" providerId="LiveId" clId="{03497528-0EE4-4D17-8645-95BD1B1DEF06}" dt="2024-03-27T03:03:40.002" v="932" actId="1076"/>
          <ac:spMkLst>
            <pc:docMk/>
            <pc:sldMk cId="3733934613" sldId="443"/>
            <ac:spMk id="90" creationId="{45447AC2-F1FA-7D2A-2629-29E0B8FDFF07}"/>
          </ac:spMkLst>
        </pc:spChg>
        <pc:spChg chg="add mod">
          <ac:chgData name="Huy Pham" userId="918db3a1909f15e0" providerId="LiveId" clId="{03497528-0EE4-4D17-8645-95BD1B1DEF06}" dt="2024-03-27T03:04:00.143" v="938" actId="1076"/>
          <ac:spMkLst>
            <pc:docMk/>
            <pc:sldMk cId="3733934613" sldId="443"/>
            <ac:spMk id="91" creationId="{49E081CA-4257-42A6-81AE-66EAB2D5FBB6}"/>
          </ac:spMkLst>
        </pc:spChg>
        <pc:spChg chg="add mod">
          <ac:chgData name="Huy Pham" userId="918db3a1909f15e0" providerId="LiveId" clId="{03497528-0EE4-4D17-8645-95BD1B1DEF06}" dt="2024-03-27T03:05:13.584" v="959" actId="1076"/>
          <ac:spMkLst>
            <pc:docMk/>
            <pc:sldMk cId="3733934613" sldId="443"/>
            <ac:spMk id="94" creationId="{D76BDE53-BBE1-95F2-1F7E-5B8ADF1C6EA6}"/>
          </ac:spMkLst>
        </pc:spChg>
        <pc:spChg chg="add mod">
          <ac:chgData name="Huy Pham" userId="918db3a1909f15e0" providerId="LiveId" clId="{03497528-0EE4-4D17-8645-95BD1B1DEF06}" dt="2024-03-27T03:05:42.449" v="963" actId="1076"/>
          <ac:spMkLst>
            <pc:docMk/>
            <pc:sldMk cId="3733934613" sldId="443"/>
            <ac:spMk id="97" creationId="{C8688A13-9C21-86D2-2D94-FA2657EABFEC}"/>
          </ac:spMkLst>
        </pc:spChg>
        <pc:graphicFrameChg chg="add del mod">
          <ac:chgData name="Huy Pham" userId="918db3a1909f15e0" providerId="LiveId" clId="{03497528-0EE4-4D17-8645-95BD1B1DEF06}" dt="2024-03-27T02:43:37.509" v="653"/>
          <ac:graphicFrameMkLst>
            <pc:docMk/>
            <pc:sldMk cId="3733934613" sldId="443"/>
            <ac:graphicFrameMk id="27" creationId="{307AC6C1-ABBA-E528-60E1-D5DAFCFA3941}"/>
          </ac:graphicFrameMkLst>
        </pc:graphicFrameChg>
        <pc:graphicFrameChg chg="add del mod">
          <ac:chgData name="Huy Pham" userId="918db3a1909f15e0" providerId="LiveId" clId="{03497528-0EE4-4D17-8645-95BD1B1DEF06}" dt="2024-03-27T02:44:19.779" v="667"/>
          <ac:graphicFrameMkLst>
            <pc:docMk/>
            <pc:sldMk cId="3733934613" sldId="443"/>
            <ac:graphicFrameMk id="31" creationId="{AE748E52-A03A-50C5-1C3B-F221F532C9DE}"/>
          </ac:graphicFrameMkLst>
        </pc:graphicFrameChg>
        <pc:graphicFrameChg chg="add del mod">
          <ac:chgData name="Huy Pham" userId="918db3a1909f15e0" providerId="LiveId" clId="{03497528-0EE4-4D17-8645-95BD1B1DEF06}" dt="2024-03-27T03:04:33.495" v="943"/>
          <ac:graphicFrameMkLst>
            <pc:docMk/>
            <pc:sldMk cId="3733934613" sldId="443"/>
            <ac:graphicFrameMk id="92" creationId="{62BCEA97-A10B-82BB-916E-4FF21B6F1B62}"/>
          </ac:graphicFrameMkLst>
        </pc:graphicFrameChg>
        <pc:graphicFrameChg chg="add del mod">
          <ac:chgData name="Huy Pham" userId="918db3a1909f15e0" providerId="LiveId" clId="{03497528-0EE4-4D17-8645-95BD1B1DEF06}" dt="2024-03-27T03:04:44.038" v="949"/>
          <ac:graphicFrameMkLst>
            <pc:docMk/>
            <pc:sldMk cId="3733934613" sldId="443"/>
            <ac:graphicFrameMk id="95" creationId="{C0342424-0252-5E7A-2D00-653CAC0035ED}"/>
          </ac:graphicFrameMkLst>
        </pc:graphicFrameChg>
        <pc:picChg chg="add del mod">
          <ac:chgData name="Huy Pham" userId="918db3a1909f15e0" providerId="LiveId" clId="{03497528-0EE4-4D17-8645-95BD1B1DEF06}" dt="2024-03-27T02:57:00.653" v="773" actId="21"/>
          <ac:picMkLst>
            <pc:docMk/>
            <pc:sldMk cId="3733934613" sldId="443"/>
            <ac:picMk id="36" creationId="{14695F05-54F0-CDE8-9D41-F37F2434ADEC}"/>
          </ac:picMkLst>
        </pc:picChg>
        <pc:picChg chg="add del mod">
          <ac:chgData name="Huy Pham" userId="918db3a1909f15e0" providerId="LiveId" clId="{03497528-0EE4-4D17-8645-95BD1B1DEF06}" dt="2024-03-27T03:04:03.732" v="940" actId="478"/>
          <ac:picMkLst>
            <pc:docMk/>
            <pc:sldMk cId="3733934613" sldId="443"/>
            <ac:picMk id="37" creationId="{ADBF16C7-03E3-6BB7-5C47-4B3C363D4275}"/>
          </ac:picMkLst>
        </pc:picChg>
        <pc:picChg chg="add del mod">
          <ac:chgData name="Huy Pham" userId="918db3a1909f15e0" providerId="LiveId" clId="{03497528-0EE4-4D17-8645-95BD1B1DEF06}" dt="2024-03-27T02:59:55.385" v="821" actId="478"/>
          <ac:picMkLst>
            <pc:docMk/>
            <pc:sldMk cId="3733934613" sldId="443"/>
            <ac:picMk id="68" creationId="{14695F05-54F0-CDE8-9D41-F37F2434ADEC}"/>
          </ac:picMkLst>
        </pc:picChg>
        <pc:picChg chg="add mod">
          <ac:chgData name="Huy Pham" userId="918db3a1909f15e0" providerId="LiveId" clId="{03497528-0EE4-4D17-8645-95BD1B1DEF06}" dt="2024-03-27T03:02:05.822" v="834"/>
          <ac:picMkLst>
            <pc:docMk/>
            <pc:sldMk cId="3733934613" sldId="443"/>
            <ac:picMk id="77" creationId="{455FE3B0-BED6-44BA-DA0D-AA970D0234BD}"/>
          </ac:picMkLst>
        </pc:picChg>
        <pc:cxnChg chg="add del mod">
          <ac:chgData name="Huy Pham" userId="918db3a1909f15e0" providerId="LiveId" clId="{03497528-0EE4-4D17-8645-95BD1B1DEF06}" dt="2024-03-27T02:48:07.837" v="698" actId="1076"/>
          <ac:cxnSpMkLst>
            <pc:docMk/>
            <pc:sldMk cId="3733934613" sldId="443"/>
            <ac:cxnSpMk id="19" creationId="{98713048-4E1D-A4F8-BBEA-B53B4DFDD35B}"/>
          </ac:cxnSpMkLst>
        </pc:cxnChg>
        <pc:cxnChg chg="add del mod">
          <ac:chgData name="Huy Pham" userId="918db3a1909f15e0" providerId="LiveId" clId="{03497528-0EE4-4D17-8645-95BD1B1DEF06}" dt="2024-03-27T02:48:07.837" v="698" actId="1076"/>
          <ac:cxnSpMkLst>
            <pc:docMk/>
            <pc:sldMk cId="3733934613" sldId="443"/>
            <ac:cxnSpMk id="21" creationId="{981553A5-B9A7-FF21-C4CB-CAF88B57FEF7}"/>
          </ac:cxnSpMkLst>
        </pc:cxnChg>
        <pc:cxnChg chg="add del mod">
          <ac:chgData name="Huy Pham" userId="918db3a1909f15e0" providerId="LiveId" clId="{03497528-0EE4-4D17-8645-95BD1B1DEF06}" dt="2024-03-27T02:48:07.837" v="698" actId="1076"/>
          <ac:cxnSpMkLst>
            <pc:docMk/>
            <pc:sldMk cId="3733934613" sldId="443"/>
            <ac:cxnSpMk id="35" creationId="{D5C1F6AE-358C-DE82-EE83-A0B892B48978}"/>
          </ac:cxnSpMkLst>
        </pc:cxnChg>
        <pc:cxnChg chg="add del mod">
          <ac:chgData name="Huy Pham" userId="918db3a1909f15e0" providerId="LiveId" clId="{03497528-0EE4-4D17-8645-95BD1B1DEF06}" dt="2024-03-27T02:48:07.837" v="698" actId="1076"/>
          <ac:cxnSpMkLst>
            <pc:docMk/>
            <pc:sldMk cId="3733934613" sldId="443"/>
            <ac:cxnSpMk id="38" creationId="{FA75AB38-10C4-5AA7-183E-CAE36FA8EFC5}"/>
          </ac:cxnSpMkLst>
        </pc:cxnChg>
        <pc:cxnChg chg="add mod">
          <ac:chgData name="Huy Pham" userId="918db3a1909f15e0" providerId="LiveId" clId="{03497528-0EE4-4D17-8645-95BD1B1DEF06}" dt="2024-03-27T02:56:55.349" v="771" actId="208"/>
          <ac:cxnSpMkLst>
            <pc:docMk/>
            <pc:sldMk cId="3733934613" sldId="443"/>
            <ac:cxnSpMk id="41" creationId="{1AAE16F7-034E-8026-3671-0B75382FD93B}"/>
          </ac:cxnSpMkLst>
        </pc:cxnChg>
        <pc:cxnChg chg="add mod">
          <ac:chgData name="Huy Pham" userId="918db3a1909f15e0" providerId="LiveId" clId="{03497528-0EE4-4D17-8645-95BD1B1DEF06}" dt="2024-03-27T02:55:46.383" v="756" actId="13822"/>
          <ac:cxnSpMkLst>
            <pc:docMk/>
            <pc:sldMk cId="3733934613" sldId="443"/>
            <ac:cxnSpMk id="46" creationId="{63E3044D-A24C-65E5-3B91-5587FE223ADF}"/>
          </ac:cxnSpMkLst>
        </pc:cxnChg>
        <pc:cxnChg chg="add del mod">
          <ac:chgData name="Huy Pham" userId="918db3a1909f15e0" providerId="LiveId" clId="{03497528-0EE4-4D17-8645-95BD1B1DEF06}" dt="2024-03-27T02:48:07.837" v="698" actId="1076"/>
          <ac:cxnSpMkLst>
            <pc:docMk/>
            <pc:sldMk cId="3733934613" sldId="443"/>
            <ac:cxnSpMk id="55" creationId="{383A34CE-A058-092D-08DF-D6ED9ED13C66}"/>
          </ac:cxnSpMkLst>
        </pc:cxnChg>
        <pc:cxnChg chg="add mod">
          <ac:chgData name="Huy Pham" userId="918db3a1909f15e0" providerId="LiveId" clId="{03497528-0EE4-4D17-8645-95BD1B1DEF06}" dt="2024-03-27T02:58:03.404" v="790" actId="208"/>
          <ac:cxnSpMkLst>
            <pc:docMk/>
            <pc:sldMk cId="3733934613" sldId="443"/>
            <ac:cxnSpMk id="56" creationId="{222DFE06-8B3F-EC17-D916-79904DE8B40B}"/>
          </ac:cxnSpMkLst>
        </pc:cxnChg>
        <pc:cxnChg chg="add mod">
          <ac:chgData name="Huy Pham" userId="918db3a1909f15e0" providerId="LiveId" clId="{03497528-0EE4-4D17-8645-95BD1B1DEF06}" dt="2024-03-27T02:56:55.349" v="771" actId="208"/>
          <ac:cxnSpMkLst>
            <pc:docMk/>
            <pc:sldMk cId="3733934613" sldId="443"/>
            <ac:cxnSpMk id="60" creationId="{24A1263C-E944-D979-2E60-EE6ED9954E69}"/>
          </ac:cxnSpMkLst>
        </pc:cxnChg>
        <pc:cxnChg chg="add mod">
          <ac:chgData name="Huy Pham" userId="918db3a1909f15e0" providerId="LiveId" clId="{03497528-0EE4-4D17-8645-95BD1B1DEF06}" dt="2024-03-27T03:02:05.822" v="834"/>
          <ac:cxnSpMkLst>
            <pc:docMk/>
            <pc:sldMk cId="3733934613" sldId="443"/>
            <ac:cxnSpMk id="78" creationId="{B2E8172B-2184-A755-495A-84753F5388E5}"/>
          </ac:cxnSpMkLst>
        </pc:cxnChg>
        <pc:cxnChg chg="add mod">
          <ac:chgData name="Huy Pham" userId="918db3a1909f15e0" providerId="LiveId" clId="{03497528-0EE4-4D17-8645-95BD1B1DEF06}" dt="2024-03-27T03:02:05.822" v="834"/>
          <ac:cxnSpMkLst>
            <pc:docMk/>
            <pc:sldMk cId="3733934613" sldId="443"/>
            <ac:cxnSpMk id="79" creationId="{047D34A9-1D2B-3F13-E458-D73B28CB7386}"/>
          </ac:cxnSpMkLst>
        </pc:cxnChg>
        <pc:cxnChg chg="add mod">
          <ac:chgData name="Huy Pham" userId="918db3a1909f15e0" providerId="LiveId" clId="{03497528-0EE4-4D17-8645-95BD1B1DEF06}" dt="2024-03-27T03:03:22.137" v="926" actId="1038"/>
          <ac:cxnSpMkLst>
            <pc:docMk/>
            <pc:sldMk cId="3733934613" sldId="443"/>
            <ac:cxnSpMk id="83" creationId="{D889E60C-7DE6-CE62-B0BB-B25CDE7F8FAF}"/>
          </ac:cxnSpMkLst>
        </pc:cxnChg>
        <pc:cxnChg chg="add mod">
          <ac:chgData name="Huy Pham" userId="918db3a1909f15e0" providerId="LiveId" clId="{03497528-0EE4-4D17-8645-95BD1B1DEF06}" dt="2024-03-27T03:02:25.951" v="838" actId="1037"/>
          <ac:cxnSpMkLst>
            <pc:docMk/>
            <pc:sldMk cId="3733934613" sldId="443"/>
            <ac:cxnSpMk id="84" creationId="{52DA6F69-112A-B413-9DC0-6D9BE08FA2FA}"/>
          </ac:cxnSpMkLst>
        </pc:cxnChg>
        <pc:cxnChg chg="add mod">
          <ac:chgData name="Huy Pham" userId="918db3a1909f15e0" providerId="LiveId" clId="{03497528-0EE4-4D17-8645-95BD1B1DEF06}" dt="2024-03-27T03:03:27.608" v="929" actId="1076"/>
          <ac:cxnSpMkLst>
            <pc:docMk/>
            <pc:sldMk cId="3733934613" sldId="443"/>
            <ac:cxnSpMk id="88" creationId="{1BAC8AC1-B72F-759B-8294-D33A8748DFC1}"/>
          </ac:cxnSpMkLst>
        </pc:cxnChg>
        <pc:cxnChg chg="add mod">
          <ac:chgData name="Huy Pham" userId="918db3a1909f15e0" providerId="LiveId" clId="{03497528-0EE4-4D17-8645-95BD1B1DEF06}" dt="2024-03-27T03:06:22.762" v="970" actId="208"/>
          <ac:cxnSpMkLst>
            <pc:docMk/>
            <pc:sldMk cId="3733934613" sldId="443"/>
            <ac:cxnSpMk id="98" creationId="{A197A188-0384-33B3-06CA-DA858F036194}"/>
          </ac:cxnSpMkLst>
        </pc:cxnChg>
        <pc:cxnChg chg="add mod">
          <ac:chgData name="Huy Pham" userId="918db3a1909f15e0" providerId="LiveId" clId="{03497528-0EE4-4D17-8645-95BD1B1DEF06}" dt="2024-03-27T03:06:41.078" v="976" actId="1037"/>
          <ac:cxnSpMkLst>
            <pc:docMk/>
            <pc:sldMk cId="3733934613" sldId="443"/>
            <ac:cxnSpMk id="103" creationId="{99D8F98D-10A9-B88D-2189-2510ECC84832}"/>
          </ac:cxnSpMkLst>
        </pc:cxnChg>
      </pc:sldChg>
      <pc:sldChg chg="add del">
        <pc:chgData name="Huy Pham" userId="918db3a1909f15e0" providerId="LiveId" clId="{03497528-0EE4-4D17-8645-95BD1B1DEF06}" dt="2024-03-27T03:12:47.802" v="978" actId="47"/>
        <pc:sldMkLst>
          <pc:docMk/>
          <pc:sldMk cId="1353964921" sldId="444"/>
        </pc:sldMkLst>
      </pc:sldChg>
      <pc:sldChg chg="addSp delSp modSp add mod">
        <pc:chgData name="Huy Pham" userId="918db3a1909f15e0" providerId="LiveId" clId="{03497528-0EE4-4D17-8645-95BD1B1DEF06}" dt="2024-03-27T03:20:08.836" v="1061" actId="1036"/>
        <pc:sldMkLst>
          <pc:docMk/>
          <pc:sldMk cId="1592133991" sldId="444"/>
        </pc:sldMkLst>
        <pc:spChg chg="mod">
          <ac:chgData name="Huy Pham" userId="918db3a1909f15e0" providerId="LiveId" clId="{03497528-0EE4-4D17-8645-95BD1B1DEF06}" dt="2024-03-27T03:20:08.836" v="1061" actId="1036"/>
          <ac:spMkLst>
            <pc:docMk/>
            <pc:sldMk cId="1592133991" sldId="444"/>
            <ac:spMk id="20" creationId="{A06BA14A-8D8C-664A-A722-7DAD205B5E1D}"/>
          </ac:spMkLst>
        </pc:spChg>
        <pc:spChg chg="del">
          <ac:chgData name="Huy Pham" userId="918db3a1909f15e0" providerId="LiveId" clId="{03497528-0EE4-4D17-8645-95BD1B1DEF06}" dt="2024-03-27T03:16:41.597" v="980" actId="478"/>
          <ac:spMkLst>
            <pc:docMk/>
            <pc:sldMk cId="1592133991" sldId="444"/>
            <ac:spMk id="22" creationId="{368C2B91-5285-2F05-4BF1-E5DF563DF390}"/>
          </ac:spMkLst>
        </pc:spChg>
        <pc:spChg chg="del">
          <ac:chgData name="Huy Pham" userId="918db3a1909f15e0" providerId="LiveId" clId="{03497528-0EE4-4D17-8645-95BD1B1DEF06}" dt="2024-03-27T03:16:41.597" v="980" actId="478"/>
          <ac:spMkLst>
            <pc:docMk/>
            <pc:sldMk cId="1592133991" sldId="444"/>
            <ac:spMk id="23" creationId="{0F520194-3421-183C-423A-484584CE6D82}"/>
          </ac:spMkLst>
        </pc:spChg>
        <pc:spChg chg="del">
          <ac:chgData name="Huy Pham" userId="918db3a1909f15e0" providerId="LiveId" clId="{03497528-0EE4-4D17-8645-95BD1B1DEF06}" dt="2024-03-27T03:16:41.597" v="980" actId="478"/>
          <ac:spMkLst>
            <pc:docMk/>
            <pc:sldMk cId="1592133991" sldId="444"/>
            <ac:spMk id="24" creationId="{1268E92D-B5F6-5561-D8EE-911282DF1DE2}"/>
          </ac:spMkLst>
        </pc:spChg>
        <pc:spChg chg="del">
          <ac:chgData name="Huy Pham" userId="918db3a1909f15e0" providerId="LiveId" clId="{03497528-0EE4-4D17-8645-95BD1B1DEF06}" dt="2024-03-27T03:16:43.089" v="981" actId="478"/>
          <ac:spMkLst>
            <pc:docMk/>
            <pc:sldMk cId="1592133991" sldId="444"/>
            <ac:spMk id="25" creationId="{58C058A2-60A8-AA10-2ADC-BBB29DFB27A2}"/>
          </ac:spMkLst>
        </pc:spChg>
        <pc:spChg chg="mod">
          <ac:chgData name="Huy Pham" userId="918db3a1909f15e0" providerId="LiveId" clId="{03497528-0EE4-4D17-8645-95BD1B1DEF06}" dt="2024-03-27T03:20:08.836" v="1061" actId="1036"/>
          <ac:spMkLst>
            <pc:docMk/>
            <pc:sldMk cId="1592133991" sldId="444"/>
            <ac:spMk id="26" creationId="{66E545A0-972F-F87B-C655-6EDE5F655431}"/>
          </ac:spMkLst>
        </pc:spChg>
        <pc:spChg chg="add mod">
          <ac:chgData name="Huy Pham" userId="918db3a1909f15e0" providerId="LiveId" clId="{03497528-0EE4-4D17-8645-95BD1B1DEF06}" dt="2024-03-27T03:20:08.836" v="1061" actId="1036"/>
          <ac:spMkLst>
            <pc:docMk/>
            <pc:sldMk cId="1592133991" sldId="444"/>
            <ac:spMk id="29" creationId="{2471146D-201A-488C-F2AA-01C3BF4F01BA}"/>
          </ac:spMkLst>
        </pc:spChg>
        <pc:spChg chg="del">
          <ac:chgData name="Huy Pham" userId="918db3a1909f15e0" providerId="LiveId" clId="{03497528-0EE4-4D17-8645-95BD1B1DEF06}" dt="2024-03-27T03:16:41.597" v="980" actId="478"/>
          <ac:spMkLst>
            <pc:docMk/>
            <pc:sldMk cId="1592133991" sldId="444"/>
            <ac:spMk id="30" creationId="{A20C6AA0-D5BA-8C21-F845-9C57BF9D25EE}"/>
          </ac:spMkLst>
        </pc:spChg>
        <pc:spChg chg="add mod">
          <ac:chgData name="Huy Pham" userId="918db3a1909f15e0" providerId="LiveId" clId="{03497528-0EE4-4D17-8645-95BD1B1DEF06}" dt="2024-03-27T03:20:08.836" v="1061" actId="1036"/>
          <ac:spMkLst>
            <pc:docMk/>
            <pc:sldMk cId="1592133991" sldId="444"/>
            <ac:spMk id="33" creationId="{D1155645-1994-7AE2-38E3-3D294743706B}"/>
          </ac:spMkLst>
        </pc:spChg>
        <pc:spChg chg="add mod">
          <ac:chgData name="Huy Pham" userId="918db3a1909f15e0" providerId="LiveId" clId="{03497528-0EE4-4D17-8645-95BD1B1DEF06}" dt="2024-03-27T03:20:08.836" v="1061" actId="1036"/>
          <ac:spMkLst>
            <pc:docMk/>
            <pc:sldMk cId="1592133991" sldId="444"/>
            <ac:spMk id="37" creationId="{1868C298-1734-250D-D125-994DCEE8B437}"/>
          </ac:spMkLst>
        </pc:spChg>
        <pc:spChg chg="add mod">
          <ac:chgData name="Huy Pham" userId="918db3a1909f15e0" providerId="LiveId" clId="{03497528-0EE4-4D17-8645-95BD1B1DEF06}" dt="2024-03-27T03:20:08.836" v="1061" actId="1036"/>
          <ac:spMkLst>
            <pc:docMk/>
            <pc:sldMk cId="1592133991" sldId="444"/>
            <ac:spMk id="41" creationId="{954EA42B-72FA-6730-889C-569C8475F274}"/>
          </ac:spMkLst>
        </pc:spChg>
        <pc:spChg chg="add mod">
          <ac:chgData name="Huy Pham" userId="918db3a1909f15e0" providerId="LiveId" clId="{03497528-0EE4-4D17-8645-95BD1B1DEF06}" dt="2024-03-27T03:20:08.836" v="1061" actId="1036"/>
          <ac:spMkLst>
            <pc:docMk/>
            <pc:sldMk cId="1592133991" sldId="444"/>
            <ac:spMk id="42" creationId="{784E4298-AF8B-FB57-3579-FC019FB27FB4}"/>
          </ac:spMkLst>
        </pc:spChg>
        <pc:spChg chg="add mod">
          <ac:chgData name="Huy Pham" userId="918db3a1909f15e0" providerId="LiveId" clId="{03497528-0EE4-4D17-8645-95BD1B1DEF06}" dt="2024-03-27T03:20:08.836" v="1061" actId="1036"/>
          <ac:spMkLst>
            <pc:docMk/>
            <pc:sldMk cId="1592133991" sldId="444"/>
            <ac:spMk id="43" creationId="{E5F409FB-F696-E043-0BDC-BFC999B8870E}"/>
          </ac:spMkLst>
        </pc:spChg>
        <pc:spChg chg="add mod">
          <ac:chgData name="Huy Pham" userId="918db3a1909f15e0" providerId="LiveId" clId="{03497528-0EE4-4D17-8645-95BD1B1DEF06}" dt="2024-03-27T03:20:08.836" v="1061" actId="1036"/>
          <ac:spMkLst>
            <pc:docMk/>
            <pc:sldMk cId="1592133991" sldId="444"/>
            <ac:spMk id="44" creationId="{F8E257A5-A9C5-0099-5208-56F9A5677A13}"/>
          </ac:spMkLst>
        </pc:spChg>
        <pc:spChg chg="del">
          <ac:chgData name="Huy Pham" userId="918db3a1909f15e0" providerId="LiveId" clId="{03497528-0EE4-4D17-8645-95BD1B1DEF06}" dt="2024-03-27T03:16:41.597" v="980" actId="478"/>
          <ac:spMkLst>
            <pc:docMk/>
            <pc:sldMk cId="1592133991" sldId="444"/>
            <ac:spMk id="45" creationId="{A5888635-DAAD-2BBA-266C-C7964646A996}"/>
          </ac:spMkLst>
        </pc:spChg>
        <pc:spChg chg="del">
          <ac:chgData name="Huy Pham" userId="918db3a1909f15e0" providerId="LiveId" clId="{03497528-0EE4-4D17-8645-95BD1B1DEF06}" dt="2024-03-27T03:16:41.597" v="980" actId="478"/>
          <ac:spMkLst>
            <pc:docMk/>
            <pc:sldMk cId="1592133991" sldId="444"/>
            <ac:spMk id="49" creationId="{15FA963E-3786-2EBC-C998-FD534ED8C026}"/>
          </ac:spMkLst>
        </pc:spChg>
        <pc:spChg chg="del">
          <ac:chgData name="Huy Pham" userId="918db3a1909f15e0" providerId="LiveId" clId="{03497528-0EE4-4D17-8645-95BD1B1DEF06}" dt="2024-03-27T03:16:41.597" v="980" actId="478"/>
          <ac:spMkLst>
            <pc:docMk/>
            <pc:sldMk cId="1592133991" sldId="444"/>
            <ac:spMk id="50" creationId="{02A9F8C5-E7E1-049C-E916-F64FCE0AFF46}"/>
          </ac:spMkLst>
        </pc:spChg>
        <pc:spChg chg="del">
          <ac:chgData name="Huy Pham" userId="918db3a1909f15e0" providerId="LiveId" clId="{03497528-0EE4-4D17-8645-95BD1B1DEF06}" dt="2024-03-27T03:16:41.597" v="980" actId="478"/>
          <ac:spMkLst>
            <pc:docMk/>
            <pc:sldMk cId="1592133991" sldId="444"/>
            <ac:spMk id="51" creationId="{BEA32DC5-701E-4210-F8A3-D97DBCAD6354}"/>
          </ac:spMkLst>
        </pc:spChg>
        <pc:spChg chg="del">
          <ac:chgData name="Huy Pham" userId="918db3a1909f15e0" providerId="LiveId" clId="{03497528-0EE4-4D17-8645-95BD1B1DEF06}" dt="2024-03-27T03:16:41.597" v="980" actId="478"/>
          <ac:spMkLst>
            <pc:docMk/>
            <pc:sldMk cId="1592133991" sldId="444"/>
            <ac:spMk id="53" creationId="{EA3A0448-6C85-0499-4FF1-225EB6E6CF33}"/>
          </ac:spMkLst>
        </pc:spChg>
        <pc:spChg chg="del">
          <ac:chgData name="Huy Pham" userId="918db3a1909f15e0" providerId="LiveId" clId="{03497528-0EE4-4D17-8645-95BD1B1DEF06}" dt="2024-03-27T03:16:41.597" v="980" actId="478"/>
          <ac:spMkLst>
            <pc:docMk/>
            <pc:sldMk cId="1592133991" sldId="444"/>
            <ac:spMk id="54" creationId="{083C9BBD-D862-F2D6-9625-1AFA58832115}"/>
          </ac:spMkLst>
        </pc:spChg>
        <pc:spChg chg="del">
          <ac:chgData name="Huy Pham" userId="918db3a1909f15e0" providerId="LiveId" clId="{03497528-0EE4-4D17-8645-95BD1B1DEF06}" dt="2024-03-27T03:16:41.597" v="980" actId="478"/>
          <ac:spMkLst>
            <pc:docMk/>
            <pc:sldMk cId="1592133991" sldId="444"/>
            <ac:spMk id="61" creationId="{DA10DB8B-EBBF-73EB-6E2E-4C604BA97633}"/>
          </ac:spMkLst>
        </pc:spChg>
        <pc:spChg chg="del">
          <ac:chgData name="Huy Pham" userId="918db3a1909f15e0" providerId="LiveId" clId="{03497528-0EE4-4D17-8645-95BD1B1DEF06}" dt="2024-03-27T03:16:41.597" v="980" actId="478"/>
          <ac:spMkLst>
            <pc:docMk/>
            <pc:sldMk cId="1592133991" sldId="444"/>
            <ac:spMk id="62" creationId="{F507D220-743E-E134-CDA0-D6890394F2ED}"/>
          </ac:spMkLst>
        </pc:spChg>
        <pc:spChg chg="del">
          <ac:chgData name="Huy Pham" userId="918db3a1909f15e0" providerId="LiveId" clId="{03497528-0EE4-4D17-8645-95BD1B1DEF06}" dt="2024-03-27T03:16:41.597" v="980" actId="478"/>
          <ac:spMkLst>
            <pc:docMk/>
            <pc:sldMk cId="1592133991" sldId="444"/>
            <ac:spMk id="63" creationId="{C34761D8-68F3-96D0-9763-EC29FDB4F51F}"/>
          </ac:spMkLst>
        </pc:spChg>
        <pc:spChg chg="del">
          <ac:chgData name="Huy Pham" userId="918db3a1909f15e0" providerId="LiveId" clId="{03497528-0EE4-4D17-8645-95BD1B1DEF06}" dt="2024-03-27T03:16:41.597" v="980" actId="478"/>
          <ac:spMkLst>
            <pc:docMk/>
            <pc:sldMk cId="1592133991" sldId="444"/>
            <ac:spMk id="64" creationId="{E0FEE6D9-0284-C183-8FAB-3CAF2F888B65}"/>
          </ac:spMkLst>
        </pc:spChg>
        <pc:graphicFrameChg chg="add del mod">
          <ac:chgData name="Huy Pham" userId="918db3a1909f15e0" providerId="LiveId" clId="{03497528-0EE4-4D17-8645-95BD1B1DEF06}" dt="2024-03-27T03:16:54.403" v="985"/>
          <ac:graphicFrameMkLst>
            <pc:docMk/>
            <pc:sldMk cId="1592133991" sldId="444"/>
            <ac:graphicFrameMk id="27" creationId="{936492C2-9CA2-F2FC-7DD0-F72A3F5FE5F7}"/>
          </ac:graphicFrameMkLst>
        </pc:graphicFrameChg>
        <pc:graphicFrameChg chg="add del mod">
          <ac:chgData name="Huy Pham" userId="918db3a1909f15e0" providerId="LiveId" clId="{03497528-0EE4-4D17-8645-95BD1B1DEF06}" dt="2024-03-27T03:17:45.788" v="1000"/>
          <ac:graphicFrameMkLst>
            <pc:docMk/>
            <pc:sldMk cId="1592133991" sldId="444"/>
            <ac:graphicFrameMk id="31" creationId="{F145A4CF-6F8B-A217-207F-69AA63D0EDAA}"/>
          </ac:graphicFrameMkLst>
        </pc:graphicFrameChg>
        <pc:graphicFrameChg chg="add del mod">
          <ac:chgData name="Huy Pham" userId="918db3a1909f15e0" providerId="LiveId" clId="{03497528-0EE4-4D17-8645-95BD1B1DEF06}" dt="2024-03-27T03:17:57.511" v="1006"/>
          <ac:graphicFrameMkLst>
            <pc:docMk/>
            <pc:sldMk cId="1592133991" sldId="444"/>
            <ac:graphicFrameMk id="34" creationId="{99CBB01A-DE37-643E-B392-F9C73455DA65}"/>
          </ac:graphicFrameMkLst>
        </pc:graphicFrameChg>
        <pc:graphicFrameChg chg="add del mod">
          <ac:chgData name="Huy Pham" userId="918db3a1909f15e0" providerId="LiveId" clId="{03497528-0EE4-4D17-8645-95BD1B1DEF06}" dt="2024-03-27T03:18:05.635" v="1012"/>
          <ac:graphicFrameMkLst>
            <pc:docMk/>
            <pc:sldMk cId="1592133991" sldId="444"/>
            <ac:graphicFrameMk id="39" creationId="{390F3AF1-0A42-56E2-648A-EBBAC56642AD}"/>
          </ac:graphicFrameMkLst>
        </pc:graphicFrameChg>
        <pc:cxnChg chg="del">
          <ac:chgData name="Huy Pham" userId="918db3a1909f15e0" providerId="LiveId" clId="{03497528-0EE4-4D17-8645-95BD1B1DEF06}" dt="2024-03-27T03:16:41.597" v="980" actId="478"/>
          <ac:cxnSpMkLst>
            <pc:docMk/>
            <pc:sldMk cId="1592133991" sldId="444"/>
            <ac:cxnSpMk id="19" creationId="{98713048-4E1D-A4F8-BBEA-B53B4DFDD35B}"/>
          </ac:cxnSpMkLst>
        </pc:cxnChg>
        <pc:cxnChg chg="del">
          <ac:chgData name="Huy Pham" userId="918db3a1909f15e0" providerId="LiveId" clId="{03497528-0EE4-4D17-8645-95BD1B1DEF06}" dt="2024-03-27T03:16:41.597" v="980" actId="478"/>
          <ac:cxnSpMkLst>
            <pc:docMk/>
            <pc:sldMk cId="1592133991" sldId="444"/>
            <ac:cxnSpMk id="21" creationId="{981553A5-B9A7-FF21-C4CB-CAF88B57FEF7}"/>
          </ac:cxnSpMkLst>
        </pc:cxnChg>
        <pc:cxnChg chg="del">
          <ac:chgData name="Huy Pham" userId="918db3a1909f15e0" providerId="LiveId" clId="{03497528-0EE4-4D17-8645-95BD1B1DEF06}" dt="2024-03-27T03:16:41.597" v="980" actId="478"/>
          <ac:cxnSpMkLst>
            <pc:docMk/>
            <pc:sldMk cId="1592133991" sldId="444"/>
            <ac:cxnSpMk id="35" creationId="{D5C1F6AE-358C-DE82-EE83-A0B892B48978}"/>
          </ac:cxnSpMkLst>
        </pc:cxnChg>
        <pc:cxnChg chg="del">
          <ac:chgData name="Huy Pham" userId="918db3a1909f15e0" providerId="LiveId" clId="{03497528-0EE4-4D17-8645-95BD1B1DEF06}" dt="2024-03-27T03:16:41.597" v="980" actId="478"/>
          <ac:cxnSpMkLst>
            <pc:docMk/>
            <pc:sldMk cId="1592133991" sldId="444"/>
            <ac:cxnSpMk id="38" creationId="{FA75AB38-10C4-5AA7-183E-CAE36FA8EFC5}"/>
          </ac:cxnSpMkLst>
        </pc:cxnChg>
        <pc:cxnChg chg="del">
          <ac:chgData name="Huy Pham" userId="918db3a1909f15e0" providerId="LiveId" clId="{03497528-0EE4-4D17-8645-95BD1B1DEF06}" dt="2024-03-27T03:16:41.597" v="980" actId="478"/>
          <ac:cxnSpMkLst>
            <pc:docMk/>
            <pc:sldMk cId="1592133991" sldId="444"/>
            <ac:cxnSpMk id="55" creationId="{383A34CE-A058-092D-08DF-D6ED9ED13C66}"/>
          </ac:cxnSpMkLst>
        </pc:cxnChg>
      </pc:sldChg>
      <pc:sldChg chg="addSp delSp modSp add mod">
        <pc:chgData name="Huy Pham" userId="918db3a1909f15e0" providerId="LiveId" clId="{03497528-0EE4-4D17-8645-95BD1B1DEF06}" dt="2024-03-27T03:44:32.317" v="1463" actId="478"/>
        <pc:sldMkLst>
          <pc:docMk/>
          <pc:sldMk cId="120631342" sldId="445"/>
        </pc:sldMkLst>
        <pc:spChg chg="mod">
          <ac:chgData name="Huy Pham" userId="918db3a1909f15e0" providerId="LiveId" clId="{03497528-0EE4-4D17-8645-95BD1B1DEF06}" dt="2024-03-27T03:28:11.184" v="1189" actId="1076"/>
          <ac:spMkLst>
            <pc:docMk/>
            <pc:sldMk cId="120631342" sldId="445"/>
            <ac:spMk id="20" creationId="{A06BA14A-8D8C-664A-A722-7DAD205B5E1D}"/>
          </ac:spMkLst>
        </pc:spChg>
        <pc:spChg chg="add mod">
          <ac:chgData name="Huy Pham" userId="918db3a1909f15e0" providerId="LiveId" clId="{03497528-0EE4-4D17-8645-95BD1B1DEF06}" dt="2024-03-27T03:28:11.184" v="1189" actId="1076"/>
          <ac:spMkLst>
            <pc:docMk/>
            <pc:sldMk cId="120631342" sldId="445"/>
            <ac:spMk id="22" creationId="{18624EB8-AB3C-2FF5-5F03-F0D4A37F7F26}"/>
          </ac:spMkLst>
        </pc:spChg>
        <pc:spChg chg="add mod">
          <ac:chgData name="Huy Pham" userId="918db3a1909f15e0" providerId="LiveId" clId="{03497528-0EE4-4D17-8645-95BD1B1DEF06}" dt="2024-03-27T03:28:33.829" v="1193" actId="1076"/>
          <ac:spMkLst>
            <pc:docMk/>
            <pc:sldMk cId="120631342" sldId="445"/>
            <ac:spMk id="25" creationId="{789433F3-175B-474C-189B-FE3F9C4086BA}"/>
          </ac:spMkLst>
        </pc:spChg>
        <pc:spChg chg="mod">
          <ac:chgData name="Huy Pham" userId="918db3a1909f15e0" providerId="LiveId" clId="{03497528-0EE4-4D17-8645-95BD1B1DEF06}" dt="2024-03-27T03:28:25.964" v="1192" actId="1076"/>
          <ac:spMkLst>
            <pc:docMk/>
            <pc:sldMk cId="120631342" sldId="445"/>
            <ac:spMk id="26" creationId="{66E545A0-972F-F87B-C655-6EDE5F655431}"/>
          </ac:spMkLst>
        </pc:spChg>
        <pc:spChg chg="del">
          <ac:chgData name="Huy Pham" userId="918db3a1909f15e0" providerId="LiveId" clId="{03497528-0EE4-4D17-8645-95BD1B1DEF06}" dt="2024-03-27T03:20:47.407" v="1064" actId="478"/>
          <ac:spMkLst>
            <pc:docMk/>
            <pc:sldMk cId="120631342" sldId="445"/>
            <ac:spMk id="29" creationId="{2471146D-201A-488C-F2AA-01C3BF4F01BA}"/>
          </ac:spMkLst>
        </pc:spChg>
        <pc:spChg chg="add mod">
          <ac:chgData name="Huy Pham" userId="918db3a1909f15e0" providerId="LiveId" clId="{03497528-0EE4-4D17-8645-95BD1B1DEF06}" dt="2024-03-27T03:30:08.982" v="1210" actId="1035"/>
          <ac:spMkLst>
            <pc:docMk/>
            <pc:sldMk cId="120631342" sldId="445"/>
            <ac:spMk id="30" creationId="{5BF9B7A8-F3E9-2A43-DA78-D103A6FF0102}"/>
          </ac:spMkLst>
        </pc:spChg>
        <pc:spChg chg="del">
          <ac:chgData name="Huy Pham" userId="918db3a1909f15e0" providerId="LiveId" clId="{03497528-0EE4-4D17-8645-95BD1B1DEF06}" dt="2024-03-27T03:20:44.883" v="1063" actId="478"/>
          <ac:spMkLst>
            <pc:docMk/>
            <pc:sldMk cId="120631342" sldId="445"/>
            <ac:spMk id="33" creationId="{D1155645-1994-7AE2-38E3-3D294743706B}"/>
          </ac:spMkLst>
        </pc:spChg>
        <pc:spChg chg="add mod">
          <ac:chgData name="Huy Pham" userId="918db3a1909f15e0" providerId="LiveId" clId="{03497528-0EE4-4D17-8645-95BD1B1DEF06}" dt="2024-03-27T03:30:17.086" v="1224" actId="1035"/>
          <ac:spMkLst>
            <pc:docMk/>
            <pc:sldMk cId="120631342" sldId="445"/>
            <ac:spMk id="34" creationId="{72D462E7-EC4E-D014-3A30-02003B9DE83F}"/>
          </ac:spMkLst>
        </pc:spChg>
        <pc:spChg chg="add mod">
          <ac:chgData name="Huy Pham" userId="918db3a1909f15e0" providerId="LiveId" clId="{03497528-0EE4-4D17-8645-95BD1B1DEF06}" dt="2024-03-27T03:28:33.829" v="1193" actId="1076"/>
          <ac:spMkLst>
            <pc:docMk/>
            <pc:sldMk cId="120631342" sldId="445"/>
            <ac:spMk id="35" creationId="{452155C0-A57C-37AE-C907-01D745F3F8B5}"/>
          </ac:spMkLst>
        </pc:spChg>
        <pc:spChg chg="add mod">
          <ac:chgData name="Huy Pham" userId="918db3a1909f15e0" providerId="LiveId" clId="{03497528-0EE4-4D17-8645-95BD1B1DEF06}" dt="2024-03-27T03:29:58.411" v="1203" actId="1076"/>
          <ac:spMkLst>
            <pc:docMk/>
            <pc:sldMk cId="120631342" sldId="445"/>
            <ac:spMk id="36" creationId="{B94C2761-0F28-12EE-FB67-1999EE121CCB}"/>
          </ac:spMkLst>
        </pc:spChg>
        <pc:spChg chg="del">
          <ac:chgData name="Huy Pham" userId="918db3a1909f15e0" providerId="LiveId" clId="{03497528-0EE4-4D17-8645-95BD1B1DEF06}" dt="2024-03-27T03:20:44.883" v="1063" actId="478"/>
          <ac:spMkLst>
            <pc:docMk/>
            <pc:sldMk cId="120631342" sldId="445"/>
            <ac:spMk id="37" creationId="{1868C298-1734-250D-D125-994DCEE8B437}"/>
          </ac:spMkLst>
        </pc:spChg>
        <pc:spChg chg="add mod">
          <ac:chgData name="Huy Pham" userId="918db3a1909f15e0" providerId="LiveId" clId="{03497528-0EE4-4D17-8645-95BD1B1DEF06}" dt="2024-03-27T03:29:58.411" v="1203" actId="1076"/>
          <ac:spMkLst>
            <pc:docMk/>
            <pc:sldMk cId="120631342" sldId="445"/>
            <ac:spMk id="38" creationId="{DCEB8325-9E14-AED9-E0BD-9B03A9349E3F}"/>
          </ac:spMkLst>
        </pc:spChg>
        <pc:spChg chg="add mod">
          <ac:chgData name="Huy Pham" userId="918db3a1909f15e0" providerId="LiveId" clId="{03497528-0EE4-4D17-8645-95BD1B1DEF06}" dt="2024-03-27T03:29:58.411" v="1203" actId="1076"/>
          <ac:spMkLst>
            <pc:docMk/>
            <pc:sldMk cId="120631342" sldId="445"/>
            <ac:spMk id="39" creationId="{FF75EF4D-8F54-0BD9-8863-C2FAF0229A15}"/>
          </ac:spMkLst>
        </pc:spChg>
        <pc:spChg chg="add mod">
          <ac:chgData name="Huy Pham" userId="918db3a1909f15e0" providerId="LiveId" clId="{03497528-0EE4-4D17-8645-95BD1B1DEF06}" dt="2024-03-27T03:24:47.727" v="1152"/>
          <ac:spMkLst>
            <pc:docMk/>
            <pc:sldMk cId="120631342" sldId="445"/>
            <ac:spMk id="40" creationId="{7A0884FC-3D7D-EC50-49A0-BD73646B893C}"/>
          </ac:spMkLst>
        </pc:spChg>
        <pc:spChg chg="del">
          <ac:chgData name="Huy Pham" userId="918db3a1909f15e0" providerId="LiveId" clId="{03497528-0EE4-4D17-8645-95BD1B1DEF06}" dt="2024-03-27T03:20:44.883" v="1063" actId="478"/>
          <ac:spMkLst>
            <pc:docMk/>
            <pc:sldMk cId="120631342" sldId="445"/>
            <ac:spMk id="41" creationId="{954EA42B-72FA-6730-889C-569C8475F274}"/>
          </ac:spMkLst>
        </pc:spChg>
        <pc:spChg chg="del">
          <ac:chgData name="Huy Pham" userId="918db3a1909f15e0" providerId="LiveId" clId="{03497528-0EE4-4D17-8645-95BD1B1DEF06}" dt="2024-03-27T03:20:44.883" v="1063" actId="478"/>
          <ac:spMkLst>
            <pc:docMk/>
            <pc:sldMk cId="120631342" sldId="445"/>
            <ac:spMk id="42" creationId="{784E4298-AF8B-FB57-3579-FC019FB27FB4}"/>
          </ac:spMkLst>
        </pc:spChg>
        <pc:spChg chg="del">
          <ac:chgData name="Huy Pham" userId="918db3a1909f15e0" providerId="LiveId" clId="{03497528-0EE4-4D17-8645-95BD1B1DEF06}" dt="2024-03-27T03:20:44.883" v="1063" actId="478"/>
          <ac:spMkLst>
            <pc:docMk/>
            <pc:sldMk cId="120631342" sldId="445"/>
            <ac:spMk id="43" creationId="{E5F409FB-F696-E043-0BDC-BFC999B8870E}"/>
          </ac:spMkLst>
        </pc:spChg>
        <pc:spChg chg="del">
          <ac:chgData name="Huy Pham" userId="918db3a1909f15e0" providerId="LiveId" clId="{03497528-0EE4-4D17-8645-95BD1B1DEF06}" dt="2024-03-27T03:20:44.883" v="1063" actId="478"/>
          <ac:spMkLst>
            <pc:docMk/>
            <pc:sldMk cId="120631342" sldId="445"/>
            <ac:spMk id="44" creationId="{F8E257A5-A9C5-0099-5208-56F9A5677A13}"/>
          </ac:spMkLst>
        </pc:spChg>
        <pc:spChg chg="add mod">
          <ac:chgData name="Huy Pham" userId="918db3a1909f15e0" providerId="LiveId" clId="{03497528-0EE4-4D17-8645-95BD1B1DEF06}" dt="2024-03-27T03:30:08.982" v="1210" actId="1035"/>
          <ac:spMkLst>
            <pc:docMk/>
            <pc:sldMk cId="120631342" sldId="445"/>
            <ac:spMk id="45" creationId="{007B75FB-795A-631A-593D-547B30EEB08B}"/>
          </ac:spMkLst>
        </pc:spChg>
        <pc:spChg chg="add mod">
          <ac:chgData name="Huy Pham" userId="918db3a1909f15e0" providerId="LiveId" clId="{03497528-0EE4-4D17-8645-95BD1B1DEF06}" dt="2024-03-27T03:30:08.982" v="1210" actId="1035"/>
          <ac:spMkLst>
            <pc:docMk/>
            <pc:sldMk cId="120631342" sldId="445"/>
            <ac:spMk id="46" creationId="{AACB8D64-598C-6614-BC15-58F3EAF1BB81}"/>
          </ac:spMkLst>
        </pc:spChg>
        <pc:spChg chg="add mod">
          <ac:chgData name="Huy Pham" userId="918db3a1909f15e0" providerId="LiveId" clId="{03497528-0EE4-4D17-8645-95BD1B1DEF06}" dt="2024-03-27T03:30:13.504" v="1217" actId="1035"/>
          <ac:spMkLst>
            <pc:docMk/>
            <pc:sldMk cId="120631342" sldId="445"/>
            <ac:spMk id="47" creationId="{47CEF6E5-3A1D-3910-4ADA-C48063688FFD}"/>
          </ac:spMkLst>
        </pc:spChg>
        <pc:spChg chg="add mod">
          <ac:chgData name="Huy Pham" userId="918db3a1909f15e0" providerId="LiveId" clId="{03497528-0EE4-4D17-8645-95BD1B1DEF06}" dt="2024-03-27T03:30:13.504" v="1217" actId="1035"/>
          <ac:spMkLst>
            <pc:docMk/>
            <pc:sldMk cId="120631342" sldId="445"/>
            <ac:spMk id="48" creationId="{383E3BC2-A9F3-E527-30FA-B8D8A8EAF4E7}"/>
          </ac:spMkLst>
        </pc:spChg>
        <pc:spChg chg="add mod">
          <ac:chgData name="Huy Pham" userId="918db3a1909f15e0" providerId="LiveId" clId="{03497528-0EE4-4D17-8645-95BD1B1DEF06}" dt="2024-03-27T03:43:37.319" v="1462" actId="114"/>
          <ac:spMkLst>
            <pc:docMk/>
            <pc:sldMk cId="120631342" sldId="445"/>
            <ac:spMk id="52" creationId="{750AEA70-DEAD-8FCC-6DD1-1E61FBDB3E62}"/>
          </ac:spMkLst>
        </pc:spChg>
        <pc:spChg chg="add del">
          <ac:chgData name="Huy Pham" userId="918db3a1909f15e0" providerId="LiveId" clId="{03497528-0EE4-4D17-8645-95BD1B1DEF06}" dt="2024-03-27T03:33:04.688" v="1246" actId="478"/>
          <ac:spMkLst>
            <pc:docMk/>
            <pc:sldMk cId="120631342" sldId="445"/>
            <ac:spMk id="53" creationId="{55C36AED-9A45-D3C8-AB4C-1BA2FD062A10}"/>
          </ac:spMkLst>
        </pc:spChg>
        <pc:spChg chg="add mod">
          <ac:chgData name="Huy Pham" userId="918db3a1909f15e0" providerId="LiveId" clId="{03497528-0EE4-4D17-8645-95BD1B1DEF06}" dt="2024-03-27T03:37:12.682" v="1365" actId="1038"/>
          <ac:spMkLst>
            <pc:docMk/>
            <pc:sldMk cId="120631342" sldId="445"/>
            <ac:spMk id="54" creationId="{E52B2555-ECCA-FD5A-8A71-136BEA2AFE04}"/>
          </ac:spMkLst>
        </pc:spChg>
        <pc:spChg chg="add mod">
          <ac:chgData name="Huy Pham" userId="918db3a1909f15e0" providerId="LiveId" clId="{03497528-0EE4-4D17-8645-95BD1B1DEF06}" dt="2024-03-27T03:37:39.066" v="1373" actId="1037"/>
          <ac:spMkLst>
            <pc:docMk/>
            <pc:sldMk cId="120631342" sldId="445"/>
            <ac:spMk id="55" creationId="{A6B8AE26-AB14-9F99-E56D-F69D98940460}"/>
          </ac:spMkLst>
        </pc:spChg>
        <pc:spChg chg="add mod">
          <ac:chgData name="Huy Pham" userId="918db3a1909f15e0" providerId="LiveId" clId="{03497528-0EE4-4D17-8645-95BD1B1DEF06}" dt="2024-03-27T03:43:12.491" v="1455" actId="1076"/>
          <ac:spMkLst>
            <pc:docMk/>
            <pc:sldMk cId="120631342" sldId="445"/>
            <ac:spMk id="56" creationId="{C3F0FB77-D527-81ED-E43D-CCA9DBAE7452}"/>
          </ac:spMkLst>
        </pc:spChg>
        <pc:spChg chg="add mod">
          <ac:chgData name="Huy Pham" userId="918db3a1909f15e0" providerId="LiveId" clId="{03497528-0EE4-4D17-8645-95BD1B1DEF06}" dt="2024-03-27T03:36:58.189" v="1361" actId="1036"/>
          <ac:spMkLst>
            <pc:docMk/>
            <pc:sldMk cId="120631342" sldId="445"/>
            <ac:spMk id="59" creationId="{4844041A-957B-9029-CC17-4E96091C7356}"/>
          </ac:spMkLst>
        </pc:spChg>
        <pc:spChg chg="add del mod">
          <ac:chgData name="Huy Pham" userId="918db3a1909f15e0" providerId="LiveId" clId="{03497528-0EE4-4D17-8645-95BD1B1DEF06}" dt="2024-03-27T03:44:32.317" v="1463" actId="478"/>
          <ac:spMkLst>
            <pc:docMk/>
            <pc:sldMk cId="120631342" sldId="445"/>
            <ac:spMk id="60" creationId="{D823FA17-07DC-3313-2887-16E6D789CACC}"/>
          </ac:spMkLst>
        </pc:spChg>
        <pc:spChg chg="add mod">
          <ac:chgData name="Huy Pham" userId="918db3a1909f15e0" providerId="LiveId" clId="{03497528-0EE4-4D17-8645-95BD1B1DEF06}" dt="2024-03-27T03:36:58.189" v="1361" actId="1036"/>
          <ac:spMkLst>
            <pc:docMk/>
            <pc:sldMk cId="120631342" sldId="445"/>
            <ac:spMk id="61" creationId="{CE0FDF6E-015C-FD2C-0433-B3821C55B70B}"/>
          </ac:spMkLst>
        </pc:spChg>
        <pc:spChg chg="add mod">
          <ac:chgData name="Huy Pham" userId="918db3a1909f15e0" providerId="LiveId" clId="{03497528-0EE4-4D17-8645-95BD1B1DEF06}" dt="2024-03-27T03:36:58.189" v="1361" actId="1036"/>
          <ac:spMkLst>
            <pc:docMk/>
            <pc:sldMk cId="120631342" sldId="445"/>
            <ac:spMk id="63" creationId="{625A2B3A-48C6-06CC-269D-A4D86651F876}"/>
          </ac:spMkLst>
        </pc:spChg>
        <pc:spChg chg="add mod">
          <ac:chgData name="Huy Pham" userId="918db3a1909f15e0" providerId="LiveId" clId="{03497528-0EE4-4D17-8645-95BD1B1DEF06}" dt="2024-03-27T03:40:32.645" v="1405" actId="20577"/>
          <ac:spMkLst>
            <pc:docMk/>
            <pc:sldMk cId="120631342" sldId="445"/>
            <ac:spMk id="77" creationId="{74C9CC55-9CD1-793D-0FE1-9E1DA73DBA05}"/>
          </ac:spMkLst>
        </pc:spChg>
        <pc:spChg chg="add mod">
          <ac:chgData name="Huy Pham" userId="918db3a1909f15e0" providerId="LiveId" clId="{03497528-0EE4-4D17-8645-95BD1B1DEF06}" dt="2024-03-27T03:40:51.896" v="1411" actId="1076"/>
          <ac:spMkLst>
            <pc:docMk/>
            <pc:sldMk cId="120631342" sldId="445"/>
            <ac:spMk id="78" creationId="{73CD07AB-66BA-5434-EBE7-41C99D4AE61B}"/>
          </ac:spMkLst>
        </pc:spChg>
        <pc:spChg chg="add mod">
          <ac:chgData name="Huy Pham" userId="918db3a1909f15e0" providerId="LiveId" clId="{03497528-0EE4-4D17-8645-95BD1B1DEF06}" dt="2024-03-27T03:41:01.835" v="1415" actId="1076"/>
          <ac:spMkLst>
            <pc:docMk/>
            <pc:sldMk cId="120631342" sldId="445"/>
            <ac:spMk id="79" creationId="{D3F41517-2985-2736-1132-AF70A6251CC0}"/>
          </ac:spMkLst>
        </pc:spChg>
        <pc:spChg chg="add mod">
          <ac:chgData name="Huy Pham" userId="918db3a1909f15e0" providerId="LiveId" clId="{03497528-0EE4-4D17-8645-95BD1B1DEF06}" dt="2024-03-27T03:42:02.449" v="1439" actId="14100"/>
          <ac:spMkLst>
            <pc:docMk/>
            <pc:sldMk cId="120631342" sldId="445"/>
            <ac:spMk id="80" creationId="{3B66E8BC-3F18-5D69-5E3B-C31A894E94E5}"/>
          </ac:spMkLst>
        </pc:spChg>
        <pc:spChg chg="add mod">
          <ac:chgData name="Huy Pham" userId="918db3a1909f15e0" providerId="LiveId" clId="{03497528-0EE4-4D17-8645-95BD1B1DEF06}" dt="2024-03-27T03:41:57.147" v="1437" actId="14100"/>
          <ac:spMkLst>
            <pc:docMk/>
            <pc:sldMk cId="120631342" sldId="445"/>
            <ac:spMk id="81" creationId="{48297C17-D969-593C-6EDA-BB4F4CD97A47}"/>
          </ac:spMkLst>
        </pc:spChg>
        <pc:spChg chg="add mod">
          <ac:chgData name="Huy Pham" userId="918db3a1909f15e0" providerId="LiveId" clId="{03497528-0EE4-4D17-8645-95BD1B1DEF06}" dt="2024-03-27T03:41:43.766" v="1432" actId="1037"/>
          <ac:spMkLst>
            <pc:docMk/>
            <pc:sldMk cId="120631342" sldId="445"/>
            <ac:spMk id="82" creationId="{A9713CBF-C6E7-CE9B-5513-327B362F6A72}"/>
          </ac:spMkLst>
        </pc:spChg>
        <pc:spChg chg="add mod">
          <ac:chgData name="Huy Pham" userId="918db3a1909f15e0" providerId="LiveId" clId="{03497528-0EE4-4D17-8645-95BD1B1DEF06}" dt="2024-03-27T03:41:48.625" v="1435" actId="1038"/>
          <ac:spMkLst>
            <pc:docMk/>
            <pc:sldMk cId="120631342" sldId="445"/>
            <ac:spMk id="83" creationId="{F7CE12B2-41B2-3E44-1015-BC49DA2C269D}"/>
          </ac:spMkLst>
        </pc:spChg>
        <pc:spChg chg="add mod">
          <ac:chgData name="Huy Pham" userId="918db3a1909f15e0" providerId="LiveId" clId="{03497528-0EE4-4D17-8645-95BD1B1DEF06}" dt="2024-03-27T03:42:16.184" v="1441" actId="1076"/>
          <ac:spMkLst>
            <pc:docMk/>
            <pc:sldMk cId="120631342" sldId="445"/>
            <ac:spMk id="84" creationId="{83AA21A6-763D-EB4B-B3C4-D552987489A4}"/>
          </ac:spMkLst>
        </pc:spChg>
        <pc:spChg chg="add mod">
          <ac:chgData name="Huy Pham" userId="918db3a1909f15e0" providerId="LiveId" clId="{03497528-0EE4-4D17-8645-95BD1B1DEF06}" dt="2024-03-27T03:42:19.150" v="1442" actId="1076"/>
          <ac:spMkLst>
            <pc:docMk/>
            <pc:sldMk cId="120631342" sldId="445"/>
            <ac:spMk id="85" creationId="{A90BF03B-D060-2A23-5D7A-C2D8ACC97B22}"/>
          </ac:spMkLst>
        </pc:spChg>
        <pc:graphicFrameChg chg="add del mod">
          <ac:chgData name="Huy Pham" userId="918db3a1909f15e0" providerId="LiveId" clId="{03497528-0EE4-4D17-8645-95BD1B1DEF06}" dt="2024-03-27T03:20:55.078" v="1067"/>
          <ac:graphicFrameMkLst>
            <pc:docMk/>
            <pc:sldMk cId="120631342" sldId="445"/>
            <ac:graphicFrameMk id="19" creationId="{20A84536-5CFE-DC91-3157-C4204E99E7BF}"/>
          </ac:graphicFrameMkLst>
        </pc:graphicFrameChg>
        <pc:graphicFrameChg chg="add del mod">
          <ac:chgData name="Huy Pham" userId="918db3a1909f15e0" providerId="LiveId" clId="{03497528-0EE4-4D17-8645-95BD1B1DEF06}" dt="2024-03-27T03:21:48.710" v="1089"/>
          <ac:graphicFrameMkLst>
            <pc:docMk/>
            <pc:sldMk cId="120631342" sldId="445"/>
            <ac:graphicFrameMk id="23" creationId="{B8BDD200-87B0-4D78-54AB-1A677E4C73D9}"/>
          </ac:graphicFrameMkLst>
        </pc:graphicFrameChg>
        <pc:graphicFrameChg chg="add del mod">
          <ac:chgData name="Huy Pham" userId="918db3a1909f15e0" providerId="LiveId" clId="{03497528-0EE4-4D17-8645-95BD1B1DEF06}" dt="2024-03-27T03:22:05.946" v="1094"/>
          <ac:graphicFrameMkLst>
            <pc:docMk/>
            <pc:sldMk cId="120631342" sldId="445"/>
            <ac:graphicFrameMk id="27" creationId="{288F965A-247A-912D-9A0E-EEA24CD7190F}"/>
          </ac:graphicFrameMkLst>
        </pc:graphicFrameChg>
        <pc:graphicFrameChg chg="add del mod">
          <ac:chgData name="Huy Pham" userId="918db3a1909f15e0" providerId="LiveId" clId="{03497528-0EE4-4D17-8645-95BD1B1DEF06}" dt="2024-03-27T03:22:17.699" v="1100"/>
          <ac:graphicFrameMkLst>
            <pc:docMk/>
            <pc:sldMk cId="120631342" sldId="445"/>
            <ac:graphicFrameMk id="31" creationId="{3363F858-5DBB-77E4-0C71-A8A8A632CFE4}"/>
          </ac:graphicFrameMkLst>
        </pc:graphicFrameChg>
        <pc:graphicFrameChg chg="add del mod">
          <ac:chgData name="Huy Pham" userId="918db3a1909f15e0" providerId="LiveId" clId="{03497528-0EE4-4D17-8645-95BD1B1DEF06}" dt="2024-03-27T03:31:28.064" v="1233"/>
          <ac:graphicFrameMkLst>
            <pc:docMk/>
            <pc:sldMk cId="120631342" sldId="445"/>
            <ac:graphicFrameMk id="50" creationId="{1012E5A7-3860-5015-F6B3-3FDA994E77E7}"/>
          </ac:graphicFrameMkLst>
        </pc:graphicFrameChg>
        <pc:picChg chg="add del mod">
          <ac:chgData name="Huy Pham" userId="918db3a1909f15e0" providerId="LiveId" clId="{03497528-0EE4-4D17-8645-95BD1B1DEF06}" dt="2024-03-27T03:42:32.728" v="1447" actId="478"/>
          <ac:picMkLst>
            <pc:docMk/>
            <pc:sldMk cId="120631342" sldId="445"/>
            <ac:picMk id="49" creationId="{D4025791-8A26-A751-D35B-96BC0E179053}"/>
          </ac:picMkLst>
        </pc:picChg>
        <pc:cxnChg chg="add mod">
          <ac:chgData name="Huy Pham" userId="918db3a1909f15e0" providerId="LiveId" clId="{03497528-0EE4-4D17-8645-95BD1B1DEF06}" dt="2024-03-27T03:36:25.623" v="1323" actId="14100"/>
          <ac:cxnSpMkLst>
            <pc:docMk/>
            <pc:sldMk cId="120631342" sldId="445"/>
            <ac:cxnSpMk id="57" creationId="{27CEEA81-C044-B5A0-A56F-885ABEA591B4}"/>
          </ac:cxnSpMkLst>
        </pc:cxnChg>
        <pc:cxnChg chg="add mod">
          <ac:chgData name="Huy Pham" userId="918db3a1909f15e0" providerId="LiveId" clId="{03497528-0EE4-4D17-8645-95BD1B1DEF06}" dt="2024-03-27T03:39:51.432" v="1392" actId="1035"/>
          <ac:cxnSpMkLst>
            <pc:docMk/>
            <pc:sldMk cId="120631342" sldId="445"/>
            <ac:cxnSpMk id="58" creationId="{E3F31310-FFD7-4FE2-6353-DE1D3B4BFF15}"/>
          </ac:cxnSpMkLst>
        </pc:cxnChg>
        <pc:cxnChg chg="add mod">
          <ac:chgData name="Huy Pham" userId="918db3a1909f15e0" providerId="LiveId" clId="{03497528-0EE4-4D17-8645-95BD1B1DEF06}" dt="2024-03-27T03:42:42.812" v="1448" actId="208"/>
          <ac:cxnSpMkLst>
            <pc:docMk/>
            <pc:sldMk cId="120631342" sldId="445"/>
            <ac:cxnSpMk id="62" creationId="{0E96BB40-B48F-305F-B1FE-F9DB7B5424D7}"/>
          </ac:cxnSpMkLst>
        </pc:cxnChg>
        <pc:cxnChg chg="add mod">
          <ac:chgData name="Huy Pham" userId="918db3a1909f15e0" providerId="LiveId" clId="{03497528-0EE4-4D17-8645-95BD1B1DEF06}" dt="2024-03-27T03:42:42.812" v="1448" actId="208"/>
          <ac:cxnSpMkLst>
            <pc:docMk/>
            <pc:sldMk cId="120631342" sldId="445"/>
            <ac:cxnSpMk id="67" creationId="{E1793365-7F7D-2597-9C73-E859DF3D7DB4}"/>
          </ac:cxnSpMkLst>
        </pc:cxnChg>
        <pc:cxnChg chg="add mod">
          <ac:chgData name="Huy Pham" userId="918db3a1909f15e0" providerId="LiveId" clId="{03497528-0EE4-4D17-8645-95BD1B1DEF06}" dt="2024-03-27T03:39:04.805" v="1377" actId="1076"/>
          <ac:cxnSpMkLst>
            <pc:docMk/>
            <pc:sldMk cId="120631342" sldId="445"/>
            <ac:cxnSpMk id="68" creationId="{08C8DA01-4B1F-0CF4-1E04-D024402EB42C}"/>
          </ac:cxnSpMkLst>
        </pc:cxnChg>
        <pc:cxnChg chg="add mod">
          <ac:chgData name="Huy Pham" userId="918db3a1909f15e0" providerId="LiveId" clId="{03497528-0EE4-4D17-8645-95BD1B1DEF06}" dt="2024-03-27T03:39:16.426" v="1382" actId="1037"/>
          <ac:cxnSpMkLst>
            <pc:docMk/>
            <pc:sldMk cId="120631342" sldId="445"/>
            <ac:cxnSpMk id="70" creationId="{E6ABBA4E-4B5A-4AB6-AA12-6F3471542EC6}"/>
          </ac:cxnSpMkLst>
        </pc:cxnChg>
        <pc:cxnChg chg="add mod">
          <ac:chgData name="Huy Pham" userId="918db3a1909f15e0" providerId="LiveId" clId="{03497528-0EE4-4D17-8645-95BD1B1DEF06}" dt="2024-03-27T03:39:45.571" v="1389" actId="1038"/>
          <ac:cxnSpMkLst>
            <pc:docMk/>
            <pc:sldMk cId="120631342" sldId="445"/>
            <ac:cxnSpMk id="71" creationId="{824770C0-C242-A1D6-85BF-7559584DD1A4}"/>
          </ac:cxnSpMkLst>
        </pc:cxnChg>
        <pc:cxnChg chg="add mod">
          <ac:chgData name="Huy Pham" userId="918db3a1909f15e0" providerId="LiveId" clId="{03497528-0EE4-4D17-8645-95BD1B1DEF06}" dt="2024-03-27T03:39:56.279" v="1394" actId="1035"/>
          <ac:cxnSpMkLst>
            <pc:docMk/>
            <pc:sldMk cId="120631342" sldId="445"/>
            <ac:cxnSpMk id="74" creationId="{94FD9A0F-30D0-BECC-5611-3D7021E7AF94}"/>
          </ac:cxnSpMkLst>
        </pc:cxnChg>
        <pc:cxnChg chg="add mod">
          <ac:chgData name="Huy Pham" userId="918db3a1909f15e0" providerId="LiveId" clId="{03497528-0EE4-4D17-8645-95BD1B1DEF06}" dt="2024-03-27T03:40:09.272" v="1398" actId="1037"/>
          <ac:cxnSpMkLst>
            <pc:docMk/>
            <pc:sldMk cId="120631342" sldId="445"/>
            <ac:cxnSpMk id="75" creationId="{2CCBDCA3-02CA-135E-FA0F-22CFB4FFA601}"/>
          </ac:cxnSpMkLst>
        </pc:cxnChg>
        <pc:cxnChg chg="add mod">
          <ac:chgData name="Huy Pham" userId="918db3a1909f15e0" providerId="LiveId" clId="{03497528-0EE4-4D17-8645-95BD1B1DEF06}" dt="2024-03-27T03:40:19.394" v="1401" actId="1035"/>
          <ac:cxnSpMkLst>
            <pc:docMk/>
            <pc:sldMk cId="120631342" sldId="445"/>
            <ac:cxnSpMk id="76" creationId="{F0069ECD-7D3A-BA18-B570-F3E827A167DC}"/>
          </ac:cxnSpMkLst>
        </pc:cxnChg>
        <pc:cxnChg chg="add mod">
          <ac:chgData name="Huy Pham" userId="918db3a1909f15e0" providerId="LiveId" clId="{03497528-0EE4-4D17-8645-95BD1B1DEF06}" dt="2024-03-27T03:43:09.778" v="1454" actId="14100"/>
          <ac:cxnSpMkLst>
            <pc:docMk/>
            <pc:sldMk cId="120631342" sldId="445"/>
            <ac:cxnSpMk id="86" creationId="{0B4AAAFA-D28B-2B4E-9693-48418828EAFB}"/>
          </ac:cxnSpMkLst>
        </pc:cxnChg>
        <pc:cxnChg chg="add mod">
          <ac:chgData name="Huy Pham" userId="918db3a1909f15e0" providerId="LiveId" clId="{03497528-0EE4-4D17-8645-95BD1B1DEF06}" dt="2024-03-27T03:43:27.812" v="1460" actId="14100"/>
          <ac:cxnSpMkLst>
            <pc:docMk/>
            <pc:sldMk cId="120631342" sldId="445"/>
            <ac:cxnSpMk id="90" creationId="{A8898306-9932-D584-88AB-9CDF4C62FBC9}"/>
          </ac:cxnSpMkLst>
        </pc:cxnChg>
      </pc:sldChg>
      <pc:sldChg chg="addSp delSp modSp add mod">
        <pc:chgData name="Huy Pham" userId="918db3a1909f15e0" providerId="LiveId" clId="{03497528-0EE4-4D17-8645-95BD1B1DEF06}" dt="2024-03-27T03:49:04.142" v="1507" actId="20577"/>
        <pc:sldMkLst>
          <pc:docMk/>
          <pc:sldMk cId="1543911985" sldId="446"/>
        </pc:sldMkLst>
        <pc:spChg chg="mod">
          <ac:chgData name="Huy Pham" userId="918db3a1909f15e0" providerId="LiveId" clId="{03497528-0EE4-4D17-8645-95BD1B1DEF06}" dt="2024-03-27T03:46:31.347" v="1481" actId="14100"/>
          <ac:spMkLst>
            <pc:docMk/>
            <pc:sldMk cId="1543911985" sldId="446"/>
            <ac:spMk id="20" creationId="{A06BA14A-8D8C-664A-A722-7DAD205B5E1D}"/>
          </ac:spMkLst>
        </pc:spChg>
        <pc:spChg chg="add mod">
          <ac:chgData name="Huy Pham" userId="918db3a1909f15e0" providerId="LiveId" clId="{03497528-0EE4-4D17-8645-95BD1B1DEF06}" dt="2024-03-27T03:46:21.485" v="1480" actId="207"/>
          <ac:spMkLst>
            <pc:docMk/>
            <pc:sldMk cId="1543911985" sldId="446"/>
            <ac:spMk id="22" creationId="{99BDED32-EED0-7677-1F2E-F2CB4E46EE21}"/>
          </ac:spMkLst>
        </pc:spChg>
        <pc:spChg chg="del">
          <ac:chgData name="Huy Pham" userId="918db3a1909f15e0" providerId="LiveId" clId="{03497528-0EE4-4D17-8645-95BD1B1DEF06}" dt="2024-03-27T03:45:44.112" v="1465" actId="478"/>
          <ac:spMkLst>
            <pc:docMk/>
            <pc:sldMk cId="1543911985" sldId="446"/>
            <ac:spMk id="29" creationId="{2471146D-201A-488C-F2AA-01C3BF4F01BA}"/>
          </ac:spMkLst>
        </pc:spChg>
        <pc:spChg chg="add del">
          <ac:chgData name="Huy Pham" userId="918db3a1909f15e0" providerId="LiveId" clId="{03497528-0EE4-4D17-8645-95BD1B1DEF06}" dt="2024-03-27T03:46:48.210" v="1483" actId="478"/>
          <ac:spMkLst>
            <pc:docMk/>
            <pc:sldMk cId="1543911985" sldId="446"/>
            <ac:spMk id="33" creationId="{D1155645-1994-7AE2-38E3-3D294743706B}"/>
          </ac:spMkLst>
        </pc:spChg>
        <pc:spChg chg="add del mod">
          <ac:chgData name="Huy Pham" userId="918db3a1909f15e0" providerId="LiveId" clId="{03497528-0EE4-4D17-8645-95BD1B1DEF06}" dt="2024-03-27T03:48:44.077" v="1505" actId="14100"/>
          <ac:spMkLst>
            <pc:docMk/>
            <pc:sldMk cId="1543911985" sldId="446"/>
            <ac:spMk id="37" creationId="{1868C298-1734-250D-D125-994DCEE8B437}"/>
          </ac:spMkLst>
        </pc:spChg>
        <pc:spChg chg="add del mod">
          <ac:chgData name="Huy Pham" userId="918db3a1909f15e0" providerId="LiveId" clId="{03497528-0EE4-4D17-8645-95BD1B1DEF06}" dt="2024-03-27T03:49:04.142" v="1507" actId="20577"/>
          <ac:spMkLst>
            <pc:docMk/>
            <pc:sldMk cId="1543911985" sldId="446"/>
            <ac:spMk id="41" creationId="{954EA42B-72FA-6730-889C-569C8475F274}"/>
          </ac:spMkLst>
        </pc:spChg>
        <pc:spChg chg="add del mod">
          <ac:chgData name="Huy Pham" userId="918db3a1909f15e0" providerId="LiveId" clId="{03497528-0EE4-4D17-8645-95BD1B1DEF06}" dt="2024-03-27T03:47:49.390" v="1491" actId="20577"/>
          <ac:spMkLst>
            <pc:docMk/>
            <pc:sldMk cId="1543911985" sldId="446"/>
            <ac:spMk id="42" creationId="{784E4298-AF8B-FB57-3579-FC019FB27FB4}"/>
          </ac:spMkLst>
        </pc:spChg>
        <pc:spChg chg="add del mod">
          <ac:chgData name="Huy Pham" userId="918db3a1909f15e0" providerId="LiveId" clId="{03497528-0EE4-4D17-8645-95BD1B1DEF06}" dt="2024-03-27T03:48:19.353" v="1500" actId="20577"/>
          <ac:spMkLst>
            <pc:docMk/>
            <pc:sldMk cId="1543911985" sldId="446"/>
            <ac:spMk id="43" creationId="{E5F409FB-F696-E043-0BDC-BFC999B8870E}"/>
          </ac:spMkLst>
        </pc:spChg>
        <pc:spChg chg="add del mod">
          <ac:chgData name="Huy Pham" userId="918db3a1909f15e0" providerId="LiveId" clId="{03497528-0EE4-4D17-8645-95BD1B1DEF06}" dt="2024-03-27T03:48:23.289" v="1502" actId="20577"/>
          <ac:spMkLst>
            <pc:docMk/>
            <pc:sldMk cId="1543911985" sldId="446"/>
            <ac:spMk id="44" creationId="{F8E257A5-A9C5-0099-5208-56F9A5677A13}"/>
          </ac:spMkLst>
        </pc:spChg>
        <pc:graphicFrameChg chg="add del mod">
          <ac:chgData name="Huy Pham" userId="918db3a1909f15e0" providerId="LiveId" clId="{03497528-0EE4-4D17-8645-95BD1B1DEF06}" dt="2024-03-27T03:45:46.296" v="1468"/>
          <ac:graphicFrameMkLst>
            <pc:docMk/>
            <pc:sldMk cId="1543911985" sldId="446"/>
            <ac:graphicFrameMk id="19" creationId="{0C5ED323-41D6-2786-AD29-1396B63B7FD3}"/>
          </ac:graphicFrameMkLst>
        </pc:graphicFrameChg>
      </pc:sldChg>
      <pc:sldChg chg="addSp delSp modSp add mod">
        <pc:chgData name="Huy Pham" userId="918db3a1909f15e0" providerId="LiveId" clId="{03497528-0EE4-4D17-8645-95BD1B1DEF06}" dt="2024-03-27T04:00:32.565" v="1554" actId="1076"/>
        <pc:sldMkLst>
          <pc:docMk/>
          <pc:sldMk cId="3556817099" sldId="447"/>
        </pc:sldMkLst>
        <pc:spChg chg="mod">
          <ac:chgData name="Huy Pham" userId="918db3a1909f15e0" providerId="LiveId" clId="{03497528-0EE4-4D17-8645-95BD1B1DEF06}" dt="2024-03-27T03:59:26.388" v="1545" actId="14100"/>
          <ac:spMkLst>
            <pc:docMk/>
            <pc:sldMk cId="3556817099" sldId="447"/>
            <ac:spMk id="20" creationId="{A06BA14A-8D8C-664A-A722-7DAD205B5E1D}"/>
          </ac:spMkLst>
        </pc:spChg>
        <pc:spChg chg="del">
          <ac:chgData name="Huy Pham" userId="918db3a1909f15e0" providerId="LiveId" clId="{03497528-0EE4-4D17-8645-95BD1B1DEF06}" dt="2024-03-27T03:54:08.991" v="1509" actId="478"/>
          <ac:spMkLst>
            <pc:docMk/>
            <pc:sldMk cId="3556817099" sldId="447"/>
            <ac:spMk id="22" creationId="{99BDED32-EED0-7677-1F2E-F2CB4E46EE21}"/>
          </ac:spMkLst>
        </pc:spChg>
        <pc:spChg chg="add mod">
          <ac:chgData name="Huy Pham" userId="918db3a1909f15e0" providerId="LiveId" clId="{03497528-0EE4-4D17-8645-95BD1B1DEF06}" dt="2024-03-27T04:00:24.279" v="1553" actId="1035"/>
          <ac:spMkLst>
            <pc:docMk/>
            <pc:sldMk cId="3556817099" sldId="447"/>
            <ac:spMk id="23" creationId="{30C7D0A5-BD03-1BD1-E848-C1CB43EE0B43}"/>
          </ac:spMkLst>
        </pc:spChg>
        <pc:spChg chg="add mod">
          <ac:chgData name="Huy Pham" userId="918db3a1909f15e0" providerId="LiveId" clId="{03497528-0EE4-4D17-8645-95BD1B1DEF06}" dt="2024-03-27T04:00:21.301" v="1549" actId="1035"/>
          <ac:spMkLst>
            <pc:docMk/>
            <pc:sldMk cId="3556817099" sldId="447"/>
            <ac:spMk id="25" creationId="{B1948A6A-D750-5CF3-F982-3F65EB7D4EBB}"/>
          </ac:spMkLst>
        </pc:spChg>
        <pc:spChg chg="mod">
          <ac:chgData name="Huy Pham" userId="918db3a1909f15e0" providerId="LiveId" clId="{03497528-0EE4-4D17-8645-95BD1B1DEF06}" dt="2024-03-27T04:00:32.565" v="1554" actId="1076"/>
          <ac:spMkLst>
            <pc:docMk/>
            <pc:sldMk cId="3556817099" sldId="447"/>
            <ac:spMk id="26" creationId="{66E545A0-972F-F87B-C655-6EDE5F655431}"/>
          </ac:spMkLst>
        </pc:spChg>
        <pc:spChg chg="del">
          <ac:chgData name="Huy Pham" userId="918db3a1909f15e0" providerId="LiveId" clId="{03497528-0EE4-4D17-8645-95BD1B1DEF06}" dt="2024-03-27T03:57:54.839" v="1524" actId="478"/>
          <ac:spMkLst>
            <pc:docMk/>
            <pc:sldMk cId="3556817099" sldId="447"/>
            <ac:spMk id="33" creationId="{D1155645-1994-7AE2-38E3-3D294743706B}"/>
          </ac:spMkLst>
        </pc:spChg>
        <pc:spChg chg="del">
          <ac:chgData name="Huy Pham" userId="918db3a1909f15e0" providerId="LiveId" clId="{03497528-0EE4-4D17-8645-95BD1B1DEF06}" dt="2024-03-27T03:57:54.839" v="1524" actId="478"/>
          <ac:spMkLst>
            <pc:docMk/>
            <pc:sldMk cId="3556817099" sldId="447"/>
            <ac:spMk id="37" creationId="{1868C298-1734-250D-D125-994DCEE8B437}"/>
          </ac:spMkLst>
        </pc:spChg>
        <pc:spChg chg="del">
          <ac:chgData name="Huy Pham" userId="918db3a1909f15e0" providerId="LiveId" clId="{03497528-0EE4-4D17-8645-95BD1B1DEF06}" dt="2024-03-27T03:57:54.839" v="1524" actId="478"/>
          <ac:spMkLst>
            <pc:docMk/>
            <pc:sldMk cId="3556817099" sldId="447"/>
            <ac:spMk id="41" creationId="{954EA42B-72FA-6730-889C-569C8475F274}"/>
          </ac:spMkLst>
        </pc:spChg>
        <pc:spChg chg="del">
          <ac:chgData name="Huy Pham" userId="918db3a1909f15e0" providerId="LiveId" clId="{03497528-0EE4-4D17-8645-95BD1B1DEF06}" dt="2024-03-27T03:57:54.839" v="1524" actId="478"/>
          <ac:spMkLst>
            <pc:docMk/>
            <pc:sldMk cId="3556817099" sldId="447"/>
            <ac:spMk id="42" creationId="{784E4298-AF8B-FB57-3579-FC019FB27FB4}"/>
          </ac:spMkLst>
        </pc:spChg>
        <pc:spChg chg="del">
          <ac:chgData name="Huy Pham" userId="918db3a1909f15e0" providerId="LiveId" clId="{03497528-0EE4-4D17-8645-95BD1B1DEF06}" dt="2024-03-27T03:57:56.344" v="1525" actId="478"/>
          <ac:spMkLst>
            <pc:docMk/>
            <pc:sldMk cId="3556817099" sldId="447"/>
            <ac:spMk id="43" creationId="{E5F409FB-F696-E043-0BDC-BFC999B8870E}"/>
          </ac:spMkLst>
        </pc:spChg>
        <pc:spChg chg="del">
          <ac:chgData name="Huy Pham" userId="918db3a1909f15e0" providerId="LiveId" clId="{03497528-0EE4-4D17-8645-95BD1B1DEF06}" dt="2024-03-27T03:57:54.839" v="1524" actId="478"/>
          <ac:spMkLst>
            <pc:docMk/>
            <pc:sldMk cId="3556817099" sldId="447"/>
            <ac:spMk id="44" creationId="{F8E257A5-A9C5-0099-5208-56F9A5677A13}"/>
          </ac:spMkLst>
        </pc:spChg>
        <pc:graphicFrameChg chg="add del mod">
          <ac:chgData name="Huy Pham" userId="918db3a1909f15e0" providerId="LiveId" clId="{03497528-0EE4-4D17-8645-95BD1B1DEF06}" dt="2024-03-27T03:54:09.804" v="1512"/>
          <ac:graphicFrameMkLst>
            <pc:docMk/>
            <pc:sldMk cId="3556817099" sldId="447"/>
            <ac:graphicFrameMk id="19" creationId="{DBD110BF-35E5-61B2-4790-69CC544B00D2}"/>
          </ac:graphicFrameMkLst>
        </pc:graphicFrameChg>
      </pc:sldChg>
      <pc:sldChg chg="addSp delSp modSp add mod">
        <pc:chgData name="Huy Pham" userId="918db3a1909f15e0" providerId="LiveId" clId="{03497528-0EE4-4D17-8645-95BD1B1DEF06}" dt="2024-03-27T07:08:08.775" v="1790" actId="1076"/>
        <pc:sldMkLst>
          <pc:docMk/>
          <pc:sldMk cId="4178243935" sldId="448"/>
        </pc:sldMkLst>
        <pc:spChg chg="mod">
          <ac:chgData name="Huy Pham" userId="918db3a1909f15e0" providerId="LiveId" clId="{03497528-0EE4-4D17-8645-95BD1B1DEF06}" dt="2024-03-27T04:01:04.927" v="1571" actId="1036"/>
          <ac:spMkLst>
            <pc:docMk/>
            <pc:sldMk cId="4178243935" sldId="448"/>
            <ac:spMk id="13" creationId="{75210F64-84EB-A3C0-234B-38A4D7D9FBE3}"/>
          </ac:spMkLst>
        </pc:spChg>
        <pc:spChg chg="mod">
          <ac:chgData name="Huy Pham" userId="918db3a1909f15e0" providerId="LiveId" clId="{03497528-0EE4-4D17-8645-95BD1B1DEF06}" dt="2024-03-27T04:04:12.482" v="1610" actId="14100"/>
          <ac:spMkLst>
            <pc:docMk/>
            <pc:sldMk cId="4178243935" sldId="448"/>
            <ac:spMk id="20" creationId="{A06BA14A-8D8C-664A-A722-7DAD205B5E1D}"/>
          </ac:spMkLst>
        </pc:spChg>
        <pc:spChg chg="add mod">
          <ac:chgData name="Huy Pham" userId="918db3a1909f15e0" providerId="LiveId" clId="{03497528-0EE4-4D17-8645-95BD1B1DEF06}" dt="2024-03-27T04:04:21.054" v="1622" actId="1038"/>
          <ac:spMkLst>
            <pc:docMk/>
            <pc:sldMk cId="4178243935" sldId="448"/>
            <ac:spMk id="22" creationId="{D8E7221C-00A7-798C-B5FD-73512A3FF337}"/>
          </ac:spMkLst>
        </pc:spChg>
        <pc:spChg chg="del">
          <ac:chgData name="Huy Pham" userId="918db3a1909f15e0" providerId="LiveId" clId="{03497528-0EE4-4D17-8645-95BD1B1DEF06}" dt="2024-03-27T04:02:13.603" v="1573" actId="478"/>
          <ac:spMkLst>
            <pc:docMk/>
            <pc:sldMk cId="4178243935" sldId="448"/>
            <ac:spMk id="23" creationId="{30C7D0A5-BD03-1BD1-E848-C1CB43EE0B43}"/>
          </ac:spMkLst>
        </pc:spChg>
        <pc:spChg chg="add mod">
          <ac:chgData name="Huy Pham" userId="918db3a1909f15e0" providerId="LiveId" clId="{03497528-0EE4-4D17-8645-95BD1B1DEF06}" dt="2024-03-27T07:05:53.938" v="1750" actId="1076"/>
          <ac:spMkLst>
            <pc:docMk/>
            <pc:sldMk cId="4178243935" sldId="448"/>
            <ac:spMk id="24" creationId="{F635A5CF-8043-079F-598A-396A40B06227}"/>
          </ac:spMkLst>
        </pc:spChg>
        <pc:spChg chg="del">
          <ac:chgData name="Huy Pham" userId="918db3a1909f15e0" providerId="LiveId" clId="{03497528-0EE4-4D17-8645-95BD1B1DEF06}" dt="2024-03-27T04:02:12.314" v="1572" actId="478"/>
          <ac:spMkLst>
            <pc:docMk/>
            <pc:sldMk cId="4178243935" sldId="448"/>
            <ac:spMk id="25" creationId="{B1948A6A-D750-5CF3-F982-3F65EB7D4EBB}"/>
          </ac:spMkLst>
        </pc:spChg>
        <pc:spChg chg="mod">
          <ac:chgData name="Huy Pham" userId="918db3a1909f15e0" providerId="LiveId" clId="{03497528-0EE4-4D17-8645-95BD1B1DEF06}" dt="2024-03-27T07:08:08.775" v="1790" actId="1076"/>
          <ac:spMkLst>
            <pc:docMk/>
            <pc:sldMk cId="4178243935" sldId="448"/>
            <ac:spMk id="26" creationId="{66E545A0-972F-F87B-C655-6EDE5F655431}"/>
          </ac:spMkLst>
        </pc:spChg>
        <pc:spChg chg="add mod">
          <ac:chgData name="Huy Pham" userId="918db3a1909f15e0" providerId="LiveId" clId="{03497528-0EE4-4D17-8645-95BD1B1DEF06}" dt="2024-03-27T04:10:21.945" v="1693" actId="208"/>
          <ac:spMkLst>
            <pc:docMk/>
            <pc:sldMk cId="4178243935" sldId="448"/>
            <ac:spMk id="29" creationId="{5F1B45D8-3941-5640-CBAF-2414477FE674}"/>
          </ac:spMkLst>
        </pc:spChg>
        <pc:spChg chg="add mod">
          <ac:chgData name="Huy Pham" userId="918db3a1909f15e0" providerId="LiveId" clId="{03497528-0EE4-4D17-8645-95BD1B1DEF06}" dt="2024-03-27T04:10:21.945" v="1693" actId="208"/>
          <ac:spMkLst>
            <pc:docMk/>
            <pc:sldMk cId="4178243935" sldId="448"/>
            <ac:spMk id="30" creationId="{0807ECE7-94BC-2E0C-3E4F-CEC52F73059C}"/>
          </ac:spMkLst>
        </pc:spChg>
        <pc:spChg chg="add mod">
          <ac:chgData name="Huy Pham" userId="918db3a1909f15e0" providerId="LiveId" clId="{03497528-0EE4-4D17-8645-95BD1B1DEF06}" dt="2024-03-27T04:10:01.784" v="1691" actId="1076"/>
          <ac:spMkLst>
            <pc:docMk/>
            <pc:sldMk cId="4178243935" sldId="448"/>
            <ac:spMk id="33" creationId="{4673A043-9E73-45D3-4114-093B13AB5FA2}"/>
          </ac:spMkLst>
        </pc:spChg>
        <pc:spChg chg="add mod">
          <ac:chgData name="Huy Pham" userId="918db3a1909f15e0" providerId="LiveId" clId="{03497528-0EE4-4D17-8645-95BD1B1DEF06}" dt="2024-03-27T07:07:29.784" v="1783" actId="1076"/>
          <ac:spMkLst>
            <pc:docMk/>
            <pc:sldMk cId="4178243935" sldId="448"/>
            <ac:spMk id="34" creationId="{6C3E15A7-1AA4-F554-1CCB-D8622B008D22}"/>
          </ac:spMkLst>
        </pc:spChg>
        <pc:spChg chg="add mod">
          <ac:chgData name="Huy Pham" userId="918db3a1909f15e0" providerId="LiveId" clId="{03497528-0EE4-4D17-8645-95BD1B1DEF06}" dt="2024-03-27T07:07:26.792" v="1782" actId="1076"/>
          <ac:spMkLst>
            <pc:docMk/>
            <pc:sldMk cId="4178243935" sldId="448"/>
            <ac:spMk id="35" creationId="{CDFE7A76-B281-6053-DA40-AE87D01DE171}"/>
          </ac:spMkLst>
        </pc:spChg>
        <pc:spChg chg="add mod">
          <ac:chgData name="Huy Pham" userId="918db3a1909f15e0" providerId="LiveId" clId="{03497528-0EE4-4D17-8645-95BD1B1DEF06}" dt="2024-03-27T07:04:28.622" v="1719" actId="255"/>
          <ac:spMkLst>
            <pc:docMk/>
            <pc:sldMk cId="4178243935" sldId="448"/>
            <ac:spMk id="36" creationId="{C73C3F55-9DDD-8E71-E785-A2278D20D049}"/>
          </ac:spMkLst>
        </pc:spChg>
        <pc:spChg chg="add mod">
          <ac:chgData name="Huy Pham" userId="918db3a1909f15e0" providerId="LiveId" clId="{03497528-0EE4-4D17-8645-95BD1B1DEF06}" dt="2024-03-27T07:04:31.424" v="1720" actId="1076"/>
          <ac:spMkLst>
            <pc:docMk/>
            <pc:sldMk cId="4178243935" sldId="448"/>
            <ac:spMk id="37" creationId="{3627CA1A-B6B2-16A7-3431-F96880437D16}"/>
          </ac:spMkLst>
        </pc:spChg>
        <pc:spChg chg="add mod">
          <ac:chgData name="Huy Pham" userId="918db3a1909f15e0" providerId="LiveId" clId="{03497528-0EE4-4D17-8645-95BD1B1DEF06}" dt="2024-03-27T07:04:47.895" v="1728" actId="1038"/>
          <ac:spMkLst>
            <pc:docMk/>
            <pc:sldMk cId="4178243935" sldId="448"/>
            <ac:spMk id="38" creationId="{A1C3D273-21E5-F135-9856-27E92E1A9BDB}"/>
          </ac:spMkLst>
        </pc:spChg>
        <pc:spChg chg="add mod">
          <ac:chgData name="Huy Pham" userId="918db3a1909f15e0" providerId="LiveId" clId="{03497528-0EE4-4D17-8645-95BD1B1DEF06}" dt="2024-03-27T07:04:54.538" v="1731" actId="1037"/>
          <ac:spMkLst>
            <pc:docMk/>
            <pc:sldMk cId="4178243935" sldId="448"/>
            <ac:spMk id="39" creationId="{D61CEFCE-1B85-CF06-A346-25516B97E2FB}"/>
          </ac:spMkLst>
        </pc:spChg>
        <pc:spChg chg="add del mod">
          <ac:chgData name="Huy Pham" userId="918db3a1909f15e0" providerId="LiveId" clId="{03497528-0EE4-4D17-8645-95BD1B1DEF06}" dt="2024-03-27T07:05:46.004" v="1748" actId="21"/>
          <ac:spMkLst>
            <pc:docMk/>
            <pc:sldMk cId="4178243935" sldId="448"/>
            <ac:spMk id="40" creationId="{9487C2DA-526B-A165-8A66-7D6581A0E6FB}"/>
          </ac:spMkLst>
        </pc:spChg>
        <pc:spChg chg="add mod">
          <ac:chgData name="Huy Pham" userId="918db3a1909f15e0" providerId="LiveId" clId="{03497528-0EE4-4D17-8645-95BD1B1DEF06}" dt="2024-03-27T07:05:46.300" v="1749"/>
          <ac:spMkLst>
            <pc:docMk/>
            <pc:sldMk cId="4178243935" sldId="448"/>
            <ac:spMk id="45" creationId="{9487C2DA-526B-A165-8A66-7D6581A0E6FB}"/>
          </ac:spMkLst>
        </pc:spChg>
        <pc:spChg chg="add del mod">
          <ac:chgData name="Huy Pham" userId="918db3a1909f15e0" providerId="LiveId" clId="{03497528-0EE4-4D17-8645-95BD1B1DEF06}" dt="2024-03-27T07:06:40.846" v="1771" actId="478"/>
          <ac:spMkLst>
            <pc:docMk/>
            <pc:sldMk cId="4178243935" sldId="448"/>
            <ac:spMk id="46" creationId="{8CDA42B5-C2FE-12C5-17E1-41167F727CD5}"/>
          </ac:spMkLst>
        </pc:spChg>
        <pc:spChg chg="add mod">
          <ac:chgData name="Huy Pham" userId="918db3a1909f15e0" providerId="LiveId" clId="{03497528-0EE4-4D17-8645-95BD1B1DEF06}" dt="2024-03-27T07:06:53.472" v="1775" actId="688"/>
          <ac:spMkLst>
            <pc:docMk/>
            <pc:sldMk cId="4178243935" sldId="448"/>
            <ac:spMk id="48" creationId="{2099692A-A535-69DC-3085-B97DBD350CF7}"/>
          </ac:spMkLst>
        </pc:spChg>
        <pc:spChg chg="add mod">
          <ac:chgData name="Huy Pham" userId="918db3a1909f15e0" providerId="LiveId" clId="{03497528-0EE4-4D17-8645-95BD1B1DEF06}" dt="2024-03-27T07:07:14.910" v="1781" actId="1076"/>
          <ac:spMkLst>
            <pc:docMk/>
            <pc:sldMk cId="4178243935" sldId="448"/>
            <ac:spMk id="50" creationId="{2AF80576-0A7C-7905-EE2D-19A9039B1F97}"/>
          </ac:spMkLst>
        </pc:spChg>
        <pc:spChg chg="add mod">
          <ac:chgData name="Huy Pham" userId="918db3a1909f15e0" providerId="LiveId" clId="{03497528-0EE4-4D17-8645-95BD1B1DEF06}" dt="2024-03-27T07:07:48.680" v="1789" actId="20577"/>
          <ac:spMkLst>
            <pc:docMk/>
            <pc:sldMk cId="4178243935" sldId="448"/>
            <ac:spMk id="51" creationId="{15DC6F4C-D703-8AF6-CBFA-885B26C0A2CE}"/>
          </ac:spMkLst>
        </pc:spChg>
        <pc:graphicFrameChg chg="add del mod">
          <ac:chgData name="Huy Pham" userId="918db3a1909f15e0" providerId="LiveId" clId="{03497528-0EE4-4D17-8645-95BD1B1DEF06}" dt="2024-03-27T04:02:16.527" v="1576"/>
          <ac:graphicFrameMkLst>
            <pc:docMk/>
            <pc:sldMk cId="4178243935" sldId="448"/>
            <ac:graphicFrameMk id="19" creationId="{BC91D9F0-E717-E10D-CABD-9162C87D9667}"/>
          </ac:graphicFrameMkLst>
        </pc:graphicFrameChg>
        <pc:graphicFrameChg chg="add del mod">
          <ac:chgData name="Huy Pham" userId="918db3a1909f15e0" providerId="LiveId" clId="{03497528-0EE4-4D17-8645-95BD1B1DEF06}" dt="2024-03-27T04:03:09.303" v="1595"/>
          <ac:graphicFrameMkLst>
            <pc:docMk/>
            <pc:sldMk cId="4178243935" sldId="448"/>
            <ac:graphicFrameMk id="24" creationId="{479EB6D0-946F-5D59-3B5B-DC1E2B6D7C3C}"/>
          </ac:graphicFrameMkLst>
        </pc:graphicFrameChg>
        <pc:graphicFrameChg chg="add del mod">
          <ac:chgData name="Huy Pham" userId="918db3a1909f15e0" providerId="LiveId" clId="{03497528-0EE4-4D17-8645-95BD1B1DEF06}" dt="2024-03-27T04:03:13.128" v="1598"/>
          <ac:graphicFrameMkLst>
            <pc:docMk/>
            <pc:sldMk cId="4178243935" sldId="448"/>
            <ac:graphicFrameMk id="27" creationId="{F79CAA86-8833-93BE-3971-71D8D28932E5}"/>
          </ac:graphicFrameMkLst>
        </pc:graphicFrameChg>
        <pc:picChg chg="add del mod">
          <ac:chgData name="Huy Pham" userId="918db3a1909f15e0" providerId="LiveId" clId="{03497528-0EE4-4D17-8645-95BD1B1DEF06}" dt="2024-03-27T07:07:41.589" v="1785" actId="478"/>
          <ac:picMkLst>
            <pc:docMk/>
            <pc:sldMk cId="4178243935" sldId="448"/>
            <ac:picMk id="19" creationId="{E9A85AD8-1C64-4F62-52B8-F6EF687A20A3}"/>
          </ac:picMkLst>
        </pc:picChg>
        <pc:picChg chg="add del mod">
          <ac:chgData name="Huy Pham" userId="918db3a1909f15e0" providerId="LiveId" clId="{03497528-0EE4-4D17-8645-95BD1B1DEF06}" dt="2024-03-27T04:09:11.350" v="1659" actId="478"/>
          <ac:picMkLst>
            <pc:docMk/>
            <pc:sldMk cId="4178243935" sldId="448"/>
            <ac:picMk id="28" creationId="{1CC50A96-F0EE-6D4B-A706-0FD1E43A8B11}"/>
          </ac:picMkLst>
        </pc:picChg>
        <pc:cxnChg chg="add mod">
          <ac:chgData name="Huy Pham" userId="918db3a1909f15e0" providerId="LiveId" clId="{03497528-0EE4-4D17-8645-95BD1B1DEF06}" dt="2024-03-27T07:03:19.218" v="1701" actId="1076"/>
          <ac:cxnSpMkLst>
            <pc:docMk/>
            <pc:sldMk cId="4178243935" sldId="448"/>
            <ac:cxnSpMk id="21" creationId="{7834DEE6-C6DF-8E7D-ED3B-D5D2B6BE9002}"/>
          </ac:cxnSpMkLst>
        </pc:cxnChg>
        <pc:cxnChg chg="add mod">
          <ac:chgData name="Huy Pham" userId="918db3a1909f15e0" providerId="LiveId" clId="{03497528-0EE4-4D17-8645-95BD1B1DEF06}" dt="2024-03-27T07:05:08.111" v="1736" actId="208"/>
          <ac:cxnSpMkLst>
            <pc:docMk/>
            <pc:sldMk cId="4178243935" sldId="448"/>
            <ac:cxnSpMk id="25" creationId="{091419E0-9ECC-9774-361E-209E977E0B83}"/>
          </ac:cxnSpMkLst>
        </pc:cxnChg>
        <pc:cxnChg chg="add mod">
          <ac:chgData name="Huy Pham" userId="918db3a1909f15e0" providerId="LiveId" clId="{03497528-0EE4-4D17-8645-95BD1B1DEF06}" dt="2024-03-27T04:10:05.686" v="1692" actId="14100"/>
          <ac:cxnSpMkLst>
            <pc:docMk/>
            <pc:sldMk cId="4178243935" sldId="448"/>
            <ac:cxnSpMk id="31" creationId="{B2031978-5950-86B5-C318-33ECF9F707A6}"/>
          </ac:cxnSpMkLst>
        </pc:cxnChg>
        <pc:cxnChg chg="add mod">
          <ac:chgData name="Huy Pham" userId="918db3a1909f15e0" providerId="LiveId" clId="{03497528-0EE4-4D17-8645-95BD1B1DEF06}" dt="2024-03-27T04:09:59.423" v="1690" actId="1038"/>
          <ac:cxnSpMkLst>
            <pc:docMk/>
            <pc:sldMk cId="4178243935" sldId="448"/>
            <ac:cxnSpMk id="32" creationId="{38067A11-FFB6-11C0-35E3-55FBCE2038EF}"/>
          </ac:cxnSpMkLst>
        </pc:cxnChg>
        <pc:cxnChg chg="add mod">
          <ac:chgData name="Huy Pham" userId="918db3a1909f15e0" providerId="LiveId" clId="{03497528-0EE4-4D17-8645-95BD1B1DEF06}" dt="2024-03-27T07:05:42.635" v="1747" actId="693"/>
          <ac:cxnSpMkLst>
            <pc:docMk/>
            <pc:sldMk cId="4178243935" sldId="448"/>
            <ac:cxnSpMk id="41" creationId="{E4306965-EE83-B7AB-B672-3B3D575851B7}"/>
          </ac:cxnSpMkLst>
        </pc:cxnChg>
      </pc:sldChg>
      <pc:sldChg chg="addSp delSp modSp add mod delAnim modAnim">
        <pc:chgData name="Huy Pham" userId="918db3a1909f15e0" providerId="LiveId" clId="{03497528-0EE4-4D17-8645-95BD1B1DEF06}" dt="2024-04-01T08:24:32.098" v="3086" actId="14100"/>
        <pc:sldMkLst>
          <pc:docMk/>
          <pc:sldMk cId="3455185616" sldId="449"/>
        </pc:sldMkLst>
        <pc:spChg chg="add mod">
          <ac:chgData name="Huy Pham" userId="918db3a1909f15e0" providerId="LiveId" clId="{03497528-0EE4-4D17-8645-95BD1B1DEF06}" dt="2024-04-01T08:24:32.098" v="3086" actId="14100"/>
          <ac:spMkLst>
            <pc:docMk/>
            <pc:sldMk cId="3455185616" sldId="449"/>
            <ac:spMk id="3" creationId="{E0DB3277-58D4-CADF-3E69-E35F23306676}"/>
          </ac:spMkLst>
        </pc:spChg>
        <pc:spChg chg="add del mod">
          <ac:chgData name="Huy Pham" userId="918db3a1909f15e0" providerId="LiveId" clId="{03497528-0EE4-4D17-8645-95BD1B1DEF06}" dt="2024-04-01T08:23:29.813" v="3063" actId="21"/>
          <ac:spMkLst>
            <pc:docMk/>
            <pc:sldMk cId="3455185616" sldId="449"/>
            <ac:spMk id="19" creationId="{9B9CBC5A-E8F9-3585-58F0-BCE585865198}"/>
          </ac:spMkLst>
        </pc:spChg>
        <pc:spChg chg="del">
          <ac:chgData name="Huy Pham" userId="918db3a1909f15e0" providerId="LiveId" clId="{03497528-0EE4-4D17-8645-95BD1B1DEF06}" dt="2024-04-01T08:22:28.759" v="3030" actId="478"/>
          <ac:spMkLst>
            <pc:docMk/>
            <pc:sldMk cId="3455185616" sldId="449"/>
            <ac:spMk id="20" creationId="{A06BA14A-8D8C-664A-A722-7DAD205B5E1D}"/>
          </ac:spMkLst>
        </pc:spChg>
        <pc:spChg chg="del mod">
          <ac:chgData name="Huy Pham" userId="918db3a1909f15e0" providerId="LiveId" clId="{03497528-0EE4-4D17-8645-95BD1B1DEF06}" dt="2024-04-01T08:22:27.368" v="3029" actId="478"/>
          <ac:spMkLst>
            <pc:docMk/>
            <pc:sldMk cId="3455185616" sldId="449"/>
            <ac:spMk id="22" creationId="{D8E7221C-00A7-798C-B5FD-73512A3FF337}"/>
          </ac:spMkLst>
        </pc:spChg>
        <pc:spChg chg="add del mod">
          <ac:chgData name="Huy Pham" userId="918db3a1909f15e0" providerId="LiveId" clId="{03497528-0EE4-4D17-8645-95BD1B1DEF06}" dt="2024-04-01T08:23:29.813" v="3063" actId="21"/>
          <ac:spMkLst>
            <pc:docMk/>
            <pc:sldMk cId="3455185616" sldId="449"/>
            <ac:spMk id="23" creationId="{6078BB99-7BF3-CC7F-C98C-CEF944D91499}"/>
          </ac:spMkLst>
        </pc:spChg>
        <pc:spChg chg="mod">
          <ac:chgData name="Huy Pham" userId="918db3a1909f15e0" providerId="LiveId" clId="{03497528-0EE4-4D17-8645-95BD1B1DEF06}" dt="2024-04-01T08:23:08.577" v="3058" actId="1038"/>
          <ac:spMkLst>
            <pc:docMk/>
            <pc:sldMk cId="3455185616" sldId="449"/>
            <ac:spMk id="24" creationId="{F635A5CF-8043-079F-598A-396A40B06227}"/>
          </ac:spMkLst>
        </pc:spChg>
        <pc:spChg chg="del">
          <ac:chgData name="Huy Pham" userId="918db3a1909f15e0" providerId="LiveId" clId="{03497528-0EE4-4D17-8645-95BD1B1DEF06}" dt="2024-03-27T07:21:43.649" v="1821" actId="478"/>
          <ac:spMkLst>
            <pc:docMk/>
            <pc:sldMk cId="3455185616" sldId="449"/>
            <ac:spMk id="26" creationId="{66E545A0-972F-F87B-C655-6EDE5F655431}"/>
          </ac:spMkLst>
        </pc:spChg>
        <pc:spChg chg="add del mod">
          <ac:chgData name="Huy Pham" userId="918db3a1909f15e0" providerId="LiveId" clId="{03497528-0EE4-4D17-8645-95BD1B1DEF06}" dt="2024-04-01T08:22:58.245" v="3035" actId="21"/>
          <ac:spMkLst>
            <pc:docMk/>
            <pc:sldMk cId="3455185616" sldId="449"/>
            <ac:spMk id="27" creationId="{A107801B-3E47-DD35-1A65-09D97AD76660}"/>
          </ac:spMkLst>
        </pc:spChg>
        <pc:spChg chg="add del mod">
          <ac:chgData name="Huy Pham" userId="918db3a1909f15e0" providerId="LiveId" clId="{03497528-0EE4-4D17-8645-95BD1B1DEF06}" dt="2024-04-01T08:23:29.813" v="3063" actId="21"/>
          <ac:spMkLst>
            <pc:docMk/>
            <pc:sldMk cId="3455185616" sldId="449"/>
            <ac:spMk id="28" creationId="{E5AAB77D-D230-2A03-B5FD-ACD7E1EB4B5A}"/>
          </ac:spMkLst>
        </pc:spChg>
        <pc:spChg chg="mod">
          <ac:chgData name="Huy Pham" userId="918db3a1909f15e0" providerId="LiveId" clId="{03497528-0EE4-4D17-8645-95BD1B1DEF06}" dt="2024-04-01T08:23:08.577" v="3058" actId="1038"/>
          <ac:spMkLst>
            <pc:docMk/>
            <pc:sldMk cId="3455185616" sldId="449"/>
            <ac:spMk id="29" creationId="{5F1B45D8-3941-5640-CBAF-2414477FE674}"/>
          </ac:spMkLst>
        </pc:spChg>
        <pc:spChg chg="mod">
          <ac:chgData name="Huy Pham" userId="918db3a1909f15e0" providerId="LiveId" clId="{03497528-0EE4-4D17-8645-95BD1B1DEF06}" dt="2024-04-01T08:23:08.577" v="3058" actId="1038"/>
          <ac:spMkLst>
            <pc:docMk/>
            <pc:sldMk cId="3455185616" sldId="449"/>
            <ac:spMk id="30" creationId="{0807ECE7-94BC-2E0C-3E4F-CEC52F73059C}"/>
          </ac:spMkLst>
        </pc:spChg>
        <pc:spChg chg="mod">
          <ac:chgData name="Huy Pham" userId="918db3a1909f15e0" providerId="LiveId" clId="{03497528-0EE4-4D17-8645-95BD1B1DEF06}" dt="2024-04-01T08:23:08.577" v="3058" actId="1038"/>
          <ac:spMkLst>
            <pc:docMk/>
            <pc:sldMk cId="3455185616" sldId="449"/>
            <ac:spMk id="33" creationId="{4673A043-9E73-45D3-4114-093B13AB5FA2}"/>
          </ac:spMkLst>
        </pc:spChg>
        <pc:spChg chg="mod">
          <ac:chgData name="Huy Pham" userId="918db3a1909f15e0" providerId="LiveId" clId="{03497528-0EE4-4D17-8645-95BD1B1DEF06}" dt="2024-04-01T08:23:08.577" v="3058" actId="1038"/>
          <ac:spMkLst>
            <pc:docMk/>
            <pc:sldMk cId="3455185616" sldId="449"/>
            <ac:spMk id="34" creationId="{6C3E15A7-1AA4-F554-1CCB-D8622B008D22}"/>
          </ac:spMkLst>
        </pc:spChg>
        <pc:spChg chg="mod">
          <ac:chgData name="Huy Pham" userId="918db3a1909f15e0" providerId="LiveId" clId="{03497528-0EE4-4D17-8645-95BD1B1DEF06}" dt="2024-04-01T08:23:08.577" v="3058" actId="1038"/>
          <ac:spMkLst>
            <pc:docMk/>
            <pc:sldMk cId="3455185616" sldId="449"/>
            <ac:spMk id="35" creationId="{CDFE7A76-B281-6053-DA40-AE87D01DE171}"/>
          </ac:spMkLst>
        </pc:spChg>
        <pc:spChg chg="mod">
          <ac:chgData name="Huy Pham" userId="918db3a1909f15e0" providerId="LiveId" clId="{03497528-0EE4-4D17-8645-95BD1B1DEF06}" dt="2024-04-01T08:23:08.577" v="3058" actId="1038"/>
          <ac:spMkLst>
            <pc:docMk/>
            <pc:sldMk cId="3455185616" sldId="449"/>
            <ac:spMk id="36" creationId="{C73C3F55-9DDD-8E71-E785-A2278D20D049}"/>
          </ac:spMkLst>
        </pc:spChg>
        <pc:spChg chg="mod">
          <ac:chgData name="Huy Pham" userId="918db3a1909f15e0" providerId="LiveId" clId="{03497528-0EE4-4D17-8645-95BD1B1DEF06}" dt="2024-04-01T08:23:08.577" v="3058" actId="1038"/>
          <ac:spMkLst>
            <pc:docMk/>
            <pc:sldMk cId="3455185616" sldId="449"/>
            <ac:spMk id="37" creationId="{3627CA1A-B6B2-16A7-3431-F96880437D16}"/>
          </ac:spMkLst>
        </pc:spChg>
        <pc:spChg chg="mod">
          <ac:chgData name="Huy Pham" userId="918db3a1909f15e0" providerId="LiveId" clId="{03497528-0EE4-4D17-8645-95BD1B1DEF06}" dt="2024-04-01T08:23:08.577" v="3058" actId="1038"/>
          <ac:spMkLst>
            <pc:docMk/>
            <pc:sldMk cId="3455185616" sldId="449"/>
            <ac:spMk id="38" creationId="{A1C3D273-21E5-F135-9856-27E92E1A9BDB}"/>
          </ac:spMkLst>
        </pc:spChg>
        <pc:spChg chg="mod">
          <ac:chgData name="Huy Pham" userId="918db3a1909f15e0" providerId="LiveId" clId="{03497528-0EE4-4D17-8645-95BD1B1DEF06}" dt="2024-04-01T08:23:08.577" v="3058" actId="1038"/>
          <ac:spMkLst>
            <pc:docMk/>
            <pc:sldMk cId="3455185616" sldId="449"/>
            <ac:spMk id="39" creationId="{D61CEFCE-1B85-CF06-A346-25516B97E2FB}"/>
          </ac:spMkLst>
        </pc:spChg>
        <pc:spChg chg="add mod">
          <ac:chgData name="Huy Pham" userId="918db3a1909f15e0" providerId="LiveId" clId="{03497528-0EE4-4D17-8645-95BD1B1DEF06}" dt="2024-04-01T08:23:18.403" v="3060" actId="123"/>
          <ac:spMkLst>
            <pc:docMk/>
            <pc:sldMk cId="3455185616" sldId="449"/>
            <ac:spMk id="40" creationId="{A107801B-3E47-DD35-1A65-09D97AD76660}"/>
          </ac:spMkLst>
        </pc:spChg>
        <pc:spChg chg="add mod">
          <ac:chgData name="Huy Pham" userId="918db3a1909f15e0" providerId="LiveId" clId="{03497528-0EE4-4D17-8645-95BD1B1DEF06}" dt="2024-04-01T08:24:26.868" v="3085" actId="1035"/>
          <ac:spMkLst>
            <pc:docMk/>
            <pc:sldMk cId="3455185616" sldId="449"/>
            <ac:spMk id="42" creationId="{4991B864-16EE-393F-5A52-88E84B09239F}"/>
          </ac:spMkLst>
        </pc:spChg>
        <pc:spChg chg="add del mod">
          <ac:chgData name="Huy Pham" userId="918db3a1909f15e0" providerId="LiveId" clId="{03497528-0EE4-4D17-8645-95BD1B1DEF06}" dt="2024-04-01T08:23:29.813" v="3063" actId="21"/>
          <ac:spMkLst>
            <pc:docMk/>
            <pc:sldMk cId="3455185616" sldId="449"/>
            <ac:spMk id="43" creationId="{4991B864-16EE-393F-5A52-88E84B09239F}"/>
          </ac:spMkLst>
        </pc:spChg>
        <pc:spChg chg="add mod">
          <ac:chgData name="Huy Pham" userId="918db3a1909f15e0" providerId="LiveId" clId="{03497528-0EE4-4D17-8645-95BD1B1DEF06}" dt="2024-04-01T08:24:21.845" v="3079" actId="1035"/>
          <ac:spMkLst>
            <pc:docMk/>
            <pc:sldMk cId="3455185616" sldId="449"/>
            <ac:spMk id="44" creationId="{9B9CBC5A-E8F9-3585-58F0-BCE585865198}"/>
          </ac:spMkLst>
        </pc:spChg>
        <pc:spChg chg="mod">
          <ac:chgData name="Huy Pham" userId="918db3a1909f15e0" providerId="LiveId" clId="{03497528-0EE4-4D17-8645-95BD1B1DEF06}" dt="2024-04-01T08:23:08.577" v="3058" actId="1038"/>
          <ac:spMkLst>
            <pc:docMk/>
            <pc:sldMk cId="3455185616" sldId="449"/>
            <ac:spMk id="45" creationId="{9487C2DA-526B-A165-8A66-7D6581A0E6FB}"/>
          </ac:spMkLst>
        </pc:spChg>
        <pc:spChg chg="add mod">
          <ac:chgData name="Huy Pham" userId="918db3a1909f15e0" providerId="LiveId" clId="{03497528-0EE4-4D17-8645-95BD1B1DEF06}" dt="2024-04-01T08:24:21.845" v="3079" actId="1035"/>
          <ac:spMkLst>
            <pc:docMk/>
            <pc:sldMk cId="3455185616" sldId="449"/>
            <ac:spMk id="46" creationId="{6078BB99-7BF3-CC7F-C98C-CEF944D91499}"/>
          </ac:spMkLst>
        </pc:spChg>
        <pc:spChg chg="add mod">
          <ac:chgData name="Huy Pham" userId="918db3a1909f15e0" providerId="LiveId" clId="{03497528-0EE4-4D17-8645-95BD1B1DEF06}" dt="2024-04-01T08:24:26.868" v="3085" actId="1035"/>
          <ac:spMkLst>
            <pc:docMk/>
            <pc:sldMk cId="3455185616" sldId="449"/>
            <ac:spMk id="47" creationId="{E5AAB77D-D230-2A03-B5FD-ACD7E1EB4B5A}"/>
          </ac:spMkLst>
        </pc:spChg>
        <pc:spChg chg="mod">
          <ac:chgData name="Huy Pham" userId="918db3a1909f15e0" providerId="LiveId" clId="{03497528-0EE4-4D17-8645-95BD1B1DEF06}" dt="2024-04-01T08:23:08.577" v="3058" actId="1038"/>
          <ac:spMkLst>
            <pc:docMk/>
            <pc:sldMk cId="3455185616" sldId="449"/>
            <ac:spMk id="48" creationId="{2099692A-A535-69DC-3085-B97DBD350CF7}"/>
          </ac:spMkLst>
        </pc:spChg>
        <pc:spChg chg="mod">
          <ac:chgData name="Huy Pham" userId="918db3a1909f15e0" providerId="LiveId" clId="{03497528-0EE4-4D17-8645-95BD1B1DEF06}" dt="2024-04-01T08:23:08.577" v="3058" actId="1038"/>
          <ac:spMkLst>
            <pc:docMk/>
            <pc:sldMk cId="3455185616" sldId="449"/>
            <ac:spMk id="50" creationId="{2AF80576-0A7C-7905-EE2D-19A9039B1F97}"/>
          </ac:spMkLst>
        </pc:spChg>
        <pc:spChg chg="mod">
          <ac:chgData name="Huy Pham" userId="918db3a1909f15e0" providerId="LiveId" clId="{03497528-0EE4-4D17-8645-95BD1B1DEF06}" dt="2024-04-01T08:23:08.577" v="3058" actId="1038"/>
          <ac:spMkLst>
            <pc:docMk/>
            <pc:sldMk cId="3455185616" sldId="449"/>
            <ac:spMk id="51" creationId="{15DC6F4C-D703-8AF6-CBFA-885B26C0A2CE}"/>
          </ac:spMkLst>
        </pc:spChg>
        <pc:cxnChg chg="mod">
          <ac:chgData name="Huy Pham" userId="918db3a1909f15e0" providerId="LiveId" clId="{03497528-0EE4-4D17-8645-95BD1B1DEF06}" dt="2024-04-01T08:23:08.577" v="3058" actId="1038"/>
          <ac:cxnSpMkLst>
            <pc:docMk/>
            <pc:sldMk cId="3455185616" sldId="449"/>
            <ac:cxnSpMk id="21" creationId="{7834DEE6-C6DF-8E7D-ED3B-D5D2B6BE9002}"/>
          </ac:cxnSpMkLst>
        </pc:cxnChg>
        <pc:cxnChg chg="mod">
          <ac:chgData name="Huy Pham" userId="918db3a1909f15e0" providerId="LiveId" clId="{03497528-0EE4-4D17-8645-95BD1B1DEF06}" dt="2024-04-01T08:23:08.577" v="3058" actId="1038"/>
          <ac:cxnSpMkLst>
            <pc:docMk/>
            <pc:sldMk cId="3455185616" sldId="449"/>
            <ac:cxnSpMk id="25" creationId="{091419E0-9ECC-9774-361E-209E977E0B83}"/>
          </ac:cxnSpMkLst>
        </pc:cxnChg>
        <pc:cxnChg chg="mod">
          <ac:chgData name="Huy Pham" userId="918db3a1909f15e0" providerId="LiveId" clId="{03497528-0EE4-4D17-8645-95BD1B1DEF06}" dt="2024-04-01T08:23:08.577" v="3058" actId="1038"/>
          <ac:cxnSpMkLst>
            <pc:docMk/>
            <pc:sldMk cId="3455185616" sldId="449"/>
            <ac:cxnSpMk id="31" creationId="{B2031978-5950-86B5-C318-33ECF9F707A6}"/>
          </ac:cxnSpMkLst>
        </pc:cxnChg>
        <pc:cxnChg chg="mod">
          <ac:chgData name="Huy Pham" userId="918db3a1909f15e0" providerId="LiveId" clId="{03497528-0EE4-4D17-8645-95BD1B1DEF06}" dt="2024-04-01T08:23:08.577" v="3058" actId="1038"/>
          <ac:cxnSpMkLst>
            <pc:docMk/>
            <pc:sldMk cId="3455185616" sldId="449"/>
            <ac:cxnSpMk id="32" creationId="{38067A11-FFB6-11C0-35E3-55FBCE2038EF}"/>
          </ac:cxnSpMkLst>
        </pc:cxnChg>
        <pc:cxnChg chg="mod">
          <ac:chgData name="Huy Pham" userId="918db3a1909f15e0" providerId="LiveId" clId="{03497528-0EE4-4D17-8645-95BD1B1DEF06}" dt="2024-04-01T08:23:08.577" v="3058" actId="1038"/>
          <ac:cxnSpMkLst>
            <pc:docMk/>
            <pc:sldMk cId="3455185616" sldId="449"/>
            <ac:cxnSpMk id="41" creationId="{E4306965-EE83-B7AB-B672-3B3D575851B7}"/>
          </ac:cxnSpMkLst>
        </pc:cxnChg>
      </pc:sldChg>
      <pc:sldChg chg="addSp delSp modSp add mod delAnim">
        <pc:chgData name="Huy Pham" userId="918db3a1909f15e0" providerId="LiveId" clId="{03497528-0EE4-4D17-8645-95BD1B1DEF06}" dt="2024-03-27T07:48:28.390" v="2129" actId="20577"/>
        <pc:sldMkLst>
          <pc:docMk/>
          <pc:sldMk cId="4211675963" sldId="450"/>
        </pc:sldMkLst>
        <pc:spChg chg="mod">
          <ac:chgData name="Huy Pham" userId="918db3a1909f15e0" providerId="LiveId" clId="{03497528-0EE4-4D17-8645-95BD1B1DEF06}" dt="2024-03-27T07:20:37.968" v="1797" actId="20577"/>
          <ac:spMkLst>
            <pc:docMk/>
            <pc:sldMk cId="4211675963" sldId="450"/>
            <ac:spMk id="12" creationId="{C48652AC-C627-2B19-2990-1EF69B0ACB9F}"/>
          </ac:spMkLst>
        </pc:spChg>
        <pc:spChg chg="del">
          <ac:chgData name="Huy Pham" userId="918db3a1909f15e0" providerId="LiveId" clId="{03497528-0EE4-4D17-8645-95BD1B1DEF06}" dt="2024-03-27T07:20:30.895" v="1794" actId="478"/>
          <ac:spMkLst>
            <pc:docMk/>
            <pc:sldMk cId="4211675963" sldId="450"/>
            <ac:spMk id="20" creationId="{A06BA14A-8D8C-664A-A722-7DAD205B5E1D}"/>
          </ac:spMkLst>
        </pc:spChg>
        <pc:spChg chg="del">
          <ac:chgData name="Huy Pham" userId="918db3a1909f15e0" providerId="LiveId" clId="{03497528-0EE4-4D17-8645-95BD1B1DEF06}" dt="2024-03-27T07:20:28.835" v="1793" actId="478"/>
          <ac:spMkLst>
            <pc:docMk/>
            <pc:sldMk cId="4211675963" sldId="450"/>
            <ac:spMk id="22" creationId="{D8E7221C-00A7-798C-B5FD-73512A3FF337}"/>
          </ac:spMkLst>
        </pc:spChg>
        <pc:spChg chg="del">
          <ac:chgData name="Huy Pham" userId="918db3a1909f15e0" providerId="LiveId" clId="{03497528-0EE4-4D17-8645-95BD1B1DEF06}" dt="2024-03-27T07:23:30.240" v="1849" actId="478"/>
          <ac:spMkLst>
            <pc:docMk/>
            <pc:sldMk cId="4211675963" sldId="450"/>
            <ac:spMk id="24" creationId="{F635A5CF-8043-079F-598A-396A40B06227}"/>
          </ac:spMkLst>
        </pc:spChg>
        <pc:spChg chg="del">
          <ac:chgData name="Huy Pham" userId="918db3a1909f15e0" providerId="LiveId" clId="{03497528-0EE4-4D17-8645-95BD1B1DEF06}" dt="2024-03-27T07:20:33.687" v="1795" actId="478"/>
          <ac:spMkLst>
            <pc:docMk/>
            <pc:sldMk cId="4211675963" sldId="450"/>
            <ac:spMk id="26" creationId="{66E545A0-972F-F87B-C655-6EDE5F655431}"/>
          </ac:spMkLst>
        </pc:spChg>
        <pc:spChg chg="add del mod">
          <ac:chgData name="Huy Pham" userId="918db3a1909f15e0" providerId="LiveId" clId="{03497528-0EE4-4D17-8645-95BD1B1DEF06}" dt="2024-03-27T07:21:27.120" v="1815" actId="21"/>
          <ac:spMkLst>
            <pc:docMk/>
            <pc:sldMk cId="4211675963" sldId="450"/>
            <ac:spMk id="27" creationId="{A107801B-3E47-DD35-1A65-09D97AD76660}"/>
          </ac:spMkLst>
        </pc:spChg>
        <pc:spChg chg="del">
          <ac:chgData name="Huy Pham" userId="918db3a1909f15e0" providerId="LiveId" clId="{03497528-0EE4-4D17-8645-95BD1B1DEF06}" dt="2024-03-27T07:23:30.240" v="1849" actId="478"/>
          <ac:spMkLst>
            <pc:docMk/>
            <pc:sldMk cId="4211675963" sldId="450"/>
            <ac:spMk id="29" creationId="{5F1B45D8-3941-5640-CBAF-2414477FE674}"/>
          </ac:spMkLst>
        </pc:spChg>
        <pc:spChg chg="del">
          <ac:chgData name="Huy Pham" userId="918db3a1909f15e0" providerId="LiveId" clId="{03497528-0EE4-4D17-8645-95BD1B1DEF06}" dt="2024-03-27T07:23:30.240" v="1849" actId="478"/>
          <ac:spMkLst>
            <pc:docMk/>
            <pc:sldMk cId="4211675963" sldId="450"/>
            <ac:spMk id="30" creationId="{0807ECE7-94BC-2E0C-3E4F-CEC52F73059C}"/>
          </ac:spMkLst>
        </pc:spChg>
        <pc:spChg chg="del">
          <ac:chgData name="Huy Pham" userId="918db3a1909f15e0" providerId="LiveId" clId="{03497528-0EE4-4D17-8645-95BD1B1DEF06}" dt="2024-03-27T07:23:30.240" v="1849" actId="478"/>
          <ac:spMkLst>
            <pc:docMk/>
            <pc:sldMk cId="4211675963" sldId="450"/>
            <ac:spMk id="33" creationId="{4673A043-9E73-45D3-4114-093B13AB5FA2}"/>
          </ac:spMkLst>
        </pc:spChg>
        <pc:spChg chg="del">
          <ac:chgData name="Huy Pham" userId="918db3a1909f15e0" providerId="LiveId" clId="{03497528-0EE4-4D17-8645-95BD1B1DEF06}" dt="2024-03-27T07:23:30.240" v="1849" actId="478"/>
          <ac:spMkLst>
            <pc:docMk/>
            <pc:sldMk cId="4211675963" sldId="450"/>
            <ac:spMk id="34" creationId="{6C3E15A7-1AA4-F554-1CCB-D8622B008D22}"/>
          </ac:spMkLst>
        </pc:spChg>
        <pc:spChg chg="del">
          <ac:chgData name="Huy Pham" userId="918db3a1909f15e0" providerId="LiveId" clId="{03497528-0EE4-4D17-8645-95BD1B1DEF06}" dt="2024-03-27T07:23:30.240" v="1849" actId="478"/>
          <ac:spMkLst>
            <pc:docMk/>
            <pc:sldMk cId="4211675963" sldId="450"/>
            <ac:spMk id="35" creationId="{CDFE7A76-B281-6053-DA40-AE87D01DE171}"/>
          </ac:spMkLst>
        </pc:spChg>
        <pc:spChg chg="del">
          <ac:chgData name="Huy Pham" userId="918db3a1909f15e0" providerId="LiveId" clId="{03497528-0EE4-4D17-8645-95BD1B1DEF06}" dt="2024-03-27T07:23:30.240" v="1849" actId="478"/>
          <ac:spMkLst>
            <pc:docMk/>
            <pc:sldMk cId="4211675963" sldId="450"/>
            <ac:spMk id="36" creationId="{C73C3F55-9DDD-8E71-E785-A2278D20D049}"/>
          </ac:spMkLst>
        </pc:spChg>
        <pc:spChg chg="del">
          <ac:chgData name="Huy Pham" userId="918db3a1909f15e0" providerId="LiveId" clId="{03497528-0EE4-4D17-8645-95BD1B1DEF06}" dt="2024-03-27T07:23:30.240" v="1849" actId="478"/>
          <ac:spMkLst>
            <pc:docMk/>
            <pc:sldMk cId="4211675963" sldId="450"/>
            <ac:spMk id="37" creationId="{3627CA1A-B6B2-16A7-3431-F96880437D16}"/>
          </ac:spMkLst>
        </pc:spChg>
        <pc:spChg chg="del">
          <ac:chgData name="Huy Pham" userId="918db3a1909f15e0" providerId="LiveId" clId="{03497528-0EE4-4D17-8645-95BD1B1DEF06}" dt="2024-03-27T07:23:30.240" v="1849" actId="478"/>
          <ac:spMkLst>
            <pc:docMk/>
            <pc:sldMk cId="4211675963" sldId="450"/>
            <ac:spMk id="38" creationId="{A1C3D273-21E5-F135-9856-27E92E1A9BDB}"/>
          </ac:spMkLst>
        </pc:spChg>
        <pc:spChg chg="del">
          <ac:chgData name="Huy Pham" userId="918db3a1909f15e0" providerId="LiveId" clId="{03497528-0EE4-4D17-8645-95BD1B1DEF06}" dt="2024-03-27T07:23:30.240" v="1849" actId="478"/>
          <ac:spMkLst>
            <pc:docMk/>
            <pc:sldMk cId="4211675963" sldId="450"/>
            <ac:spMk id="39" creationId="{D61CEFCE-1B85-CF06-A346-25516B97E2FB}"/>
          </ac:spMkLst>
        </pc:spChg>
        <pc:spChg chg="add del">
          <ac:chgData name="Huy Pham" userId="918db3a1909f15e0" providerId="LiveId" clId="{03497528-0EE4-4D17-8645-95BD1B1DEF06}" dt="2024-03-27T07:21:27.120" v="1815" actId="21"/>
          <ac:spMkLst>
            <pc:docMk/>
            <pc:sldMk cId="4211675963" sldId="450"/>
            <ac:spMk id="43" creationId="{4991B864-16EE-393F-5A52-88E84B09239F}"/>
          </ac:spMkLst>
        </pc:spChg>
        <pc:spChg chg="del">
          <ac:chgData name="Huy Pham" userId="918db3a1909f15e0" providerId="LiveId" clId="{03497528-0EE4-4D17-8645-95BD1B1DEF06}" dt="2024-03-27T07:23:30.240" v="1849" actId="478"/>
          <ac:spMkLst>
            <pc:docMk/>
            <pc:sldMk cId="4211675963" sldId="450"/>
            <ac:spMk id="45" creationId="{9487C2DA-526B-A165-8A66-7D6581A0E6FB}"/>
          </ac:spMkLst>
        </pc:spChg>
        <pc:spChg chg="del">
          <ac:chgData name="Huy Pham" userId="918db3a1909f15e0" providerId="LiveId" clId="{03497528-0EE4-4D17-8645-95BD1B1DEF06}" dt="2024-03-27T07:23:30.240" v="1849" actId="478"/>
          <ac:spMkLst>
            <pc:docMk/>
            <pc:sldMk cId="4211675963" sldId="450"/>
            <ac:spMk id="48" creationId="{2099692A-A535-69DC-3085-B97DBD350CF7}"/>
          </ac:spMkLst>
        </pc:spChg>
        <pc:spChg chg="del">
          <ac:chgData name="Huy Pham" userId="918db3a1909f15e0" providerId="LiveId" clId="{03497528-0EE4-4D17-8645-95BD1B1DEF06}" dt="2024-03-27T07:23:30.240" v="1849" actId="478"/>
          <ac:spMkLst>
            <pc:docMk/>
            <pc:sldMk cId="4211675963" sldId="450"/>
            <ac:spMk id="50" creationId="{2AF80576-0A7C-7905-EE2D-19A9039B1F97}"/>
          </ac:spMkLst>
        </pc:spChg>
        <pc:spChg chg="del">
          <ac:chgData name="Huy Pham" userId="918db3a1909f15e0" providerId="LiveId" clId="{03497528-0EE4-4D17-8645-95BD1B1DEF06}" dt="2024-03-27T07:23:30.240" v="1849" actId="478"/>
          <ac:spMkLst>
            <pc:docMk/>
            <pc:sldMk cId="4211675963" sldId="450"/>
            <ac:spMk id="51" creationId="{15DC6F4C-D703-8AF6-CBFA-885B26C0A2CE}"/>
          </ac:spMkLst>
        </pc:spChg>
        <pc:spChg chg="add mod">
          <ac:chgData name="Huy Pham" userId="918db3a1909f15e0" providerId="LiveId" clId="{03497528-0EE4-4D17-8645-95BD1B1DEF06}" dt="2024-03-27T07:34:15.607" v="1955" actId="208"/>
          <ac:spMkLst>
            <pc:docMk/>
            <pc:sldMk cId="4211675963" sldId="450"/>
            <ac:spMk id="52" creationId="{2E03354A-801A-8DD5-2CE0-ED4984B822E7}"/>
          </ac:spMkLst>
        </pc:spChg>
        <pc:spChg chg="add mod">
          <ac:chgData name="Huy Pham" userId="918db3a1909f15e0" providerId="LiveId" clId="{03497528-0EE4-4D17-8645-95BD1B1DEF06}" dt="2024-03-27T07:39:34.836" v="2065" actId="208"/>
          <ac:spMkLst>
            <pc:docMk/>
            <pc:sldMk cId="4211675963" sldId="450"/>
            <ac:spMk id="53" creationId="{8A0E69EE-8DE8-F73E-F08C-E01B426A734C}"/>
          </ac:spMkLst>
        </pc:spChg>
        <pc:spChg chg="add mod">
          <ac:chgData name="Huy Pham" userId="918db3a1909f15e0" providerId="LiveId" clId="{03497528-0EE4-4D17-8645-95BD1B1DEF06}" dt="2024-03-27T07:33:39.644" v="1950" actId="1076"/>
          <ac:spMkLst>
            <pc:docMk/>
            <pc:sldMk cId="4211675963" sldId="450"/>
            <ac:spMk id="57" creationId="{62DBAC4B-19C1-D0BD-D3D5-EA8D133CAA0D}"/>
          </ac:spMkLst>
        </pc:spChg>
        <pc:spChg chg="add mod">
          <ac:chgData name="Huy Pham" userId="918db3a1909f15e0" providerId="LiveId" clId="{03497528-0EE4-4D17-8645-95BD1B1DEF06}" dt="2024-03-27T07:38:10.875" v="1985" actId="1076"/>
          <ac:spMkLst>
            <pc:docMk/>
            <pc:sldMk cId="4211675963" sldId="450"/>
            <ac:spMk id="58" creationId="{0BD5DE94-E425-630E-FB06-F4E508C483F3}"/>
          </ac:spMkLst>
        </pc:spChg>
        <pc:spChg chg="add mod">
          <ac:chgData name="Huy Pham" userId="918db3a1909f15e0" providerId="LiveId" clId="{03497528-0EE4-4D17-8645-95BD1B1DEF06}" dt="2024-03-27T07:33:39.644" v="1950" actId="1076"/>
          <ac:spMkLst>
            <pc:docMk/>
            <pc:sldMk cId="4211675963" sldId="450"/>
            <ac:spMk id="59" creationId="{C735AAFA-8627-B594-6462-69DA04A88208}"/>
          </ac:spMkLst>
        </pc:spChg>
        <pc:spChg chg="add mod">
          <ac:chgData name="Huy Pham" userId="918db3a1909f15e0" providerId="LiveId" clId="{03497528-0EE4-4D17-8645-95BD1B1DEF06}" dt="2024-03-27T07:33:39.644" v="1950" actId="1076"/>
          <ac:spMkLst>
            <pc:docMk/>
            <pc:sldMk cId="4211675963" sldId="450"/>
            <ac:spMk id="60" creationId="{7605F4A1-E167-6EA3-42E9-1244AF6D76D8}"/>
          </ac:spMkLst>
        </pc:spChg>
        <pc:spChg chg="add mod">
          <ac:chgData name="Huy Pham" userId="918db3a1909f15e0" providerId="LiveId" clId="{03497528-0EE4-4D17-8645-95BD1B1DEF06}" dt="2024-03-27T07:37:20.022" v="1972" actId="1076"/>
          <ac:spMkLst>
            <pc:docMk/>
            <pc:sldMk cId="4211675963" sldId="450"/>
            <ac:spMk id="66" creationId="{6023594F-74E7-BD81-BDF9-741594F83ADE}"/>
          </ac:spMkLst>
        </pc:spChg>
        <pc:spChg chg="add mod">
          <ac:chgData name="Huy Pham" userId="918db3a1909f15e0" providerId="LiveId" clId="{03497528-0EE4-4D17-8645-95BD1B1DEF06}" dt="2024-03-27T07:37:38.439" v="1978" actId="1076"/>
          <ac:spMkLst>
            <pc:docMk/>
            <pc:sldMk cId="4211675963" sldId="450"/>
            <ac:spMk id="67" creationId="{0A19BA62-79F0-AF19-20C9-069881DFDEE0}"/>
          </ac:spMkLst>
        </pc:spChg>
        <pc:spChg chg="add mod">
          <ac:chgData name="Huy Pham" userId="918db3a1909f15e0" providerId="LiveId" clId="{03497528-0EE4-4D17-8645-95BD1B1DEF06}" dt="2024-03-27T07:38:18.788" v="1988" actId="207"/>
          <ac:spMkLst>
            <pc:docMk/>
            <pc:sldMk cId="4211675963" sldId="450"/>
            <ac:spMk id="68" creationId="{DC5A83B1-F1C1-9C9A-542C-6720D13066D0}"/>
          </ac:spMkLst>
        </pc:spChg>
        <pc:spChg chg="add mod">
          <ac:chgData name="Huy Pham" userId="918db3a1909f15e0" providerId="LiveId" clId="{03497528-0EE4-4D17-8645-95BD1B1DEF06}" dt="2024-03-27T07:38:55.154" v="2000" actId="1037"/>
          <ac:spMkLst>
            <pc:docMk/>
            <pc:sldMk cId="4211675963" sldId="450"/>
            <ac:spMk id="71" creationId="{6BC62D39-B6CE-28A7-C2CA-C9C1D0D71E7F}"/>
          </ac:spMkLst>
        </pc:spChg>
        <pc:spChg chg="add mod">
          <ac:chgData name="Huy Pham" userId="918db3a1909f15e0" providerId="LiveId" clId="{03497528-0EE4-4D17-8645-95BD1B1DEF06}" dt="2024-03-27T07:38:55.154" v="2000" actId="1037"/>
          <ac:spMkLst>
            <pc:docMk/>
            <pc:sldMk cId="4211675963" sldId="450"/>
            <ac:spMk id="72" creationId="{FC26115E-1F77-310C-A5E6-627563957AF7}"/>
          </ac:spMkLst>
        </pc:spChg>
        <pc:spChg chg="add mod">
          <ac:chgData name="Huy Pham" userId="918db3a1909f15e0" providerId="LiveId" clId="{03497528-0EE4-4D17-8645-95BD1B1DEF06}" dt="2024-03-27T07:38:55.154" v="2000" actId="1037"/>
          <ac:spMkLst>
            <pc:docMk/>
            <pc:sldMk cId="4211675963" sldId="450"/>
            <ac:spMk id="73" creationId="{2E671BC5-060E-4877-0F68-98951A1BB138}"/>
          </ac:spMkLst>
        </pc:spChg>
        <pc:spChg chg="add mod">
          <ac:chgData name="Huy Pham" userId="918db3a1909f15e0" providerId="LiveId" clId="{03497528-0EE4-4D17-8645-95BD1B1DEF06}" dt="2024-03-27T07:38:55.154" v="2000" actId="1037"/>
          <ac:spMkLst>
            <pc:docMk/>
            <pc:sldMk cId="4211675963" sldId="450"/>
            <ac:spMk id="74" creationId="{25A9A82C-6357-A5CE-ADF6-34797777BE99}"/>
          </ac:spMkLst>
        </pc:spChg>
        <pc:spChg chg="add mod">
          <ac:chgData name="Huy Pham" userId="918db3a1909f15e0" providerId="LiveId" clId="{03497528-0EE4-4D17-8645-95BD1B1DEF06}" dt="2024-03-27T07:47:14.056" v="2103" actId="1076"/>
          <ac:spMkLst>
            <pc:docMk/>
            <pc:sldMk cId="4211675963" sldId="450"/>
            <ac:spMk id="77" creationId="{6233246E-61F2-C852-1910-651F18EA52C5}"/>
          </ac:spMkLst>
        </pc:spChg>
        <pc:spChg chg="add mod">
          <ac:chgData name="Huy Pham" userId="918db3a1909f15e0" providerId="LiveId" clId="{03497528-0EE4-4D17-8645-95BD1B1DEF06}" dt="2024-03-27T07:40:09.421" v="2094" actId="1076"/>
          <ac:spMkLst>
            <pc:docMk/>
            <pc:sldMk cId="4211675963" sldId="450"/>
            <ac:spMk id="78" creationId="{C43F9F03-00A3-96EA-F9D0-46D243ECC894}"/>
          </ac:spMkLst>
        </pc:spChg>
        <pc:spChg chg="add mod">
          <ac:chgData name="Huy Pham" userId="918db3a1909f15e0" providerId="LiveId" clId="{03497528-0EE4-4D17-8645-95BD1B1DEF06}" dt="2024-03-27T07:40:30.176" v="2102" actId="688"/>
          <ac:spMkLst>
            <pc:docMk/>
            <pc:sldMk cId="4211675963" sldId="450"/>
            <ac:spMk id="79" creationId="{09C536F7-46C8-DA65-A160-A3F0B6ADCF2B}"/>
          </ac:spMkLst>
        </pc:spChg>
        <pc:spChg chg="add del mod">
          <ac:chgData name="Huy Pham" userId="918db3a1909f15e0" providerId="LiveId" clId="{03497528-0EE4-4D17-8645-95BD1B1DEF06}" dt="2024-03-27T07:47:24.040" v="2106" actId="478"/>
          <ac:spMkLst>
            <pc:docMk/>
            <pc:sldMk cId="4211675963" sldId="450"/>
            <ac:spMk id="80" creationId="{83A29456-7782-A6A6-F61D-D93F9EFF35C0}"/>
          </ac:spMkLst>
        </pc:spChg>
        <pc:spChg chg="add mod">
          <ac:chgData name="Huy Pham" userId="918db3a1909f15e0" providerId="LiveId" clId="{03497528-0EE4-4D17-8645-95BD1B1DEF06}" dt="2024-03-27T07:47:21.922" v="2105" actId="1076"/>
          <ac:spMkLst>
            <pc:docMk/>
            <pc:sldMk cId="4211675963" sldId="450"/>
            <ac:spMk id="81" creationId="{D6C57F6C-77B7-F872-3553-52662802AA5C}"/>
          </ac:spMkLst>
        </pc:spChg>
        <pc:spChg chg="add mod">
          <ac:chgData name="Huy Pham" userId="918db3a1909f15e0" providerId="LiveId" clId="{03497528-0EE4-4D17-8645-95BD1B1DEF06}" dt="2024-03-27T07:48:01.148" v="2119" actId="1076"/>
          <ac:spMkLst>
            <pc:docMk/>
            <pc:sldMk cId="4211675963" sldId="450"/>
            <ac:spMk id="84" creationId="{E3DEAC6E-CF70-FE5D-84B4-4664ECB8D082}"/>
          </ac:spMkLst>
        </pc:spChg>
        <pc:spChg chg="add mod">
          <ac:chgData name="Huy Pham" userId="918db3a1909f15e0" providerId="LiveId" clId="{03497528-0EE4-4D17-8645-95BD1B1DEF06}" dt="2024-03-27T07:48:22.385" v="2125" actId="207"/>
          <ac:spMkLst>
            <pc:docMk/>
            <pc:sldMk cId="4211675963" sldId="450"/>
            <ac:spMk id="85" creationId="{060F5B51-3E49-179D-AC12-0F6F91C8F674}"/>
          </ac:spMkLst>
        </pc:spChg>
        <pc:spChg chg="add mod">
          <ac:chgData name="Huy Pham" userId="918db3a1909f15e0" providerId="LiveId" clId="{03497528-0EE4-4D17-8645-95BD1B1DEF06}" dt="2024-03-27T07:48:28.390" v="2129" actId="20577"/>
          <ac:spMkLst>
            <pc:docMk/>
            <pc:sldMk cId="4211675963" sldId="450"/>
            <ac:spMk id="86" creationId="{8DC43B32-4F78-E35A-510D-2BAF3481551A}"/>
          </ac:spMkLst>
        </pc:spChg>
        <pc:graphicFrameChg chg="add del mod">
          <ac:chgData name="Huy Pham" userId="918db3a1909f15e0" providerId="LiveId" clId="{03497528-0EE4-4D17-8645-95BD1B1DEF06}" dt="2024-03-27T07:20:53.358" v="1800"/>
          <ac:graphicFrameMkLst>
            <pc:docMk/>
            <pc:sldMk cId="4211675963" sldId="450"/>
            <ac:graphicFrameMk id="19" creationId="{64C8EEC4-94DC-60B5-A260-D70FEDBF5338}"/>
          </ac:graphicFrameMkLst>
        </pc:graphicFrameChg>
        <pc:graphicFrameChg chg="add del mod">
          <ac:chgData name="Huy Pham" userId="918db3a1909f15e0" providerId="LiveId" clId="{03497528-0EE4-4D17-8645-95BD1B1DEF06}" dt="2024-03-27T07:21:09.879" v="1809"/>
          <ac:graphicFrameMkLst>
            <pc:docMk/>
            <pc:sldMk cId="4211675963" sldId="450"/>
            <ac:graphicFrameMk id="28" creationId="{1D3BEC6F-3421-2BE2-E57C-A74386AE678B}"/>
          </ac:graphicFrameMkLst>
        </pc:graphicFrameChg>
        <pc:graphicFrameChg chg="add del mod">
          <ac:chgData name="Huy Pham" userId="918db3a1909f15e0" providerId="LiveId" clId="{03497528-0EE4-4D17-8645-95BD1B1DEF06}" dt="2024-03-27T07:21:11.094" v="1812"/>
          <ac:graphicFrameMkLst>
            <pc:docMk/>
            <pc:sldMk cId="4211675963" sldId="450"/>
            <ac:graphicFrameMk id="40" creationId="{74D5B930-E62E-069C-EEF8-85E17AA7C48D}"/>
          </ac:graphicFrameMkLst>
        </pc:graphicFrameChg>
        <pc:graphicFrameChg chg="add del mod">
          <ac:chgData name="Huy Pham" userId="918db3a1909f15e0" providerId="LiveId" clId="{03497528-0EE4-4D17-8645-95BD1B1DEF06}" dt="2024-03-27T07:47:44.017" v="2109"/>
          <ac:graphicFrameMkLst>
            <pc:docMk/>
            <pc:sldMk cId="4211675963" sldId="450"/>
            <ac:graphicFrameMk id="82" creationId="{33B693DC-2837-3B1A-CE1E-DFDAD493BBD2}"/>
          </ac:graphicFrameMkLst>
        </pc:graphicFrameChg>
        <pc:picChg chg="add del mod">
          <ac:chgData name="Huy Pham" userId="918db3a1909f15e0" providerId="LiveId" clId="{03497528-0EE4-4D17-8645-95BD1B1DEF06}" dt="2024-03-27T07:33:19.704" v="1946" actId="21"/>
          <ac:picMkLst>
            <pc:docMk/>
            <pc:sldMk cId="4211675963" sldId="450"/>
            <ac:picMk id="44" creationId="{7C6DC733-8091-5DED-92CB-D5EBBEF17E3B}"/>
          </ac:picMkLst>
        </pc:picChg>
        <pc:picChg chg="add del mod">
          <ac:chgData name="Huy Pham" userId="918db3a1909f15e0" providerId="LiveId" clId="{03497528-0EE4-4D17-8645-95BD1B1DEF06}" dt="2024-03-27T07:26:40.166" v="1886" actId="478"/>
          <ac:picMkLst>
            <pc:docMk/>
            <pc:sldMk cId="4211675963" sldId="450"/>
            <ac:picMk id="46" creationId="{057B03B9-0948-92BA-630E-CF9CE58CFBDB}"/>
          </ac:picMkLst>
        </pc:picChg>
        <pc:picChg chg="add del mod">
          <ac:chgData name="Huy Pham" userId="918db3a1909f15e0" providerId="LiveId" clId="{03497528-0EE4-4D17-8645-95BD1B1DEF06}" dt="2024-03-27T07:40:16.580" v="2097" actId="478"/>
          <ac:picMkLst>
            <pc:docMk/>
            <pc:sldMk cId="4211675963" sldId="450"/>
            <ac:picMk id="47" creationId="{1FBF3302-EE51-BB12-E03D-9CF57570D4C0}"/>
          </ac:picMkLst>
        </pc:picChg>
        <pc:picChg chg="add del mod">
          <ac:chgData name="Huy Pham" userId="918db3a1909f15e0" providerId="LiveId" clId="{03497528-0EE4-4D17-8645-95BD1B1DEF06}" dt="2024-03-27T07:26:39.619" v="1885" actId="478"/>
          <ac:picMkLst>
            <pc:docMk/>
            <pc:sldMk cId="4211675963" sldId="450"/>
            <ac:picMk id="49" creationId="{2F4A3582-A072-08FF-2FCF-4E36A60B1789}"/>
          </ac:picMkLst>
        </pc:picChg>
        <pc:picChg chg="add del mod">
          <ac:chgData name="Huy Pham" userId="918db3a1909f15e0" providerId="LiveId" clId="{03497528-0EE4-4D17-8645-95BD1B1DEF06}" dt="2024-03-27T07:38:33.241" v="1990" actId="478"/>
          <ac:picMkLst>
            <pc:docMk/>
            <pc:sldMk cId="4211675963" sldId="450"/>
            <ac:picMk id="61" creationId="{7C6DC733-8091-5DED-92CB-D5EBBEF17E3B}"/>
          </ac:picMkLst>
        </pc:picChg>
        <pc:cxnChg chg="del">
          <ac:chgData name="Huy Pham" userId="918db3a1909f15e0" providerId="LiveId" clId="{03497528-0EE4-4D17-8645-95BD1B1DEF06}" dt="2024-03-27T07:23:30.240" v="1849" actId="478"/>
          <ac:cxnSpMkLst>
            <pc:docMk/>
            <pc:sldMk cId="4211675963" sldId="450"/>
            <ac:cxnSpMk id="21" creationId="{7834DEE6-C6DF-8E7D-ED3B-D5D2B6BE9002}"/>
          </ac:cxnSpMkLst>
        </pc:cxnChg>
        <pc:cxnChg chg="del">
          <ac:chgData name="Huy Pham" userId="918db3a1909f15e0" providerId="LiveId" clId="{03497528-0EE4-4D17-8645-95BD1B1DEF06}" dt="2024-03-27T07:23:30.240" v="1849" actId="478"/>
          <ac:cxnSpMkLst>
            <pc:docMk/>
            <pc:sldMk cId="4211675963" sldId="450"/>
            <ac:cxnSpMk id="25" creationId="{091419E0-9ECC-9774-361E-209E977E0B83}"/>
          </ac:cxnSpMkLst>
        </pc:cxnChg>
        <pc:cxnChg chg="del">
          <ac:chgData name="Huy Pham" userId="918db3a1909f15e0" providerId="LiveId" clId="{03497528-0EE4-4D17-8645-95BD1B1DEF06}" dt="2024-03-27T07:23:30.240" v="1849" actId="478"/>
          <ac:cxnSpMkLst>
            <pc:docMk/>
            <pc:sldMk cId="4211675963" sldId="450"/>
            <ac:cxnSpMk id="31" creationId="{B2031978-5950-86B5-C318-33ECF9F707A6}"/>
          </ac:cxnSpMkLst>
        </pc:cxnChg>
        <pc:cxnChg chg="del">
          <ac:chgData name="Huy Pham" userId="918db3a1909f15e0" providerId="LiveId" clId="{03497528-0EE4-4D17-8645-95BD1B1DEF06}" dt="2024-03-27T07:23:30.240" v="1849" actId="478"/>
          <ac:cxnSpMkLst>
            <pc:docMk/>
            <pc:sldMk cId="4211675963" sldId="450"/>
            <ac:cxnSpMk id="32" creationId="{38067A11-FFB6-11C0-35E3-55FBCE2038EF}"/>
          </ac:cxnSpMkLst>
        </pc:cxnChg>
        <pc:cxnChg chg="del">
          <ac:chgData name="Huy Pham" userId="918db3a1909f15e0" providerId="LiveId" clId="{03497528-0EE4-4D17-8645-95BD1B1DEF06}" dt="2024-03-27T07:23:30.240" v="1849" actId="478"/>
          <ac:cxnSpMkLst>
            <pc:docMk/>
            <pc:sldMk cId="4211675963" sldId="450"/>
            <ac:cxnSpMk id="41" creationId="{E4306965-EE83-B7AB-B672-3B3D575851B7}"/>
          </ac:cxnSpMkLst>
        </pc:cxnChg>
        <pc:cxnChg chg="add mod">
          <ac:chgData name="Huy Pham" userId="918db3a1909f15e0" providerId="LiveId" clId="{03497528-0EE4-4D17-8645-95BD1B1DEF06}" dt="2024-03-27T07:36:33.253" v="1960" actId="14100"/>
          <ac:cxnSpMkLst>
            <pc:docMk/>
            <pc:sldMk cId="4211675963" sldId="450"/>
            <ac:cxnSpMk id="54" creationId="{E7A99174-C7CC-6ACC-495E-C37C8F533186}"/>
          </ac:cxnSpMkLst>
        </pc:cxnChg>
        <pc:cxnChg chg="add mod">
          <ac:chgData name="Huy Pham" userId="918db3a1909f15e0" providerId="LiveId" clId="{03497528-0EE4-4D17-8645-95BD1B1DEF06}" dt="2024-03-27T07:34:03.407" v="1954" actId="14100"/>
          <ac:cxnSpMkLst>
            <pc:docMk/>
            <pc:sldMk cId="4211675963" sldId="450"/>
            <ac:cxnSpMk id="55" creationId="{C303B98C-A317-3D0E-921F-1900F79BBDCB}"/>
          </ac:cxnSpMkLst>
        </pc:cxnChg>
        <pc:cxnChg chg="add mod">
          <ac:chgData name="Huy Pham" userId="918db3a1909f15e0" providerId="LiveId" clId="{03497528-0EE4-4D17-8645-95BD1B1DEF06}" dt="2024-03-27T07:33:56.021" v="1952" actId="14100"/>
          <ac:cxnSpMkLst>
            <pc:docMk/>
            <pc:sldMk cId="4211675963" sldId="450"/>
            <ac:cxnSpMk id="56" creationId="{A02425A0-6B22-9C8D-A309-AD0D7962AE3B}"/>
          </ac:cxnSpMkLst>
        </pc:cxnChg>
        <pc:cxnChg chg="add mod">
          <ac:chgData name="Huy Pham" userId="918db3a1909f15e0" providerId="LiveId" clId="{03497528-0EE4-4D17-8645-95BD1B1DEF06}" dt="2024-03-27T07:39:17.860" v="2062" actId="1036"/>
          <ac:cxnSpMkLst>
            <pc:docMk/>
            <pc:sldMk cId="4211675963" sldId="450"/>
            <ac:cxnSpMk id="69" creationId="{1578192B-21BF-B9FF-0895-9F914F89EF46}"/>
          </ac:cxnSpMkLst>
        </pc:cxnChg>
        <pc:cxnChg chg="add mod">
          <ac:chgData name="Huy Pham" userId="918db3a1909f15e0" providerId="LiveId" clId="{03497528-0EE4-4D17-8645-95BD1B1DEF06}" dt="2024-03-27T07:39:51.089" v="2090" actId="14100"/>
          <ac:cxnSpMkLst>
            <pc:docMk/>
            <pc:sldMk cId="4211675963" sldId="450"/>
            <ac:cxnSpMk id="70" creationId="{7260001F-819F-7F49-D9AE-616420ABAAE9}"/>
          </ac:cxnSpMkLst>
        </pc:cxnChg>
        <pc:cxnChg chg="add mod">
          <ac:chgData name="Huy Pham" userId="918db3a1909f15e0" providerId="LiveId" clId="{03497528-0EE4-4D17-8645-95BD1B1DEF06}" dt="2024-03-27T07:39:31.315" v="2064" actId="1076"/>
          <ac:cxnSpMkLst>
            <pc:docMk/>
            <pc:sldMk cId="4211675963" sldId="450"/>
            <ac:cxnSpMk id="75" creationId="{2213D951-8A61-CF74-3EC2-2F7FB3C785D9}"/>
          </ac:cxnSpMkLst>
        </pc:cxnChg>
      </pc:sldChg>
      <pc:sldChg chg="addSp delSp modSp add mod">
        <pc:chgData name="Huy Pham" userId="918db3a1909f15e0" providerId="LiveId" clId="{03497528-0EE4-4D17-8645-95BD1B1DEF06}" dt="2024-03-27T08:58:27.558" v="2794" actId="1076"/>
        <pc:sldMkLst>
          <pc:docMk/>
          <pc:sldMk cId="3499520248" sldId="451"/>
        </pc:sldMkLst>
        <pc:spChg chg="add mod">
          <ac:chgData name="Huy Pham" userId="918db3a1909f15e0" providerId="LiveId" clId="{03497528-0EE4-4D17-8645-95BD1B1DEF06}" dt="2024-03-27T07:53:00.999" v="2162" actId="208"/>
          <ac:spMkLst>
            <pc:docMk/>
            <pc:sldMk cId="3499520248" sldId="451"/>
            <ac:spMk id="20" creationId="{D5B018BD-A882-4AF4-F952-95C331E7B72B}"/>
          </ac:spMkLst>
        </pc:spChg>
        <pc:spChg chg="add mod">
          <ac:chgData name="Huy Pham" userId="918db3a1909f15e0" providerId="LiveId" clId="{03497528-0EE4-4D17-8645-95BD1B1DEF06}" dt="2024-03-27T07:53:26.124" v="2188" actId="1076"/>
          <ac:spMkLst>
            <pc:docMk/>
            <pc:sldMk cId="3499520248" sldId="451"/>
            <ac:spMk id="24" creationId="{62DBAC4B-19C1-D0BD-D3D5-EA8D133CAA0D}"/>
          </ac:spMkLst>
        </pc:spChg>
        <pc:spChg chg="add mod">
          <ac:chgData name="Huy Pham" userId="918db3a1909f15e0" providerId="LiveId" clId="{03497528-0EE4-4D17-8645-95BD1B1DEF06}" dt="2024-03-27T07:52:53.242" v="2160" actId="1037"/>
          <ac:spMkLst>
            <pc:docMk/>
            <pc:sldMk cId="3499520248" sldId="451"/>
            <ac:spMk id="25" creationId="{0BD5DE94-E425-630E-FB06-F4E508C483F3}"/>
          </ac:spMkLst>
        </pc:spChg>
        <pc:spChg chg="add mod">
          <ac:chgData name="Huy Pham" userId="918db3a1909f15e0" providerId="LiveId" clId="{03497528-0EE4-4D17-8645-95BD1B1DEF06}" dt="2024-03-27T07:52:53.242" v="2160" actId="1037"/>
          <ac:spMkLst>
            <pc:docMk/>
            <pc:sldMk cId="3499520248" sldId="451"/>
            <ac:spMk id="26" creationId="{C735AAFA-8627-B594-6462-69DA04A88208}"/>
          </ac:spMkLst>
        </pc:spChg>
        <pc:spChg chg="add mod">
          <ac:chgData name="Huy Pham" userId="918db3a1909f15e0" providerId="LiveId" clId="{03497528-0EE4-4D17-8645-95BD1B1DEF06}" dt="2024-03-27T07:52:53.242" v="2160" actId="1037"/>
          <ac:spMkLst>
            <pc:docMk/>
            <pc:sldMk cId="3499520248" sldId="451"/>
            <ac:spMk id="27" creationId="{7605F4A1-E167-6EA3-42E9-1244AF6D76D8}"/>
          </ac:spMkLst>
        </pc:spChg>
        <pc:spChg chg="add mod">
          <ac:chgData name="Huy Pham" userId="918db3a1909f15e0" providerId="LiveId" clId="{03497528-0EE4-4D17-8645-95BD1B1DEF06}" dt="2024-03-27T07:52:53.242" v="2160" actId="1037"/>
          <ac:spMkLst>
            <pc:docMk/>
            <pc:sldMk cId="3499520248" sldId="451"/>
            <ac:spMk id="28" creationId="{6023594F-74E7-BD81-BDF9-741594F83ADE}"/>
          </ac:spMkLst>
        </pc:spChg>
        <pc:spChg chg="add mod">
          <ac:chgData name="Huy Pham" userId="918db3a1909f15e0" providerId="LiveId" clId="{03497528-0EE4-4D17-8645-95BD1B1DEF06}" dt="2024-03-27T07:52:53.242" v="2160" actId="1037"/>
          <ac:spMkLst>
            <pc:docMk/>
            <pc:sldMk cId="3499520248" sldId="451"/>
            <ac:spMk id="29" creationId="{0A19BA62-79F0-AF19-20C9-069881DFDEE0}"/>
          </ac:spMkLst>
        </pc:spChg>
        <pc:spChg chg="add mod">
          <ac:chgData name="Huy Pham" userId="918db3a1909f15e0" providerId="LiveId" clId="{03497528-0EE4-4D17-8645-95BD1B1DEF06}" dt="2024-03-27T08:58:27.558" v="2794" actId="1076"/>
          <ac:spMkLst>
            <pc:docMk/>
            <pc:sldMk cId="3499520248" sldId="451"/>
            <ac:spMk id="30" creationId="{DC5A83B1-F1C1-9C9A-542C-6720D13066D0}"/>
          </ac:spMkLst>
        </pc:spChg>
        <pc:spChg chg="add mod">
          <ac:chgData name="Huy Pham" userId="918db3a1909f15e0" providerId="LiveId" clId="{03497528-0EE4-4D17-8645-95BD1B1DEF06}" dt="2024-03-27T08:14:00.538" v="2272" actId="1035"/>
          <ac:spMkLst>
            <pc:docMk/>
            <pc:sldMk cId="3499520248" sldId="451"/>
            <ac:spMk id="33" creationId="{3E96E0F6-4E22-CC9B-0534-3679470EDB80}"/>
          </ac:spMkLst>
        </pc:spChg>
        <pc:spChg chg="add mod">
          <ac:chgData name="Huy Pham" userId="918db3a1909f15e0" providerId="LiveId" clId="{03497528-0EE4-4D17-8645-95BD1B1DEF06}" dt="2024-03-27T08:14:21.799" v="2280" actId="1076"/>
          <ac:spMkLst>
            <pc:docMk/>
            <pc:sldMk cId="3499520248" sldId="451"/>
            <ac:spMk id="36" creationId="{6BC62D39-B6CE-28A7-C2CA-C9C1D0D71E7F}"/>
          </ac:spMkLst>
        </pc:spChg>
        <pc:spChg chg="add mod">
          <ac:chgData name="Huy Pham" userId="918db3a1909f15e0" providerId="LiveId" clId="{03497528-0EE4-4D17-8645-95BD1B1DEF06}" dt="2024-03-27T08:13:33.364" v="2232" actId="1038"/>
          <ac:spMkLst>
            <pc:docMk/>
            <pc:sldMk cId="3499520248" sldId="451"/>
            <ac:spMk id="37" creationId="{2E671BC5-060E-4877-0F68-98951A1BB138}"/>
          </ac:spMkLst>
        </pc:spChg>
        <pc:spChg chg="add mod">
          <ac:chgData name="Huy Pham" userId="918db3a1909f15e0" providerId="LiveId" clId="{03497528-0EE4-4D17-8645-95BD1B1DEF06}" dt="2024-03-27T08:13:33.364" v="2232" actId="1038"/>
          <ac:spMkLst>
            <pc:docMk/>
            <pc:sldMk cId="3499520248" sldId="451"/>
            <ac:spMk id="38" creationId="{25A9A82C-6357-A5CE-ADF6-34797777BE99}"/>
          </ac:spMkLst>
        </pc:spChg>
        <pc:spChg chg="add mod">
          <ac:chgData name="Huy Pham" userId="918db3a1909f15e0" providerId="LiveId" clId="{03497528-0EE4-4D17-8645-95BD1B1DEF06}" dt="2024-03-27T08:13:33.364" v="2232" actId="1038"/>
          <ac:spMkLst>
            <pc:docMk/>
            <pc:sldMk cId="3499520248" sldId="451"/>
            <ac:spMk id="39" creationId="{D6C57F6C-77B7-F872-3553-52662802AA5C}"/>
          </ac:spMkLst>
        </pc:spChg>
        <pc:spChg chg="add mod">
          <ac:chgData name="Huy Pham" userId="918db3a1909f15e0" providerId="LiveId" clId="{03497528-0EE4-4D17-8645-95BD1B1DEF06}" dt="2024-03-27T08:30:07.326" v="2306" actId="1076"/>
          <ac:spMkLst>
            <pc:docMk/>
            <pc:sldMk cId="3499520248" sldId="451"/>
            <ac:spMk id="43" creationId="{5862AF0C-34A1-E59A-F61D-FF3E0EDDC162}"/>
          </ac:spMkLst>
        </pc:spChg>
        <pc:spChg chg="del mod">
          <ac:chgData name="Huy Pham" userId="918db3a1909f15e0" providerId="LiveId" clId="{03497528-0EE4-4D17-8645-95BD1B1DEF06}" dt="2024-03-27T07:52:29.379" v="2152" actId="478"/>
          <ac:spMkLst>
            <pc:docMk/>
            <pc:sldMk cId="3499520248" sldId="451"/>
            <ac:spMk id="52" creationId="{2E03354A-801A-8DD5-2CE0-ED4984B822E7}"/>
          </ac:spMkLst>
        </pc:spChg>
        <pc:spChg chg="del mod">
          <ac:chgData name="Huy Pham" userId="918db3a1909f15e0" providerId="LiveId" clId="{03497528-0EE4-4D17-8645-95BD1B1DEF06}" dt="2024-03-27T08:14:42.029" v="2284" actId="478"/>
          <ac:spMkLst>
            <pc:docMk/>
            <pc:sldMk cId="3499520248" sldId="451"/>
            <ac:spMk id="53" creationId="{8A0E69EE-8DE8-F73E-F08C-E01B426A734C}"/>
          </ac:spMkLst>
        </pc:spChg>
        <pc:spChg chg="del mod">
          <ac:chgData name="Huy Pham" userId="918db3a1909f15e0" providerId="LiveId" clId="{03497528-0EE4-4D17-8645-95BD1B1DEF06}" dt="2024-03-27T07:52:39.875" v="2154" actId="21"/>
          <ac:spMkLst>
            <pc:docMk/>
            <pc:sldMk cId="3499520248" sldId="451"/>
            <ac:spMk id="57" creationId="{62DBAC4B-19C1-D0BD-D3D5-EA8D133CAA0D}"/>
          </ac:spMkLst>
        </pc:spChg>
        <pc:spChg chg="del mod">
          <ac:chgData name="Huy Pham" userId="918db3a1909f15e0" providerId="LiveId" clId="{03497528-0EE4-4D17-8645-95BD1B1DEF06}" dt="2024-03-27T07:52:39.875" v="2154" actId="21"/>
          <ac:spMkLst>
            <pc:docMk/>
            <pc:sldMk cId="3499520248" sldId="451"/>
            <ac:spMk id="58" creationId="{0BD5DE94-E425-630E-FB06-F4E508C483F3}"/>
          </ac:spMkLst>
        </pc:spChg>
        <pc:spChg chg="del mod">
          <ac:chgData name="Huy Pham" userId="918db3a1909f15e0" providerId="LiveId" clId="{03497528-0EE4-4D17-8645-95BD1B1DEF06}" dt="2024-03-27T07:52:39.875" v="2154" actId="21"/>
          <ac:spMkLst>
            <pc:docMk/>
            <pc:sldMk cId="3499520248" sldId="451"/>
            <ac:spMk id="59" creationId="{C735AAFA-8627-B594-6462-69DA04A88208}"/>
          </ac:spMkLst>
        </pc:spChg>
        <pc:spChg chg="del mod">
          <ac:chgData name="Huy Pham" userId="918db3a1909f15e0" providerId="LiveId" clId="{03497528-0EE4-4D17-8645-95BD1B1DEF06}" dt="2024-03-27T07:52:39.875" v="2154" actId="21"/>
          <ac:spMkLst>
            <pc:docMk/>
            <pc:sldMk cId="3499520248" sldId="451"/>
            <ac:spMk id="60" creationId="{7605F4A1-E167-6EA3-42E9-1244AF6D76D8}"/>
          </ac:spMkLst>
        </pc:spChg>
        <pc:spChg chg="del mod">
          <ac:chgData name="Huy Pham" userId="918db3a1909f15e0" providerId="LiveId" clId="{03497528-0EE4-4D17-8645-95BD1B1DEF06}" dt="2024-03-27T07:52:39.875" v="2154" actId="21"/>
          <ac:spMkLst>
            <pc:docMk/>
            <pc:sldMk cId="3499520248" sldId="451"/>
            <ac:spMk id="66" creationId="{6023594F-74E7-BD81-BDF9-741594F83ADE}"/>
          </ac:spMkLst>
        </pc:spChg>
        <pc:spChg chg="del mod">
          <ac:chgData name="Huy Pham" userId="918db3a1909f15e0" providerId="LiveId" clId="{03497528-0EE4-4D17-8645-95BD1B1DEF06}" dt="2024-03-27T07:52:39.875" v="2154" actId="21"/>
          <ac:spMkLst>
            <pc:docMk/>
            <pc:sldMk cId="3499520248" sldId="451"/>
            <ac:spMk id="67" creationId="{0A19BA62-79F0-AF19-20C9-069881DFDEE0}"/>
          </ac:spMkLst>
        </pc:spChg>
        <pc:spChg chg="del mod">
          <ac:chgData name="Huy Pham" userId="918db3a1909f15e0" providerId="LiveId" clId="{03497528-0EE4-4D17-8645-95BD1B1DEF06}" dt="2024-03-27T07:52:39.875" v="2154" actId="21"/>
          <ac:spMkLst>
            <pc:docMk/>
            <pc:sldMk cId="3499520248" sldId="451"/>
            <ac:spMk id="68" creationId="{DC5A83B1-F1C1-9C9A-542C-6720D13066D0}"/>
          </ac:spMkLst>
        </pc:spChg>
        <pc:spChg chg="del mod">
          <ac:chgData name="Huy Pham" userId="918db3a1909f15e0" providerId="LiveId" clId="{03497528-0EE4-4D17-8645-95BD1B1DEF06}" dt="2024-03-27T08:13:25.847" v="2223" actId="21"/>
          <ac:spMkLst>
            <pc:docMk/>
            <pc:sldMk cId="3499520248" sldId="451"/>
            <ac:spMk id="71" creationId="{6BC62D39-B6CE-28A7-C2CA-C9C1D0D71E7F}"/>
          </ac:spMkLst>
        </pc:spChg>
        <pc:spChg chg="del mod">
          <ac:chgData name="Huy Pham" userId="918db3a1909f15e0" providerId="LiveId" clId="{03497528-0EE4-4D17-8645-95BD1B1DEF06}" dt="2024-03-27T08:13:25.847" v="2223" actId="21"/>
          <ac:spMkLst>
            <pc:docMk/>
            <pc:sldMk cId="3499520248" sldId="451"/>
            <ac:spMk id="73" creationId="{2E671BC5-060E-4877-0F68-98951A1BB138}"/>
          </ac:spMkLst>
        </pc:spChg>
        <pc:spChg chg="del mod">
          <ac:chgData name="Huy Pham" userId="918db3a1909f15e0" providerId="LiveId" clId="{03497528-0EE4-4D17-8645-95BD1B1DEF06}" dt="2024-03-27T08:13:25.847" v="2223" actId="21"/>
          <ac:spMkLst>
            <pc:docMk/>
            <pc:sldMk cId="3499520248" sldId="451"/>
            <ac:spMk id="74" creationId="{25A9A82C-6357-A5CE-ADF6-34797777BE99}"/>
          </ac:spMkLst>
        </pc:spChg>
        <pc:spChg chg="mod">
          <ac:chgData name="Huy Pham" userId="918db3a1909f15e0" providerId="LiveId" clId="{03497528-0EE4-4D17-8645-95BD1B1DEF06}" dt="2024-03-27T08:14:24.354" v="2281" actId="1076"/>
          <ac:spMkLst>
            <pc:docMk/>
            <pc:sldMk cId="3499520248" sldId="451"/>
            <ac:spMk id="77" creationId="{6233246E-61F2-C852-1910-651F18EA52C5}"/>
          </ac:spMkLst>
        </pc:spChg>
        <pc:spChg chg="mod">
          <ac:chgData name="Huy Pham" userId="918db3a1909f15e0" providerId="LiveId" clId="{03497528-0EE4-4D17-8645-95BD1B1DEF06}" dt="2024-03-27T08:14:19.244" v="2279" actId="1076"/>
          <ac:spMkLst>
            <pc:docMk/>
            <pc:sldMk cId="3499520248" sldId="451"/>
            <ac:spMk id="78" creationId="{C43F9F03-00A3-96EA-F9D0-46D243ECC894}"/>
          </ac:spMkLst>
        </pc:spChg>
        <pc:spChg chg="mod">
          <ac:chgData name="Huy Pham" userId="918db3a1909f15e0" providerId="LiveId" clId="{03497528-0EE4-4D17-8645-95BD1B1DEF06}" dt="2024-03-27T08:15:08.348" v="2288" actId="688"/>
          <ac:spMkLst>
            <pc:docMk/>
            <pc:sldMk cId="3499520248" sldId="451"/>
            <ac:spMk id="79" creationId="{09C536F7-46C8-DA65-A160-A3F0B6ADCF2B}"/>
          </ac:spMkLst>
        </pc:spChg>
        <pc:spChg chg="del mod">
          <ac:chgData name="Huy Pham" userId="918db3a1909f15e0" providerId="LiveId" clId="{03497528-0EE4-4D17-8645-95BD1B1DEF06}" dt="2024-03-27T08:13:25.847" v="2223" actId="21"/>
          <ac:spMkLst>
            <pc:docMk/>
            <pc:sldMk cId="3499520248" sldId="451"/>
            <ac:spMk id="81" creationId="{D6C57F6C-77B7-F872-3553-52662802AA5C}"/>
          </ac:spMkLst>
        </pc:spChg>
        <pc:spChg chg="del">
          <ac:chgData name="Huy Pham" userId="918db3a1909f15e0" providerId="LiveId" clId="{03497528-0EE4-4D17-8645-95BD1B1DEF06}" dt="2024-03-27T07:49:50.632" v="2131" actId="478"/>
          <ac:spMkLst>
            <pc:docMk/>
            <pc:sldMk cId="3499520248" sldId="451"/>
            <ac:spMk id="84" creationId="{E3DEAC6E-CF70-FE5D-84B4-4664ECB8D082}"/>
          </ac:spMkLst>
        </pc:spChg>
        <pc:spChg chg="mod">
          <ac:chgData name="Huy Pham" userId="918db3a1909f15e0" providerId="LiveId" clId="{03497528-0EE4-4D17-8645-95BD1B1DEF06}" dt="2024-03-27T07:53:49.943" v="2196" actId="20577"/>
          <ac:spMkLst>
            <pc:docMk/>
            <pc:sldMk cId="3499520248" sldId="451"/>
            <ac:spMk id="85" creationId="{060F5B51-3E49-179D-AC12-0F6F91C8F674}"/>
          </ac:spMkLst>
        </pc:spChg>
        <pc:spChg chg="mod">
          <ac:chgData name="Huy Pham" userId="918db3a1909f15e0" providerId="LiveId" clId="{03497528-0EE4-4D17-8645-95BD1B1DEF06}" dt="2024-03-27T08:29:25.190" v="2291" actId="20577"/>
          <ac:spMkLst>
            <pc:docMk/>
            <pc:sldMk cId="3499520248" sldId="451"/>
            <ac:spMk id="86" creationId="{8DC43B32-4F78-E35A-510D-2BAF3481551A}"/>
          </ac:spMkLst>
        </pc:spChg>
        <pc:graphicFrameChg chg="add del mod">
          <ac:chgData name="Huy Pham" userId="918db3a1909f15e0" providerId="LiveId" clId="{03497528-0EE4-4D17-8645-95BD1B1DEF06}" dt="2024-03-27T08:29:44.686" v="2294"/>
          <ac:graphicFrameMkLst>
            <pc:docMk/>
            <pc:sldMk cId="3499520248" sldId="451"/>
            <ac:graphicFrameMk id="41" creationId="{D890D3C1-8980-B2C8-5416-805924919AE8}"/>
          </ac:graphicFrameMkLst>
        </pc:graphicFrameChg>
        <pc:picChg chg="add del mod">
          <ac:chgData name="Huy Pham" userId="918db3a1909f15e0" providerId="LiveId" clId="{03497528-0EE4-4D17-8645-95BD1B1DEF06}" dt="2024-03-27T07:53:43.849" v="2193" actId="478"/>
          <ac:picMkLst>
            <pc:docMk/>
            <pc:sldMk cId="3499520248" sldId="451"/>
            <ac:picMk id="19" creationId="{BEAE1ADF-7E28-0E42-F626-345781308873}"/>
          </ac:picMkLst>
        </pc:picChg>
        <pc:picChg chg="add del mod">
          <ac:chgData name="Huy Pham" userId="918db3a1909f15e0" providerId="LiveId" clId="{03497528-0EE4-4D17-8645-95BD1B1DEF06}" dt="2024-03-27T08:14:39.069" v="2283" actId="478"/>
          <ac:picMkLst>
            <pc:docMk/>
            <pc:sldMk cId="3499520248" sldId="451"/>
            <ac:picMk id="32" creationId="{51D43590-C9EF-DED8-EA7C-FEB1950EB222}"/>
          </ac:picMkLst>
        </pc:picChg>
        <pc:cxnChg chg="add mod">
          <ac:chgData name="Huy Pham" userId="918db3a1909f15e0" providerId="LiveId" clId="{03497528-0EE4-4D17-8645-95BD1B1DEF06}" dt="2024-03-27T07:52:53.242" v="2160" actId="1037"/>
          <ac:cxnSpMkLst>
            <pc:docMk/>
            <pc:sldMk cId="3499520248" sldId="451"/>
            <ac:cxnSpMk id="21" creationId="{E7A99174-C7CC-6ACC-495E-C37C8F533186}"/>
          </ac:cxnSpMkLst>
        </pc:cxnChg>
        <pc:cxnChg chg="add mod">
          <ac:chgData name="Huy Pham" userId="918db3a1909f15e0" providerId="LiveId" clId="{03497528-0EE4-4D17-8645-95BD1B1DEF06}" dt="2024-03-27T07:52:53.242" v="2160" actId="1037"/>
          <ac:cxnSpMkLst>
            <pc:docMk/>
            <pc:sldMk cId="3499520248" sldId="451"/>
            <ac:cxnSpMk id="22" creationId="{C303B98C-A317-3D0E-921F-1900F79BBDCB}"/>
          </ac:cxnSpMkLst>
        </pc:cxnChg>
        <pc:cxnChg chg="add mod">
          <ac:chgData name="Huy Pham" userId="918db3a1909f15e0" providerId="LiveId" clId="{03497528-0EE4-4D17-8645-95BD1B1DEF06}" dt="2024-03-27T07:53:15.869" v="2186" actId="14100"/>
          <ac:cxnSpMkLst>
            <pc:docMk/>
            <pc:sldMk cId="3499520248" sldId="451"/>
            <ac:cxnSpMk id="23" creationId="{A02425A0-6B22-9C8D-A309-AD0D7962AE3B}"/>
          </ac:cxnSpMkLst>
        </pc:cxnChg>
        <pc:cxnChg chg="add mod">
          <ac:chgData name="Huy Pham" userId="918db3a1909f15e0" providerId="LiveId" clId="{03497528-0EE4-4D17-8645-95BD1B1DEF06}" dt="2024-03-27T08:13:33.364" v="2232" actId="1038"/>
          <ac:cxnSpMkLst>
            <pc:docMk/>
            <pc:sldMk cId="3499520248" sldId="451"/>
            <ac:cxnSpMk id="34" creationId="{1578192B-21BF-B9FF-0895-9F914F89EF46}"/>
          </ac:cxnSpMkLst>
        </pc:cxnChg>
        <pc:cxnChg chg="add mod">
          <ac:chgData name="Huy Pham" userId="918db3a1909f15e0" providerId="LiveId" clId="{03497528-0EE4-4D17-8645-95BD1B1DEF06}" dt="2024-03-27T08:13:55.243" v="2268" actId="14100"/>
          <ac:cxnSpMkLst>
            <pc:docMk/>
            <pc:sldMk cId="3499520248" sldId="451"/>
            <ac:cxnSpMk id="35" creationId="{7260001F-819F-7F49-D9AE-616420ABAAE9}"/>
          </ac:cxnSpMkLst>
        </pc:cxnChg>
        <pc:cxnChg chg="del mod">
          <ac:chgData name="Huy Pham" userId="918db3a1909f15e0" providerId="LiveId" clId="{03497528-0EE4-4D17-8645-95BD1B1DEF06}" dt="2024-03-27T07:52:39.875" v="2154" actId="21"/>
          <ac:cxnSpMkLst>
            <pc:docMk/>
            <pc:sldMk cId="3499520248" sldId="451"/>
            <ac:cxnSpMk id="54" creationId="{E7A99174-C7CC-6ACC-495E-C37C8F533186}"/>
          </ac:cxnSpMkLst>
        </pc:cxnChg>
        <pc:cxnChg chg="del mod">
          <ac:chgData name="Huy Pham" userId="918db3a1909f15e0" providerId="LiveId" clId="{03497528-0EE4-4D17-8645-95BD1B1DEF06}" dt="2024-03-27T07:52:39.875" v="2154" actId="21"/>
          <ac:cxnSpMkLst>
            <pc:docMk/>
            <pc:sldMk cId="3499520248" sldId="451"/>
            <ac:cxnSpMk id="55" creationId="{C303B98C-A317-3D0E-921F-1900F79BBDCB}"/>
          </ac:cxnSpMkLst>
        </pc:cxnChg>
        <pc:cxnChg chg="del mod">
          <ac:chgData name="Huy Pham" userId="918db3a1909f15e0" providerId="LiveId" clId="{03497528-0EE4-4D17-8645-95BD1B1DEF06}" dt="2024-03-27T07:52:39.875" v="2154" actId="21"/>
          <ac:cxnSpMkLst>
            <pc:docMk/>
            <pc:sldMk cId="3499520248" sldId="451"/>
            <ac:cxnSpMk id="56" creationId="{A02425A0-6B22-9C8D-A309-AD0D7962AE3B}"/>
          </ac:cxnSpMkLst>
        </pc:cxnChg>
        <pc:cxnChg chg="del mod">
          <ac:chgData name="Huy Pham" userId="918db3a1909f15e0" providerId="LiveId" clId="{03497528-0EE4-4D17-8645-95BD1B1DEF06}" dt="2024-03-27T08:13:25.847" v="2223" actId="21"/>
          <ac:cxnSpMkLst>
            <pc:docMk/>
            <pc:sldMk cId="3499520248" sldId="451"/>
            <ac:cxnSpMk id="69" creationId="{1578192B-21BF-B9FF-0895-9F914F89EF46}"/>
          </ac:cxnSpMkLst>
        </pc:cxnChg>
        <pc:cxnChg chg="del mod">
          <ac:chgData name="Huy Pham" userId="918db3a1909f15e0" providerId="LiveId" clId="{03497528-0EE4-4D17-8645-95BD1B1DEF06}" dt="2024-03-27T08:13:25.847" v="2223" actId="21"/>
          <ac:cxnSpMkLst>
            <pc:docMk/>
            <pc:sldMk cId="3499520248" sldId="451"/>
            <ac:cxnSpMk id="70" creationId="{7260001F-819F-7F49-D9AE-616420ABAAE9}"/>
          </ac:cxnSpMkLst>
        </pc:cxnChg>
        <pc:cxnChg chg="mod">
          <ac:chgData name="Huy Pham" userId="918db3a1909f15e0" providerId="LiveId" clId="{03497528-0EE4-4D17-8645-95BD1B1DEF06}" dt="2024-03-27T08:14:12.913" v="2278" actId="1037"/>
          <ac:cxnSpMkLst>
            <pc:docMk/>
            <pc:sldMk cId="3499520248" sldId="451"/>
            <ac:cxnSpMk id="75" creationId="{2213D951-8A61-CF74-3EC2-2F7FB3C785D9}"/>
          </ac:cxnSpMkLst>
        </pc:cxnChg>
      </pc:sldChg>
      <pc:sldChg chg="addSp delSp modSp add mod modAnim">
        <pc:chgData name="Huy Pham" userId="918db3a1909f15e0" providerId="LiveId" clId="{03497528-0EE4-4D17-8645-95BD1B1DEF06}" dt="2024-03-27T08:48:50.669" v="2643" actId="20577"/>
        <pc:sldMkLst>
          <pc:docMk/>
          <pc:sldMk cId="3932179014" sldId="452"/>
        </pc:sldMkLst>
        <pc:spChg chg="mod">
          <ac:chgData name="Huy Pham" userId="918db3a1909f15e0" providerId="LiveId" clId="{03497528-0EE4-4D17-8645-95BD1B1DEF06}" dt="2024-03-27T08:31:11.794" v="2329" actId="20577"/>
          <ac:spMkLst>
            <pc:docMk/>
            <pc:sldMk cId="3932179014" sldId="452"/>
            <ac:spMk id="12" creationId="{C48652AC-C627-2B19-2990-1EF69B0ACB9F}"/>
          </ac:spMkLst>
        </pc:spChg>
        <pc:spChg chg="mod">
          <ac:chgData name="Huy Pham" userId="918db3a1909f15e0" providerId="LiveId" clId="{03497528-0EE4-4D17-8645-95BD1B1DEF06}" dt="2024-03-27T08:31:08.314" v="2327" actId="20577"/>
          <ac:spMkLst>
            <pc:docMk/>
            <pc:sldMk cId="3932179014" sldId="452"/>
            <ac:spMk id="13" creationId="{75210F64-84EB-A3C0-234B-38A4D7D9FBE3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20" creationId="{D5B018BD-A882-4AF4-F952-95C331E7B72B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24" creationId="{62DBAC4B-19C1-D0BD-D3D5-EA8D133CAA0D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25" creationId="{0BD5DE94-E425-630E-FB06-F4E508C483F3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26" creationId="{C735AAFA-8627-B594-6462-69DA04A88208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27" creationId="{7605F4A1-E167-6EA3-42E9-1244AF6D76D8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28" creationId="{6023594F-74E7-BD81-BDF9-741594F83ADE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29" creationId="{0A19BA62-79F0-AF19-20C9-069881DFDEE0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30" creationId="{DC5A83B1-F1C1-9C9A-542C-6720D13066D0}"/>
          </ac:spMkLst>
        </pc:spChg>
        <pc:spChg chg="add mod">
          <ac:chgData name="Huy Pham" userId="918db3a1909f15e0" providerId="LiveId" clId="{03497528-0EE4-4D17-8645-95BD1B1DEF06}" dt="2024-03-27T08:48:02.195" v="2629"/>
          <ac:spMkLst>
            <pc:docMk/>
            <pc:sldMk cId="3932179014" sldId="452"/>
            <ac:spMk id="32" creationId="{7AB75E5C-3C20-6162-5244-1F5FF5984311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33" creationId="{3E96E0F6-4E22-CC9B-0534-3679470EDB80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36" creationId="{6BC62D39-B6CE-28A7-C2CA-C9C1D0D71E7F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37" creationId="{2E671BC5-060E-4877-0F68-98951A1BB138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38" creationId="{25A9A82C-6357-A5CE-ADF6-34797777BE99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39" creationId="{D6C57F6C-77B7-F872-3553-52662802AA5C}"/>
          </ac:spMkLst>
        </pc:spChg>
        <pc:spChg chg="add mod">
          <ac:chgData name="Huy Pham" userId="918db3a1909f15e0" providerId="LiveId" clId="{03497528-0EE4-4D17-8645-95BD1B1DEF06}" dt="2024-03-27T08:33:26.039" v="2360" actId="14100"/>
          <ac:spMkLst>
            <pc:docMk/>
            <pc:sldMk cId="3932179014" sldId="452"/>
            <ac:spMk id="40" creationId="{0D89FDAB-626B-CFB7-85F7-A1575938E625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43" creationId="{5862AF0C-34A1-E59A-F61D-FF3E0EDDC162}"/>
          </ac:spMkLst>
        </pc:spChg>
        <pc:spChg chg="add mod">
          <ac:chgData name="Huy Pham" userId="918db3a1909f15e0" providerId="LiveId" clId="{03497528-0EE4-4D17-8645-95BD1B1DEF06}" dt="2024-03-27T08:37:18.986" v="2384" actId="208"/>
          <ac:spMkLst>
            <pc:docMk/>
            <pc:sldMk cId="3932179014" sldId="452"/>
            <ac:spMk id="44" creationId="{226574CD-34C1-D3AE-4617-5BCAA8A232AA}"/>
          </ac:spMkLst>
        </pc:spChg>
        <pc:spChg chg="add mod">
          <ac:chgData name="Huy Pham" userId="918db3a1909f15e0" providerId="LiveId" clId="{03497528-0EE4-4D17-8645-95BD1B1DEF06}" dt="2024-03-27T08:37:18.986" v="2384" actId="208"/>
          <ac:spMkLst>
            <pc:docMk/>
            <pc:sldMk cId="3932179014" sldId="452"/>
            <ac:spMk id="45" creationId="{B3C40FAC-DD49-3424-489B-F249224D30BE}"/>
          </ac:spMkLst>
        </pc:spChg>
        <pc:spChg chg="add mod">
          <ac:chgData name="Huy Pham" userId="918db3a1909f15e0" providerId="LiveId" clId="{03497528-0EE4-4D17-8645-95BD1B1DEF06}" dt="2024-03-27T08:47:38.863" v="2625" actId="14100"/>
          <ac:spMkLst>
            <pc:docMk/>
            <pc:sldMk cId="3932179014" sldId="452"/>
            <ac:spMk id="47" creationId="{128CF726-62AD-2D03-B847-1ECF97B1B5EF}"/>
          </ac:spMkLst>
        </pc:spChg>
        <pc:spChg chg="add del mod">
          <ac:chgData name="Huy Pham" userId="918db3a1909f15e0" providerId="LiveId" clId="{03497528-0EE4-4D17-8645-95BD1B1DEF06}" dt="2024-03-27T08:44:18.778" v="2575" actId="478"/>
          <ac:spMkLst>
            <pc:docMk/>
            <pc:sldMk cId="3932179014" sldId="452"/>
            <ac:spMk id="48" creationId="{CFCCE52C-D9E9-8591-AF40-17D5BABA18DE}"/>
          </ac:spMkLst>
        </pc:spChg>
        <pc:spChg chg="add del mod">
          <ac:chgData name="Huy Pham" userId="918db3a1909f15e0" providerId="LiveId" clId="{03497528-0EE4-4D17-8645-95BD1B1DEF06}" dt="2024-03-27T08:48:37.034" v="2638" actId="478"/>
          <ac:spMkLst>
            <pc:docMk/>
            <pc:sldMk cId="3932179014" sldId="452"/>
            <ac:spMk id="49" creationId="{8C2A0E60-B83F-9EF9-137D-63F5631792BF}"/>
          </ac:spMkLst>
        </pc:spChg>
        <pc:spChg chg="add mod">
          <ac:chgData name="Huy Pham" userId="918db3a1909f15e0" providerId="LiveId" clId="{03497528-0EE4-4D17-8645-95BD1B1DEF06}" dt="2024-03-27T08:37:34.493" v="2444" actId="1037"/>
          <ac:spMkLst>
            <pc:docMk/>
            <pc:sldMk cId="3932179014" sldId="452"/>
            <ac:spMk id="52" creationId="{B9080B01-70A0-23CF-9E40-3D1B5A6467C9}"/>
          </ac:spMkLst>
        </pc:spChg>
        <pc:spChg chg="add mod">
          <ac:chgData name="Huy Pham" userId="918db3a1909f15e0" providerId="LiveId" clId="{03497528-0EE4-4D17-8645-95BD1B1DEF06}" dt="2024-03-27T08:47:50.296" v="2626" actId="1076"/>
          <ac:spMkLst>
            <pc:docMk/>
            <pc:sldMk cId="3932179014" sldId="452"/>
            <ac:spMk id="53" creationId="{100726AF-A83F-FAEB-EDE5-D2964E8264C3}"/>
          </ac:spMkLst>
        </pc:spChg>
        <pc:spChg chg="add mod">
          <ac:chgData name="Huy Pham" userId="918db3a1909f15e0" providerId="LiveId" clId="{03497528-0EE4-4D17-8645-95BD1B1DEF06}" dt="2024-03-27T08:37:08.657" v="2382" actId="1037"/>
          <ac:spMkLst>
            <pc:docMk/>
            <pc:sldMk cId="3932179014" sldId="452"/>
            <ac:spMk id="54" creationId="{7B9B7B5F-2A7C-820A-E1EE-9557AFCEC0B4}"/>
          </ac:spMkLst>
        </pc:spChg>
        <pc:spChg chg="add mod">
          <ac:chgData name="Huy Pham" userId="918db3a1909f15e0" providerId="LiveId" clId="{03497528-0EE4-4D17-8645-95BD1B1DEF06}" dt="2024-03-27T08:42:40.588" v="2533" actId="1076"/>
          <ac:spMkLst>
            <pc:docMk/>
            <pc:sldMk cId="3932179014" sldId="452"/>
            <ac:spMk id="55" creationId="{26D9ABAE-8696-C353-9848-0E97850AAE4D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77" creationId="{6233246E-61F2-C852-1910-651F18EA52C5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78" creationId="{C43F9F03-00A3-96EA-F9D0-46D243ECC894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79" creationId="{09C536F7-46C8-DA65-A160-A3F0B6ADCF2B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85" creationId="{060F5B51-3E49-179D-AC12-0F6F91C8F674}"/>
          </ac:spMkLst>
        </pc:spChg>
        <pc:spChg chg="del">
          <ac:chgData name="Huy Pham" userId="918db3a1909f15e0" providerId="LiveId" clId="{03497528-0EE4-4D17-8645-95BD1B1DEF06}" dt="2024-03-27T08:31:33.232" v="2330" actId="478"/>
          <ac:spMkLst>
            <pc:docMk/>
            <pc:sldMk cId="3932179014" sldId="452"/>
            <ac:spMk id="86" creationId="{8DC43B32-4F78-E35A-510D-2BAF3481551A}"/>
          </ac:spMkLst>
        </pc:spChg>
        <pc:spChg chg="add mod">
          <ac:chgData name="Huy Pham" userId="918db3a1909f15e0" providerId="LiveId" clId="{03497528-0EE4-4D17-8645-95BD1B1DEF06}" dt="2024-03-27T08:43:03.857" v="2541" actId="1076"/>
          <ac:spMkLst>
            <pc:docMk/>
            <pc:sldMk cId="3932179014" sldId="452"/>
            <ac:spMk id="90" creationId="{82E34F46-16F6-53D5-3C99-8F929D56C95C}"/>
          </ac:spMkLst>
        </pc:spChg>
        <pc:spChg chg="add mod">
          <ac:chgData name="Huy Pham" userId="918db3a1909f15e0" providerId="LiveId" clId="{03497528-0EE4-4D17-8645-95BD1B1DEF06}" dt="2024-03-27T08:47:04.367" v="2613" actId="1076"/>
          <ac:spMkLst>
            <pc:docMk/>
            <pc:sldMk cId="3932179014" sldId="452"/>
            <ac:spMk id="91" creationId="{52FF0BD5-3CFA-2261-1B17-0EF5E470E44E}"/>
          </ac:spMkLst>
        </pc:spChg>
        <pc:spChg chg="add mod">
          <ac:chgData name="Huy Pham" userId="918db3a1909f15e0" providerId="LiveId" clId="{03497528-0EE4-4D17-8645-95BD1B1DEF06}" dt="2024-03-27T08:47:10.649" v="2614" actId="1076"/>
          <ac:spMkLst>
            <pc:docMk/>
            <pc:sldMk cId="3932179014" sldId="452"/>
            <ac:spMk id="92" creationId="{DD656E6E-0A54-0447-8877-CE8E1CB82847}"/>
          </ac:spMkLst>
        </pc:spChg>
        <pc:spChg chg="add del mod">
          <ac:chgData name="Huy Pham" userId="918db3a1909f15e0" providerId="LiveId" clId="{03497528-0EE4-4D17-8645-95BD1B1DEF06}" dt="2024-03-27T08:46:39.609" v="2607" actId="478"/>
          <ac:spMkLst>
            <pc:docMk/>
            <pc:sldMk cId="3932179014" sldId="452"/>
            <ac:spMk id="96" creationId="{BE0901EF-A31D-7353-0E1A-DF2FF285EE63}"/>
          </ac:spMkLst>
        </pc:spChg>
        <pc:spChg chg="add mod">
          <ac:chgData name="Huy Pham" userId="918db3a1909f15e0" providerId="LiveId" clId="{03497528-0EE4-4D17-8645-95BD1B1DEF06}" dt="2024-03-27T08:46:29.829" v="2604" actId="14100"/>
          <ac:spMkLst>
            <pc:docMk/>
            <pc:sldMk cId="3932179014" sldId="452"/>
            <ac:spMk id="97" creationId="{E57EC375-B901-FB7F-9C44-814FA87A68D4}"/>
          </ac:spMkLst>
        </pc:spChg>
        <pc:spChg chg="add mod">
          <ac:chgData name="Huy Pham" userId="918db3a1909f15e0" providerId="LiveId" clId="{03497528-0EE4-4D17-8645-95BD1B1DEF06}" dt="2024-03-27T08:46:59.188" v="2612" actId="1038"/>
          <ac:spMkLst>
            <pc:docMk/>
            <pc:sldMk cId="3932179014" sldId="452"/>
            <ac:spMk id="98" creationId="{2322C1D2-6E7F-5E4C-2C48-758BBC1D3CF4}"/>
          </ac:spMkLst>
        </pc:spChg>
        <pc:spChg chg="add mod">
          <ac:chgData name="Huy Pham" userId="918db3a1909f15e0" providerId="LiveId" clId="{03497528-0EE4-4D17-8645-95BD1B1DEF06}" dt="2024-03-27T08:48:26.172" v="2637" actId="1076"/>
          <ac:spMkLst>
            <pc:docMk/>
            <pc:sldMk cId="3932179014" sldId="452"/>
            <ac:spMk id="100" creationId="{1AA990A7-72A6-D78C-7194-DF704A549AA0}"/>
          </ac:spMkLst>
        </pc:spChg>
        <pc:spChg chg="add mod">
          <ac:chgData name="Huy Pham" userId="918db3a1909f15e0" providerId="LiveId" clId="{03497528-0EE4-4D17-8645-95BD1B1DEF06}" dt="2024-03-27T08:48:50.669" v="2643" actId="20577"/>
          <ac:spMkLst>
            <pc:docMk/>
            <pc:sldMk cId="3932179014" sldId="452"/>
            <ac:spMk id="101" creationId="{122A2BBF-EC7B-94EB-C66C-F660B9D758D8}"/>
          </ac:spMkLst>
        </pc:spChg>
        <pc:graphicFrameChg chg="add del mod">
          <ac:chgData name="Huy Pham" userId="918db3a1909f15e0" providerId="LiveId" clId="{03497528-0EE4-4D17-8645-95BD1B1DEF06}" dt="2024-03-27T08:31:35.225" v="2333"/>
          <ac:graphicFrameMkLst>
            <pc:docMk/>
            <pc:sldMk cId="3932179014" sldId="452"/>
            <ac:graphicFrameMk id="19" creationId="{A88189BD-5F1B-DE7B-B8C8-E2B3CF4650EC}"/>
          </ac:graphicFrameMkLst>
        </pc:graphicFrameChg>
        <pc:graphicFrameChg chg="add del mod">
          <ac:chgData name="Huy Pham" userId="918db3a1909f15e0" providerId="LiveId" clId="{03497528-0EE4-4D17-8645-95BD1B1DEF06}" dt="2024-03-27T08:32:20.440" v="2347"/>
          <ac:graphicFrameMkLst>
            <pc:docMk/>
            <pc:sldMk cId="3932179014" sldId="452"/>
            <ac:graphicFrameMk id="41" creationId="{8BFC019E-2719-A9D1-64D3-AC482AB6A480}"/>
          </ac:graphicFrameMkLst>
        </pc:graphicFrameChg>
        <pc:picChg chg="add del mod">
          <ac:chgData name="Huy Pham" userId="918db3a1909f15e0" providerId="LiveId" clId="{03497528-0EE4-4D17-8645-95BD1B1DEF06}" dt="2024-03-27T08:48:38.504" v="2639" actId="478"/>
          <ac:picMkLst>
            <pc:docMk/>
            <pc:sldMk cId="3932179014" sldId="452"/>
            <ac:picMk id="42" creationId="{08913B27-A18C-0E13-83D6-90BD28684008}"/>
          </ac:picMkLst>
        </pc:picChg>
        <pc:cxnChg chg="del">
          <ac:chgData name="Huy Pham" userId="918db3a1909f15e0" providerId="LiveId" clId="{03497528-0EE4-4D17-8645-95BD1B1DEF06}" dt="2024-03-27T08:31:33.232" v="2330" actId="478"/>
          <ac:cxnSpMkLst>
            <pc:docMk/>
            <pc:sldMk cId="3932179014" sldId="452"/>
            <ac:cxnSpMk id="21" creationId="{E7A99174-C7CC-6ACC-495E-C37C8F533186}"/>
          </ac:cxnSpMkLst>
        </pc:cxnChg>
        <pc:cxnChg chg="del">
          <ac:chgData name="Huy Pham" userId="918db3a1909f15e0" providerId="LiveId" clId="{03497528-0EE4-4D17-8645-95BD1B1DEF06}" dt="2024-03-27T08:31:33.232" v="2330" actId="478"/>
          <ac:cxnSpMkLst>
            <pc:docMk/>
            <pc:sldMk cId="3932179014" sldId="452"/>
            <ac:cxnSpMk id="22" creationId="{C303B98C-A317-3D0E-921F-1900F79BBDCB}"/>
          </ac:cxnSpMkLst>
        </pc:cxnChg>
        <pc:cxnChg chg="del">
          <ac:chgData name="Huy Pham" userId="918db3a1909f15e0" providerId="LiveId" clId="{03497528-0EE4-4D17-8645-95BD1B1DEF06}" dt="2024-03-27T08:31:33.232" v="2330" actId="478"/>
          <ac:cxnSpMkLst>
            <pc:docMk/>
            <pc:sldMk cId="3932179014" sldId="452"/>
            <ac:cxnSpMk id="23" creationId="{A02425A0-6B22-9C8D-A309-AD0D7962AE3B}"/>
          </ac:cxnSpMkLst>
        </pc:cxnChg>
        <pc:cxnChg chg="del">
          <ac:chgData name="Huy Pham" userId="918db3a1909f15e0" providerId="LiveId" clId="{03497528-0EE4-4D17-8645-95BD1B1DEF06}" dt="2024-03-27T08:31:33.232" v="2330" actId="478"/>
          <ac:cxnSpMkLst>
            <pc:docMk/>
            <pc:sldMk cId="3932179014" sldId="452"/>
            <ac:cxnSpMk id="34" creationId="{1578192B-21BF-B9FF-0895-9F914F89EF46}"/>
          </ac:cxnSpMkLst>
        </pc:cxnChg>
        <pc:cxnChg chg="del">
          <ac:chgData name="Huy Pham" userId="918db3a1909f15e0" providerId="LiveId" clId="{03497528-0EE4-4D17-8645-95BD1B1DEF06}" dt="2024-03-27T08:31:33.232" v="2330" actId="478"/>
          <ac:cxnSpMkLst>
            <pc:docMk/>
            <pc:sldMk cId="3932179014" sldId="452"/>
            <ac:cxnSpMk id="35" creationId="{7260001F-819F-7F49-D9AE-616420ABAAE9}"/>
          </ac:cxnSpMkLst>
        </pc:cxnChg>
        <pc:cxnChg chg="add mod">
          <ac:chgData name="Huy Pham" userId="918db3a1909f15e0" providerId="LiveId" clId="{03497528-0EE4-4D17-8645-95BD1B1DEF06}" dt="2024-03-27T08:41:11.693" v="2505" actId="208"/>
          <ac:cxnSpMkLst>
            <pc:docMk/>
            <pc:sldMk cId="3932179014" sldId="452"/>
            <ac:cxnSpMk id="46" creationId="{B45A1DED-BF2A-A177-BA32-E0B1E17777EE}"/>
          </ac:cxnSpMkLst>
        </pc:cxnChg>
        <pc:cxnChg chg="add mod">
          <ac:chgData name="Huy Pham" userId="918db3a1909f15e0" providerId="LiveId" clId="{03497528-0EE4-4D17-8645-95BD1B1DEF06}" dt="2024-03-27T08:37:52.039" v="2454" actId="14100"/>
          <ac:cxnSpMkLst>
            <pc:docMk/>
            <pc:sldMk cId="3932179014" sldId="452"/>
            <ac:cxnSpMk id="50" creationId="{4BFCE7B3-0F34-D362-D151-BA8AD85B8A44}"/>
          </ac:cxnSpMkLst>
        </pc:cxnChg>
        <pc:cxnChg chg="add mod">
          <ac:chgData name="Huy Pham" userId="918db3a1909f15e0" providerId="LiveId" clId="{03497528-0EE4-4D17-8645-95BD1B1DEF06}" dt="2024-03-27T08:45:59.177" v="2599" actId="1076"/>
          <ac:cxnSpMkLst>
            <pc:docMk/>
            <pc:sldMk cId="3932179014" sldId="452"/>
            <ac:cxnSpMk id="51" creationId="{F9F17264-5DE4-7A98-82AC-DDE70A4B92AD}"/>
          </ac:cxnSpMkLst>
        </pc:cxnChg>
        <pc:cxnChg chg="add mod">
          <ac:chgData name="Huy Pham" userId="918db3a1909f15e0" providerId="LiveId" clId="{03497528-0EE4-4D17-8645-95BD1B1DEF06}" dt="2024-03-27T08:39:41.380" v="2491" actId="14100"/>
          <ac:cxnSpMkLst>
            <pc:docMk/>
            <pc:sldMk cId="3932179014" sldId="452"/>
            <ac:cxnSpMk id="62" creationId="{3CFB252B-47C7-BCC3-76A8-4D5B15B55E0F}"/>
          </ac:cxnSpMkLst>
        </pc:cxnChg>
        <pc:cxnChg chg="add mod">
          <ac:chgData name="Huy Pham" userId="918db3a1909f15e0" providerId="LiveId" clId="{03497528-0EE4-4D17-8645-95BD1B1DEF06}" dt="2024-03-27T08:41:07.726" v="2504" actId="208"/>
          <ac:cxnSpMkLst>
            <pc:docMk/>
            <pc:sldMk cId="3932179014" sldId="452"/>
            <ac:cxnSpMk id="66" creationId="{AB3D47FE-7963-6505-9D14-AA6F93AC4A0C}"/>
          </ac:cxnSpMkLst>
        </pc:cxnChg>
        <pc:cxnChg chg="add mod">
          <ac:chgData name="Huy Pham" userId="918db3a1909f15e0" providerId="LiveId" clId="{03497528-0EE4-4D17-8645-95BD1B1DEF06}" dt="2024-03-27T08:42:29.286" v="2532" actId="14100"/>
          <ac:cxnSpMkLst>
            <pc:docMk/>
            <pc:sldMk cId="3932179014" sldId="452"/>
            <ac:cxnSpMk id="73" creationId="{4B47CBCF-0A0D-2D12-0958-581107FDA1AC}"/>
          </ac:cxnSpMkLst>
        </pc:cxnChg>
        <pc:cxnChg chg="del">
          <ac:chgData name="Huy Pham" userId="918db3a1909f15e0" providerId="LiveId" clId="{03497528-0EE4-4D17-8645-95BD1B1DEF06}" dt="2024-03-27T08:31:33.232" v="2330" actId="478"/>
          <ac:cxnSpMkLst>
            <pc:docMk/>
            <pc:sldMk cId="3932179014" sldId="452"/>
            <ac:cxnSpMk id="75" creationId="{2213D951-8A61-CF74-3EC2-2F7FB3C785D9}"/>
          </ac:cxnSpMkLst>
        </pc:cxnChg>
        <pc:cxnChg chg="add mod">
          <ac:chgData name="Huy Pham" userId="918db3a1909f15e0" providerId="LiveId" clId="{03497528-0EE4-4D17-8645-95BD1B1DEF06}" dt="2024-03-27T08:41:57.845" v="2518" actId="14100"/>
          <ac:cxnSpMkLst>
            <pc:docMk/>
            <pc:sldMk cId="3932179014" sldId="452"/>
            <ac:cxnSpMk id="81" creationId="{8C7DE12C-F68A-C098-E764-1B906F09C501}"/>
          </ac:cxnSpMkLst>
        </pc:cxnChg>
        <pc:cxnChg chg="add mod">
          <ac:chgData name="Huy Pham" userId="918db3a1909f15e0" providerId="LiveId" clId="{03497528-0EE4-4D17-8645-95BD1B1DEF06}" dt="2024-03-27T08:44:48.855" v="2584" actId="14100"/>
          <ac:cxnSpMkLst>
            <pc:docMk/>
            <pc:sldMk cId="3932179014" sldId="452"/>
            <ac:cxnSpMk id="93" creationId="{3D2CA6A5-8C25-A2BF-34CE-C2801FD74AF2}"/>
          </ac:cxnSpMkLst>
        </pc:cxnChg>
      </pc:sldChg>
      <pc:sldChg chg="addSp delSp modSp add mod delAnim">
        <pc:chgData name="Huy Pham" userId="918db3a1909f15e0" providerId="LiveId" clId="{03497528-0EE4-4D17-8645-95BD1B1DEF06}" dt="2024-03-27T09:40:18.486" v="2960" actId="478"/>
        <pc:sldMkLst>
          <pc:docMk/>
          <pc:sldMk cId="3067909804" sldId="453"/>
        </pc:sldMkLst>
        <pc:spChg chg="add mod">
          <ac:chgData name="Huy Pham" userId="918db3a1909f15e0" providerId="LiveId" clId="{03497528-0EE4-4D17-8645-95BD1B1DEF06}" dt="2024-03-27T08:51:27.024" v="2691" actId="1076"/>
          <ac:spMkLst>
            <pc:docMk/>
            <pc:sldMk cId="3067909804" sldId="453"/>
            <ac:spMk id="21" creationId="{AF08C49F-6B96-9992-1C14-36D23671E77A}"/>
          </ac:spMkLst>
        </pc:spChg>
        <pc:spChg chg="add">
          <ac:chgData name="Huy Pham" userId="918db3a1909f15e0" providerId="LiveId" clId="{03497528-0EE4-4D17-8645-95BD1B1DEF06}" dt="2024-03-27T08:50:03.138" v="2656"/>
          <ac:spMkLst>
            <pc:docMk/>
            <pc:sldMk cId="3067909804" sldId="453"/>
            <ac:spMk id="23" creationId="{617C1600-8A47-B9CD-F40F-AD650C166E56}"/>
          </ac:spMkLst>
        </pc:spChg>
        <pc:spChg chg="add">
          <ac:chgData name="Huy Pham" userId="918db3a1909f15e0" providerId="LiveId" clId="{03497528-0EE4-4D17-8645-95BD1B1DEF06}" dt="2024-03-27T08:50:12.583" v="2663"/>
          <ac:spMkLst>
            <pc:docMk/>
            <pc:sldMk cId="3067909804" sldId="453"/>
            <ac:spMk id="26" creationId="{BB3EB373-A224-3E92-AB8F-128D4D8C36FB}"/>
          </ac:spMkLst>
        </pc:spChg>
        <pc:spChg chg="add mod">
          <ac:chgData name="Huy Pham" userId="918db3a1909f15e0" providerId="LiveId" clId="{03497528-0EE4-4D17-8645-95BD1B1DEF06}" dt="2024-03-27T08:52:02.235" v="2711" actId="1076"/>
          <ac:spMkLst>
            <pc:docMk/>
            <pc:sldMk cId="3067909804" sldId="453"/>
            <ac:spMk id="30" creationId="{E03F26F1-1817-9DBD-478E-0C893739CA61}"/>
          </ac:spMkLst>
        </pc:spChg>
        <pc:spChg chg="del">
          <ac:chgData name="Huy Pham" userId="918db3a1909f15e0" providerId="LiveId" clId="{03497528-0EE4-4D17-8645-95BD1B1DEF06}" dt="2024-03-27T08:49:42.078" v="2645" actId="478"/>
          <ac:spMkLst>
            <pc:docMk/>
            <pc:sldMk cId="3067909804" sldId="453"/>
            <ac:spMk id="32" creationId="{7AB75E5C-3C20-6162-5244-1F5FF5984311}"/>
          </ac:spMkLst>
        </pc:spChg>
        <pc:spChg chg="add mod">
          <ac:chgData name="Huy Pham" userId="918db3a1909f15e0" providerId="LiveId" clId="{03497528-0EE4-4D17-8645-95BD1B1DEF06}" dt="2024-03-27T08:51:37.656" v="2695" actId="1076"/>
          <ac:spMkLst>
            <pc:docMk/>
            <pc:sldMk cId="3067909804" sldId="453"/>
            <ac:spMk id="34" creationId="{F0F0B7EE-947D-4341-DDA3-C92983001866}"/>
          </ac:spMkLst>
        </pc:spChg>
        <pc:spChg chg="add del mod">
          <ac:chgData name="Huy Pham" userId="918db3a1909f15e0" providerId="LiveId" clId="{03497528-0EE4-4D17-8645-95BD1B1DEF06}" dt="2024-03-27T09:27:40.147" v="2846" actId="21"/>
          <ac:spMkLst>
            <pc:docMk/>
            <pc:sldMk cId="3067909804" sldId="453"/>
            <ac:spMk id="37" creationId="{98085A53-ADAD-B039-CFD1-EA24F32881EE}"/>
          </ac:spMkLst>
        </pc:spChg>
        <pc:spChg chg="add del mod">
          <ac:chgData name="Huy Pham" userId="918db3a1909f15e0" providerId="LiveId" clId="{03497528-0EE4-4D17-8645-95BD1B1DEF06}" dt="2024-03-27T09:27:35.494" v="2844" actId="21"/>
          <ac:spMkLst>
            <pc:docMk/>
            <pc:sldMk cId="3067909804" sldId="453"/>
            <ac:spMk id="38" creationId="{BFC6AC89-E58A-EB69-3FA2-AC8A8BA2D2A7}"/>
          </ac:spMkLst>
        </pc:spChg>
        <pc:spChg chg="del">
          <ac:chgData name="Huy Pham" userId="918db3a1909f15e0" providerId="LiveId" clId="{03497528-0EE4-4D17-8645-95BD1B1DEF06}" dt="2024-03-27T08:49:43.100" v="2646" actId="478"/>
          <ac:spMkLst>
            <pc:docMk/>
            <pc:sldMk cId="3067909804" sldId="453"/>
            <ac:spMk id="40" creationId="{0D89FDAB-626B-CFB7-85F7-A1575938E625}"/>
          </ac:spMkLst>
        </pc:spChg>
        <pc:spChg chg="add mod">
          <ac:chgData name="Huy Pham" userId="918db3a1909f15e0" providerId="LiveId" clId="{03497528-0EE4-4D17-8645-95BD1B1DEF06}" dt="2024-03-27T09:29:44.991" v="2910" actId="1036"/>
          <ac:spMkLst>
            <pc:docMk/>
            <pc:sldMk cId="3067909804" sldId="453"/>
            <ac:spMk id="43" creationId="{FFE2B68A-DE84-65E4-BD7E-D70827378BE6}"/>
          </ac:spMkLst>
        </pc:spChg>
        <pc:spChg chg="mod">
          <ac:chgData name="Huy Pham" userId="918db3a1909f15e0" providerId="LiveId" clId="{03497528-0EE4-4D17-8645-95BD1B1DEF06}" dt="2024-03-27T08:51:15.101" v="2688" actId="1076"/>
          <ac:spMkLst>
            <pc:docMk/>
            <pc:sldMk cId="3067909804" sldId="453"/>
            <ac:spMk id="44" creationId="{226574CD-34C1-D3AE-4617-5BCAA8A232AA}"/>
          </ac:spMkLst>
        </pc:spChg>
        <pc:spChg chg="mod">
          <ac:chgData name="Huy Pham" userId="918db3a1909f15e0" providerId="LiveId" clId="{03497528-0EE4-4D17-8645-95BD1B1DEF06}" dt="2024-03-27T08:51:15.101" v="2688" actId="1076"/>
          <ac:spMkLst>
            <pc:docMk/>
            <pc:sldMk cId="3067909804" sldId="453"/>
            <ac:spMk id="45" creationId="{B3C40FAC-DD49-3424-489B-F249224D30BE}"/>
          </ac:spMkLst>
        </pc:spChg>
        <pc:spChg chg="mod">
          <ac:chgData name="Huy Pham" userId="918db3a1909f15e0" providerId="LiveId" clId="{03497528-0EE4-4D17-8645-95BD1B1DEF06}" dt="2024-03-27T08:51:15.101" v="2688" actId="1076"/>
          <ac:spMkLst>
            <pc:docMk/>
            <pc:sldMk cId="3067909804" sldId="453"/>
            <ac:spMk id="47" creationId="{128CF726-62AD-2D03-B847-1ECF97B1B5EF}"/>
          </ac:spMkLst>
        </pc:spChg>
        <pc:spChg chg="add mod">
          <ac:chgData name="Huy Pham" userId="918db3a1909f15e0" providerId="LiveId" clId="{03497528-0EE4-4D17-8645-95BD1B1DEF06}" dt="2024-03-27T09:29:49.375" v="2911" actId="1076"/>
          <ac:spMkLst>
            <pc:docMk/>
            <pc:sldMk cId="3067909804" sldId="453"/>
            <ac:spMk id="48" creationId="{53A3ED94-27AE-6CF8-22BC-0C6B077802B7}"/>
          </ac:spMkLst>
        </pc:spChg>
        <pc:spChg chg="add mod">
          <ac:chgData name="Huy Pham" userId="918db3a1909f15e0" providerId="LiveId" clId="{03497528-0EE4-4D17-8645-95BD1B1DEF06}" dt="2024-03-27T09:29:44.991" v="2910" actId="1036"/>
          <ac:spMkLst>
            <pc:docMk/>
            <pc:sldMk cId="3067909804" sldId="453"/>
            <ac:spMk id="49" creationId="{B5114D1C-DADE-79F0-885A-E7669DF3E9C2}"/>
          </ac:spMkLst>
        </pc:spChg>
        <pc:spChg chg="mod">
          <ac:chgData name="Huy Pham" userId="918db3a1909f15e0" providerId="LiveId" clId="{03497528-0EE4-4D17-8645-95BD1B1DEF06}" dt="2024-03-27T08:51:15.101" v="2688" actId="1076"/>
          <ac:spMkLst>
            <pc:docMk/>
            <pc:sldMk cId="3067909804" sldId="453"/>
            <ac:spMk id="52" creationId="{B9080B01-70A0-23CF-9E40-3D1B5A6467C9}"/>
          </ac:spMkLst>
        </pc:spChg>
        <pc:spChg chg="mod">
          <ac:chgData name="Huy Pham" userId="918db3a1909f15e0" providerId="LiveId" clId="{03497528-0EE4-4D17-8645-95BD1B1DEF06}" dt="2024-03-27T08:51:15.101" v="2688" actId="1076"/>
          <ac:spMkLst>
            <pc:docMk/>
            <pc:sldMk cId="3067909804" sldId="453"/>
            <ac:spMk id="53" creationId="{100726AF-A83F-FAEB-EDE5-D2964E8264C3}"/>
          </ac:spMkLst>
        </pc:spChg>
        <pc:spChg chg="mod">
          <ac:chgData name="Huy Pham" userId="918db3a1909f15e0" providerId="LiveId" clId="{03497528-0EE4-4D17-8645-95BD1B1DEF06}" dt="2024-03-27T08:51:15.101" v="2688" actId="1076"/>
          <ac:spMkLst>
            <pc:docMk/>
            <pc:sldMk cId="3067909804" sldId="453"/>
            <ac:spMk id="54" creationId="{7B9B7B5F-2A7C-820A-E1EE-9557AFCEC0B4}"/>
          </ac:spMkLst>
        </pc:spChg>
        <pc:spChg chg="mod">
          <ac:chgData name="Huy Pham" userId="918db3a1909f15e0" providerId="LiveId" clId="{03497528-0EE4-4D17-8645-95BD1B1DEF06}" dt="2024-03-27T08:51:15.101" v="2688" actId="1076"/>
          <ac:spMkLst>
            <pc:docMk/>
            <pc:sldMk cId="3067909804" sldId="453"/>
            <ac:spMk id="55" creationId="{26D9ABAE-8696-C353-9848-0E97850AAE4D}"/>
          </ac:spMkLst>
        </pc:spChg>
        <pc:spChg chg="add mod">
          <ac:chgData name="Huy Pham" userId="918db3a1909f15e0" providerId="LiveId" clId="{03497528-0EE4-4D17-8645-95BD1B1DEF06}" dt="2024-03-27T09:29:44.991" v="2910" actId="1036"/>
          <ac:spMkLst>
            <pc:docMk/>
            <pc:sldMk cId="3067909804" sldId="453"/>
            <ac:spMk id="56" creationId="{8A8473EA-890F-7274-85CA-B898F5E481B9}"/>
          </ac:spMkLst>
        </pc:spChg>
        <pc:spChg chg="add del mod">
          <ac:chgData name="Huy Pham" userId="918db3a1909f15e0" providerId="LiveId" clId="{03497528-0EE4-4D17-8645-95BD1B1DEF06}" dt="2024-03-27T09:27:40.147" v="2846" actId="21"/>
          <ac:spMkLst>
            <pc:docMk/>
            <pc:sldMk cId="3067909804" sldId="453"/>
            <ac:spMk id="57" creationId="{CDAC6509-6E74-49A3-9131-0371A7DA576E}"/>
          </ac:spMkLst>
        </pc:spChg>
        <pc:spChg chg="add mod">
          <ac:chgData name="Huy Pham" userId="918db3a1909f15e0" providerId="LiveId" clId="{03497528-0EE4-4D17-8645-95BD1B1DEF06}" dt="2024-03-27T09:29:44.991" v="2910" actId="1036"/>
          <ac:spMkLst>
            <pc:docMk/>
            <pc:sldMk cId="3067909804" sldId="453"/>
            <ac:spMk id="58" creationId="{B6AFDEC2-4731-B30D-937B-CA2113B0DCF8}"/>
          </ac:spMkLst>
        </pc:spChg>
        <pc:spChg chg="add mod">
          <ac:chgData name="Huy Pham" userId="918db3a1909f15e0" providerId="LiveId" clId="{03497528-0EE4-4D17-8645-95BD1B1DEF06}" dt="2024-03-27T09:29:44.991" v="2910" actId="1036"/>
          <ac:spMkLst>
            <pc:docMk/>
            <pc:sldMk cId="3067909804" sldId="453"/>
            <ac:spMk id="63" creationId="{7881F385-700D-74EE-0727-DF86B9BFA473}"/>
          </ac:spMkLst>
        </pc:spChg>
        <pc:spChg chg="add mod">
          <ac:chgData name="Huy Pham" userId="918db3a1909f15e0" providerId="LiveId" clId="{03497528-0EE4-4D17-8645-95BD1B1DEF06}" dt="2024-03-27T09:29:44.991" v="2910" actId="1036"/>
          <ac:spMkLst>
            <pc:docMk/>
            <pc:sldMk cId="3067909804" sldId="453"/>
            <ac:spMk id="67" creationId="{3020C2AE-E68D-6CBE-E2FB-45DAF8220744}"/>
          </ac:spMkLst>
        </pc:spChg>
        <pc:spChg chg="add mod">
          <ac:chgData name="Huy Pham" userId="918db3a1909f15e0" providerId="LiveId" clId="{03497528-0EE4-4D17-8645-95BD1B1DEF06}" dt="2024-03-27T09:29:54.110" v="2912" actId="1076"/>
          <ac:spMkLst>
            <pc:docMk/>
            <pc:sldMk cId="3067909804" sldId="453"/>
            <ac:spMk id="68" creationId="{B12B3E09-290C-66C0-3D53-F8A2574D2555}"/>
          </ac:spMkLst>
        </pc:spChg>
        <pc:spChg chg="add mod">
          <ac:chgData name="Huy Pham" userId="918db3a1909f15e0" providerId="LiveId" clId="{03497528-0EE4-4D17-8645-95BD1B1DEF06}" dt="2024-03-27T09:29:44.991" v="2910" actId="1036"/>
          <ac:spMkLst>
            <pc:docMk/>
            <pc:sldMk cId="3067909804" sldId="453"/>
            <ac:spMk id="69" creationId="{488D3C91-D933-ADAB-B872-5C204ED7E447}"/>
          </ac:spMkLst>
        </pc:spChg>
        <pc:spChg chg="add mod">
          <ac:chgData name="Huy Pham" userId="918db3a1909f15e0" providerId="LiveId" clId="{03497528-0EE4-4D17-8645-95BD1B1DEF06}" dt="2024-03-27T09:29:44.991" v="2910" actId="1036"/>
          <ac:spMkLst>
            <pc:docMk/>
            <pc:sldMk cId="3067909804" sldId="453"/>
            <ac:spMk id="70" creationId="{C829FA2D-17CA-CA76-FCF2-A30A7D1C3B77}"/>
          </ac:spMkLst>
        </pc:spChg>
        <pc:spChg chg="del">
          <ac:chgData name="Huy Pham" userId="918db3a1909f15e0" providerId="LiveId" clId="{03497528-0EE4-4D17-8645-95BD1B1DEF06}" dt="2024-03-27T09:40:18.486" v="2960" actId="478"/>
          <ac:spMkLst>
            <pc:docMk/>
            <pc:sldMk cId="3067909804" sldId="453"/>
            <ac:spMk id="72" creationId="{FC26115E-1F77-310C-A5E6-627563957AF7}"/>
          </ac:spMkLst>
        </pc:spChg>
        <pc:spChg chg="add mod">
          <ac:chgData name="Huy Pham" userId="918db3a1909f15e0" providerId="LiveId" clId="{03497528-0EE4-4D17-8645-95BD1B1DEF06}" dt="2024-03-27T09:29:44.991" v="2910" actId="1036"/>
          <ac:spMkLst>
            <pc:docMk/>
            <pc:sldMk cId="3067909804" sldId="453"/>
            <ac:spMk id="77" creationId="{BFC6AC89-E58A-EB69-3FA2-AC8A8BA2D2A7}"/>
          </ac:spMkLst>
        </pc:spChg>
        <pc:spChg chg="add mod">
          <ac:chgData name="Huy Pham" userId="918db3a1909f15e0" providerId="LiveId" clId="{03497528-0EE4-4D17-8645-95BD1B1DEF06}" dt="2024-03-27T09:29:44.991" v="2910" actId="1036"/>
          <ac:spMkLst>
            <pc:docMk/>
            <pc:sldMk cId="3067909804" sldId="453"/>
            <ac:spMk id="78" creationId="{98085A53-ADAD-B039-CFD1-EA24F32881EE}"/>
          </ac:spMkLst>
        </pc:spChg>
        <pc:spChg chg="add mod">
          <ac:chgData name="Huy Pham" userId="918db3a1909f15e0" providerId="LiveId" clId="{03497528-0EE4-4D17-8645-95BD1B1DEF06}" dt="2024-03-27T09:29:44.991" v="2910" actId="1036"/>
          <ac:spMkLst>
            <pc:docMk/>
            <pc:sldMk cId="3067909804" sldId="453"/>
            <ac:spMk id="79" creationId="{CDAC6509-6E74-49A3-9131-0371A7DA576E}"/>
          </ac:spMkLst>
        </pc:spChg>
        <pc:spChg chg="add mod">
          <ac:chgData name="Huy Pham" userId="918db3a1909f15e0" providerId="LiveId" clId="{03497528-0EE4-4D17-8645-95BD1B1DEF06}" dt="2024-03-27T09:29:44.991" v="2910" actId="1036"/>
          <ac:spMkLst>
            <pc:docMk/>
            <pc:sldMk cId="3067909804" sldId="453"/>
            <ac:spMk id="83" creationId="{B3471DB6-28A7-39B4-741B-1C2B548F5A11}"/>
          </ac:spMkLst>
        </pc:spChg>
        <pc:spChg chg="add mod">
          <ac:chgData name="Huy Pham" userId="918db3a1909f15e0" providerId="LiveId" clId="{03497528-0EE4-4D17-8645-95BD1B1DEF06}" dt="2024-03-27T09:29:44.991" v="2910" actId="1036"/>
          <ac:spMkLst>
            <pc:docMk/>
            <pc:sldMk cId="3067909804" sldId="453"/>
            <ac:spMk id="84" creationId="{C20C0FBE-504D-C3DD-1623-2B2052716F7F}"/>
          </ac:spMkLst>
        </pc:spChg>
        <pc:spChg chg="add del mod">
          <ac:chgData name="Huy Pham" userId="918db3a1909f15e0" providerId="LiveId" clId="{03497528-0EE4-4D17-8645-95BD1B1DEF06}" dt="2024-03-27T09:29:37.047" v="2899" actId="478"/>
          <ac:spMkLst>
            <pc:docMk/>
            <pc:sldMk cId="3067909804" sldId="453"/>
            <ac:spMk id="85" creationId="{1F4C3955-E22E-8643-7BDA-4BEA730D0D80}"/>
          </ac:spMkLst>
        </pc:spChg>
        <pc:spChg chg="add mod">
          <ac:chgData name="Huy Pham" userId="918db3a1909f15e0" providerId="LiveId" clId="{03497528-0EE4-4D17-8645-95BD1B1DEF06}" dt="2024-03-27T09:38:58.011" v="2930" actId="14100"/>
          <ac:spMkLst>
            <pc:docMk/>
            <pc:sldMk cId="3067909804" sldId="453"/>
            <ac:spMk id="88" creationId="{9ACC329B-6555-BD65-EC80-B32A819891BD}"/>
          </ac:spMkLst>
        </pc:spChg>
        <pc:spChg chg="mod">
          <ac:chgData name="Huy Pham" userId="918db3a1909f15e0" providerId="LiveId" clId="{03497528-0EE4-4D17-8645-95BD1B1DEF06}" dt="2024-03-27T08:51:15.101" v="2688" actId="1076"/>
          <ac:spMkLst>
            <pc:docMk/>
            <pc:sldMk cId="3067909804" sldId="453"/>
            <ac:spMk id="90" creationId="{82E34F46-16F6-53D5-3C99-8F929D56C95C}"/>
          </ac:spMkLst>
        </pc:spChg>
        <pc:spChg chg="mod">
          <ac:chgData name="Huy Pham" userId="918db3a1909f15e0" providerId="LiveId" clId="{03497528-0EE4-4D17-8645-95BD1B1DEF06}" dt="2024-03-27T08:51:15.101" v="2688" actId="1076"/>
          <ac:spMkLst>
            <pc:docMk/>
            <pc:sldMk cId="3067909804" sldId="453"/>
            <ac:spMk id="91" creationId="{52FF0BD5-3CFA-2261-1B17-0EF5E470E44E}"/>
          </ac:spMkLst>
        </pc:spChg>
        <pc:spChg chg="mod">
          <ac:chgData name="Huy Pham" userId="918db3a1909f15e0" providerId="LiveId" clId="{03497528-0EE4-4D17-8645-95BD1B1DEF06}" dt="2024-03-27T08:51:15.101" v="2688" actId="1076"/>
          <ac:spMkLst>
            <pc:docMk/>
            <pc:sldMk cId="3067909804" sldId="453"/>
            <ac:spMk id="92" creationId="{DD656E6E-0A54-0447-8877-CE8E1CB82847}"/>
          </ac:spMkLst>
        </pc:spChg>
        <pc:spChg chg="add mod">
          <ac:chgData name="Huy Pham" userId="918db3a1909f15e0" providerId="LiveId" clId="{03497528-0EE4-4D17-8645-95BD1B1DEF06}" dt="2024-03-27T09:39:17.240" v="2935" actId="1076"/>
          <ac:spMkLst>
            <pc:docMk/>
            <pc:sldMk cId="3067909804" sldId="453"/>
            <ac:spMk id="95" creationId="{AC690743-46E0-F4BE-96DB-C4429FA7C162}"/>
          </ac:spMkLst>
        </pc:spChg>
        <pc:spChg chg="mod">
          <ac:chgData name="Huy Pham" userId="918db3a1909f15e0" providerId="LiveId" clId="{03497528-0EE4-4D17-8645-95BD1B1DEF06}" dt="2024-03-27T08:51:15.101" v="2688" actId="1076"/>
          <ac:spMkLst>
            <pc:docMk/>
            <pc:sldMk cId="3067909804" sldId="453"/>
            <ac:spMk id="97" creationId="{E57EC375-B901-FB7F-9C44-814FA87A68D4}"/>
          </ac:spMkLst>
        </pc:spChg>
        <pc:spChg chg="mod">
          <ac:chgData name="Huy Pham" userId="918db3a1909f15e0" providerId="LiveId" clId="{03497528-0EE4-4D17-8645-95BD1B1DEF06}" dt="2024-03-27T08:51:15.101" v="2688" actId="1076"/>
          <ac:spMkLst>
            <pc:docMk/>
            <pc:sldMk cId="3067909804" sldId="453"/>
            <ac:spMk id="98" creationId="{2322C1D2-6E7F-5E4C-2C48-758BBC1D3CF4}"/>
          </ac:spMkLst>
        </pc:spChg>
        <pc:spChg chg="mod">
          <ac:chgData name="Huy Pham" userId="918db3a1909f15e0" providerId="LiveId" clId="{03497528-0EE4-4D17-8645-95BD1B1DEF06}" dt="2024-03-27T08:51:15.101" v="2688" actId="1076"/>
          <ac:spMkLst>
            <pc:docMk/>
            <pc:sldMk cId="3067909804" sldId="453"/>
            <ac:spMk id="100" creationId="{1AA990A7-72A6-D78C-7194-DF704A549AA0}"/>
          </ac:spMkLst>
        </pc:spChg>
        <pc:spChg chg="mod">
          <ac:chgData name="Huy Pham" userId="918db3a1909f15e0" providerId="LiveId" clId="{03497528-0EE4-4D17-8645-95BD1B1DEF06}" dt="2024-03-27T08:51:15.101" v="2688" actId="1076"/>
          <ac:spMkLst>
            <pc:docMk/>
            <pc:sldMk cId="3067909804" sldId="453"/>
            <ac:spMk id="101" creationId="{122A2BBF-EC7B-94EB-C66C-F660B9D758D8}"/>
          </ac:spMkLst>
        </pc:spChg>
        <pc:graphicFrameChg chg="add del mod">
          <ac:chgData name="Huy Pham" userId="918db3a1909f15e0" providerId="LiveId" clId="{03497528-0EE4-4D17-8645-95BD1B1DEF06}" dt="2024-03-27T08:49:53.763" v="2649"/>
          <ac:graphicFrameMkLst>
            <pc:docMk/>
            <pc:sldMk cId="3067909804" sldId="453"/>
            <ac:graphicFrameMk id="19" creationId="{335ED649-0246-9736-C9B0-A46CA7CC796F}"/>
          </ac:graphicFrameMkLst>
        </pc:graphicFrameChg>
        <pc:graphicFrameChg chg="add del mod">
          <ac:chgData name="Huy Pham" userId="918db3a1909f15e0" providerId="LiveId" clId="{03497528-0EE4-4D17-8645-95BD1B1DEF06}" dt="2024-03-27T08:50:06.223" v="2658"/>
          <ac:graphicFrameMkLst>
            <pc:docMk/>
            <pc:sldMk cId="3067909804" sldId="453"/>
            <ac:graphicFrameMk id="22" creationId="{63092793-A8D8-BB01-0B56-E912B3ABB979}"/>
          </ac:graphicFrameMkLst>
        </pc:graphicFrameChg>
        <pc:graphicFrameChg chg="add">
          <ac:chgData name="Huy Pham" userId="918db3a1909f15e0" providerId="LiveId" clId="{03497528-0EE4-4D17-8645-95BD1B1DEF06}" dt="2024-03-27T08:50:03.138" v="2656"/>
          <ac:graphicFrameMkLst>
            <pc:docMk/>
            <pc:sldMk cId="3067909804" sldId="453"/>
            <ac:graphicFrameMk id="24" creationId="{79128B96-502A-6DE8-E799-0DA3D3EDFB77}"/>
          </ac:graphicFrameMkLst>
        </pc:graphicFrameChg>
        <pc:graphicFrameChg chg="add del mod">
          <ac:chgData name="Huy Pham" userId="918db3a1909f15e0" providerId="LiveId" clId="{03497528-0EE4-4D17-8645-95BD1B1DEF06}" dt="2024-03-27T08:50:13.798" v="2665"/>
          <ac:graphicFrameMkLst>
            <pc:docMk/>
            <pc:sldMk cId="3067909804" sldId="453"/>
            <ac:graphicFrameMk id="25" creationId="{16C72363-F112-5C07-97E4-31C916FE4583}"/>
          </ac:graphicFrameMkLst>
        </pc:graphicFrameChg>
        <pc:graphicFrameChg chg="add">
          <ac:chgData name="Huy Pham" userId="918db3a1909f15e0" providerId="LiveId" clId="{03497528-0EE4-4D17-8645-95BD1B1DEF06}" dt="2024-03-27T08:50:12.583" v="2663"/>
          <ac:graphicFrameMkLst>
            <pc:docMk/>
            <pc:sldMk cId="3067909804" sldId="453"/>
            <ac:graphicFrameMk id="27" creationId="{56DE1929-C926-3F35-508F-328B30EF81C9}"/>
          </ac:graphicFrameMkLst>
        </pc:graphicFrameChg>
        <pc:graphicFrameChg chg="add del mod">
          <ac:chgData name="Huy Pham" userId="918db3a1909f15e0" providerId="LiveId" clId="{03497528-0EE4-4D17-8645-95BD1B1DEF06}" dt="2024-03-27T08:50:21.652" v="2668"/>
          <ac:graphicFrameMkLst>
            <pc:docMk/>
            <pc:sldMk cId="3067909804" sldId="453"/>
            <ac:graphicFrameMk id="28" creationId="{D2208FE1-A7C5-2AEF-1E65-152B3080E434}"/>
          </ac:graphicFrameMkLst>
        </pc:graphicFrameChg>
        <pc:graphicFrameChg chg="add del mod">
          <ac:chgData name="Huy Pham" userId="918db3a1909f15e0" providerId="LiveId" clId="{03497528-0EE4-4D17-8645-95BD1B1DEF06}" dt="2024-03-27T08:50:32.130" v="2674"/>
          <ac:graphicFrameMkLst>
            <pc:docMk/>
            <pc:sldMk cId="3067909804" sldId="453"/>
            <ac:graphicFrameMk id="31" creationId="{960DC5E0-4ACA-D44E-1913-DBA5EE7DE7B1}"/>
          </ac:graphicFrameMkLst>
        </pc:graphicFrameChg>
        <pc:graphicFrameChg chg="add del mod">
          <ac:chgData name="Huy Pham" userId="918db3a1909f15e0" providerId="LiveId" clId="{03497528-0EE4-4D17-8645-95BD1B1DEF06}" dt="2024-03-27T09:36:38.069" v="2915"/>
          <ac:graphicFrameMkLst>
            <pc:docMk/>
            <pc:sldMk cId="3067909804" sldId="453"/>
            <ac:graphicFrameMk id="86" creationId="{14F379C3-5C18-1252-C57D-16B0B11B11F2}"/>
          </ac:graphicFrameMkLst>
        </pc:graphicFrameChg>
        <pc:graphicFrameChg chg="add del mod">
          <ac:chgData name="Huy Pham" userId="918db3a1909f15e0" providerId="LiveId" clId="{03497528-0EE4-4D17-8645-95BD1B1DEF06}" dt="2024-03-27T09:36:50.020" v="2921"/>
          <ac:graphicFrameMkLst>
            <pc:docMk/>
            <pc:sldMk cId="3067909804" sldId="453"/>
            <ac:graphicFrameMk id="89" creationId="{CC54CAEB-EAE7-25D4-F120-78AAE25DBE16}"/>
          </ac:graphicFrameMkLst>
        </pc:graphicFrameChg>
        <pc:picChg chg="add del mod">
          <ac:chgData name="Huy Pham" userId="918db3a1909f15e0" providerId="LiveId" clId="{03497528-0EE4-4D17-8645-95BD1B1DEF06}" dt="2024-03-27T09:24:57.992" v="2798" actId="478"/>
          <ac:picMkLst>
            <pc:docMk/>
            <pc:sldMk cId="3067909804" sldId="453"/>
            <ac:picMk id="35" creationId="{6AFA9268-5BC7-EC62-CA65-068AAEE02C2E}"/>
          </ac:picMkLst>
        </pc:picChg>
        <pc:picChg chg="add del mod">
          <ac:chgData name="Huy Pham" userId="918db3a1909f15e0" providerId="LiveId" clId="{03497528-0EE4-4D17-8645-95BD1B1DEF06}" dt="2024-03-27T09:29:13.403" v="2893" actId="478"/>
          <ac:picMkLst>
            <pc:docMk/>
            <pc:sldMk cId="3067909804" sldId="453"/>
            <ac:picMk id="36" creationId="{6D7D3342-FD3B-DF5E-09BF-8D38BFFDF77D}"/>
          </ac:picMkLst>
        </pc:picChg>
        <pc:cxnChg chg="add mod">
          <ac:chgData name="Huy Pham" userId="918db3a1909f15e0" providerId="LiveId" clId="{03497528-0EE4-4D17-8645-95BD1B1DEF06}" dt="2024-03-27T09:29:44.991" v="2910" actId="1036"/>
          <ac:cxnSpMkLst>
            <pc:docMk/>
            <pc:sldMk cId="3067909804" sldId="453"/>
            <ac:cxnSpMk id="39" creationId="{845B71B4-E6DC-29E4-1DB9-1CEFD25AF5FD}"/>
          </ac:cxnSpMkLst>
        </pc:cxnChg>
        <pc:cxnChg chg="add mod">
          <ac:chgData name="Huy Pham" userId="918db3a1909f15e0" providerId="LiveId" clId="{03497528-0EE4-4D17-8645-95BD1B1DEF06}" dt="2024-03-27T09:29:44.991" v="2910" actId="1036"/>
          <ac:cxnSpMkLst>
            <pc:docMk/>
            <pc:sldMk cId="3067909804" sldId="453"/>
            <ac:cxnSpMk id="41" creationId="{239288F3-7397-59D0-A5F0-3A151F93ECC1}"/>
          </ac:cxnSpMkLst>
        </pc:cxnChg>
        <pc:cxnChg chg="add mod">
          <ac:chgData name="Huy Pham" userId="918db3a1909f15e0" providerId="LiveId" clId="{03497528-0EE4-4D17-8645-95BD1B1DEF06}" dt="2024-03-27T09:29:44.991" v="2910" actId="1036"/>
          <ac:cxnSpMkLst>
            <pc:docMk/>
            <pc:sldMk cId="3067909804" sldId="453"/>
            <ac:cxnSpMk id="42" creationId="{E9E2B269-3CF2-EBFF-AB4F-71D4287B6386}"/>
          </ac:cxnSpMkLst>
        </pc:cxnChg>
        <pc:cxnChg chg="mod">
          <ac:chgData name="Huy Pham" userId="918db3a1909f15e0" providerId="LiveId" clId="{03497528-0EE4-4D17-8645-95BD1B1DEF06}" dt="2024-03-27T08:51:15.101" v="2688" actId="1076"/>
          <ac:cxnSpMkLst>
            <pc:docMk/>
            <pc:sldMk cId="3067909804" sldId="453"/>
            <ac:cxnSpMk id="46" creationId="{B45A1DED-BF2A-A177-BA32-E0B1E17777EE}"/>
          </ac:cxnSpMkLst>
        </pc:cxnChg>
        <pc:cxnChg chg="mod">
          <ac:chgData name="Huy Pham" userId="918db3a1909f15e0" providerId="LiveId" clId="{03497528-0EE4-4D17-8645-95BD1B1DEF06}" dt="2024-03-27T08:51:15.101" v="2688" actId="1076"/>
          <ac:cxnSpMkLst>
            <pc:docMk/>
            <pc:sldMk cId="3067909804" sldId="453"/>
            <ac:cxnSpMk id="50" creationId="{4BFCE7B3-0F34-D362-D151-BA8AD85B8A44}"/>
          </ac:cxnSpMkLst>
        </pc:cxnChg>
        <pc:cxnChg chg="mod">
          <ac:chgData name="Huy Pham" userId="918db3a1909f15e0" providerId="LiveId" clId="{03497528-0EE4-4D17-8645-95BD1B1DEF06}" dt="2024-03-27T08:51:15.101" v="2688" actId="1076"/>
          <ac:cxnSpMkLst>
            <pc:docMk/>
            <pc:sldMk cId="3067909804" sldId="453"/>
            <ac:cxnSpMk id="51" creationId="{F9F17264-5DE4-7A98-82AC-DDE70A4B92AD}"/>
          </ac:cxnSpMkLst>
        </pc:cxnChg>
        <pc:cxnChg chg="mod">
          <ac:chgData name="Huy Pham" userId="918db3a1909f15e0" providerId="LiveId" clId="{03497528-0EE4-4D17-8645-95BD1B1DEF06}" dt="2024-03-27T08:51:15.101" v="2688" actId="1076"/>
          <ac:cxnSpMkLst>
            <pc:docMk/>
            <pc:sldMk cId="3067909804" sldId="453"/>
            <ac:cxnSpMk id="62" creationId="{3CFB252B-47C7-BCC3-76A8-4D5B15B55E0F}"/>
          </ac:cxnSpMkLst>
        </pc:cxnChg>
        <pc:cxnChg chg="add mod">
          <ac:chgData name="Huy Pham" userId="918db3a1909f15e0" providerId="LiveId" clId="{03497528-0EE4-4D17-8645-95BD1B1DEF06}" dt="2024-03-27T09:29:44.991" v="2910" actId="1036"/>
          <ac:cxnSpMkLst>
            <pc:docMk/>
            <pc:sldMk cId="3067909804" sldId="453"/>
            <ac:cxnSpMk id="64" creationId="{F5F2724E-7D54-11F1-F16C-C6C08A928089}"/>
          </ac:cxnSpMkLst>
        </pc:cxnChg>
        <pc:cxnChg chg="add mod">
          <ac:chgData name="Huy Pham" userId="918db3a1909f15e0" providerId="LiveId" clId="{03497528-0EE4-4D17-8645-95BD1B1DEF06}" dt="2024-03-27T09:29:44.991" v="2910" actId="1036"/>
          <ac:cxnSpMkLst>
            <pc:docMk/>
            <pc:sldMk cId="3067909804" sldId="453"/>
            <ac:cxnSpMk id="65" creationId="{5582F922-EAB4-6E55-57CB-4956B46BCDC2}"/>
          </ac:cxnSpMkLst>
        </pc:cxnChg>
        <pc:cxnChg chg="mod">
          <ac:chgData name="Huy Pham" userId="918db3a1909f15e0" providerId="LiveId" clId="{03497528-0EE4-4D17-8645-95BD1B1DEF06}" dt="2024-03-27T08:51:15.101" v="2688" actId="1076"/>
          <ac:cxnSpMkLst>
            <pc:docMk/>
            <pc:sldMk cId="3067909804" sldId="453"/>
            <ac:cxnSpMk id="66" creationId="{AB3D47FE-7963-6505-9D14-AA6F93AC4A0C}"/>
          </ac:cxnSpMkLst>
        </pc:cxnChg>
        <pc:cxnChg chg="mod">
          <ac:chgData name="Huy Pham" userId="918db3a1909f15e0" providerId="LiveId" clId="{03497528-0EE4-4D17-8645-95BD1B1DEF06}" dt="2024-03-27T08:51:15.101" v="2688" actId="1076"/>
          <ac:cxnSpMkLst>
            <pc:docMk/>
            <pc:sldMk cId="3067909804" sldId="453"/>
            <ac:cxnSpMk id="73" creationId="{4B47CBCF-0A0D-2D12-0958-581107FDA1AC}"/>
          </ac:cxnSpMkLst>
        </pc:cxnChg>
        <pc:cxnChg chg="add mod">
          <ac:chgData name="Huy Pham" userId="918db3a1909f15e0" providerId="LiveId" clId="{03497528-0EE4-4D17-8645-95BD1B1DEF06}" dt="2024-03-27T09:29:44.991" v="2910" actId="1036"/>
          <ac:cxnSpMkLst>
            <pc:docMk/>
            <pc:sldMk cId="3067909804" sldId="453"/>
            <ac:cxnSpMk id="74" creationId="{FFE15D32-6577-41F1-8C87-1F3174ECA91B}"/>
          </ac:cxnSpMkLst>
        </pc:cxnChg>
        <pc:cxnChg chg="mod">
          <ac:chgData name="Huy Pham" userId="918db3a1909f15e0" providerId="LiveId" clId="{03497528-0EE4-4D17-8645-95BD1B1DEF06}" dt="2024-03-27T08:51:15.101" v="2688" actId="1076"/>
          <ac:cxnSpMkLst>
            <pc:docMk/>
            <pc:sldMk cId="3067909804" sldId="453"/>
            <ac:cxnSpMk id="81" creationId="{8C7DE12C-F68A-C098-E764-1B906F09C501}"/>
          </ac:cxnSpMkLst>
        </pc:cxnChg>
        <pc:cxnChg chg="mod">
          <ac:chgData name="Huy Pham" userId="918db3a1909f15e0" providerId="LiveId" clId="{03497528-0EE4-4D17-8645-95BD1B1DEF06}" dt="2024-03-27T08:51:15.101" v="2688" actId="1076"/>
          <ac:cxnSpMkLst>
            <pc:docMk/>
            <pc:sldMk cId="3067909804" sldId="453"/>
            <ac:cxnSpMk id="93" creationId="{3D2CA6A5-8C25-A2BF-34CE-C2801FD74AF2}"/>
          </ac:cxnSpMkLst>
        </pc:cxnChg>
        <pc:cxnChg chg="add mod">
          <ac:chgData name="Huy Pham" userId="918db3a1909f15e0" providerId="LiveId" clId="{03497528-0EE4-4D17-8645-95BD1B1DEF06}" dt="2024-03-27T09:39:49.660" v="2959" actId="1036"/>
          <ac:cxnSpMkLst>
            <pc:docMk/>
            <pc:sldMk cId="3067909804" sldId="453"/>
            <ac:cxnSpMk id="96" creationId="{21E71B72-50BD-A6A2-4C58-7EC486DF76FE}"/>
          </ac:cxnSpMkLst>
        </pc:cxnChg>
        <pc:cxnChg chg="add mod">
          <ac:chgData name="Huy Pham" userId="918db3a1909f15e0" providerId="LiveId" clId="{03497528-0EE4-4D17-8645-95BD1B1DEF06}" dt="2024-03-27T09:39:48.396" v="2955" actId="1036"/>
          <ac:cxnSpMkLst>
            <pc:docMk/>
            <pc:sldMk cId="3067909804" sldId="453"/>
            <ac:cxnSpMk id="105" creationId="{4215BC90-F228-BA17-8970-F7582CAAD758}"/>
          </ac:cxnSpMkLst>
        </pc:cxnChg>
      </pc:sldChg>
      <pc:sldChg chg="addSp delSp modSp add mod modAnim">
        <pc:chgData name="Huy Pham" userId="918db3a1909f15e0" providerId="LiveId" clId="{03497528-0EE4-4D17-8645-95BD1B1DEF06}" dt="2024-04-02T00:28:10.837" v="3296" actId="1076"/>
        <pc:sldMkLst>
          <pc:docMk/>
          <pc:sldMk cId="413798045" sldId="454"/>
        </pc:sldMkLst>
        <pc:spChg chg="mod">
          <ac:chgData name="Huy Pham" userId="918db3a1909f15e0" providerId="LiveId" clId="{03497528-0EE4-4D17-8645-95BD1B1DEF06}" dt="2024-04-01T08:20:01.130" v="2976" actId="1038"/>
          <ac:spMkLst>
            <pc:docMk/>
            <pc:sldMk cId="413798045" sldId="454"/>
            <ac:spMk id="11" creationId="{66389595-266F-1E34-F9B3-B301A1D36E27}"/>
          </ac:spMkLst>
        </pc:spChg>
        <pc:spChg chg="mod">
          <ac:chgData name="Huy Pham" userId="918db3a1909f15e0" providerId="LiveId" clId="{03497528-0EE4-4D17-8645-95BD1B1DEF06}" dt="2024-04-01T08:20:00.686" v="2975" actId="20577"/>
          <ac:spMkLst>
            <pc:docMk/>
            <pc:sldMk cId="413798045" sldId="454"/>
            <ac:spMk id="12" creationId="{C48652AC-C627-2B19-2990-1EF69B0ACB9F}"/>
          </ac:spMkLst>
        </pc:spChg>
        <pc:spChg chg="del">
          <ac:chgData name="Huy Pham" userId="918db3a1909f15e0" providerId="LiveId" clId="{03497528-0EE4-4D17-8645-95BD1B1DEF06}" dt="2024-04-01T08:19:37.794" v="2963" actId="478"/>
          <ac:spMkLst>
            <pc:docMk/>
            <pc:sldMk cId="413798045" sldId="454"/>
            <ac:spMk id="19" creationId="{9B9CBC5A-E8F9-3585-58F0-BCE585865198}"/>
          </ac:spMkLst>
        </pc:spChg>
        <pc:spChg chg="mod">
          <ac:chgData name="Huy Pham" userId="918db3a1909f15e0" providerId="LiveId" clId="{03497528-0EE4-4D17-8645-95BD1B1DEF06}" dt="2024-04-02T00:24:32.822" v="3226" actId="14100"/>
          <ac:spMkLst>
            <pc:docMk/>
            <pc:sldMk cId="413798045" sldId="454"/>
            <ac:spMk id="20" creationId="{A06BA14A-8D8C-664A-A722-7DAD205B5E1D}"/>
          </ac:spMkLst>
        </pc:spChg>
        <pc:spChg chg="add mod">
          <ac:chgData name="Huy Pham" userId="918db3a1909f15e0" providerId="LiveId" clId="{03497528-0EE4-4D17-8645-95BD1B1DEF06}" dt="2024-04-02T00:24:27.274" v="3225" actId="1036"/>
          <ac:spMkLst>
            <pc:docMk/>
            <pc:sldMk cId="413798045" sldId="454"/>
            <ac:spMk id="21" creationId="{BFA12BD7-1978-3F8B-3DAF-FBDB7A8F7A99}"/>
          </ac:spMkLst>
        </pc:spChg>
        <pc:spChg chg="del">
          <ac:chgData name="Huy Pham" userId="918db3a1909f15e0" providerId="LiveId" clId="{03497528-0EE4-4D17-8645-95BD1B1DEF06}" dt="2024-04-01T08:19:39.746" v="2964" actId="478"/>
          <ac:spMkLst>
            <pc:docMk/>
            <pc:sldMk cId="413798045" sldId="454"/>
            <ac:spMk id="22" creationId="{D8E7221C-00A7-798C-B5FD-73512A3FF337}"/>
          </ac:spMkLst>
        </pc:spChg>
        <pc:spChg chg="add mod">
          <ac:chgData name="Huy Pham" userId="918db3a1909f15e0" providerId="LiveId" clId="{03497528-0EE4-4D17-8645-95BD1B1DEF06}" dt="2024-04-02T00:24:34.903" v="3228" actId="1036"/>
          <ac:spMkLst>
            <pc:docMk/>
            <pc:sldMk cId="413798045" sldId="454"/>
            <ac:spMk id="23" creationId="{43DA9961-9AC4-5BA8-6A31-427620042AEA}"/>
          </ac:spMkLst>
        </pc:spChg>
        <pc:spChg chg="del">
          <ac:chgData name="Huy Pham" userId="918db3a1909f15e0" providerId="LiveId" clId="{03497528-0EE4-4D17-8645-95BD1B1DEF06}" dt="2024-04-01T08:19:37.794" v="2963" actId="478"/>
          <ac:spMkLst>
            <pc:docMk/>
            <pc:sldMk cId="413798045" sldId="454"/>
            <ac:spMk id="23" creationId="{6078BB99-7BF3-CC7F-C98C-CEF944D91499}"/>
          </ac:spMkLst>
        </pc:spChg>
        <pc:spChg chg="add mod">
          <ac:chgData name="Huy Pham" userId="918db3a1909f15e0" providerId="LiveId" clId="{03497528-0EE4-4D17-8645-95BD1B1DEF06}" dt="2024-04-02T00:24:47.108" v="3232" actId="1035"/>
          <ac:spMkLst>
            <pc:docMk/>
            <pc:sldMk cId="413798045" sldId="454"/>
            <ac:spMk id="24" creationId="{1D1760F2-8C9D-B6A4-1B5E-9B3ECF227B02}"/>
          </ac:spMkLst>
        </pc:spChg>
        <pc:spChg chg="del">
          <ac:chgData name="Huy Pham" userId="918db3a1909f15e0" providerId="LiveId" clId="{03497528-0EE4-4D17-8645-95BD1B1DEF06}" dt="2024-04-01T08:19:41.962" v="2965" actId="478"/>
          <ac:spMkLst>
            <pc:docMk/>
            <pc:sldMk cId="413798045" sldId="454"/>
            <ac:spMk id="24" creationId="{F635A5CF-8043-079F-598A-396A40B06227}"/>
          </ac:spMkLst>
        </pc:spChg>
        <pc:spChg chg="add mod">
          <ac:chgData name="Huy Pham" userId="918db3a1909f15e0" providerId="LiveId" clId="{03497528-0EE4-4D17-8645-95BD1B1DEF06}" dt="2024-04-02T00:27:12.528" v="3273" actId="1076"/>
          <ac:spMkLst>
            <pc:docMk/>
            <pc:sldMk cId="413798045" sldId="454"/>
            <ac:spMk id="25" creationId="{5822A15A-7002-3167-74A2-EAB235FBC48C}"/>
          </ac:spMkLst>
        </pc:spChg>
        <pc:spChg chg="add mod">
          <ac:chgData name="Huy Pham" userId="918db3a1909f15e0" providerId="LiveId" clId="{03497528-0EE4-4D17-8645-95BD1B1DEF06}" dt="2024-04-02T00:27:12.528" v="3273" actId="1076"/>
          <ac:spMkLst>
            <pc:docMk/>
            <pc:sldMk cId="413798045" sldId="454"/>
            <ac:spMk id="27" creationId="{20B0C377-669F-34C8-C840-CCE6D7678C49}"/>
          </ac:spMkLst>
        </pc:spChg>
        <pc:spChg chg="del">
          <ac:chgData name="Huy Pham" userId="918db3a1909f15e0" providerId="LiveId" clId="{03497528-0EE4-4D17-8645-95BD1B1DEF06}" dt="2024-04-01T08:19:37.794" v="2963" actId="478"/>
          <ac:spMkLst>
            <pc:docMk/>
            <pc:sldMk cId="413798045" sldId="454"/>
            <ac:spMk id="27" creationId="{A107801B-3E47-DD35-1A65-09D97AD76660}"/>
          </ac:spMkLst>
        </pc:spChg>
        <pc:spChg chg="del">
          <ac:chgData name="Huy Pham" userId="918db3a1909f15e0" providerId="LiveId" clId="{03497528-0EE4-4D17-8645-95BD1B1DEF06}" dt="2024-04-01T08:19:37.794" v="2963" actId="478"/>
          <ac:spMkLst>
            <pc:docMk/>
            <pc:sldMk cId="413798045" sldId="454"/>
            <ac:spMk id="28" creationId="{E5AAB77D-D230-2A03-B5FD-ACD7E1EB4B5A}"/>
          </ac:spMkLst>
        </pc:spChg>
        <pc:spChg chg="del">
          <ac:chgData name="Huy Pham" userId="918db3a1909f15e0" providerId="LiveId" clId="{03497528-0EE4-4D17-8645-95BD1B1DEF06}" dt="2024-04-01T08:19:41.962" v="2965" actId="478"/>
          <ac:spMkLst>
            <pc:docMk/>
            <pc:sldMk cId="413798045" sldId="454"/>
            <ac:spMk id="29" creationId="{5F1B45D8-3941-5640-CBAF-2414477FE674}"/>
          </ac:spMkLst>
        </pc:spChg>
        <pc:spChg chg="add del mod">
          <ac:chgData name="Huy Pham" userId="918db3a1909f15e0" providerId="LiveId" clId="{03497528-0EE4-4D17-8645-95BD1B1DEF06}" dt="2024-04-02T00:26:07.957" v="3247" actId="478"/>
          <ac:spMkLst>
            <pc:docMk/>
            <pc:sldMk cId="413798045" sldId="454"/>
            <ac:spMk id="29" creationId="{CACC2D63-9489-42AF-1570-5FF8828F95A8}"/>
          </ac:spMkLst>
        </pc:spChg>
        <pc:spChg chg="del">
          <ac:chgData name="Huy Pham" userId="918db3a1909f15e0" providerId="LiveId" clId="{03497528-0EE4-4D17-8645-95BD1B1DEF06}" dt="2024-04-01T08:19:41.962" v="2965" actId="478"/>
          <ac:spMkLst>
            <pc:docMk/>
            <pc:sldMk cId="413798045" sldId="454"/>
            <ac:spMk id="30" creationId="{0807ECE7-94BC-2E0C-3E4F-CEC52F73059C}"/>
          </ac:spMkLst>
        </pc:spChg>
        <pc:spChg chg="add mod">
          <ac:chgData name="Huy Pham" userId="918db3a1909f15e0" providerId="LiveId" clId="{03497528-0EE4-4D17-8645-95BD1B1DEF06}" dt="2024-04-02T00:27:12.528" v="3273" actId="1076"/>
          <ac:spMkLst>
            <pc:docMk/>
            <pc:sldMk cId="413798045" sldId="454"/>
            <ac:spMk id="30" creationId="{88E868A4-9ADC-B5B6-A080-886486531BAB}"/>
          </ac:spMkLst>
        </pc:spChg>
        <pc:spChg chg="add mod">
          <ac:chgData name="Huy Pham" userId="918db3a1909f15e0" providerId="LiveId" clId="{03497528-0EE4-4D17-8645-95BD1B1DEF06}" dt="2024-04-02T00:27:17.472" v="3283" actId="1036"/>
          <ac:spMkLst>
            <pc:docMk/>
            <pc:sldMk cId="413798045" sldId="454"/>
            <ac:spMk id="31" creationId="{0A89AE95-85A4-5894-21B0-9CAD09000506}"/>
          </ac:spMkLst>
        </pc:spChg>
        <pc:spChg chg="add mod">
          <ac:chgData name="Huy Pham" userId="918db3a1909f15e0" providerId="LiveId" clId="{03497528-0EE4-4D17-8645-95BD1B1DEF06}" dt="2024-04-02T00:27:17.472" v="3283" actId="1036"/>
          <ac:spMkLst>
            <pc:docMk/>
            <pc:sldMk cId="413798045" sldId="454"/>
            <ac:spMk id="32" creationId="{88ADFF5F-C869-E59D-5A50-8A2A494FF822}"/>
          </ac:spMkLst>
        </pc:spChg>
        <pc:spChg chg="del">
          <ac:chgData name="Huy Pham" userId="918db3a1909f15e0" providerId="LiveId" clId="{03497528-0EE4-4D17-8645-95BD1B1DEF06}" dt="2024-04-01T08:19:41.962" v="2965" actId="478"/>
          <ac:spMkLst>
            <pc:docMk/>
            <pc:sldMk cId="413798045" sldId="454"/>
            <ac:spMk id="33" creationId="{4673A043-9E73-45D3-4114-093B13AB5FA2}"/>
          </ac:spMkLst>
        </pc:spChg>
        <pc:spChg chg="add mod">
          <ac:chgData name="Huy Pham" userId="918db3a1909f15e0" providerId="LiveId" clId="{03497528-0EE4-4D17-8645-95BD1B1DEF06}" dt="2024-04-02T00:27:17.472" v="3283" actId="1036"/>
          <ac:spMkLst>
            <pc:docMk/>
            <pc:sldMk cId="413798045" sldId="454"/>
            <ac:spMk id="33" creationId="{A64CE7B4-4B78-522F-6D62-612B27749C39}"/>
          </ac:spMkLst>
        </pc:spChg>
        <pc:spChg chg="add mod">
          <ac:chgData name="Huy Pham" userId="918db3a1909f15e0" providerId="LiveId" clId="{03497528-0EE4-4D17-8645-95BD1B1DEF06}" dt="2024-04-02T00:27:12.528" v="3273" actId="1076"/>
          <ac:spMkLst>
            <pc:docMk/>
            <pc:sldMk cId="413798045" sldId="454"/>
            <ac:spMk id="34" creationId="{0B74B409-CAD2-95E6-27A7-2F04B94114A9}"/>
          </ac:spMkLst>
        </pc:spChg>
        <pc:spChg chg="del">
          <ac:chgData name="Huy Pham" userId="918db3a1909f15e0" providerId="LiveId" clId="{03497528-0EE4-4D17-8645-95BD1B1DEF06}" dt="2024-04-01T08:19:41.962" v="2965" actId="478"/>
          <ac:spMkLst>
            <pc:docMk/>
            <pc:sldMk cId="413798045" sldId="454"/>
            <ac:spMk id="34" creationId="{6C3E15A7-1AA4-F554-1CCB-D8622B008D22}"/>
          </ac:spMkLst>
        </pc:spChg>
        <pc:spChg chg="add mod">
          <ac:chgData name="Huy Pham" userId="918db3a1909f15e0" providerId="LiveId" clId="{03497528-0EE4-4D17-8645-95BD1B1DEF06}" dt="2024-04-02T00:27:35.382" v="3287" actId="20577"/>
          <ac:spMkLst>
            <pc:docMk/>
            <pc:sldMk cId="413798045" sldId="454"/>
            <ac:spMk id="35" creationId="{839A7E40-7A5A-3C00-2859-CE3C2B7A0805}"/>
          </ac:spMkLst>
        </pc:spChg>
        <pc:spChg chg="del">
          <ac:chgData name="Huy Pham" userId="918db3a1909f15e0" providerId="LiveId" clId="{03497528-0EE4-4D17-8645-95BD1B1DEF06}" dt="2024-04-01T08:19:41.962" v="2965" actId="478"/>
          <ac:spMkLst>
            <pc:docMk/>
            <pc:sldMk cId="413798045" sldId="454"/>
            <ac:spMk id="35" creationId="{CDFE7A76-B281-6053-DA40-AE87D01DE171}"/>
          </ac:spMkLst>
        </pc:spChg>
        <pc:spChg chg="add mod">
          <ac:chgData name="Huy Pham" userId="918db3a1909f15e0" providerId="LiveId" clId="{03497528-0EE4-4D17-8645-95BD1B1DEF06}" dt="2024-04-02T00:27:41.596" v="3289" actId="20577"/>
          <ac:spMkLst>
            <pc:docMk/>
            <pc:sldMk cId="413798045" sldId="454"/>
            <ac:spMk id="36" creationId="{8E5565EB-B509-5173-1E48-9389E0249935}"/>
          </ac:spMkLst>
        </pc:spChg>
        <pc:spChg chg="del">
          <ac:chgData name="Huy Pham" userId="918db3a1909f15e0" providerId="LiveId" clId="{03497528-0EE4-4D17-8645-95BD1B1DEF06}" dt="2024-04-01T08:19:41.962" v="2965" actId="478"/>
          <ac:spMkLst>
            <pc:docMk/>
            <pc:sldMk cId="413798045" sldId="454"/>
            <ac:spMk id="36" creationId="{C73C3F55-9DDD-8E71-E785-A2278D20D049}"/>
          </ac:spMkLst>
        </pc:spChg>
        <pc:spChg chg="del">
          <ac:chgData name="Huy Pham" userId="918db3a1909f15e0" providerId="LiveId" clId="{03497528-0EE4-4D17-8645-95BD1B1DEF06}" dt="2024-04-01T08:19:41.962" v="2965" actId="478"/>
          <ac:spMkLst>
            <pc:docMk/>
            <pc:sldMk cId="413798045" sldId="454"/>
            <ac:spMk id="37" creationId="{3627CA1A-B6B2-16A7-3431-F96880437D16}"/>
          </ac:spMkLst>
        </pc:spChg>
        <pc:spChg chg="add mod">
          <ac:chgData name="Huy Pham" userId="918db3a1909f15e0" providerId="LiveId" clId="{03497528-0EE4-4D17-8645-95BD1B1DEF06}" dt="2024-04-02T00:27:32.390" v="3285" actId="1076"/>
          <ac:spMkLst>
            <pc:docMk/>
            <pc:sldMk cId="413798045" sldId="454"/>
            <ac:spMk id="37" creationId="{5F063E04-CD0C-CE19-1840-C332A3448438}"/>
          </ac:spMkLst>
        </pc:spChg>
        <pc:spChg chg="del">
          <ac:chgData name="Huy Pham" userId="918db3a1909f15e0" providerId="LiveId" clId="{03497528-0EE4-4D17-8645-95BD1B1DEF06}" dt="2024-04-01T08:19:41.962" v="2965" actId="478"/>
          <ac:spMkLst>
            <pc:docMk/>
            <pc:sldMk cId="413798045" sldId="454"/>
            <ac:spMk id="38" creationId="{A1C3D273-21E5-F135-9856-27E92E1A9BDB}"/>
          </ac:spMkLst>
        </pc:spChg>
        <pc:spChg chg="add mod">
          <ac:chgData name="Huy Pham" userId="918db3a1909f15e0" providerId="LiveId" clId="{03497528-0EE4-4D17-8645-95BD1B1DEF06}" dt="2024-04-02T00:27:56.413" v="3291" actId="20577"/>
          <ac:spMkLst>
            <pc:docMk/>
            <pc:sldMk cId="413798045" sldId="454"/>
            <ac:spMk id="38" creationId="{B50E1A7A-70CD-97AF-BAD3-82CCA585E207}"/>
          </ac:spMkLst>
        </pc:spChg>
        <pc:spChg chg="add mod">
          <ac:chgData name="Huy Pham" userId="918db3a1909f15e0" providerId="LiveId" clId="{03497528-0EE4-4D17-8645-95BD1B1DEF06}" dt="2024-04-02T00:27:59.452" v="3293" actId="20577"/>
          <ac:spMkLst>
            <pc:docMk/>
            <pc:sldMk cId="413798045" sldId="454"/>
            <ac:spMk id="39" creationId="{3E7A9A82-F7F2-BFE0-7471-325FF4F1CE40}"/>
          </ac:spMkLst>
        </pc:spChg>
        <pc:spChg chg="del">
          <ac:chgData name="Huy Pham" userId="918db3a1909f15e0" providerId="LiveId" clId="{03497528-0EE4-4D17-8645-95BD1B1DEF06}" dt="2024-04-01T08:19:41.962" v="2965" actId="478"/>
          <ac:spMkLst>
            <pc:docMk/>
            <pc:sldMk cId="413798045" sldId="454"/>
            <ac:spMk id="39" creationId="{D61CEFCE-1B85-CF06-A346-25516B97E2FB}"/>
          </ac:spMkLst>
        </pc:spChg>
        <pc:spChg chg="add mod">
          <ac:chgData name="Huy Pham" userId="918db3a1909f15e0" providerId="LiveId" clId="{03497528-0EE4-4D17-8645-95BD1B1DEF06}" dt="2024-04-02T00:27:32.390" v="3285" actId="1076"/>
          <ac:spMkLst>
            <pc:docMk/>
            <pc:sldMk cId="413798045" sldId="454"/>
            <ac:spMk id="40" creationId="{A95BF23E-F7DA-78D7-1336-ACD1919A5857}"/>
          </ac:spMkLst>
        </pc:spChg>
        <pc:spChg chg="add mod">
          <ac:chgData name="Huy Pham" userId="918db3a1909f15e0" providerId="LiveId" clId="{03497528-0EE4-4D17-8645-95BD1B1DEF06}" dt="2024-04-02T00:28:10.837" v="3296" actId="1076"/>
          <ac:spMkLst>
            <pc:docMk/>
            <pc:sldMk cId="413798045" sldId="454"/>
            <ac:spMk id="41" creationId="{651D8B82-2867-D757-5397-5ACB0D3AACDF}"/>
          </ac:spMkLst>
        </pc:spChg>
        <pc:spChg chg="del">
          <ac:chgData name="Huy Pham" userId="918db3a1909f15e0" providerId="LiveId" clId="{03497528-0EE4-4D17-8645-95BD1B1DEF06}" dt="2024-04-01T08:19:37.794" v="2963" actId="478"/>
          <ac:spMkLst>
            <pc:docMk/>
            <pc:sldMk cId="413798045" sldId="454"/>
            <ac:spMk id="43" creationId="{4991B864-16EE-393F-5A52-88E84B09239F}"/>
          </ac:spMkLst>
        </pc:spChg>
        <pc:spChg chg="del">
          <ac:chgData name="Huy Pham" userId="918db3a1909f15e0" providerId="LiveId" clId="{03497528-0EE4-4D17-8645-95BD1B1DEF06}" dt="2024-04-01T08:19:41.962" v="2965" actId="478"/>
          <ac:spMkLst>
            <pc:docMk/>
            <pc:sldMk cId="413798045" sldId="454"/>
            <ac:spMk id="45" creationId="{9487C2DA-526B-A165-8A66-7D6581A0E6FB}"/>
          </ac:spMkLst>
        </pc:spChg>
        <pc:spChg chg="del">
          <ac:chgData name="Huy Pham" userId="918db3a1909f15e0" providerId="LiveId" clId="{03497528-0EE4-4D17-8645-95BD1B1DEF06}" dt="2024-04-01T08:19:41.962" v="2965" actId="478"/>
          <ac:spMkLst>
            <pc:docMk/>
            <pc:sldMk cId="413798045" sldId="454"/>
            <ac:spMk id="48" creationId="{2099692A-A535-69DC-3085-B97DBD350CF7}"/>
          </ac:spMkLst>
        </pc:spChg>
        <pc:spChg chg="del">
          <ac:chgData name="Huy Pham" userId="918db3a1909f15e0" providerId="LiveId" clId="{03497528-0EE4-4D17-8645-95BD1B1DEF06}" dt="2024-04-01T08:19:41.962" v="2965" actId="478"/>
          <ac:spMkLst>
            <pc:docMk/>
            <pc:sldMk cId="413798045" sldId="454"/>
            <ac:spMk id="50" creationId="{2AF80576-0A7C-7905-EE2D-19A9039B1F97}"/>
          </ac:spMkLst>
        </pc:spChg>
        <pc:spChg chg="del">
          <ac:chgData name="Huy Pham" userId="918db3a1909f15e0" providerId="LiveId" clId="{03497528-0EE4-4D17-8645-95BD1B1DEF06}" dt="2024-04-01T08:19:41.962" v="2965" actId="478"/>
          <ac:spMkLst>
            <pc:docMk/>
            <pc:sldMk cId="413798045" sldId="454"/>
            <ac:spMk id="51" creationId="{15DC6F4C-D703-8AF6-CBFA-885B26C0A2CE}"/>
          </ac:spMkLst>
        </pc:spChg>
        <pc:graphicFrameChg chg="add del mod">
          <ac:chgData name="Huy Pham" userId="918db3a1909f15e0" providerId="LiveId" clId="{03497528-0EE4-4D17-8645-95BD1B1DEF06}" dt="2024-04-02T00:23:04.568" v="3198"/>
          <ac:graphicFrameMkLst>
            <pc:docMk/>
            <pc:sldMk cId="413798045" sldId="454"/>
            <ac:graphicFrameMk id="3" creationId="{5DD874F2-8614-D1A7-51C0-DFB2B81BA277}"/>
          </ac:graphicFrameMkLst>
        </pc:graphicFrameChg>
        <pc:cxnChg chg="del">
          <ac:chgData name="Huy Pham" userId="918db3a1909f15e0" providerId="LiveId" clId="{03497528-0EE4-4D17-8645-95BD1B1DEF06}" dt="2024-04-01T08:19:41.962" v="2965" actId="478"/>
          <ac:cxnSpMkLst>
            <pc:docMk/>
            <pc:sldMk cId="413798045" sldId="454"/>
            <ac:cxnSpMk id="21" creationId="{7834DEE6-C6DF-8E7D-ED3B-D5D2B6BE9002}"/>
          </ac:cxnSpMkLst>
        </pc:cxnChg>
        <pc:cxnChg chg="del">
          <ac:chgData name="Huy Pham" userId="918db3a1909f15e0" providerId="LiveId" clId="{03497528-0EE4-4D17-8645-95BD1B1DEF06}" dt="2024-04-01T08:19:41.962" v="2965" actId="478"/>
          <ac:cxnSpMkLst>
            <pc:docMk/>
            <pc:sldMk cId="413798045" sldId="454"/>
            <ac:cxnSpMk id="25" creationId="{091419E0-9ECC-9774-361E-209E977E0B83}"/>
          </ac:cxnSpMkLst>
        </pc:cxnChg>
        <pc:cxnChg chg="del">
          <ac:chgData name="Huy Pham" userId="918db3a1909f15e0" providerId="LiveId" clId="{03497528-0EE4-4D17-8645-95BD1B1DEF06}" dt="2024-04-01T08:19:41.962" v="2965" actId="478"/>
          <ac:cxnSpMkLst>
            <pc:docMk/>
            <pc:sldMk cId="413798045" sldId="454"/>
            <ac:cxnSpMk id="31" creationId="{B2031978-5950-86B5-C318-33ECF9F707A6}"/>
          </ac:cxnSpMkLst>
        </pc:cxnChg>
        <pc:cxnChg chg="del">
          <ac:chgData name="Huy Pham" userId="918db3a1909f15e0" providerId="LiveId" clId="{03497528-0EE4-4D17-8645-95BD1B1DEF06}" dt="2024-04-01T08:19:41.962" v="2965" actId="478"/>
          <ac:cxnSpMkLst>
            <pc:docMk/>
            <pc:sldMk cId="413798045" sldId="454"/>
            <ac:cxnSpMk id="32" creationId="{38067A11-FFB6-11C0-35E3-55FBCE2038EF}"/>
          </ac:cxnSpMkLst>
        </pc:cxnChg>
        <pc:cxnChg chg="del">
          <ac:chgData name="Huy Pham" userId="918db3a1909f15e0" providerId="LiveId" clId="{03497528-0EE4-4D17-8645-95BD1B1DEF06}" dt="2024-04-01T08:19:41.962" v="2965" actId="478"/>
          <ac:cxnSpMkLst>
            <pc:docMk/>
            <pc:sldMk cId="413798045" sldId="454"/>
            <ac:cxnSpMk id="41" creationId="{E4306965-EE83-B7AB-B672-3B3D575851B7}"/>
          </ac:cxnSpMkLst>
        </pc:cxnChg>
      </pc:sldChg>
      <pc:sldChg chg="add del">
        <pc:chgData name="Huy Pham" userId="918db3a1909f15e0" providerId="LiveId" clId="{03497528-0EE4-4D17-8645-95BD1B1DEF06}" dt="2024-04-01T08:20:04.614" v="2979"/>
        <pc:sldMkLst>
          <pc:docMk/>
          <pc:sldMk cId="320194702" sldId="455"/>
        </pc:sldMkLst>
      </pc:sldChg>
      <pc:sldChg chg="addSp delSp modSp add mod">
        <pc:chgData name="Huy Pham" userId="918db3a1909f15e0" providerId="LiveId" clId="{03497528-0EE4-4D17-8645-95BD1B1DEF06}" dt="2024-04-02T00:30:26.896" v="3343" actId="207"/>
        <pc:sldMkLst>
          <pc:docMk/>
          <pc:sldMk cId="1789226041" sldId="455"/>
        </pc:sldMkLst>
        <pc:spChg chg="mod">
          <ac:chgData name="Huy Pham" userId="918db3a1909f15e0" providerId="LiveId" clId="{03497528-0EE4-4D17-8645-95BD1B1DEF06}" dt="2024-04-02T00:30:22.107" v="3342" actId="14100"/>
          <ac:spMkLst>
            <pc:docMk/>
            <pc:sldMk cId="1789226041" sldId="455"/>
            <ac:spMk id="20" creationId="{A06BA14A-8D8C-664A-A722-7DAD205B5E1D}"/>
          </ac:spMkLst>
        </pc:spChg>
        <pc:spChg chg="add">
          <ac:chgData name="Huy Pham" userId="918db3a1909f15e0" providerId="LiveId" clId="{03497528-0EE4-4D17-8645-95BD1B1DEF06}" dt="2024-04-02T00:28:29.475" v="3300"/>
          <ac:spMkLst>
            <pc:docMk/>
            <pc:sldMk cId="1789226041" sldId="455"/>
            <ac:spMk id="22" creationId="{3B043832-050F-F3DC-C379-0A84085033CE}"/>
          </ac:spMkLst>
        </pc:spChg>
        <pc:spChg chg="add">
          <ac:chgData name="Huy Pham" userId="918db3a1909f15e0" providerId="LiveId" clId="{03497528-0EE4-4D17-8645-95BD1B1DEF06}" dt="2024-04-02T00:28:29.475" v="3300"/>
          <ac:spMkLst>
            <pc:docMk/>
            <pc:sldMk cId="1789226041" sldId="455"/>
            <ac:spMk id="23" creationId="{B0BA4015-674A-8677-350C-B4DA4902BA94}"/>
          </ac:spMkLst>
        </pc:spChg>
        <pc:spChg chg="add">
          <ac:chgData name="Huy Pham" userId="918db3a1909f15e0" providerId="LiveId" clId="{03497528-0EE4-4D17-8645-95BD1B1DEF06}" dt="2024-04-02T00:28:29.475" v="3300"/>
          <ac:spMkLst>
            <pc:docMk/>
            <pc:sldMk cId="1789226041" sldId="455"/>
            <ac:spMk id="24" creationId="{5D20CFDF-5355-3E12-225A-AB15CBFD260A}"/>
          </ac:spMkLst>
        </pc:spChg>
        <pc:spChg chg="add mod">
          <ac:chgData name="Huy Pham" userId="918db3a1909f15e0" providerId="LiveId" clId="{03497528-0EE4-4D17-8645-95BD1B1DEF06}" dt="2024-04-02T00:30:26.896" v="3343" actId="207"/>
          <ac:spMkLst>
            <pc:docMk/>
            <pc:sldMk cId="1789226041" sldId="455"/>
            <ac:spMk id="28" creationId="{8D3BF808-F1CB-734A-9DF9-56A1C2DEB7FA}"/>
          </ac:spMkLst>
        </pc:spChg>
        <pc:graphicFrameChg chg="add del mod">
          <ac:chgData name="Huy Pham" userId="918db3a1909f15e0" providerId="LiveId" clId="{03497528-0EE4-4D17-8645-95BD1B1DEF06}" dt="2024-04-02T00:28:31.073" v="3302"/>
          <ac:graphicFrameMkLst>
            <pc:docMk/>
            <pc:sldMk cId="1789226041" sldId="455"/>
            <ac:graphicFrameMk id="3" creationId="{A7698932-D444-6F30-0D65-AC55E0000445}"/>
          </ac:graphicFrameMkLst>
        </pc:graphicFrameChg>
        <pc:graphicFrameChg chg="add">
          <ac:chgData name="Huy Pham" userId="918db3a1909f15e0" providerId="LiveId" clId="{03497528-0EE4-4D17-8645-95BD1B1DEF06}" dt="2024-04-02T00:28:29.475" v="3300"/>
          <ac:graphicFrameMkLst>
            <pc:docMk/>
            <pc:sldMk cId="1789226041" sldId="455"/>
            <ac:graphicFrameMk id="19" creationId="{0FA434FA-EE28-52B8-D5E9-88F970842B23}"/>
          </ac:graphicFrameMkLst>
        </pc:graphicFrameChg>
        <pc:graphicFrameChg chg="add">
          <ac:chgData name="Huy Pham" userId="918db3a1909f15e0" providerId="LiveId" clId="{03497528-0EE4-4D17-8645-95BD1B1DEF06}" dt="2024-04-02T00:28:29.475" v="3300"/>
          <ac:graphicFrameMkLst>
            <pc:docMk/>
            <pc:sldMk cId="1789226041" sldId="455"/>
            <ac:graphicFrameMk id="21" creationId="{58A6637A-0F38-1459-D31F-5997B73627A1}"/>
          </ac:graphicFrameMkLst>
        </pc:graphicFrameChg>
        <pc:graphicFrameChg chg="add del mod">
          <ac:chgData name="Huy Pham" userId="918db3a1909f15e0" providerId="LiveId" clId="{03497528-0EE4-4D17-8645-95BD1B1DEF06}" dt="2024-04-02T00:28:41.514" v="3305"/>
          <ac:graphicFrameMkLst>
            <pc:docMk/>
            <pc:sldMk cId="1789226041" sldId="455"/>
            <ac:graphicFrameMk id="25" creationId="{A8C981EB-EAC3-D73E-ECC7-DF7AE4126F9C}"/>
          </ac:graphicFrameMkLst>
        </pc:graphicFrameChg>
        <pc:graphicFrameChg chg="add del mod">
          <ac:chgData name="Huy Pham" userId="918db3a1909f15e0" providerId="LiveId" clId="{03497528-0EE4-4D17-8645-95BD1B1DEF06}" dt="2024-04-02T00:29:17.121" v="3318"/>
          <ac:graphicFrameMkLst>
            <pc:docMk/>
            <pc:sldMk cId="1789226041" sldId="455"/>
            <ac:graphicFrameMk id="29" creationId="{0AE453EA-F516-2678-BCFC-5778BDEA6604}"/>
          </ac:graphicFrameMkLst>
        </pc:graphicFrameChg>
        <pc:graphicFrameChg chg="add del mod">
          <ac:chgData name="Huy Pham" userId="918db3a1909f15e0" providerId="LiveId" clId="{03497528-0EE4-4D17-8645-95BD1B1DEF06}" dt="2024-04-02T00:29:28.048" v="3323"/>
          <ac:graphicFrameMkLst>
            <pc:docMk/>
            <pc:sldMk cId="1789226041" sldId="455"/>
            <ac:graphicFrameMk id="30" creationId="{BDFCBBB7-2B94-1927-F87B-F86F45124C63}"/>
          </ac:graphicFrameMkLst>
        </pc:graphicFrameChg>
        <pc:graphicFrameChg chg="add del mod">
          <ac:chgData name="Huy Pham" userId="918db3a1909f15e0" providerId="LiveId" clId="{03497528-0EE4-4D17-8645-95BD1B1DEF06}" dt="2024-04-02T00:29:34.584" v="3328"/>
          <ac:graphicFrameMkLst>
            <pc:docMk/>
            <pc:sldMk cId="1789226041" sldId="455"/>
            <ac:graphicFrameMk id="31" creationId="{2B3B626E-65AD-4FAB-EC80-1FCEEF83780B}"/>
          </ac:graphicFrameMkLst>
        </pc:graphicFrameChg>
        <pc:graphicFrameChg chg="add del mod">
          <ac:chgData name="Huy Pham" userId="918db3a1909f15e0" providerId="LiveId" clId="{03497528-0EE4-4D17-8645-95BD1B1DEF06}" dt="2024-04-02T00:29:42.737" v="3333"/>
          <ac:graphicFrameMkLst>
            <pc:docMk/>
            <pc:sldMk cId="1789226041" sldId="455"/>
            <ac:graphicFrameMk id="32" creationId="{94A33A68-2EB4-63B9-DF6F-7A28370F3233}"/>
          </ac:graphicFrameMkLst>
        </pc:graphicFrameChg>
      </pc:sldChg>
      <pc:sldChg chg="add del">
        <pc:chgData name="Huy Pham" userId="918db3a1909f15e0" providerId="LiveId" clId="{03497528-0EE4-4D17-8645-95BD1B1DEF06}" dt="2024-04-01T08:20:03.876" v="2978"/>
        <pc:sldMkLst>
          <pc:docMk/>
          <pc:sldMk cId="2970843235" sldId="456"/>
        </pc:sldMkLst>
      </pc:sldChg>
      <pc:sldChg chg="add del">
        <pc:chgData name="Huy Pham" userId="918db3a1909f15e0" providerId="LiveId" clId="{03497528-0EE4-4D17-8645-95BD1B1DEF06}" dt="2024-04-02T00:30:38.438" v="3344" actId="47"/>
        <pc:sldMkLst>
          <pc:docMk/>
          <pc:sldMk cId="4102710273" sldId="456"/>
        </pc:sldMkLst>
      </pc:sldChg>
      <pc:sldChg chg="add del">
        <pc:chgData name="Huy Pham" userId="918db3a1909f15e0" providerId="LiveId" clId="{03497528-0EE4-4D17-8645-95BD1B1DEF06}" dt="2024-04-01T08:20:03.193" v="2977"/>
        <pc:sldMkLst>
          <pc:docMk/>
          <pc:sldMk cId="1231295005" sldId="457"/>
        </pc:sldMkLst>
      </pc:sldChg>
      <pc:sldChg chg="addSp delSp modSp add mod ord modAnim">
        <pc:chgData name="Huy Pham" userId="918db3a1909f15e0" providerId="LiveId" clId="{03497528-0EE4-4D17-8645-95BD1B1DEF06}" dt="2024-04-01T08:33:02.763" v="3158" actId="1076"/>
        <pc:sldMkLst>
          <pc:docMk/>
          <pc:sldMk cId="2252638529" sldId="457"/>
        </pc:sldMkLst>
        <pc:spChg chg="mod">
          <ac:chgData name="Huy Pham" userId="918db3a1909f15e0" providerId="LiveId" clId="{03497528-0EE4-4D17-8645-95BD1B1DEF06}" dt="2024-04-01T08:20:15.743" v="2987" actId="1038"/>
          <ac:spMkLst>
            <pc:docMk/>
            <pc:sldMk cId="2252638529" sldId="457"/>
            <ac:spMk id="12" creationId="{C48652AC-C627-2B19-2990-1EF69B0ACB9F}"/>
          </ac:spMkLst>
        </pc:spChg>
        <pc:spChg chg="mod">
          <ac:chgData name="Huy Pham" userId="918db3a1909f15e0" providerId="LiveId" clId="{03497528-0EE4-4D17-8645-95BD1B1DEF06}" dt="2024-04-01T08:21:57.541" v="3028" actId="14100"/>
          <ac:spMkLst>
            <pc:docMk/>
            <pc:sldMk cId="2252638529" sldId="457"/>
            <ac:spMk id="20" creationId="{A06BA14A-8D8C-664A-A722-7DAD205B5E1D}"/>
          </ac:spMkLst>
        </pc:spChg>
        <pc:spChg chg="add mod">
          <ac:chgData name="Huy Pham" userId="918db3a1909f15e0" providerId="LiveId" clId="{03497528-0EE4-4D17-8645-95BD1B1DEF06}" dt="2024-04-01T08:21:41.852" v="3022" actId="1076"/>
          <ac:spMkLst>
            <pc:docMk/>
            <pc:sldMk cId="2252638529" sldId="457"/>
            <ac:spMk id="23" creationId="{A2B72CF4-36F2-1C6A-1675-960A46524140}"/>
          </ac:spMkLst>
        </pc:spChg>
        <pc:spChg chg="add mod">
          <ac:chgData name="Huy Pham" userId="918db3a1909f15e0" providerId="LiveId" clId="{03497528-0EE4-4D17-8645-95BD1B1DEF06}" dt="2024-04-01T08:21:48.596" v="3026" actId="1036"/>
          <ac:spMkLst>
            <pc:docMk/>
            <pc:sldMk cId="2252638529" sldId="457"/>
            <ac:spMk id="25" creationId="{53C7F946-5F8C-34A4-1229-DD2B500E4204}"/>
          </ac:spMkLst>
        </pc:spChg>
        <pc:spChg chg="add mod">
          <ac:chgData name="Huy Pham" userId="918db3a1909f15e0" providerId="LiveId" clId="{03497528-0EE4-4D17-8645-95BD1B1DEF06}" dt="2024-04-01T08:28:13.880" v="3107" actId="1076"/>
          <ac:spMkLst>
            <pc:docMk/>
            <pc:sldMk cId="2252638529" sldId="457"/>
            <ac:spMk id="27" creationId="{6B72FBB9-5562-A9AD-BD27-6FEC5B442BC1}"/>
          </ac:spMkLst>
        </pc:spChg>
        <pc:spChg chg="add mod">
          <ac:chgData name="Huy Pham" userId="918db3a1909f15e0" providerId="LiveId" clId="{03497528-0EE4-4D17-8645-95BD1B1DEF06}" dt="2024-04-01T08:27:36.850" v="3099" actId="1076"/>
          <ac:spMkLst>
            <pc:docMk/>
            <pc:sldMk cId="2252638529" sldId="457"/>
            <ac:spMk id="28" creationId="{C2D4A1C4-4068-7AD7-B7D4-DD85A4347B3E}"/>
          </ac:spMkLst>
        </pc:spChg>
        <pc:spChg chg="add mod">
          <ac:chgData name="Huy Pham" userId="918db3a1909f15e0" providerId="LiveId" clId="{03497528-0EE4-4D17-8645-95BD1B1DEF06}" dt="2024-04-01T08:27:49.899" v="3101" actId="1076"/>
          <ac:spMkLst>
            <pc:docMk/>
            <pc:sldMk cId="2252638529" sldId="457"/>
            <ac:spMk id="29" creationId="{D7C40839-6082-2269-0C04-1075038FEB9D}"/>
          </ac:spMkLst>
        </pc:spChg>
        <pc:spChg chg="add mod">
          <ac:chgData name="Huy Pham" userId="918db3a1909f15e0" providerId="LiveId" clId="{03497528-0EE4-4D17-8645-95BD1B1DEF06}" dt="2024-04-01T08:27:49.899" v="3101" actId="1076"/>
          <ac:spMkLst>
            <pc:docMk/>
            <pc:sldMk cId="2252638529" sldId="457"/>
            <ac:spMk id="30" creationId="{E2583949-E29D-780E-5DC1-B7E48067C136}"/>
          </ac:spMkLst>
        </pc:spChg>
        <pc:spChg chg="add mod">
          <ac:chgData name="Huy Pham" userId="918db3a1909f15e0" providerId="LiveId" clId="{03497528-0EE4-4D17-8645-95BD1B1DEF06}" dt="2024-04-01T08:28:07.354" v="3105" actId="1076"/>
          <ac:spMkLst>
            <pc:docMk/>
            <pc:sldMk cId="2252638529" sldId="457"/>
            <ac:spMk id="31" creationId="{EB2A738A-517E-B13E-FD64-05BD070E6C5C}"/>
          </ac:spMkLst>
        </pc:spChg>
        <pc:spChg chg="add mod">
          <ac:chgData name="Huy Pham" userId="918db3a1909f15e0" providerId="LiveId" clId="{03497528-0EE4-4D17-8645-95BD1B1DEF06}" dt="2024-04-01T08:28:07.354" v="3105" actId="1076"/>
          <ac:spMkLst>
            <pc:docMk/>
            <pc:sldMk cId="2252638529" sldId="457"/>
            <ac:spMk id="32" creationId="{399180DA-582D-E26B-651F-F22DD0F57F7A}"/>
          </ac:spMkLst>
        </pc:spChg>
        <pc:spChg chg="add mod">
          <ac:chgData name="Huy Pham" userId="918db3a1909f15e0" providerId="LiveId" clId="{03497528-0EE4-4D17-8645-95BD1B1DEF06}" dt="2024-04-01T08:27:55.766" v="3104" actId="571"/>
          <ac:spMkLst>
            <pc:docMk/>
            <pc:sldMk cId="2252638529" sldId="457"/>
            <ac:spMk id="33" creationId="{C97A2138-B5E7-629A-D547-5668EC8C87AC}"/>
          </ac:spMkLst>
        </pc:spChg>
        <pc:spChg chg="add mod">
          <ac:chgData name="Huy Pham" userId="918db3a1909f15e0" providerId="LiveId" clId="{03497528-0EE4-4D17-8645-95BD1B1DEF06}" dt="2024-04-01T08:27:55.766" v="3104" actId="571"/>
          <ac:spMkLst>
            <pc:docMk/>
            <pc:sldMk cId="2252638529" sldId="457"/>
            <ac:spMk id="34" creationId="{E65653D5-F498-80EB-7E85-903DB7DBA599}"/>
          </ac:spMkLst>
        </pc:spChg>
        <pc:spChg chg="add mod">
          <ac:chgData name="Huy Pham" userId="918db3a1909f15e0" providerId="LiveId" clId="{03497528-0EE4-4D17-8645-95BD1B1DEF06}" dt="2024-04-01T08:28:27.855" v="3109" actId="1076"/>
          <ac:spMkLst>
            <pc:docMk/>
            <pc:sldMk cId="2252638529" sldId="457"/>
            <ac:spMk id="35" creationId="{7FF53425-BC13-2826-B607-D7C6FBEA654B}"/>
          </ac:spMkLst>
        </pc:spChg>
        <pc:spChg chg="add mod">
          <ac:chgData name="Huy Pham" userId="918db3a1909f15e0" providerId="LiveId" clId="{03497528-0EE4-4D17-8645-95BD1B1DEF06}" dt="2024-04-01T08:30:37.434" v="3123" actId="14100"/>
          <ac:spMkLst>
            <pc:docMk/>
            <pc:sldMk cId="2252638529" sldId="457"/>
            <ac:spMk id="38" creationId="{6FD518A6-6063-A6EB-7D3A-70CDEF2C880D}"/>
          </ac:spMkLst>
        </pc:spChg>
        <pc:spChg chg="add mod">
          <ac:chgData name="Huy Pham" userId="918db3a1909f15e0" providerId="LiveId" clId="{03497528-0EE4-4D17-8645-95BD1B1DEF06}" dt="2024-04-01T08:31:06.231" v="3131" actId="1076"/>
          <ac:spMkLst>
            <pc:docMk/>
            <pc:sldMk cId="2252638529" sldId="457"/>
            <ac:spMk id="39" creationId="{E711FE09-4B22-F96F-01F8-0E60895CD43D}"/>
          </ac:spMkLst>
        </pc:spChg>
        <pc:spChg chg="add mod">
          <ac:chgData name="Huy Pham" userId="918db3a1909f15e0" providerId="LiveId" clId="{03497528-0EE4-4D17-8645-95BD1B1DEF06}" dt="2024-04-01T08:31:26.733" v="3139" actId="1076"/>
          <ac:spMkLst>
            <pc:docMk/>
            <pc:sldMk cId="2252638529" sldId="457"/>
            <ac:spMk id="40" creationId="{ABD36FBF-99D0-22B7-1A51-1B273CDCF809}"/>
          </ac:spMkLst>
        </pc:spChg>
        <pc:spChg chg="add mod">
          <ac:chgData name="Huy Pham" userId="918db3a1909f15e0" providerId="LiveId" clId="{03497528-0EE4-4D17-8645-95BD1B1DEF06}" dt="2024-04-01T08:32:29.103" v="3143" actId="20577"/>
          <ac:spMkLst>
            <pc:docMk/>
            <pc:sldMk cId="2252638529" sldId="457"/>
            <ac:spMk id="41" creationId="{336AF213-B3E8-4388-D610-40AB1694A0F7}"/>
          </ac:spMkLst>
        </pc:spChg>
        <pc:spChg chg="add mod">
          <ac:chgData name="Huy Pham" userId="918db3a1909f15e0" providerId="LiveId" clId="{03497528-0EE4-4D17-8645-95BD1B1DEF06}" dt="2024-04-01T08:32:32.256" v="3145" actId="20577"/>
          <ac:spMkLst>
            <pc:docMk/>
            <pc:sldMk cId="2252638529" sldId="457"/>
            <ac:spMk id="42" creationId="{10FD7A67-C979-6116-DE86-5E836DC372E7}"/>
          </ac:spMkLst>
        </pc:spChg>
        <pc:spChg chg="add mod">
          <ac:chgData name="Huy Pham" userId="918db3a1909f15e0" providerId="LiveId" clId="{03497528-0EE4-4D17-8645-95BD1B1DEF06}" dt="2024-04-01T08:32:34.624" v="3147" actId="20577"/>
          <ac:spMkLst>
            <pc:docMk/>
            <pc:sldMk cId="2252638529" sldId="457"/>
            <ac:spMk id="43" creationId="{BF796F4C-492E-B885-4327-9C3CF02B8184}"/>
          </ac:spMkLst>
        </pc:spChg>
        <pc:spChg chg="add mod">
          <ac:chgData name="Huy Pham" userId="918db3a1909f15e0" providerId="LiveId" clId="{03497528-0EE4-4D17-8645-95BD1B1DEF06}" dt="2024-04-01T08:33:02.763" v="3158" actId="1076"/>
          <ac:spMkLst>
            <pc:docMk/>
            <pc:sldMk cId="2252638529" sldId="457"/>
            <ac:spMk id="46" creationId="{6D4A1323-15BC-4C2B-A95E-49CC821AFB55}"/>
          </ac:spMkLst>
        </pc:spChg>
        <pc:graphicFrameChg chg="add del mod">
          <ac:chgData name="Huy Pham" userId="918db3a1909f15e0" providerId="LiveId" clId="{03497528-0EE4-4D17-8645-95BD1B1DEF06}" dt="2024-04-01T08:20:36.057" v="2994"/>
          <ac:graphicFrameMkLst>
            <pc:docMk/>
            <pc:sldMk cId="2252638529" sldId="457"/>
            <ac:graphicFrameMk id="3" creationId="{28806680-5842-75B2-6F02-54733056BECC}"/>
          </ac:graphicFrameMkLst>
        </pc:graphicFrameChg>
        <pc:graphicFrameChg chg="add del mod">
          <ac:chgData name="Huy Pham" userId="918db3a1909f15e0" providerId="LiveId" clId="{03497528-0EE4-4D17-8645-95BD1B1DEF06}" dt="2024-04-01T08:20:40.433" v="3000"/>
          <ac:graphicFrameMkLst>
            <pc:docMk/>
            <pc:sldMk cId="2252638529" sldId="457"/>
            <ac:graphicFrameMk id="19" creationId="{BD0B6165-31FA-61AA-9129-C43755441DAB}"/>
          </ac:graphicFrameMkLst>
        </pc:graphicFrameChg>
        <pc:graphicFrameChg chg="add del mod">
          <ac:chgData name="Huy Pham" userId="918db3a1909f15e0" providerId="LiveId" clId="{03497528-0EE4-4D17-8645-95BD1B1DEF06}" dt="2024-04-01T08:20:42.285" v="3003"/>
          <ac:graphicFrameMkLst>
            <pc:docMk/>
            <pc:sldMk cId="2252638529" sldId="457"/>
            <ac:graphicFrameMk id="21" creationId="{F1A12D02-223B-FF44-7C35-5EC6C401510F}"/>
          </ac:graphicFrameMkLst>
        </pc:graphicFrameChg>
        <pc:graphicFrameChg chg="add del mod">
          <ac:chgData name="Huy Pham" userId="918db3a1909f15e0" providerId="LiveId" clId="{03497528-0EE4-4D17-8645-95BD1B1DEF06}" dt="2024-04-01T08:28:44.858" v="3112"/>
          <ac:graphicFrameMkLst>
            <pc:docMk/>
            <pc:sldMk cId="2252638529" sldId="457"/>
            <ac:graphicFrameMk id="36" creationId="{C97A84AB-6648-1C92-BEAC-06B979563E83}"/>
          </ac:graphicFrameMkLst>
        </pc:graphicFrameChg>
        <pc:graphicFrameChg chg="add del mod">
          <ac:chgData name="Huy Pham" userId="918db3a1909f15e0" providerId="LiveId" clId="{03497528-0EE4-4D17-8645-95BD1B1DEF06}" dt="2024-04-01T08:32:45.497" v="3150"/>
          <ac:graphicFrameMkLst>
            <pc:docMk/>
            <pc:sldMk cId="2252638529" sldId="457"/>
            <ac:graphicFrameMk id="44" creationId="{F95ABF52-868B-60A4-0CB1-58661A416635}"/>
          </ac:graphicFrameMkLst>
        </pc:graphicFrameChg>
      </pc:sldChg>
      <pc:sldChg chg="addSp delSp modSp add mod">
        <pc:chgData name="Huy Pham" userId="918db3a1909f15e0" providerId="LiveId" clId="{03497528-0EE4-4D17-8645-95BD1B1DEF06}" dt="2024-04-02T00:22:41.965" v="3195" actId="20577"/>
        <pc:sldMkLst>
          <pc:docMk/>
          <pc:sldMk cId="2727234574" sldId="458"/>
        </pc:sldMkLst>
        <pc:spChg chg="mod">
          <ac:chgData name="Huy Pham" userId="918db3a1909f15e0" providerId="LiveId" clId="{03497528-0EE4-4D17-8645-95BD1B1DEF06}" dt="2024-04-02T00:22:41.965" v="3195" actId="20577"/>
          <ac:spMkLst>
            <pc:docMk/>
            <pc:sldMk cId="2727234574" sldId="458"/>
            <ac:spMk id="23" creationId="{A2B72CF4-36F2-1C6A-1675-960A46524140}"/>
          </ac:spMkLst>
        </pc:spChg>
        <pc:spChg chg="mod">
          <ac:chgData name="Huy Pham" userId="918db3a1909f15e0" providerId="LiveId" clId="{03497528-0EE4-4D17-8645-95BD1B1DEF06}" dt="2024-04-02T00:20:42.928" v="3169" actId="1035"/>
          <ac:spMkLst>
            <pc:docMk/>
            <pc:sldMk cId="2727234574" sldId="458"/>
            <ac:spMk id="25" creationId="{53C7F946-5F8C-34A4-1229-DD2B500E4204}"/>
          </ac:spMkLst>
        </pc:spChg>
        <pc:spChg chg="mod">
          <ac:chgData name="Huy Pham" userId="918db3a1909f15e0" providerId="LiveId" clId="{03497528-0EE4-4D17-8645-95BD1B1DEF06}" dt="2024-04-02T00:21:29.864" v="3175" actId="20577"/>
          <ac:spMkLst>
            <pc:docMk/>
            <pc:sldMk cId="2727234574" sldId="458"/>
            <ac:spMk id="38" creationId="{6FD518A6-6063-A6EB-7D3A-70CDEF2C880D}"/>
          </ac:spMkLst>
        </pc:spChg>
        <pc:spChg chg="mod">
          <ac:chgData name="Huy Pham" userId="918db3a1909f15e0" providerId="LiveId" clId="{03497528-0EE4-4D17-8645-95BD1B1DEF06}" dt="2024-04-02T00:21:56.689" v="3180" actId="20577"/>
          <ac:spMkLst>
            <pc:docMk/>
            <pc:sldMk cId="2727234574" sldId="458"/>
            <ac:spMk id="39" creationId="{E711FE09-4B22-F96F-01F8-0E60895CD43D}"/>
          </ac:spMkLst>
        </pc:spChg>
        <pc:spChg chg="mod">
          <ac:chgData name="Huy Pham" userId="918db3a1909f15e0" providerId="LiveId" clId="{03497528-0EE4-4D17-8645-95BD1B1DEF06}" dt="2024-04-02T00:22:13.398" v="3183" actId="20577"/>
          <ac:spMkLst>
            <pc:docMk/>
            <pc:sldMk cId="2727234574" sldId="458"/>
            <ac:spMk id="41" creationId="{336AF213-B3E8-4388-D610-40AB1694A0F7}"/>
          </ac:spMkLst>
        </pc:spChg>
        <pc:spChg chg="mod">
          <ac:chgData name="Huy Pham" userId="918db3a1909f15e0" providerId="LiveId" clId="{03497528-0EE4-4D17-8645-95BD1B1DEF06}" dt="2024-04-02T00:22:31.576" v="3190" actId="1035"/>
          <ac:spMkLst>
            <pc:docMk/>
            <pc:sldMk cId="2727234574" sldId="458"/>
            <ac:spMk id="42" creationId="{10FD7A67-C979-6116-DE86-5E836DC372E7}"/>
          </ac:spMkLst>
        </pc:spChg>
        <pc:spChg chg="mod">
          <ac:chgData name="Huy Pham" userId="918db3a1909f15e0" providerId="LiveId" clId="{03497528-0EE4-4D17-8645-95BD1B1DEF06}" dt="2024-04-02T00:22:35.744" v="3193" actId="20577"/>
          <ac:spMkLst>
            <pc:docMk/>
            <pc:sldMk cId="2727234574" sldId="458"/>
            <ac:spMk id="46" creationId="{6D4A1323-15BC-4C2B-A95E-49CC821AFB55}"/>
          </ac:spMkLst>
        </pc:spChg>
        <pc:graphicFrameChg chg="add del mod">
          <ac:chgData name="Huy Pham" userId="918db3a1909f15e0" providerId="LiveId" clId="{03497528-0EE4-4D17-8645-95BD1B1DEF06}" dt="2024-04-02T00:20:30.386" v="3162"/>
          <ac:graphicFrameMkLst>
            <pc:docMk/>
            <pc:sldMk cId="2727234574" sldId="458"/>
            <ac:graphicFrameMk id="3" creationId="{0362A8F3-8326-ACA5-FB70-A4C05186CDB5}"/>
          </ac:graphicFrameMkLst>
        </pc:graphicFrameChg>
      </pc:sldChg>
      <pc:sldChg chg="addSp delSp modSp add mod modAnim">
        <pc:chgData name="Huy Pham" userId="918db3a1909f15e0" providerId="LiveId" clId="{03497528-0EE4-4D17-8645-95BD1B1DEF06}" dt="2024-04-02T00:39:36.026" v="3533" actId="20577"/>
        <pc:sldMkLst>
          <pc:docMk/>
          <pc:sldMk cId="3345545355" sldId="459"/>
        </pc:sldMkLst>
        <pc:spChg chg="mod">
          <ac:chgData name="Huy Pham" userId="918db3a1909f15e0" providerId="LiveId" clId="{03497528-0EE4-4D17-8645-95BD1B1DEF06}" dt="2024-04-02T00:39:36.026" v="3533" actId="20577"/>
          <ac:spMkLst>
            <pc:docMk/>
            <pc:sldMk cId="3345545355" sldId="459"/>
            <ac:spMk id="13" creationId="{75210F64-84EB-A3C0-234B-38A4D7D9FBE3}"/>
          </ac:spMkLst>
        </pc:spChg>
        <pc:spChg chg="mod">
          <ac:chgData name="Huy Pham" userId="918db3a1909f15e0" providerId="LiveId" clId="{03497528-0EE4-4D17-8645-95BD1B1DEF06}" dt="2024-04-02T00:31:37.486" v="3355" actId="14100"/>
          <ac:spMkLst>
            <pc:docMk/>
            <pc:sldMk cId="3345545355" sldId="459"/>
            <ac:spMk id="20" creationId="{A06BA14A-8D8C-664A-A722-7DAD205B5E1D}"/>
          </ac:spMkLst>
        </pc:spChg>
        <pc:spChg chg="add mod">
          <ac:chgData name="Huy Pham" userId="918db3a1909f15e0" providerId="LiveId" clId="{03497528-0EE4-4D17-8645-95BD1B1DEF06}" dt="2024-04-02T00:32:45.412" v="3430" actId="20577"/>
          <ac:spMkLst>
            <pc:docMk/>
            <pc:sldMk cId="3345545355" sldId="459"/>
            <ac:spMk id="21" creationId="{FA365FAC-CA40-1AE4-1A1E-6D937232F057}"/>
          </ac:spMkLst>
        </pc:spChg>
        <pc:spChg chg="add mod">
          <ac:chgData name="Huy Pham" userId="918db3a1909f15e0" providerId="LiveId" clId="{03497528-0EE4-4D17-8645-95BD1B1DEF06}" dt="2024-04-02T00:33:02.904" v="3434"/>
          <ac:spMkLst>
            <pc:docMk/>
            <pc:sldMk cId="3345545355" sldId="459"/>
            <ac:spMk id="22" creationId="{D840F875-3629-590E-716D-16108ED0152E}"/>
          </ac:spMkLst>
        </pc:spChg>
        <pc:spChg chg="add mod">
          <ac:chgData name="Huy Pham" userId="918db3a1909f15e0" providerId="LiveId" clId="{03497528-0EE4-4D17-8645-95BD1B1DEF06}" dt="2024-04-02T00:33:53.059" v="3453" actId="1076"/>
          <ac:spMkLst>
            <pc:docMk/>
            <pc:sldMk cId="3345545355" sldId="459"/>
            <ac:spMk id="25" creationId="{555D4D6C-CEE2-44AF-6CC5-9E82F8E28CA0}"/>
          </ac:spMkLst>
        </pc:spChg>
        <pc:spChg chg="mod">
          <ac:chgData name="Huy Pham" userId="918db3a1909f15e0" providerId="LiveId" clId="{03497528-0EE4-4D17-8645-95BD1B1DEF06}" dt="2024-04-02T00:32:52.393" v="3433" actId="20577"/>
          <ac:spMkLst>
            <pc:docMk/>
            <pc:sldMk cId="3345545355" sldId="459"/>
            <ac:spMk id="28" creationId="{8D3BF808-F1CB-734A-9DF9-56A1C2DEB7FA}"/>
          </ac:spMkLst>
        </pc:spChg>
        <pc:spChg chg="add mod">
          <ac:chgData name="Huy Pham" userId="918db3a1909f15e0" providerId="LiveId" clId="{03497528-0EE4-4D17-8645-95BD1B1DEF06}" dt="2024-04-02T00:34:34.398" v="3465" actId="14100"/>
          <ac:spMkLst>
            <pc:docMk/>
            <pc:sldMk cId="3345545355" sldId="459"/>
            <ac:spMk id="30" creationId="{C63527F1-2C78-3FDF-93C5-33FAC66C67EA}"/>
          </ac:spMkLst>
        </pc:spChg>
        <pc:spChg chg="add mod">
          <ac:chgData name="Huy Pham" userId="918db3a1909f15e0" providerId="LiveId" clId="{03497528-0EE4-4D17-8645-95BD1B1DEF06}" dt="2024-04-02T00:34:17.999" v="3463" actId="1035"/>
          <ac:spMkLst>
            <pc:docMk/>
            <pc:sldMk cId="3345545355" sldId="459"/>
            <ac:spMk id="31" creationId="{0D04E98D-9303-53EC-0895-CFD3508C8B50}"/>
          </ac:spMkLst>
        </pc:spChg>
        <pc:spChg chg="add mod">
          <ac:chgData name="Huy Pham" userId="918db3a1909f15e0" providerId="LiveId" clId="{03497528-0EE4-4D17-8645-95BD1B1DEF06}" dt="2024-04-02T00:35:25.756" v="3476" actId="14100"/>
          <ac:spMkLst>
            <pc:docMk/>
            <pc:sldMk cId="3345545355" sldId="459"/>
            <ac:spMk id="34" creationId="{DC3E17C4-7528-E8A6-68FB-3FAD2A12F0E6}"/>
          </ac:spMkLst>
        </pc:spChg>
        <pc:graphicFrameChg chg="add del mod">
          <ac:chgData name="Huy Pham" userId="918db3a1909f15e0" providerId="LiveId" clId="{03497528-0EE4-4D17-8645-95BD1B1DEF06}" dt="2024-04-02T00:31:16.092" v="3349"/>
          <ac:graphicFrameMkLst>
            <pc:docMk/>
            <pc:sldMk cId="3345545355" sldId="459"/>
            <ac:graphicFrameMk id="3" creationId="{DD66059B-A771-323E-E300-3EDA9C670105}"/>
          </ac:graphicFrameMkLst>
        </pc:graphicFrameChg>
        <pc:graphicFrameChg chg="add del mod">
          <ac:chgData name="Huy Pham" userId="918db3a1909f15e0" providerId="LiveId" clId="{03497528-0EE4-4D17-8645-95BD1B1DEF06}" dt="2024-04-02T00:33:14.562" v="3437"/>
          <ac:graphicFrameMkLst>
            <pc:docMk/>
            <pc:sldMk cId="3345545355" sldId="459"/>
            <ac:graphicFrameMk id="23" creationId="{4857A93B-A100-0AE1-02D9-A2E7D7B4F2D2}"/>
          </ac:graphicFrameMkLst>
        </pc:graphicFrameChg>
        <pc:graphicFrameChg chg="add del mod">
          <ac:chgData name="Huy Pham" userId="918db3a1909f15e0" providerId="LiveId" clId="{03497528-0EE4-4D17-8645-95BD1B1DEF06}" dt="2024-04-02T00:33:25.377" v="3443"/>
          <ac:graphicFrameMkLst>
            <pc:docMk/>
            <pc:sldMk cId="3345545355" sldId="459"/>
            <ac:graphicFrameMk id="27" creationId="{DF77C434-F081-007C-7B5F-42A7B52A0D78}"/>
          </ac:graphicFrameMkLst>
        </pc:graphicFrameChg>
        <pc:graphicFrameChg chg="add del mod">
          <ac:chgData name="Huy Pham" userId="918db3a1909f15e0" providerId="LiveId" clId="{03497528-0EE4-4D17-8645-95BD1B1DEF06}" dt="2024-04-02T00:35:07.681" v="3468"/>
          <ac:graphicFrameMkLst>
            <pc:docMk/>
            <pc:sldMk cId="3345545355" sldId="459"/>
            <ac:graphicFrameMk id="32" creationId="{85984DA9-A2BE-75C3-51B4-04D8E70152F4}"/>
          </ac:graphicFrameMkLst>
        </pc:graphicFrameChg>
        <pc:picChg chg="add mod">
          <ac:chgData name="Huy Pham" userId="918db3a1909f15e0" providerId="LiveId" clId="{03497528-0EE4-4D17-8645-95BD1B1DEF06}" dt="2024-04-02T00:38:36.997" v="3513" actId="1076"/>
          <ac:picMkLst>
            <pc:docMk/>
            <pc:sldMk cId="3345545355" sldId="459"/>
            <ac:picMk id="36" creationId="{60B6DBD1-1C46-E94B-CFC8-31271882EAB5}"/>
          </ac:picMkLst>
        </pc:picChg>
      </pc:sldChg>
      <pc:sldChg chg="addSp delSp modSp add mod delAnim">
        <pc:chgData name="Huy Pham" userId="918db3a1909f15e0" providerId="LiveId" clId="{03497528-0EE4-4D17-8645-95BD1B1DEF06}" dt="2024-04-02T00:41:59.198" v="3592" actId="14100"/>
        <pc:sldMkLst>
          <pc:docMk/>
          <pc:sldMk cId="4197599992" sldId="460"/>
        </pc:sldMkLst>
        <pc:spChg chg="mod">
          <ac:chgData name="Huy Pham" userId="918db3a1909f15e0" providerId="LiveId" clId="{03497528-0EE4-4D17-8645-95BD1B1DEF06}" dt="2024-04-02T00:39:48.303" v="3544" actId="20577"/>
          <ac:spMkLst>
            <pc:docMk/>
            <pc:sldMk cId="4197599992" sldId="460"/>
            <ac:spMk id="13" creationId="{75210F64-84EB-A3C0-234B-38A4D7D9FBE3}"/>
          </ac:spMkLst>
        </pc:spChg>
        <pc:spChg chg="del">
          <ac:chgData name="Huy Pham" userId="918db3a1909f15e0" providerId="LiveId" clId="{03497528-0EE4-4D17-8645-95BD1B1DEF06}" dt="2024-04-02T00:39:44.145" v="3534" actId="478"/>
          <ac:spMkLst>
            <pc:docMk/>
            <pc:sldMk cId="4197599992" sldId="460"/>
            <ac:spMk id="20" creationId="{A06BA14A-8D8C-664A-A722-7DAD205B5E1D}"/>
          </ac:spMkLst>
        </pc:spChg>
        <pc:spChg chg="add mod">
          <ac:chgData name="Huy Pham" userId="918db3a1909f15e0" providerId="LiveId" clId="{03497528-0EE4-4D17-8645-95BD1B1DEF06}" dt="2024-04-02T00:41:28.088" v="3584" actId="123"/>
          <ac:spMkLst>
            <pc:docMk/>
            <pc:sldMk cId="4197599992" sldId="460"/>
            <ac:spMk id="21" creationId="{2095874C-2E27-6898-9A38-CF45504742F5}"/>
          </ac:spMkLst>
        </pc:spChg>
        <pc:spChg chg="add mod">
          <ac:chgData name="Huy Pham" userId="918db3a1909f15e0" providerId="LiveId" clId="{03497528-0EE4-4D17-8645-95BD1B1DEF06}" dt="2024-04-02T00:41:35.369" v="3585" actId="1076"/>
          <ac:spMkLst>
            <pc:docMk/>
            <pc:sldMk cId="4197599992" sldId="460"/>
            <ac:spMk id="24" creationId="{99A0520F-6BBD-B206-87B8-633F14D6BC06}"/>
          </ac:spMkLst>
        </pc:spChg>
        <pc:spChg chg="del">
          <ac:chgData name="Huy Pham" userId="918db3a1909f15e0" providerId="LiveId" clId="{03497528-0EE4-4D17-8645-95BD1B1DEF06}" dt="2024-04-02T00:39:44.145" v="3534" actId="478"/>
          <ac:spMkLst>
            <pc:docMk/>
            <pc:sldMk cId="4197599992" sldId="460"/>
            <ac:spMk id="28" creationId="{8D3BF808-F1CB-734A-9DF9-56A1C2DEB7FA}"/>
          </ac:spMkLst>
        </pc:spChg>
        <pc:spChg chg="add mod">
          <ac:chgData name="Huy Pham" userId="918db3a1909f15e0" providerId="LiveId" clId="{03497528-0EE4-4D17-8645-95BD1B1DEF06}" dt="2024-04-02T00:41:43.457" v="3588" actId="14100"/>
          <ac:spMkLst>
            <pc:docMk/>
            <pc:sldMk cId="4197599992" sldId="460"/>
            <ac:spMk id="29" creationId="{3A7FFC03-C9A4-E412-CBAF-CB16903DD597}"/>
          </ac:spMkLst>
        </pc:spChg>
        <pc:spChg chg="add mod">
          <ac:chgData name="Huy Pham" userId="918db3a1909f15e0" providerId="LiveId" clId="{03497528-0EE4-4D17-8645-95BD1B1DEF06}" dt="2024-04-02T00:41:51.703" v="3590" actId="14100"/>
          <ac:spMkLst>
            <pc:docMk/>
            <pc:sldMk cId="4197599992" sldId="460"/>
            <ac:spMk id="32" creationId="{2A84452C-7D23-277A-C6E2-7C210A4A520D}"/>
          </ac:spMkLst>
        </pc:spChg>
        <pc:spChg chg="add mod">
          <ac:chgData name="Huy Pham" userId="918db3a1909f15e0" providerId="LiveId" clId="{03497528-0EE4-4D17-8645-95BD1B1DEF06}" dt="2024-04-02T00:41:59.198" v="3592" actId="14100"/>
          <ac:spMkLst>
            <pc:docMk/>
            <pc:sldMk cId="4197599992" sldId="460"/>
            <ac:spMk id="35" creationId="{8AF10982-2213-7DE0-72D0-ED70FD2524EC}"/>
          </ac:spMkLst>
        </pc:spChg>
        <pc:graphicFrameChg chg="add del mod">
          <ac:chgData name="Huy Pham" userId="918db3a1909f15e0" providerId="LiveId" clId="{03497528-0EE4-4D17-8645-95BD1B1DEF06}" dt="2024-04-02T00:39:59.560" v="3547"/>
          <ac:graphicFrameMkLst>
            <pc:docMk/>
            <pc:sldMk cId="4197599992" sldId="460"/>
            <ac:graphicFrameMk id="3" creationId="{3B797D60-379B-0BC2-1C26-6DE8E0EF987A}"/>
          </ac:graphicFrameMkLst>
        </pc:graphicFrameChg>
        <pc:graphicFrameChg chg="add del mod">
          <ac:chgData name="Huy Pham" userId="918db3a1909f15e0" providerId="LiveId" clId="{03497528-0EE4-4D17-8645-95BD1B1DEF06}" dt="2024-04-02T00:40:10.395" v="3553"/>
          <ac:graphicFrameMkLst>
            <pc:docMk/>
            <pc:sldMk cId="4197599992" sldId="460"/>
            <ac:graphicFrameMk id="22" creationId="{B62D4F33-2C94-F7B8-A79B-1D37FA49C76A}"/>
          </ac:graphicFrameMkLst>
        </pc:graphicFrameChg>
        <pc:graphicFrameChg chg="add del mod">
          <ac:chgData name="Huy Pham" userId="918db3a1909f15e0" providerId="LiveId" clId="{03497528-0EE4-4D17-8645-95BD1B1DEF06}" dt="2024-04-02T00:40:21.446" v="3559"/>
          <ac:graphicFrameMkLst>
            <pc:docMk/>
            <pc:sldMk cId="4197599992" sldId="460"/>
            <ac:graphicFrameMk id="25" creationId="{E08C53E5-0C9F-55BD-5C4C-581342EE7332}"/>
          </ac:graphicFrameMkLst>
        </pc:graphicFrameChg>
        <pc:graphicFrameChg chg="add del mod">
          <ac:chgData name="Huy Pham" userId="918db3a1909f15e0" providerId="LiveId" clId="{03497528-0EE4-4D17-8645-95BD1B1DEF06}" dt="2024-04-02T00:40:29.737" v="3565"/>
          <ac:graphicFrameMkLst>
            <pc:docMk/>
            <pc:sldMk cId="4197599992" sldId="460"/>
            <ac:graphicFrameMk id="30" creationId="{8551DF2C-1A6C-9CA6-5BEF-8907E3673B85}"/>
          </ac:graphicFrameMkLst>
        </pc:graphicFrameChg>
        <pc:graphicFrameChg chg="add del mod">
          <ac:chgData name="Huy Pham" userId="918db3a1909f15e0" providerId="LiveId" clId="{03497528-0EE4-4D17-8645-95BD1B1DEF06}" dt="2024-04-02T00:40:39.691" v="3571"/>
          <ac:graphicFrameMkLst>
            <pc:docMk/>
            <pc:sldMk cId="4197599992" sldId="460"/>
            <ac:graphicFrameMk id="33" creationId="{B43F4B5E-1078-2BC2-F6C4-F09696E6C82D}"/>
          </ac:graphicFrameMkLst>
        </pc:graphicFrameChg>
      </pc:sldChg>
    </pc:docChg>
  </pc:docChgLst>
  <pc:docChgLst>
    <pc:chgData name="Huy Pham" userId="918db3a1909f15e0" providerId="LiveId" clId="{7C4356BA-0FCF-414C-B565-FEE6E62F1A40}"/>
    <pc:docChg chg="undo custSel addSld delSld modSld">
      <pc:chgData name="Huy Pham" userId="918db3a1909f15e0" providerId="LiveId" clId="{7C4356BA-0FCF-414C-B565-FEE6E62F1A40}" dt="2024-04-30T07:21:07.035" v="6332" actId="1076"/>
      <pc:docMkLst>
        <pc:docMk/>
      </pc:docMkLst>
      <pc:sldChg chg="addSp delSp modSp mod">
        <pc:chgData name="Huy Pham" userId="918db3a1909f15e0" providerId="LiveId" clId="{7C4356BA-0FCF-414C-B565-FEE6E62F1A40}" dt="2024-04-29T07:32:51.148" v="3859" actId="207"/>
        <pc:sldMkLst>
          <pc:docMk/>
          <pc:sldMk cId="1279157228" sldId="399"/>
        </pc:sldMkLst>
        <pc:spChg chg="mod">
          <ac:chgData name="Huy Pham" userId="918db3a1909f15e0" providerId="LiveId" clId="{7C4356BA-0FCF-414C-B565-FEE6E62F1A40}" dt="2024-04-11T08:10:42.506" v="110" actId="1035"/>
          <ac:spMkLst>
            <pc:docMk/>
            <pc:sldMk cId="1279157228" sldId="399"/>
            <ac:spMk id="3" creationId="{EF00EFFC-5C82-E910-0232-1FA2F1A5C560}"/>
          </ac:spMkLst>
        </pc:spChg>
        <pc:spChg chg="mod">
          <ac:chgData name="Huy Pham" userId="918db3a1909f15e0" providerId="LiveId" clId="{7C4356BA-0FCF-414C-B565-FEE6E62F1A40}" dt="2024-04-11T08:10:46.594" v="112" actId="20577"/>
          <ac:spMkLst>
            <pc:docMk/>
            <pc:sldMk cId="1279157228" sldId="399"/>
            <ac:spMk id="9" creationId="{A9C4FFF4-AFF7-4A25-76D6-D3E61A1989D9}"/>
          </ac:spMkLst>
        </pc:spChg>
        <pc:spChg chg="mod">
          <ac:chgData name="Huy Pham" userId="918db3a1909f15e0" providerId="LiveId" clId="{7C4356BA-0FCF-414C-B565-FEE6E62F1A40}" dt="2024-04-11T08:12:27.545" v="144" actId="20577"/>
          <ac:spMkLst>
            <pc:docMk/>
            <pc:sldMk cId="1279157228" sldId="399"/>
            <ac:spMk id="13" creationId="{75210F64-84EB-A3C0-234B-38A4D7D9FBE3}"/>
          </ac:spMkLst>
        </pc:spChg>
        <pc:spChg chg="mod">
          <ac:chgData name="Huy Pham" userId="918db3a1909f15e0" providerId="LiveId" clId="{7C4356BA-0FCF-414C-B565-FEE6E62F1A40}" dt="2024-04-25T03:21:22.717" v="1371" actId="14100"/>
          <ac:spMkLst>
            <pc:docMk/>
            <pc:sldMk cId="1279157228" sldId="399"/>
            <ac:spMk id="20" creationId="{A06BA14A-8D8C-664A-A722-7DAD205B5E1D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22" creationId="{368C2B91-5285-2F05-4BF1-E5DF563DF390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23" creationId="{0F520194-3421-183C-423A-484584CE6D82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24" creationId="{1268E92D-B5F6-5561-D8EE-911282DF1DE2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25" creationId="{58C058A2-60A8-AA10-2ADC-BBB29DFB27A2}"/>
          </ac:spMkLst>
        </pc:spChg>
        <pc:spChg chg="add mod">
          <ac:chgData name="Huy Pham" userId="918db3a1909f15e0" providerId="LiveId" clId="{7C4356BA-0FCF-414C-B565-FEE6E62F1A40}" dt="2024-04-29T07:32:51.148" v="3859" actId="207"/>
          <ac:spMkLst>
            <pc:docMk/>
            <pc:sldMk cId="1279157228" sldId="399"/>
            <ac:spMk id="28" creationId="{01A38241-D6FE-1204-27E7-CBFDC0C78809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30" creationId="{A20C6AA0-D5BA-8C21-F845-9C57BF9D25EE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45" creationId="{A5888635-DAAD-2BBA-266C-C7964646A996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49" creationId="{15FA963E-3786-2EBC-C998-FD534ED8C026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50" creationId="{02A9F8C5-E7E1-049C-E916-F64FCE0AFF46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51" creationId="{BEA32DC5-701E-4210-F8A3-D97DBCAD6354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53" creationId="{EA3A0448-6C85-0499-4FF1-225EB6E6CF33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54" creationId="{083C9BBD-D862-F2D6-9625-1AFA58832115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61" creationId="{DA10DB8B-EBBF-73EB-6E2E-4C604BA97633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62" creationId="{F507D220-743E-E134-CDA0-D6890394F2ED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63" creationId="{C34761D8-68F3-96D0-9763-EC29FDB4F51F}"/>
          </ac:spMkLst>
        </pc:spChg>
        <pc:spChg chg="del">
          <ac:chgData name="Huy Pham" userId="918db3a1909f15e0" providerId="LiveId" clId="{7C4356BA-0FCF-414C-B565-FEE6E62F1A40}" dt="2024-04-11T08:12:47.464" v="145" actId="478"/>
          <ac:spMkLst>
            <pc:docMk/>
            <pc:sldMk cId="1279157228" sldId="399"/>
            <ac:spMk id="64" creationId="{E0FEE6D9-0284-C183-8FAB-3CAF2F888B65}"/>
          </ac:spMkLst>
        </pc:spChg>
        <pc:graphicFrameChg chg="add del mod">
          <ac:chgData name="Huy Pham" userId="918db3a1909f15e0" providerId="LiveId" clId="{7C4356BA-0FCF-414C-B565-FEE6E62F1A40}" dt="2024-04-25T03:20:31.722" v="1359"/>
          <ac:graphicFrameMkLst>
            <pc:docMk/>
            <pc:sldMk cId="1279157228" sldId="399"/>
            <ac:graphicFrameMk id="19" creationId="{83A6C20C-A76F-7C7D-A731-4EFFDF631F7E}"/>
          </ac:graphicFrameMkLst>
        </pc:graphicFrameChg>
        <pc:graphicFrameChg chg="add del mod">
          <ac:chgData name="Huy Pham" userId="918db3a1909f15e0" providerId="LiveId" clId="{7C4356BA-0FCF-414C-B565-FEE6E62F1A40}" dt="2024-04-11T08:12:59.166" v="148"/>
          <ac:graphicFrameMkLst>
            <pc:docMk/>
            <pc:sldMk cId="1279157228" sldId="399"/>
            <ac:graphicFrameMk id="26" creationId="{1615FCEA-D410-EAC9-261C-6C72F6EC18A7}"/>
          </ac:graphicFrameMkLst>
        </pc:graphicFrameChg>
        <pc:picChg chg="add mod">
          <ac:chgData name="Huy Pham" userId="918db3a1909f15e0" providerId="LiveId" clId="{7C4356BA-0FCF-414C-B565-FEE6E62F1A40}" dt="2024-04-25T03:22:22.305" v="1386" actId="14100"/>
          <ac:picMkLst>
            <pc:docMk/>
            <pc:sldMk cId="1279157228" sldId="399"/>
            <ac:picMk id="21" creationId="{F6B90C8E-5480-FD36-F022-548CC0C5F1C5}"/>
          </ac:picMkLst>
        </pc:picChg>
        <pc:cxnChg chg="del">
          <ac:chgData name="Huy Pham" userId="918db3a1909f15e0" providerId="LiveId" clId="{7C4356BA-0FCF-414C-B565-FEE6E62F1A40}" dt="2024-04-11T08:12:47.464" v="145" actId="478"/>
          <ac:cxnSpMkLst>
            <pc:docMk/>
            <pc:sldMk cId="1279157228" sldId="399"/>
            <ac:cxnSpMk id="19" creationId="{98713048-4E1D-A4F8-BBEA-B53B4DFDD35B}"/>
          </ac:cxnSpMkLst>
        </pc:cxnChg>
        <pc:cxnChg chg="del">
          <ac:chgData name="Huy Pham" userId="918db3a1909f15e0" providerId="LiveId" clId="{7C4356BA-0FCF-414C-B565-FEE6E62F1A40}" dt="2024-04-11T08:12:47.464" v="145" actId="478"/>
          <ac:cxnSpMkLst>
            <pc:docMk/>
            <pc:sldMk cId="1279157228" sldId="399"/>
            <ac:cxnSpMk id="21" creationId="{981553A5-B9A7-FF21-C4CB-CAF88B57FEF7}"/>
          </ac:cxnSpMkLst>
        </pc:cxnChg>
        <pc:cxnChg chg="del">
          <ac:chgData name="Huy Pham" userId="918db3a1909f15e0" providerId="LiveId" clId="{7C4356BA-0FCF-414C-B565-FEE6E62F1A40}" dt="2024-04-11T08:12:47.464" v="145" actId="478"/>
          <ac:cxnSpMkLst>
            <pc:docMk/>
            <pc:sldMk cId="1279157228" sldId="399"/>
            <ac:cxnSpMk id="35" creationId="{D5C1F6AE-358C-DE82-EE83-A0B892B48978}"/>
          </ac:cxnSpMkLst>
        </pc:cxnChg>
        <pc:cxnChg chg="del">
          <ac:chgData name="Huy Pham" userId="918db3a1909f15e0" providerId="LiveId" clId="{7C4356BA-0FCF-414C-B565-FEE6E62F1A40}" dt="2024-04-11T08:12:47.464" v="145" actId="478"/>
          <ac:cxnSpMkLst>
            <pc:docMk/>
            <pc:sldMk cId="1279157228" sldId="399"/>
            <ac:cxnSpMk id="38" creationId="{FA75AB38-10C4-5AA7-183E-CAE36FA8EFC5}"/>
          </ac:cxnSpMkLst>
        </pc:cxnChg>
        <pc:cxnChg chg="del">
          <ac:chgData name="Huy Pham" userId="918db3a1909f15e0" providerId="LiveId" clId="{7C4356BA-0FCF-414C-B565-FEE6E62F1A40}" dt="2024-04-11T08:12:47.464" v="145" actId="478"/>
          <ac:cxnSpMkLst>
            <pc:docMk/>
            <pc:sldMk cId="1279157228" sldId="399"/>
            <ac:cxnSpMk id="55" creationId="{383A34CE-A058-092D-08DF-D6ED9ED13C66}"/>
          </ac:cxnSpMkLst>
        </pc:cxnChg>
      </pc:sldChg>
      <pc:sldChg chg="delSp modSp mod delAnim">
        <pc:chgData name="Huy Pham" userId="918db3a1909f15e0" providerId="LiveId" clId="{7C4356BA-0FCF-414C-B565-FEE6E62F1A40}" dt="2024-04-29T07:31:58.230" v="3847" actId="20577"/>
        <pc:sldMkLst>
          <pc:docMk/>
          <pc:sldMk cId="234225145" sldId="420"/>
        </pc:sldMkLst>
        <pc:spChg chg="mod">
          <ac:chgData name="Huy Pham" userId="918db3a1909f15e0" providerId="LiveId" clId="{7C4356BA-0FCF-414C-B565-FEE6E62F1A40}" dt="2024-04-29T07:28:14.310" v="3518" actId="14100"/>
          <ac:spMkLst>
            <pc:docMk/>
            <pc:sldMk cId="234225145" sldId="420"/>
            <ac:spMk id="3" creationId="{7BADB1B7-9B78-9B24-6409-669583F16919}"/>
          </ac:spMkLst>
        </pc:spChg>
        <pc:spChg chg="mod">
          <ac:chgData name="Huy Pham" userId="918db3a1909f15e0" providerId="LiveId" clId="{7C4356BA-0FCF-414C-B565-FEE6E62F1A40}" dt="2024-04-29T07:28:30.528" v="3603" actId="1038"/>
          <ac:spMkLst>
            <pc:docMk/>
            <pc:sldMk cId="234225145" sldId="420"/>
            <ac:spMk id="6" creationId="{D5353C3D-DB0F-AF2E-645F-0B3194220037}"/>
          </ac:spMkLst>
        </pc:spChg>
        <pc:spChg chg="mod">
          <ac:chgData name="Huy Pham" userId="918db3a1909f15e0" providerId="LiveId" clId="{7C4356BA-0FCF-414C-B565-FEE6E62F1A40}" dt="2024-04-29T07:28:30.528" v="3603" actId="1038"/>
          <ac:spMkLst>
            <pc:docMk/>
            <pc:sldMk cId="234225145" sldId="420"/>
            <ac:spMk id="7" creationId="{B27690E6-208D-ACF0-CDB3-1FA9BCB3ABBA}"/>
          </ac:spMkLst>
        </pc:spChg>
        <pc:spChg chg="mod">
          <ac:chgData name="Huy Pham" userId="918db3a1909f15e0" providerId="LiveId" clId="{7C4356BA-0FCF-414C-B565-FEE6E62F1A40}" dt="2024-04-29T07:28:30.528" v="3603" actId="1038"/>
          <ac:spMkLst>
            <pc:docMk/>
            <pc:sldMk cId="234225145" sldId="420"/>
            <ac:spMk id="8" creationId="{A75AE06E-8073-E914-F002-370A6F7D47F3}"/>
          </ac:spMkLst>
        </pc:spChg>
        <pc:spChg chg="mod">
          <ac:chgData name="Huy Pham" userId="918db3a1909f15e0" providerId="LiveId" clId="{7C4356BA-0FCF-414C-B565-FEE6E62F1A40}" dt="2024-04-29T07:28:30.528" v="3603" actId="1038"/>
          <ac:spMkLst>
            <pc:docMk/>
            <pc:sldMk cId="234225145" sldId="420"/>
            <ac:spMk id="9" creationId="{8CF76AC8-076E-CFF1-3EB7-9185F991189B}"/>
          </ac:spMkLst>
        </pc:spChg>
        <pc:spChg chg="mod">
          <ac:chgData name="Huy Pham" userId="918db3a1909f15e0" providerId="LiveId" clId="{7C4356BA-0FCF-414C-B565-FEE6E62F1A40}" dt="2024-04-29T07:28:30.528" v="3603" actId="1038"/>
          <ac:spMkLst>
            <pc:docMk/>
            <pc:sldMk cId="234225145" sldId="420"/>
            <ac:spMk id="10" creationId="{941731A9-1DBE-E9F1-8397-55D6CD0D463A}"/>
          </ac:spMkLst>
        </pc:spChg>
        <pc:spChg chg="mod">
          <ac:chgData name="Huy Pham" userId="918db3a1909f15e0" providerId="LiveId" clId="{7C4356BA-0FCF-414C-B565-FEE6E62F1A40}" dt="2024-04-29T07:29:04.323" v="3701" actId="14100"/>
          <ac:spMkLst>
            <pc:docMk/>
            <pc:sldMk cId="234225145" sldId="420"/>
            <ac:spMk id="11" creationId="{553E389E-7A7C-29B8-13DE-080029904446}"/>
          </ac:spMkLst>
        </pc:spChg>
        <pc:spChg chg="mod">
          <ac:chgData name="Huy Pham" userId="918db3a1909f15e0" providerId="LiveId" clId="{7C4356BA-0FCF-414C-B565-FEE6E62F1A40}" dt="2024-04-29T07:29:31.908" v="3702" actId="14100"/>
          <ac:spMkLst>
            <pc:docMk/>
            <pc:sldMk cId="234225145" sldId="420"/>
            <ac:spMk id="12" creationId="{F943C9C3-F9A6-AB92-E508-A855DC0F00E7}"/>
          </ac:spMkLst>
        </pc:spChg>
        <pc:spChg chg="mod">
          <ac:chgData name="Huy Pham" userId="918db3a1909f15e0" providerId="LiveId" clId="{7C4356BA-0FCF-414C-B565-FEE6E62F1A40}" dt="2024-04-29T07:29:40.556" v="3788" actId="1038"/>
          <ac:spMkLst>
            <pc:docMk/>
            <pc:sldMk cId="234225145" sldId="420"/>
            <ac:spMk id="15" creationId="{FCE2299B-5222-0EED-0102-3800FBAF04B4}"/>
          </ac:spMkLst>
        </pc:spChg>
        <pc:spChg chg="mod">
          <ac:chgData name="Huy Pham" userId="918db3a1909f15e0" providerId="LiveId" clId="{7C4356BA-0FCF-414C-B565-FEE6E62F1A40}" dt="2024-04-29T07:29:40.556" v="3788" actId="1038"/>
          <ac:spMkLst>
            <pc:docMk/>
            <pc:sldMk cId="234225145" sldId="420"/>
            <ac:spMk id="16" creationId="{A940A524-0B39-C15F-6F03-439C6B05160B}"/>
          </ac:spMkLst>
        </pc:spChg>
        <pc:spChg chg="mod">
          <ac:chgData name="Huy Pham" userId="918db3a1909f15e0" providerId="LiveId" clId="{7C4356BA-0FCF-414C-B565-FEE6E62F1A40}" dt="2024-04-29T07:29:40.556" v="3788" actId="1038"/>
          <ac:spMkLst>
            <pc:docMk/>
            <pc:sldMk cId="234225145" sldId="420"/>
            <ac:spMk id="17" creationId="{82E332C2-29BD-0DEB-2985-C3D693489670}"/>
          </ac:spMkLst>
        </pc:spChg>
        <pc:spChg chg="mod">
          <ac:chgData name="Huy Pham" userId="918db3a1909f15e0" providerId="LiveId" clId="{7C4356BA-0FCF-414C-B565-FEE6E62F1A40}" dt="2024-04-29T07:29:40.556" v="3788" actId="1038"/>
          <ac:spMkLst>
            <pc:docMk/>
            <pc:sldMk cId="234225145" sldId="420"/>
            <ac:spMk id="18" creationId="{DBD592F5-0E49-92C7-2827-824B943052FD}"/>
          </ac:spMkLst>
        </pc:spChg>
        <pc:spChg chg="mod">
          <ac:chgData name="Huy Pham" userId="918db3a1909f15e0" providerId="LiveId" clId="{7C4356BA-0FCF-414C-B565-FEE6E62F1A40}" dt="2024-04-29T07:29:40.556" v="3788" actId="1038"/>
          <ac:spMkLst>
            <pc:docMk/>
            <pc:sldMk cId="234225145" sldId="420"/>
            <ac:spMk id="19" creationId="{7BD8947F-563C-7BC9-2CB8-D17C1B9E9076}"/>
          </ac:spMkLst>
        </pc:spChg>
        <pc:spChg chg="mod">
          <ac:chgData name="Huy Pham" userId="918db3a1909f15e0" providerId="LiveId" clId="{7C4356BA-0FCF-414C-B565-FEE6E62F1A40}" dt="2024-04-29T07:28:47.330" v="3604" actId="14100"/>
          <ac:spMkLst>
            <pc:docMk/>
            <pc:sldMk cId="234225145" sldId="420"/>
            <ac:spMk id="20" creationId="{0BEC4DEC-E324-3D37-0A52-E9F9902BA3AE}"/>
          </ac:spMkLst>
        </pc:spChg>
        <pc:spChg chg="mod">
          <ac:chgData name="Huy Pham" userId="918db3a1909f15e0" providerId="LiveId" clId="{7C4356BA-0FCF-414C-B565-FEE6E62F1A40}" dt="2024-04-29T07:28:58.817" v="3700" actId="1038"/>
          <ac:spMkLst>
            <pc:docMk/>
            <pc:sldMk cId="234225145" sldId="420"/>
            <ac:spMk id="23" creationId="{750B007C-F456-EB48-B84D-12FE3C4ADAE3}"/>
          </ac:spMkLst>
        </pc:spChg>
        <pc:spChg chg="mod">
          <ac:chgData name="Huy Pham" userId="918db3a1909f15e0" providerId="LiveId" clId="{7C4356BA-0FCF-414C-B565-FEE6E62F1A40}" dt="2024-04-29T07:28:58.817" v="3700" actId="1038"/>
          <ac:spMkLst>
            <pc:docMk/>
            <pc:sldMk cId="234225145" sldId="420"/>
            <ac:spMk id="24" creationId="{4A467990-8075-709B-961D-7B79CB67E9F2}"/>
          </ac:spMkLst>
        </pc:spChg>
        <pc:spChg chg="mod">
          <ac:chgData name="Huy Pham" userId="918db3a1909f15e0" providerId="LiveId" clId="{7C4356BA-0FCF-414C-B565-FEE6E62F1A40}" dt="2024-04-29T07:28:58.817" v="3700" actId="1038"/>
          <ac:spMkLst>
            <pc:docMk/>
            <pc:sldMk cId="234225145" sldId="420"/>
            <ac:spMk id="25" creationId="{697F075D-5711-CCAE-C689-658198E4E99B}"/>
          </ac:spMkLst>
        </pc:spChg>
        <pc:spChg chg="mod">
          <ac:chgData name="Huy Pham" userId="918db3a1909f15e0" providerId="LiveId" clId="{7C4356BA-0FCF-414C-B565-FEE6E62F1A40}" dt="2024-04-29T07:31:58.230" v="3847" actId="20577"/>
          <ac:spMkLst>
            <pc:docMk/>
            <pc:sldMk cId="234225145" sldId="420"/>
            <ac:spMk id="26" creationId="{7940A5D1-7E82-4164-FC36-97A762FA88BB}"/>
          </ac:spMkLst>
        </pc:spChg>
        <pc:spChg chg="mod">
          <ac:chgData name="Huy Pham" userId="918db3a1909f15e0" providerId="LiveId" clId="{7C4356BA-0FCF-414C-B565-FEE6E62F1A40}" dt="2024-04-29T07:28:58.817" v="3700" actId="1038"/>
          <ac:spMkLst>
            <pc:docMk/>
            <pc:sldMk cId="234225145" sldId="420"/>
            <ac:spMk id="27" creationId="{D3A3520F-5080-F46A-F864-B3EFDF9DB8D4}"/>
          </ac:spMkLst>
        </pc:spChg>
        <pc:spChg chg="mod">
          <ac:chgData name="Huy Pham" userId="918db3a1909f15e0" providerId="LiveId" clId="{7C4356BA-0FCF-414C-B565-FEE6E62F1A40}" dt="2024-04-29T07:28:58.817" v="3700" actId="1038"/>
          <ac:spMkLst>
            <pc:docMk/>
            <pc:sldMk cId="234225145" sldId="420"/>
            <ac:spMk id="28" creationId="{34FDFAE4-9425-73CD-DB9D-35F2A4C12055}"/>
          </ac:spMkLst>
        </pc:spChg>
        <pc:spChg chg="mod">
          <ac:chgData name="Huy Pham" userId="918db3a1909f15e0" providerId="LiveId" clId="{7C4356BA-0FCF-414C-B565-FEE6E62F1A40}" dt="2024-04-29T07:27:13.101" v="3422" actId="20577"/>
          <ac:spMkLst>
            <pc:docMk/>
            <pc:sldMk cId="234225145" sldId="420"/>
            <ac:spMk id="29" creationId="{D66FED42-E33F-417D-F217-2C78A3B354BC}"/>
          </ac:spMkLst>
        </pc:spChg>
        <pc:spChg chg="mod">
          <ac:chgData name="Huy Pham" userId="918db3a1909f15e0" providerId="LiveId" clId="{7C4356BA-0FCF-414C-B565-FEE6E62F1A40}" dt="2024-04-11T08:09:55.200" v="40" actId="1076"/>
          <ac:spMkLst>
            <pc:docMk/>
            <pc:sldMk cId="234225145" sldId="420"/>
            <ac:spMk id="31" creationId="{8A289471-F631-1434-AD55-9199D93CB4DD}"/>
          </ac:spMkLst>
        </pc:spChg>
        <pc:spChg chg="mod">
          <ac:chgData name="Huy Pham" userId="918db3a1909f15e0" providerId="LiveId" clId="{7C4356BA-0FCF-414C-B565-FEE6E62F1A40}" dt="2024-04-11T08:09:40.816" v="1" actId="20577"/>
          <ac:spMkLst>
            <pc:docMk/>
            <pc:sldMk cId="234225145" sldId="420"/>
            <ac:spMk id="37" creationId="{032D6A05-001B-82BE-9235-555491B0E628}"/>
          </ac:spMkLst>
        </pc:spChg>
        <pc:spChg chg="del">
          <ac:chgData name="Huy Pham" userId="918db3a1909f15e0" providerId="LiveId" clId="{7C4356BA-0FCF-414C-B565-FEE6E62F1A40}" dt="2024-04-29T07:31:46.082" v="3789" actId="478"/>
          <ac:spMkLst>
            <pc:docMk/>
            <pc:sldMk cId="234225145" sldId="420"/>
            <ac:spMk id="40" creationId="{1FE2C5D1-7056-7BEF-ECCF-156505A67C2F}"/>
          </ac:spMkLst>
        </pc:spChg>
        <pc:spChg chg="del">
          <ac:chgData name="Huy Pham" userId="918db3a1909f15e0" providerId="LiveId" clId="{7C4356BA-0FCF-414C-B565-FEE6E62F1A40}" dt="2024-04-29T07:31:46.082" v="3789" actId="478"/>
          <ac:spMkLst>
            <pc:docMk/>
            <pc:sldMk cId="234225145" sldId="420"/>
            <ac:spMk id="47" creationId="{E0746A66-1D1E-3B17-892E-D097E8D17584}"/>
          </ac:spMkLst>
        </pc:spChg>
        <pc:spChg chg="del">
          <ac:chgData name="Huy Pham" userId="918db3a1909f15e0" providerId="LiveId" clId="{7C4356BA-0FCF-414C-B565-FEE6E62F1A40}" dt="2024-04-29T07:31:46.082" v="3789" actId="478"/>
          <ac:spMkLst>
            <pc:docMk/>
            <pc:sldMk cId="234225145" sldId="420"/>
            <ac:spMk id="49" creationId="{2DED2A89-223F-89D5-EED7-11347DB301C6}"/>
          </ac:spMkLst>
        </pc:spChg>
        <pc:spChg chg="del">
          <ac:chgData name="Huy Pham" userId="918db3a1909f15e0" providerId="LiveId" clId="{7C4356BA-0FCF-414C-B565-FEE6E62F1A40}" dt="2024-04-29T07:31:46.082" v="3789" actId="478"/>
          <ac:spMkLst>
            <pc:docMk/>
            <pc:sldMk cId="234225145" sldId="420"/>
            <ac:spMk id="50" creationId="{6B47CA0B-4A9A-53FB-50A9-D141A50CFB8A}"/>
          </ac:spMkLst>
        </pc:spChg>
        <pc:spChg chg="del">
          <ac:chgData name="Huy Pham" userId="918db3a1909f15e0" providerId="LiveId" clId="{7C4356BA-0FCF-414C-B565-FEE6E62F1A40}" dt="2024-04-29T07:31:46.082" v="3789" actId="478"/>
          <ac:spMkLst>
            <pc:docMk/>
            <pc:sldMk cId="234225145" sldId="420"/>
            <ac:spMk id="51" creationId="{9870D10D-ED55-312D-F6A9-BAE1569E094F}"/>
          </ac:spMkLst>
        </pc:spChg>
        <pc:spChg chg="del">
          <ac:chgData name="Huy Pham" userId="918db3a1909f15e0" providerId="LiveId" clId="{7C4356BA-0FCF-414C-B565-FEE6E62F1A40}" dt="2024-04-29T07:31:46.082" v="3789" actId="478"/>
          <ac:spMkLst>
            <pc:docMk/>
            <pc:sldMk cId="234225145" sldId="420"/>
            <ac:spMk id="52" creationId="{9027D825-2751-582D-82F9-595F01070BC7}"/>
          </ac:spMkLst>
        </pc:spChg>
        <pc:spChg chg="del">
          <ac:chgData name="Huy Pham" userId="918db3a1909f15e0" providerId="LiveId" clId="{7C4356BA-0FCF-414C-B565-FEE6E62F1A40}" dt="2024-04-29T07:31:46.082" v="3789" actId="478"/>
          <ac:spMkLst>
            <pc:docMk/>
            <pc:sldMk cId="234225145" sldId="420"/>
            <ac:spMk id="53" creationId="{B8A4244F-4E98-BFB2-48FF-FAA431E624CD}"/>
          </ac:spMkLst>
        </pc:spChg>
        <pc:spChg chg="del">
          <ac:chgData name="Huy Pham" userId="918db3a1909f15e0" providerId="LiveId" clId="{7C4356BA-0FCF-414C-B565-FEE6E62F1A40}" dt="2024-04-29T07:31:46.082" v="3789" actId="478"/>
          <ac:spMkLst>
            <pc:docMk/>
            <pc:sldMk cId="234225145" sldId="420"/>
            <ac:spMk id="54" creationId="{CC25A4DE-043B-B19D-5E5F-3B9CB3C714B4}"/>
          </ac:spMkLst>
        </pc:spChg>
      </pc:sldChg>
      <pc:sldChg chg="del">
        <pc:chgData name="Huy Pham" userId="918db3a1909f15e0" providerId="LiveId" clId="{7C4356BA-0FCF-414C-B565-FEE6E62F1A40}" dt="2024-04-11T08:13:32.498" v="152" actId="47"/>
        <pc:sldMkLst>
          <pc:docMk/>
          <pc:sldMk cId="2454490354" sldId="422"/>
        </pc:sldMkLst>
      </pc:sldChg>
      <pc:sldChg chg="addSp delSp modSp mod">
        <pc:chgData name="Huy Pham" userId="918db3a1909f15e0" providerId="LiveId" clId="{7C4356BA-0FCF-414C-B565-FEE6E62F1A40}" dt="2024-04-29T07:32:43.750" v="3858" actId="1076"/>
        <pc:sldMkLst>
          <pc:docMk/>
          <pc:sldMk cId="1625968656" sldId="442"/>
        </pc:sldMkLst>
        <pc:spChg chg="add mod">
          <ac:chgData name="Huy Pham" userId="918db3a1909f15e0" providerId="LiveId" clId="{7C4356BA-0FCF-414C-B565-FEE6E62F1A40}" dt="2024-04-29T07:32:43.750" v="3858" actId="1076"/>
          <ac:spMkLst>
            <pc:docMk/>
            <pc:sldMk cId="1625968656" sldId="442"/>
            <ac:spMk id="4" creationId="{776BAC0F-70EE-C3ED-E659-F64C7C6593DD}"/>
          </ac:spMkLst>
        </pc:spChg>
        <pc:spChg chg="mod">
          <ac:chgData name="Huy Pham" userId="918db3a1909f15e0" providerId="LiveId" clId="{7C4356BA-0FCF-414C-B565-FEE6E62F1A40}" dt="2024-04-11T08:10:07.387" v="76" actId="20577"/>
          <ac:spMkLst>
            <pc:docMk/>
            <pc:sldMk cId="1625968656" sldId="442"/>
            <ac:spMk id="31" creationId="{8A289471-F631-1434-AD55-9199D93CB4DD}"/>
          </ac:spMkLst>
        </pc:spChg>
        <pc:spChg chg="mod">
          <ac:chgData name="Huy Pham" userId="918db3a1909f15e0" providerId="LiveId" clId="{7C4356BA-0FCF-414C-B565-FEE6E62F1A40}" dt="2024-04-11T08:10:13.863" v="78" actId="20577"/>
          <ac:spMkLst>
            <pc:docMk/>
            <pc:sldMk cId="1625968656" sldId="442"/>
            <ac:spMk id="37" creationId="{032D6A05-001B-82BE-9235-555491B0E628}"/>
          </ac:spMkLst>
        </pc:spChg>
        <pc:spChg chg="del">
          <ac:chgData name="Huy Pham" userId="918db3a1909f15e0" providerId="LiveId" clId="{7C4356BA-0FCF-414C-B565-FEE6E62F1A40}" dt="2024-04-29T07:32:23.826" v="3848" actId="478"/>
          <ac:spMkLst>
            <pc:docMk/>
            <pc:sldMk cId="1625968656" sldId="442"/>
            <ac:spMk id="39" creationId="{0F29B41F-3736-686D-B7E9-C541E38916A6}"/>
          </ac:spMkLst>
        </pc:spChg>
        <pc:spChg chg="del">
          <ac:chgData name="Huy Pham" userId="918db3a1909f15e0" providerId="LiveId" clId="{7C4356BA-0FCF-414C-B565-FEE6E62F1A40}" dt="2024-04-29T07:32:23.826" v="3848" actId="478"/>
          <ac:spMkLst>
            <pc:docMk/>
            <pc:sldMk cId="1625968656" sldId="442"/>
            <ac:spMk id="55" creationId="{0A788B12-C78F-B9E3-0DAB-B0100B06D49C}"/>
          </ac:spMkLst>
        </pc:spChg>
        <pc:spChg chg="del">
          <ac:chgData name="Huy Pham" userId="918db3a1909f15e0" providerId="LiveId" clId="{7C4356BA-0FCF-414C-B565-FEE6E62F1A40}" dt="2024-04-29T07:32:23.826" v="3848" actId="478"/>
          <ac:spMkLst>
            <pc:docMk/>
            <pc:sldMk cId="1625968656" sldId="442"/>
            <ac:spMk id="59" creationId="{D0FEBB3D-1DDD-995B-A4C7-9E8E1EB280A7}"/>
          </ac:spMkLst>
        </pc:spChg>
        <pc:spChg chg="del">
          <ac:chgData name="Huy Pham" userId="918db3a1909f15e0" providerId="LiveId" clId="{7C4356BA-0FCF-414C-B565-FEE6E62F1A40}" dt="2024-04-29T07:32:23.826" v="3848" actId="478"/>
          <ac:spMkLst>
            <pc:docMk/>
            <pc:sldMk cId="1625968656" sldId="442"/>
            <ac:spMk id="60" creationId="{D8DD38FD-5202-DE91-DB5A-0C4E5B0D1DCD}"/>
          </ac:spMkLst>
        </pc:spChg>
        <pc:spChg chg="del">
          <ac:chgData name="Huy Pham" userId="918db3a1909f15e0" providerId="LiveId" clId="{7C4356BA-0FCF-414C-B565-FEE6E62F1A40}" dt="2024-04-29T07:32:23.826" v="3848" actId="478"/>
          <ac:spMkLst>
            <pc:docMk/>
            <pc:sldMk cId="1625968656" sldId="442"/>
            <ac:spMk id="63" creationId="{D8DD1A5A-76EB-2F39-C00E-683823950B8D}"/>
          </ac:spMkLst>
        </pc:spChg>
        <pc:spChg chg="del">
          <ac:chgData name="Huy Pham" userId="918db3a1909f15e0" providerId="LiveId" clId="{7C4356BA-0FCF-414C-B565-FEE6E62F1A40}" dt="2024-04-29T07:32:23.826" v="3848" actId="478"/>
          <ac:spMkLst>
            <pc:docMk/>
            <pc:sldMk cId="1625968656" sldId="442"/>
            <ac:spMk id="64" creationId="{89D832BF-CF59-0E10-7BED-A3B1DEB83F15}"/>
          </ac:spMkLst>
        </pc:spChg>
        <pc:spChg chg="del">
          <ac:chgData name="Huy Pham" userId="918db3a1909f15e0" providerId="LiveId" clId="{7C4356BA-0FCF-414C-B565-FEE6E62F1A40}" dt="2024-04-29T07:32:23.826" v="3848" actId="478"/>
          <ac:spMkLst>
            <pc:docMk/>
            <pc:sldMk cId="1625968656" sldId="442"/>
            <ac:spMk id="65" creationId="{9F25D8A8-046F-3318-A90F-797C0C55CE70}"/>
          </ac:spMkLst>
        </pc:spChg>
        <pc:spChg chg="del">
          <ac:chgData name="Huy Pham" userId="918db3a1909f15e0" providerId="LiveId" clId="{7C4356BA-0FCF-414C-B565-FEE6E62F1A40}" dt="2024-04-29T07:32:23.826" v="3848" actId="478"/>
          <ac:spMkLst>
            <pc:docMk/>
            <pc:sldMk cId="1625968656" sldId="442"/>
            <ac:spMk id="68" creationId="{5C39301B-852B-C21E-EFF1-11B516C89FC6}"/>
          </ac:spMkLst>
        </pc:spChg>
        <pc:spChg chg="del">
          <ac:chgData name="Huy Pham" userId="918db3a1909f15e0" providerId="LiveId" clId="{7C4356BA-0FCF-414C-B565-FEE6E62F1A40}" dt="2024-04-29T07:32:23.826" v="3848" actId="478"/>
          <ac:spMkLst>
            <pc:docMk/>
            <pc:sldMk cId="1625968656" sldId="442"/>
            <ac:spMk id="70" creationId="{1A53AD75-6B07-CD2E-8787-9E1E1C22C702}"/>
          </ac:spMkLst>
        </pc:spChg>
        <pc:spChg chg="del">
          <ac:chgData name="Huy Pham" userId="918db3a1909f15e0" providerId="LiveId" clId="{7C4356BA-0FCF-414C-B565-FEE6E62F1A40}" dt="2024-04-29T07:32:23.826" v="3848" actId="478"/>
          <ac:spMkLst>
            <pc:docMk/>
            <pc:sldMk cId="1625968656" sldId="442"/>
            <ac:spMk id="72" creationId="{52FBF518-AFF4-888F-11B4-E680850F7199}"/>
          </ac:spMkLst>
        </pc:spChg>
        <pc:graphicFrameChg chg="add del mod">
          <ac:chgData name="Huy Pham" userId="918db3a1909f15e0" providerId="LiveId" clId="{7C4356BA-0FCF-414C-B565-FEE6E62F1A40}" dt="2024-04-29T07:32:25.694" v="3851"/>
          <ac:graphicFrameMkLst>
            <pc:docMk/>
            <pc:sldMk cId="1625968656" sldId="442"/>
            <ac:graphicFrameMk id="2" creationId="{AE762D87-A3E4-AF9F-F685-8C59AB8192EB}"/>
          </ac:graphicFrameMkLst>
        </pc:graphicFrameChg>
        <pc:cxnChg chg="del">
          <ac:chgData name="Huy Pham" userId="918db3a1909f15e0" providerId="LiveId" clId="{7C4356BA-0FCF-414C-B565-FEE6E62F1A40}" dt="2024-04-29T07:32:23.826" v="3848" actId="478"/>
          <ac:cxnSpMkLst>
            <pc:docMk/>
            <pc:sldMk cId="1625968656" sldId="442"/>
            <ac:cxnSpMk id="61" creationId="{0DF32962-84E7-E492-4406-46C277AAC40F}"/>
          </ac:cxnSpMkLst>
        </pc:cxnChg>
        <pc:cxnChg chg="del">
          <ac:chgData name="Huy Pham" userId="918db3a1909f15e0" providerId="LiveId" clId="{7C4356BA-0FCF-414C-B565-FEE6E62F1A40}" dt="2024-04-29T07:32:23.826" v="3848" actId="478"/>
          <ac:cxnSpMkLst>
            <pc:docMk/>
            <pc:sldMk cId="1625968656" sldId="442"/>
            <ac:cxnSpMk id="62" creationId="{7E385AC4-7E4F-C7F0-6ABF-212E59762AE9}"/>
          </ac:cxnSpMkLst>
        </pc:cxnChg>
      </pc:sldChg>
      <pc:sldChg chg="del">
        <pc:chgData name="Huy Pham" userId="918db3a1909f15e0" providerId="LiveId" clId="{7C4356BA-0FCF-414C-B565-FEE6E62F1A40}" dt="2024-04-25T08:03:32.503" v="2515" actId="47"/>
        <pc:sldMkLst>
          <pc:docMk/>
          <pc:sldMk cId="3733934613" sldId="443"/>
        </pc:sldMkLst>
      </pc:sldChg>
      <pc:sldChg chg="del">
        <pc:chgData name="Huy Pham" userId="918db3a1909f15e0" providerId="LiveId" clId="{7C4356BA-0FCF-414C-B565-FEE6E62F1A40}" dt="2024-04-25T08:03:34.303" v="2516" actId="47"/>
        <pc:sldMkLst>
          <pc:docMk/>
          <pc:sldMk cId="1592133991" sldId="444"/>
        </pc:sldMkLst>
      </pc:sldChg>
      <pc:sldChg chg="del">
        <pc:chgData name="Huy Pham" userId="918db3a1909f15e0" providerId="LiveId" clId="{7C4356BA-0FCF-414C-B565-FEE6E62F1A40}" dt="2024-04-25T08:03:30.811" v="2514" actId="47"/>
        <pc:sldMkLst>
          <pc:docMk/>
          <pc:sldMk cId="120631342" sldId="445"/>
        </pc:sldMkLst>
      </pc:sldChg>
      <pc:sldChg chg="addSp delSp modSp add mod delAnim modAnim">
        <pc:chgData name="Huy Pham" userId="918db3a1909f15e0" providerId="LiveId" clId="{7C4356BA-0FCF-414C-B565-FEE6E62F1A40}" dt="2024-04-11T08:28:02.873" v="459" actId="208"/>
        <pc:sldMkLst>
          <pc:docMk/>
          <pc:sldMk cId="1022397210" sldId="446"/>
        </pc:sldMkLst>
        <pc:spChg chg="mod">
          <ac:chgData name="Huy Pham" userId="918db3a1909f15e0" providerId="LiveId" clId="{7C4356BA-0FCF-414C-B565-FEE6E62F1A40}" dt="2024-04-11T08:17:45.770" v="217" actId="14100"/>
          <ac:spMkLst>
            <pc:docMk/>
            <pc:sldMk cId="1022397210" sldId="446"/>
            <ac:spMk id="20" creationId="{A06BA14A-8D8C-664A-A722-7DAD205B5E1D}"/>
          </ac:spMkLst>
        </pc:spChg>
        <pc:spChg chg="add mod">
          <ac:chgData name="Huy Pham" userId="918db3a1909f15e0" providerId="LiveId" clId="{7C4356BA-0FCF-414C-B565-FEE6E62F1A40}" dt="2024-04-11T08:17:42.296" v="216" actId="14100"/>
          <ac:spMkLst>
            <pc:docMk/>
            <pc:sldMk cId="1022397210" sldId="446"/>
            <ac:spMk id="22" creationId="{D5805D28-77F7-5FC3-A209-B88D451D2900}"/>
          </ac:spMkLst>
        </pc:spChg>
        <pc:spChg chg="del">
          <ac:chgData name="Huy Pham" userId="918db3a1909f15e0" providerId="LiveId" clId="{7C4356BA-0FCF-414C-B565-FEE6E62F1A40}" dt="2024-04-11T08:13:51.305" v="170" actId="478"/>
          <ac:spMkLst>
            <pc:docMk/>
            <pc:sldMk cId="1022397210" sldId="446"/>
            <ac:spMk id="28" creationId="{01A38241-D6FE-1204-27E7-CBFDC0C78809}"/>
          </ac:spMkLst>
        </pc:spChg>
        <pc:spChg chg="add del mod">
          <ac:chgData name="Huy Pham" userId="918db3a1909f15e0" providerId="LiveId" clId="{7C4356BA-0FCF-414C-B565-FEE6E62F1A40}" dt="2024-04-11T08:21:19.562" v="303" actId="478"/>
          <ac:spMkLst>
            <pc:docMk/>
            <pc:sldMk cId="1022397210" sldId="446"/>
            <ac:spMk id="30" creationId="{8413A455-7817-AC5D-C096-574CD8A29324}"/>
          </ac:spMkLst>
        </pc:spChg>
        <pc:spChg chg="add mod">
          <ac:chgData name="Huy Pham" userId="918db3a1909f15e0" providerId="LiveId" clId="{7C4356BA-0FCF-414C-B565-FEE6E62F1A40}" dt="2024-04-11T08:17:54.776" v="218" actId="1076"/>
          <ac:spMkLst>
            <pc:docMk/>
            <pc:sldMk cId="1022397210" sldId="446"/>
            <ac:spMk id="31" creationId="{279CAF11-7E36-2607-1831-6E19FCA104E4}"/>
          </ac:spMkLst>
        </pc:spChg>
        <pc:spChg chg="add mod">
          <ac:chgData name="Huy Pham" userId="918db3a1909f15e0" providerId="LiveId" clId="{7C4356BA-0FCF-414C-B565-FEE6E62F1A40}" dt="2024-04-11T08:17:54.776" v="218" actId="1076"/>
          <ac:spMkLst>
            <pc:docMk/>
            <pc:sldMk cId="1022397210" sldId="446"/>
            <ac:spMk id="32" creationId="{E324A6C2-764F-5350-6E6E-3B5B0FD6F2EC}"/>
          </ac:spMkLst>
        </pc:spChg>
        <pc:spChg chg="add mod">
          <ac:chgData name="Huy Pham" userId="918db3a1909f15e0" providerId="LiveId" clId="{7C4356BA-0FCF-414C-B565-FEE6E62F1A40}" dt="2024-04-11T08:21:12.883" v="301" actId="1076"/>
          <ac:spMkLst>
            <pc:docMk/>
            <pc:sldMk cId="1022397210" sldId="446"/>
            <ac:spMk id="33" creationId="{651E5F9C-9841-63A8-1262-6115BC101EA4}"/>
          </ac:spMkLst>
        </pc:spChg>
        <pc:spChg chg="add mod">
          <ac:chgData name="Huy Pham" userId="918db3a1909f15e0" providerId="LiveId" clId="{7C4356BA-0FCF-414C-B565-FEE6E62F1A40}" dt="2024-04-11T08:21:16.662" v="302" actId="1076"/>
          <ac:spMkLst>
            <pc:docMk/>
            <pc:sldMk cId="1022397210" sldId="446"/>
            <ac:spMk id="34" creationId="{7BEBF86E-FBC2-6DFA-FDA5-FEED47DF4334}"/>
          </ac:spMkLst>
        </pc:spChg>
        <pc:spChg chg="add del mod">
          <ac:chgData name="Huy Pham" userId="918db3a1909f15e0" providerId="LiveId" clId="{7C4356BA-0FCF-414C-B565-FEE6E62F1A40}" dt="2024-04-11T08:20:51.122" v="290" actId="21"/>
          <ac:spMkLst>
            <pc:docMk/>
            <pc:sldMk cId="1022397210" sldId="446"/>
            <ac:spMk id="35" creationId="{EAEDC28B-8016-1C88-C666-2E2375F0D744}"/>
          </ac:spMkLst>
        </pc:spChg>
        <pc:spChg chg="add del mod">
          <ac:chgData name="Huy Pham" userId="918db3a1909f15e0" providerId="LiveId" clId="{7C4356BA-0FCF-414C-B565-FEE6E62F1A40}" dt="2024-04-11T08:18:12.410" v="223" actId="478"/>
          <ac:spMkLst>
            <pc:docMk/>
            <pc:sldMk cId="1022397210" sldId="446"/>
            <ac:spMk id="38" creationId="{0E151521-C06E-DEEC-037F-B553D03EEE25}"/>
          </ac:spMkLst>
        </pc:spChg>
        <pc:spChg chg="add del mod">
          <ac:chgData name="Huy Pham" userId="918db3a1909f15e0" providerId="LiveId" clId="{7C4356BA-0FCF-414C-B565-FEE6E62F1A40}" dt="2024-04-11T08:18:14.743" v="226" actId="478"/>
          <ac:spMkLst>
            <pc:docMk/>
            <pc:sldMk cId="1022397210" sldId="446"/>
            <ac:spMk id="41" creationId="{A28C073F-E56E-EFCD-DD2F-4DC46743272B}"/>
          </ac:spMkLst>
        </pc:spChg>
        <pc:spChg chg="add del mod">
          <ac:chgData name="Huy Pham" userId="918db3a1909f15e0" providerId="LiveId" clId="{7C4356BA-0FCF-414C-B565-FEE6E62F1A40}" dt="2024-04-11T08:20:51.122" v="290" actId="21"/>
          <ac:spMkLst>
            <pc:docMk/>
            <pc:sldMk cId="1022397210" sldId="446"/>
            <ac:spMk id="42" creationId="{853FE28A-EDFB-AF73-D72D-DEFB10F76CC7}"/>
          </ac:spMkLst>
        </pc:spChg>
        <pc:spChg chg="add del mod">
          <ac:chgData name="Huy Pham" userId="918db3a1909f15e0" providerId="LiveId" clId="{7C4356BA-0FCF-414C-B565-FEE6E62F1A40}" dt="2024-04-11T08:20:51.122" v="290" actId="21"/>
          <ac:spMkLst>
            <pc:docMk/>
            <pc:sldMk cId="1022397210" sldId="446"/>
            <ac:spMk id="43" creationId="{E455529A-D61D-1A89-8C34-E11E6C4CADA4}"/>
          </ac:spMkLst>
        </pc:spChg>
        <pc:spChg chg="add del mod">
          <ac:chgData name="Huy Pham" userId="918db3a1909f15e0" providerId="LiveId" clId="{7C4356BA-0FCF-414C-B565-FEE6E62F1A40}" dt="2024-04-11T08:18:20.559" v="229" actId="478"/>
          <ac:spMkLst>
            <pc:docMk/>
            <pc:sldMk cId="1022397210" sldId="446"/>
            <ac:spMk id="44" creationId="{709CABD8-39DD-92B8-496D-CF70BAE135BE}"/>
          </ac:spMkLst>
        </pc:spChg>
        <pc:spChg chg="add del mod">
          <ac:chgData name="Huy Pham" userId="918db3a1909f15e0" providerId="LiveId" clId="{7C4356BA-0FCF-414C-B565-FEE6E62F1A40}" dt="2024-04-11T08:18:11.139" v="222" actId="478"/>
          <ac:spMkLst>
            <pc:docMk/>
            <pc:sldMk cId="1022397210" sldId="446"/>
            <ac:spMk id="50" creationId="{9F0B391E-9D09-E61F-D374-E57DFBA40CD1}"/>
          </ac:spMkLst>
        </pc:spChg>
        <pc:spChg chg="add del mod">
          <ac:chgData name="Huy Pham" userId="918db3a1909f15e0" providerId="LiveId" clId="{7C4356BA-0FCF-414C-B565-FEE6E62F1A40}" dt="2024-04-11T08:20:51.122" v="290" actId="21"/>
          <ac:spMkLst>
            <pc:docMk/>
            <pc:sldMk cId="1022397210" sldId="446"/>
            <ac:spMk id="51" creationId="{AA763E45-FE8E-FCED-6739-FC6395C898B1}"/>
          </ac:spMkLst>
        </pc:spChg>
        <pc:spChg chg="add mod">
          <ac:chgData name="Huy Pham" userId="918db3a1909f15e0" providerId="LiveId" clId="{7C4356BA-0FCF-414C-B565-FEE6E62F1A40}" dt="2024-04-11T08:20:51.440" v="291"/>
          <ac:spMkLst>
            <pc:docMk/>
            <pc:sldMk cId="1022397210" sldId="446"/>
            <ac:spMk id="70" creationId="{EAEDC28B-8016-1C88-C666-2E2375F0D744}"/>
          </ac:spMkLst>
        </pc:spChg>
        <pc:spChg chg="add mod">
          <ac:chgData name="Huy Pham" userId="918db3a1909f15e0" providerId="LiveId" clId="{7C4356BA-0FCF-414C-B565-FEE6E62F1A40}" dt="2024-04-11T08:21:01.082" v="295" actId="1037"/>
          <ac:spMkLst>
            <pc:docMk/>
            <pc:sldMk cId="1022397210" sldId="446"/>
            <ac:spMk id="71" creationId="{853FE28A-EDFB-AF73-D72D-DEFB10F76CC7}"/>
          </ac:spMkLst>
        </pc:spChg>
        <pc:spChg chg="add mod">
          <ac:chgData name="Huy Pham" userId="918db3a1909f15e0" providerId="LiveId" clId="{7C4356BA-0FCF-414C-B565-FEE6E62F1A40}" dt="2024-04-11T08:21:07.609" v="300" actId="1037"/>
          <ac:spMkLst>
            <pc:docMk/>
            <pc:sldMk cId="1022397210" sldId="446"/>
            <ac:spMk id="72" creationId="{E455529A-D61D-1A89-8C34-E11E6C4CADA4}"/>
          </ac:spMkLst>
        </pc:spChg>
        <pc:spChg chg="add mod">
          <ac:chgData name="Huy Pham" userId="918db3a1909f15e0" providerId="LiveId" clId="{7C4356BA-0FCF-414C-B565-FEE6E62F1A40}" dt="2024-04-11T08:20:51.440" v="291"/>
          <ac:spMkLst>
            <pc:docMk/>
            <pc:sldMk cId="1022397210" sldId="446"/>
            <ac:spMk id="73" creationId="{AA763E45-FE8E-FCED-6739-FC6395C898B1}"/>
          </ac:spMkLst>
        </pc:spChg>
        <pc:spChg chg="add mod">
          <ac:chgData name="Huy Pham" userId="918db3a1909f15e0" providerId="LiveId" clId="{7C4356BA-0FCF-414C-B565-FEE6E62F1A40}" dt="2024-04-11T08:21:34.487" v="305" actId="1076"/>
          <ac:spMkLst>
            <pc:docMk/>
            <pc:sldMk cId="1022397210" sldId="446"/>
            <ac:spMk id="74" creationId="{83C535A8-D491-2421-D26C-8880D3C5B38E}"/>
          </ac:spMkLst>
        </pc:spChg>
        <pc:spChg chg="add mod">
          <ac:chgData name="Huy Pham" userId="918db3a1909f15e0" providerId="LiveId" clId="{7C4356BA-0FCF-414C-B565-FEE6E62F1A40}" dt="2024-04-11T08:23:33.574" v="336" actId="14100"/>
          <ac:spMkLst>
            <pc:docMk/>
            <pc:sldMk cId="1022397210" sldId="446"/>
            <ac:spMk id="77" creationId="{BE103D7E-F5CF-134F-BC77-982AA1067012}"/>
          </ac:spMkLst>
        </pc:spChg>
        <pc:spChg chg="add mod">
          <ac:chgData name="Huy Pham" userId="918db3a1909f15e0" providerId="LiveId" clId="{7C4356BA-0FCF-414C-B565-FEE6E62F1A40}" dt="2024-04-11T08:22:57.958" v="330" actId="14100"/>
          <ac:spMkLst>
            <pc:docMk/>
            <pc:sldMk cId="1022397210" sldId="446"/>
            <ac:spMk id="80" creationId="{DE9BE0E8-84C1-9A79-7A76-66F0C98C5A54}"/>
          </ac:spMkLst>
        </pc:spChg>
        <pc:spChg chg="add mod">
          <ac:chgData name="Huy Pham" userId="918db3a1909f15e0" providerId="LiveId" clId="{7C4356BA-0FCF-414C-B565-FEE6E62F1A40}" dt="2024-04-11T08:25:57.676" v="365" actId="6549"/>
          <ac:spMkLst>
            <pc:docMk/>
            <pc:sldMk cId="1022397210" sldId="446"/>
            <ac:spMk id="83" creationId="{5CFB6981-AC04-8743-3F9F-77AFE8210CFF}"/>
          </ac:spMkLst>
        </pc:spChg>
        <pc:spChg chg="add mod">
          <ac:chgData name="Huy Pham" userId="918db3a1909f15e0" providerId="LiveId" clId="{7C4356BA-0FCF-414C-B565-FEE6E62F1A40}" dt="2024-04-11T08:24:12.828" v="342" actId="1076"/>
          <ac:spMkLst>
            <pc:docMk/>
            <pc:sldMk cId="1022397210" sldId="446"/>
            <ac:spMk id="84" creationId="{3F98B9ED-BC19-A780-CBDE-CE070CC70C3E}"/>
          </ac:spMkLst>
        </pc:spChg>
        <pc:spChg chg="add mod">
          <ac:chgData name="Huy Pham" userId="918db3a1909f15e0" providerId="LiveId" clId="{7C4356BA-0FCF-414C-B565-FEE6E62F1A40}" dt="2024-04-11T08:24:28.458" v="349" actId="1036"/>
          <ac:spMkLst>
            <pc:docMk/>
            <pc:sldMk cId="1022397210" sldId="446"/>
            <ac:spMk id="85" creationId="{4FBB8790-CD56-CAC5-8E7C-DD6E2A85FE0C}"/>
          </ac:spMkLst>
        </pc:spChg>
        <pc:spChg chg="add mod">
          <ac:chgData name="Huy Pham" userId="918db3a1909f15e0" providerId="LiveId" clId="{7C4356BA-0FCF-414C-B565-FEE6E62F1A40}" dt="2024-04-11T08:24:39.384" v="354" actId="1076"/>
          <ac:spMkLst>
            <pc:docMk/>
            <pc:sldMk cId="1022397210" sldId="446"/>
            <ac:spMk id="86" creationId="{16F349BB-0AEF-03D5-AA75-E56D876B151C}"/>
          </ac:spMkLst>
        </pc:spChg>
        <pc:spChg chg="add mod">
          <ac:chgData name="Huy Pham" userId="918db3a1909f15e0" providerId="LiveId" clId="{7C4356BA-0FCF-414C-B565-FEE6E62F1A40}" dt="2024-04-11T08:26:48.696" v="409" actId="1036"/>
          <ac:spMkLst>
            <pc:docMk/>
            <pc:sldMk cId="1022397210" sldId="446"/>
            <ac:spMk id="87" creationId="{36A75E88-9440-5507-140A-B719C09232A9}"/>
          </ac:spMkLst>
        </pc:spChg>
        <pc:spChg chg="add del mod">
          <ac:chgData name="Huy Pham" userId="918db3a1909f15e0" providerId="LiveId" clId="{7C4356BA-0FCF-414C-B565-FEE6E62F1A40}" dt="2024-04-11T08:27:12.867" v="432" actId="1076"/>
          <ac:spMkLst>
            <pc:docMk/>
            <pc:sldMk cId="1022397210" sldId="446"/>
            <ac:spMk id="88" creationId="{5007E172-C5C3-345D-3855-834EA9D09AF6}"/>
          </ac:spMkLst>
        </pc:spChg>
        <pc:spChg chg="add mod">
          <ac:chgData name="Huy Pham" userId="918db3a1909f15e0" providerId="LiveId" clId="{7C4356BA-0FCF-414C-B565-FEE6E62F1A40}" dt="2024-04-11T08:27:36.879" v="451" actId="1076"/>
          <ac:spMkLst>
            <pc:docMk/>
            <pc:sldMk cId="1022397210" sldId="446"/>
            <ac:spMk id="89" creationId="{D35D0F5F-2118-C90C-D355-25DE638AEBF1}"/>
          </ac:spMkLst>
        </pc:spChg>
        <pc:spChg chg="add mod">
          <ac:chgData name="Huy Pham" userId="918db3a1909f15e0" providerId="LiveId" clId="{7C4356BA-0FCF-414C-B565-FEE6E62F1A40}" dt="2024-04-11T08:27:51.604" v="457" actId="1076"/>
          <ac:spMkLst>
            <pc:docMk/>
            <pc:sldMk cId="1022397210" sldId="446"/>
            <ac:spMk id="90" creationId="{161656F1-C1E1-8B4E-E6B5-B4B406A8FC95}"/>
          </ac:spMkLst>
        </pc:spChg>
        <pc:graphicFrameChg chg="add del mod">
          <ac:chgData name="Huy Pham" userId="918db3a1909f15e0" providerId="LiveId" clId="{7C4356BA-0FCF-414C-B565-FEE6E62F1A40}" dt="2024-04-11T08:14:03.796" v="173"/>
          <ac:graphicFrameMkLst>
            <pc:docMk/>
            <pc:sldMk cId="1022397210" sldId="446"/>
            <ac:graphicFrameMk id="19" creationId="{D2278C51-8C00-47C6-BC16-70907573397F}"/>
          </ac:graphicFrameMkLst>
        </pc:graphicFrameChg>
        <pc:graphicFrameChg chg="add del mod">
          <ac:chgData name="Huy Pham" userId="918db3a1909f15e0" providerId="LiveId" clId="{7C4356BA-0FCF-414C-B565-FEE6E62F1A40}" dt="2024-04-11T08:14:51.593" v="180"/>
          <ac:graphicFrameMkLst>
            <pc:docMk/>
            <pc:sldMk cId="1022397210" sldId="446"/>
            <ac:graphicFrameMk id="23" creationId="{100CE8C5-7B34-57F0-5E99-481A7EDFBD55}"/>
          </ac:graphicFrameMkLst>
        </pc:graphicFrameChg>
        <pc:graphicFrameChg chg="add del mod">
          <ac:chgData name="Huy Pham" userId="918db3a1909f15e0" providerId="LiveId" clId="{7C4356BA-0FCF-414C-B565-FEE6E62F1A40}" dt="2024-04-11T08:21:46.925" v="308"/>
          <ac:graphicFrameMkLst>
            <pc:docMk/>
            <pc:sldMk cId="1022397210" sldId="446"/>
            <ac:graphicFrameMk id="75" creationId="{57214DFA-7A7C-7527-1BF6-37A1170334BE}"/>
          </ac:graphicFrameMkLst>
        </pc:graphicFrameChg>
        <pc:graphicFrameChg chg="add del mod">
          <ac:chgData name="Huy Pham" userId="918db3a1909f15e0" providerId="LiveId" clId="{7C4356BA-0FCF-414C-B565-FEE6E62F1A40}" dt="2024-04-11T08:22:01.262" v="314"/>
          <ac:graphicFrameMkLst>
            <pc:docMk/>
            <pc:sldMk cId="1022397210" sldId="446"/>
            <ac:graphicFrameMk id="78" creationId="{F193BAD7-CD78-F701-4A2C-22A9BD03FCB3}"/>
          </ac:graphicFrameMkLst>
        </pc:graphicFrameChg>
        <pc:graphicFrameChg chg="add del mod">
          <ac:chgData name="Huy Pham" userId="918db3a1909f15e0" providerId="LiveId" clId="{7C4356BA-0FCF-414C-B565-FEE6E62F1A40}" dt="2024-04-11T08:22:13.853" v="320"/>
          <ac:graphicFrameMkLst>
            <pc:docMk/>
            <pc:sldMk cId="1022397210" sldId="446"/>
            <ac:graphicFrameMk id="81" creationId="{6E0C5982-6F01-2E88-BA9A-FF82EC97C4F2}"/>
          </ac:graphicFrameMkLst>
        </pc:graphicFrameChg>
        <pc:cxnChg chg="add mod">
          <ac:chgData name="Huy Pham" userId="918db3a1909f15e0" providerId="LiveId" clId="{7C4356BA-0FCF-414C-B565-FEE6E62F1A40}" dt="2024-04-11T08:17:54.776" v="218" actId="1076"/>
          <ac:cxnSpMkLst>
            <pc:docMk/>
            <pc:sldMk cId="1022397210" sldId="446"/>
            <ac:cxnSpMk id="24" creationId="{70B7F86D-6276-3408-D70D-0E597E340617}"/>
          </ac:cxnSpMkLst>
        </pc:cxnChg>
        <pc:cxnChg chg="add mod">
          <ac:chgData name="Huy Pham" userId="918db3a1909f15e0" providerId="LiveId" clId="{7C4356BA-0FCF-414C-B565-FEE6E62F1A40}" dt="2024-04-11T08:17:54.776" v="218" actId="1076"/>
          <ac:cxnSpMkLst>
            <pc:docMk/>
            <pc:sldMk cId="1022397210" sldId="446"/>
            <ac:cxnSpMk id="25" creationId="{68AF6283-F2F9-413F-92BF-99A9CF04A38B}"/>
          </ac:cxnSpMkLst>
        </pc:cxnChg>
        <pc:cxnChg chg="add mod">
          <ac:chgData name="Huy Pham" userId="918db3a1909f15e0" providerId="LiveId" clId="{7C4356BA-0FCF-414C-B565-FEE6E62F1A40}" dt="2024-04-11T08:17:54.776" v="218" actId="1076"/>
          <ac:cxnSpMkLst>
            <pc:docMk/>
            <pc:sldMk cId="1022397210" sldId="446"/>
            <ac:cxnSpMk id="26" creationId="{2B817FE4-7ACB-EC87-8C2A-2F9DABCB865A}"/>
          </ac:cxnSpMkLst>
        </pc:cxnChg>
        <pc:cxnChg chg="add mod">
          <ac:chgData name="Huy Pham" userId="918db3a1909f15e0" providerId="LiveId" clId="{7C4356BA-0FCF-414C-B565-FEE6E62F1A40}" dt="2024-04-11T08:17:54.776" v="218" actId="1076"/>
          <ac:cxnSpMkLst>
            <pc:docMk/>
            <pc:sldMk cId="1022397210" sldId="446"/>
            <ac:cxnSpMk id="27" creationId="{A5EA9CD3-09C1-3FDA-D6FB-B99DE04DDECB}"/>
          </ac:cxnSpMkLst>
        </pc:cxnChg>
        <pc:cxnChg chg="add mod">
          <ac:chgData name="Huy Pham" userId="918db3a1909f15e0" providerId="LiveId" clId="{7C4356BA-0FCF-414C-B565-FEE6E62F1A40}" dt="2024-04-11T08:17:54.776" v="218" actId="1076"/>
          <ac:cxnSpMkLst>
            <pc:docMk/>
            <pc:sldMk cId="1022397210" sldId="446"/>
            <ac:cxnSpMk id="29" creationId="{BAFEB626-E380-A6E4-7324-D5E420FDFC87}"/>
          </ac:cxnSpMkLst>
        </pc:cxnChg>
        <pc:cxnChg chg="add mod">
          <ac:chgData name="Huy Pham" userId="918db3a1909f15e0" providerId="LiveId" clId="{7C4356BA-0FCF-414C-B565-FEE6E62F1A40}" dt="2024-04-11T08:17:54.776" v="218" actId="1076"/>
          <ac:cxnSpMkLst>
            <pc:docMk/>
            <pc:sldMk cId="1022397210" sldId="446"/>
            <ac:cxnSpMk id="36" creationId="{FFE0086C-FAB9-6B2E-78B2-6A5826176E8C}"/>
          </ac:cxnSpMkLst>
        </pc:cxnChg>
        <pc:cxnChg chg="add del mod">
          <ac:chgData name="Huy Pham" userId="918db3a1909f15e0" providerId="LiveId" clId="{7C4356BA-0FCF-414C-B565-FEE6E62F1A40}" dt="2024-04-11T08:18:03.672" v="220" actId="478"/>
          <ac:cxnSpMkLst>
            <pc:docMk/>
            <pc:sldMk cId="1022397210" sldId="446"/>
            <ac:cxnSpMk id="37" creationId="{E5893FED-889F-1887-D4FF-9B6BDFB4B98D}"/>
          </ac:cxnSpMkLst>
        </pc:cxnChg>
        <pc:cxnChg chg="add del mod">
          <ac:chgData name="Huy Pham" userId="918db3a1909f15e0" providerId="LiveId" clId="{7C4356BA-0FCF-414C-B565-FEE6E62F1A40}" dt="2024-04-11T08:18:07.366" v="221" actId="478"/>
          <ac:cxnSpMkLst>
            <pc:docMk/>
            <pc:sldMk cId="1022397210" sldId="446"/>
            <ac:cxnSpMk id="39" creationId="{261A6E91-3147-861F-BDA9-FF16CB3B76E8}"/>
          </ac:cxnSpMkLst>
        </pc:cxnChg>
        <pc:cxnChg chg="add del mod">
          <ac:chgData name="Huy Pham" userId="918db3a1909f15e0" providerId="LiveId" clId="{7C4356BA-0FCF-414C-B565-FEE6E62F1A40}" dt="2024-04-11T08:18:13.126" v="224" actId="478"/>
          <ac:cxnSpMkLst>
            <pc:docMk/>
            <pc:sldMk cId="1022397210" sldId="446"/>
            <ac:cxnSpMk id="40" creationId="{7251C7AB-C9C1-2AD2-184A-2D138197CCDA}"/>
          </ac:cxnSpMkLst>
        </pc:cxnChg>
        <pc:cxnChg chg="add del mod">
          <ac:chgData name="Huy Pham" userId="918db3a1909f15e0" providerId="LiveId" clId="{7C4356BA-0FCF-414C-B565-FEE6E62F1A40}" dt="2024-04-11T08:18:16.592" v="227" actId="478"/>
          <ac:cxnSpMkLst>
            <pc:docMk/>
            <pc:sldMk cId="1022397210" sldId="446"/>
            <ac:cxnSpMk id="45" creationId="{4B850F63-CDB9-50C6-F4E7-6E53DFD58CD9}"/>
          </ac:cxnSpMkLst>
        </pc:cxnChg>
        <pc:cxnChg chg="add del mod">
          <ac:chgData name="Huy Pham" userId="918db3a1909f15e0" providerId="LiveId" clId="{7C4356BA-0FCF-414C-B565-FEE6E62F1A40}" dt="2024-04-11T08:18:13.920" v="225" actId="478"/>
          <ac:cxnSpMkLst>
            <pc:docMk/>
            <pc:sldMk cId="1022397210" sldId="446"/>
            <ac:cxnSpMk id="46" creationId="{F82CFE59-199A-D6F4-1447-D83C0C5C6A95}"/>
          </ac:cxnSpMkLst>
        </pc:cxnChg>
        <pc:cxnChg chg="add del mod">
          <ac:chgData name="Huy Pham" userId="918db3a1909f15e0" providerId="LiveId" clId="{7C4356BA-0FCF-414C-B565-FEE6E62F1A40}" dt="2024-04-11T08:18:11.139" v="222" actId="478"/>
          <ac:cxnSpMkLst>
            <pc:docMk/>
            <pc:sldMk cId="1022397210" sldId="446"/>
            <ac:cxnSpMk id="47" creationId="{AF7F598B-4ECC-CA3B-95AA-D464AEC03D0F}"/>
          </ac:cxnSpMkLst>
        </pc:cxnChg>
        <pc:cxnChg chg="add del mod">
          <ac:chgData name="Huy Pham" userId="918db3a1909f15e0" providerId="LiveId" clId="{7C4356BA-0FCF-414C-B565-FEE6E62F1A40}" dt="2024-04-11T08:18:11.139" v="222" actId="478"/>
          <ac:cxnSpMkLst>
            <pc:docMk/>
            <pc:sldMk cId="1022397210" sldId="446"/>
            <ac:cxnSpMk id="48" creationId="{71D66B15-ED30-AF2F-83A0-DBA0DDAA3737}"/>
          </ac:cxnSpMkLst>
        </pc:cxnChg>
        <pc:cxnChg chg="add del mod">
          <ac:chgData name="Huy Pham" userId="918db3a1909f15e0" providerId="LiveId" clId="{7C4356BA-0FCF-414C-B565-FEE6E62F1A40}" dt="2024-04-11T08:18:18.943" v="228" actId="478"/>
          <ac:cxnSpMkLst>
            <pc:docMk/>
            <pc:sldMk cId="1022397210" sldId="446"/>
            <ac:cxnSpMk id="49" creationId="{01678815-83B2-AC88-C6DD-D7C1A04B03FB}"/>
          </ac:cxnSpMkLst>
        </pc:cxnChg>
        <pc:cxnChg chg="add mod">
          <ac:chgData name="Huy Pham" userId="918db3a1909f15e0" providerId="LiveId" clId="{7C4356BA-0FCF-414C-B565-FEE6E62F1A40}" dt="2024-04-11T08:20:03.626" v="278" actId="14100"/>
          <ac:cxnSpMkLst>
            <pc:docMk/>
            <pc:sldMk cId="1022397210" sldId="446"/>
            <ac:cxnSpMk id="53" creationId="{DA195F82-2C5C-419A-A575-83EC09560D11}"/>
          </ac:cxnSpMkLst>
        </pc:cxnChg>
        <pc:cxnChg chg="add mod">
          <ac:chgData name="Huy Pham" userId="918db3a1909f15e0" providerId="LiveId" clId="{7C4356BA-0FCF-414C-B565-FEE6E62F1A40}" dt="2024-04-11T08:28:02.873" v="459" actId="208"/>
          <ac:cxnSpMkLst>
            <pc:docMk/>
            <pc:sldMk cId="1022397210" sldId="446"/>
            <ac:cxnSpMk id="63" creationId="{DB502170-F6F4-D569-CE42-67AE75F2B51B}"/>
          </ac:cxnSpMkLst>
        </pc:cxnChg>
        <pc:cxnChg chg="add mod">
          <ac:chgData name="Huy Pham" userId="918db3a1909f15e0" providerId="LiveId" clId="{7C4356BA-0FCF-414C-B565-FEE6E62F1A40}" dt="2024-04-11T08:27:57.560" v="458" actId="208"/>
          <ac:cxnSpMkLst>
            <pc:docMk/>
            <pc:sldMk cId="1022397210" sldId="446"/>
            <ac:cxnSpMk id="67" creationId="{CF96CF29-ED86-4D95-7198-DB1AC9A79B17}"/>
          </ac:cxnSpMkLst>
        </pc:cxnChg>
      </pc:sldChg>
      <pc:sldChg chg="del">
        <pc:chgData name="Huy Pham" userId="918db3a1909f15e0" providerId="LiveId" clId="{7C4356BA-0FCF-414C-B565-FEE6E62F1A40}" dt="2024-04-11T08:13:41.426" v="166" actId="47"/>
        <pc:sldMkLst>
          <pc:docMk/>
          <pc:sldMk cId="1543911985" sldId="446"/>
        </pc:sldMkLst>
      </pc:sldChg>
      <pc:sldChg chg="addSp delSp modSp add mod modAnim">
        <pc:chgData name="Huy Pham" userId="918db3a1909f15e0" providerId="LiveId" clId="{7C4356BA-0FCF-414C-B565-FEE6E62F1A40}" dt="2024-04-11T08:50:34.868" v="762" actId="1076"/>
        <pc:sldMkLst>
          <pc:docMk/>
          <pc:sldMk cId="1571648730" sldId="447"/>
        </pc:sldMkLst>
        <pc:spChg chg="mod">
          <ac:chgData name="Huy Pham" userId="918db3a1909f15e0" providerId="LiveId" clId="{7C4356BA-0FCF-414C-B565-FEE6E62F1A40}" dt="2024-04-11T08:29:23.567" v="479" actId="14100"/>
          <ac:spMkLst>
            <pc:docMk/>
            <pc:sldMk cId="1571648730" sldId="447"/>
            <ac:spMk id="20" creationId="{A06BA14A-8D8C-664A-A722-7DAD205B5E1D}"/>
          </ac:spMkLst>
        </pc:spChg>
        <pc:spChg chg="add mod">
          <ac:chgData name="Huy Pham" userId="918db3a1909f15e0" providerId="LiveId" clId="{7C4356BA-0FCF-414C-B565-FEE6E62F1A40}" dt="2024-04-11T08:29:30.023" v="480" actId="207"/>
          <ac:spMkLst>
            <pc:docMk/>
            <pc:sldMk cId="1571648730" sldId="447"/>
            <ac:spMk id="22" creationId="{0E3E0CDA-925D-2F10-FCB4-8FCED545D053}"/>
          </ac:spMkLst>
        </pc:spChg>
        <pc:spChg chg="add mod">
          <ac:chgData name="Huy Pham" userId="918db3a1909f15e0" providerId="LiveId" clId="{7C4356BA-0FCF-414C-B565-FEE6E62F1A40}" dt="2024-04-11T08:50:34.868" v="762" actId="1076"/>
          <ac:spMkLst>
            <pc:docMk/>
            <pc:sldMk cId="1571648730" sldId="447"/>
            <ac:spMk id="24" creationId="{F58A7910-FC70-DB38-957F-119CA32A87B5}"/>
          </ac:spMkLst>
        </pc:spChg>
        <pc:spChg chg="del">
          <ac:chgData name="Huy Pham" userId="918db3a1909f15e0" providerId="LiveId" clId="{7C4356BA-0FCF-414C-B565-FEE6E62F1A40}" dt="2024-04-11T08:28:28.120" v="460" actId="478"/>
          <ac:spMkLst>
            <pc:docMk/>
            <pc:sldMk cId="1571648730" sldId="447"/>
            <ac:spMk id="28" creationId="{01A38241-D6FE-1204-27E7-CBFDC0C78809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32" creationId="{805E4509-0AF2-2E4D-93D5-B77220654701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33" creationId="{3836AC85-943F-6E41-4224-A5C947AF50CA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34" creationId="{40549306-271E-2981-2E8C-FAE70DDB11FA}"/>
          </ac:spMkLst>
        </pc:spChg>
        <pc:spChg chg="add del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39" creationId="{9714C6A3-9F9D-CF5F-0ECE-C5771D19B402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40" creationId="{60EABA5F-70B0-25B9-5231-6F927473078A}"/>
          </ac:spMkLst>
        </pc:spChg>
        <pc:spChg chg="add del mod">
          <ac:chgData name="Huy Pham" userId="918db3a1909f15e0" providerId="LiveId" clId="{7C4356BA-0FCF-414C-B565-FEE6E62F1A40}" dt="2024-04-11T08:34:01.179" v="568" actId="21"/>
          <ac:spMkLst>
            <pc:docMk/>
            <pc:sldMk cId="1571648730" sldId="447"/>
            <ac:spMk id="41" creationId="{D31294E4-7421-BD68-8A7D-C6B10CEEC038}"/>
          </ac:spMkLst>
        </pc:spChg>
        <pc:spChg chg="add del mod">
          <ac:chgData name="Huy Pham" userId="918db3a1909f15e0" providerId="LiveId" clId="{7C4356BA-0FCF-414C-B565-FEE6E62F1A40}" dt="2024-04-11T08:38:33.149" v="680" actId="21"/>
          <ac:spMkLst>
            <pc:docMk/>
            <pc:sldMk cId="1571648730" sldId="447"/>
            <ac:spMk id="42" creationId="{377392B1-16FA-3367-EFED-74EB6BCD3E6C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56" creationId="{938971AB-BD13-91E8-1CCB-AFA0D3B63424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57" creationId="{6015CDFE-1159-F00D-0A7C-E3B9D8C8D8B7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58" creationId="{7BC70AA6-F489-3E7E-20ED-C06B75751D5F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59" creationId="{D31294E4-7421-BD68-8A7D-C6B10CEEC038}"/>
          </ac:spMkLst>
        </pc:spChg>
        <pc:spChg chg="add del mod">
          <ac:chgData name="Huy Pham" userId="918db3a1909f15e0" providerId="LiveId" clId="{7C4356BA-0FCF-414C-B565-FEE6E62F1A40}" dt="2024-04-11T08:38:33.149" v="680" actId="21"/>
          <ac:spMkLst>
            <pc:docMk/>
            <pc:sldMk cId="1571648730" sldId="447"/>
            <ac:spMk id="60" creationId="{ADF0E935-CEFC-F00A-9F31-723B910329B6}"/>
          </ac:spMkLst>
        </pc:spChg>
        <pc:spChg chg="add del mod">
          <ac:chgData name="Huy Pham" userId="918db3a1909f15e0" providerId="LiveId" clId="{7C4356BA-0FCF-414C-B565-FEE6E62F1A40}" dt="2024-04-11T08:38:33.149" v="680" actId="21"/>
          <ac:spMkLst>
            <pc:docMk/>
            <pc:sldMk cId="1571648730" sldId="447"/>
            <ac:spMk id="61" creationId="{C669936E-4166-F4B1-12A1-250891A73053}"/>
          </ac:spMkLst>
        </pc:spChg>
        <pc:spChg chg="add del mod">
          <ac:chgData name="Huy Pham" userId="918db3a1909f15e0" providerId="LiveId" clId="{7C4356BA-0FCF-414C-B565-FEE6E62F1A40}" dt="2024-04-11T08:38:33.149" v="680" actId="21"/>
          <ac:spMkLst>
            <pc:docMk/>
            <pc:sldMk cId="1571648730" sldId="447"/>
            <ac:spMk id="66" creationId="{4C017B67-545F-6F67-5F4B-28F6A6640CD6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67" creationId="{AF7A83D6-18F8-203E-45C6-DD9B9B65B818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82" creationId="{377392B1-16FA-3367-EFED-74EB6BCD3E6C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83" creationId="{ADF0E935-CEFC-F00A-9F31-723B910329B6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84" creationId="{C669936E-4166-F4B1-12A1-250891A73053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85" creationId="{4C017B67-545F-6F67-5F4B-28F6A6640CD6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86" creationId="{E5163E24-187E-D4DA-5967-82D3305C8AAC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87" creationId="{FA8972E4-F7E1-4793-9B58-D0FBCD74C8AA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90" creationId="{2C4D0CB3-CB3E-63B5-5538-18F5A0603688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93" creationId="{2CC42A42-97AB-065E-8472-C60AB6B4B029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96" creationId="{AF03A12C-E4D4-6432-B8C9-273DCCC084C5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97" creationId="{3CF8D034-C274-9E8F-2D3E-1FDBD051CC7E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98" creationId="{997C7244-4F7D-D153-E9D2-1CCC7469412E}"/>
          </ac:spMkLst>
        </pc:spChg>
        <pc:spChg chg="add mod">
          <ac:chgData name="Huy Pham" userId="918db3a1909f15e0" providerId="LiveId" clId="{7C4356BA-0FCF-414C-B565-FEE6E62F1A40}" dt="2024-04-11T08:50:28.971" v="761" actId="1037"/>
          <ac:spMkLst>
            <pc:docMk/>
            <pc:sldMk cId="1571648730" sldId="447"/>
            <ac:spMk id="99" creationId="{1747AB89-AA03-20D6-57E7-8B44B85EA559}"/>
          </ac:spMkLst>
        </pc:spChg>
        <pc:graphicFrameChg chg="add del mod">
          <ac:chgData name="Huy Pham" userId="918db3a1909f15e0" providerId="LiveId" clId="{7C4356BA-0FCF-414C-B565-FEE6E62F1A40}" dt="2024-04-11T08:28:29.597" v="463"/>
          <ac:graphicFrameMkLst>
            <pc:docMk/>
            <pc:sldMk cId="1571648730" sldId="447"/>
            <ac:graphicFrameMk id="19" creationId="{E7E6FC90-E0EE-D94C-0530-9B0F43C057F9}"/>
          </ac:graphicFrameMkLst>
        </pc:graphicFrameChg>
        <pc:graphicFrameChg chg="add del mod">
          <ac:chgData name="Huy Pham" userId="918db3a1909f15e0" providerId="LiveId" clId="{7C4356BA-0FCF-414C-B565-FEE6E62F1A40}" dt="2024-04-11T08:28:43.980" v="470"/>
          <ac:graphicFrameMkLst>
            <pc:docMk/>
            <pc:sldMk cId="1571648730" sldId="447"/>
            <ac:graphicFrameMk id="23" creationId="{6FDF45F8-51B2-49E3-2F80-572A8DE149D2}"/>
          </ac:graphicFrameMkLst>
        </pc:graphicFrameChg>
        <pc:graphicFrameChg chg="add del mod">
          <ac:chgData name="Huy Pham" userId="918db3a1909f15e0" providerId="LiveId" clId="{7C4356BA-0FCF-414C-B565-FEE6E62F1A40}" dt="2024-04-11T08:39:22.437" v="695"/>
          <ac:graphicFrameMkLst>
            <pc:docMk/>
            <pc:sldMk cId="1571648730" sldId="447"/>
            <ac:graphicFrameMk id="88" creationId="{24FAFE77-4BDF-C868-3EC4-562608AEA45A}"/>
          </ac:graphicFrameMkLst>
        </pc:graphicFrameChg>
        <pc:graphicFrameChg chg="add del mod">
          <ac:chgData name="Huy Pham" userId="918db3a1909f15e0" providerId="LiveId" clId="{7C4356BA-0FCF-414C-B565-FEE6E62F1A40}" dt="2024-04-11T08:39:34.104" v="701"/>
          <ac:graphicFrameMkLst>
            <pc:docMk/>
            <pc:sldMk cId="1571648730" sldId="447"/>
            <ac:graphicFrameMk id="91" creationId="{8A9DB163-18D5-9B1B-AD8D-6781C4F9FA67}"/>
          </ac:graphicFrameMkLst>
        </pc:graphicFrameChg>
        <pc:graphicFrameChg chg="add del mod">
          <ac:chgData name="Huy Pham" userId="918db3a1909f15e0" providerId="LiveId" clId="{7C4356BA-0FCF-414C-B565-FEE6E62F1A40}" dt="2024-04-11T08:39:44.241" v="707"/>
          <ac:graphicFrameMkLst>
            <pc:docMk/>
            <pc:sldMk cId="1571648730" sldId="447"/>
            <ac:graphicFrameMk id="94" creationId="{FB2B7D55-D63D-883C-FB3A-45BDB5BFAC73}"/>
          </ac:graphicFrameMkLst>
        </pc:graphicFrameChg>
        <pc:picChg chg="add del mod">
          <ac:chgData name="Huy Pham" userId="918db3a1909f15e0" providerId="LiveId" clId="{7C4356BA-0FCF-414C-B565-FEE6E62F1A40}" dt="2024-04-11T08:39:04.905" v="692" actId="478"/>
          <ac:picMkLst>
            <pc:docMk/>
            <pc:sldMk cId="1571648730" sldId="447"/>
            <ac:picMk id="25" creationId="{2FB65CE4-469E-17EE-FD54-649712480A0D}"/>
          </ac:picMkLst>
        </pc:picChg>
        <pc:cxnChg chg="add mod">
          <ac:chgData name="Huy Pham" userId="918db3a1909f15e0" providerId="LiveId" clId="{7C4356BA-0FCF-414C-B565-FEE6E62F1A40}" dt="2024-04-11T08:50:28.971" v="761" actId="1037"/>
          <ac:cxnSpMkLst>
            <pc:docMk/>
            <pc:sldMk cId="1571648730" sldId="447"/>
            <ac:cxnSpMk id="26" creationId="{0F8E3CEB-83FE-FE92-CD80-145D69E2DCD0}"/>
          </ac:cxnSpMkLst>
        </pc:cxnChg>
        <pc:cxnChg chg="add mod">
          <ac:chgData name="Huy Pham" userId="918db3a1909f15e0" providerId="LiveId" clId="{7C4356BA-0FCF-414C-B565-FEE6E62F1A40}" dt="2024-04-11T08:50:28.971" v="761" actId="1037"/>
          <ac:cxnSpMkLst>
            <pc:docMk/>
            <pc:sldMk cId="1571648730" sldId="447"/>
            <ac:cxnSpMk id="27" creationId="{4C30EF13-9C73-6A5B-A7C0-31F90EFDAAD2}"/>
          </ac:cxnSpMkLst>
        </pc:cxnChg>
        <pc:cxnChg chg="add mod">
          <ac:chgData name="Huy Pham" userId="918db3a1909f15e0" providerId="LiveId" clId="{7C4356BA-0FCF-414C-B565-FEE6E62F1A40}" dt="2024-04-11T08:50:28.971" v="761" actId="1037"/>
          <ac:cxnSpMkLst>
            <pc:docMk/>
            <pc:sldMk cId="1571648730" sldId="447"/>
            <ac:cxnSpMk id="29" creationId="{17C318D8-D85A-6D65-AF1E-D9D03DE2FF6C}"/>
          </ac:cxnSpMkLst>
        </pc:cxnChg>
        <pc:cxnChg chg="add mod">
          <ac:chgData name="Huy Pham" userId="918db3a1909f15e0" providerId="LiveId" clId="{7C4356BA-0FCF-414C-B565-FEE6E62F1A40}" dt="2024-04-11T08:50:28.971" v="761" actId="1037"/>
          <ac:cxnSpMkLst>
            <pc:docMk/>
            <pc:sldMk cId="1571648730" sldId="447"/>
            <ac:cxnSpMk id="30" creationId="{E9C267B2-C76A-AA50-7806-2F663C05540B}"/>
          </ac:cxnSpMkLst>
        </pc:cxnChg>
        <pc:cxnChg chg="add mod">
          <ac:chgData name="Huy Pham" userId="918db3a1909f15e0" providerId="LiveId" clId="{7C4356BA-0FCF-414C-B565-FEE6E62F1A40}" dt="2024-04-11T08:50:28.971" v="761" actId="1037"/>
          <ac:cxnSpMkLst>
            <pc:docMk/>
            <pc:sldMk cId="1571648730" sldId="447"/>
            <ac:cxnSpMk id="31" creationId="{20A4FC64-EE6B-C7A0-E2F9-3DCC87A19574}"/>
          </ac:cxnSpMkLst>
        </pc:cxnChg>
        <pc:cxnChg chg="add mod">
          <ac:chgData name="Huy Pham" userId="918db3a1909f15e0" providerId="LiveId" clId="{7C4356BA-0FCF-414C-B565-FEE6E62F1A40}" dt="2024-04-11T08:50:28.971" v="761" actId="1037"/>
          <ac:cxnSpMkLst>
            <pc:docMk/>
            <pc:sldMk cId="1571648730" sldId="447"/>
            <ac:cxnSpMk id="35" creationId="{9794174E-37AC-DBC7-E680-A79D03E4FC4D}"/>
          </ac:cxnSpMkLst>
        </pc:cxnChg>
        <pc:cxnChg chg="add del mod">
          <ac:chgData name="Huy Pham" userId="918db3a1909f15e0" providerId="LiveId" clId="{7C4356BA-0FCF-414C-B565-FEE6E62F1A40}" dt="2024-04-11T08:35:11.479" v="605" actId="478"/>
          <ac:cxnSpMkLst>
            <pc:docMk/>
            <pc:sldMk cId="1571648730" sldId="447"/>
            <ac:cxnSpMk id="36" creationId="{243929B9-251E-FCBE-756A-E7265ABC34D9}"/>
          </ac:cxnSpMkLst>
        </pc:cxnChg>
        <pc:cxnChg chg="add del mod">
          <ac:chgData name="Huy Pham" userId="918db3a1909f15e0" providerId="LiveId" clId="{7C4356BA-0FCF-414C-B565-FEE6E62F1A40}" dt="2024-04-11T08:35:10.244" v="604" actId="478"/>
          <ac:cxnSpMkLst>
            <pc:docMk/>
            <pc:sldMk cId="1571648730" sldId="447"/>
            <ac:cxnSpMk id="37" creationId="{66986C51-2138-169C-669D-FF97C55729C3}"/>
          </ac:cxnSpMkLst>
        </pc:cxnChg>
        <pc:cxnChg chg="add mod">
          <ac:chgData name="Huy Pham" userId="918db3a1909f15e0" providerId="LiveId" clId="{7C4356BA-0FCF-414C-B565-FEE6E62F1A40}" dt="2024-04-11T08:50:28.971" v="761" actId="1037"/>
          <ac:cxnSpMkLst>
            <pc:docMk/>
            <pc:sldMk cId="1571648730" sldId="447"/>
            <ac:cxnSpMk id="38" creationId="{F763BD32-4EDF-462C-A4CA-32E5C5A60BCC}"/>
          </ac:cxnSpMkLst>
        </pc:cxnChg>
        <pc:cxnChg chg="add mod">
          <ac:chgData name="Huy Pham" userId="918db3a1909f15e0" providerId="LiveId" clId="{7C4356BA-0FCF-414C-B565-FEE6E62F1A40}" dt="2024-04-11T08:50:28.971" v="761" actId="1037"/>
          <ac:cxnSpMkLst>
            <pc:docMk/>
            <pc:sldMk cId="1571648730" sldId="447"/>
            <ac:cxnSpMk id="44" creationId="{E4440C86-9E1E-6818-614F-3275E46FBB15}"/>
          </ac:cxnSpMkLst>
        </pc:cxnChg>
        <pc:cxnChg chg="add mod">
          <ac:chgData name="Huy Pham" userId="918db3a1909f15e0" providerId="LiveId" clId="{7C4356BA-0FCF-414C-B565-FEE6E62F1A40}" dt="2024-04-11T08:50:28.971" v="761" actId="1037"/>
          <ac:cxnSpMkLst>
            <pc:docMk/>
            <pc:sldMk cId="1571648730" sldId="447"/>
            <ac:cxnSpMk id="45" creationId="{27D5A096-1283-44AC-B7D4-04DBEB96773A}"/>
          </ac:cxnSpMkLst>
        </pc:cxnChg>
        <pc:cxnChg chg="add mod">
          <ac:chgData name="Huy Pham" userId="918db3a1909f15e0" providerId="LiveId" clId="{7C4356BA-0FCF-414C-B565-FEE6E62F1A40}" dt="2024-04-11T08:50:28.971" v="761" actId="1037"/>
          <ac:cxnSpMkLst>
            <pc:docMk/>
            <pc:sldMk cId="1571648730" sldId="447"/>
            <ac:cxnSpMk id="46" creationId="{8368FEAB-2D42-1A71-1BA3-B53C6D96BD69}"/>
          </ac:cxnSpMkLst>
        </pc:cxnChg>
        <pc:cxnChg chg="add mod">
          <ac:chgData name="Huy Pham" userId="918db3a1909f15e0" providerId="LiveId" clId="{7C4356BA-0FCF-414C-B565-FEE6E62F1A40}" dt="2024-04-11T08:50:28.971" v="761" actId="1037"/>
          <ac:cxnSpMkLst>
            <pc:docMk/>
            <pc:sldMk cId="1571648730" sldId="447"/>
            <ac:cxnSpMk id="64" creationId="{B5114727-1642-5273-8EEE-8341B7C00580}"/>
          </ac:cxnSpMkLst>
        </pc:cxnChg>
        <pc:cxnChg chg="add mod">
          <ac:chgData name="Huy Pham" userId="918db3a1909f15e0" providerId="LiveId" clId="{7C4356BA-0FCF-414C-B565-FEE6E62F1A40}" dt="2024-04-11T08:50:28.971" v="761" actId="1037"/>
          <ac:cxnSpMkLst>
            <pc:docMk/>
            <pc:sldMk cId="1571648730" sldId="447"/>
            <ac:cxnSpMk id="68" creationId="{44737C15-EDAF-F8AA-386E-67B400C5A66B}"/>
          </ac:cxnSpMkLst>
        </pc:cxnChg>
        <pc:cxnChg chg="add mod">
          <ac:chgData name="Huy Pham" userId="918db3a1909f15e0" providerId="LiveId" clId="{7C4356BA-0FCF-414C-B565-FEE6E62F1A40}" dt="2024-04-11T08:50:28.971" v="761" actId="1037"/>
          <ac:cxnSpMkLst>
            <pc:docMk/>
            <pc:sldMk cId="1571648730" sldId="447"/>
            <ac:cxnSpMk id="73" creationId="{DB505E2F-F5E9-9744-207E-8FE022D3FBCB}"/>
          </ac:cxnSpMkLst>
        </pc:cxnChg>
        <pc:cxnChg chg="add mod">
          <ac:chgData name="Huy Pham" userId="918db3a1909f15e0" providerId="LiveId" clId="{7C4356BA-0FCF-414C-B565-FEE6E62F1A40}" dt="2024-04-11T08:50:28.971" v="761" actId="1037"/>
          <ac:cxnSpMkLst>
            <pc:docMk/>
            <pc:sldMk cId="1571648730" sldId="447"/>
            <ac:cxnSpMk id="76" creationId="{6F8F0EE2-047F-62E7-EA8A-0201761AE8CA}"/>
          </ac:cxnSpMkLst>
        </pc:cxnChg>
      </pc:sldChg>
      <pc:sldChg chg="del">
        <pc:chgData name="Huy Pham" userId="918db3a1909f15e0" providerId="LiveId" clId="{7C4356BA-0FCF-414C-B565-FEE6E62F1A40}" dt="2024-04-11T08:13:40.134" v="165" actId="47"/>
        <pc:sldMkLst>
          <pc:docMk/>
          <pc:sldMk cId="3556817099" sldId="447"/>
        </pc:sldMkLst>
      </pc:sldChg>
      <pc:sldChg chg="addSp delSp modSp add mod">
        <pc:chgData name="Huy Pham" userId="918db3a1909f15e0" providerId="LiveId" clId="{7C4356BA-0FCF-414C-B565-FEE6E62F1A40}" dt="2024-04-11T09:49:08.889" v="1354" actId="1076"/>
        <pc:sldMkLst>
          <pc:docMk/>
          <pc:sldMk cId="2441135852" sldId="448"/>
        </pc:sldMkLst>
        <pc:spChg chg="mod">
          <ac:chgData name="Huy Pham" userId="918db3a1909f15e0" providerId="LiveId" clId="{7C4356BA-0FCF-414C-B565-FEE6E62F1A40}" dt="2024-04-11T09:01:15.493" v="950" actId="20577"/>
          <ac:spMkLst>
            <pc:docMk/>
            <pc:sldMk cId="2441135852" sldId="448"/>
            <ac:spMk id="12" creationId="{C48652AC-C627-2B19-2990-1EF69B0ACB9F}"/>
          </ac:spMkLst>
        </pc:spChg>
        <pc:spChg chg="mod">
          <ac:chgData name="Huy Pham" userId="918db3a1909f15e0" providerId="LiveId" clId="{7C4356BA-0FCF-414C-B565-FEE6E62F1A40}" dt="2024-04-11T09:01:22.197" v="987" actId="20577"/>
          <ac:spMkLst>
            <pc:docMk/>
            <pc:sldMk cId="2441135852" sldId="448"/>
            <ac:spMk id="13" creationId="{75210F64-84EB-A3C0-234B-38A4D7D9FBE3}"/>
          </ac:spMkLst>
        </pc:spChg>
        <pc:spChg chg="add mod">
          <ac:chgData name="Huy Pham" userId="918db3a1909f15e0" providerId="LiveId" clId="{7C4356BA-0FCF-414C-B565-FEE6E62F1A40}" dt="2024-04-11T09:02:27.316" v="1063" actId="1076"/>
          <ac:spMkLst>
            <pc:docMk/>
            <pc:sldMk cId="2441135852" sldId="448"/>
            <ac:spMk id="19" creationId="{92194D3D-E630-C3D5-B9EB-E79DDA8F8DD6}"/>
          </ac:spMkLst>
        </pc:spChg>
        <pc:spChg chg="mod">
          <ac:chgData name="Huy Pham" userId="918db3a1909f15e0" providerId="LiveId" clId="{7C4356BA-0FCF-414C-B565-FEE6E62F1A40}" dt="2024-04-11T09:05:59.194" v="1108" actId="1037"/>
          <ac:spMkLst>
            <pc:docMk/>
            <pc:sldMk cId="2441135852" sldId="448"/>
            <ac:spMk id="20" creationId="{A06BA14A-8D8C-664A-A722-7DAD205B5E1D}"/>
          </ac:spMkLst>
        </pc:spChg>
        <pc:spChg chg="add mod">
          <ac:chgData name="Huy Pham" userId="918db3a1909f15e0" providerId="LiveId" clId="{7C4356BA-0FCF-414C-B565-FEE6E62F1A40}" dt="2024-04-11T09:42:39.671" v="1252" actId="1076"/>
          <ac:spMkLst>
            <pc:docMk/>
            <pc:sldMk cId="2441135852" sldId="448"/>
            <ac:spMk id="21" creationId="{64A81F32-BDAC-A6FD-3CD1-BE8C48AEA76F}"/>
          </ac:spMkLst>
        </pc:spChg>
        <pc:spChg chg="add mod">
          <ac:chgData name="Huy Pham" userId="918db3a1909f15e0" providerId="LiveId" clId="{7C4356BA-0FCF-414C-B565-FEE6E62F1A40}" dt="2024-04-11T09:05:52.925" v="1103" actId="14100"/>
          <ac:spMkLst>
            <pc:docMk/>
            <pc:sldMk cId="2441135852" sldId="448"/>
            <ac:spMk id="23" creationId="{4517167A-D13B-02D8-5FEA-7049DF8002B3}"/>
          </ac:spMkLst>
        </pc:spChg>
        <pc:spChg chg="add mod">
          <ac:chgData name="Huy Pham" userId="918db3a1909f15e0" providerId="LiveId" clId="{7C4356BA-0FCF-414C-B565-FEE6E62F1A40}" dt="2024-04-11T09:41:21.324" v="1223" actId="1037"/>
          <ac:spMkLst>
            <pc:docMk/>
            <pc:sldMk cId="2441135852" sldId="448"/>
            <ac:spMk id="27" creationId="{D3EE1620-DDD3-71D8-519A-3511AA4A2991}"/>
          </ac:spMkLst>
        </pc:spChg>
        <pc:spChg chg="del">
          <ac:chgData name="Huy Pham" userId="918db3a1909f15e0" providerId="LiveId" clId="{7C4356BA-0FCF-414C-B565-FEE6E62F1A40}" dt="2024-04-11T09:01:44.576" v="988" actId="478"/>
          <ac:spMkLst>
            <pc:docMk/>
            <pc:sldMk cId="2441135852" sldId="448"/>
            <ac:spMk id="28" creationId="{01A38241-D6FE-1204-27E7-CBFDC0C78809}"/>
          </ac:spMkLst>
        </pc:spChg>
        <pc:spChg chg="add mod">
          <ac:chgData name="Huy Pham" userId="918db3a1909f15e0" providerId="LiveId" clId="{7C4356BA-0FCF-414C-B565-FEE6E62F1A40}" dt="2024-04-11T09:41:28.928" v="1231" actId="1036"/>
          <ac:spMkLst>
            <pc:docMk/>
            <pc:sldMk cId="2441135852" sldId="448"/>
            <ac:spMk id="28" creationId="{87C5A949-0FE4-3CD8-9957-06B45A373DD6}"/>
          </ac:spMkLst>
        </pc:spChg>
        <pc:spChg chg="add mod">
          <ac:chgData name="Huy Pham" userId="918db3a1909f15e0" providerId="LiveId" clId="{7C4356BA-0FCF-414C-B565-FEE6E62F1A40}" dt="2024-04-11T09:41:41.523" v="1240" actId="1035"/>
          <ac:spMkLst>
            <pc:docMk/>
            <pc:sldMk cId="2441135852" sldId="448"/>
            <ac:spMk id="29" creationId="{45AB699F-9367-8073-6A8F-40677184B4E8}"/>
          </ac:spMkLst>
        </pc:spChg>
        <pc:spChg chg="add mod">
          <ac:chgData name="Huy Pham" userId="918db3a1909f15e0" providerId="LiveId" clId="{7C4356BA-0FCF-414C-B565-FEE6E62F1A40}" dt="2024-04-11T09:41:48.465" v="1244" actId="1038"/>
          <ac:spMkLst>
            <pc:docMk/>
            <pc:sldMk cId="2441135852" sldId="448"/>
            <ac:spMk id="30" creationId="{545BC0B8-B40B-8DDA-E618-76CF037341C3}"/>
          </ac:spMkLst>
        </pc:spChg>
        <pc:spChg chg="add mod">
          <ac:chgData name="Huy Pham" userId="918db3a1909f15e0" providerId="LiveId" clId="{7C4356BA-0FCF-414C-B565-FEE6E62F1A40}" dt="2024-04-11T09:41:55.974" v="1246" actId="1076"/>
          <ac:spMkLst>
            <pc:docMk/>
            <pc:sldMk cId="2441135852" sldId="448"/>
            <ac:spMk id="31" creationId="{43BC06AC-1922-9534-2D6D-01686594058F}"/>
          </ac:spMkLst>
        </pc:spChg>
        <pc:spChg chg="add mod">
          <ac:chgData name="Huy Pham" userId="918db3a1909f15e0" providerId="LiveId" clId="{7C4356BA-0FCF-414C-B565-FEE6E62F1A40}" dt="2024-04-11T09:42:05.400" v="1250" actId="1076"/>
          <ac:spMkLst>
            <pc:docMk/>
            <pc:sldMk cId="2441135852" sldId="448"/>
            <ac:spMk id="37" creationId="{6B1D9667-1FB9-B21E-2E80-28FD31A4308C}"/>
          </ac:spMkLst>
        </pc:spChg>
        <pc:spChg chg="add mod">
          <ac:chgData name="Huy Pham" userId="918db3a1909f15e0" providerId="LiveId" clId="{7C4356BA-0FCF-414C-B565-FEE6E62F1A40}" dt="2024-04-11T09:43:36.394" v="1268" actId="1076"/>
          <ac:spMkLst>
            <pc:docMk/>
            <pc:sldMk cId="2441135852" sldId="448"/>
            <ac:spMk id="38" creationId="{4732DEBB-FCB1-12A4-4A47-74A932187027}"/>
          </ac:spMkLst>
        </pc:spChg>
        <pc:spChg chg="add mod">
          <ac:chgData name="Huy Pham" userId="918db3a1909f15e0" providerId="LiveId" clId="{7C4356BA-0FCF-414C-B565-FEE6E62F1A40}" dt="2024-04-11T09:43:04.102" v="1263" actId="1076"/>
          <ac:spMkLst>
            <pc:docMk/>
            <pc:sldMk cId="2441135852" sldId="448"/>
            <ac:spMk id="39" creationId="{CCA7C387-873B-0C35-A4BD-33E6091866A8}"/>
          </ac:spMkLst>
        </pc:spChg>
        <pc:spChg chg="add mod">
          <ac:chgData name="Huy Pham" userId="918db3a1909f15e0" providerId="LiveId" clId="{7C4356BA-0FCF-414C-B565-FEE6E62F1A40}" dt="2024-04-11T09:43:54.537" v="1278" actId="313"/>
          <ac:spMkLst>
            <pc:docMk/>
            <pc:sldMk cId="2441135852" sldId="448"/>
            <ac:spMk id="42" creationId="{D791824E-1E37-72BA-FE43-0E9B4ED3AE48}"/>
          </ac:spMkLst>
        </pc:spChg>
        <pc:spChg chg="add mod">
          <ac:chgData name="Huy Pham" userId="918db3a1909f15e0" providerId="LiveId" clId="{7C4356BA-0FCF-414C-B565-FEE6E62F1A40}" dt="2024-04-11T09:43:44.843" v="1272" actId="14100"/>
          <ac:spMkLst>
            <pc:docMk/>
            <pc:sldMk cId="2441135852" sldId="448"/>
            <ac:spMk id="43" creationId="{CA090462-9236-D0DE-383F-71288F7D9227}"/>
          </ac:spMkLst>
        </pc:spChg>
        <pc:spChg chg="add mod">
          <ac:chgData name="Huy Pham" userId="918db3a1909f15e0" providerId="LiveId" clId="{7C4356BA-0FCF-414C-B565-FEE6E62F1A40}" dt="2024-04-11T09:43:48.328" v="1275" actId="313"/>
          <ac:spMkLst>
            <pc:docMk/>
            <pc:sldMk cId="2441135852" sldId="448"/>
            <ac:spMk id="46" creationId="{09068EE7-FDEA-5B5C-89EC-8481770F1807}"/>
          </ac:spMkLst>
        </pc:spChg>
        <pc:spChg chg="add mod">
          <ac:chgData name="Huy Pham" userId="918db3a1909f15e0" providerId="LiveId" clId="{7C4356BA-0FCF-414C-B565-FEE6E62F1A40}" dt="2024-04-11T09:44:32.332" v="1290" actId="1076"/>
          <ac:spMkLst>
            <pc:docMk/>
            <pc:sldMk cId="2441135852" sldId="448"/>
            <ac:spMk id="48" creationId="{91E8C93F-8A19-A154-4FAE-84664EB36D98}"/>
          </ac:spMkLst>
        </pc:spChg>
        <pc:spChg chg="add mod">
          <ac:chgData name="Huy Pham" userId="918db3a1909f15e0" providerId="LiveId" clId="{7C4356BA-0FCF-414C-B565-FEE6E62F1A40}" dt="2024-04-11T09:44:46.651" v="1295" actId="1076"/>
          <ac:spMkLst>
            <pc:docMk/>
            <pc:sldMk cId="2441135852" sldId="448"/>
            <ac:spMk id="49" creationId="{2265A516-68D9-3508-381E-D5FD128B001C}"/>
          </ac:spMkLst>
        </pc:spChg>
        <pc:graphicFrameChg chg="add del mod">
          <ac:chgData name="Huy Pham" userId="918db3a1909f15e0" providerId="LiveId" clId="{7C4356BA-0FCF-414C-B565-FEE6E62F1A40}" dt="2024-04-11T09:02:48.145" v="1067"/>
          <ac:graphicFrameMkLst>
            <pc:docMk/>
            <pc:sldMk cId="2441135852" sldId="448"/>
            <ac:graphicFrameMk id="21" creationId="{2A68094F-103B-05CB-A938-10E91B00FA83}"/>
          </ac:graphicFrameMkLst>
        </pc:graphicFrameChg>
        <pc:picChg chg="add del mod">
          <ac:chgData name="Huy Pham" userId="918db3a1909f15e0" providerId="LiveId" clId="{7C4356BA-0FCF-414C-B565-FEE6E62F1A40}" dt="2024-04-11T09:44:50.805" v="1296" actId="478"/>
          <ac:picMkLst>
            <pc:docMk/>
            <pc:sldMk cId="2441135852" sldId="448"/>
            <ac:picMk id="24" creationId="{6836C4BB-73BB-66FF-4BCF-BA83580FA4B9}"/>
          </ac:picMkLst>
        </pc:picChg>
        <pc:picChg chg="add del mod">
          <ac:chgData name="Huy Pham" userId="918db3a1909f15e0" providerId="LiveId" clId="{7C4356BA-0FCF-414C-B565-FEE6E62F1A40}" dt="2024-04-11T09:46:48.832" v="1304" actId="478"/>
          <ac:picMkLst>
            <pc:docMk/>
            <pc:sldMk cId="2441135852" sldId="448"/>
            <ac:picMk id="51" creationId="{82C5110D-BA37-383B-AF51-3807E538988A}"/>
          </ac:picMkLst>
        </pc:picChg>
        <pc:picChg chg="add mod">
          <ac:chgData name="Huy Pham" userId="918db3a1909f15e0" providerId="LiveId" clId="{7C4356BA-0FCF-414C-B565-FEE6E62F1A40}" dt="2024-04-11T09:49:08.889" v="1354" actId="1076"/>
          <ac:picMkLst>
            <pc:docMk/>
            <pc:sldMk cId="2441135852" sldId="448"/>
            <ac:picMk id="53" creationId="{DC66FBF5-8E67-C878-5C01-BF7FF1333DFF}"/>
          </ac:picMkLst>
        </pc:picChg>
        <pc:cxnChg chg="add mod">
          <ac:chgData name="Huy Pham" userId="918db3a1909f15e0" providerId="LiveId" clId="{7C4356BA-0FCF-414C-B565-FEE6E62F1A40}" dt="2024-04-11T09:06:37.559" v="1117" actId="14100"/>
          <ac:cxnSpMkLst>
            <pc:docMk/>
            <pc:sldMk cId="2441135852" sldId="448"/>
            <ac:cxnSpMk id="25" creationId="{60BB99EF-4478-8639-6848-BD83F4D1E5E9}"/>
          </ac:cxnSpMkLst>
        </pc:cxnChg>
        <pc:cxnChg chg="add mod">
          <ac:chgData name="Huy Pham" userId="918db3a1909f15e0" providerId="LiveId" clId="{7C4356BA-0FCF-414C-B565-FEE6E62F1A40}" dt="2024-04-11T09:06:47.244" v="1120" actId="14100"/>
          <ac:cxnSpMkLst>
            <pc:docMk/>
            <pc:sldMk cId="2441135852" sldId="448"/>
            <ac:cxnSpMk id="26" creationId="{BF09CD99-F08E-9533-907E-2285833271E3}"/>
          </ac:cxnSpMkLst>
        </pc:cxnChg>
        <pc:cxnChg chg="add mod">
          <ac:chgData name="Huy Pham" userId="918db3a1909f15e0" providerId="LiveId" clId="{7C4356BA-0FCF-414C-B565-FEE6E62F1A40}" dt="2024-04-11T09:42:26.560" v="1251" actId="693"/>
          <ac:cxnSpMkLst>
            <pc:docMk/>
            <pc:sldMk cId="2441135852" sldId="448"/>
            <ac:cxnSpMk id="32" creationId="{0C8FC4D9-1AD1-9EF7-3A23-6830FF1203C0}"/>
          </ac:cxnSpMkLst>
        </pc:cxnChg>
        <pc:cxnChg chg="add mod">
          <ac:chgData name="Huy Pham" userId="918db3a1909f15e0" providerId="LiveId" clId="{7C4356BA-0FCF-414C-B565-FEE6E62F1A40}" dt="2024-04-11T09:42:26.560" v="1251" actId="693"/>
          <ac:cxnSpMkLst>
            <pc:docMk/>
            <pc:sldMk cId="2441135852" sldId="448"/>
            <ac:cxnSpMk id="33" creationId="{CE26D52B-F231-1DFB-540D-A55CADB0ABAF}"/>
          </ac:cxnSpMkLst>
        </pc:cxnChg>
        <pc:cxnChg chg="add mod">
          <ac:chgData name="Huy Pham" userId="918db3a1909f15e0" providerId="LiveId" clId="{7C4356BA-0FCF-414C-B565-FEE6E62F1A40}" dt="2024-04-11T09:44:03.606" v="1283" actId="1036"/>
          <ac:cxnSpMkLst>
            <pc:docMk/>
            <pc:sldMk cId="2441135852" sldId="448"/>
            <ac:cxnSpMk id="34" creationId="{B42A62E1-D286-DE71-F312-8A299C021BA8}"/>
          </ac:cxnSpMkLst>
        </pc:cxnChg>
        <pc:cxnChg chg="add mod">
          <ac:chgData name="Huy Pham" userId="918db3a1909f15e0" providerId="LiveId" clId="{7C4356BA-0FCF-414C-B565-FEE6E62F1A40}" dt="2024-04-11T09:42:26.560" v="1251" actId="693"/>
          <ac:cxnSpMkLst>
            <pc:docMk/>
            <pc:sldMk cId="2441135852" sldId="448"/>
            <ac:cxnSpMk id="35" creationId="{A5508158-E55E-E881-85C5-6BCE6D78C19D}"/>
          </ac:cxnSpMkLst>
        </pc:cxnChg>
        <pc:cxnChg chg="add mod">
          <ac:chgData name="Huy Pham" userId="918db3a1909f15e0" providerId="LiveId" clId="{7C4356BA-0FCF-414C-B565-FEE6E62F1A40}" dt="2024-04-11T09:10:31.713" v="1206" actId="14100"/>
          <ac:cxnSpMkLst>
            <pc:docMk/>
            <pc:sldMk cId="2441135852" sldId="448"/>
            <ac:cxnSpMk id="36" creationId="{F338C277-FECE-3553-4631-21244C34EEFC}"/>
          </ac:cxnSpMkLst>
        </pc:cxnChg>
        <pc:cxnChg chg="add mod">
          <ac:chgData name="Huy Pham" userId="918db3a1909f15e0" providerId="LiveId" clId="{7C4356BA-0FCF-414C-B565-FEE6E62F1A40}" dt="2024-04-11T09:40:53.692" v="1210" actId="14100"/>
          <ac:cxnSpMkLst>
            <pc:docMk/>
            <pc:sldMk cId="2441135852" sldId="448"/>
            <ac:cxnSpMk id="40" creationId="{6E119AD4-B773-51AE-78A4-6B2721D6B6FA}"/>
          </ac:cxnSpMkLst>
        </pc:cxnChg>
        <pc:cxnChg chg="add mod">
          <ac:chgData name="Huy Pham" userId="918db3a1909f15e0" providerId="LiveId" clId="{7C4356BA-0FCF-414C-B565-FEE6E62F1A40}" dt="2024-04-11T09:09:24.827" v="1144" actId="14100"/>
          <ac:cxnSpMkLst>
            <pc:docMk/>
            <pc:sldMk cId="2441135852" sldId="448"/>
            <ac:cxnSpMk id="41" creationId="{07F705B1-7C9B-989A-D87E-9C6382DE9AD0}"/>
          </ac:cxnSpMkLst>
        </pc:cxnChg>
        <pc:cxnChg chg="add mod">
          <ac:chgData name="Huy Pham" userId="918db3a1909f15e0" providerId="LiveId" clId="{7C4356BA-0FCF-414C-B565-FEE6E62F1A40}" dt="2024-04-11T09:10:24.864" v="1205" actId="1038"/>
          <ac:cxnSpMkLst>
            <pc:docMk/>
            <pc:sldMk cId="2441135852" sldId="448"/>
            <ac:cxnSpMk id="44" creationId="{F5A6FBD7-E3F4-661A-1E43-628F4A8E2B16}"/>
          </ac:cxnSpMkLst>
        </pc:cxnChg>
        <pc:cxnChg chg="add mod">
          <ac:chgData name="Huy Pham" userId="918db3a1909f15e0" providerId="LiveId" clId="{7C4356BA-0FCF-414C-B565-FEE6E62F1A40}" dt="2024-04-11T09:42:26.560" v="1251" actId="693"/>
          <ac:cxnSpMkLst>
            <pc:docMk/>
            <pc:sldMk cId="2441135852" sldId="448"/>
            <ac:cxnSpMk id="45" creationId="{3C57F705-1841-FE31-A165-F0A8F03C3D43}"/>
          </ac:cxnSpMkLst>
        </pc:cxnChg>
      </pc:sldChg>
      <pc:sldChg chg="del">
        <pc:chgData name="Huy Pham" userId="918db3a1909f15e0" providerId="LiveId" clId="{7C4356BA-0FCF-414C-B565-FEE6E62F1A40}" dt="2024-04-11T08:13:39.589" v="164" actId="47"/>
        <pc:sldMkLst>
          <pc:docMk/>
          <pc:sldMk cId="4178243935" sldId="448"/>
        </pc:sldMkLst>
      </pc:sldChg>
      <pc:sldChg chg="addSp delSp modSp add mod">
        <pc:chgData name="Huy Pham" userId="918db3a1909f15e0" providerId="LiveId" clId="{7C4356BA-0FCF-414C-B565-FEE6E62F1A40}" dt="2024-04-11T09:00:36.215" v="948" actId="20577"/>
        <pc:sldMkLst>
          <pc:docMk/>
          <pc:sldMk cId="2562564573" sldId="449"/>
        </pc:sldMkLst>
        <pc:spChg chg="add mod">
          <ac:chgData name="Huy Pham" userId="918db3a1909f15e0" providerId="LiveId" clId="{7C4356BA-0FCF-414C-B565-FEE6E62F1A40}" dt="2024-04-11T08:51:42.803" v="775" actId="6549"/>
          <ac:spMkLst>
            <pc:docMk/>
            <pc:sldMk cId="2562564573" sldId="449"/>
            <ac:spMk id="23" creationId="{A197F1C1-76D2-DE91-55A7-3701D739D7A6}"/>
          </ac:spMkLst>
        </pc:spChg>
        <pc:spChg chg="add mod">
          <ac:chgData name="Huy Pham" userId="918db3a1909f15e0" providerId="LiveId" clId="{7C4356BA-0FCF-414C-B565-FEE6E62F1A40}" dt="2024-04-11T08:56:36.241" v="866" actId="14100"/>
          <ac:spMkLst>
            <pc:docMk/>
            <pc:sldMk cId="2562564573" sldId="449"/>
            <ac:spMk id="25" creationId="{10B2B5BD-3819-DCBB-6D36-CAD583DDFEDB}"/>
          </ac:spMkLst>
        </pc:spChg>
        <pc:spChg chg="add mod">
          <ac:chgData name="Huy Pham" userId="918db3a1909f15e0" providerId="LiveId" clId="{7C4356BA-0FCF-414C-B565-FEE6E62F1A40}" dt="2024-04-11T08:56:24.318" v="863" actId="1035"/>
          <ac:spMkLst>
            <pc:docMk/>
            <pc:sldMk cId="2562564573" sldId="449"/>
            <ac:spMk id="28" creationId="{48E0652F-7CE8-F624-C428-58787D5E0382}"/>
          </ac:spMkLst>
        </pc:spChg>
        <pc:spChg chg="add del mod">
          <ac:chgData name="Huy Pham" userId="918db3a1909f15e0" providerId="LiveId" clId="{7C4356BA-0FCF-414C-B565-FEE6E62F1A40}" dt="2024-04-11T08:56:42.382" v="868" actId="20577"/>
          <ac:spMkLst>
            <pc:docMk/>
            <pc:sldMk cId="2562564573" sldId="449"/>
            <ac:spMk id="36" creationId="{5C1F759F-EB16-BD69-0D6D-431ABE43C4C0}"/>
          </ac:spMkLst>
        </pc:spChg>
        <pc:spChg chg="add mod">
          <ac:chgData name="Huy Pham" userId="918db3a1909f15e0" providerId="LiveId" clId="{7C4356BA-0FCF-414C-B565-FEE6E62F1A40}" dt="2024-04-11T08:56:24.318" v="863" actId="1035"/>
          <ac:spMkLst>
            <pc:docMk/>
            <pc:sldMk cId="2562564573" sldId="449"/>
            <ac:spMk id="41" creationId="{E7CEE49F-8620-1AFB-27F5-9906DBEC8114}"/>
          </ac:spMkLst>
        </pc:spChg>
        <pc:spChg chg="add mod">
          <ac:chgData name="Huy Pham" userId="918db3a1909f15e0" providerId="LiveId" clId="{7C4356BA-0FCF-414C-B565-FEE6E62F1A40}" dt="2024-04-11T08:56:24.318" v="863" actId="1035"/>
          <ac:spMkLst>
            <pc:docMk/>
            <pc:sldMk cId="2562564573" sldId="449"/>
            <ac:spMk id="42" creationId="{2F7282EA-1419-8076-2221-1EDF0036B1CF}"/>
          </ac:spMkLst>
        </pc:spChg>
        <pc:spChg chg="add mod">
          <ac:chgData name="Huy Pham" userId="918db3a1909f15e0" providerId="LiveId" clId="{7C4356BA-0FCF-414C-B565-FEE6E62F1A40}" dt="2024-04-11T08:58:36.726" v="910" actId="1076"/>
          <ac:spMkLst>
            <pc:docMk/>
            <pc:sldMk cId="2562564573" sldId="449"/>
            <ac:spMk id="43" creationId="{14A5CCD7-3C5A-57EC-EB4D-0DD1AB2CD9C6}"/>
          </ac:spMkLst>
        </pc:spChg>
        <pc:spChg chg="add mod">
          <ac:chgData name="Huy Pham" userId="918db3a1909f15e0" providerId="LiveId" clId="{7C4356BA-0FCF-414C-B565-FEE6E62F1A40}" dt="2024-04-11T08:57:18.783" v="875" actId="1076"/>
          <ac:spMkLst>
            <pc:docMk/>
            <pc:sldMk cId="2562564573" sldId="449"/>
            <ac:spMk id="47" creationId="{10963B4D-72F4-5382-7000-6A8D90B8EC00}"/>
          </ac:spMkLst>
        </pc:spChg>
        <pc:spChg chg="add mod">
          <ac:chgData name="Huy Pham" userId="918db3a1909f15e0" providerId="LiveId" clId="{7C4356BA-0FCF-414C-B565-FEE6E62F1A40}" dt="2024-04-11T08:57:12.789" v="872"/>
          <ac:spMkLst>
            <pc:docMk/>
            <pc:sldMk cId="2562564573" sldId="449"/>
            <ac:spMk id="48" creationId="{6F02A913-180D-3579-F1D6-59202B472BAD}"/>
          </ac:spMkLst>
        </pc:spChg>
        <pc:spChg chg="add mod">
          <ac:chgData name="Huy Pham" userId="918db3a1909f15e0" providerId="LiveId" clId="{7C4356BA-0FCF-414C-B565-FEE6E62F1A40}" dt="2024-04-11T08:57:12.789" v="872"/>
          <ac:spMkLst>
            <pc:docMk/>
            <pc:sldMk cId="2562564573" sldId="449"/>
            <ac:spMk id="49" creationId="{9766EF9C-6440-E551-B68E-C20F6B903E12}"/>
          </ac:spMkLst>
        </pc:spChg>
        <pc:spChg chg="add del mod">
          <ac:chgData name="Huy Pham" userId="918db3a1909f15e0" providerId="LiveId" clId="{7C4356BA-0FCF-414C-B565-FEE6E62F1A40}" dt="2024-04-11T08:58:17.181" v="907" actId="478"/>
          <ac:spMkLst>
            <pc:docMk/>
            <pc:sldMk cId="2562564573" sldId="449"/>
            <ac:spMk id="50" creationId="{0CE94CCD-BA78-63F0-4631-0081B4162303}"/>
          </ac:spMkLst>
        </pc:spChg>
        <pc:spChg chg="add mod">
          <ac:chgData name="Huy Pham" userId="918db3a1909f15e0" providerId="LiveId" clId="{7C4356BA-0FCF-414C-B565-FEE6E62F1A40}" dt="2024-04-11T08:57:30.653" v="878" actId="1076"/>
          <ac:spMkLst>
            <pc:docMk/>
            <pc:sldMk cId="2562564573" sldId="449"/>
            <ac:spMk id="51" creationId="{9A29642F-5228-150E-9BF0-EE1FBA1855F1}"/>
          </ac:spMkLst>
        </pc:spChg>
        <pc:spChg chg="add del mod">
          <ac:chgData name="Huy Pham" userId="918db3a1909f15e0" providerId="LiveId" clId="{7C4356BA-0FCF-414C-B565-FEE6E62F1A40}" dt="2024-04-11T08:58:16.153" v="906" actId="478"/>
          <ac:spMkLst>
            <pc:docMk/>
            <pc:sldMk cId="2562564573" sldId="449"/>
            <ac:spMk id="52" creationId="{3B7B086E-0AEA-5136-3083-8C05B759399B}"/>
          </ac:spMkLst>
        </pc:spChg>
        <pc:spChg chg="add mod">
          <ac:chgData name="Huy Pham" userId="918db3a1909f15e0" providerId="LiveId" clId="{7C4356BA-0FCF-414C-B565-FEE6E62F1A40}" dt="2024-04-11T08:58:59.113" v="921" actId="1037"/>
          <ac:spMkLst>
            <pc:docMk/>
            <pc:sldMk cId="2562564573" sldId="449"/>
            <ac:spMk id="53" creationId="{94DED114-CDA5-64D1-54DA-DA42A49EB105}"/>
          </ac:spMkLst>
        </pc:spChg>
        <pc:spChg chg="add mod">
          <ac:chgData name="Huy Pham" userId="918db3a1909f15e0" providerId="LiveId" clId="{7C4356BA-0FCF-414C-B565-FEE6E62F1A40}" dt="2024-04-11T08:59:37.373" v="929" actId="14100"/>
          <ac:spMkLst>
            <pc:docMk/>
            <pc:sldMk cId="2562564573" sldId="449"/>
            <ac:spMk id="54" creationId="{54E6656F-488C-AC9B-E632-75D3EDE5777F}"/>
          </ac:spMkLst>
        </pc:spChg>
        <pc:spChg chg="add mod">
          <ac:chgData name="Huy Pham" userId="918db3a1909f15e0" providerId="LiveId" clId="{7C4356BA-0FCF-414C-B565-FEE6E62F1A40}" dt="2024-04-11T09:00:05.039" v="940" actId="1076"/>
          <ac:spMkLst>
            <pc:docMk/>
            <pc:sldMk cId="2562564573" sldId="449"/>
            <ac:spMk id="55" creationId="{A45A80D3-E7E1-6963-76DA-C796D677CFD9}"/>
          </ac:spMkLst>
        </pc:spChg>
        <pc:spChg chg="add mod">
          <ac:chgData name="Huy Pham" userId="918db3a1909f15e0" providerId="LiveId" clId="{7C4356BA-0FCF-414C-B565-FEE6E62F1A40}" dt="2024-04-11T09:00:36.215" v="948" actId="20577"/>
          <ac:spMkLst>
            <pc:docMk/>
            <pc:sldMk cId="2562564573" sldId="449"/>
            <ac:spMk id="60" creationId="{33F89B4C-ECAA-BCB3-8865-B67988C09DCE}"/>
          </ac:spMkLst>
        </pc:spChg>
        <pc:spChg chg="del">
          <ac:chgData name="Huy Pham" userId="918db3a1909f15e0" providerId="LiveId" clId="{7C4356BA-0FCF-414C-B565-FEE6E62F1A40}" dt="2024-04-11T08:51:06.185" v="764" actId="478"/>
          <ac:spMkLst>
            <pc:docMk/>
            <pc:sldMk cId="2562564573" sldId="449"/>
            <ac:spMk id="90" creationId="{2C4D0CB3-CB3E-63B5-5538-18F5A0603688}"/>
          </ac:spMkLst>
        </pc:spChg>
        <pc:spChg chg="del">
          <ac:chgData name="Huy Pham" userId="918db3a1909f15e0" providerId="LiveId" clId="{7C4356BA-0FCF-414C-B565-FEE6E62F1A40}" dt="2024-04-11T08:51:06.185" v="764" actId="478"/>
          <ac:spMkLst>
            <pc:docMk/>
            <pc:sldMk cId="2562564573" sldId="449"/>
            <ac:spMk id="93" creationId="{2CC42A42-97AB-065E-8472-C60AB6B4B029}"/>
          </ac:spMkLst>
        </pc:spChg>
        <pc:spChg chg="del">
          <ac:chgData name="Huy Pham" userId="918db3a1909f15e0" providerId="LiveId" clId="{7C4356BA-0FCF-414C-B565-FEE6E62F1A40}" dt="2024-04-11T08:51:06.185" v="764" actId="478"/>
          <ac:spMkLst>
            <pc:docMk/>
            <pc:sldMk cId="2562564573" sldId="449"/>
            <ac:spMk id="96" creationId="{AF03A12C-E4D4-6432-B8C9-273DCCC084C5}"/>
          </ac:spMkLst>
        </pc:spChg>
        <pc:spChg chg="del">
          <ac:chgData name="Huy Pham" userId="918db3a1909f15e0" providerId="LiveId" clId="{7C4356BA-0FCF-414C-B565-FEE6E62F1A40}" dt="2024-04-11T08:51:06.185" v="764" actId="478"/>
          <ac:spMkLst>
            <pc:docMk/>
            <pc:sldMk cId="2562564573" sldId="449"/>
            <ac:spMk id="97" creationId="{3CF8D034-C274-9E8F-2D3E-1FDBD051CC7E}"/>
          </ac:spMkLst>
        </pc:spChg>
        <pc:spChg chg="del">
          <ac:chgData name="Huy Pham" userId="918db3a1909f15e0" providerId="LiveId" clId="{7C4356BA-0FCF-414C-B565-FEE6E62F1A40}" dt="2024-04-11T08:51:06.185" v="764" actId="478"/>
          <ac:spMkLst>
            <pc:docMk/>
            <pc:sldMk cId="2562564573" sldId="449"/>
            <ac:spMk id="98" creationId="{997C7244-4F7D-D153-E9D2-1CCC7469412E}"/>
          </ac:spMkLst>
        </pc:spChg>
        <pc:spChg chg="del">
          <ac:chgData name="Huy Pham" userId="918db3a1909f15e0" providerId="LiveId" clId="{7C4356BA-0FCF-414C-B565-FEE6E62F1A40}" dt="2024-04-11T08:51:06.185" v="764" actId="478"/>
          <ac:spMkLst>
            <pc:docMk/>
            <pc:sldMk cId="2562564573" sldId="449"/>
            <ac:spMk id="99" creationId="{1747AB89-AA03-20D6-57E7-8B44B85EA559}"/>
          </ac:spMkLst>
        </pc:spChg>
        <pc:graphicFrameChg chg="add del mod">
          <ac:chgData name="Huy Pham" userId="918db3a1909f15e0" providerId="LiveId" clId="{7C4356BA-0FCF-414C-B565-FEE6E62F1A40}" dt="2024-04-11T08:51:24.637" v="767"/>
          <ac:graphicFrameMkLst>
            <pc:docMk/>
            <pc:sldMk cId="2562564573" sldId="449"/>
            <ac:graphicFrameMk id="19" creationId="{E7CDA743-5D02-A587-159B-C7B6E47AFE52}"/>
          </ac:graphicFrameMkLst>
        </pc:graphicFrameChg>
      </pc:sldChg>
      <pc:sldChg chg="del">
        <pc:chgData name="Huy Pham" userId="918db3a1909f15e0" providerId="LiveId" clId="{7C4356BA-0FCF-414C-B565-FEE6E62F1A40}" dt="2024-04-11T08:13:38.927" v="163" actId="47"/>
        <pc:sldMkLst>
          <pc:docMk/>
          <pc:sldMk cId="3455185616" sldId="449"/>
        </pc:sldMkLst>
      </pc:sldChg>
      <pc:sldChg chg="addSp delSp modSp add mod delAnim modAnim">
        <pc:chgData name="Huy Pham" userId="918db3a1909f15e0" providerId="LiveId" clId="{7C4356BA-0FCF-414C-B565-FEE6E62F1A40}" dt="2024-04-25T09:18:17.340" v="3391" actId="693"/>
        <pc:sldMkLst>
          <pc:docMk/>
          <pc:sldMk cId="1437420364" sldId="450"/>
        </pc:sldMkLst>
        <pc:spChg chg="mod">
          <ac:chgData name="Huy Pham" userId="918db3a1909f15e0" providerId="LiveId" clId="{7C4356BA-0FCF-414C-B565-FEE6E62F1A40}" dt="2024-04-25T07:20:41.311" v="1603" actId="14100"/>
          <ac:spMkLst>
            <pc:docMk/>
            <pc:sldMk cId="1437420364" sldId="450"/>
            <ac:spMk id="20" creationId="{A06BA14A-8D8C-664A-A722-7DAD205B5E1D}"/>
          </ac:spMkLst>
        </pc:spChg>
        <pc:spChg chg="del mod">
          <ac:chgData name="Huy Pham" userId="918db3a1909f15e0" providerId="LiveId" clId="{7C4356BA-0FCF-414C-B565-FEE6E62F1A40}" dt="2024-04-25T07:06:59.042" v="1389" actId="478"/>
          <ac:spMkLst>
            <pc:docMk/>
            <pc:sldMk cId="1437420364" sldId="450"/>
            <ac:spMk id="22" creationId="{D5805D28-77F7-5FC3-A209-B88D451D2900}"/>
          </ac:spMkLst>
        </pc:spChg>
        <pc:spChg chg="add mod">
          <ac:chgData name="Huy Pham" userId="918db3a1909f15e0" providerId="LiveId" clId="{7C4356BA-0FCF-414C-B565-FEE6E62F1A40}" dt="2024-04-25T07:20:44.421" v="1604" actId="14100"/>
          <ac:spMkLst>
            <pc:docMk/>
            <pc:sldMk cId="1437420364" sldId="450"/>
            <ac:spMk id="23" creationId="{B7893D29-37C8-9321-28EB-CAD644F0573A}"/>
          </ac:spMkLst>
        </pc:spChg>
        <pc:spChg chg="mod">
          <ac:chgData name="Huy Pham" userId="918db3a1909f15e0" providerId="LiveId" clId="{7C4356BA-0FCF-414C-B565-FEE6E62F1A40}" dt="2024-04-25T07:17:09.843" v="1574" actId="1076"/>
          <ac:spMkLst>
            <pc:docMk/>
            <pc:sldMk cId="1437420364" sldId="450"/>
            <ac:spMk id="31" creationId="{279CAF11-7E36-2607-1831-6E19FCA104E4}"/>
          </ac:spMkLst>
        </pc:spChg>
        <pc:spChg chg="mod">
          <ac:chgData name="Huy Pham" userId="918db3a1909f15e0" providerId="LiveId" clId="{7C4356BA-0FCF-414C-B565-FEE6E62F1A40}" dt="2024-04-25T07:17:05.737" v="1573" actId="1076"/>
          <ac:spMkLst>
            <pc:docMk/>
            <pc:sldMk cId="1437420364" sldId="450"/>
            <ac:spMk id="32" creationId="{E324A6C2-764F-5350-6E6E-3B5B0FD6F2EC}"/>
          </ac:spMkLst>
        </pc:spChg>
        <pc:spChg chg="mod">
          <ac:chgData name="Huy Pham" userId="918db3a1909f15e0" providerId="LiveId" clId="{7C4356BA-0FCF-414C-B565-FEE6E62F1A40}" dt="2024-04-25T07:16:59.721" v="1572" actId="1076"/>
          <ac:spMkLst>
            <pc:docMk/>
            <pc:sldMk cId="1437420364" sldId="450"/>
            <ac:spMk id="33" creationId="{651E5F9C-9841-63A8-1262-6115BC101EA4}"/>
          </ac:spMkLst>
        </pc:spChg>
        <pc:spChg chg="mod">
          <ac:chgData name="Huy Pham" userId="918db3a1909f15e0" providerId="LiveId" clId="{7C4356BA-0FCF-414C-B565-FEE6E62F1A40}" dt="2024-04-25T07:16:56.399" v="1571" actId="1076"/>
          <ac:spMkLst>
            <pc:docMk/>
            <pc:sldMk cId="1437420364" sldId="450"/>
            <ac:spMk id="34" creationId="{7BEBF86E-FBC2-6DFA-FDA5-FEED47DF4334}"/>
          </ac:spMkLst>
        </pc:spChg>
        <pc:spChg chg="add del">
          <ac:chgData name="Huy Pham" userId="918db3a1909f15e0" providerId="LiveId" clId="{7C4356BA-0FCF-414C-B565-FEE6E62F1A40}" dt="2024-04-25T07:08:12.446" v="1409"/>
          <ac:spMkLst>
            <pc:docMk/>
            <pc:sldMk cId="1437420364" sldId="450"/>
            <ac:spMk id="35" creationId="{022D3A56-B23F-284C-FDE0-3DA51B74CF6C}"/>
          </ac:spMkLst>
        </pc:spChg>
        <pc:spChg chg="del mod">
          <ac:chgData name="Huy Pham" userId="918db3a1909f15e0" providerId="LiveId" clId="{7C4356BA-0FCF-414C-B565-FEE6E62F1A40}" dt="2024-04-25T07:15:13.494" v="1528" actId="21"/>
          <ac:spMkLst>
            <pc:docMk/>
            <pc:sldMk cId="1437420364" sldId="450"/>
            <ac:spMk id="70" creationId="{EAEDC28B-8016-1C88-C666-2E2375F0D744}"/>
          </ac:spMkLst>
        </pc:spChg>
        <pc:spChg chg="del mod">
          <ac:chgData name="Huy Pham" userId="918db3a1909f15e0" providerId="LiveId" clId="{7C4356BA-0FCF-414C-B565-FEE6E62F1A40}" dt="2024-04-25T07:15:03.897" v="1522" actId="21"/>
          <ac:spMkLst>
            <pc:docMk/>
            <pc:sldMk cId="1437420364" sldId="450"/>
            <ac:spMk id="71" creationId="{853FE28A-EDFB-AF73-D72D-DEFB10F76CC7}"/>
          </ac:spMkLst>
        </pc:spChg>
        <pc:spChg chg="del mod">
          <ac:chgData name="Huy Pham" userId="918db3a1909f15e0" providerId="LiveId" clId="{7C4356BA-0FCF-414C-B565-FEE6E62F1A40}" dt="2024-04-25T07:14:52.731" v="1516" actId="21"/>
          <ac:spMkLst>
            <pc:docMk/>
            <pc:sldMk cId="1437420364" sldId="450"/>
            <ac:spMk id="72" creationId="{E455529A-D61D-1A89-8C34-E11E6C4CADA4}"/>
          </ac:spMkLst>
        </pc:spChg>
        <pc:spChg chg="mod">
          <ac:chgData name="Huy Pham" userId="918db3a1909f15e0" providerId="LiveId" clId="{7C4356BA-0FCF-414C-B565-FEE6E62F1A40}" dt="2024-04-25T07:16:37.630" v="1568" actId="1076"/>
          <ac:spMkLst>
            <pc:docMk/>
            <pc:sldMk cId="1437420364" sldId="450"/>
            <ac:spMk id="73" creationId="{AA763E45-FE8E-FCED-6739-FC6395C898B1}"/>
          </ac:spMkLst>
        </pc:spChg>
        <pc:spChg chg="mod">
          <ac:chgData name="Huy Pham" userId="918db3a1909f15e0" providerId="LiveId" clId="{7C4356BA-0FCF-414C-B565-FEE6E62F1A40}" dt="2024-04-25T07:16:48.612" v="1570" actId="1076"/>
          <ac:spMkLst>
            <pc:docMk/>
            <pc:sldMk cId="1437420364" sldId="450"/>
            <ac:spMk id="74" creationId="{83C535A8-D491-2421-D26C-8880D3C5B38E}"/>
          </ac:spMkLst>
        </pc:spChg>
        <pc:spChg chg="del">
          <ac:chgData name="Huy Pham" userId="918db3a1909f15e0" providerId="LiveId" clId="{7C4356BA-0FCF-414C-B565-FEE6E62F1A40}" dt="2024-04-25T07:07:02.900" v="1390" actId="478"/>
          <ac:spMkLst>
            <pc:docMk/>
            <pc:sldMk cId="1437420364" sldId="450"/>
            <ac:spMk id="77" creationId="{BE103D7E-F5CF-134F-BC77-982AA1067012}"/>
          </ac:spMkLst>
        </pc:spChg>
        <pc:spChg chg="add mod">
          <ac:chgData name="Huy Pham" userId="918db3a1909f15e0" providerId="LiveId" clId="{7C4356BA-0FCF-414C-B565-FEE6E62F1A40}" dt="2024-04-25T07:16:37.630" v="1568" actId="1076"/>
          <ac:spMkLst>
            <pc:docMk/>
            <pc:sldMk cId="1437420364" sldId="450"/>
            <ac:spMk id="79" creationId="{E455529A-D61D-1A89-8C34-E11E6C4CADA4}"/>
          </ac:spMkLst>
        </pc:spChg>
        <pc:spChg chg="del">
          <ac:chgData name="Huy Pham" userId="918db3a1909f15e0" providerId="LiveId" clId="{7C4356BA-0FCF-414C-B565-FEE6E62F1A40}" dt="2024-04-25T07:07:02.900" v="1390" actId="478"/>
          <ac:spMkLst>
            <pc:docMk/>
            <pc:sldMk cId="1437420364" sldId="450"/>
            <ac:spMk id="80" creationId="{DE9BE0E8-84C1-9A79-7A76-66F0C98C5A54}"/>
          </ac:spMkLst>
        </pc:spChg>
        <pc:spChg chg="add mod">
          <ac:chgData name="Huy Pham" userId="918db3a1909f15e0" providerId="LiveId" clId="{7C4356BA-0FCF-414C-B565-FEE6E62F1A40}" dt="2024-04-25T07:16:37.630" v="1568" actId="1076"/>
          <ac:spMkLst>
            <pc:docMk/>
            <pc:sldMk cId="1437420364" sldId="450"/>
            <ac:spMk id="81" creationId="{853FE28A-EDFB-AF73-D72D-DEFB10F76CC7}"/>
          </ac:spMkLst>
        </pc:spChg>
        <pc:spChg chg="add mod">
          <ac:chgData name="Huy Pham" userId="918db3a1909f15e0" providerId="LiveId" clId="{7C4356BA-0FCF-414C-B565-FEE6E62F1A40}" dt="2024-04-25T07:16:37.630" v="1568" actId="1076"/>
          <ac:spMkLst>
            <pc:docMk/>
            <pc:sldMk cId="1437420364" sldId="450"/>
            <ac:spMk id="82" creationId="{EAEDC28B-8016-1C88-C666-2E2375F0D744}"/>
          </ac:spMkLst>
        </pc:spChg>
        <pc:spChg chg="del">
          <ac:chgData name="Huy Pham" userId="918db3a1909f15e0" providerId="LiveId" clId="{7C4356BA-0FCF-414C-B565-FEE6E62F1A40}" dt="2024-04-25T07:07:02.900" v="1390" actId="478"/>
          <ac:spMkLst>
            <pc:docMk/>
            <pc:sldMk cId="1437420364" sldId="450"/>
            <ac:spMk id="83" creationId="{5CFB6981-AC04-8743-3F9F-77AFE8210CFF}"/>
          </ac:spMkLst>
        </pc:spChg>
        <pc:spChg chg="del">
          <ac:chgData name="Huy Pham" userId="918db3a1909f15e0" providerId="LiveId" clId="{7C4356BA-0FCF-414C-B565-FEE6E62F1A40}" dt="2024-04-25T07:07:02.900" v="1390" actId="478"/>
          <ac:spMkLst>
            <pc:docMk/>
            <pc:sldMk cId="1437420364" sldId="450"/>
            <ac:spMk id="84" creationId="{3F98B9ED-BC19-A780-CBDE-CE070CC70C3E}"/>
          </ac:spMkLst>
        </pc:spChg>
        <pc:spChg chg="del">
          <ac:chgData name="Huy Pham" userId="918db3a1909f15e0" providerId="LiveId" clId="{7C4356BA-0FCF-414C-B565-FEE6E62F1A40}" dt="2024-04-25T07:07:02.900" v="1390" actId="478"/>
          <ac:spMkLst>
            <pc:docMk/>
            <pc:sldMk cId="1437420364" sldId="450"/>
            <ac:spMk id="85" creationId="{4FBB8790-CD56-CAC5-8E7C-DD6E2A85FE0C}"/>
          </ac:spMkLst>
        </pc:spChg>
        <pc:spChg chg="del">
          <ac:chgData name="Huy Pham" userId="918db3a1909f15e0" providerId="LiveId" clId="{7C4356BA-0FCF-414C-B565-FEE6E62F1A40}" dt="2024-04-25T07:07:02.900" v="1390" actId="478"/>
          <ac:spMkLst>
            <pc:docMk/>
            <pc:sldMk cId="1437420364" sldId="450"/>
            <ac:spMk id="86" creationId="{16F349BB-0AEF-03D5-AA75-E56D876B151C}"/>
          </ac:spMkLst>
        </pc:spChg>
        <pc:spChg chg="del">
          <ac:chgData name="Huy Pham" userId="918db3a1909f15e0" providerId="LiveId" clId="{7C4356BA-0FCF-414C-B565-FEE6E62F1A40}" dt="2024-04-25T07:07:02.900" v="1390" actId="478"/>
          <ac:spMkLst>
            <pc:docMk/>
            <pc:sldMk cId="1437420364" sldId="450"/>
            <ac:spMk id="87" creationId="{36A75E88-9440-5507-140A-B719C09232A9}"/>
          </ac:spMkLst>
        </pc:spChg>
        <pc:spChg chg="del">
          <ac:chgData name="Huy Pham" userId="918db3a1909f15e0" providerId="LiveId" clId="{7C4356BA-0FCF-414C-B565-FEE6E62F1A40}" dt="2024-04-25T07:07:02.900" v="1390" actId="478"/>
          <ac:spMkLst>
            <pc:docMk/>
            <pc:sldMk cId="1437420364" sldId="450"/>
            <ac:spMk id="88" creationId="{5007E172-C5C3-345D-3855-834EA9D09AF6}"/>
          </ac:spMkLst>
        </pc:spChg>
        <pc:spChg chg="del">
          <ac:chgData name="Huy Pham" userId="918db3a1909f15e0" providerId="LiveId" clId="{7C4356BA-0FCF-414C-B565-FEE6E62F1A40}" dt="2024-04-25T07:07:02.900" v="1390" actId="478"/>
          <ac:spMkLst>
            <pc:docMk/>
            <pc:sldMk cId="1437420364" sldId="450"/>
            <ac:spMk id="89" creationId="{D35D0F5F-2118-C90C-D355-25DE638AEBF1}"/>
          </ac:spMkLst>
        </pc:spChg>
        <pc:spChg chg="del">
          <ac:chgData name="Huy Pham" userId="918db3a1909f15e0" providerId="LiveId" clId="{7C4356BA-0FCF-414C-B565-FEE6E62F1A40}" dt="2024-04-25T07:07:02.900" v="1390" actId="478"/>
          <ac:spMkLst>
            <pc:docMk/>
            <pc:sldMk cId="1437420364" sldId="450"/>
            <ac:spMk id="90" creationId="{161656F1-C1E1-8B4E-E6B5-B4B406A8FC95}"/>
          </ac:spMkLst>
        </pc:spChg>
        <pc:spChg chg="add mod">
          <ac:chgData name="Huy Pham" userId="918db3a1909f15e0" providerId="LiveId" clId="{7C4356BA-0FCF-414C-B565-FEE6E62F1A40}" dt="2024-04-25T07:16:37.630" v="1568" actId="1076"/>
          <ac:spMkLst>
            <pc:docMk/>
            <pc:sldMk cId="1437420364" sldId="450"/>
            <ac:spMk id="91" creationId="{EAD82B5F-FF0B-EC1B-9608-02809C0B62F5}"/>
          </ac:spMkLst>
        </pc:spChg>
        <pc:spChg chg="add mod">
          <ac:chgData name="Huy Pham" userId="918db3a1909f15e0" providerId="LiveId" clId="{7C4356BA-0FCF-414C-B565-FEE6E62F1A40}" dt="2024-04-25T07:16:37.630" v="1568" actId="1076"/>
          <ac:spMkLst>
            <pc:docMk/>
            <pc:sldMk cId="1437420364" sldId="450"/>
            <ac:spMk id="92" creationId="{300DDA25-EE63-B248-6D59-511FEC5F5563}"/>
          </ac:spMkLst>
        </pc:spChg>
        <pc:spChg chg="add mod">
          <ac:chgData name="Huy Pham" userId="918db3a1909f15e0" providerId="LiveId" clId="{7C4356BA-0FCF-414C-B565-FEE6E62F1A40}" dt="2024-04-25T07:16:37.630" v="1568" actId="1076"/>
          <ac:spMkLst>
            <pc:docMk/>
            <pc:sldMk cId="1437420364" sldId="450"/>
            <ac:spMk id="93" creationId="{F1016AF2-E41D-EF30-57D1-849A0872A324}"/>
          </ac:spMkLst>
        </pc:spChg>
        <pc:spChg chg="add mod">
          <ac:chgData name="Huy Pham" userId="918db3a1909f15e0" providerId="LiveId" clId="{7C4356BA-0FCF-414C-B565-FEE6E62F1A40}" dt="2024-04-25T07:16:37.630" v="1568" actId="1076"/>
          <ac:spMkLst>
            <pc:docMk/>
            <pc:sldMk cId="1437420364" sldId="450"/>
            <ac:spMk id="95" creationId="{880C8076-2936-F2DB-943A-193680437759}"/>
          </ac:spMkLst>
        </pc:spChg>
        <pc:spChg chg="add mod">
          <ac:chgData name="Huy Pham" userId="918db3a1909f15e0" providerId="LiveId" clId="{7C4356BA-0FCF-414C-B565-FEE6E62F1A40}" dt="2024-04-25T07:19:51.110" v="1590" actId="313"/>
          <ac:spMkLst>
            <pc:docMk/>
            <pc:sldMk cId="1437420364" sldId="450"/>
            <ac:spMk id="96" creationId="{F828856C-1E60-C53B-1EEC-8BE502A4D95F}"/>
          </ac:spMkLst>
        </pc:spChg>
        <pc:spChg chg="add mod">
          <ac:chgData name="Huy Pham" userId="918db3a1909f15e0" providerId="LiveId" clId="{7C4356BA-0FCF-414C-B565-FEE6E62F1A40}" dt="2024-04-25T07:19:55.226" v="1594" actId="313"/>
          <ac:spMkLst>
            <pc:docMk/>
            <pc:sldMk cId="1437420364" sldId="450"/>
            <ac:spMk id="97" creationId="{1806D7AD-D92D-EE61-CF72-F6CFDB31BAC6}"/>
          </ac:spMkLst>
        </pc:spChg>
        <pc:spChg chg="add mod">
          <ac:chgData name="Huy Pham" userId="918db3a1909f15e0" providerId="LiveId" clId="{7C4356BA-0FCF-414C-B565-FEE6E62F1A40}" dt="2024-04-25T07:20:01.126" v="1598" actId="1076"/>
          <ac:spMkLst>
            <pc:docMk/>
            <pc:sldMk cId="1437420364" sldId="450"/>
            <ac:spMk id="98" creationId="{497491B3-0F5E-999E-1B28-B0387908FACA}"/>
          </ac:spMkLst>
        </pc:spChg>
        <pc:spChg chg="add mod">
          <ac:chgData name="Huy Pham" userId="918db3a1909f15e0" providerId="LiveId" clId="{7C4356BA-0FCF-414C-B565-FEE6E62F1A40}" dt="2024-04-25T07:19:46.543" v="1587" actId="20577"/>
          <ac:spMkLst>
            <pc:docMk/>
            <pc:sldMk cId="1437420364" sldId="450"/>
            <ac:spMk id="99" creationId="{B51DF96F-2B14-D57C-0278-A7209F4866DC}"/>
          </ac:spMkLst>
        </pc:spChg>
        <pc:spChg chg="add mod">
          <ac:chgData name="Huy Pham" userId="918db3a1909f15e0" providerId="LiveId" clId="{7C4356BA-0FCF-414C-B565-FEE6E62F1A40}" dt="2024-04-25T07:23:19.325" v="1726" actId="1076"/>
          <ac:spMkLst>
            <pc:docMk/>
            <pc:sldMk cId="1437420364" sldId="450"/>
            <ac:spMk id="101" creationId="{3C6FAE3F-8BB5-3BE1-5D9F-F6371CBC135C}"/>
          </ac:spMkLst>
        </pc:spChg>
        <pc:spChg chg="add mod">
          <ac:chgData name="Huy Pham" userId="918db3a1909f15e0" providerId="LiveId" clId="{7C4356BA-0FCF-414C-B565-FEE6E62F1A40}" dt="2024-04-25T07:23:19.325" v="1726" actId="1076"/>
          <ac:spMkLst>
            <pc:docMk/>
            <pc:sldMk cId="1437420364" sldId="450"/>
            <ac:spMk id="102" creationId="{48F3FE0C-4770-1D17-AF74-807078D8DFFE}"/>
          </ac:spMkLst>
        </pc:spChg>
        <pc:spChg chg="add mod">
          <ac:chgData name="Huy Pham" userId="918db3a1909f15e0" providerId="LiveId" clId="{7C4356BA-0FCF-414C-B565-FEE6E62F1A40}" dt="2024-04-25T07:23:55.824" v="1743" actId="1076"/>
          <ac:spMkLst>
            <pc:docMk/>
            <pc:sldMk cId="1437420364" sldId="450"/>
            <ac:spMk id="104" creationId="{27727F73-E782-3CAD-AF92-A766601B6C55}"/>
          </ac:spMkLst>
        </pc:spChg>
        <pc:spChg chg="add del mod">
          <ac:chgData name="Huy Pham" userId="918db3a1909f15e0" providerId="LiveId" clId="{7C4356BA-0FCF-414C-B565-FEE6E62F1A40}" dt="2024-04-25T07:26:42.282" v="1768" actId="478"/>
          <ac:spMkLst>
            <pc:docMk/>
            <pc:sldMk cId="1437420364" sldId="450"/>
            <ac:spMk id="105" creationId="{24A65827-E182-E5BA-0A96-98EEA8D5014E}"/>
          </ac:spMkLst>
        </pc:spChg>
        <pc:spChg chg="add mod">
          <ac:chgData name="Huy Pham" userId="918db3a1909f15e0" providerId="LiveId" clId="{7C4356BA-0FCF-414C-B565-FEE6E62F1A40}" dt="2024-04-25T07:27:05.222" v="1773" actId="1076"/>
          <ac:spMkLst>
            <pc:docMk/>
            <pc:sldMk cId="1437420364" sldId="450"/>
            <ac:spMk id="108" creationId="{52005CC4-89C3-50E2-CFC4-1B99EC1CDFF8}"/>
          </ac:spMkLst>
        </pc:spChg>
        <pc:graphicFrameChg chg="add del mod">
          <ac:chgData name="Huy Pham" userId="918db3a1909f15e0" providerId="LiveId" clId="{7C4356BA-0FCF-414C-B565-FEE6E62F1A40}" dt="2024-04-25T07:07:11.550" v="1393"/>
          <ac:graphicFrameMkLst>
            <pc:docMk/>
            <pc:sldMk cId="1437420364" sldId="450"/>
            <ac:graphicFrameMk id="19" creationId="{2205146F-BDAA-40D5-E8F2-32DA730C398B}"/>
          </ac:graphicFrameMkLst>
        </pc:graphicFrameChg>
        <pc:graphicFrameChg chg="add del mod">
          <ac:chgData name="Huy Pham" userId="918db3a1909f15e0" providerId="LiveId" clId="{7C4356BA-0FCF-414C-B565-FEE6E62F1A40}" dt="2024-04-25T07:08:12.446" v="1409"/>
          <ac:graphicFrameMkLst>
            <pc:docMk/>
            <pc:sldMk cId="1437420364" sldId="450"/>
            <ac:graphicFrameMk id="28" creationId="{24A71769-94F0-A0EE-8E54-8138F4900D61}"/>
          </ac:graphicFrameMkLst>
        </pc:graphicFrameChg>
        <pc:graphicFrameChg chg="add del mod">
          <ac:chgData name="Huy Pham" userId="918db3a1909f15e0" providerId="LiveId" clId="{7C4356BA-0FCF-414C-B565-FEE6E62F1A40}" dt="2024-04-25T07:08:17.847" v="1413"/>
          <ac:graphicFrameMkLst>
            <pc:docMk/>
            <pc:sldMk cId="1437420364" sldId="450"/>
            <ac:graphicFrameMk id="37" creationId="{C65239EC-BCA3-5907-3E86-71450C121684}"/>
          </ac:graphicFrameMkLst>
        </pc:graphicFrameChg>
        <pc:graphicFrameChg chg="add del mod">
          <ac:chgData name="Huy Pham" userId="918db3a1909f15e0" providerId="LiveId" clId="{7C4356BA-0FCF-414C-B565-FEE6E62F1A40}" dt="2024-04-25T07:26:02.204" v="1752"/>
          <ac:graphicFrameMkLst>
            <pc:docMk/>
            <pc:sldMk cId="1437420364" sldId="450"/>
            <ac:graphicFrameMk id="106" creationId="{89BE8E64-E06E-10E3-9601-80136C1F27E5}"/>
          </ac:graphicFrameMkLst>
        </pc:graphicFrameChg>
        <pc:cxnChg chg="mod">
          <ac:chgData name="Huy Pham" userId="918db3a1909f15e0" providerId="LiveId" clId="{7C4356BA-0FCF-414C-B565-FEE6E62F1A40}" dt="2024-04-25T07:16:37.630" v="1568" actId="1076"/>
          <ac:cxnSpMkLst>
            <pc:docMk/>
            <pc:sldMk cId="1437420364" sldId="450"/>
            <ac:cxnSpMk id="24" creationId="{70B7F86D-6276-3408-D70D-0E597E340617}"/>
          </ac:cxnSpMkLst>
        </pc:cxnChg>
        <pc:cxnChg chg="mod">
          <ac:chgData name="Huy Pham" userId="918db3a1909f15e0" providerId="LiveId" clId="{7C4356BA-0FCF-414C-B565-FEE6E62F1A40}" dt="2024-04-25T09:18:17.340" v="3391" actId="693"/>
          <ac:cxnSpMkLst>
            <pc:docMk/>
            <pc:sldMk cId="1437420364" sldId="450"/>
            <ac:cxnSpMk id="25" creationId="{68AF6283-F2F9-413F-92BF-99A9CF04A38B}"/>
          </ac:cxnSpMkLst>
        </pc:cxnChg>
        <pc:cxnChg chg="mod">
          <ac:chgData name="Huy Pham" userId="918db3a1909f15e0" providerId="LiveId" clId="{7C4356BA-0FCF-414C-B565-FEE6E62F1A40}" dt="2024-04-25T07:16:37.630" v="1568" actId="1076"/>
          <ac:cxnSpMkLst>
            <pc:docMk/>
            <pc:sldMk cId="1437420364" sldId="450"/>
            <ac:cxnSpMk id="26" creationId="{2B817FE4-7ACB-EC87-8C2A-2F9DABCB865A}"/>
          </ac:cxnSpMkLst>
        </pc:cxnChg>
        <pc:cxnChg chg="mod">
          <ac:chgData name="Huy Pham" userId="918db3a1909f15e0" providerId="LiveId" clId="{7C4356BA-0FCF-414C-B565-FEE6E62F1A40}" dt="2024-04-25T07:16:37.630" v="1568" actId="1076"/>
          <ac:cxnSpMkLst>
            <pc:docMk/>
            <pc:sldMk cId="1437420364" sldId="450"/>
            <ac:cxnSpMk id="27" creationId="{A5EA9CD3-09C1-3FDA-D6FB-B99DE04DDECB}"/>
          </ac:cxnSpMkLst>
        </pc:cxnChg>
        <pc:cxnChg chg="mod">
          <ac:chgData name="Huy Pham" userId="918db3a1909f15e0" providerId="LiveId" clId="{7C4356BA-0FCF-414C-B565-FEE6E62F1A40}" dt="2024-04-25T07:16:37.630" v="1568" actId="1076"/>
          <ac:cxnSpMkLst>
            <pc:docMk/>
            <pc:sldMk cId="1437420364" sldId="450"/>
            <ac:cxnSpMk id="29" creationId="{BAFEB626-E380-A6E4-7324-D5E420FDFC87}"/>
          </ac:cxnSpMkLst>
        </pc:cxnChg>
        <pc:cxnChg chg="mod">
          <ac:chgData name="Huy Pham" userId="918db3a1909f15e0" providerId="LiveId" clId="{7C4356BA-0FCF-414C-B565-FEE6E62F1A40}" dt="2024-04-25T09:18:17.340" v="3391" actId="693"/>
          <ac:cxnSpMkLst>
            <pc:docMk/>
            <pc:sldMk cId="1437420364" sldId="450"/>
            <ac:cxnSpMk id="36" creationId="{FFE0086C-FAB9-6B2E-78B2-6A5826176E8C}"/>
          </ac:cxnSpMkLst>
        </pc:cxnChg>
        <pc:cxnChg chg="add mod">
          <ac:chgData name="Huy Pham" userId="918db3a1909f15e0" providerId="LiveId" clId="{7C4356BA-0FCF-414C-B565-FEE6E62F1A40}" dt="2024-04-25T07:16:37.630" v="1568" actId="1076"/>
          <ac:cxnSpMkLst>
            <pc:docMk/>
            <pc:sldMk cId="1437420364" sldId="450"/>
            <ac:cxnSpMk id="40" creationId="{F4DF26C7-3158-4E8C-599C-7697A5025427}"/>
          </ac:cxnSpMkLst>
        </pc:cxnChg>
        <pc:cxnChg chg="add mod">
          <ac:chgData name="Huy Pham" userId="918db3a1909f15e0" providerId="LiveId" clId="{7C4356BA-0FCF-414C-B565-FEE6E62F1A40}" dt="2024-04-25T07:16:37.630" v="1568" actId="1076"/>
          <ac:cxnSpMkLst>
            <pc:docMk/>
            <pc:sldMk cId="1437420364" sldId="450"/>
            <ac:cxnSpMk id="49" creationId="{21480BE7-6743-F10D-F973-9170A2E44529}"/>
          </ac:cxnSpMkLst>
        </pc:cxnChg>
        <pc:cxnChg chg="add mod">
          <ac:chgData name="Huy Pham" userId="918db3a1909f15e0" providerId="LiveId" clId="{7C4356BA-0FCF-414C-B565-FEE6E62F1A40}" dt="2024-04-25T07:16:37.630" v="1568" actId="1076"/>
          <ac:cxnSpMkLst>
            <pc:docMk/>
            <pc:sldMk cId="1437420364" sldId="450"/>
            <ac:cxnSpMk id="51" creationId="{163FCF4A-F334-B040-EB50-9B90DD67B531}"/>
          </ac:cxnSpMkLst>
        </pc:cxnChg>
        <pc:cxnChg chg="add mod">
          <ac:chgData name="Huy Pham" userId="918db3a1909f15e0" providerId="LiveId" clId="{7C4356BA-0FCF-414C-B565-FEE6E62F1A40}" dt="2024-04-25T07:16:37.630" v="1568" actId="1076"/>
          <ac:cxnSpMkLst>
            <pc:docMk/>
            <pc:sldMk cId="1437420364" sldId="450"/>
            <ac:cxnSpMk id="52" creationId="{C68B61DE-33D5-28F0-316A-CE320DA08285}"/>
          </ac:cxnSpMkLst>
        </pc:cxnChg>
        <pc:cxnChg chg="del mod">
          <ac:chgData name="Huy Pham" userId="918db3a1909f15e0" providerId="LiveId" clId="{7C4356BA-0FCF-414C-B565-FEE6E62F1A40}" dt="2024-04-25T07:12:57.775" v="1482" actId="21"/>
          <ac:cxnSpMkLst>
            <pc:docMk/>
            <pc:sldMk cId="1437420364" sldId="450"/>
            <ac:cxnSpMk id="53" creationId="{DA195F82-2C5C-419A-A575-83EC09560D11}"/>
          </ac:cxnSpMkLst>
        </pc:cxnChg>
        <pc:cxnChg chg="add mod">
          <ac:chgData name="Huy Pham" userId="918db3a1909f15e0" providerId="LiveId" clId="{7C4356BA-0FCF-414C-B565-FEE6E62F1A40}" dt="2024-04-25T07:16:37.630" v="1568" actId="1076"/>
          <ac:cxnSpMkLst>
            <pc:docMk/>
            <pc:sldMk cId="1437420364" sldId="450"/>
            <ac:cxnSpMk id="55" creationId="{4893C45C-17EB-B8CE-EB36-90948D78D52A}"/>
          </ac:cxnSpMkLst>
        </pc:cxnChg>
        <pc:cxnChg chg="add mod">
          <ac:chgData name="Huy Pham" userId="918db3a1909f15e0" providerId="LiveId" clId="{7C4356BA-0FCF-414C-B565-FEE6E62F1A40}" dt="2024-04-25T07:16:37.630" v="1568" actId="1076"/>
          <ac:cxnSpMkLst>
            <pc:docMk/>
            <pc:sldMk cId="1437420364" sldId="450"/>
            <ac:cxnSpMk id="56" creationId="{62883D7B-4BC6-A281-028E-1836F875D7F5}"/>
          </ac:cxnSpMkLst>
        </pc:cxnChg>
        <pc:cxnChg chg="add mod">
          <ac:chgData name="Huy Pham" userId="918db3a1909f15e0" providerId="LiveId" clId="{7C4356BA-0FCF-414C-B565-FEE6E62F1A40}" dt="2024-04-25T07:16:37.630" v="1568" actId="1076"/>
          <ac:cxnSpMkLst>
            <pc:docMk/>
            <pc:sldMk cId="1437420364" sldId="450"/>
            <ac:cxnSpMk id="57" creationId="{DA195F82-2C5C-419A-A575-83EC09560D11}"/>
          </ac:cxnSpMkLst>
        </pc:cxnChg>
        <pc:cxnChg chg="mod">
          <ac:chgData name="Huy Pham" userId="918db3a1909f15e0" providerId="LiveId" clId="{7C4356BA-0FCF-414C-B565-FEE6E62F1A40}" dt="2024-04-25T07:16:37.630" v="1568" actId="1076"/>
          <ac:cxnSpMkLst>
            <pc:docMk/>
            <pc:sldMk cId="1437420364" sldId="450"/>
            <ac:cxnSpMk id="63" creationId="{DB502170-F6F4-D569-CE42-67AE75F2B51B}"/>
          </ac:cxnSpMkLst>
        </pc:cxnChg>
        <pc:cxnChg chg="del mod">
          <ac:chgData name="Huy Pham" userId="918db3a1909f15e0" providerId="LiveId" clId="{7C4356BA-0FCF-414C-B565-FEE6E62F1A40}" dt="2024-04-25T07:14:40.668" v="1512" actId="21"/>
          <ac:cxnSpMkLst>
            <pc:docMk/>
            <pc:sldMk cId="1437420364" sldId="450"/>
            <ac:cxnSpMk id="67" creationId="{CF96CF29-ED86-4D95-7198-DB1AC9A79B17}"/>
          </ac:cxnSpMkLst>
        </pc:cxnChg>
        <pc:cxnChg chg="add mod">
          <ac:chgData name="Huy Pham" userId="918db3a1909f15e0" providerId="LiveId" clId="{7C4356BA-0FCF-414C-B565-FEE6E62F1A40}" dt="2024-04-25T07:16:37.630" v="1568" actId="1076"/>
          <ac:cxnSpMkLst>
            <pc:docMk/>
            <pc:sldMk cId="1437420364" sldId="450"/>
            <ac:cxnSpMk id="78" creationId="{CF96CF29-ED86-4D95-7198-DB1AC9A79B17}"/>
          </ac:cxnSpMkLst>
        </pc:cxnChg>
      </pc:sldChg>
      <pc:sldChg chg="del">
        <pc:chgData name="Huy Pham" userId="918db3a1909f15e0" providerId="LiveId" clId="{7C4356BA-0FCF-414C-B565-FEE6E62F1A40}" dt="2024-04-11T08:13:38.127" v="162" actId="47"/>
        <pc:sldMkLst>
          <pc:docMk/>
          <pc:sldMk cId="4211675963" sldId="450"/>
        </pc:sldMkLst>
      </pc:sldChg>
      <pc:sldChg chg="addSp delSp modSp add mod modAnim">
        <pc:chgData name="Huy Pham" userId="918db3a1909f15e0" providerId="LiveId" clId="{7C4356BA-0FCF-414C-B565-FEE6E62F1A40}" dt="2024-04-25T09:18:05.493" v="3390" actId="693"/>
        <pc:sldMkLst>
          <pc:docMk/>
          <pc:sldMk cId="2863419104" sldId="451"/>
        </pc:sldMkLst>
        <pc:spChg chg="mod">
          <ac:chgData name="Huy Pham" userId="918db3a1909f15e0" providerId="LiveId" clId="{7C4356BA-0FCF-414C-B565-FEE6E62F1A40}" dt="2024-04-25T07:31:41.061" v="1823" actId="14100"/>
          <ac:spMkLst>
            <pc:docMk/>
            <pc:sldMk cId="2863419104" sldId="451"/>
            <ac:spMk id="20" creationId="{A06BA14A-8D8C-664A-A722-7DAD205B5E1D}"/>
          </ac:spMkLst>
        </pc:spChg>
        <pc:spChg chg="add mod">
          <ac:chgData name="Huy Pham" userId="918db3a1909f15e0" providerId="LiveId" clId="{7C4356BA-0FCF-414C-B565-FEE6E62F1A40}" dt="2024-04-25T07:35:12.218" v="1887" actId="20577"/>
          <ac:spMkLst>
            <pc:docMk/>
            <pc:sldMk cId="2863419104" sldId="451"/>
            <ac:spMk id="23" creationId="{4847AA0A-84E0-DC95-92E2-8A858FC40775}"/>
          </ac:spMkLst>
        </pc:spChg>
        <pc:spChg chg="del">
          <ac:chgData name="Huy Pham" userId="918db3a1909f15e0" providerId="LiveId" clId="{7C4356BA-0FCF-414C-B565-FEE6E62F1A40}" dt="2024-04-25T07:28:07.827" v="1775" actId="478"/>
          <ac:spMkLst>
            <pc:docMk/>
            <pc:sldMk cId="2863419104" sldId="451"/>
            <ac:spMk id="28" creationId="{01A38241-D6FE-1204-27E7-CBFDC0C78809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33" creationId="{154690CB-1B3A-A0EF-66B6-C60F7520A9AF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34" creationId="{195BB5F5-3020-2843-FC72-8C63087960F2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35" creationId="{20CAFBC9-1608-5C94-2D41-20D031B9D9BE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36" creationId="{565B2035-6359-9533-9E49-F4E07B2A4D2C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39" creationId="{6222F4CC-7888-E622-CD10-C33E8D115785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48" creationId="{7F8FA880-725B-E9E0-19A6-28D7DE82ADF2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49" creationId="{E7BE3F56-EA7A-EBD0-6BA5-3CA9538C264C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50" creationId="{382D3D89-0E17-EBA2-4107-B9D4BACBDC7E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51" creationId="{B29819E6-D941-7C24-E4DC-B2217B95733D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52" creationId="{5835195C-F73F-29A9-C897-614672132C74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53" creationId="{0CA3D876-563C-683E-6F59-5642F6E0CB99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54" creationId="{04AEC7DD-D522-6474-820D-B813BF6DE4F8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55" creationId="{7A4690B0-5C1D-EEB5-712E-5DF0156E2CAA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56" creationId="{162FAF3F-03F8-C876-850E-DDA716DBA204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57" creationId="{B392B845-B8C7-04D3-5016-B778096DC923}"/>
          </ac:spMkLst>
        </pc:spChg>
        <pc:spChg chg="add mod">
          <ac:chgData name="Huy Pham" userId="918db3a1909f15e0" providerId="LiveId" clId="{7C4356BA-0FCF-414C-B565-FEE6E62F1A40}" dt="2024-04-25T07:31:26.855" v="1818" actId="1076"/>
          <ac:spMkLst>
            <pc:docMk/>
            <pc:sldMk cId="2863419104" sldId="451"/>
            <ac:spMk id="58" creationId="{5AA4C9F5-72DE-F1F6-FD80-CBDBB47A78D6}"/>
          </ac:spMkLst>
        </pc:spChg>
        <pc:spChg chg="add mod">
          <ac:chgData name="Huy Pham" userId="918db3a1909f15e0" providerId="LiveId" clId="{7C4356BA-0FCF-414C-B565-FEE6E62F1A40}" dt="2024-04-25T07:33:58.562" v="1873" actId="20577"/>
          <ac:spMkLst>
            <pc:docMk/>
            <pc:sldMk cId="2863419104" sldId="451"/>
            <ac:spMk id="64" creationId="{1D4480DD-7639-7C26-F757-84C9FC877C08}"/>
          </ac:spMkLst>
        </pc:spChg>
        <pc:spChg chg="add mod">
          <ac:chgData name="Huy Pham" userId="918db3a1909f15e0" providerId="LiveId" clId="{7C4356BA-0FCF-414C-B565-FEE6E62F1A40}" dt="2024-04-25T07:34:01.425" v="1875" actId="20577"/>
          <ac:spMkLst>
            <pc:docMk/>
            <pc:sldMk cId="2863419104" sldId="451"/>
            <ac:spMk id="65" creationId="{5D7E9F14-2429-023E-00EC-9A9781D4462C}"/>
          </ac:spMkLst>
        </pc:spChg>
        <pc:spChg chg="add mod">
          <ac:chgData name="Huy Pham" userId="918db3a1909f15e0" providerId="LiveId" clId="{7C4356BA-0FCF-414C-B565-FEE6E62F1A40}" dt="2024-04-25T07:33:47.613" v="1867" actId="20577"/>
          <ac:spMkLst>
            <pc:docMk/>
            <pc:sldMk cId="2863419104" sldId="451"/>
            <ac:spMk id="66" creationId="{61F87C88-6DD4-11D1-2C93-904D7939AF17}"/>
          </ac:spMkLst>
        </pc:spChg>
        <pc:spChg chg="add mod">
          <ac:chgData name="Huy Pham" userId="918db3a1909f15e0" providerId="LiveId" clId="{7C4356BA-0FCF-414C-B565-FEE6E62F1A40}" dt="2024-04-25T07:33:52.172" v="1871" actId="20577"/>
          <ac:spMkLst>
            <pc:docMk/>
            <pc:sldMk cId="2863419104" sldId="451"/>
            <ac:spMk id="67" creationId="{83FD6F26-F7DE-3B87-E6A7-81EEC15AE8EE}"/>
          </ac:spMkLst>
        </pc:spChg>
        <pc:spChg chg="add del mod">
          <ac:chgData name="Huy Pham" userId="918db3a1909f15e0" providerId="LiveId" clId="{7C4356BA-0FCF-414C-B565-FEE6E62F1A40}" dt="2024-04-25T07:32:59.935" v="1841" actId="21"/>
          <ac:spMkLst>
            <pc:docMk/>
            <pc:sldMk cId="2863419104" sldId="451"/>
            <ac:spMk id="70" creationId="{9A60F1A0-568B-7A9D-AAE9-7C30694FDF78}"/>
          </ac:spMkLst>
        </pc:spChg>
        <pc:spChg chg="add mod">
          <ac:chgData name="Huy Pham" userId="918db3a1909f15e0" providerId="LiveId" clId="{7C4356BA-0FCF-414C-B565-FEE6E62F1A40}" dt="2024-04-25T07:31:49.871" v="1825" actId="1076"/>
          <ac:spMkLst>
            <pc:docMk/>
            <pc:sldMk cId="2863419104" sldId="451"/>
            <ac:spMk id="79" creationId="{2968348B-12D7-157F-0166-347F4C9C0B98}"/>
          </ac:spMkLst>
        </pc:spChg>
        <pc:spChg chg="add mod">
          <ac:chgData name="Huy Pham" userId="918db3a1909f15e0" providerId="LiveId" clId="{7C4356BA-0FCF-414C-B565-FEE6E62F1A40}" dt="2024-04-25T07:31:49.871" v="1825" actId="1076"/>
          <ac:spMkLst>
            <pc:docMk/>
            <pc:sldMk cId="2863419104" sldId="451"/>
            <ac:spMk id="80" creationId="{52168CBC-F9C1-496A-534E-2EF916EAB27E}"/>
          </ac:spMkLst>
        </pc:spChg>
        <pc:spChg chg="add mod">
          <ac:chgData name="Huy Pham" userId="918db3a1909f15e0" providerId="LiveId" clId="{7C4356BA-0FCF-414C-B565-FEE6E62F1A40}" dt="2024-04-25T07:31:49.871" v="1825" actId="1076"/>
          <ac:spMkLst>
            <pc:docMk/>
            <pc:sldMk cId="2863419104" sldId="451"/>
            <ac:spMk id="81" creationId="{578169A3-13AF-D9D6-232F-7E28E2CB78F7}"/>
          </ac:spMkLst>
        </pc:spChg>
        <pc:spChg chg="add mod">
          <ac:chgData name="Huy Pham" userId="918db3a1909f15e0" providerId="LiveId" clId="{7C4356BA-0FCF-414C-B565-FEE6E62F1A40}" dt="2024-04-25T07:31:49.871" v="1825" actId="1076"/>
          <ac:spMkLst>
            <pc:docMk/>
            <pc:sldMk cId="2863419104" sldId="451"/>
            <ac:spMk id="82" creationId="{1DC86E41-8542-A819-9103-B7E3A1CDF23C}"/>
          </ac:spMkLst>
        </pc:spChg>
        <pc:spChg chg="add mod">
          <ac:chgData name="Huy Pham" userId="918db3a1909f15e0" providerId="LiveId" clId="{7C4356BA-0FCF-414C-B565-FEE6E62F1A40}" dt="2024-04-25T07:33:34.203" v="1853" actId="1076"/>
          <ac:spMkLst>
            <pc:docMk/>
            <pc:sldMk cId="2863419104" sldId="451"/>
            <ac:spMk id="83" creationId="{A2A1BC27-3646-686F-5D2C-F5F1BE654DE3}"/>
          </ac:spMkLst>
        </pc:spChg>
        <pc:spChg chg="add mod">
          <ac:chgData name="Huy Pham" userId="918db3a1909f15e0" providerId="LiveId" clId="{7C4356BA-0FCF-414C-B565-FEE6E62F1A40}" dt="2024-04-25T07:31:49.871" v="1825" actId="1076"/>
          <ac:spMkLst>
            <pc:docMk/>
            <pc:sldMk cId="2863419104" sldId="451"/>
            <ac:spMk id="84" creationId="{A225D398-D8D6-771E-70D4-3F9400D5CAA4}"/>
          </ac:spMkLst>
        </pc:spChg>
        <pc:spChg chg="add mod">
          <ac:chgData name="Huy Pham" userId="918db3a1909f15e0" providerId="LiveId" clId="{7C4356BA-0FCF-414C-B565-FEE6E62F1A40}" dt="2024-04-25T07:31:49.871" v="1825" actId="1076"/>
          <ac:spMkLst>
            <pc:docMk/>
            <pc:sldMk cId="2863419104" sldId="451"/>
            <ac:spMk id="85" creationId="{501783DD-E59B-2486-858D-057EB8273FB8}"/>
          </ac:spMkLst>
        </pc:spChg>
        <pc:spChg chg="add mod">
          <ac:chgData name="Huy Pham" userId="918db3a1909f15e0" providerId="LiveId" clId="{7C4356BA-0FCF-414C-B565-FEE6E62F1A40}" dt="2024-04-25T07:33:44.273" v="1865" actId="1076"/>
          <ac:spMkLst>
            <pc:docMk/>
            <pc:sldMk cId="2863419104" sldId="451"/>
            <ac:spMk id="86" creationId="{EFD05525-FFE9-31AD-E81F-306CEC7F82FF}"/>
          </ac:spMkLst>
        </pc:spChg>
        <pc:spChg chg="add mod">
          <ac:chgData name="Huy Pham" userId="918db3a1909f15e0" providerId="LiveId" clId="{7C4356BA-0FCF-414C-B565-FEE6E62F1A40}" dt="2024-04-25T07:33:02.855" v="1844" actId="20577"/>
          <ac:spMkLst>
            <pc:docMk/>
            <pc:sldMk cId="2863419104" sldId="451"/>
            <ac:spMk id="87" creationId="{832FDE8F-0D8F-C98C-4BBB-DED537C6BA76}"/>
          </ac:spMkLst>
        </pc:spChg>
        <pc:spChg chg="add mod">
          <ac:chgData name="Huy Pham" userId="918db3a1909f15e0" providerId="LiveId" clId="{7C4356BA-0FCF-414C-B565-FEE6E62F1A40}" dt="2024-04-25T07:34:03.981" v="1877" actId="20577"/>
          <ac:spMkLst>
            <pc:docMk/>
            <pc:sldMk cId="2863419104" sldId="451"/>
            <ac:spMk id="88" creationId="{D0A3DE80-1395-4BBE-57E3-9A07FAC6E164}"/>
          </ac:spMkLst>
        </pc:spChg>
        <pc:spChg chg="add mod">
          <ac:chgData name="Huy Pham" userId="918db3a1909f15e0" providerId="LiveId" clId="{7C4356BA-0FCF-414C-B565-FEE6E62F1A40}" dt="2024-04-25T07:34:05.999" v="1879" actId="20577"/>
          <ac:spMkLst>
            <pc:docMk/>
            <pc:sldMk cId="2863419104" sldId="451"/>
            <ac:spMk id="89" creationId="{B1A2327F-C391-9F49-B408-FAC2DF8ABABC}"/>
          </ac:spMkLst>
        </pc:spChg>
        <pc:spChg chg="add mod">
          <ac:chgData name="Huy Pham" userId="918db3a1909f15e0" providerId="LiveId" clId="{7C4356BA-0FCF-414C-B565-FEE6E62F1A40}" dt="2024-04-25T07:33:00.155" v="1842"/>
          <ac:spMkLst>
            <pc:docMk/>
            <pc:sldMk cId="2863419104" sldId="451"/>
            <ac:spMk id="95" creationId="{9A60F1A0-568B-7A9D-AAE9-7C30694FDF78}"/>
          </ac:spMkLst>
        </pc:spChg>
        <pc:spChg chg="add mod">
          <ac:chgData name="Huy Pham" userId="918db3a1909f15e0" providerId="LiveId" clId="{7C4356BA-0FCF-414C-B565-FEE6E62F1A40}" dt="2024-04-25T07:34:36.122" v="1883" actId="1076"/>
          <ac:spMkLst>
            <pc:docMk/>
            <pc:sldMk cId="2863419104" sldId="451"/>
            <ac:spMk id="99" creationId="{EF0902E1-F271-84A4-839D-84D0995A8251}"/>
          </ac:spMkLst>
        </pc:spChg>
        <pc:spChg chg="add mod">
          <ac:chgData name="Huy Pham" userId="918db3a1909f15e0" providerId="LiveId" clId="{7C4356BA-0FCF-414C-B565-FEE6E62F1A40}" dt="2024-04-25T07:36:31.153" v="1940" actId="1076"/>
          <ac:spMkLst>
            <pc:docMk/>
            <pc:sldMk cId="2863419104" sldId="451"/>
            <ac:spMk id="100" creationId="{105A8AE8-95F9-AAB2-AC42-A593F591DDF6}"/>
          </ac:spMkLst>
        </pc:spChg>
        <pc:spChg chg="add mod">
          <ac:chgData name="Huy Pham" userId="918db3a1909f15e0" providerId="LiveId" clId="{7C4356BA-0FCF-414C-B565-FEE6E62F1A40}" dt="2024-04-25T07:36:33.483" v="1941" actId="1076"/>
          <ac:spMkLst>
            <pc:docMk/>
            <pc:sldMk cId="2863419104" sldId="451"/>
            <ac:spMk id="101" creationId="{0C4FD775-34D5-6D21-82EA-2BA95217BE9D}"/>
          </ac:spMkLst>
        </pc:spChg>
        <pc:spChg chg="add mod">
          <ac:chgData name="Huy Pham" userId="918db3a1909f15e0" providerId="LiveId" clId="{7C4356BA-0FCF-414C-B565-FEE6E62F1A40}" dt="2024-04-25T07:36:36.789" v="1942" actId="1076"/>
          <ac:spMkLst>
            <pc:docMk/>
            <pc:sldMk cId="2863419104" sldId="451"/>
            <ac:spMk id="102" creationId="{2793327B-C225-17AD-B9AE-362EC45188C6}"/>
          </ac:spMkLst>
        </pc:spChg>
        <pc:spChg chg="add mod">
          <ac:chgData name="Huy Pham" userId="918db3a1909f15e0" providerId="LiveId" clId="{7C4356BA-0FCF-414C-B565-FEE6E62F1A40}" dt="2024-04-25T07:37:57.997" v="2023" actId="1076"/>
          <ac:spMkLst>
            <pc:docMk/>
            <pc:sldMk cId="2863419104" sldId="451"/>
            <ac:spMk id="104" creationId="{C005A418-6918-470B-AA9E-B4A5F565ACAD}"/>
          </ac:spMkLst>
        </pc:spChg>
        <pc:spChg chg="add mod">
          <ac:chgData name="Huy Pham" userId="918db3a1909f15e0" providerId="LiveId" clId="{7C4356BA-0FCF-414C-B565-FEE6E62F1A40}" dt="2024-04-25T07:38:57.887" v="2051" actId="1076"/>
          <ac:spMkLst>
            <pc:docMk/>
            <pc:sldMk cId="2863419104" sldId="451"/>
            <ac:spMk id="106" creationId="{1F546289-9F0C-BE9A-6DFC-72B329636F44}"/>
          </ac:spMkLst>
        </pc:spChg>
        <pc:spChg chg="add mod">
          <ac:chgData name="Huy Pham" userId="918db3a1909f15e0" providerId="LiveId" clId="{7C4356BA-0FCF-414C-B565-FEE6E62F1A40}" dt="2024-04-25T07:39:22.852" v="2063" actId="1076"/>
          <ac:spMkLst>
            <pc:docMk/>
            <pc:sldMk cId="2863419104" sldId="451"/>
            <ac:spMk id="107" creationId="{621D5F91-1EFA-68DA-AAF0-84834D058E7E}"/>
          </ac:spMkLst>
        </pc:spChg>
        <pc:spChg chg="add mod">
          <ac:chgData name="Huy Pham" userId="918db3a1909f15e0" providerId="LiveId" clId="{7C4356BA-0FCF-414C-B565-FEE6E62F1A40}" dt="2024-04-25T07:39:57.812" v="2132" actId="20577"/>
          <ac:spMkLst>
            <pc:docMk/>
            <pc:sldMk cId="2863419104" sldId="451"/>
            <ac:spMk id="108" creationId="{7C7B9DF5-006A-C11B-DE33-FA4809489798}"/>
          </ac:spMkLst>
        </pc:spChg>
        <pc:graphicFrameChg chg="add del mod">
          <ac:chgData name="Huy Pham" userId="918db3a1909f15e0" providerId="LiveId" clId="{7C4356BA-0FCF-414C-B565-FEE6E62F1A40}" dt="2024-04-25T07:28:11.898" v="1779"/>
          <ac:graphicFrameMkLst>
            <pc:docMk/>
            <pc:sldMk cId="2863419104" sldId="451"/>
            <ac:graphicFrameMk id="19" creationId="{CE33924B-8201-C4FD-08E6-2ACC7EE93B73}"/>
          </ac:graphicFrameMkLst>
        </pc:graphicFrameChg>
        <pc:graphicFrameChg chg="add del mod">
          <ac:chgData name="Huy Pham" userId="918db3a1909f15e0" providerId="LiveId" clId="{7C4356BA-0FCF-414C-B565-FEE6E62F1A40}" dt="2024-04-25T07:28:26.690" v="1786"/>
          <ac:graphicFrameMkLst>
            <pc:docMk/>
            <pc:sldMk cId="2863419104" sldId="451"/>
            <ac:graphicFrameMk id="24" creationId="{985A27A3-F97C-0E88-CABD-334366EDB85D}"/>
          </ac:graphicFrameMkLst>
        </pc:graphicFrameChg>
        <pc:graphicFrameChg chg="add del mod">
          <ac:chgData name="Huy Pham" userId="918db3a1909f15e0" providerId="LiveId" clId="{7C4356BA-0FCF-414C-B565-FEE6E62F1A40}" dt="2024-04-25T07:28:39.389" v="1791"/>
          <ac:graphicFrameMkLst>
            <pc:docMk/>
            <pc:sldMk cId="2863419104" sldId="451"/>
            <ac:graphicFrameMk id="25" creationId="{C092CD6F-B591-5382-B3AB-04A62C8D6FDA}"/>
          </ac:graphicFrameMkLst>
        </pc:graphicFrameChg>
        <pc:picChg chg="del">
          <ac:chgData name="Huy Pham" userId="918db3a1909f15e0" providerId="LiveId" clId="{7C4356BA-0FCF-414C-B565-FEE6E62F1A40}" dt="2024-04-25T07:28:10.493" v="1776" actId="478"/>
          <ac:picMkLst>
            <pc:docMk/>
            <pc:sldMk cId="2863419104" sldId="451"/>
            <ac:picMk id="21" creationId="{F6B90C8E-5480-FD36-F022-548CC0C5F1C5}"/>
          </ac:picMkLst>
        </pc:picChg>
        <pc:picChg chg="add del mod">
          <ac:chgData name="Huy Pham" userId="918db3a1909f15e0" providerId="LiveId" clId="{7C4356BA-0FCF-414C-B565-FEE6E62F1A40}" dt="2024-04-25T07:34:22.608" v="1881" actId="478"/>
          <ac:picMkLst>
            <pc:docMk/>
            <pc:sldMk cId="2863419104" sldId="451"/>
            <ac:picMk id="26" creationId="{CEB2D2C9-8B55-9E7B-4F11-2195773FE64A}"/>
          </ac:picMkLst>
        </pc:pic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27" creationId="{90E0B324-2701-08CB-670B-16C63434870E}"/>
          </ac:cxnSpMkLst>
        </pc:cxn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29" creationId="{70307D02-BFD2-92F3-782D-E55A9290FF77}"/>
          </ac:cxnSpMkLst>
        </pc:cxn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30" creationId="{2D136A14-EB14-27F6-2807-C501A40694BC}"/>
          </ac:cxnSpMkLst>
        </pc:cxn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31" creationId="{8871D0BE-6FAC-04A3-D2CA-D5B0D07796CC}"/>
          </ac:cxnSpMkLst>
        </pc:cxn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32" creationId="{19BB7B9C-6714-7710-2B3A-DDE97F45A44A}"/>
          </ac:cxnSpMkLst>
        </pc:cxn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37" creationId="{507B3D9D-E16E-5E46-E404-6519A62FDB7F}"/>
          </ac:cxnSpMkLst>
        </pc:cxn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38" creationId="{6B9214A8-BCC0-B0E7-F8D9-E1A7E9050C0C}"/>
          </ac:cxnSpMkLst>
        </pc:cxn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40" creationId="{989DE7D4-1075-A740-DF21-02C8C467A087}"/>
          </ac:cxnSpMkLst>
        </pc:cxn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41" creationId="{9C69D90E-002A-0E17-DFC9-1DF8037D54EF}"/>
          </ac:cxnSpMkLst>
        </pc:cxn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42" creationId="{1852CCE8-1707-796F-CB35-4DDB0BA80FDE}"/>
          </ac:cxnSpMkLst>
        </pc:cxn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43" creationId="{14CD9CAE-340A-E1A4-91E7-D414F60F3100}"/>
          </ac:cxnSpMkLst>
        </pc:cxn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44" creationId="{82F64C3A-5B9D-2FB4-ADCA-400C7F11F89D}"/>
          </ac:cxnSpMkLst>
        </pc:cxn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45" creationId="{C7B2F5AA-F378-E8BD-9355-6A70C79CEB6D}"/>
          </ac:cxnSpMkLst>
        </pc:cxn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46" creationId="{0A0F100F-DC54-D935-743D-52A974F57F47}"/>
          </ac:cxnSpMkLst>
        </pc:cxnChg>
        <pc:cxnChg chg="add mod">
          <ac:chgData name="Huy Pham" userId="918db3a1909f15e0" providerId="LiveId" clId="{7C4356BA-0FCF-414C-B565-FEE6E62F1A40}" dt="2024-04-25T07:31:26.855" v="1818" actId="1076"/>
          <ac:cxnSpMkLst>
            <pc:docMk/>
            <pc:sldMk cId="2863419104" sldId="451"/>
            <ac:cxnSpMk id="47" creationId="{F18428C1-41C4-CDDB-D05E-B5AC6DDDC588}"/>
          </ac:cxnSpMkLst>
        </pc:cxnChg>
        <pc:cxnChg chg="add mod">
          <ac:chgData name="Huy Pham" userId="918db3a1909f15e0" providerId="LiveId" clId="{7C4356BA-0FCF-414C-B565-FEE6E62F1A40}" dt="2024-04-25T07:31:49.871" v="1825" actId="1076"/>
          <ac:cxnSpMkLst>
            <pc:docMk/>
            <pc:sldMk cId="2863419104" sldId="451"/>
            <ac:cxnSpMk id="59" creationId="{60618FB4-80D7-F5D9-CDF1-AE5D722FBCFB}"/>
          </ac:cxnSpMkLst>
        </pc:cxnChg>
        <pc:cxnChg chg="add mod">
          <ac:chgData name="Huy Pham" userId="918db3a1909f15e0" providerId="LiveId" clId="{7C4356BA-0FCF-414C-B565-FEE6E62F1A40}" dt="2024-04-25T09:18:05.493" v="3390" actId="693"/>
          <ac:cxnSpMkLst>
            <pc:docMk/>
            <pc:sldMk cId="2863419104" sldId="451"/>
            <ac:cxnSpMk id="60" creationId="{53F2C521-9FF5-E02D-E0E0-2DB629905BAB}"/>
          </ac:cxnSpMkLst>
        </pc:cxnChg>
        <pc:cxnChg chg="add mod">
          <ac:chgData name="Huy Pham" userId="918db3a1909f15e0" providerId="LiveId" clId="{7C4356BA-0FCF-414C-B565-FEE6E62F1A40}" dt="2024-04-25T07:31:49.871" v="1825" actId="1076"/>
          <ac:cxnSpMkLst>
            <pc:docMk/>
            <pc:sldMk cId="2863419104" sldId="451"/>
            <ac:cxnSpMk id="61" creationId="{F988B710-6294-7169-10A6-6FEDADAA66C5}"/>
          </ac:cxnSpMkLst>
        </pc:cxnChg>
        <pc:cxnChg chg="add mod">
          <ac:chgData name="Huy Pham" userId="918db3a1909f15e0" providerId="LiveId" clId="{7C4356BA-0FCF-414C-B565-FEE6E62F1A40}" dt="2024-04-25T07:31:49.871" v="1825" actId="1076"/>
          <ac:cxnSpMkLst>
            <pc:docMk/>
            <pc:sldMk cId="2863419104" sldId="451"/>
            <ac:cxnSpMk id="62" creationId="{25D45A1C-ED62-9C94-3786-EFBCFDA55A8F}"/>
          </ac:cxnSpMkLst>
        </pc:cxnChg>
        <pc:cxnChg chg="add mod">
          <ac:chgData name="Huy Pham" userId="918db3a1909f15e0" providerId="LiveId" clId="{7C4356BA-0FCF-414C-B565-FEE6E62F1A40}" dt="2024-04-25T07:31:49.871" v="1825" actId="1076"/>
          <ac:cxnSpMkLst>
            <pc:docMk/>
            <pc:sldMk cId="2863419104" sldId="451"/>
            <ac:cxnSpMk id="63" creationId="{ECC02099-43C4-B814-2838-4C28C032E1B9}"/>
          </ac:cxnSpMkLst>
        </pc:cxnChg>
        <pc:cxnChg chg="add mod">
          <ac:chgData name="Huy Pham" userId="918db3a1909f15e0" providerId="LiveId" clId="{7C4356BA-0FCF-414C-B565-FEE6E62F1A40}" dt="2024-04-25T09:18:05.493" v="3390" actId="693"/>
          <ac:cxnSpMkLst>
            <pc:docMk/>
            <pc:sldMk cId="2863419104" sldId="451"/>
            <ac:cxnSpMk id="68" creationId="{2133CC0D-2AE9-5DDB-3847-3884FCCFFC41}"/>
          </ac:cxnSpMkLst>
        </pc:cxnChg>
        <pc:cxnChg chg="add mod">
          <ac:chgData name="Huy Pham" userId="918db3a1909f15e0" providerId="LiveId" clId="{7C4356BA-0FCF-414C-B565-FEE6E62F1A40}" dt="2024-04-25T07:31:49.871" v="1825" actId="1076"/>
          <ac:cxnSpMkLst>
            <pc:docMk/>
            <pc:sldMk cId="2863419104" sldId="451"/>
            <ac:cxnSpMk id="69" creationId="{F5152A99-8297-0652-2443-D99D786AAA11}"/>
          </ac:cxnSpMkLst>
        </pc:cxnChg>
        <pc:cxnChg chg="add mod">
          <ac:chgData name="Huy Pham" userId="918db3a1909f15e0" providerId="LiveId" clId="{7C4356BA-0FCF-414C-B565-FEE6E62F1A40}" dt="2024-04-25T07:31:49.871" v="1825" actId="1076"/>
          <ac:cxnSpMkLst>
            <pc:docMk/>
            <pc:sldMk cId="2863419104" sldId="451"/>
            <ac:cxnSpMk id="71" creationId="{4243EE28-EA62-E1F4-7CCC-9806409F86C9}"/>
          </ac:cxnSpMkLst>
        </pc:cxnChg>
        <pc:cxnChg chg="add mod">
          <ac:chgData name="Huy Pham" userId="918db3a1909f15e0" providerId="LiveId" clId="{7C4356BA-0FCF-414C-B565-FEE6E62F1A40}" dt="2024-04-25T07:31:49.871" v="1825" actId="1076"/>
          <ac:cxnSpMkLst>
            <pc:docMk/>
            <pc:sldMk cId="2863419104" sldId="451"/>
            <ac:cxnSpMk id="72" creationId="{E945A684-4314-076D-5F4D-764D37348328}"/>
          </ac:cxnSpMkLst>
        </pc:cxnChg>
        <pc:cxnChg chg="add mod">
          <ac:chgData name="Huy Pham" userId="918db3a1909f15e0" providerId="LiveId" clId="{7C4356BA-0FCF-414C-B565-FEE6E62F1A40}" dt="2024-04-25T07:31:49.871" v="1825" actId="1076"/>
          <ac:cxnSpMkLst>
            <pc:docMk/>
            <pc:sldMk cId="2863419104" sldId="451"/>
            <ac:cxnSpMk id="73" creationId="{A5CB46BD-3753-6BC4-C11F-EBA0374995D0}"/>
          </ac:cxnSpMkLst>
        </pc:cxnChg>
        <pc:cxnChg chg="add mod">
          <ac:chgData name="Huy Pham" userId="918db3a1909f15e0" providerId="LiveId" clId="{7C4356BA-0FCF-414C-B565-FEE6E62F1A40}" dt="2024-04-25T07:31:49.871" v="1825" actId="1076"/>
          <ac:cxnSpMkLst>
            <pc:docMk/>
            <pc:sldMk cId="2863419104" sldId="451"/>
            <ac:cxnSpMk id="74" creationId="{CC40E562-CD89-0E5C-0903-941DBAE4522F}"/>
          </ac:cxnSpMkLst>
        </pc:cxnChg>
        <pc:cxnChg chg="add mod">
          <ac:chgData name="Huy Pham" userId="918db3a1909f15e0" providerId="LiveId" clId="{7C4356BA-0FCF-414C-B565-FEE6E62F1A40}" dt="2024-04-25T07:31:49.871" v="1825" actId="1076"/>
          <ac:cxnSpMkLst>
            <pc:docMk/>
            <pc:sldMk cId="2863419104" sldId="451"/>
            <ac:cxnSpMk id="75" creationId="{28355268-4CCC-3700-1FC0-D77CAEF7ED34}"/>
          </ac:cxnSpMkLst>
        </pc:cxnChg>
        <pc:cxnChg chg="add mod">
          <ac:chgData name="Huy Pham" userId="918db3a1909f15e0" providerId="LiveId" clId="{7C4356BA-0FCF-414C-B565-FEE6E62F1A40}" dt="2024-04-25T07:31:49.871" v="1825" actId="1076"/>
          <ac:cxnSpMkLst>
            <pc:docMk/>
            <pc:sldMk cId="2863419104" sldId="451"/>
            <ac:cxnSpMk id="76" creationId="{D8D70812-750D-7B33-C4CE-AB3506714931}"/>
          </ac:cxnSpMkLst>
        </pc:cxnChg>
        <pc:cxnChg chg="add mod">
          <ac:chgData name="Huy Pham" userId="918db3a1909f15e0" providerId="LiveId" clId="{7C4356BA-0FCF-414C-B565-FEE6E62F1A40}" dt="2024-04-25T07:33:39.975" v="1864" actId="1037"/>
          <ac:cxnSpMkLst>
            <pc:docMk/>
            <pc:sldMk cId="2863419104" sldId="451"/>
            <ac:cxnSpMk id="77" creationId="{3FB02BCD-20E2-0107-C656-686A943B72C6}"/>
          </ac:cxnSpMkLst>
        </pc:cxnChg>
        <pc:cxnChg chg="add mod">
          <ac:chgData name="Huy Pham" userId="918db3a1909f15e0" providerId="LiveId" clId="{7C4356BA-0FCF-414C-B565-FEE6E62F1A40}" dt="2024-04-25T07:32:16.217" v="1830" actId="14100"/>
          <ac:cxnSpMkLst>
            <pc:docMk/>
            <pc:sldMk cId="2863419104" sldId="451"/>
            <ac:cxnSpMk id="78" creationId="{812219E2-C61A-DDD9-B609-786064695ADA}"/>
          </ac:cxnSpMkLst>
        </pc:cxnChg>
      </pc:sldChg>
      <pc:sldChg chg="del">
        <pc:chgData name="Huy Pham" userId="918db3a1909f15e0" providerId="LiveId" clId="{7C4356BA-0FCF-414C-B565-FEE6E62F1A40}" dt="2024-04-11T08:13:37.413" v="161" actId="47"/>
        <pc:sldMkLst>
          <pc:docMk/>
          <pc:sldMk cId="3499520248" sldId="451"/>
        </pc:sldMkLst>
      </pc:sldChg>
      <pc:sldChg chg="addSp delSp modSp add mod delAnim modAnim">
        <pc:chgData name="Huy Pham" userId="918db3a1909f15e0" providerId="LiveId" clId="{7C4356BA-0FCF-414C-B565-FEE6E62F1A40}" dt="2024-04-29T07:58:51.077" v="4454" actId="20577"/>
        <pc:sldMkLst>
          <pc:docMk/>
          <pc:sldMk cId="1991844630" sldId="452"/>
        </pc:sldMkLst>
        <pc:spChg chg="add mod">
          <ac:chgData name="Huy Pham" userId="918db3a1909f15e0" providerId="LiveId" clId="{7C4356BA-0FCF-414C-B565-FEE6E62F1A40}" dt="2024-04-25T07:52:55.137" v="2347" actId="14100"/>
          <ac:spMkLst>
            <pc:docMk/>
            <pc:sldMk cId="1991844630" sldId="452"/>
            <ac:spMk id="19" creationId="{0CA58763-FBAD-4814-7B04-FAD238AA5F70}"/>
          </ac:spMkLst>
        </pc:spChg>
        <pc:spChg chg="del">
          <ac:chgData name="Huy Pham" userId="918db3a1909f15e0" providerId="LiveId" clId="{7C4356BA-0FCF-414C-B565-FEE6E62F1A40}" dt="2024-04-25T07:40:50.943" v="2137" actId="478"/>
          <ac:spMkLst>
            <pc:docMk/>
            <pc:sldMk cId="1991844630" sldId="452"/>
            <ac:spMk id="20" creationId="{A06BA14A-8D8C-664A-A722-7DAD205B5E1D}"/>
          </ac:spMkLst>
        </pc:spChg>
        <pc:spChg chg="del">
          <ac:chgData name="Huy Pham" userId="918db3a1909f15e0" providerId="LiveId" clId="{7C4356BA-0FCF-414C-B565-FEE6E62F1A40}" dt="2024-04-25T07:40:49.187" v="2136" actId="478"/>
          <ac:spMkLst>
            <pc:docMk/>
            <pc:sldMk cId="1991844630" sldId="452"/>
            <ac:spMk id="23" creationId="{4847AA0A-84E0-DC95-92E2-8A858FC40775}"/>
          </ac:spMkLst>
        </pc:spChg>
        <pc:spChg chg="add mod">
          <ac:chgData name="Huy Pham" userId="918db3a1909f15e0" providerId="LiveId" clId="{7C4356BA-0FCF-414C-B565-FEE6E62F1A40}" dt="2024-04-25T07:52:37.139" v="2329" actId="1037"/>
          <ac:spMkLst>
            <pc:docMk/>
            <pc:sldMk cId="1991844630" sldId="452"/>
            <ac:spMk id="25" creationId="{10636AB8-E023-2025-6F78-A490394D31CB}"/>
          </ac:spMkLst>
        </pc:spChg>
        <pc:spChg chg="add mod">
          <ac:chgData name="Huy Pham" userId="918db3a1909f15e0" providerId="LiveId" clId="{7C4356BA-0FCF-414C-B565-FEE6E62F1A40}" dt="2024-04-25T07:52:48.419" v="2345" actId="1035"/>
          <ac:spMkLst>
            <pc:docMk/>
            <pc:sldMk cId="1991844630" sldId="452"/>
            <ac:spMk id="28" creationId="{DAA82CBF-28AB-E1C6-C14F-87470012993A}"/>
          </ac:spMkLst>
        </pc:spChg>
        <pc:spChg chg="add mod">
          <ac:chgData name="Huy Pham" userId="918db3a1909f15e0" providerId="LiveId" clId="{7C4356BA-0FCF-414C-B565-FEE6E62F1A40}" dt="2024-04-25T07:52:45.970" v="2339" actId="1035"/>
          <ac:spMkLst>
            <pc:docMk/>
            <pc:sldMk cId="1991844630" sldId="452"/>
            <ac:spMk id="31" creationId="{AC9C6C8E-6196-3101-2F3F-05764693B12E}"/>
          </ac:spMkLst>
        </pc:spChg>
        <pc:spChg chg="add mod">
          <ac:chgData name="Huy Pham" userId="918db3a1909f15e0" providerId="LiveId" clId="{7C4356BA-0FCF-414C-B565-FEE6E62F1A40}" dt="2024-04-25T07:52:53.005" v="2346" actId="1076"/>
          <ac:spMkLst>
            <pc:docMk/>
            <pc:sldMk cId="1991844630" sldId="452"/>
            <ac:spMk id="34" creationId="{D33923AA-EDAC-FABF-6BB6-F0993CB00189}"/>
          </ac:spMkLst>
        </pc:spChg>
        <pc:spChg chg="add mod">
          <ac:chgData name="Huy Pham" userId="918db3a1909f15e0" providerId="LiveId" clId="{7C4356BA-0FCF-414C-B565-FEE6E62F1A40}" dt="2024-04-25T07:57:14.623" v="2424" actId="1076"/>
          <ac:spMkLst>
            <pc:docMk/>
            <pc:sldMk cId="1991844630" sldId="452"/>
            <ac:spMk id="37" creationId="{16CF2F2B-72D6-D0CE-CFDA-2F2B18EBFEC2}"/>
          </ac:spMkLst>
        </pc:spChg>
        <pc:spChg chg="add mod">
          <ac:chgData name="Huy Pham" userId="918db3a1909f15e0" providerId="LiveId" clId="{7C4356BA-0FCF-414C-B565-FEE6E62F1A40}" dt="2024-04-25T07:58:16.973" v="2455" actId="1035"/>
          <ac:spMkLst>
            <pc:docMk/>
            <pc:sldMk cId="1991844630" sldId="452"/>
            <ac:spMk id="39" creationId="{52F29BF3-DD5B-F1DC-3280-1CB560E96102}"/>
          </ac:spMkLst>
        </pc:spChg>
        <pc:spChg chg="add mod">
          <ac:chgData name="Huy Pham" userId="918db3a1909f15e0" providerId="LiveId" clId="{7C4356BA-0FCF-414C-B565-FEE6E62F1A40}" dt="2024-04-25T07:58:16.973" v="2455" actId="1035"/>
          <ac:spMkLst>
            <pc:docMk/>
            <pc:sldMk cId="1991844630" sldId="452"/>
            <ac:spMk id="40" creationId="{F0910E40-383B-0836-2340-3B4135CC4AFE}"/>
          </ac:spMkLst>
        </pc:spChg>
        <pc:spChg chg="add del mod">
          <ac:chgData name="Huy Pham" userId="918db3a1909f15e0" providerId="LiveId" clId="{7C4356BA-0FCF-414C-B565-FEE6E62F1A40}" dt="2024-04-25T08:02:34.482" v="2505" actId="478"/>
          <ac:spMkLst>
            <pc:docMk/>
            <pc:sldMk cId="1991844630" sldId="452"/>
            <ac:spMk id="41" creationId="{80A8A5A6-92A7-C2DA-0B3F-D5947D5A9307}"/>
          </ac:spMkLst>
        </pc:spChg>
        <pc:spChg chg="add mod">
          <ac:chgData name="Huy Pham" userId="918db3a1909f15e0" providerId="LiveId" clId="{7C4356BA-0FCF-414C-B565-FEE6E62F1A40}" dt="2024-04-25T07:57:32.773" v="2433" actId="1035"/>
          <ac:spMkLst>
            <pc:docMk/>
            <pc:sldMk cId="1991844630" sldId="452"/>
            <ac:spMk id="43" creationId="{DED55F2C-2667-98CF-3AD9-0B78313F366E}"/>
          </ac:spMkLst>
        </pc:spChg>
        <pc:spChg chg="add mod">
          <ac:chgData name="Huy Pham" userId="918db3a1909f15e0" providerId="LiveId" clId="{7C4356BA-0FCF-414C-B565-FEE6E62F1A40}" dt="2024-04-25T07:57:32.773" v="2433" actId="1035"/>
          <ac:spMkLst>
            <pc:docMk/>
            <pc:sldMk cId="1991844630" sldId="452"/>
            <ac:spMk id="44" creationId="{9684DED2-B262-CB32-C7C4-43785D60D68E}"/>
          </ac:spMkLst>
        </pc:spChg>
        <pc:spChg chg="add mod">
          <ac:chgData name="Huy Pham" userId="918db3a1909f15e0" providerId="LiveId" clId="{7C4356BA-0FCF-414C-B565-FEE6E62F1A40}" dt="2024-04-25T07:57:32.773" v="2433" actId="1035"/>
          <ac:spMkLst>
            <pc:docMk/>
            <pc:sldMk cId="1991844630" sldId="452"/>
            <ac:spMk id="45" creationId="{56924F06-3956-580B-B7F6-14B9F8B15A82}"/>
          </ac:spMkLst>
        </pc:spChg>
        <pc:spChg chg="add mod">
          <ac:chgData name="Huy Pham" userId="918db3a1909f15e0" providerId="LiveId" clId="{7C4356BA-0FCF-414C-B565-FEE6E62F1A40}" dt="2024-04-25T07:57:32.773" v="2433" actId="1035"/>
          <ac:spMkLst>
            <pc:docMk/>
            <pc:sldMk cId="1991844630" sldId="452"/>
            <ac:spMk id="46" creationId="{7AE1A37A-63F1-2277-8339-1A6CB70C4516}"/>
          </ac:spMkLst>
        </pc:spChg>
        <pc:spChg chg="add mod">
          <ac:chgData name="Huy Pham" userId="918db3a1909f15e0" providerId="LiveId" clId="{7C4356BA-0FCF-414C-B565-FEE6E62F1A40}" dt="2024-04-25T07:57:36.001" v="2434"/>
          <ac:spMkLst>
            <pc:docMk/>
            <pc:sldMk cId="1991844630" sldId="452"/>
            <ac:spMk id="47" creationId="{D617D59D-E36F-D5A2-A295-69B2AB69BF8A}"/>
          </ac:spMkLst>
        </pc:spChg>
        <pc:spChg chg="add mod">
          <ac:chgData name="Huy Pham" userId="918db3a1909f15e0" providerId="LiveId" clId="{7C4356BA-0FCF-414C-B565-FEE6E62F1A40}" dt="2024-04-25T07:57:36.001" v="2434"/>
          <ac:spMkLst>
            <pc:docMk/>
            <pc:sldMk cId="1991844630" sldId="452"/>
            <ac:spMk id="48" creationId="{FE38832C-CF81-4F47-C58A-7F9E2A4F9366}"/>
          </ac:spMkLst>
        </pc:spChg>
        <pc:spChg chg="add mod">
          <ac:chgData name="Huy Pham" userId="918db3a1909f15e0" providerId="LiveId" clId="{7C4356BA-0FCF-414C-B565-FEE6E62F1A40}" dt="2024-04-25T07:58:05.583" v="2447" actId="1076"/>
          <ac:spMkLst>
            <pc:docMk/>
            <pc:sldMk cId="1991844630" sldId="452"/>
            <ac:spMk id="50" creationId="{7E512FDD-8EA0-45A7-8A51-7C58F5F9FB54}"/>
          </ac:spMkLst>
        </pc:spChg>
        <pc:spChg chg="add mod">
          <ac:chgData name="Huy Pham" userId="918db3a1909f15e0" providerId="LiveId" clId="{7C4356BA-0FCF-414C-B565-FEE6E62F1A40}" dt="2024-04-25T08:02:27.759" v="2503" actId="1076"/>
          <ac:spMkLst>
            <pc:docMk/>
            <pc:sldMk cId="1991844630" sldId="452"/>
            <ac:spMk id="52" creationId="{90370751-3CEE-0434-2614-5B890F587CB8}"/>
          </ac:spMkLst>
        </pc:spChg>
        <pc:spChg chg="add mod">
          <ac:chgData name="Huy Pham" userId="918db3a1909f15e0" providerId="LiveId" clId="{7C4356BA-0FCF-414C-B565-FEE6E62F1A40}" dt="2024-04-29T07:58:51.077" v="4454" actId="20577"/>
          <ac:spMkLst>
            <pc:docMk/>
            <pc:sldMk cId="1991844630" sldId="452"/>
            <ac:spMk id="53" creationId="{517BF9E6-E41B-72E2-75C1-E237A771B6D9}"/>
          </ac:spMkLst>
        </pc:spChg>
        <pc:spChg chg="add mod">
          <ac:chgData name="Huy Pham" userId="918db3a1909f15e0" providerId="LiveId" clId="{7C4356BA-0FCF-414C-B565-FEE6E62F1A40}" dt="2024-04-25T08:01:05.105" v="2457" actId="1076"/>
          <ac:spMkLst>
            <pc:docMk/>
            <pc:sldMk cId="1991844630" sldId="452"/>
            <ac:spMk id="54" creationId="{C53F17BD-9621-729A-B1FA-6EC9142C8044}"/>
          </ac:spMkLst>
        </pc:spChg>
        <pc:spChg chg="add mod">
          <ac:chgData name="Huy Pham" userId="918db3a1909f15e0" providerId="LiveId" clId="{7C4356BA-0FCF-414C-B565-FEE6E62F1A40}" dt="2024-04-25T08:03:02.050" v="2513" actId="20577"/>
          <ac:spMkLst>
            <pc:docMk/>
            <pc:sldMk cId="1991844630" sldId="452"/>
            <ac:spMk id="55" creationId="{FE62390E-7C03-5C0E-B10F-F9FE42E00B59}"/>
          </ac:spMkLst>
        </pc:spChg>
        <pc:spChg chg="del">
          <ac:chgData name="Huy Pham" userId="918db3a1909f15e0" providerId="LiveId" clId="{7C4356BA-0FCF-414C-B565-FEE6E62F1A40}" dt="2024-04-25T07:40:39.421" v="2134" actId="478"/>
          <ac:spMkLst>
            <pc:docMk/>
            <pc:sldMk cId="1991844630" sldId="452"/>
            <ac:spMk id="99" creationId="{EF0902E1-F271-84A4-839D-84D0995A8251}"/>
          </ac:spMkLst>
        </pc:spChg>
        <pc:spChg chg="del">
          <ac:chgData name="Huy Pham" userId="918db3a1909f15e0" providerId="LiveId" clId="{7C4356BA-0FCF-414C-B565-FEE6E62F1A40}" dt="2024-04-25T07:40:39.421" v="2134" actId="478"/>
          <ac:spMkLst>
            <pc:docMk/>
            <pc:sldMk cId="1991844630" sldId="452"/>
            <ac:spMk id="100" creationId="{105A8AE8-95F9-AAB2-AC42-A593F591DDF6}"/>
          </ac:spMkLst>
        </pc:spChg>
        <pc:spChg chg="del">
          <ac:chgData name="Huy Pham" userId="918db3a1909f15e0" providerId="LiveId" clId="{7C4356BA-0FCF-414C-B565-FEE6E62F1A40}" dt="2024-04-25T07:40:39.421" v="2134" actId="478"/>
          <ac:spMkLst>
            <pc:docMk/>
            <pc:sldMk cId="1991844630" sldId="452"/>
            <ac:spMk id="101" creationId="{0C4FD775-34D5-6D21-82EA-2BA95217BE9D}"/>
          </ac:spMkLst>
        </pc:spChg>
        <pc:spChg chg="del">
          <ac:chgData name="Huy Pham" userId="918db3a1909f15e0" providerId="LiveId" clId="{7C4356BA-0FCF-414C-B565-FEE6E62F1A40}" dt="2024-04-25T07:40:39.421" v="2134" actId="478"/>
          <ac:spMkLst>
            <pc:docMk/>
            <pc:sldMk cId="1991844630" sldId="452"/>
            <ac:spMk id="102" creationId="{2793327B-C225-17AD-B9AE-362EC45188C6}"/>
          </ac:spMkLst>
        </pc:spChg>
        <pc:spChg chg="del">
          <ac:chgData name="Huy Pham" userId="918db3a1909f15e0" providerId="LiveId" clId="{7C4356BA-0FCF-414C-B565-FEE6E62F1A40}" dt="2024-04-25T07:40:44.598" v="2135" actId="478"/>
          <ac:spMkLst>
            <pc:docMk/>
            <pc:sldMk cId="1991844630" sldId="452"/>
            <ac:spMk id="104" creationId="{C005A418-6918-470B-AA9E-B4A5F565ACAD}"/>
          </ac:spMkLst>
        </pc:spChg>
        <pc:spChg chg="del">
          <ac:chgData name="Huy Pham" userId="918db3a1909f15e0" providerId="LiveId" clId="{7C4356BA-0FCF-414C-B565-FEE6E62F1A40}" dt="2024-04-25T07:40:44.598" v="2135" actId="478"/>
          <ac:spMkLst>
            <pc:docMk/>
            <pc:sldMk cId="1991844630" sldId="452"/>
            <ac:spMk id="106" creationId="{1F546289-9F0C-BE9A-6DFC-72B329636F44}"/>
          </ac:spMkLst>
        </pc:spChg>
        <pc:spChg chg="del">
          <ac:chgData name="Huy Pham" userId="918db3a1909f15e0" providerId="LiveId" clId="{7C4356BA-0FCF-414C-B565-FEE6E62F1A40}" dt="2024-04-25T07:40:44.598" v="2135" actId="478"/>
          <ac:spMkLst>
            <pc:docMk/>
            <pc:sldMk cId="1991844630" sldId="452"/>
            <ac:spMk id="107" creationId="{621D5F91-1EFA-68DA-AAF0-84834D058E7E}"/>
          </ac:spMkLst>
        </pc:spChg>
        <pc:spChg chg="del">
          <ac:chgData name="Huy Pham" userId="918db3a1909f15e0" providerId="LiveId" clId="{7C4356BA-0FCF-414C-B565-FEE6E62F1A40}" dt="2024-04-25T07:40:44.598" v="2135" actId="478"/>
          <ac:spMkLst>
            <pc:docMk/>
            <pc:sldMk cId="1991844630" sldId="452"/>
            <ac:spMk id="108" creationId="{7C7B9DF5-006A-C11B-DE33-FA4809489798}"/>
          </ac:spMkLst>
        </pc:spChg>
        <pc:graphicFrameChg chg="add del mod">
          <ac:chgData name="Huy Pham" userId="918db3a1909f15e0" providerId="LiveId" clId="{7C4356BA-0FCF-414C-B565-FEE6E62F1A40}" dt="2024-04-25T07:41:28.297" v="2147"/>
          <ac:graphicFrameMkLst>
            <pc:docMk/>
            <pc:sldMk cId="1991844630" sldId="452"/>
            <ac:graphicFrameMk id="21" creationId="{DE4915C8-91FB-7007-0707-6D2424309632}"/>
          </ac:graphicFrameMkLst>
        </pc:graphicFrameChg>
        <pc:graphicFrameChg chg="add del mod">
          <ac:chgData name="Huy Pham" userId="918db3a1909f15e0" providerId="LiveId" clId="{7C4356BA-0FCF-414C-B565-FEE6E62F1A40}" dt="2024-04-25T07:41:29.498" v="2150"/>
          <ac:graphicFrameMkLst>
            <pc:docMk/>
            <pc:sldMk cId="1991844630" sldId="452"/>
            <ac:graphicFrameMk id="22" creationId="{3FC2ED2D-51C8-9CE9-BF3C-B3559E476602}"/>
          </ac:graphicFrameMkLst>
        </pc:graphicFrameChg>
        <pc:graphicFrameChg chg="add del mod">
          <ac:chgData name="Huy Pham" userId="918db3a1909f15e0" providerId="LiveId" clId="{7C4356BA-0FCF-414C-B565-FEE6E62F1A40}" dt="2024-04-25T07:41:36.030" v="2155"/>
          <ac:graphicFrameMkLst>
            <pc:docMk/>
            <pc:sldMk cId="1991844630" sldId="452"/>
            <ac:graphicFrameMk id="26" creationId="{6700E316-C25C-1C20-C3B3-16BD720569E1}"/>
          </ac:graphicFrameMkLst>
        </pc:graphicFrameChg>
        <pc:graphicFrameChg chg="add del mod">
          <ac:chgData name="Huy Pham" userId="918db3a1909f15e0" providerId="LiveId" clId="{7C4356BA-0FCF-414C-B565-FEE6E62F1A40}" dt="2024-04-25T07:41:49.914" v="2163"/>
          <ac:graphicFrameMkLst>
            <pc:docMk/>
            <pc:sldMk cId="1991844630" sldId="452"/>
            <ac:graphicFrameMk id="29" creationId="{797E4BDD-7413-986D-4792-EBACF18BDFE7}"/>
          </ac:graphicFrameMkLst>
        </pc:graphicFrameChg>
        <pc:graphicFrameChg chg="add del mod">
          <ac:chgData name="Huy Pham" userId="918db3a1909f15e0" providerId="LiveId" clId="{7C4356BA-0FCF-414C-B565-FEE6E62F1A40}" dt="2024-04-25T07:41:59.684" v="2169"/>
          <ac:graphicFrameMkLst>
            <pc:docMk/>
            <pc:sldMk cId="1991844630" sldId="452"/>
            <ac:graphicFrameMk id="32" creationId="{2C0EF535-FF91-20A7-DCBD-95F2CC1BE960}"/>
          </ac:graphicFrameMkLst>
        </pc:graphicFrameChg>
        <pc:graphicFrameChg chg="add del mod">
          <ac:chgData name="Huy Pham" userId="918db3a1909f15e0" providerId="LiveId" clId="{7C4356BA-0FCF-414C-B565-FEE6E62F1A40}" dt="2024-04-25T07:42:10.292" v="2175"/>
          <ac:graphicFrameMkLst>
            <pc:docMk/>
            <pc:sldMk cId="1991844630" sldId="452"/>
            <ac:graphicFrameMk id="35" creationId="{48A08AA5-2FA7-9A03-9BE8-E4CCE2C7328F}"/>
          </ac:graphicFrameMkLst>
        </pc:graphicFrameChg>
        <pc:picChg chg="add mod">
          <ac:chgData name="Huy Pham" userId="918db3a1909f15e0" providerId="LiveId" clId="{7C4356BA-0FCF-414C-B565-FEE6E62F1A40}" dt="2024-04-25T07:57:32.773" v="2433" actId="1035"/>
          <ac:picMkLst>
            <pc:docMk/>
            <pc:sldMk cId="1991844630" sldId="452"/>
            <ac:picMk id="42" creationId="{8DB1B8E0-257D-DFE0-DFC0-A7906CBBE360}"/>
          </ac:picMkLst>
        </pc:picChg>
        <pc:picChg chg="add mod">
          <ac:chgData name="Huy Pham" userId="918db3a1909f15e0" providerId="LiveId" clId="{7C4356BA-0FCF-414C-B565-FEE6E62F1A40}" dt="2024-04-25T08:02:24.605" v="2502" actId="1076"/>
          <ac:picMkLst>
            <pc:docMk/>
            <pc:sldMk cId="1991844630" sldId="452"/>
            <ac:picMk id="51" creationId="{4F28065B-F437-E197-644E-5F1DF60741E3}"/>
          </ac:picMkLst>
        </pc:picChg>
        <pc:cxnChg chg="mod">
          <ac:chgData name="Huy Pham" userId="918db3a1909f15e0" providerId="LiveId" clId="{7C4356BA-0FCF-414C-B565-FEE6E62F1A40}" dt="2024-04-25T09:17:53.350" v="3389" actId="693"/>
          <ac:cxnSpMkLst>
            <pc:docMk/>
            <pc:sldMk cId="1991844630" sldId="452"/>
            <ac:cxnSpMk id="60" creationId="{53F2C521-9FF5-E02D-E0E0-2DB629905BAB}"/>
          </ac:cxnSpMkLst>
        </pc:cxnChg>
        <pc:cxnChg chg="mod">
          <ac:chgData name="Huy Pham" userId="918db3a1909f15e0" providerId="LiveId" clId="{7C4356BA-0FCF-414C-B565-FEE6E62F1A40}" dt="2024-04-25T09:17:53.350" v="3389" actId="693"/>
          <ac:cxnSpMkLst>
            <pc:docMk/>
            <pc:sldMk cId="1991844630" sldId="452"/>
            <ac:cxnSpMk id="68" creationId="{2133CC0D-2AE9-5DDB-3847-3884FCCFFC41}"/>
          </ac:cxnSpMkLst>
        </pc:cxnChg>
      </pc:sldChg>
      <pc:sldChg chg="del">
        <pc:chgData name="Huy Pham" userId="918db3a1909f15e0" providerId="LiveId" clId="{7C4356BA-0FCF-414C-B565-FEE6E62F1A40}" dt="2024-04-11T08:13:33.362" v="156" actId="47"/>
        <pc:sldMkLst>
          <pc:docMk/>
          <pc:sldMk cId="3932179014" sldId="452"/>
        </pc:sldMkLst>
      </pc:sldChg>
      <pc:sldChg chg="addSp delSp modSp add mod addAnim delAnim">
        <pc:chgData name="Huy Pham" userId="918db3a1909f15e0" providerId="LiveId" clId="{7C4356BA-0FCF-414C-B565-FEE6E62F1A40}" dt="2024-04-25T09:17:40.899" v="3388" actId="693"/>
        <pc:sldMkLst>
          <pc:docMk/>
          <pc:sldMk cId="878251181" sldId="453"/>
        </pc:sldMkLst>
        <pc:spChg chg="add del mod">
          <ac:chgData name="Huy Pham" userId="918db3a1909f15e0" providerId="LiveId" clId="{7C4356BA-0FCF-414C-B565-FEE6E62F1A40}" dt="2024-04-25T08:26:30.694" v="2609" actId="14100"/>
          <ac:spMkLst>
            <pc:docMk/>
            <pc:sldMk cId="878251181" sldId="453"/>
            <ac:spMk id="19" creationId="{0CA58763-FBAD-4814-7B04-FAD238AA5F70}"/>
          </ac:spMkLst>
        </pc:spChg>
        <pc:spChg chg="add mod">
          <ac:chgData name="Huy Pham" userId="918db3a1909f15e0" providerId="LiveId" clId="{7C4356BA-0FCF-414C-B565-FEE6E62F1A40}" dt="2024-04-25T08:25:04.528" v="2578" actId="1037"/>
          <ac:spMkLst>
            <pc:docMk/>
            <pc:sldMk cId="878251181" sldId="453"/>
            <ac:spMk id="22" creationId="{2B0062F1-2041-0C81-9533-43C127467454}"/>
          </ac:spMkLst>
        </pc:spChg>
        <pc:spChg chg="del">
          <ac:chgData name="Huy Pham" userId="918db3a1909f15e0" providerId="LiveId" clId="{7C4356BA-0FCF-414C-B565-FEE6E62F1A40}" dt="2024-04-25T08:21:57.576" v="2526" actId="478"/>
          <ac:spMkLst>
            <pc:docMk/>
            <pc:sldMk cId="878251181" sldId="453"/>
            <ac:spMk id="25" creationId="{10636AB8-E023-2025-6F78-A490394D31CB}"/>
          </ac:spMkLst>
        </pc:spChg>
        <pc:spChg chg="add mod">
          <ac:chgData name="Huy Pham" userId="918db3a1909f15e0" providerId="LiveId" clId="{7C4356BA-0FCF-414C-B565-FEE6E62F1A40}" dt="2024-04-25T08:26:14.791" v="2603" actId="1036"/>
          <ac:spMkLst>
            <pc:docMk/>
            <pc:sldMk cId="878251181" sldId="453"/>
            <ac:spMk id="26" creationId="{70819D4C-E6DA-F17D-5490-411E34DA09A8}"/>
          </ac:spMkLst>
        </pc:spChg>
        <pc:spChg chg="del">
          <ac:chgData name="Huy Pham" userId="918db3a1909f15e0" providerId="LiveId" clId="{7C4356BA-0FCF-414C-B565-FEE6E62F1A40}" dt="2024-04-25T08:21:56.349" v="2525" actId="478"/>
          <ac:spMkLst>
            <pc:docMk/>
            <pc:sldMk cId="878251181" sldId="453"/>
            <ac:spMk id="28" creationId="{DAA82CBF-28AB-E1C6-C14F-87470012993A}"/>
          </ac:spMkLst>
        </pc:spChg>
        <pc:spChg chg="add mod">
          <ac:chgData name="Huy Pham" userId="918db3a1909f15e0" providerId="LiveId" clId="{7C4356BA-0FCF-414C-B565-FEE6E62F1A40}" dt="2024-04-25T08:26:02.017" v="2598" actId="1076"/>
          <ac:spMkLst>
            <pc:docMk/>
            <pc:sldMk cId="878251181" sldId="453"/>
            <ac:spMk id="30" creationId="{52344332-CE78-2EAC-A8F0-BDD936D43707}"/>
          </ac:spMkLst>
        </pc:spChg>
        <pc:spChg chg="del">
          <ac:chgData name="Huy Pham" userId="918db3a1909f15e0" providerId="LiveId" clId="{7C4356BA-0FCF-414C-B565-FEE6E62F1A40}" dt="2024-04-25T08:21:54.783" v="2524" actId="478"/>
          <ac:spMkLst>
            <pc:docMk/>
            <pc:sldMk cId="878251181" sldId="453"/>
            <ac:spMk id="31" creationId="{AC9C6C8E-6196-3101-2F3F-05764693B12E}"/>
          </ac:spMkLst>
        </pc:spChg>
        <pc:spChg chg="del">
          <ac:chgData name="Huy Pham" userId="918db3a1909f15e0" providerId="LiveId" clId="{7C4356BA-0FCF-414C-B565-FEE6E62F1A40}" dt="2024-04-25T08:21:48.570" v="2521" actId="478"/>
          <ac:spMkLst>
            <pc:docMk/>
            <pc:sldMk cId="878251181" sldId="453"/>
            <ac:spMk id="34" creationId="{D33923AA-EDAC-FABF-6BB6-F0993CB00189}"/>
          </ac:spMkLst>
        </pc:spChg>
        <pc:spChg chg="add mod">
          <ac:chgData name="Huy Pham" userId="918db3a1909f15e0" providerId="LiveId" clId="{7C4356BA-0FCF-414C-B565-FEE6E62F1A40}" dt="2024-04-25T08:26:12.383" v="2601" actId="1036"/>
          <ac:spMkLst>
            <pc:docMk/>
            <pc:sldMk cId="878251181" sldId="453"/>
            <ac:spMk id="35" creationId="{CF6E99A5-E8E6-1C11-267F-A92FF2C5D89F}"/>
          </ac:spMkLst>
        </pc:spChg>
        <pc:spChg chg="add mod">
          <ac:chgData name="Huy Pham" userId="918db3a1909f15e0" providerId="LiveId" clId="{7C4356BA-0FCF-414C-B565-FEE6E62F1A40}" dt="2024-04-25T08:26:55.579" v="2615" actId="207"/>
          <ac:spMkLst>
            <pc:docMk/>
            <pc:sldMk cId="878251181" sldId="453"/>
            <ac:spMk id="36" creationId="{1FA0E86D-BB74-9D0D-2F1C-061E818559BD}"/>
          </ac:spMkLst>
        </pc:spChg>
        <pc:spChg chg="del">
          <ac:chgData name="Huy Pham" userId="918db3a1909f15e0" providerId="LiveId" clId="{7C4356BA-0FCF-414C-B565-FEE6E62F1A40}" dt="2024-04-25T08:20:54.553" v="2520" actId="478"/>
          <ac:spMkLst>
            <pc:docMk/>
            <pc:sldMk cId="878251181" sldId="453"/>
            <ac:spMk id="37" creationId="{16CF2F2B-72D6-D0CE-CFDA-2F2B18EBFEC2}"/>
          </ac:spMkLst>
        </pc:spChg>
        <pc:spChg chg="del">
          <ac:chgData name="Huy Pham" userId="918db3a1909f15e0" providerId="LiveId" clId="{7C4356BA-0FCF-414C-B565-FEE6E62F1A40}" dt="2024-04-25T08:20:51.912" v="2518" actId="478"/>
          <ac:spMkLst>
            <pc:docMk/>
            <pc:sldMk cId="878251181" sldId="453"/>
            <ac:spMk id="39" creationId="{52F29BF3-DD5B-F1DC-3280-1CB560E96102}"/>
          </ac:spMkLst>
        </pc:spChg>
        <pc:spChg chg="del">
          <ac:chgData name="Huy Pham" userId="918db3a1909f15e0" providerId="LiveId" clId="{7C4356BA-0FCF-414C-B565-FEE6E62F1A40}" dt="2024-04-25T08:20:51.912" v="2518" actId="478"/>
          <ac:spMkLst>
            <pc:docMk/>
            <pc:sldMk cId="878251181" sldId="453"/>
            <ac:spMk id="40" creationId="{F0910E40-383B-0836-2340-3B4135CC4AFE}"/>
          </ac:spMkLst>
        </pc:spChg>
        <pc:spChg chg="del">
          <ac:chgData name="Huy Pham" userId="918db3a1909f15e0" providerId="LiveId" clId="{7C4356BA-0FCF-414C-B565-FEE6E62F1A40}" dt="2024-04-25T08:20:51.912" v="2518" actId="478"/>
          <ac:spMkLst>
            <pc:docMk/>
            <pc:sldMk cId="878251181" sldId="453"/>
            <ac:spMk id="43" creationId="{DED55F2C-2667-98CF-3AD9-0B78313F366E}"/>
          </ac:spMkLst>
        </pc:spChg>
        <pc:spChg chg="del">
          <ac:chgData name="Huy Pham" userId="918db3a1909f15e0" providerId="LiveId" clId="{7C4356BA-0FCF-414C-B565-FEE6E62F1A40}" dt="2024-04-25T08:20:51.912" v="2518" actId="478"/>
          <ac:spMkLst>
            <pc:docMk/>
            <pc:sldMk cId="878251181" sldId="453"/>
            <ac:spMk id="44" creationId="{9684DED2-B262-CB32-C7C4-43785D60D68E}"/>
          </ac:spMkLst>
        </pc:spChg>
        <pc:spChg chg="del">
          <ac:chgData name="Huy Pham" userId="918db3a1909f15e0" providerId="LiveId" clId="{7C4356BA-0FCF-414C-B565-FEE6E62F1A40}" dt="2024-04-25T08:20:51.912" v="2518" actId="478"/>
          <ac:spMkLst>
            <pc:docMk/>
            <pc:sldMk cId="878251181" sldId="453"/>
            <ac:spMk id="45" creationId="{56924F06-3956-580B-B7F6-14B9F8B15A82}"/>
          </ac:spMkLst>
        </pc:spChg>
        <pc:spChg chg="del">
          <ac:chgData name="Huy Pham" userId="918db3a1909f15e0" providerId="LiveId" clId="{7C4356BA-0FCF-414C-B565-FEE6E62F1A40}" dt="2024-04-25T08:20:51.912" v="2518" actId="478"/>
          <ac:spMkLst>
            <pc:docMk/>
            <pc:sldMk cId="878251181" sldId="453"/>
            <ac:spMk id="46" creationId="{7AE1A37A-63F1-2277-8339-1A6CB70C4516}"/>
          </ac:spMkLst>
        </pc:spChg>
        <pc:spChg chg="del">
          <ac:chgData name="Huy Pham" userId="918db3a1909f15e0" providerId="LiveId" clId="{7C4356BA-0FCF-414C-B565-FEE6E62F1A40}" dt="2024-04-25T08:20:51.912" v="2518" actId="478"/>
          <ac:spMkLst>
            <pc:docMk/>
            <pc:sldMk cId="878251181" sldId="453"/>
            <ac:spMk id="50" creationId="{7E512FDD-8EA0-45A7-8A51-7C58F5F9FB54}"/>
          </ac:spMkLst>
        </pc:spChg>
        <pc:spChg chg="del">
          <ac:chgData name="Huy Pham" userId="918db3a1909f15e0" providerId="LiveId" clId="{7C4356BA-0FCF-414C-B565-FEE6E62F1A40}" dt="2024-04-25T08:20:51.912" v="2518" actId="478"/>
          <ac:spMkLst>
            <pc:docMk/>
            <pc:sldMk cId="878251181" sldId="453"/>
            <ac:spMk id="52" creationId="{90370751-3CEE-0434-2614-5B890F587CB8}"/>
          </ac:spMkLst>
        </pc:spChg>
        <pc:spChg chg="del">
          <ac:chgData name="Huy Pham" userId="918db3a1909f15e0" providerId="LiveId" clId="{7C4356BA-0FCF-414C-B565-FEE6E62F1A40}" dt="2024-04-25T08:20:51.912" v="2518" actId="478"/>
          <ac:spMkLst>
            <pc:docMk/>
            <pc:sldMk cId="878251181" sldId="453"/>
            <ac:spMk id="53" creationId="{517BF9E6-E41B-72E2-75C1-E237A771B6D9}"/>
          </ac:spMkLst>
        </pc:spChg>
        <pc:spChg chg="del">
          <ac:chgData name="Huy Pham" userId="918db3a1909f15e0" providerId="LiveId" clId="{7C4356BA-0FCF-414C-B565-FEE6E62F1A40}" dt="2024-04-25T08:20:51.912" v="2518" actId="478"/>
          <ac:spMkLst>
            <pc:docMk/>
            <pc:sldMk cId="878251181" sldId="453"/>
            <ac:spMk id="54" creationId="{C53F17BD-9621-729A-B1FA-6EC9142C8044}"/>
          </ac:spMkLst>
        </pc:spChg>
        <pc:spChg chg="del">
          <ac:chgData name="Huy Pham" userId="918db3a1909f15e0" providerId="LiveId" clId="{7C4356BA-0FCF-414C-B565-FEE6E62F1A40}" dt="2024-04-25T08:20:53.615" v="2519" actId="478"/>
          <ac:spMkLst>
            <pc:docMk/>
            <pc:sldMk cId="878251181" sldId="453"/>
            <ac:spMk id="55" creationId="{FE62390E-7C03-5C0E-B10F-F9FE42E00B59}"/>
          </ac:spMkLst>
        </pc:spChg>
        <pc:graphicFrameChg chg="add del mod">
          <ac:chgData name="Huy Pham" userId="918db3a1909f15e0" providerId="LiveId" clId="{7C4356BA-0FCF-414C-B565-FEE6E62F1A40}" dt="2024-04-25T08:22:11.391" v="2529"/>
          <ac:graphicFrameMkLst>
            <pc:docMk/>
            <pc:sldMk cId="878251181" sldId="453"/>
            <ac:graphicFrameMk id="20" creationId="{32201A06-B0CB-3DEA-0449-ED476A7EBEA9}"/>
          </ac:graphicFrameMkLst>
        </pc:graphicFrameChg>
        <pc:graphicFrameChg chg="add del mod">
          <ac:chgData name="Huy Pham" userId="918db3a1909f15e0" providerId="LiveId" clId="{7C4356BA-0FCF-414C-B565-FEE6E62F1A40}" dt="2024-04-25T08:22:33.159" v="2540"/>
          <ac:graphicFrameMkLst>
            <pc:docMk/>
            <pc:sldMk cId="878251181" sldId="453"/>
            <ac:graphicFrameMk id="23" creationId="{64B3CADC-24F3-0EEC-E98E-AF41F981D42A}"/>
          </ac:graphicFrameMkLst>
        </pc:graphicFrameChg>
        <pc:graphicFrameChg chg="add del mod">
          <ac:chgData name="Huy Pham" userId="918db3a1909f15e0" providerId="LiveId" clId="{7C4356BA-0FCF-414C-B565-FEE6E62F1A40}" dt="2024-04-25T08:22:45.145" v="2546"/>
          <ac:graphicFrameMkLst>
            <pc:docMk/>
            <pc:sldMk cId="878251181" sldId="453"/>
            <ac:graphicFrameMk id="27" creationId="{BA61E8C3-C223-2D8D-68A2-4C70C8367A0E}"/>
          </ac:graphicFrameMkLst>
        </pc:graphicFrameChg>
        <pc:graphicFrameChg chg="add del mod">
          <ac:chgData name="Huy Pham" userId="918db3a1909f15e0" providerId="LiveId" clId="{7C4356BA-0FCF-414C-B565-FEE6E62F1A40}" dt="2024-04-25T08:22:58.131" v="2551"/>
          <ac:graphicFrameMkLst>
            <pc:docMk/>
            <pc:sldMk cId="878251181" sldId="453"/>
            <ac:graphicFrameMk id="32" creationId="{226FB5A0-EA54-BF75-A3FB-83098E5B4EE0}"/>
          </ac:graphicFrameMkLst>
        </pc:graphicFrameChg>
        <pc:picChg chg="del">
          <ac:chgData name="Huy Pham" userId="918db3a1909f15e0" providerId="LiveId" clId="{7C4356BA-0FCF-414C-B565-FEE6E62F1A40}" dt="2024-04-25T08:20:51.912" v="2518" actId="478"/>
          <ac:picMkLst>
            <pc:docMk/>
            <pc:sldMk cId="878251181" sldId="453"/>
            <ac:picMk id="42" creationId="{8DB1B8E0-257D-DFE0-DFC0-A7906CBBE360}"/>
          </ac:picMkLst>
        </pc:picChg>
        <pc:picChg chg="del">
          <ac:chgData name="Huy Pham" userId="918db3a1909f15e0" providerId="LiveId" clId="{7C4356BA-0FCF-414C-B565-FEE6E62F1A40}" dt="2024-04-25T08:20:51.912" v="2518" actId="478"/>
          <ac:picMkLst>
            <pc:docMk/>
            <pc:sldMk cId="878251181" sldId="453"/>
            <ac:picMk id="51" creationId="{4F28065B-F437-E197-644E-5F1DF60741E3}"/>
          </ac:picMkLst>
        </pc:picChg>
        <pc:cxnChg chg="mod">
          <ac:chgData name="Huy Pham" userId="918db3a1909f15e0" providerId="LiveId" clId="{7C4356BA-0FCF-414C-B565-FEE6E62F1A40}" dt="2024-04-25T09:17:40.899" v="3388" actId="693"/>
          <ac:cxnSpMkLst>
            <pc:docMk/>
            <pc:sldMk cId="878251181" sldId="453"/>
            <ac:cxnSpMk id="60" creationId="{53F2C521-9FF5-E02D-E0E0-2DB629905BAB}"/>
          </ac:cxnSpMkLst>
        </pc:cxnChg>
        <pc:cxnChg chg="mod">
          <ac:chgData name="Huy Pham" userId="918db3a1909f15e0" providerId="LiveId" clId="{7C4356BA-0FCF-414C-B565-FEE6E62F1A40}" dt="2024-04-25T09:17:40.899" v="3388" actId="693"/>
          <ac:cxnSpMkLst>
            <pc:docMk/>
            <pc:sldMk cId="878251181" sldId="453"/>
            <ac:cxnSpMk id="68" creationId="{2133CC0D-2AE9-5DDB-3847-3884FCCFFC41}"/>
          </ac:cxnSpMkLst>
        </pc:cxnChg>
      </pc:sldChg>
      <pc:sldChg chg="del">
        <pc:chgData name="Huy Pham" userId="918db3a1909f15e0" providerId="LiveId" clId="{7C4356BA-0FCF-414C-B565-FEE6E62F1A40}" dt="2024-04-11T08:13:33.201" v="155" actId="47"/>
        <pc:sldMkLst>
          <pc:docMk/>
          <pc:sldMk cId="3067909804" sldId="453"/>
        </pc:sldMkLst>
      </pc:sldChg>
      <pc:sldChg chg="del">
        <pc:chgData name="Huy Pham" userId="918db3a1909f15e0" providerId="LiveId" clId="{7C4356BA-0FCF-414C-B565-FEE6E62F1A40}" dt="2024-04-11T08:13:34.003" v="158" actId="47"/>
        <pc:sldMkLst>
          <pc:docMk/>
          <pc:sldMk cId="413798045" sldId="454"/>
        </pc:sldMkLst>
      </pc:sldChg>
      <pc:sldChg chg="addSp delSp modSp add mod">
        <pc:chgData name="Huy Pham" userId="918db3a1909f15e0" providerId="LiveId" clId="{7C4356BA-0FCF-414C-B565-FEE6E62F1A40}" dt="2024-04-25T08:58:28.520" v="3156" actId="20577"/>
        <pc:sldMkLst>
          <pc:docMk/>
          <pc:sldMk cId="2514228638" sldId="454"/>
        </pc:sldMkLst>
        <pc:spChg chg="mod">
          <ac:chgData name="Huy Pham" userId="918db3a1909f15e0" providerId="LiveId" clId="{7C4356BA-0FCF-414C-B565-FEE6E62F1A40}" dt="2024-04-25T08:29:41.824" v="2645" actId="14100"/>
          <ac:spMkLst>
            <pc:docMk/>
            <pc:sldMk cId="2514228638" sldId="454"/>
            <ac:spMk id="20" creationId="{A06BA14A-8D8C-664A-A722-7DAD205B5E1D}"/>
          </ac:spMkLst>
        </pc:spChg>
        <pc:spChg chg="del">
          <ac:chgData name="Huy Pham" userId="918db3a1909f15e0" providerId="LiveId" clId="{7C4356BA-0FCF-414C-B565-FEE6E62F1A40}" dt="2024-04-25T08:27:38.609" v="2617" actId="478"/>
          <ac:spMkLst>
            <pc:docMk/>
            <pc:sldMk cId="2514228638" sldId="454"/>
            <ac:spMk id="22" creationId="{0E3E0CDA-925D-2F10-FCB4-8FCED545D053}"/>
          </ac:spMkLst>
        </pc:spChg>
        <pc:spChg chg="del">
          <ac:chgData name="Huy Pham" userId="918db3a1909f15e0" providerId="LiveId" clId="{7C4356BA-0FCF-414C-B565-FEE6E62F1A40}" dt="2024-04-25T08:29:03.865" v="2632" actId="478"/>
          <ac:spMkLst>
            <pc:docMk/>
            <pc:sldMk cId="2514228638" sldId="454"/>
            <ac:spMk id="23" creationId="{A197F1C1-76D2-DE91-55A7-3701D739D7A6}"/>
          </ac:spMkLst>
        </pc:spChg>
        <pc:spChg chg="mod">
          <ac:chgData name="Huy Pham" userId="918db3a1909f15e0" providerId="LiveId" clId="{7C4356BA-0FCF-414C-B565-FEE6E62F1A40}" dt="2024-04-25T08:30:00.242" v="2648" actId="1076"/>
          <ac:spMkLst>
            <pc:docMk/>
            <pc:sldMk cId="2514228638" sldId="454"/>
            <ac:spMk id="24" creationId="{F58A7910-FC70-DB38-957F-119CA32A87B5}"/>
          </ac:spMkLst>
        </pc:spChg>
        <pc:spChg chg="del">
          <ac:chgData name="Huy Pham" userId="918db3a1909f15e0" providerId="LiveId" clId="{7C4356BA-0FCF-414C-B565-FEE6E62F1A40}" dt="2024-04-25T08:29:03.865" v="2632" actId="478"/>
          <ac:spMkLst>
            <pc:docMk/>
            <pc:sldMk cId="2514228638" sldId="454"/>
            <ac:spMk id="25" creationId="{10B2B5BD-3819-DCBB-6D36-CAD583DDFEDB}"/>
          </ac:spMkLst>
        </pc:spChg>
        <pc:spChg chg="del">
          <ac:chgData name="Huy Pham" userId="918db3a1909f15e0" providerId="LiveId" clId="{7C4356BA-0FCF-414C-B565-FEE6E62F1A40}" dt="2024-04-25T08:29:03.865" v="2632" actId="478"/>
          <ac:spMkLst>
            <pc:docMk/>
            <pc:sldMk cId="2514228638" sldId="454"/>
            <ac:spMk id="28" creationId="{48E0652F-7CE8-F624-C428-58787D5E0382}"/>
          </ac:spMkLst>
        </pc:spChg>
        <pc:spChg chg="mod">
          <ac:chgData name="Huy Pham" userId="918db3a1909f15e0" providerId="LiveId" clId="{7C4356BA-0FCF-414C-B565-FEE6E62F1A40}" dt="2024-04-25T08:38:40.104" v="2813" actId="1076"/>
          <ac:spMkLst>
            <pc:docMk/>
            <pc:sldMk cId="2514228638" sldId="454"/>
            <ac:spMk id="32" creationId="{805E4509-0AF2-2E4D-93D5-B77220654701}"/>
          </ac:spMkLst>
        </pc:spChg>
        <pc:spChg chg="mod">
          <ac:chgData name="Huy Pham" userId="918db3a1909f15e0" providerId="LiveId" clId="{7C4356BA-0FCF-414C-B565-FEE6E62F1A40}" dt="2024-04-25T08:36:30.531" v="2787" actId="1076"/>
          <ac:spMkLst>
            <pc:docMk/>
            <pc:sldMk cId="2514228638" sldId="454"/>
            <ac:spMk id="33" creationId="{3836AC85-943F-6E41-4224-A5C947AF50CA}"/>
          </ac:spMkLst>
        </pc:spChg>
        <pc:spChg chg="mod">
          <ac:chgData name="Huy Pham" userId="918db3a1909f15e0" providerId="LiveId" clId="{7C4356BA-0FCF-414C-B565-FEE6E62F1A40}" dt="2024-04-25T08:31:59.979" v="2676" actId="20577"/>
          <ac:spMkLst>
            <pc:docMk/>
            <pc:sldMk cId="2514228638" sldId="454"/>
            <ac:spMk id="34" creationId="{40549306-271E-2981-2E8C-FAE70DDB11FA}"/>
          </ac:spMkLst>
        </pc:spChg>
        <pc:spChg chg="del">
          <ac:chgData name="Huy Pham" userId="918db3a1909f15e0" providerId="LiveId" clId="{7C4356BA-0FCF-414C-B565-FEE6E62F1A40}" dt="2024-04-25T08:29:03.865" v="2632" actId="478"/>
          <ac:spMkLst>
            <pc:docMk/>
            <pc:sldMk cId="2514228638" sldId="454"/>
            <ac:spMk id="36" creationId="{5C1F759F-EB16-BD69-0D6D-431ABE43C4C0}"/>
          </ac:spMkLst>
        </pc:spChg>
        <pc:spChg chg="add mod">
          <ac:chgData name="Huy Pham" userId="918db3a1909f15e0" providerId="LiveId" clId="{7C4356BA-0FCF-414C-B565-FEE6E62F1A40}" dt="2024-04-25T08:29:46.617" v="2647" actId="20577"/>
          <ac:spMkLst>
            <pc:docMk/>
            <pc:sldMk cId="2514228638" sldId="454"/>
            <ac:spMk id="37" creationId="{FC174A8F-0729-17D6-6EA0-F428A13463D7}"/>
          </ac:spMkLst>
        </pc:spChg>
        <pc:spChg chg="del">
          <ac:chgData name="Huy Pham" userId="918db3a1909f15e0" providerId="LiveId" clId="{7C4356BA-0FCF-414C-B565-FEE6E62F1A40}" dt="2024-04-25T08:32:18.731" v="2682" actId="21"/>
          <ac:spMkLst>
            <pc:docMk/>
            <pc:sldMk cId="2514228638" sldId="454"/>
            <ac:spMk id="39" creationId="{9714C6A3-9F9D-CF5F-0ECE-C5771D19B402}"/>
          </ac:spMkLst>
        </pc:spChg>
        <pc:spChg chg="del">
          <ac:chgData name="Huy Pham" userId="918db3a1909f15e0" providerId="LiveId" clId="{7C4356BA-0FCF-414C-B565-FEE6E62F1A40}" dt="2024-04-25T08:32:47.470" v="2690" actId="21"/>
          <ac:spMkLst>
            <pc:docMk/>
            <pc:sldMk cId="2514228638" sldId="454"/>
            <ac:spMk id="40" creationId="{60EABA5F-70B0-25B9-5231-6F927473078A}"/>
          </ac:spMkLst>
        </pc:spChg>
        <pc:spChg chg="del">
          <ac:chgData name="Huy Pham" userId="918db3a1909f15e0" providerId="LiveId" clId="{7C4356BA-0FCF-414C-B565-FEE6E62F1A40}" dt="2024-04-25T08:29:03.865" v="2632" actId="478"/>
          <ac:spMkLst>
            <pc:docMk/>
            <pc:sldMk cId="2514228638" sldId="454"/>
            <ac:spMk id="41" creationId="{E7CEE49F-8620-1AFB-27F5-9906DBEC8114}"/>
          </ac:spMkLst>
        </pc:spChg>
        <pc:spChg chg="del">
          <ac:chgData name="Huy Pham" userId="918db3a1909f15e0" providerId="LiveId" clId="{7C4356BA-0FCF-414C-B565-FEE6E62F1A40}" dt="2024-04-25T08:29:03.865" v="2632" actId="478"/>
          <ac:spMkLst>
            <pc:docMk/>
            <pc:sldMk cId="2514228638" sldId="454"/>
            <ac:spMk id="42" creationId="{2F7282EA-1419-8076-2221-1EDF0036B1CF}"/>
          </ac:spMkLst>
        </pc:spChg>
        <pc:spChg chg="del">
          <ac:chgData name="Huy Pham" userId="918db3a1909f15e0" providerId="LiveId" clId="{7C4356BA-0FCF-414C-B565-FEE6E62F1A40}" dt="2024-04-25T08:29:03.865" v="2632" actId="478"/>
          <ac:spMkLst>
            <pc:docMk/>
            <pc:sldMk cId="2514228638" sldId="454"/>
            <ac:spMk id="43" creationId="{14A5CCD7-3C5A-57EC-EB4D-0DD1AB2CD9C6}"/>
          </ac:spMkLst>
        </pc:spChg>
        <pc:spChg chg="del">
          <ac:chgData name="Huy Pham" userId="918db3a1909f15e0" providerId="LiveId" clId="{7C4356BA-0FCF-414C-B565-FEE6E62F1A40}" dt="2024-04-25T08:29:03.865" v="2632" actId="478"/>
          <ac:spMkLst>
            <pc:docMk/>
            <pc:sldMk cId="2514228638" sldId="454"/>
            <ac:spMk id="51" creationId="{9A29642F-5228-150E-9BF0-EE1FBA1855F1}"/>
          </ac:spMkLst>
        </pc:spChg>
        <pc:spChg chg="del">
          <ac:chgData name="Huy Pham" userId="918db3a1909f15e0" providerId="LiveId" clId="{7C4356BA-0FCF-414C-B565-FEE6E62F1A40}" dt="2024-04-25T08:29:03.865" v="2632" actId="478"/>
          <ac:spMkLst>
            <pc:docMk/>
            <pc:sldMk cId="2514228638" sldId="454"/>
            <ac:spMk id="53" creationId="{94DED114-CDA5-64D1-54DA-DA42A49EB105}"/>
          </ac:spMkLst>
        </pc:spChg>
        <pc:spChg chg="del">
          <ac:chgData name="Huy Pham" userId="918db3a1909f15e0" providerId="LiveId" clId="{7C4356BA-0FCF-414C-B565-FEE6E62F1A40}" dt="2024-04-25T08:29:03.865" v="2632" actId="478"/>
          <ac:spMkLst>
            <pc:docMk/>
            <pc:sldMk cId="2514228638" sldId="454"/>
            <ac:spMk id="54" creationId="{54E6656F-488C-AC9B-E632-75D3EDE5777F}"/>
          </ac:spMkLst>
        </pc:spChg>
        <pc:spChg chg="del">
          <ac:chgData name="Huy Pham" userId="918db3a1909f15e0" providerId="LiveId" clId="{7C4356BA-0FCF-414C-B565-FEE6E62F1A40}" dt="2024-04-25T08:29:07.275" v="2633" actId="478"/>
          <ac:spMkLst>
            <pc:docMk/>
            <pc:sldMk cId="2514228638" sldId="454"/>
            <ac:spMk id="55" creationId="{A45A80D3-E7E1-6963-76DA-C796D677CFD9}"/>
          </ac:spMkLst>
        </pc:spChg>
        <pc:spChg chg="del">
          <ac:chgData name="Huy Pham" userId="918db3a1909f15e0" providerId="LiveId" clId="{7C4356BA-0FCF-414C-B565-FEE6E62F1A40}" dt="2024-04-25T08:40:02.456" v="2850" actId="478"/>
          <ac:spMkLst>
            <pc:docMk/>
            <pc:sldMk cId="2514228638" sldId="454"/>
            <ac:spMk id="56" creationId="{938971AB-BD13-91E8-1CCB-AFA0D3B63424}"/>
          </ac:spMkLst>
        </pc:spChg>
        <pc:spChg chg="mod">
          <ac:chgData name="Huy Pham" userId="918db3a1909f15e0" providerId="LiveId" clId="{7C4356BA-0FCF-414C-B565-FEE6E62F1A40}" dt="2024-04-25T08:32:03.086" v="2677" actId="1076"/>
          <ac:spMkLst>
            <pc:docMk/>
            <pc:sldMk cId="2514228638" sldId="454"/>
            <ac:spMk id="57" creationId="{6015CDFE-1159-F00D-0A7C-E3B9D8C8D8B7}"/>
          </ac:spMkLst>
        </pc:spChg>
        <pc:spChg chg="mod">
          <ac:chgData name="Huy Pham" userId="918db3a1909f15e0" providerId="LiveId" clId="{7C4356BA-0FCF-414C-B565-FEE6E62F1A40}" dt="2024-04-25T08:31:56.484" v="2675" actId="20577"/>
          <ac:spMkLst>
            <pc:docMk/>
            <pc:sldMk cId="2514228638" sldId="454"/>
            <ac:spMk id="58" creationId="{7BC70AA6-F489-3E7E-20ED-C06B75751D5F}"/>
          </ac:spMkLst>
        </pc:spChg>
        <pc:spChg chg="del">
          <ac:chgData name="Huy Pham" userId="918db3a1909f15e0" providerId="LiveId" clId="{7C4356BA-0FCF-414C-B565-FEE6E62F1A40}" dt="2024-04-25T08:29:03.865" v="2632" actId="478"/>
          <ac:spMkLst>
            <pc:docMk/>
            <pc:sldMk cId="2514228638" sldId="454"/>
            <ac:spMk id="60" creationId="{33F89B4C-ECAA-BCB3-8865-B67988C09DCE}"/>
          </ac:spMkLst>
        </pc:spChg>
        <pc:spChg chg="del mod">
          <ac:chgData name="Huy Pham" userId="918db3a1909f15e0" providerId="LiveId" clId="{7C4356BA-0FCF-414C-B565-FEE6E62F1A40}" dt="2024-04-25T08:39:12.074" v="2829" actId="21"/>
          <ac:spMkLst>
            <pc:docMk/>
            <pc:sldMk cId="2514228638" sldId="454"/>
            <ac:spMk id="67" creationId="{AF7A83D6-18F8-203E-45C6-DD9B9B65B818}"/>
          </ac:spMkLst>
        </pc:spChg>
        <pc:spChg chg="add mod">
          <ac:chgData name="Huy Pham" userId="918db3a1909f15e0" providerId="LiveId" clId="{7C4356BA-0FCF-414C-B565-FEE6E62F1A40}" dt="2024-04-25T08:36:27.580" v="2786" actId="1076"/>
          <ac:spMkLst>
            <pc:docMk/>
            <pc:sldMk cId="2514228638" sldId="454"/>
            <ac:spMk id="70" creationId="{9714C6A3-9F9D-CF5F-0ECE-C5771D19B402}"/>
          </ac:spMkLst>
        </pc:spChg>
        <pc:spChg chg="add mod">
          <ac:chgData name="Huy Pham" userId="918db3a1909f15e0" providerId="LiveId" clId="{7C4356BA-0FCF-414C-B565-FEE6E62F1A40}" dt="2024-04-25T08:33:11.452" v="2704" actId="1037"/>
          <ac:spMkLst>
            <pc:docMk/>
            <pc:sldMk cId="2514228638" sldId="454"/>
            <ac:spMk id="72" creationId="{60EABA5F-70B0-25B9-5231-6F927473078A}"/>
          </ac:spMkLst>
        </pc:spChg>
        <pc:spChg chg="add mod">
          <ac:chgData name="Huy Pham" userId="918db3a1909f15e0" providerId="LiveId" clId="{7C4356BA-0FCF-414C-B565-FEE6E62F1A40}" dt="2024-04-25T08:37:07.438" v="2798" actId="1037"/>
          <ac:spMkLst>
            <pc:docMk/>
            <pc:sldMk cId="2514228638" sldId="454"/>
            <ac:spMk id="81" creationId="{4C017B67-545F-6F67-5F4B-28F6A6640CD6}"/>
          </ac:spMkLst>
        </pc:spChg>
        <pc:spChg chg="del">
          <ac:chgData name="Huy Pham" userId="918db3a1909f15e0" providerId="LiveId" clId="{7C4356BA-0FCF-414C-B565-FEE6E62F1A40}" dt="2024-04-25T08:39:59.814" v="2848" actId="478"/>
          <ac:spMkLst>
            <pc:docMk/>
            <pc:sldMk cId="2514228638" sldId="454"/>
            <ac:spMk id="82" creationId="{377392B1-16FA-3367-EFED-74EB6BCD3E6C}"/>
          </ac:spMkLst>
        </pc:spChg>
        <pc:spChg chg="mod">
          <ac:chgData name="Huy Pham" userId="918db3a1909f15e0" providerId="LiveId" clId="{7C4356BA-0FCF-414C-B565-FEE6E62F1A40}" dt="2024-04-25T08:33:17.581" v="2708" actId="1037"/>
          <ac:spMkLst>
            <pc:docMk/>
            <pc:sldMk cId="2514228638" sldId="454"/>
            <ac:spMk id="83" creationId="{ADF0E935-CEFC-F00A-9F31-723B910329B6}"/>
          </ac:spMkLst>
        </pc:spChg>
        <pc:spChg chg="mod">
          <ac:chgData name="Huy Pham" userId="918db3a1909f15e0" providerId="LiveId" clId="{7C4356BA-0FCF-414C-B565-FEE6E62F1A40}" dt="2024-04-25T08:38:55.696" v="2821" actId="1035"/>
          <ac:spMkLst>
            <pc:docMk/>
            <pc:sldMk cId="2514228638" sldId="454"/>
            <ac:spMk id="84" creationId="{C669936E-4166-F4B1-12A1-250891A73053}"/>
          </ac:spMkLst>
        </pc:spChg>
        <pc:spChg chg="del mod">
          <ac:chgData name="Huy Pham" userId="918db3a1909f15e0" providerId="LiveId" clId="{7C4356BA-0FCF-414C-B565-FEE6E62F1A40}" dt="2024-04-25T08:33:55.059" v="2718" actId="21"/>
          <ac:spMkLst>
            <pc:docMk/>
            <pc:sldMk cId="2514228638" sldId="454"/>
            <ac:spMk id="85" creationId="{4C017B67-545F-6F67-5F4B-28F6A6640CD6}"/>
          </ac:spMkLst>
        </pc:spChg>
        <pc:spChg chg="mod">
          <ac:chgData name="Huy Pham" userId="918db3a1909f15e0" providerId="LiveId" clId="{7C4356BA-0FCF-414C-B565-FEE6E62F1A40}" dt="2024-04-25T08:39:50.709" v="2845" actId="1076"/>
          <ac:spMkLst>
            <pc:docMk/>
            <pc:sldMk cId="2514228638" sldId="454"/>
            <ac:spMk id="86" creationId="{E5163E24-187E-D4DA-5967-82D3305C8AAC}"/>
          </ac:spMkLst>
        </pc:spChg>
        <pc:spChg chg="mod">
          <ac:chgData name="Huy Pham" userId="918db3a1909f15e0" providerId="LiveId" clId="{7C4356BA-0FCF-414C-B565-FEE6E62F1A40}" dt="2024-04-25T08:39:57.409" v="2847" actId="1076"/>
          <ac:spMkLst>
            <pc:docMk/>
            <pc:sldMk cId="2514228638" sldId="454"/>
            <ac:spMk id="87" creationId="{FA8972E4-F7E1-4793-9B58-D0FBCD74C8AA}"/>
          </ac:spMkLst>
        </pc:spChg>
        <pc:spChg chg="add mod">
          <ac:chgData name="Huy Pham" userId="918db3a1909f15e0" providerId="LiveId" clId="{7C4356BA-0FCF-414C-B565-FEE6E62F1A40}" dt="2024-04-25T08:39:17.750" v="2834" actId="1038"/>
          <ac:spMkLst>
            <pc:docMk/>
            <pc:sldMk cId="2514228638" sldId="454"/>
            <ac:spMk id="106" creationId="{AF7A83D6-18F8-203E-45C6-DD9B9B65B818}"/>
          </ac:spMkLst>
        </pc:spChg>
        <pc:spChg chg="add mod">
          <ac:chgData name="Huy Pham" userId="918db3a1909f15e0" providerId="LiveId" clId="{7C4356BA-0FCF-414C-B565-FEE6E62F1A40}" dt="2024-04-25T08:56:43.948" v="3132" actId="1076"/>
          <ac:spMkLst>
            <pc:docMk/>
            <pc:sldMk cId="2514228638" sldId="454"/>
            <ac:spMk id="110" creationId="{ABBDB3F0-AD63-26D0-C1F6-D51C56371974}"/>
          </ac:spMkLst>
        </pc:spChg>
        <pc:spChg chg="add mod">
          <ac:chgData name="Huy Pham" userId="918db3a1909f15e0" providerId="LiveId" clId="{7C4356BA-0FCF-414C-B565-FEE6E62F1A40}" dt="2024-04-25T08:48:40.286" v="2920" actId="1076"/>
          <ac:spMkLst>
            <pc:docMk/>
            <pc:sldMk cId="2514228638" sldId="454"/>
            <ac:spMk id="111" creationId="{C4625101-4622-CE5A-2253-24C08685D963}"/>
          </ac:spMkLst>
        </pc:spChg>
        <pc:spChg chg="add mod">
          <ac:chgData name="Huy Pham" userId="918db3a1909f15e0" providerId="LiveId" clId="{7C4356BA-0FCF-414C-B565-FEE6E62F1A40}" dt="2024-04-25T08:49:25.212" v="2938" actId="1076"/>
          <ac:spMkLst>
            <pc:docMk/>
            <pc:sldMk cId="2514228638" sldId="454"/>
            <ac:spMk id="113" creationId="{B0053E5C-3E01-7DAD-56E2-F994E3EB7866}"/>
          </ac:spMkLst>
        </pc:spChg>
        <pc:spChg chg="add mod">
          <ac:chgData name="Huy Pham" userId="918db3a1909f15e0" providerId="LiveId" clId="{7C4356BA-0FCF-414C-B565-FEE6E62F1A40}" dt="2024-04-25T08:50:12.076" v="2952" actId="1076"/>
          <ac:spMkLst>
            <pc:docMk/>
            <pc:sldMk cId="2514228638" sldId="454"/>
            <ac:spMk id="114" creationId="{89BEF703-2C6D-596A-8A88-0DA6AA1C7855}"/>
          </ac:spMkLst>
        </pc:spChg>
        <pc:spChg chg="add mod">
          <ac:chgData name="Huy Pham" userId="918db3a1909f15e0" providerId="LiveId" clId="{7C4356BA-0FCF-414C-B565-FEE6E62F1A40}" dt="2024-04-25T08:51:20.049" v="3015" actId="1076"/>
          <ac:spMkLst>
            <pc:docMk/>
            <pc:sldMk cId="2514228638" sldId="454"/>
            <ac:spMk id="115" creationId="{90DE911F-F758-2BAD-5834-B3B12D207FED}"/>
          </ac:spMkLst>
        </pc:spChg>
        <pc:spChg chg="add mod">
          <ac:chgData name="Huy Pham" userId="918db3a1909f15e0" providerId="LiveId" clId="{7C4356BA-0FCF-414C-B565-FEE6E62F1A40}" dt="2024-04-25T08:52:00.427" v="3023" actId="1076"/>
          <ac:spMkLst>
            <pc:docMk/>
            <pc:sldMk cId="2514228638" sldId="454"/>
            <ac:spMk id="117" creationId="{8AFD801A-45E1-19EE-5D85-4209570D9D71}"/>
          </ac:spMkLst>
        </pc:spChg>
        <pc:spChg chg="add mod">
          <ac:chgData name="Huy Pham" userId="918db3a1909f15e0" providerId="LiveId" clId="{7C4356BA-0FCF-414C-B565-FEE6E62F1A40}" dt="2024-04-25T08:57:28.157" v="3141" actId="1076"/>
          <ac:spMkLst>
            <pc:docMk/>
            <pc:sldMk cId="2514228638" sldId="454"/>
            <ac:spMk id="118" creationId="{0EADA179-E1F9-C0E7-1D96-A6001AE358FA}"/>
          </ac:spMkLst>
        </pc:spChg>
        <pc:spChg chg="add mod">
          <ac:chgData name="Huy Pham" userId="918db3a1909f15e0" providerId="LiveId" clId="{7C4356BA-0FCF-414C-B565-FEE6E62F1A40}" dt="2024-04-25T08:57:33.874" v="3145" actId="20577"/>
          <ac:spMkLst>
            <pc:docMk/>
            <pc:sldMk cId="2514228638" sldId="454"/>
            <ac:spMk id="119" creationId="{A1D23910-E293-D08E-6D7D-7B518082E050}"/>
          </ac:spMkLst>
        </pc:spChg>
        <pc:spChg chg="add mod">
          <ac:chgData name="Huy Pham" userId="918db3a1909f15e0" providerId="LiveId" clId="{7C4356BA-0FCF-414C-B565-FEE6E62F1A40}" dt="2024-04-25T08:57:52.697" v="3152" actId="1076"/>
          <ac:spMkLst>
            <pc:docMk/>
            <pc:sldMk cId="2514228638" sldId="454"/>
            <ac:spMk id="120" creationId="{5E299716-DF66-A3A8-8DF4-6AFC79410924}"/>
          </ac:spMkLst>
        </pc:spChg>
        <pc:spChg chg="add mod">
          <ac:chgData name="Huy Pham" userId="918db3a1909f15e0" providerId="LiveId" clId="{7C4356BA-0FCF-414C-B565-FEE6E62F1A40}" dt="2024-04-25T08:58:28.520" v="3156" actId="20577"/>
          <ac:spMkLst>
            <pc:docMk/>
            <pc:sldMk cId="2514228638" sldId="454"/>
            <ac:spMk id="122" creationId="{A50C021C-6240-C941-79AE-91DE41A71420}"/>
          </ac:spMkLst>
        </pc:spChg>
        <pc:graphicFrameChg chg="add del mod">
          <ac:chgData name="Huy Pham" userId="918db3a1909f15e0" providerId="LiveId" clId="{7C4356BA-0FCF-414C-B565-FEE6E62F1A40}" dt="2024-04-25T08:28:32.552" v="2620"/>
          <ac:graphicFrameMkLst>
            <pc:docMk/>
            <pc:sldMk cId="2514228638" sldId="454"/>
            <ac:graphicFrameMk id="19" creationId="{2F9FB847-AB3F-2A2E-98C2-D2027731F207}"/>
          </ac:graphicFrameMkLst>
        </pc:graphicFrameChg>
        <pc:graphicFrameChg chg="add del mod">
          <ac:chgData name="Huy Pham" userId="918db3a1909f15e0" providerId="LiveId" clId="{7C4356BA-0FCF-414C-B565-FEE6E62F1A40}" dt="2024-04-25T08:29:22.985" v="2638"/>
          <ac:graphicFrameMkLst>
            <pc:docMk/>
            <pc:sldMk cId="2514228638" sldId="454"/>
            <ac:graphicFrameMk id="47" creationId="{261EEF61-E2B7-DFED-1336-A5B1C4B02A48}"/>
          </ac:graphicFrameMkLst>
        </pc:graphicFrameChg>
        <pc:picChg chg="add mod">
          <ac:chgData name="Huy Pham" userId="918db3a1909f15e0" providerId="LiveId" clId="{7C4356BA-0FCF-414C-B565-FEE6E62F1A40}" dt="2024-04-25T08:51:36.572" v="3018" actId="1076"/>
          <ac:picMkLst>
            <pc:docMk/>
            <pc:sldMk cId="2514228638" sldId="454"/>
            <ac:picMk id="116" creationId="{E547B57A-1CC0-1558-D2B2-48AADC390880}"/>
          </ac:picMkLst>
        </pc:picChg>
        <pc:picChg chg="add mod">
          <ac:chgData name="Huy Pham" userId="918db3a1909f15e0" providerId="LiveId" clId="{7C4356BA-0FCF-414C-B565-FEE6E62F1A40}" dt="2024-04-25T08:57:03.171" v="3135" actId="1076"/>
          <ac:picMkLst>
            <pc:docMk/>
            <pc:sldMk cId="2514228638" sldId="454"/>
            <ac:picMk id="121" creationId="{EC88F7F8-34A9-6E5D-5AFD-3BBC57273CBC}"/>
          </ac:picMkLst>
        </pc:picChg>
        <pc:cxnChg chg="mod">
          <ac:chgData name="Huy Pham" userId="918db3a1909f15e0" providerId="LiveId" clId="{7C4356BA-0FCF-414C-B565-FEE6E62F1A40}" dt="2024-04-25T08:33:05.773" v="2699" actId="1038"/>
          <ac:cxnSpMkLst>
            <pc:docMk/>
            <pc:sldMk cId="2514228638" sldId="454"/>
            <ac:cxnSpMk id="26" creationId="{0F8E3CEB-83FE-FE92-CD80-145D69E2DCD0}"/>
          </ac:cxnSpMkLst>
        </pc:cxnChg>
        <pc:cxnChg chg="mod">
          <ac:chgData name="Huy Pham" userId="918db3a1909f15e0" providerId="LiveId" clId="{7C4356BA-0FCF-414C-B565-FEE6E62F1A40}" dt="2024-04-25T08:34:26.392" v="2731" actId="693"/>
          <ac:cxnSpMkLst>
            <pc:docMk/>
            <pc:sldMk cId="2514228638" sldId="454"/>
            <ac:cxnSpMk id="27" creationId="{4C30EF13-9C73-6A5B-A7C0-31F90EFDAAD2}"/>
          </ac:cxnSpMkLst>
        </pc:cxnChg>
        <pc:cxnChg chg="mod">
          <ac:chgData name="Huy Pham" userId="918db3a1909f15e0" providerId="LiveId" clId="{7C4356BA-0FCF-414C-B565-FEE6E62F1A40}" dt="2024-04-25T08:30:42.657" v="2654" actId="1076"/>
          <ac:cxnSpMkLst>
            <pc:docMk/>
            <pc:sldMk cId="2514228638" sldId="454"/>
            <ac:cxnSpMk id="29" creationId="{17C318D8-D85A-6D65-AF1E-D9D03DE2FF6C}"/>
          </ac:cxnSpMkLst>
        </pc:cxnChg>
        <pc:cxnChg chg="mod">
          <ac:chgData name="Huy Pham" userId="918db3a1909f15e0" providerId="LiveId" clId="{7C4356BA-0FCF-414C-B565-FEE6E62F1A40}" dt="2024-04-25T08:31:41.568" v="2673" actId="1036"/>
          <ac:cxnSpMkLst>
            <pc:docMk/>
            <pc:sldMk cId="2514228638" sldId="454"/>
            <ac:cxnSpMk id="30" creationId="{E9C267B2-C76A-AA50-7806-2F663C05540B}"/>
          </ac:cxnSpMkLst>
        </pc:cxnChg>
        <pc:cxnChg chg="del">
          <ac:chgData name="Huy Pham" userId="918db3a1909f15e0" providerId="LiveId" clId="{7C4356BA-0FCF-414C-B565-FEE6E62F1A40}" dt="2024-04-25T08:40:00.911" v="2849" actId="478"/>
          <ac:cxnSpMkLst>
            <pc:docMk/>
            <pc:sldMk cId="2514228638" sldId="454"/>
            <ac:cxnSpMk id="31" creationId="{20A4FC64-EE6B-C7A0-E2F9-3DCC87A19574}"/>
          </ac:cxnSpMkLst>
        </pc:cxnChg>
        <pc:cxnChg chg="mod">
          <ac:chgData name="Huy Pham" userId="918db3a1909f15e0" providerId="LiveId" clId="{7C4356BA-0FCF-414C-B565-FEE6E62F1A40}" dt="2024-04-25T08:33:01.368" v="2695" actId="14100"/>
          <ac:cxnSpMkLst>
            <pc:docMk/>
            <pc:sldMk cId="2514228638" sldId="454"/>
            <ac:cxnSpMk id="35" creationId="{9794174E-37AC-DBC7-E680-A79D03E4FC4D}"/>
          </ac:cxnSpMkLst>
        </pc:cxnChg>
        <pc:cxnChg chg="mod">
          <ac:chgData name="Huy Pham" userId="918db3a1909f15e0" providerId="LiveId" clId="{7C4356BA-0FCF-414C-B565-FEE6E62F1A40}" dt="2024-04-25T08:37:47.258" v="2808" actId="1038"/>
          <ac:cxnSpMkLst>
            <pc:docMk/>
            <pc:sldMk cId="2514228638" sldId="454"/>
            <ac:cxnSpMk id="38" creationId="{F763BD32-4EDF-462C-A4CA-32E5C5A60BCC}"/>
          </ac:cxnSpMkLst>
        </pc:cxnChg>
        <pc:cxnChg chg="mod">
          <ac:chgData name="Huy Pham" userId="918db3a1909f15e0" providerId="LiveId" clId="{7C4356BA-0FCF-414C-B565-FEE6E62F1A40}" dt="2024-04-25T08:32:38.907" v="2689" actId="14100"/>
          <ac:cxnSpMkLst>
            <pc:docMk/>
            <pc:sldMk cId="2514228638" sldId="454"/>
            <ac:cxnSpMk id="44" creationId="{E4440C86-9E1E-6818-614F-3275E46FBB15}"/>
          </ac:cxnSpMkLst>
        </pc:cxnChg>
        <pc:cxnChg chg="mod">
          <ac:chgData name="Huy Pham" userId="918db3a1909f15e0" providerId="LiveId" clId="{7C4356BA-0FCF-414C-B565-FEE6E62F1A40}" dt="2024-04-25T08:39:07.679" v="2827" actId="693"/>
          <ac:cxnSpMkLst>
            <pc:docMk/>
            <pc:sldMk cId="2514228638" sldId="454"/>
            <ac:cxnSpMk id="45" creationId="{27D5A096-1283-44AC-B7D4-04DBEB96773A}"/>
          </ac:cxnSpMkLst>
        </pc:cxnChg>
        <pc:cxnChg chg="mod">
          <ac:chgData name="Huy Pham" userId="918db3a1909f15e0" providerId="LiveId" clId="{7C4356BA-0FCF-414C-B565-FEE6E62F1A40}" dt="2024-04-25T08:31:13.356" v="2663" actId="14100"/>
          <ac:cxnSpMkLst>
            <pc:docMk/>
            <pc:sldMk cId="2514228638" sldId="454"/>
            <ac:cxnSpMk id="46" creationId="{8368FEAB-2D42-1A71-1BA3-B53C6D96BD69}"/>
          </ac:cxnSpMkLst>
        </pc:cxnChg>
        <pc:cxnChg chg="add mod">
          <ac:chgData name="Huy Pham" userId="918db3a1909f15e0" providerId="LiveId" clId="{7C4356BA-0FCF-414C-B565-FEE6E62F1A40}" dt="2024-04-25T08:30:46.339" v="2655" actId="1076"/>
          <ac:cxnSpMkLst>
            <pc:docMk/>
            <pc:sldMk cId="2514228638" sldId="454"/>
            <ac:cxnSpMk id="49" creationId="{12180120-2559-C8AE-9CB4-76A3822ADF02}"/>
          </ac:cxnSpMkLst>
        </pc:cxnChg>
        <pc:cxnChg chg="mod">
          <ac:chgData name="Huy Pham" userId="918db3a1909f15e0" providerId="LiveId" clId="{7C4356BA-0FCF-414C-B565-FEE6E62F1A40}" dt="2024-04-25T08:39:42.390" v="2843" actId="1038"/>
          <ac:cxnSpMkLst>
            <pc:docMk/>
            <pc:sldMk cId="2514228638" sldId="454"/>
            <ac:cxnSpMk id="64" creationId="{B5114727-1642-5273-8EEE-8341B7C00580}"/>
          </ac:cxnSpMkLst>
        </pc:cxnChg>
        <pc:cxnChg chg="mod">
          <ac:chgData name="Huy Pham" userId="918db3a1909f15e0" providerId="LiveId" clId="{7C4356BA-0FCF-414C-B565-FEE6E62F1A40}" dt="2024-04-25T08:37:01.961" v="2794" actId="1035"/>
          <ac:cxnSpMkLst>
            <pc:docMk/>
            <pc:sldMk cId="2514228638" sldId="454"/>
            <ac:cxnSpMk id="68" creationId="{44737C15-EDAF-F8AA-386E-67B400C5A66B}"/>
          </ac:cxnSpMkLst>
        </pc:cxnChg>
        <pc:cxnChg chg="mod ord">
          <ac:chgData name="Huy Pham" userId="918db3a1909f15e0" providerId="LiveId" clId="{7C4356BA-0FCF-414C-B565-FEE6E62F1A40}" dt="2024-04-25T08:36:22.976" v="2785" actId="1038"/>
          <ac:cxnSpMkLst>
            <pc:docMk/>
            <pc:sldMk cId="2514228638" sldId="454"/>
            <ac:cxnSpMk id="73" creationId="{DB505E2F-F5E9-9744-207E-8FE022D3FBCB}"/>
          </ac:cxnSpMkLst>
        </pc:cxnChg>
        <pc:cxnChg chg="mod">
          <ac:chgData name="Huy Pham" userId="918db3a1909f15e0" providerId="LiveId" clId="{7C4356BA-0FCF-414C-B565-FEE6E62F1A40}" dt="2024-04-25T08:33:58.790" v="2721" actId="14100"/>
          <ac:cxnSpMkLst>
            <pc:docMk/>
            <pc:sldMk cId="2514228638" sldId="454"/>
            <ac:cxnSpMk id="76" creationId="{6F8F0EE2-047F-62E7-EA8A-0201761AE8CA}"/>
          </ac:cxnSpMkLst>
        </pc:cxnChg>
      </pc:sldChg>
      <pc:sldChg chg="addSp delSp modSp add mod">
        <pc:chgData name="Huy Pham" userId="918db3a1909f15e0" providerId="LiveId" clId="{7C4356BA-0FCF-414C-B565-FEE6E62F1A40}" dt="2024-04-29T07:59:59.638" v="4546" actId="478"/>
        <pc:sldMkLst>
          <pc:docMk/>
          <pc:sldMk cId="1335061717" sldId="455"/>
        </pc:sldMkLst>
        <pc:spChg chg="add mod">
          <ac:chgData name="Huy Pham" userId="918db3a1909f15e0" providerId="LiveId" clId="{7C4356BA-0FCF-414C-B565-FEE6E62F1A40}" dt="2024-04-29T07:52:19.313" v="4122" actId="1076"/>
          <ac:spMkLst>
            <pc:docMk/>
            <pc:sldMk cId="1335061717" sldId="455"/>
            <ac:spMk id="19" creationId="{8EDE50E1-FAF2-A259-DC03-B00906C2AF15}"/>
          </ac:spMkLst>
        </pc:spChg>
        <pc:spChg chg="mod">
          <ac:chgData name="Huy Pham" userId="918db3a1909f15e0" providerId="LiveId" clId="{7C4356BA-0FCF-414C-B565-FEE6E62F1A40}" dt="2024-04-25T09:00:39.056" v="3182" actId="14100"/>
          <ac:spMkLst>
            <pc:docMk/>
            <pc:sldMk cId="1335061717" sldId="455"/>
            <ac:spMk id="20" creationId="{A06BA14A-8D8C-664A-A722-7DAD205B5E1D}"/>
          </ac:spMkLst>
        </pc:spChg>
        <pc:spChg chg="add mod">
          <ac:chgData name="Huy Pham" userId="918db3a1909f15e0" providerId="LiveId" clId="{7C4356BA-0FCF-414C-B565-FEE6E62F1A40}" dt="2024-04-29T07:53:40.610" v="4138" actId="20577"/>
          <ac:spMkLst>
            <pc:docMk/>
            <pc:sldMk cId="1335061717" sldId="455"/>
            <ac:spMk id="22" creationId="{8E1BD7A0-A7B8-EDB1-6C2A-B19602E8CA77}"/>
          </ac:spMkLst>
        </pc:spChg>
        <pc:spChg chg="add mod">
          <ac:chgData name="Huy Pham" userId="918db3a1909f15e0" providerId="LiveId" clId="{7C4356BA-0FCF-414C-B565-FEE6E62F1A40}" dt="2024-04-25T09:00:29.311" v="3180" actId="948"/>
          <ac:spMkLst>
            <pc:docMk/>
            <pc:sldMk cId="1335061717" sldId="455"/>
            <ac:spMk id="23" creationId="{10545587-135F-84D3-C277-F136D066F963}"/>
          </ac:spMkLst>
        </pc:spChg>
        <pc:spChg chg="add mod">
          <ac:chgData name="Huy Pham" userId="918db3a1909f15e0" providerId="LiveId" clId="{7C4356BA-0FCF-414C-B565-FEE6E62F1A40}" dt="2024-04-29T07:57:55.989" v="4348" actId="20577"/>
          <ac:spMkLst>
            <pc:docMk/>
            <pc:sldMk cId="1335061717" sldId="455"/>
            <ac:spMk id="25" creationId="{7A4051C4-1B0F-2E91-00E7-4FDC8030476A}"/>
          </ac:spMkLst>
        </pc:spChg>
        <pc:spChg chg="add del mod">
          <ac:chgData name="Huy Pham" userId="918db3a1909f15e0" providerId="LiveId" clId="{7C4356BA-0FCF-414C-B565-FEE6E62F1A40}" dt="2024-04-29T07:55:35.240" v="4159"/>
          <ac:spMkLst>
            <pc:docMk/>
            <pc:sldMk cId="1335061717" sldId="455"/>
            <ac:spMk id="27" creationId="{0A23CED9-E8FF-D702-850B-BF72EA12003D}"/>
          </ac:spMkLst>
        </pc:spChg>
        <pc:spChg chg="del">
          <ac:chgData name="Huy Pham" userId="918db3a1909f15e0" providerId="LiveId" clId="{7C4356BA-0FCF-414C-B565-FEE6E62F1A40}" dt="2024-04-25T08:59:18.681" v="3158" actId="478"/>
          <ac:spMkLst>
            <pc:docMk/>
            <pc:sldMk cId="1335061717" sldId="455"/>
            <ac:spMk id="28" creationId="{01A38241-D6FE-1204-27E7-CBFDC0C78809}"/>
          </ac:spMkLst>
        </pc:spChg>
        <pc:spChg chg="add del mod">
          <ac:chgData name="Huy Pham" userId="918db3a1909f15e0" providerId="LiveId" clId="{7C4356BA-0FCF-414C-B565-FEE6E62F1A40}" dt="2024-04-29T07:57:06.119" v="4318"/>
          <ac:spMkLst>
            <pc:docMk/>
            <pc:sldMk cId="1335061717" sldId="455"/>
            <ac:spMk id="29" creationId="{C6E16D74-FABF-DDB8-98BC-9D72084E6867}"/>
          </ac:spMkLst>
        </pc:spChg>
        <pc:spChg chg="add mod">
          <ac:chgData name="Huy Pham" userId="918db3a1909f15e0" providerId="LiveId" clId="{7C4356BA-0FCF-414C-B565-FEE6E62F1A40}" dt="2024-04-29T07:58:28.224" v="4452" actId="20577"/>
          <ac:spMkLst>
            <pc:docMk/>
            <pc:sldMk cId="1335061717" sldId="455"/>
            <ac:spMk id="31" creationId="{93DE61AB-3E70-9A15-0F36-970C8FBD7E71}"/>
          </ac:spMkLst>
        </pc:spChg>
        <pc:spChg chg="add del mod">
          <ac:chgData name="Huy Pham" userId="918db3a1909f15e0" providerId="LiveId" clId="{7C4356BA-0FCF-414C-B565-FEE6E62F1A40}" dt="2024-04-29T07:59:59.638" v="4546" actId="478"/>
          <ac:spMkLst>
            <pc:docMk/>
            <pc:sldMk cId="1335061717" sldId="455"/>
            <ac:spMk id="33" creationId="{18E3F06B-D577-2926-5E71-373057873AE7}"/>
          </ac:spMkLst>
        </pc:spChg>
        <pc:spChg chg="add mod">
          <ac:chgData name="Huy Pham" userId="918db3a1909f15e0" providerId="LiveId" clId="{7C4356BA-0FCF-414C-B565-FEE6E62F1A40}" dt="2024-04-29T07:59:56.472" v="4545" actId="1076"/>
          <ac:spMkLst>
            <pc:docMk/>
            <pc:sldMk cId="1335061717" sldId="455"/>
            <ac:spMk id="34" creationId="{ACDC23BC-4E1D-B8F6-6A8F-B111038817F1}"/>
          </ac:spMkLst>
        </pc:spChg>
        <pc:graphicFrameChg chg="add del mod">
          <ac:chgData name="Huy Pham" userId="918db3a1909f15e0" providerId="LiveId" clId="{7C4356BA-0FCF-414C-B565-FEE6E62F1A40}" dt="2024-04-25T08:59:25.220" v="3162"/>
          <ac:graphicFrameMkLst>
            <pc:docMk/>
            <pc:sldMk cId="1335061717" sldId="455"/>
            <ac:graphicFrameMk id="19" creationId="{A9DBD134-A76A-C073-54A0-828568BB2A14}"/>
          </ac:graphicFrameMkLst>
        </pc:graphicFrameChg>
        <pc:picChg chg="del">
          <ac:chgData name="Huy Pham" userId="918db3a1909f15e0" providerId="LiveId" clId="{7C4356BA-0FCF-414C-B565-FEE6E62F1A40}" dt="2024-04-25T08:59:19.942" v="3159" actId="478"/>
          <ac:picMkLst>
            <pc:docMk/>
            <pc:sldMk cId="1335061717" sldId="455"/>
            <ac:picMk id="21" creationId="{F6B90C8E-5480-FD36-F022-548CC0C5F1C5}"/>
          </ac:picMkLst>
        </pc:picChg>
        <pc:picChg chg="add mod">
          <ac:chgData name="Huy Pham" userId="918db3a1909f15e0" providerId="LiveId" clId="{7C4356BA-0FCF-414C-B565-FEE6E62F1A40}" dt="2024-04-25T09:00:32.294" v="3181" actId="14100"/>
          <ac:picMkLst>
            <pc:docMk/>
            <pc:sldMk cId="1335061717" sldId="455"/>
            <ac:picMk id="24" creationId="{4CEB0D3D-4E02-89DF-663F-1473AC0BCE6C}"/>
          </ac:picMkLst>
        </pc:picChg>
      </pc:sldChg>
      <pc:sldChg chg="del">
        <pc:chgData name="Huy Pham" userId="918db3a1909f15e0" providerId="LiveId" clId="{7C4356BA-0FCF-414C-B565-FEE6E62F1A40}" dt="2024-04-11T08:13:33.527" v="157" actId="47"/>
        <pc:sldMkLst>
          <pc:docMk/>
          <pc:sldMk cId="1789226041" sldId="455"/>
        </pc:sldMkLst>
      </pc:sldChg>
      <pc:sldChg chg="addSp delSp modSp add mod addAnim delAnim modAnim">
        <pc:chgData name="Huy Pham" userId="918db3a1909f15e0" providerId="LiveId" clId="{7C4356BA-0FCF-414C-B565-FEE6E62F1A40}" dt="2024-04-25T09:17:27.717" v="3387" actId="693"/>
        <pc:sldMkLst>
          <pc:docMk/>
          <pc:sldMk cId="1412753184" sldId="456"/>
        </pc:sldMkLst>
        <pc:spChg chg="mod">
          <ac:chgData name="Huy Pham" userId="918db3a1909f15e0" providerId="LiveId" clId="{7C4356BA-0FCF-414C-B565-FEE6E62F1A40}" dt="2024-04-25T09:06:22.631" v="3185" actId="20577"/>
          <ac:spMkLst>
            <pc:docMk/>
            <pc:sldMk cId="1412753184" sldId="456"/>
            <ac:spMk id="12" creationId="{C48652AC-C627-2B19-2990-1EF69B0ACB9F}"/>
          </ac:spMkLst>
        </pc:spChg>
        <pc:spChg chg="mod">
          <ac:chgData name="Huy Pham" userId="918db3a1909f15e0" providerId="LiveId" clId="{7C4356BA-0FCF-414C-B565-FEE6E62F1A40}" dt="2024-04-25T09:06:55.484" v="3233" actId="1036"/>
          <ac:spMkLst>
            <pc:docMk/>
            <pc:sldMk cId="1412753184" sldId="456"/>
            <ac:spMk id="13" creationId="{75210F64-84EB-A3C0-234B-38A4D7D9FBE3}"/>
          </ac:spMkLst>
        </pc:spChg>
        <pc:spChg chg="mod">
          <ac:chgData name="Huy Pham" userId="918db3a1909f15e0" providerId="LiveId" clId="{7C4356BA-0FCF-414C-B565-FEE6E62F1A40}" dt="2024-04-25T09:08:00.895" v="3253" actId="14100"/>
          <ac:spMkLst>
            <pc:docMk/>
            <pc:sldMk cId="1412753184" sldId="456"/>
            <ac:spMk id="20" creationId="{A06BA14A-8D8C-664A-A722-7DAD205B5E1D}"/>
          </ac:spMkLst>
        </pc:spChg>
        <pc:spChg chg="add mod">
          <ac:chgData name="Huy Pham" userId="918db3a1909f15e0" providerId="LiveId" clId="{7C4356BA-0FCF-414C-B565-FEE6E62F1A40}" dt="2024-04-25T09:07:52.808" v="3251" actId="1076"/>
          <ac:spMkLst>
            <pc:docMk/>
            <pc:sldMk cId="1412753184" sldId="456"/>
            <ac:spMk id="22" creationId="{061776EC-F914-6F4F-7E52-0239E076CF49}"/>
          </ac:spMkLst>
        </pc:spChg>
        <pc:spChg chg="del">
          <ac:chgData name="Huy Pham" userId="918db3a1909f15e0" providerId="LiveId" clId="{7C4356BA-0FCF-414C-B565-FEE6E62F1A40}" dt="2024-04-25T09:06:58.743" v="3235" actId="478"/>
          <ac:spMkLst>
            <pc:docMk/>
            <pc:sldMk cId="1412753184" sldId="456"/>
            <ac:spMk id="23" creationId="{10545587-135F-84D3-C277-F136D066F963}"/>
          </ac:spMkLst>
        </pc:spChg>
        <pc:spChg chg="add mod">
          <ac:chgData name="Huy Pham" userId="918db3a1909f15e0" providerId="LiveId" clId="{7C4356BA-0FCF-414C-B565-FEE6E62F1A40}" dt="2024-04-25T09:08:38.911" v="3258" actId="1076"/>
          <ac:spMkLst>
            <pc:docMk/>
            <pc:sldMk cId="1412753184" sldId="456"/>
            <ac:spMk id="30" creationId="{3444B2E7-AD91-3599-2432-05D7D07A9804}"/>
          </ac:spMkLst>
        </pc:spChg>
        <pc:spChg chg="add mod">
          <ac:chgData name="Huy Pham" userId="918db3a1909f15e0" providerId="LiveId" clId="{7C4356BA-0FCF-414C-B565-FEE6E62F1A40}" dt="2024-04-25T09:16:32.102" v="3375" actId="1076"/>
          <ac:spMkLst>
            <pc:docMk/>
            <pc:sldMk cId="1412753184" sldId="456"/>
            <ac:spMk id="31" creationId="{600168EF-8763-BB7F-10D8-8B0B99C1A051}"/>
          </ac:spMkLst>
        </pc:spChg>
        <pc:spChg chg="add mod">
          <ac:chgData name="Huy Pham" userId="918db3a1909f15e0" providerId="LiveId" clId="{7C4356BA-0FCF-414C-B565-FEE6E62F1A40}" dt="2024-04-25T09:16:34.576" v="3376" actId="1076"/>
          <ac:spMkLst>
            <pc:docMk/>
            <pc:sldMk cId="1412753184" sldId="456"/>
            <ac:spMk id="32" creationId="{025B3313-C8B1-330E-804B-36D3B5C7364C}"/>
          </ac:spMkLst>
        </pc:spChg>
        <pc:spChg chg="add mod">
          <ac:chgData name="Huy Pham" userId="918db3a1909f15e0" providerId="LiveId" clId="{7C4356BA-0FCF-414C-B565-FEE6E62F1A40}" dt="2024-04-25T09:08:38.911" v="3258" actId="1076"/>
          <ac:spMkLst>
            <pc:docMk/>
            <pc:sldMk cId="1412753184" sldId="456"/>
            <ac:spMk id="33" creationId="{B9219537-DBD6-A3E0-7B19-31117A060B25}"/>
          </ac:spMkLst>
        </pc:spChg>
        <pc:spChg chg="add del mod">
          <ac:chgData name="Huy Pham" userId="918db3a1909f15e0" providerId="LiveId" clId="{7C4356BA-0FCF-414C-B565-FEE6E62F1A40}" dt="2024-04-25T09:16:24.565" v="3372" actId="21"/>
          <ac:spMkLst>
            <pc:docMk/>
            <pc:sldMk cId="1412753184" sldId="456"/>
            <ac:spMk id="44" creationId="{69C05DD3-724B-51CE-7DB3-18E3558B57D5}"/>
          </ac:spMkLst>
        </pc:spChg>
        <pc:spChg chg="add mod">
          <ac:chgData name="Huy Pham" userId="918db3a1909f15e0" providerId="LiveId" clId="{7C4356BA-0FCF-414C-B565-FEE6E62F1A40}" dt="2024-04-25T09:08:38.911" v="3258" actId="1076"/>
          <ac:spMkLst>
            <pc:docMk/>
            <pc:sldMk cId="1412753184" sldId="456"/>
            <ac:spMk id="45" creationId="{33BC8071-8D92-640C-2FEB-8177E3E3BED0}"/>
          </ac:spMkLst>
        </pc:spChg>
        <pc:spChg chg="add mod">
          <ac:chgData name="Huy Pham" userId="918db3a1909f15e0" providerId="LiveId" clId="{7C4356BA-0FCF-414C-B565-FEE6E62F1A40}" dt="2024-04-25T09:08:38.911" v="3258" actId="1076"/>
          <ac:spMkLst>
            <pc:docMk/>
            <pc:sldMk cId="1412753184" sldId="456"/>
            <ac:spMk id="46" creationId="{2845F956-B4E7-9700-98F6-FFC7785AA470}"/>
          </ac:spMkLst>
        </pc:spChg>
        <pc:spChg chg="add del mod">
          <ac:chgData name="Huy Pham" userId="918db3a1909f15e0" providerId="LiveId" clId="{7C4356BA-0FCF-414C-B565-FEE6E62F1A40}" dt="2024-04-25T09:16:09.852" v="3363" actId="21"/>
          <ac:spMkLst>
            <pc:docMk/>
            <pc:sldMk cId="1412753184" sldId="456"/>
            <ac:spMk id="47" creationId="{4D76B6A9-CFAD-CBC4-9747-1F769E80C24A}"/>
          </ac:spMkLst>
        </pc:spChg>
        <pc:spChg chg="add mod">
          <ac:chgData name="Huy Pham" userId="918db3a1909f15e0" providerId="LiveId" clId="{7C4356BA-0FCF-414C-B565-FEE6E62F1A40}" dt="2024-04-25T09:08:38.911" v="3258" actId="1076"/>
          <ac:spMkLst>
            <pc:docMk/>
            <pc:sldMk cId="1412753184" sldId="456"/>
            <ac:spMk id="48" creationId="{24F609BE-BAC4-2D4A-F655-21BD7A44404A}"/>
          </ac:spMkLst>
        </pc:spChg>
        <pc:spChg chg="add del mod">
          <ac:chgData name="Huy Pham" userId="918db3a1909f15e0" providerId="LiveId" clId="{7C4356BA-0FCF-414C-B565-FEE6E62F1A40}" dt="2024-04-25T09:17:17.764" v="3385" actId="21"/>
          <ac:spMkLst>
            <pc:docMk/>
            <pc:sldMk cId="1412753184" sldId="456"/>
            <ac:spMk id="49" creationId="{7EF3E761-EFCA-0714-324F-AFB6E9DE5173}"/>
          </ac:spMkLst>
        </pc:spChg>
        <pc:spChg chg="add mod">
          <ac:chgData name="Huy Pham" userId="918db3a1909f15e0" providerId="LiveId" clId="{7C4356BA-0FCF-414C-B565-FEE6E62F1A40}" dt="2024-04-25T09:08:38.911" v="3258" actId="1076"/>
          <ac:spMkLst>
            <pc:docMk/>
            <pc:sldMk cId="1412753184" sldId="456"/>
            <ac:spMk id="50" creationId="{0395FD94-1461-D67D-CAEA-75A5B4FF05C0}"/>
          </ac:spMkLst>
        </pc:spChg>
        <pc:spChg chg="add mod">
          <ac:chgData name="Huy Pham" userId="918db3a1909f15e0" providerId="LiveId" clId="{7C4356BA-0FCF-414C-B565-FEE6E62F1A40}" dt="2024-04-25T09:08:38.911" v="3258" actId="1076"/>
          <ac:spMkLst>
            <pc:docMk/>
            <pc:sldMk cId="1412753184" sldId="456"/>
            <ac:spMk id="51" creationId="{F9D88917-1895-9B9E-382F-8E029E80E40F}"/>
          </ac:spMkLst>
        </pc:spChg>
        <pc:spChg chg="add mod">
          <ac:chgData name="Huy Pham" userId="918db3a1909f15e0" providerId="LiveId" clId="{7C4356BA-0FCF-414C-B565-FEE6E62F1A40}" dt="2024-04-25T09:08:38.911" v="3258" actId="1076"/>
          <ac:spMkLst>
            <pc:docMk/>
            <pc:sldMk cId="1412753184" sldId="456"/>
            <ac:spMk id="52" creationId="{6D2802F9-D943-5642-EED3-6739C5B17F39}"/>
          </ac:spMkLst>
        </pc:spChg>
        <pc:spChg chg="add mod">
          <ac:chgData name="Huy Pham" userId="918db3a1909f15e0" providerId="LiveId" clId="{7C4356BA-0FCF-414C-B565-FEE6E62F1A40}" dt="2024-04-25T09:08:38.911" v="3258" actId="1076"/>
          <ac:spMkLst>
            <pc:docMk/>
            <pc:sldMk cId="1412753184" sldId="456"/>
            <ac:spMk id="53" creationId="{336925FA-B6D5-78BA-7E8A-C018B92388F8}"/>
          </ac:spMkLst>
        </pc:spChg>
        <pc:spChg chg="add mod">
          <ac:chgData name="Huy Pham" userId="918db3a1909f15e0" providerId="LiveId" clId="{7C4356BA-0FCF-414C-B565-FEE6E62F1A40}" dt="2024-04-25T09:08:38.911" v="3258" actId="1076"/>
          <ac:spMkLst>
            <pc:docMk/>
            <pc:sldMk cId="1412753184" sldId="456"/>
            <ac:spMk id="54" creationId="{46F0019F-4D88-F86F-C4AF-DDB8E9DFBF11}"/>
          </ac:spMkLst>
        </pc:spChg>
        <pc:spChg chg="add mod">
          <ac:chgData name="Huy Pham" userId="918db3a1909f15e0" providerId="LiveId" clId="{7C4356BA-0FCF-414C-B565-FEE6E62F1A40}" dt="2024-04-25T09:08:38.911" v="3258" actId="1076"/>
          <ac:spMkLst>
            <pc:docMk/>
            <pc:sldMk cId="1412753184" sldId="456"/>
            <ac:spMk id="55" creationId="{270FE59B-E942-0E97-5199-1D4BD8F97C6E}"/>
          </ac:spMkLst>
        </pc:spChg>
        <pc:spChg chg="add mod">
          <ac:chgData name="Huy Pham" userId="918db3a1909f15e0" providerId="LiveId" clId="{7C4356BA-0FCF-414C-B565-FEE6E62F1A40}" dt="2024-04-25T09:08:31.440" v="3257" actId="1076"/>
          <ac:spMkLst>
            <pc:docMk/>
            <pc:sldMk cId="1412753184" sldId="456"/>
            <ac:spMk id="56" creationId="{E3905ACA-2E64-9528-85DB-27E363BA3C3F}"/>
          </ac:spMkLst>
        </pc:spChg>
        <pc:spChg chg="add mod">
          <ac:chgData name="Huy Pham" userId="918db3a1909f15e0" providerId="LiveId" clId="{7C4356BA-0FCF-414C-B565-FEE6E62F1A40}" dt="2024-04-25T09:09:33.329" v="3283" actId="6549"/>
          <ac:spMkLst>
            <pc:docMk/>
            <pc:sldMk cId="1412753184" sldId="456"/>
            <ac:spMk id="59" creationId="{CB3628A2-F27C-FB3E-4AA9-0DCDDAE6A571}"/>
          </ac:spMkLst>
        </pc:spChg>
        <pc:spChg chg="add mod">
          <ac:chgData name="Huy Pham" userId="918db3a1909f15e0" providerId="LiveId" clId="{7C4356BA-0FCF-414C-B565-FEE6E62F1A40}" dt="2024-04-25T09:09:55.238" v="3286" actId="14100"/>
          <ac:spMkLst>
            <pc:docMk/>
            <pc:sldMk cId="1412753184" sldId="456"/>
            <ac:spMk id="62" creationId="{2570039F-4C83-7F3E-8680-46FF834F977A}"/>
          </ac:spMkLst>
        </pc:spChg>
        <pc:spChg chg="add mod">
          <ac:chgData name="Huy Pham" userId="918db3a1909f15e0" providerId="LiveId" clId="{7C4356BA-0FCF-414C-B565-FEE6E62F1A40}" dt="2024-04-25T09:10:59.361" v="3309" actId="14100"/>
          <ac:spMkLst>
            <pc:docMk/>
            <pc:sldMk cId="1412753184" sldId="456"/>
            <ac:spMk id="65" creationId="{AE108209-74AE-C978-A302-A90EFB5FE95F}"/>
          </ac:spMkLst>
        </pc:spChg>
        <pc:spChg chg="add mod">
          <ac:chgData name="Huy Pham" userId="918db3a1909f15e0" providerId="LiveId" clId="{7C4356BA-0FCF-414C-B565-FEE6E62F1A40}" dt="2024-04-25T09:10:09.630" v="3292" actId="1076"/>
          <ac:spMkLst>
            <pc:docMk/>
            <pc:sldMk cId="1412753184" sldId="456"/>
            <ac:spMk id="66" creationId="{22C94180-34DC-85CC-B6DC-73090C7BEE74}"/>
          </ac:spMkLst>
        </pc:spChg>
        <pc:spChg chg="add mod">
          <ac:chgData name="Huy Pham" userId="918db3a1909f15e0" providerId="LiveId" clId="{7C4356BA-0FCF-414C-B565-FEE6E62F1A40}" dt="2024-04-25T09:10:21.394" v="3298" actId="1076"/>
          <ac:spMkLst>
            <pc:docMk/>
            <pc:sldMk cId="1412753184" sldId="456"/>
            <ac:spMk id="67" creationId="{0CA7CAD4-79B9-2823-FE62-39DDA1AB27A2}"/>
          </ac:spMkLst>
        </pc:spChg>
        <pc:spChg chg="add mod">
          <ac:chgData name="Huy Pham" userId="918db3a1909f15e0" providerId="LiveId" clId="{7C4356BA-0FCF-414C-B565-FEE6E62F1A40}" dt="2024-04-25T09:11:12.444" v="3315" actId="1076"/>
          <ac:spMkLst>
            <pc:docMk/>
            <pc:sldMk cId="1412753184" sldId="456"/>
            <ac:spMk id="68" creationId="{C075F78B-2F77-90DE-4F6A-FD7F4E30B10E}"/>
          </ac:spMkLst>
        </pc:spChg>
        <pc:spChg chg="add mod">
          <ac:chgData name="Huy Pham" userId="918db3a1909f15e0" providerId="LiveId" clId="{7C4356BA-0FCF-414C-B565-FEE6E62F1A40}" dt="2024-04-25T09:11:26.312" v="3321" actId="1076"/>
          <ac:spMkLst>
            <pc:docMk/>
            <pc:sldMk cId="1412753184" sldId="456"/>
            <ac:spMk id="69" creationId="{EAD2A0AA-9824-8FE2-08DA-C1840B00FB56}"/>
          </ac:spMkLst>
        </pc:spChg>
        <pc:spChg chg="add del mod">
          <ac:chgData name="Huy Pham" userId="918db3a1909f15e0" providerId="LiveId" clId="{7C4356BA-0FCF-414C-B565-FEE6E62F1A40}" dt="2024-04-25T09:17:17.764" v="3385" actId="21"/>
          <ac:spMkLst>
            <pc:docMk/>
            <pc:sldMk cId="1412753184" sldId="456"/>
            <ac:spMk id="82" creationId="{4D76B6A9-CFAD-CBC4-9747-1F769E80C24A}"/>
          </ac:spMkLst>
        </pc:spChg>
        <pc:spChg chg="add mod">
          <ac:chgData name="Huy Pham" userId="918db3a1909f15e0" providerId="LiveId" clId="{7C4356BA-0FCF-414C-B565-FEE6E62F1A40}" dt="2024-04-25T09:16:24.850" v="3373"/>
          <ac:spMkLst>
            <pc:docMk/>
            <pc:sldMk cId="1412753184" sldId="456"/>
            <ac:spMk id="83" creationId="{69C05DD3-724B-51CE-7DB3-18E3558B57D5}"/>
          </ac:spMkLst>
        </pc:spChg>
        <pc:spChg chg="add mod">
          <ac:chgData name="Huy Pham" userId="918db3a1909f15e0" providerId="LiveId" clId="{7C4356BA-0FCF-414C-B565-FEE6E62F1A40}" dt="2024-04-25T09:17:18.046" v="3386"/>
          <ac:spMkLst>
            <pc:docMk/>
            <pc:sldMk cId="1412753184" sldId="456"/>
            <ac:spMk id="86" creationId="{7EF3E761-EFCA-0714-324F-AFB6E9DE5173}"/>
          </ac:spMkLst>
        </pc:spChg>
        <pc:spChg chg="add mod">
          <ac:chgData name="Huy Pham" userId="918db3a1909f15e0" providerId="LiveId" clId="{7C4356BA-0FCF-414C-B565-FEE6E62F1A40}" dt="2024-04-25T09:17:18.046" v="3386"/>
          <ac:spMkLst>
            <pc:docMk/>
            <pc:sldMk cId="1412753184" sldId="456"/>
            <ac:spMk id="87" creationId="{4D76B6A9-CFAD-CBC4-9747-1F769E80C24A}"/>
          </ac:spMkLst>
        </pc:spChg>
        <pc:graphicFrameChg chg="add del mod">
          <ac:chgData name="Huy Pham" userId="918db3a1909f15e0" providerId="LiveId" clId="{7C4356BA-0FCF-414C-B565-FEE6E62F1A40}" dt="2024-04-25T09:07:16.426" v="3239"/>
          <ac:graphicFrameMkLst>
            <pc:docMk/>
            <pc:sldMk cId="1412753184" sldId="456"/>
            <ac:graphicFrameMk id="19" creationId="{C0CE5402-31D2-87A1-5AC5-00A21038223C}"/>
          </ac:graphicFrameMkLst>
        </pc:graphicFrameChg>
        <pc:graphicFrameChg chg="add del mod">
          <ac:chgData name="Huy Pham" userId="918db3a1909f15e0" providerId="LiveId" clId="{7C4356BA-0FCF-414C-B565-FEE6E62F1A40}" dt="2024-04-25T09:08:48.049" v="3261"/>
          <ac:graphicFrameMkLst>
            <pc:docMk/>
            <pc:sldMk cId="1412753184" sldId="456"/>
            <ac:graphicFrameMk id="57" creationId="{5D72D4D3-F52F-A967-CDE1-07E222D222A0}"/>
          </ac:graphicFrameMkLst>
        </pc:graphicFrameChg>
        <pc:graphicFrameChg chg="add del mod">
          <ac:chgData name="Huy Pham" userId="918db3a1909f15e0" providerId="LiveId" clId="{7C4356BA-0FCF-414C-B565-FEE6E62F1A40}" dt="2024-04-25T09:08:55.887" v="3267"/>
          <ac:graphicFrameMkLst>
            <pc:docMk/>
            <pc:sldMk cId="1412753184" sldId="456"/>
            <ac:graphicFrameMk id="60" creationId="{9AD9C94F-88CE-06BB-DBDF-20D1CD378C97}"/>
          </ac:graphicFrameMkLst>
        </pc:graphicFrameChg>
        <pc:graphicFrameChg chg="add del mod">
          <ac:chgData name="Huy Pham" userId="918db3a1909f15e0" providerId="LiveId" clId="{7C4356BA-0FCF-414C-B565-FEE6E62F1A40}" dt="2024-04-25T09:09:06.435" v="3273"/>
          <ac:graphicFrameMkLst>
            <pc:docMk/>
            <pc:sldMk cId="1412753184" sldId="456"/>
            <ac:graphicFrameMk id="63" creationId="{47BE54DB-FC8D-3A11-FFA0-7BFCDAB238E5}"/>
          </ac:graphicFrameMkLst>
        </pc:graphicFrameChg>
        <pc:picChg chg="del">
          <ac:chgData name="Huy Pham" userId="918db3a1909f15e0" providerId="LiveId" clId="{7C4356BA-0FCF-414C-B565-FEE6E62F1A40}" dt="2024-04-25T09:06:57.748" v="3234" actId="478"/>
          <ac:picMkLst>
            <pc:docMk/>
            <pc:sldMk cId="1412753184" sldId="456"/>
            <ac:picMk id="24" creationId="{4CEB0D3D-4E02-89DF-663F-1473AC0BCE6C}"/>
          </ac:picMkLst>
        </pc:picChg>
        <pc:cxnChg chg="add mod">
          <ac:chgData name="Huy Pham" userId="918db3a1909f15e0" providerId="LiveId" clId="{7C4356BA-0FCF-414C-B565-FEE6E62F1A40}" dt="2024-04-25T09:08:38.911" v="3258" actId="1076"/>
          <ac:cxnSpMkLst>
            <pc:docMk/>
            <pc:sldMk cId="1412753184" sldId="456"/>
            <ac:cxnSpMk id="25" creationId="{AF491484-3EC4-F1E6-DCBA-276EA5731BCA}"/>
          </ac:cxnSpMkLst>
        </pc:cxnChg>
        <pc:cxnChg chg="add mod">
          <ac:chgData name="Huy Pham" userId="918db3a1909f15e0" providerId="LiveId" clId="{7C4356BA-0FCF-414C-B565-FEE6E62F1A40}" dt="2024-04-25T09:17:27.717" v="3387" actId="693"/>
          <ac:cxnSpMkLst>
            <pc:docMk/>
            <pc:sldMk cId="1412753184" sldId="456"/>
            <ac:cxnSpMk id="26" creationId="{7BCCBD97-CC75-920D-9A56-699C5AAC3915}"/>
          </ac:cxnSpMkLst>
        </pc:cxnChg>
        <pc:cxnChg chg="add mod">
          <ac:chgData name="Huy Pham" userId="918db3a1909f15e0" providerId="LiveId" clId="{7C4356BA-0FCF-414C-B565-FEE6E62F1A40}" dt="2024-04-25T09:08:38.911" v="3258" actId="1076"/>
          <ac:cxnSpMkLst>
            <pc:docMk/>
            <pc:sldMk cId="1412753184" sldId="456"/>
            <ac:cxnSpMk id="27" creationId="{1BA84623-9FE3-1F6C-E7A4-AB71879F5B54}"/>
          </ac:cxnSpMkLst>
        </pc:cxnChg>
        <pc:cxnChg chg="add mod">
          <ac:chgData name="Huy Pham" userId="918db3a1909f15e0" providerId="LiveId" clId="{7C4356BA-0FCF-414C-B565-FEE6E62F1A40}" dt="2024-04-25T09:08:38.911" v="3258" actId="1076"/>
          <ac:cxnSpMkLst>
            <pc:docMk/>
            <pc:sldMk cId="1412753184" sldId="456"/>
            <ac:cxnSpMk id="28" creationId="{E97DAB54-7995-3312-C1AA-9828BF5CB3BA}"/>
          </ac:cxnSpMkLst>
        </pc:cxnChg>
        <pc:cxnChg chg="add mod">
          <ac:chgData name="Huy Pham" userId="918db3a1909f15e0" providerId="LiveId" clId="{7C4356BA-0FCF-414C-B565-FEE6E62F1A40}" dt="2024-04-25T09:08:38.911" v="3258" actId="1076"/>
          <ac:cxnSpMkLst>
            <pc:docMk/>
            <pc:sldMk cId="1412753184" sldId="456"/>
            <ac:cxnSpMk id="29" creationId="{6EEF544F-D23B-C9CF-9623-00F2DD074D04}"/>
          </ac:cxnSpMkLst>
        </pc:cxnChg>
        <pc:cxnChg chg="add mod">
          <ac:chgData name="Huy Pham" userId="918db3a1909f15e0" providerId="LiveId" clId="{7C4356BA-0FCF-414C-B565-FEE6E62F1A40}" dt="2024-04-25T09:17:27.717" v="3387" actId="693"/>
          <ac:cxnSpMkLst>
            <pc:docMk/>
            <pc:sldMk cId="1412753184" sldId="456"/>
            <ac:cxnSpMk id="34" creationId="{AEA9682F-E8A7-1175-A42D-C5D852DE4CD0}"/>
          </ac:cxnSpMkLst>
        </pc:cxnChg>
        <pc:cxnChg chg="add del mod">
          <ac:chgData name="Huy Pham" userId="918db3a1909f15e0" providerId="LiveId" clId="{7C4356BA-0FCF-414C-B565-FEE6E62F1A40}" dt="2024-04-25T09:11:46.825" v="3323" actId="21"/>
          <ac:cxnSpMkLst>
            <pc:docMk/>
            <pc:sldMk cId="1412753184" sldId="456"/>
            <ac:cxnSpMk id="35" creationId="{93D99C7C-4BA8-699F-75DB-3041C66C33F5}"/>
          </ac:cxnSpMkLst>
        </pc:cxnChg>
        <pc:cxnChg chg="add mod">
          <ac:chgData name="Huy Pham" userId="918db3a1909f15e0" providerId="LiveId" clId="{7C4356BA-0FCF-414C-B565-FEE6E62F1A40}" dt="2024-04-25T09:08:38.911" v="3258" actId="1076"/>
          <ac:cxnSpMkLst>
            <pc:docMk/>
            <pc:sldMk cId="1412753184" sldId="456"/>
            <ac:cxnSpMk id="36" creationId="{94909E44-C25F-0773-1BC3-C108A740A23C}"/>
          </ac:cxnSpMkLst>
        </pc:cxnChg>
        <pc:cxnChg chg="add mod">
          <ac:chgData name="Huy Pham" userId="918db3a1909f15e0" providerId="LiveId" clId="{7C4356BA-0FCF-414C-B565-FEE6E62F1A40}" dt="2024-04-25T09:08:38.911" v="3258" actId="1076"/>
          <ac:cxnSpMkLst>
            <pc:docMk/>
            <pc:sldMk cId="1412753184" sldId="456"/>
            <ac:cxnSpMk id="37" creationId="{FD49DE96-D6D8-CE73-28C6-7E8AD471D3F0}"/>
          </ac:cxnSpMkLst>
        </pc:cxnChg>
        <pc:cxnChg chg="add mod">
          <ac:chgData name="Huy Pham" userId="918db3a1909f15e0" providerId="LiveId" clId="{7C4356BA-0FCF-414C-B565-FEE6E62F1A40}" dt="2024-04-25T09:08:38.911" v="3258" actId="1076"/>
          <ac:cxnSpMkLst>
            <pc:docMk/>
            <pc:sldMk cId="1412753184" sldId="456"/>
            <ac:cxnSpMk id="38" creationId="{CF6C715E-CCB7-FAD0-52E7-0AF78A7A950B}"/>
          </ac:cxnSpMkLst>
        </pc:cxnChg>
        <pc:cxnChg chg="add mod">
          <ac:chgData name="Huy Pham" userId="918db3a1909f15e0" providerId="LiveId" clId="{7C4356BA-0FCF-414C-B565-FEE6E62F1A40}" dt="2024-04-25T09:08:38.911" v="3258" actId="1076"/>
          <ac:cxnSpMkLst>
            <pc:docMk/>
            <pc:sldMk cId="1412753184" sldId="456"/>
            <ac:cxnSpMk id="39" creationId="{5F882B69-08C4-EC07-858F-487EFE3B16DC}"/>
          </ac:cxnSpMkLst>
        </pc:cxnChg>
        <pc:cxnChg chg="add mod">
          <ac:chgData name="Huy Pham" userId="918db3a1909f15e0" providerId="LiveId" clId="{7C4356BA-0FCF-414C-B565-FEE6E62F1A40}" dt="2024-04-25T09:08:38.911" v="3258" actId="1076"/>
          <ac:cxnSpMkLst>
            <pc:docMk/>
            <pc:sldMk cId="1412753184" sldId="456"/>
            <ac:cxnSpMk id="40" creationId="{75CBDA66-A176-4C38-EAE4-C192C2636C74}"/>
          </ac:cxnSpMkLst>
        </pc:cxnChg>
        <pc:cxnChg chg="add del mod">
          <ac:chgData name="Huy Pham" userId="918db3a1909f15e0" providerId="LiveId" clId="{7C4356BA-0FCF-414C-B565-FEE6E62F1A40}" dt="2024-04-25T09:17:11.973" v="3383" actId="21"/>
          <ac:cxnSpMkLst>
            <pc:docMk/>
            <pc:sldMk cId="1412753184" sldId="456"/>
            <ac:cxnSpMk id="41" creationId="{44DF6016-3827-E12A-667D-732EF641DB6C}"/>
          </ac:cxnSpMkLst>
        </pc:cxnChg>
        <pc:cxnChg chg="add mod">
          <ac:chgData name="Huy Pham" userId="918db3a1909f15e0" providerId="LiveId" clId="{7C4356BA-0FCF-414C-B565-FEE6E62F1A40}" dt="2024-04-25T09:15:49.273" v="3355" actId="1037"/>
          <ac:cxnSpMkLst>
            <pc:docMk/>
            <pc:sldMk cId="1412753184" sldId="456"/>
            <ac:cxnSpMk id="42" creationId="{9400FFC2-B53B-5CAA-4C84-3970E3965CCC}"/>
          </ac:cxnSpMkLst>
        </pc:cxnChg>
        <pc:cxnChg chg="add del mod">
          <ac:chgData name="Huy Pham" userId="918db3a1909f15e0" providerId="LiveId" clId="{7C4356BA-0FCF-414C-B565-FEE6E62F1A40}" dt="2024-04-25T09:17:05.674" v="3382" actId="693"/>
          <ac:cxnSpMkLst>
            <pc:docMk/>
            <pc:sldMk cId="1412753184" sldId="456"/>
            <ac:cxnSpMk id="43" creationId="{AEDBE03E-7C9D-28C7-1692-E6F7C57A271B}"/>
          </ac:cxnSpMkLst>
        </pc:cxnChg>
        <pc:cxnChg chg="add mod">
          <ac:chgData name="Huy Pham" userId="918db3a1909f15e0" providerId="LiveId" clId="{7C4356BA-0FCF-414C-B565-FEE6E62F1A40}" dt="2024-04-25T09:11:51.342" v="3326" actId="1036"/>
          <ac:cxnSpMkLst>
            <pc:docMk/>
            <pc:sldMk cId="1412753184" sldId="456"/>
            <ac:cxnSpMk id="71" creationId="{93D99C7C-4BA8-699F-75DB-3041C66C33F5}"/>
          </ac:cxnSpMkLst>
        </pc:cxnChg>
        <pc:cxnChg chg="add mod">
          <ac:chgData name="Huy Pham" userId="918db3a1909f15e0" providerId="LiveId" clId="{7C4356BA-0FCF-414C-B565-FEE6E62F1A40}" dt="2024-04-25T09:16:04.220" v="3362" actId="1035"/>
          <ac:cxnSpMkLst>
            <pc:docMk/>
            <pc:sldMk cId="1412753184" sldId="456"/>
            <ac:cxnSpMk id="81" creationId="{174C4C77-2552-5469-7285-F6E2DF8ED48E}"/>
          </ac:cxnSpMkLst>
        </pc:cxnChg>
        <pc:cxnChg chg="add mod">
          <ac:chgData name="Huy Pham" userId="918db3a1909f15e0" providerId="LiveId" clId="{7C4356BA-0FCF-414C-B565-FEE6E62F1A40}" dt="2024-04-25T09:17:12.298" v="3384"/>
          <ac:cxnSpMkLst>
            <pc:docMk/>
            <pc:sldMk cId="1412753184" sldId="456"/>
            <ac:cxnSpMk id="85" creationId="{44DF6016-3827-E12A-667D-732EF641DB6C}"/>
          </ac:cxnSpMkLst>
        </pc:cxnChg>
      </pc:sldChg>
      <pc:sldChg chg="addSp delSp modSp add mod">
        <pc:chgData name="Huy Pham" userId="918db3a1909f15e0" providerId="LiveId" clId="{7C4356BA-0FCF-414C-B565-FEE6E62F1A40}" dt="2024-04-29T07:40:06.174" v="3910" actId="14100"/>
        <pc:sldMkLst>
          <pc:docMk/>
          <pc:sldMk cId="1704158310" sldId="457"/>
        </pc:sldMkLst>
        <pc:spChg chg="add mod">
          <ac:chgData name="Huy Pham" userId="918db3a1909f15e0" providerId="LiveId" clId="{7C4356BA-0FCF-414C-B565-FEE6E62F1A40}" dt="2024-04-29T07:40:01.121" v="3908" actId="14100"/>
          <ac:spMkLst>
            <pc:docMk/>
            <pc:sldMk cId="1704158310" sldId="457"/>
            <ac:spMk id="23" creationId="{D1A3ABE7-609C-C7A2-08C7-98F126472E4E}"/>
          </ac:spMkLst>
        </pc:spChg>
        <pc:spChg chg="add mod">
          <ac:chgData name="Huy Pham" userId="918db3a1909f15e0" providerId="LiveId" clId="{7C4356BA-0FCF-414C-B565-FEE6E62F1A40}" dt="2024-04-29T07:39:58.315" v="3907" actId="14100"/>
          <ac:spMkLst>
            <pc:docMk/>
            <pc:sldMk cId="1704158310" sldId="457"/>
            <ac:spMk id="26" creationId="{33B1082E-A1AE-4683-E441-055A8E00D327}"/>
          </ac:spMkLst>
        </pc:spChg>
        <pc:spChg chg="add mod">
          <ac:chgData name="Huy Pham" userId="918db3a1909f15e0" providerId="LiveId" clId="{7C4356BA-0FCF-414C-B565-FEE6E62F1A40}" dt="2024-04-29T07:39:54.712" v="3906" actId="14100"/>
          <ac:spMkLst>
            <pc:docMk/>
            <pc:sldMk cId="1704158310" sldId="457"/>
            <ac:spMk id="31" creationId="{46577714-9301-B8DC-8148-3C584FCCF6E0}"/>
          </ac:spMkLst>
        </pc:spChg>
        <pc:graphicFrameChg chg="add del mod">
          <ac:chgData name="Huy Pham" userId="918db3a1909f15e0" providerId="LiveId" clId="{7C4356BA-0FCF-414C-B565-FEE6E62F1A40}" dt="2024-04-29T07:34:10.840" v="3863"/>
          <ac:graphicFrameMkLst>
            <pc:docMk/>
            <pc:sldMk cId="1704158310" sldId="457"/>
            <ac:graphicFrameMk id="19" creationId="{EB94DD5D-3E1C-A254-0E76-0EBFE4409C82}"/>
          </ac:graphicFrameMkLst>
        </pc:graphicFrameChg>
        <pc:graphicFrameChg chg="add del mod">
          <ac:chgData name="Huy Pham" userId="918db3a1909f15e0" providerId="LiveId" clId="{7C4356BA-0FCF-414C-B565-FEE6E62F1A40}" dt="2024-04-29T07:34:27.678" v="3869"/>
          <ac:graphicFrameMkLst>
            <pc:docMk/>
            <pc:sldMk cId="1704158310" sldId="457"/>
            <ac:graphicFrameMk id="24" creationId="{3C872C82-CA40-003D-4656-D813ECEDB07E}"/>
          </ac:graphicFrameMkLst>
        </pc:graphicFrameChg>
        <pc:graphicFrameChg chg="add del mod">
          <ac:chgData name="Huy Pham" userId="918db3a1909f15e0" providerId="LiveId" clId="{7C4356BA-0FCF-414C-B565-FEE6E62F1A40}" dt="2024-04-29T07:36:02.686" v="3887"/>
          <ac:graphicFrameMkLst>
            <pc:docMk/>
            <pc:sldMk cId="1704158310" sldId="457"/>
            <ac:graphicFrameMk id="29" creationId="{72328BCB-D238-5281-8A88-343C6DA994EB}"/>
          </ac:graphicFrameMkLst>
        </pc:graphicFrameChg>
        <pc:picChg chg="add mod">
          <ac:chgData name="Huy Pham" userId="918db3a1909f15e0" providerId="LiveId" clId="{7C4356BA-0FCF-414C-B565-FEE6E62F1A40}" dt="2024-04-29T07:40:06.174" v="3910" actId="14100"/>
          <ac:picMkLst>
            <pc:docMk/>
            <pc:sldMk cId="1704158310" sldId="457"/>
            <ac:picMk id="27" creationId="{1B5C8D86-D3DC-684E-573B-1A4B9B29E912}"/>
          </ac:picMkLst>
        </pc:picChg>
      </pc:sldChg>
      <pc:sldChg chg="del">
        <pc:chgData name="Huy Pham" userId="918db3a1909f15e0" providerId="LiveId" clId="{7C4356BA-0FCF-414C-B565-FEE6E62F1A40}" dt="2024-04-11T08:13:36.886" v="160" actId="47"/>
        <pc:sldMkLst>
          <pc:docMk/>
          <pc:sldMk cId="2252638529" sldId="457"/>
        </pc:sldMkLst>
      </pc:sldChg>
      <pc:sldChg chg="addSp delSp modSp add mod delAnim">
        <pc:chgData name="Huy Pham" userId="918db3a1909f15e0" providerId="LiveId" clId="{7C4356BA-0FCF-414C-B565-FEE6E62F1A40}" dt="2024-04-29T07:50:14.025" v="4120" actId="1076"/>
        <pc:sldMkLst>
          <pc:docMk/>
          <pc:sldMk cId="1911561858" sldId="458"/>
        </pc:sldMkLst>
        <pc:spChg chg="del">
          <ac:chgData name="Huy Pham" userId="918db3a1909f15e0" providerId="LiveId" clId="{7C4356BA-0FCF-414C-B565-FEE6E62F1A40}" dt="2024-04-29T07:40:50.263" v="3912" actId="478"/>
          <ac:spMkLst>
            <pc:docMk/>
            <pc:sldMk cId="1911561858" sldId="458"/>
            <ac:spMk id="20" creationId="{A06BA14A-8D8C-664A-A722-7DAD205B5E1D}"/>
          </ac:spMkLst>
        </pc:spChg>
        <pc:spChg chg="add mod">
          <ac:chgData name="Huy Pham" userId="918db3a1909f15e0" providerId="LiveId" clId="{7C4356BA-0FCF-414C-B565-FEE6E62F1A40}" dt="2024-04-29T07:41:29.958" v="3927" actId="14100"/>
          <ac:spMkLst>
            <pc:docMk/>
            <pc:sldMk cId="1911561858" sldId="458"/>
            <ac:spMk id="23" creationId="{C2FAA286-16D8-D67E-204F-7EE9B2B15292}"/>
          </ac:spMkLst>
        </pc:spChg>
        <pc:spChg chg="del">
          <ac:chgData name="Huy Pham" userId="918db3a1909f15e0" providerId="LiveId" clId="{7C4356BA-0FCF-414C-B565-FEE6E62F1A40}" dt="2024-04-29T07:40:53.614" v="3913" actId="478"/>
          <ac:spMkLst>
            <pc:docMk/>
            <pc:sldMk cId="1911561858" sldId="458"/>
            <ac:spMk id="28" creationId="{01A38241-D6FE-1204-27E7-CBFDC0C78809}"/>
          </ac:spMkLst>
        </pc:spChg>
        <pc:spChg chg="add del mod">
          <ac:chgData name="Huy Pham" userId="918db3a1909f15e0" providerId="LiveId" clId="{7C4356BA-0FCF-414C-B565-FEE6E62F1A40}" dt="2024-04-29T07:43:15.973" v="3950" actId="478"/>
          <ac:spMkLst>
            <pc:docMk/>
            <pc:sldMk cId="1911561858" sldId="458"/>
            <ac:spMk id="34" creationId="{8BFD436A-3B3E-6FB5-9225-F04F85EA48B4}"/>
          </ac:spMkLst>
        </pc:spChg>
        <pc:spChg chg="add mod">
          <ac:chgData name="Huy Pham" userId="918db3a1909f15e0" providerId="LiveId" clId="{7C4356BA-0FCF-414C-B565-FEE6E62F1A40}" dt="2024-04-29T07:50:02.908" v="4117" actId="1076"/>
          <ac:spMkLst>
            <pc:docMk/>
            <pc:sldMk cId="1911561858" sldId="458"/>
            <ac:spMk id="36" creationId="{910C7E40-5814-951E-BEC0-DCEBD484852B}"/>
          </ac:spMkLst>
        </pc:spChg>
        <pc:spChg chg="add mod">
          <ac:chgData name="Huy Pham" userId="918db3a1909f15e0" providerId="LiveId" clId="{7C4356BA-0FCF-414C-B565-FEE6E62F1A40}" dt="2024-04-29T07:50:02.908" v="4117" actId="1076"/>
          <ac:spMkLst>
            <pc:docMk/>
            <pc:sldMk cId="1911561858" sldId="458"/>
            <ac:spMk id="38" creationId="{1CC991A2-5F30-9145-1D0E-987D7DB48886}"/>
          </ac:spMkLst>
        </pc:spChg>
        <pc:spChg chg="add del mod">
          <ac:chgData name="Huy Pham" userId="918db3a1909f15e0" providerId="LiveId" clId="{7C4356BA-0FCF-414C-B565-FEE6E62F1A40}" dt="2024-04-29T07:49:29.549" v="4111" actId="478"/>
          <ac:spMkLst>
            <pc:docMk/>
            <pc:sldMk cId="1911561858" sldId="458"/>
            <ac:spMk id="39" creationId="{F5C5E74A-1172-DED0-2986-9240590BAB95}"/>
          </ac:spMkLst>
        </pc:spChg>
        <pc:spChg chg="add mod">
          <ac:chgData name="Huy Pham" userId="918db3a1909f15e0" providerId="LiveId" clId="{7C4356BA-0FCF-414C-B565-FEE6E62F1A40}" dt="2024-04-29T07:49:43.488" v="4113" actId="1076"/>
          <ac:spMkLst>
            <pc:docMk/>
            <pc:sldMk cId="1911561858" sldId="458"/>
            <ac:spMk id="42" creationId="{06ABCBF1-1B8D-CFB9-D6CF-F3A2AF09E226}"/>
          </ac:spMkLst>
        </pc:spChg>
        <pc:spChg chg="add del mod">
          <ac:chgData name="Huy Pham" userId="918db3a1909f15e0" providerId="LiveId" clId="{7C4356BA-0FCF-414C-B565-FEE6E62F1A40}" dt="2024-04-29T07:47:18.046" v="4097" actId="478"/>
          <ac:spMkLst>
            <pc:docMk/>
            <pc:sldMk cId="1911561858" sldId="458"/>
            <ac:spMk id="45" creationId="{25B6FCC9-3CBD-5927-F068-432B2D2E1538}"/>
          </ac:spMkLst>
        </pc:spChg>
        <pc:spChg chg="add mod">
          <ac:chgData name="Huy Pham" userId="918db3a1909f15e0" providerId="LiveId" clId="{7C4356BA-0FCF-414C-B565-FEE6E62F1A40}" dt="2024-04-29T07:49:53.931" v="4115" actId="14100"/>
          <ac:spMkLst>
            <pc:docMk/>
            <pc:sldMk cId="1911561858" sldId="458"/>
            <ac:spMk id="48" creationId="{73DA3415-067C-1921-E939-A700913694AF}"/>
          </ac:spMkLst>
        </pc:spChg>
        <pc:spChg chg="add mod">
          <ac:chgData name="Huy Pham" userId="918db3a1909f15e0" providerId="LiveId" clId="{7C4356BA-0FCF-414C-B565-FEE6E62F1A40}" dt="2024-04-29T07:49:59.222" v="4116" actId="1076"/>
          <ac:spMkLst>
            <pc:docMk/>
            <pc:sldMk cId="1911561858" sldId="458"/>
            <ac:spMk id="51" creationId="{66D11726-5788-796D-BFB3-1258CB26371B}"/>
          </ac:spMkLst>
        </pc:spChg>
        <pc:spChg chg="add mod">
          <ac:chgData name="Huy Pham" userId="918db3a1909f15e0" providerId="LiveId" clId="{7C4356BA-0FCF-414C-B565-FEE6E62F1A40}" dt="2024-04-29T07:50:14.025" v="4120" actId="1076"/>
          <ac:spMkLst>
            <pc:docMk/>
            <pc:sldMk cId="1911561858" sldId="458"/>
            <ac:spMk id="54" creationId="{98606814-C6CE-31D0-3642-7B5DC2A68516}"/>
          </ac:spMkLst>
        </pc:spChg>
        <pc:graphicFrameChg chg="add del mod">
          <ac:chgData name="Huy Pham" userId="918db3a1909f15e0" providerId="LiveId" clId="{7C4356BA-0FCF-414C-B565-FEE6E62F1A40}" dt="2024-04-29T07:41:02.117" v="3916"/>
          <ac:graphicFrameMkLst>
            <pc:docMk/>
            <pc:sldMk cId="1911561858" sldId="458"/>
            <ac:graphicFrameMk id="19" creationId="{5B132469-0FBE-9CE3-CEAF-000D83662C50}"/>
          </ac:graphicFrameMkLst>
        </pc:graphicFrameChg>
        <pc:graphicFrameChg chg="add del mod">
          <ac:chgData name="Huy Pham" userId="918db3a1909f15e0" providerId="LiveId" clId="{7C4356BA-0FCF-414C-B565-FEE6E62F1A40}" dt="2024-04-29T07:46:00.165" v="4061"/>
          <ac:graphicFrameMkLst>
            <pc:docMk/>
            <pc:sldMk cId="1911561858" sldId="458"/>
            <ac:graphicFrameMk id="40" creationId="{C26485A8-2E28-1E9F-3BC2-F37C94E3968D}"/>
          </ac:graphicFrameMkLst>
        </pc:graphicFrameChg>
        <pc:graphicFrameChg chg="add del mod">
          <ac:chgData name="Huy Pham" userId="918db3a1909f15e0" providerId="LiveId" clId="{7C4356BA-0FCF-414C-B565-FEE6E62F1A40}" dt="2024-04-29T07:46:11.514" v="4068"/>
          <ac:graphicFrameMkLst>
            <pc:docMk/>
            <pc:sldMk cId="1911561858" sldId="458"/>
            <ac:graphicFrameMk id="43" creationId="{F7B2364D-6938-77E0-F83D-5FDB7CFE5D0A}"/>
          </ac:graphicFrameMkLst>
        </pc:graphicFrameChg>
        <pc:graphicFrameChg chg="add del mod">
          <ac:chgData name="Huy Pham" userId="918db3a1909f15e0" providerId="LiveId" clId="{7C4356BA-0FCF-414C-B565-FEE6E62F1A40}" dt="2024-04-29T07:46:19.426" v="4074"/>
          <ac:graphicFrameMkLst>
            <pc:docMk/>
            <pc:sldMk cId="1911561858" sldId="458"/>
            <ac:graphicFrameMk id="46" creationId="{0DB17F29-7A44-BA57-D7FA-86D64F6649CA}"/>
          </ac:graphicFrameMkLst>
        </pc:graphicFrameChg>
        <pc:graphicFrameChg chg="add del mod">
          <ac:chgData name="Huy Pham" userId="918db3a1909f15e0" providerId="LiveId" clId="{7C4356BA-0FCF-414C-B565-FEE6E62F1A40}" dt="2024-04-29T07:46:27.500" v="4080"/>
          <ac:graphicFrameMkLst>
            <pc:docMk/>
            <pc:sldMk cId="1911561858" sldId="458"/>
            <ac:graphicFrameMk id="49" creationId="{6651DA86-CAFF-F73F-1A5A-6C580A22F43B}"/>
          </ac:graphicFrameMkLst>
        </pc:graphicFrameChg>
        <pc:graphicFrameChg chg="add del mod">
          <ac:chgData name="Huy Pham" userId="918db3a1909f15e0" providerId="LiveId" clId="{7C4356BA-0FCF-414C-B565-FEE6E62F1A40}" dt="2024-04-29T07:46:36.666" v="4086"/>
          <ac:graphicFrameMkLst>
            <pc:docMk/>
            <pc:sldMk cId="1911561858" sldId="458"/>
            <ac:graphicFrameMk id="52" creationId="{695E8097-CC38-A726-41A0-8B8444D6F332}"/>
          </ac:graphicFrameMkLst>
        </pc:graphicFrameChg>
        <pc:picChg chg="del">
          <ac:chgData name="Huy Pham" userId="918db3a1909f15e0" providerId="LiveId" clId="{7C4356BA-0FCF-414C-B565-FEE6E62F1A40}" dt="2024-04-29T07:49:37.448" v="4112" actId="478"/>
          <ac:picMkLst>
            <pc:docMk/>
            <pc:sldMk cId="1911561858" sldId="458"/>
            <ac:picMk id="21" creationId="{F6B90C8E-5480-FD36-F022-548CC0C5F1C5}"/>
          </ac:picMkLst>
        </pc:picChg>
        <pc:picChg chg="add del mod">
          <ac:chgData name="Huy Pham" userId="918db3a1909f15e0" providerId="LiveId" clId="{7C4356BA-0FCF-414C-B565-FEE6E62F1A40}" dt="2024-04-29T07:46:03.200" v="4064" actId="478"/>
          <ac:picMkLst>
            <pc:docMk/>
            <pc:sldMk cId="1911561858" sldId="458"/>
            <ac:picMk id="24" creationId="{0A5A507B-ABC2-DC49-B2C8-E9FB8560961B}"/>
          </ac:picMkLst>
        </pc:picChg>
        <pc:cxnChg chg="add mod">
          <ac:chgData name="Huy Pham" userId="918db3a1909f15e0" providerId="LiveId" clId="{7C4356BA-0FCF-414C-B565-FEE6E62F1A40}" dt="2024-04-29T07:50:02.908" v="4117" actId="1076"/>
          <ac:cxnSpMkLst>
            <pc:docMk/>
            <pc:sldMk cId="1911561858" sldId="458"/>
            <ac:cxnSpMk id="26" creationId="{CC602020-2420-A377-0C81-17199B4DEA61}"/>
          </ac:cxnSpMkLst>
        </pc:cxnChg>
        <pc:cxnChg chg="add mod">
          <ac:chgData name="Huy Pham" userId="918db3a1909f15e0" providerId="LiveId" clId="{7C4356BA-0FCF-414C-B565-FEE6E62F1A40}" dt="2024-04-29T07:50:02.908" v="4117" actId="1076"/>
          <ac:cxnSpMkLst>
            <pc:docMk/>
            <pc:sldMk cId="1911561858" sldId="458"/>
            <ac:cxnSpMk id="30" creationId="{F94A32E2-5203-E83F-0256-34305C930CC3}"/>
          </ac:cxnSpMkLst>
        </pc:cxnChg>
      </pc:sldChg>
      <pc:sldChg chg="del">
        <pc:chgData name="Huy Pham" userId="918db3a1909f15e0" providerId="LiveId" clId="{7C4356BA-0FCF-414C-B565-FEE6E62F1A40}" dt="2024-04-11T08:13:35.529" v="159" actId="47"/>
        <pc:sldMkLst>
          <pc:docMk/>
          <pc:sldMk cId="2727234574" sldId="458"/>
        </pc:sldMkLst>
      </pc:sldChg>
      <pc:sldChg chg="addSp delSp modSp add mod">
        <pc:chgData name="Huy Pham" userId="918db3a1909f15e0" providerId="LiveId" clId="{7C4356BA-0FCF-414C-B565-FEE6E62F1A40}" dt="2024-04-29T08:49:05.725" v="5090" actId="1076"/>
        <pc:sldMkLst>
          <pc:docMk/>
          <pc:sldMk cId="2047066890" sldId="459"/>
        </pc:sldMkLst>
        <pc:spChg chg="mod">
          <ac:chgData name="Huy Pham" userId="918db3a1909f15e0" providerId="LiveId" clId="{7C4356BA-0FCF-414C-B565-FEE6E62F1A40}" dt="2024-04-29T08:01:52.530" v="4566" actId="14100"/>
          <ac:spMkLst>
            <pc:docMk/>
            <pc:sldMk cId="2047066890" sldId="459"/>
            <ac:spMk id="20" creationId="{A06BA14A-8D8C-664A-A722-7DAD205B5E1D}"/>
          </ac:spMkLst>
        </pc:spChg>
        <pc:spChg chg="mod">
          <ac:chgData name="Huy Pham" userId="918db3a1909f15e0" providerId="LiveId" clId="{7C4356BA-0FCF-414C-B565-FEE6E62F1A40}" dt="2024-04-29T08:02:48.329" v="4570" actId="1076"/>
          <ac:spMkLst>
            <pc:docMk/>
            <pc:sldMk cId="2047066890" sldId="459"/>
            <ac:spMk id="21" creationId="{64A81F32-BDAC-A6FD-3CD1-BE8C48AEA76F}"/>
          </ac:spMkLst>
        </pc:spChg>
        <pc:spChg chg="add mod">
          <ac:chgData name="Huy Pham" userId="918db3a1909f15e0" providerId="LiveId" clId="{7C4356BA-0FCF-414C-B565-FEE6E62F1A40}" dt="2024-04-29T08:02:03.994" v="4568" actId="1076"/>
          <ac:spMkLst>
            <pc:docMk/>
            <pc:sldMk cId="2047066890" sldId="459"/>
            <ac:spMk id="22" creationId="{B19638D8-5C0F-EE36-F472-E81FB60F6885}"/>
          </ac:spMkLst>
        </pc:spChg>
        <pc:spChg chg="mod">
          <ac:chgData name="Huy Pham" userId="918db3a1909f15e0" providerId="LiveId" clId="{7C4356BA-0FCF-414C-B565-FEE6E62F1A40}" dt="2024-04-29T08:05:52.424" v="4597" actId="20577"/>
          <ac:spMkLst>
            <pc:docMk/>
            <pc:sldMk cId="2047066890" sldId="459"/>
            <ac:spMk id="23" creationId="{4517167A-D13B-02D8-5FEA-7049DF8002B3}"/>
          </ac:spMkLst>
        </pc:spChg>
        <pc:spChg chg="mod">
          <ac:chgData name="Huy Pham" userId="918db3a1909f15e0" providerId="LiveId" clId="{7C4356BA-0FCF-414C-B565-FEE6E62F1A40}" dt="2024-04-29T08:02:48.329" v="4570" actId="1076"/>
          <ac:spMkLst>
            <pc:docMk/>
            <pc:sldMk cId="2047066890" sldId="459"/>
            <ac:spMk id="27" creationId="{D3EE1620-DDD3-71D8-519A-3511AA4A2991}"/>
          </ac:spMkLst>
        </pc:spChg>
        <pc:spChg chg="mod">
          <ac:chgData name="Huy Pham" userId="918db3a1909f15e0" providerId="LiveId" clId="{7C4356BA-0FCF-414C-B565-FEE6E62F1A40}" dt="2024-04-29T08:02:48.329" v="4570" actId="1076"/>
          <ac:spMkLst>
            <pc:docMk/>
            <pc:sldMk cId="2047066890" sldId="459"/>
            <ac:spMk id="28" creationId="{87C5A949-0FE4-3CD8-9957-06B45A373DD6}"/>
          </ac:spMkLst>
        </pc:spChg>
        <pc:spChg chg="mod">
          <ac:chgData name="Huy Pham" userId="918db3a1909f15e0" providerId="LiveId" clId="{7C4356BA-0FCF-414C-B565-FEE6E62F1A40}" dt="2024-04-29T08:02:48.329" v="4570" actId="1076"/>
          <ac:spMkLst>
            <pc:docMk/>
            <pc:sldMk cId="2047066890" sldId="459"/>
            <ac:spMk id="29" creationId="{45AB699F-9367-8073-6A8F-40677184B4E8}"/>
          </ac:spMkLst>
        </pc:spChg>
        <pc:spChg chg="mod">
          <ac:chgData name="Huy Pham" userId="918db3a1909f15e0" providerId="LiveId" clId="{7C4356BA-0FCF-414C-B565-FEE6E62F1A40}" dt="2024-04-29T08:02:48.329" v="4570" actId="1076"/>
          <ac:spMkLst>
            <pc:docMk/>
            <pc:sldMk cId="2047066890" sldId="459"/>
            <ac:spMk id="30" creationId="{545BC0B8-B40B-8DDA-E618-76CF037341C3}"/>
          </ac:spMkLst>
        </pc:spChg>
        <pc:spChg chg="mod">
          <ac:chgData name="Huy Pham" userId="918db3a1909f15e0" providerId="LiveId" clId="{7C4356BA-0FCF-414C-B565-FEE6E62F1A40}" dt="2024-04-29T08:02:48.329" v="4570" actId="1076"/>
          <ac:spMkLst>
            <pc:docMk/>
            <pc:sldMk cId="2047066890" sldId="459"/>
            <ac:spMk id="31" creationId="{43BC06AC-1922-9534-2D6D-01686594058F}"/>
          </ac:spMkLst>
        </pc:spChg>
        <pc:spChg chg="mod">
          <ac:chgData name="Huy Pham" userId="918db3a1909f15e0" providerId="LiveId" clId="{7C4356BA-0FCF-414C-B565-FEE6E62F1A40}" dt="2024-04-29T08:02:48.329" v="4570" actId="1076"/>
          <ac:spMkLst>
            <pc:docMk/>
            <pc:sldMk cId="2047066890" sldId="459"/>
            <ac:spMk id="37" creationId="{6B1D9667-1FB9-B21E-2E80-28FD31A4308C}"/>
          </ac:spMkLst>
        </pc:spChg>
        <pc:spChg chg="mod">
          <ac:chgData name="Huy Pham" userId="918db3a1909f15e0" providerId="LiveId" clId="{7C4356BA-0FCF-414C-B565-FEE6E62F1A40}" dt="2024-04-29T08:02:48.329" v="4570" actId="1076"/>
          <ac:spMkLst>
            <pc:docMk/>
            <pc:sldMk cId="2047066890" sldId="459"/>
            <ac:spMk id="38" creationId="{4732DEBB-FCB1-12A4-4A47-74A932187027}"/>
          </ac:spMkLst>
        </pc:spChg>
        <pc:spChg chg="mod">
          <ac:chgData name="Huy Pham" userId="918db3a1909f15e0" providerId="LiveId" clId="{7C4356BA-0FCF-414C-B565-FEE6E62F1A40}" dt="2024-04-29T08:02:48.329" v="4570" actId="1076"/>
          <ac:spMkLst>
            <pc:docMk/>
            <pc:sldMk cId="2047066890" sldId="459"/>
            <ac:spMk id="39" creationId="{CCA7C387-873B-0C35-A4BD-33E6091866A8}"/>
          </ac:spMkLst>
        </pc:spChg>
        <pc:spChg chg="mod">
          <ac:chgData name="Huy Pham" userId="918db3a1909f15e0" providerId="LiveId" clId="{7C4356BA-0FCF-414C-B565-FEE6E62F1A40}" dt="2024-04-29T08:02:48.329" v="4570" actId="1076"/>
          <ac:spMkLst>
            <pc:docMk/>
            <pc:sldMk cId="2047066890" sldId="459"/>
            <ac:spMk id="42" creationId="{D791824E-1E37-72BA-FE43-0E9B4ED3AE48}"/>
          </ac:spMkLst>
        </pc:spChg>
        <pc:spChg chg="mod">
          <ac:chgData name="Huy Pham" userId="918db3a1909f15e0" providerId="LiveId" clId="{7C4356BA-0FCF-414C-B565-FEE6E62F1A40}" dt="2024-04-29T08:02:48.329" v="4570" actId="1076"/>
          <ac:spMkLst>
            <pc:docMk/>
            <pc:sldMk cId="2047066890" sldId="459"/>
            <ac:spMk id="43" creationId="{CA090462-9236-D0DE-383F-71288F7D9227}"/>
          </ac:spMkLst>
        </pc:spChg>
        <pc:spChg chg="mod">
          <ac:chgData name="Huy Pham" userId="918db3a1909f15e0" providerId="LiveId" clId="{7C4356BA-0FCF-414C-B565-FEE6E62F1A40}" dt="2024-04-29T08:12:52.399" v="4738" actId="1076"/>
          <ac:spMkLst>
            <pc:docMk/>
            <pc:sldMk cId="2047066890" sldId="459"/>
            <ac:spMk id="46" creationId="{09068EE7-FDEA-5B5C-89EC-8481770F1807}"/>
          </ac:spMkLst>
        </pc:spChg>
        <pc:spChg chg="add mod">
          <ac:chgData name="Huy Pham" userId="918db3a1909f15e0" providerId="LiveId" clId="{7C4356BA-0FCF-414C-B565-FEE6E62F1A40}" dt="2024-04-29T08:12:48.591" v="4737" actId="1076"/>
          <ac:spMkLst>
            <pc:docMk/>
            <pc:sldMk cId="2047066890" sldId="459"/>
            <ac:spMk id="47" creationId="{7575D655-8D34-DA23-35DF-F66EA30E29D8}"/>
          </ac:spMkLst>
        </pc:spChg>
        <pc:spChg chg="mod">
          <ac:chgData name="Huy Pham" userId="918db3a1909f15e0" providerId="LiveId" clId="{7C4356BA-0FCF-414C-B565-FEE6E62F1A40}" dt="2024-04-29T08:02:40.546" v="4569" actId="1076"/>
          <ac:spMkLst>
            <pc:docMk/>
            <pc:sldMk cId="2047066890" sldId="459"/>
            <ac:spMk id="48" creationId="{91E8C93F-8A19-A154-4FAE-84664EB36D98}"/>
          </ac:spMkLst>
        </pc:spChg>
        <pc:spChg chg="mod">
          <ac:chgData name="Huy Pham" userId="918db3a1909f15e0" providerId="LiveId" clId="{7C4356BA-0FCF-414C-B565-FEE6E62F1A40}" dt="2024-04-29T08:02:40.546" v="4569" actId="1076"/>
          <ac:spMkLst>
            <pc:docMk/>
            <pc:sldMk cId="2047066890" sldId="459"/>
            <ac:spMk id="49" creationId="{2265A516-68D9-3508-381E-D5FD128B001C}"/>
          </ac:spMkLst>
        </pc:spChg>
        <pc:spChg chg="add mod">
          <ac:chgData name="Huy Pham" userId="918db3a1909f15e0" providerId="LiveId" clId="{7C4356BA-0FCF-414C-B565-FEE6E62F1A40}" dt="2024-04-29T08:12:55.495" v="4739" actId="1076"/>
          <ac:spMkLst>
            <pc:docMk/>
            <pc:sldMk cId="2047066890" sldId="459"/>
            <ac:spMk id="51" creationId="{E6E3E2E3-4E8C-317E-A46C-E0DADDAB6BCA}"/>
          </ac:spMkLst>
        </pc:spChg>
        <pc:spChg chg="add mod">
          <ac:chgData name="Huy Pham" userId="918db3a1909f15e0" providerId="LiveId" clId="{7C4356BA-0FCF-414C-B565-FEE6E62F1A40}" dt="2024-04-29T08:12:48.591" v="4737" actId="1076"/>
          <ac:spMkLst>
            <pc:docMk/>
            <pc:sldMk cId="2047066890" sldId="459"/>
            <ac:spMk id="55" creationId="{C378DF53-FADA-3CCA-84BB-E050F064A997}"/>
          </ac:spMkLst>
        </pc:spChg>
        <pc:spChg chg="add mod">
          <ac:chgData name="Huy Pham" userId="918db3a1909f15e0" providerId="LiveId" clId="{7C4356BA-0FCF-414C-B565-FEE6E62F1A40}" dt="2024-04-29T08:13:07.943" v="4743" actId="1035"/>
          <ac:spMkLst>
            <pc:docMk/>
            <pc:sldMk cId="2047066890" sldId="459"/>
            <ac:spMk id="57" creationId="{70FBFFD0-05D7-5AE5-80FB-170430D2AE88}"/>
          </ac:spMkLst>
        </pc:spChg>
        <pc:spChg chg="add mod">
          <ac:chgData name="Huy Pham" userId="918db3a1909f15e0" providerId="LiveId" clId="{7C4356BA-0FCF-414C-B565-FEE6E62F1A40}" dt="2024-04-29T08:12:48.591" v="4737" actId="1076"/>
          <ac:spMkLst>
            <pc:docMk/>
            <pc:sldMk cId="2047066890" sldId="459"/>
            <ac:spMk id="58" creationId="{A5887AF2-35AB-27BB-1A57-C5FA73880C9E}"/>
          </ac:spMkLst>
        </pc:spChg>
        <pc:spChg chg="add mod">
          <ac:chgData name="Huy Pham" userId="918db3a1909f15e0" providerId="LiveId" clId="{7C4356BA-0FCF-414C-B565-FEE6E62F1A40}" dt="2024-04-29T08:13:23.759" v="4748" actId="1076"/>
          <ac:spMkLst>
            <pc:docMk/>
            <pc:sldMk cId="2047066890" sldId="459"/>
            <ac:spMk id="59" creationId="{C597C047-739E-CCB3-141A-E1CA72F6E4BA}"/>
          </ac:spMkLst>
        </pc:spChg>
        <pc:spChg chg="add del mod">
          <ac:chgData name="Huy Pham" userId="918db3a1909f15e0" providerId="LiveId" clId="{7C4356BA-0FCF-414C-B565-FEE6E62F1A40}" dt="2024-04-29T08:11:04.652" v="4710" actId="478"/>
          <ac:spMkLst>
            <pc:docMk/>
            <pc:sldMk cId="2047066890" sldId="459"/>
            <ac:spMk id="60" creationId="{AC2CDFF1-8AE6-96EE-DAF3-75F115261C69}"/>
          </ac:spMkLst>
        </pc:spChg>
        <pc:spChg chg="add mod">
          <ac:chgData name="Huy Pham" userId="918db3a1909f15e0" providerId="LiveId" clId="{7C4356BA-0FCF-414C-B565-FEE6E62F1A40}" dt="2024-04-29T08:13:31.815" v="4749" actId="1076"/>
          <ac:spMkLst>
            <pc:docMk/>
            <pc:sldMk cId="2047066890" sldId="459"/>
            <ac:spMk id="61" creationId="{224A9C76-8C5C-B126-B3EA-A9AE1406C18E}"/>
          </ac:spMkLst>
        </pc:spChg>
        <pc:spChg chg="add mod">
          <ac:chgData name="Huy Pham" userId="918db3a1909f15e0" providerId="LiveId" clId="{7C4356BA-0FCF-414C-B565-FEE6E62F1A40}" dt="2024-04-29T08:13:31.815" v="4749" actId="1076"/>
          <ac:spMkLst>
            <pc:docMk/>
            <pc:sldMk cId="2047066890" sldId="459"/>
            <ac:spMk id="63" creationId="{30384640-ABCD-FD62-9CBF-4E2C8E64053B}"/>
          </ac:spMkLst>
        </pc:spChg>
        <pc:spChg chg="add mod">
          <ac:chgData name="Huy Pham" userId="918db3a1909f15e0" providerId="LiveId" clId="{7C4356BA-0FCF-414C-B565-FEE6E62F1A40}" dt="2024-04-29T08:13:31.815" v="4749" actId="1076"/>
          <ac:spMkLst>
            <pc:docMk/>
            <pc:sldMk cId="2047066890" sldId="459"/>
            <ac:spMk id="64" creationId="{6F3109CC-B875-4F03-8A69-30CF037F60B3}"/>
          </ac:spMkLst>
        </pc:spChg>
        <pc:spChg chg="add mod">
          <ac:chgData name="Huy Pham" userId="918db3a1909f15e0" providerId="LiveId" clId="{7C4356BA-0FCF-414C-B565-FEE6E62F1A40}" dt="2024-04-29T08:13:31.815" v="4749" actId="1076"/>
          <ac:spMkLst>
            <pc:docMk/>
            <pc:sldMk cId="2047066890" sldId="459"/>
            <ac:spMk id="65" creationId="{6EE04846-94F7-7CE7-04FD-CBE98E3B22B5}"/>
          </ac:spMkLst>
        </pc:spChg>
        <pc:spChg chg="add mod">
          <ac:chgData name="Huy Pham" userId="918db3a1909f15e0" providerId="LiveId" clId="{7C4356BA-0FCF-414C-B565-FEE6E62F1A40}" dt="2024-04-29T08:14:14.896" v="4812" actId="1076"/>
          <ac:spMkLst>
            <pc:docMk/>
            <pc:sldMk cId="2047066890" sldId="459"/>
            <ac:spMk id="67" creationId="{22BE1B1B-8E9F-73BB-D5E1-0D379589F69F}"/>
          </ac:spMkLst>
        </pc:spChg>
        <pc:spChg chg="add mod">
          <ac:chgData name="Huy Pham" userId="918db3a1909f15e0" providerId="LiveId" clId="{7C4356BA-0FCF-414C-B565-FEE6E62F1A40}" dt="2024-04-29T08:49:05.725" v="5090" actId="1076"/>
          <ac:spMkLst>
            <pc:docMk/>
            <pc:sldMk cId="2047066890" sldId="459"/>
            <ac:spMk id="69" creationId="{35DAAC10-DDC6-0C41-A5E3-9656B2F1FA2F}"/>
          </ac:spMkLst>
        </pc:spChg>
        <pc:graphicFrameChg chg="add del mod">
          <ac:chgData name="Huy Pham" userId="918db3a1909f15e0" providerId="LiveId" clId="{7C4356BA-0FCF-414C-B565-FEE6E62F1A40}" dt="2024-04-29T08:05:32.713" v="4589"/>
          <ac:graphicFrameMkLst>
            <pc:docMk/>
            <pc:sldMk cId="2047066890" sldId="459"/>
            <ac:graphicFrameMk id="52" creationId="{8E477111-2686-1543-23A5-858EFFFB618E}"/>
          </ac:graphicFrameMkLst>
        </pc:graphicFrameChg>
        <pc:picChg chg="del">
          <ac:chgData name="Huy Pham" userId="918db3a1909f15e0" providerId="LiveId" clId="{7C4356BA-0FCF-414C-B565-FEE6E62F1A40}" dt="2024-04-29T08:01:00.517" v="4548" actId="478"/>
          <ac:picMkLst>
            <pc:docMk/>
            <pc:sldMk cId="2047066890" sldId="459"/>
            <ac:picMk id="53" creationId="{DC66FBF5-8E67-C878-5C01-BF7FF1333DFF}"/>
          </ac:picMkLst>
        </pc:picChg>
        <pc:picChg chg="add mod">
          <ac:chgData name="Huy Pham" userId="918db3a1909f15e0" providerId="LiveId" clId="{7C4356BA-0FCF-414C-B565-FEE6E62F1A40}" dt="2024-04-29T08:13:20.062" v="4747" actId="14100"/>
          <ac:picMkLst>
            <pc:docMk/>
            <pc:sldMk cId="2047066890" sldId="459"/>
            <ac:picMk id="54" creationId="{4D4596F4-CC58-A1F0-5FA2-166E5B2F791A}"/>
          </ac:picMkLst>
        </pc:picChg>
        <pc:picChg chg="add mod">
          <ac:chgData name="Huy Pham" userId="918db3a1909f15e0" providerId="LiveId" clId="{7C4356BA-0FCF-414C-B565-FEE6E62F1A40}" dt="2024-04-29T08:13:13.585" v="4744" actId="14100"/>
          <ac:picMkLst>
            <pc:docMk/>
            <pc:sldMk cId="2047066890" sldId="459"/>
            <ac:picMk id="56" creationId="{D6E29BFE-F966-E616-B55A-044DE503C036}"/>
          </ac:picMkLst>
        </pc:picChg>
        <pc:picChg chg="add mod">
          <ac:chgData name="Huy Pham" userId="918db3a1909f15e0" providerId="LiveId" clId="{7C4356BA-0FCF-414C-B565-FEE6E62F1A40}" dt="2024-04-29T08:13:31.815" v="4749" actId="1076"/>
          <ac:picMkLst>
            <pc:docMk/>
            <pc:sldMk cId="2047066890" sldId="459"/>
            <ac:picMk id="62" creationId="{3D9888B2-E766-CDA8-9F55-D6A34B0F0780}"/>
          </ac:picMkLst>
        </pc:picChg>
        <pc:cxnChg chg="mod">
          <ac:chgData name="Huy Pham" userId="918db3a1909f15e0" providerId="LiveId" clId="{7C4356BA-0FCF-414C-B565-FEE6E62F1A40}" dt="2024-04-29T08:02:40.546" v="4569" actId="1076"/>
          <ac:cxnSpMkLst>
            <pc:docMk/>
            <pc:sldMk cId="2047066890" sldId="459"/>
            <ac:cxnSpMk id="25" creationId="{60BB99EF-4478-8639-6848-BD83F4D1E5E9}"/>
          </ac:cxnSpMkLst>
        </pc:cxnChg>
        <pc:cxnChg chg="mod">
          <ac:chgData name="Huy Pham" userId="918db3a1909f15e0" providerId="LiveId" clId="{7C4356BA-0FCF-414C-B565-FEE6E62F1A40}" dt="2024-04-29T08:02:40.546" v="4569" actId="1076"/>
          <ac:cxnSpMkLst>
            <pc:docMk/>
            <pc:sldMk cId="2047066890" sldId="459"/>
            <ac:cxnSpMk id="26" creationId="{BF09CD99-F08E-9533-907E-2285833271E3}"/>
          </ac:cxnSpMkLst>
        </pc:cxnChg>
        <pc:cxnChg chg="mod">
          <ac:chgData name="Huy Pham" userId="918db3a1909f15e0" providerId="LiveId" clId="{7C4356BA-0FCF-414C-B565-FEE6E62F1A40}" dt="2024-04-29T08:02:48.329" v="4570" actId="1076"/>
          <ac:cxnSpMkLst>
            <pc:docMk/>
            <pc:sldMk cId="2047066890" sldId="459"/>
            <ac:cxnSpMk id="32" creationId="{0C8FC4D9-1AD1-9EF7-3A23-6830FF1203C0}"/>
          </ac:cxnSpMkLst>
        </pc:cxnChg>
        <pc:cxnChg chg="mod">
          <ac:chgData name="Huy Pham" userId="918db3a1909f15e0" providerId="LiveId" clId="{7C4356BA-0FCF-414C-B565-FEE6E62F1A40}" dt="2024-04-29T08:02:48.329" v="4570" actId="1076"/>
          <ac:cxnSpMkLst>
            <pc:docMk/>
            <pc:sldMk cId="2047066890" sldId="459"/>
            <ac:cxnSpMk id="33" creationId="{CE26D52B-F231-1DFB-540D-A55CADB0ABAF}"/>
          </ac:cxnSpMkLst>
        </pc:cxnChg>
        <pc:cxnChg chg="mod">
          <ac:chgData name="Huy Pham" userId="918db3a1909f15e0" providerId="LiveId" clId="{7C4356BA-0FCF-414C-B565-FEE6E62F1A40}" dt="2024-04-29T08:02:48.329" v="4570" actId="1076"/>
          <ac:cxnSpMkLst>
            <pc:docMk/>
            <pc:sldMk cId="2047066890" sldId="459"/>
            <ac:cxnSpMk id="34" creationId="{B42A62E1-D286-DE71-F312-8A299C021BA8}"/>
          </ac:cxnSpMkLst>
        </pc:cxnChg>
        <pc:cxnChg chg="mod">
          <ac:chgData name="Huy Pham" userId="918db3a1909f15e0" providerId="LiveId" clId="{7C4356BA-0FCF-414C-B565-FEE6E62F1A40}" dt="2024-04-29T08:02:48.329" v="4570" actId="1076"/>
          <ac:cxnSpMkLst>
            <pc:docMk/>
            <pc:sldMk cId="2047066890" sldId="459"/>
            <ac:cxnSpMk id="35" creationId="{A5508158-E55E-E881-85C5-6BCE6D78C19D}"/>
          </ac:cxnSpMkLst>
        </pc:cxnChg>
        <pc:cxnChg chg="mod">
          <ac:chgData name="Huy Pham" userId="918db3a1909f15e0" providerId="LiveId" clId="{7C4356BA-0FCF-414C-B565-FEE6E62F1A40}" dt="2024-04-29T08:02:48.329" v="4570" actId="1076"/>
          <ac:cxnSpMkLst>
            <pc:docMk/>
            <pc:sldMk cId="2047066890" sldId="459"/>
            <ac:cxnSpMk id="36" creationId="{F338C277-FECE-3553-4631-21244C34EEFC}"/>
          </ac:cxnSpMkLst>
        </pc:cxnChg>
        <pc:cxnChg chg="mod">
          <ac:chgData name="Huy Pham" userId="918db3a1909f15e0" providerId="LiveId" clId="{7C4356BA-0FCF-414C-B565-FEE6E62F1A40}" dt="2024-04-29T08:02:48.329" v="4570" actId="1076"/>
          <ac:cxnSpMkLst>
            <pc:docMk/>
            <pc:sldMk cId="2047066890" sldId="459"/>
            <ac:cxnSpMk id="40" creationId="{6E119AD4-B773-51AE-78A4-6B2721D6B6FA}"/>
          </ac:cxnSpMkLst>
        </pc:cxnChg>
        <pc:cxnChg chg="mod">
          <ac:chgData name="Huy Pham" userId="918db3a1909f15e0" providerId="LiveId" clId="{7C4356BA-0FCF-414C-B565-FEE6E62F1A40}" dt="2024-04-29T08:02:48.329" v="4570" actId="1076"/>
          <ac:cxnSpMkLst>
            <pc:docMk/>
            <pc:sldMk cId="2047066890" sldId="459"/>
            <ac:cxnSpMk id="41" creationId="{07F705B1-7C9B-989A-D87E-9C6382DE9AD0}"/>
          </ac:cxnSpMkLst>
        </pc:cxnChg>
        <pc:cxnChg chg="mod">
          <ac:chgData name="Huy Pham" userId="918db3a1909f15e0" providerId="LiveId" clId="{7C4356BA-0FCF-414C-B565-FEE6E62F1A40}" dt="2024-04-29T08:02:48.329" v="4570" actId="1076"/>
          <ac:cxnSpMkLst>
            <pc:docMk/>
            <pc:sldMk cId="2047066890" sldId="459"/>
            <ac:cxnSpMk id="44" creationId="{F5A6FBD7-E3F4-661A-1E43-628F4A8E2B16}"/>
          </ac:cxnSpMkLst>
        </pc:cxnChg>
        <pc:cxnChg chg="mod">
          <ac:chgData name="Huy Pham" userId="918db3a1909f15e0" providerId="LiveId" clId="{7C4356BA-0FCF-414C-B565-FEE6E62F1A40}" dt="2024-04-29T08:02:48.329" v="4570" actId="1076"/>
          <ac:cxnSpMkLst>
            <pc:docMk/>
            <pc:sldMk cId="2047066890" sldId="459"/>
            <ac:cxnSpMk id="45" creationId="{3C57F705-1841-FE31-A165-F0A8F03C3D43}"/>
          </ac:cxnSpMkLst>
        </pc:cxnChg>
      </pc:sldChg>
      <pc:sldChg chg="del">
        <pc:chgData name="Huy Pham" userId="918db3a1909f15e0" providerId="LiveId" clId="{7C4356BA-0FCF-414C-B565-FEE6E62F1A40}" dt="2024-04-11T08:13:32.933" v="154" actId="47"/>
        <pc:sldMkLst>
          <pc:docMk/>
          <pc:sldMk cId="3345545355" sldId="459"/>
        </pc:sldMkLst>
      </pc:sldChg>
      <pc:sldChg chg="delSp add del mod">
        <pc:chgData name="Huy Pham" userId="918db3a1909f15e0" providerId="LiveId" clId="{7C4356BA-0FCF-414C-B565-FEE6E62F1A40}" dt="2024-04-29T08:20:48.454" v="4815" actId="47"/>
        <pc:sldMkLst>
          <pc:docMk/>
          <pc:sldMk cId="305017304" sldId="460"/>
        </pc:sldMkLst>
        <pc:picChg chg="del">
          <ac:chgData name="Huy Pham" userId="918db3a1909f15e0" providerId="LiveId" clId="{7C4356BA-0FCF-414C-B565-FEE6E62F1A40}" dt="2024-04-29T08:20:40.944" v="4814" actId="478"/>
          <ac:picMkLst>
            <pc:docMk/>
            <pc:sldMk cId="305017304" sldId="460"/>
            <ac:picMk id="53" creationId="{DC66FBF5-8E67-C878-5C01-BF7FF1333DFF}"/>
          </ac:picMkLst>
        </pc:picChg>
      </pc:sldChg>
      <pc:sldChg chg="addSp delSp modSp add mod">
        <pc:chgData name="Huy Pham" userId="918db3a1909f15e0" providerId="LiveId" clId="{7C4356BA-0FCF-414C-B565-FEE6E62F1A40}" dt="2024-04-29T08:49:27.836" v="5094" actId="20577"/>
        <pc:sldMkLst>
          <pc:docMk/>
          <pc:sldMk cId="1649284255" sldId="460"/>
        </pc:sldMkLst>
        <pc:spChg chg="mod">
          <ac:chgData name="Huy Pham" userId="918db3a1909f15e0" providerId="LiveId" clId="{7C4356BA-0FCF-414C-B565-FEE6E62F1A40}" dt="2024-04-29T08:21:43.901" v="4818" actId="1076"/>
          <ac:spMkLst>
            <pc:docMk/>
            <pc:sldMk cId="1649284255" sldId="460"/>
            <ac:spMk id="23" creationId="{4517167A-D13B-02D8-5FEA-7049DF8002B3}"/>
          </ac:spMkLst>
        </pc:spChg>
        <pc:spChg chg="add mod">
          <ac:chgData name="Huy Pham" userId="918db3a1909f15e0" providerId="LiveId" clId="{7C4356BA-0FCF-414C-B565-FEE6E62F1A40}" dt="2024-04-29T08:38:15.757" v="4979" actId="20577"/>
          <ac:spMkLst>
            <pc:docMk/>
            <pc:sldMk cId="1649284255" sldId="460"/>
            <ac:spMk id="24" creationId="{336C567F-9339-8628-620B-C7D27A65B163}"/>
          </ac:spMkLst>
        </pc:spChg>
        <pc:spChg chg="del">
          <ac:chgData name="Huy Pham" userId="918db3a1909f15e0" providerId="LiveId" clId="{7C4356BA-0FCF-414C-B565-FEE6E62F1A40}" dt="2024-04-29T08:21:51.208" v="4820" actId="478"/>
          <ac:spMkLst>
            <pc:docMk/>
            <pc:sldMk cId="1649284255" sldId="460"/>
            <ac:spMk id="47" creationId="{7575D655-8D34-DA23-35DF-F66EA30E29D8}"/>
          </ac:spMkLst>
        </pc:spChg>
        <pc:spChg chg="add del mod">
          <ac:chgData name="Huy Pham" userId="918db3a1909f15e0" providerId="LiveId" clId="{7C4356BA-0FCF-414C-B565-FEE6E62F1A40}" dt="2024-04-29T08:42:30.076" v="5004" actId="1076"/>
          <ac:spMkLst>
            <pc:docMk/>
            <pc:sldMk cId="1649284255" sldId="460"/>
            <ac:spMk id="50" creationId="{0D51A016-3046-8B8F-3CB5-78ABD6349E22}"/>
          </ac:spMkLst>
        </pc:spChg>
        <pc:spChg chg="del">
          <ac:chgData name="Huy Pham" userId="918db3a1909f15e0" providerId="LiveId" clId="{7C4356BA-0FCF-414C-B565-FEE6E62F1A40}" dt="2024-04-29T08:21:47.249" v="4819" actId="478"/>
          <ac:spMkLst>
            <pc:docMk/>
            <pc:sldMk cId="1649284255" sldId="460"/>
            <ac:spMk id="51" creationId="{E6E3E2E3-4E8C-317E-A46C-E0DADDAB6BCA}"/>
          </ac:spMkLst>
        </pc:spChg>
        <pc:spChg chg="add mod">
          <ac:chgData name="Huy Pham" userId="918db3a1909f15e0" providerId="LiveId" clId="{7C4356BA-0FCF-414C-B565-FEE6E62F1A40}" dt="2024-04-29T08:42:07.963" v="4997"/>
          <ac:spMkLst>
            <pc:docMk/>
            <pc:sldMk cId="1649284255" sldId="460"/>
            <ac:spMk id="52" creationId="{6F57DAC6-AAA7-6C23-2DAE-334606845C30}"/>
          </ac:spMkLst>
        </pc:spChg>
        <pc:spChg chg="del">
          <ac:chgData name="Huy Pham" userId="918db3a1909f15e0" providerId="LiveId" clId="{7C4356BA-0FCF-414C-B565-FEE6E62F1A40}" dt="2024-04-29T08:21:51.208" v="4820" actId="478"/>
          <ac:spMkLst>
            <pc:docMk/>
            <pc:sldMk cId="1649284255" sldId="460"/>
            <ac:spMk id="55" creationId="{C378DF53-FADA-3CCA-84BB-E050F064A997}"/>
          </ac:spMkLst>
        </pc:spChg>
        <pc:spChg chg="del">
          <ac:chgData name="Huy Pham" userId="918db3a1909f15e0" providerId="LiveId" clId="{7C4356BA-0FCF-414C-B565-FEE6E62F1A40}" dt="2024-04-29T08:21:47.249" v="4819" actId="478"/>
          <ac:spMkLst>
            <pc:docMk/>
            <pc:sldMk cId="1649284255" sldId="460"/>
            <ac:spMk id="57" creationId="{70FBFFD0-05D7-5AE5-80FB-170430D2AE88}"/>
          </ac:spMkLst>
        </pc:spChg>
        <pc:spChg chg="del">
          <ac:chgData name="Huy Pham" userId="918db3a1909f15e0" providerId="LiveId" clId="{7C4356BA-0FCF-414C-B565-FEE6E62F1A40}" dt="2024-04-29T08:21:47.249" v="4819" actId="478"/>
          <ac:spMkLst>
            <pc:docMk/>
            <pc:sldMk cId="1649284255" sldId="460"/>
            <ac:spMk id="58" creationId="{A5887AF2-35AB-27BB-1A57-C5FA73880C9E}"/>
          </ac:spMkLst>
        </pc:spChg>
        <pc:spChg chg="del">
          <ac:chgData name="Huy Pham" userId="918db3a1909f15e0" providerId="LiveId" clId="{7C4356BA-0FCF-414C-B565-FEE6E62F1A40}" dt="2024-04-29T08:21:47.249" v="4819" actId="478"/>
          <ac:spMkLst>
            <pc:docMk/>
            <pc:sldMk cId="1649284255" sldId="460"/>
            <ac:spMk id="59" creationId="{C597C047-739E-CCB3-141A-E1CA72F6E4BA}"/>
          </ac:spMkLst>
        </pc:spChg>
        <pc:spChg chg="add mod">
          <ac:chgData name="Huy Pham" userId="918db3a1909f15e0" providerId="LiveId" clId="{7C4356BA-0FCF-414C-B565-FEE6E62F1A40}" dt="2024-04-29T08:42:07.963" v="4997"/>
          <ac:spMkLst>
            <pc:docMk/>
            <pc:sldMk cId="1649284255" sldId="460"/>
            <ac:spMk id="60" creationId="{49E24E19-4022-8EF9-FF28-C03D22D990C2}"/>
          </ac:spMkLst>
        </pc:spChg>
        <pc:spChg chg="del">
          <ac:chgData name="Huy Pham" userId="918db3a1909f15e0" providerId="LiveId" clId="{7C4356BA-0FCF-414C-B565-FEE6E62F1A40}" dt="2024-04-29T08:21:47.249" v="4819" actId="478"/>
          <ac:spMkLst>
            <pc:docMk/>
            <pc:sldMk cId="1649284255" sldId="460"/>
            <ac:spMk id="61" creationId="{224A9C76-8C5C-B126-B3EA-A9AE1406C18E}"/>
          </ac:spMkLst>
        </pc:spChg>
        <pc:spChg chg="del">
          <ac:chgData name="Huy Pham" userId="918db3a1909f15e0" providerId="LiveId" clId="{7C4356BA-0FCF-414C-B565-FEE6E62F1A40}" dt="2024-04-29T08:21:47.249" v="4819" actId="478"/>
          <ac:spMkLst>
            <pc:docMk/>
            <pc:sldMk cId="1649284255" sldId="460"/>
            <ac:spMk id="63" creationId="{30384640-ABCD-FD62-9CBF-4E2C8E64053B}"/>
          </ac:spMkLst>
        </pc:spChg>
        <pc:spChg chg="del">
          <ac:chgData name="Huy Pham" userId="918db3a1909f15e0" providerId="LiveId" clId="{7C4356BA-0FCF-414C-B565-FEE6E62F1A40}" dt="2024-04-29T08:21:47.249" v="4819" actId="478"/>
          <ac:spMkLst>
            <pc:docMk/>
            <pc:sldMk cId="1649284255" sldId="460"/>
            <ac:spMk id="64" creationId="{6F3109CC-B875-4F03-8A69-30CF037F60B3}"/>
          </ac:spMkLst>
        </pc:spChg>
        <pc:spChg chg="del">
          <ac:chgData name="Huy Pham" userId="918db3a1909f15e0" providerId="LiveId" clId="{7C4356BA-0FCF-414C-B565-FEE6E62F1A40}" dt="2024-04-29T08:21:47.249" v="4819" actId="478"/>
          <ac:spMkLst>
            <pc:docMk/>
            <pc:sldMk cId="1649284255" sldId="460"/>
            <ac:spMk id="65" creationId="{6EE04846-94F7-7CE7-04FD-CBE98E3B22B5}"/>
          </ac:spMkLst>
        </pc:spChg>
        <pc:spChg chg="add mod">
          <ac:chgData name="Huy Pham" userId="918db3a1909f15e0" providerId="LiveId" clId="{7C4356BA-0FCF-414C-B565-FEE6E62F1A40}" dt="2024-04-29T08:42:07.963" v="4997"/>
          <ac:spMkLst>
            <pc:docMk/>
            <pc:sldMk cId="1649284255" sldId="460"/>
            <ac:spMk id="66" creationId="{7F1C15B8-6586-9E24-0500-6355D3E63D7A}"/>
          </ac:spMkLst>
        </pc:spChg>
        <pc:spChg chg="del">
          <ac:chgData name="Huy Pham" userId="918db3a1909f15e0" providerId="LiveId" clId="{7C4356BA-0FCF-414C-B565-FEE6E62F1A40}" dt="2024-04-29T08:21:52.858" v="4821" actId="478"/>
          <ac:spMkLst>
            <pc:docMk/>
            <pc:sldMk cId="1649284255" sldId="460"/>
            <ac:spMk id="67" creationId="{22BE1B1B-8E9F-73BB-D5E1-0D379589F69F}"/>
          </ac:spMkLst>
        </pc:spChg>
        <pc:spChg chg="add del mod">
          <ac:chgData name="Huy Pham" userId="918db3a1909f15e0" providerId="LiveId" clId="{7C4356BA-0FCF-414C-B565-FEE6E62F1A40}" dt="2024-04-29T08:42:24.110" v="5003" actId="478"/>
          <ac:spMkLst>
            <pc:docMk/>
            <pc:sldMk cId="1649284255" sldId="460"/>
            <ac:spMk id="68" creationId="{90554132-2CBC-4856-0BB9-5C0C42FF79EB}"/>
          </ac:spMkLst>
        </pc:spChg>
        <pc:spChg chg="add del mod">
          <ac:chgData name="Huy Pham" userId="918db3a1909f15e0" providerId="LiveId" clId="{7C4356BA-0FCF-414C-B565-FEE6E62F1A40}" dt="2024-04-29T08:42:32.549" v="5005" actId="478"/>
          <ac:spMkLst>
            <pc:docMk/>
            <pc:sldMk cId="1649284255" sldId="460"/>
            <ac:spMk id="70" creationId="{6F097E5E-8A32-3D39-ADCF-50D8F27D08A7}"/>
          </ac:spMkLst>
        </pc:spChg>
        <pc:spChg chg="add mod">
          <ac:chgData name="Huy Pham" userId="918db3a1909f15e0" providerId="LiveId" clId="{7C4356BA-0FCF-414C-B565-FEE6E62F1A40}" dt="2024-04-29T08:42:17.815" v="5000" actId="1076"/>
          <ac:spMkLst>
            <pc:docMk/>
            <pc:sldMk cId="1649284255" sldId="460"/>
            <ac:spMk id="71" creationId="{09417172-7D94-2763-2FDA-2551574F6992}"/>
          </ac:spMkLst>
        </pc:spChg>
        <pc:spChg chg="add mod">
          <ac:chgData name="Huy Pham" userId="918db3a1909f15e0" providerId="LiveId" clId="{7C4356BA-0FCF-414C-B565-FEE6E62F1A40}" dt="2024-04-29T08:42:51.196" v="5016" actId="20577"/>
          <ac:spMkLst>
            <pc:docMk/>
            <pc:sldMk cId="1649284255" sldId="460"/>
            <ac:spMk id="72" creationId="{B9DE9F5E-9C97-C326-328C-9457B527FC2B}"/>
          </ac:spMkLst>
        </pc:spChg>
        <pc:spChg chg="add mod">
          <ac:chgData name="Huy Pham" userId="918db3a1909f15e0" providerId="LiveId" clId="{7C4356BA-0FCF-414C-B565-FEE6E62F1A40}" dt="2024-04-29T08:44:43.056" v="5043" actId="1076"/>
          <ac:spMkLst>
            <pc:docMk/>
            <pc:sldMk cId="1649284255" sldId="460"/>
            <ac:spMk id="73" creationId="{6C25E562-6C06-AE51-7966-4073B628ED20}"/>
          </ac:spMkLst>
        </pc:spChg>
        <pc:spChg chg="add del mod">
          <ac:chgData name="Huy Pham" userId="918db3a1909f15e0" providerId="LiveId" clId="{7C4356BA-0FCF-414C-B565-FEE6E62F1A40}" dt="2024-04-29T08:43:56.548" v="5019" actId="478"/>
          <ac:spMkLst>
            <pc:docMk/>
            <pc:sldMk cId="1649284255" sldId="460"/>
            <ac:spMk id="75" creationId="{D823F44D-4C1E-B7E6-4E14-67FA1B34F268}"/>
          </ac:spMkLst>
        </pc:spChg>
        <pc:spChg chg="add del mod">
          <ac:chgData name="Huy Pham" userId="918db3a1909f15e0" providerId="LiveId" clId="{7C4356BA-0FCF-414C-B565-FEE6E62F1A40}" dt="2024-04-29T08:43:57.351" v="5020" actId="478"/>
          <ac:spMkLst>
            <pc:docMk/>
            <pc:sldMk cId="1649284255" sldId="460"/>
            <ac:spMk id="76" creationId="{8979077D-C66D-3B08-D711-A27198FA7EFB}"/>
          </ac:spMkLst>
        </pc:spChg>
        <pc:spChg chg="add mod">
          <ac:chgData name="Huy Pham" userId="918db3a1909f15e0" providerId="LiveId" clId="{7C4356BA-0FCF-414C-B565-FEE6E62F1A40}" dt="2024-04-29T08:44:45.228" v="5044" actId="1076"/>
          <ac:spMkLst>
            <pc:docMk/>
            <pc:sldMk cId="1649284255" sldId="460"/>
            <ac:spMk id="78" creationId="{D0BDDF9C-2D2A-B385-E896-2720A000D23F}"/>
          </ac:spMkLst>
        </pc:spChg>
        <pc:spChg chg="add mod">
          <ac:chgData name="Huy Pham" userId="918db3a1909f15e0" providerId="LiveId" clId="{7C4356BA-0FCF-414C-B565-FEE6E62F1A40}" dt="2024-04-29T08:45:23.619" v="5054" actId="20577"/>
          <ac:spMkLst>
            <pc:docMk/>
            <pc:sldMk cId="1649284255" sldId="460"/>
            <ac:spMk id="79" creationId="{45A223F4-8127-116F-0F02-367DC0A9CD6D}"/>
          </ac:spMkLst>
        </pc:spChg>
        <pc:spChg chg="add mod">
          <ac:chgData name="Huy Pham" userId="918db3a1909f15e0" providerId="LiveId" clId="{7C4356BA-0FCF-414C-B565-FEE6E62F1A40}" dt="2024-04-29T08:45:00.914" v="5046" actId="1076"/>
          <ac:spMkLst>
            <pc:docMk/>
            <pc:sldMk cId="1649284255" sldId="460"/>
            <ac:spMk id="81" creationId="{79CDBE28-638F-44CA-2CFF-B66386427D51}"/>
          </ac:spMkLst>
        </pc:spChg>
        <pc:spChg chg="add mod">
          <ac:chgData name="Huy Pham" userId="918db3a1909f15e0" providerId="LiveId" clId="{7C4356BA-0FCF-414C-B565-FEE6E62F1A40}" dt="2024-04-29T08:45:56.441" v="5069" actId="20577"/>
          <ac:spMkLst>
            <pc:docMk/>
            <pc:sldMk cId="1649284255" sldId="460"/>
            <ac:spMk id="82" creationId="{5C7A656E-7B10-9A70-FD54-C932C0E1A349}"/>
          </ac:spMkLst>
        </pc:spChg>
        <pc:spChg chg="add mod">
          <ac:chgData name="Huy Pham" userId="918db3a1909f15e0" providerId="LiveId" clId="{7C4356BA-0FCF-414C-B565-FEE6E62F1A40}" dt="2024-04-29T08:46:34.808" v="5085" actId="1076"/>
          <ac:spMkLst>
            <pc:docMk/>
            <pc:sldMk cId="1649284255" sldId="460"/>
            <ac:spMk id="84" creationId="{7CB4DDEC-BC7D-A654-3A58-A8C2957C3C75}"/>
          </ac:spMkLst>
        </pc:spChg>
        <pc:spChg chg="add mod">
          <ac:chgData name="Huy Pham" userId="918db3a1909f15e0" providerId="LiveId" clId="{7C4356BA-0FCF-414C-B565-FEE6E62F1A40}" dt="2024-04-29T08:49:27.836" v="5094" actId="20577"/>
          <ac:spMkLst>
            <pc:docMk/>
            <pc:sldMk cId="1649284255" sldId="460"/>
            <ac:spMk id="85" creationId="{B9664478-DAA2-3E50-3C5C-A7DE762A86F7}"/>
          </ac:spMkLst>
        </pc:spChg>
        <pc:picChg chg="add mod">
          <ac:chgData name="Huy Pham" userId="918db3a1909f15e0" providerId="LiveId" clId="{7C4356BA-0FCF-414C-B565-FEE6E62F1A40}" dt="2024-04-29T08:42:07.963" v="4997"/>
          <ac:picMkLst>
            <pc:docMk/>
            <pc:sldMk cId="1649284255" sldId="460"/>
            <ac:picMk id="53" creationId="{A8BD3C04-2E00-D99C-CB81-CEE1EBCE551B}"/>
          </ac:picMkLst>
        </pc:picChg>
        <pc:picChg chg="del">
          <ac:chgData name="Huy Pham" userId="918db3a1909f15e0" providerId="LiveId" clId="{7C4356BA-0FCF-414C-B565-FEE6E62F1A40}" dt="2024-04-29T08:21:47.249" v="4819" actId="478"/>
          <ac:picMkLst>
            <pc:docMk/>
            <pc:sldMk cId="1649284255" sldId="460"/>
            <ac:picMk id="54" creationId="{4D4596F4-CC58-A1F0-5FA2-166E5B2F791A}"/>
          </ac:picMkLst>
        </pc:picChg>
        <pc:picChg chg="del">
          <ac:chgData name="Huy Pham" userId="918db3a1909f15e0" providerId="LiveId" clId="{7C4356BA-0FCF-414C-B565-FEE6E62F1A40}" dt="2024-04-29T08:21:47.249" v="4819" actId="478"/>
          <ac:picMkLst>
            <pc:docMk/>
            <pc:sldMk cId="1649284255" sldId="460"/>
            <ac:picMk id="56" creationId="{D6E29BFE-F966-E616-B55A-044DE503C036}"/>
          </ac:picMkLst>
        </pc:picChg>
        <pc:picChg chg="del">
          <ac:chgData name="Huy Pham" userId="918db3a1909f15e0" providerId="LiveId" clId="{7C4356BA-0FCF-414C-B565-FEE6E62F1A40}" dt="2024-04-29T08:21:47.249" v="4819" actId="478"/>
          <ac:picMkLst>
            <pc:docMk/>
            <pc:sldMk cId="1649284255" sldId="460"/>
            <ac:picMk id="62" creationId="{3D9888B2-E766-CDA8-9F55-D6A34B0F0780}"/>
          </ac:picMkLst>
        </pc:picChg>
        <pc:picChg chg="add mod">
          <ac:chgData name="Huy Pham" userId="918db3a1909f15e0" providerId="LiveId" clId="{7C4356BA-0FCF-414C-B565-FEE6E62F1A40}" dt="2024-04-29T08:42:17.815" v="5000" actId="1076"/>
          <ac:picMkLst>
            <pc:docMk/>
            <pc:sldMk cId="1649284255" sldId="460"/>
            <ac:picMk id="69" creationId="{07AE8620-94C8-E0AC-BB81-723C64EADF40}"/>
          </ac:picMkLst>
        </pc:picChg>
        <pc:picChg chg="add del mod">
          <ac:chgData name="Huy Pham" userId="918db3a1909f15e0" providerId="LiveId" clId="{7C4356BA-0FCF-414C-B565-FEE6E62F1A40}" dt="2024-04-29T08:43:58.208" v="5021" actId="478"/>
          <ac:picMkLst>
            <pc:docMk/>
            <pc:sldMk cId="1649284255" sldId="460"/>
            <ac:picMk id="74" creationId="{3750B036-531F-47F4-0714-80E6541F9587}"/>
          </ac:picMkLst>
        </pc:picChg>
        <pc:picChg chg="add mod">
          <ac:chgData name="Huy Pham" userId="918db3a1909f15e0" providerId="LiveId" clId="{7C4356BA-0FCF-414C-B565-FEE6E62F1A40}" dt="2024-04-29T08:45:00.914" v="5046" actId="1076"/>
          <ac:picMkLst>
            <pc:docMk/>
            <pc:sldMk cId="1649284255" sldId="460"/>
            <ac:picMk id="80" creationId="{326658B7-9F9D-E310-A198-1115B6FDC0EB}"/>
          </ac:picMkLst>
        </pc:picChg>
      </pc:sldChg>
      <pc:sldChg chg="del">
        <pc:chgData name="Huy Pham" userId="918db3a1909f15e0" providerId="LiveId" clId="{7C4356BA-0FCF-414C-B565-FEE6E62F1A40}" dt="2024-04-11T08:13:32.728" v="153" actId="47"/>
        <pc:sldMkLst>
          <pc:docMk/>
          <pc:sldMk cId="4197599992" sldId="460"/>
        </pc:sldMkLst>
      </pc:sldChg>
      <pc:sldChg chg="addSp delSp modSp add mod delAnim modAnim">
        <pc:chgData name="Huy Pham" userId="918db3a1909f15e0" providerId="LiveId" clId="{7C4356BA-0FCF-414C-B565-FEE6E62F1A40}" dt="2024-04-30T05:49:13.163" v="5228" actId="20577"/>
        <pc:sldMkLst>
          <pc:docMk/>
          <pc:sldMk cId="2300763140" sldId="461"/>
        </pc:sldMkLst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20" creationId="{A06BA14A-8D8C-664A-A722-7DAD205B5E1D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21" creationId="{64A81F32-BDAC-A6FD-3CD1-BE8C48AEA76F}"/>
          </ac:spMkLst>
        </pc:spChg>
        <pc:spChg chg="add mod">
          <ac:chgData name="Huy Pham" userId="918db3a1909f15e0" providerId="LiveId" clId="{7C4356BA-0FCF-414C-B565-FEE6E62F1A40}" dt="2024-04-29T08:52:36.795" v="5124" actId="1035"/>
          <ac:spMkLst>
            <pc:docMk/>
            <pc:sldMk cId="2300763140" sldId="461"/>
            <ac:spMk id="22" creationId="{9CC119CD-9FB9-9B6E-7515-04C284F9A653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23" creationId="{4517167A-D13B-02D8-5FEA-7049DF8002B3}"/>
          </ac:spMkLst>
        </pc:spChg>
        <pc:spChg chg="add mod">
          <ac:chgData name="Huy Pham" userId="918db3a1909f15e0" providerId="LiveId" clId="{7C4356BA-0FCF-414C-B565-FEE6E62F1A40}" dt="2024-04-30T05:44:57.135" v="5133" actId="1076"/>
          <ac:spMkLst>
            <pc:docMk/>
            <pc:sldMk cId="2300763140" sldId="461"/>
            <ac:spMk id="23" creationId="{6DC512A4-472E-567A-4C13-1F769F13871A}"/>
          </ac:spMkLst>
        </pc:spChg>
        <pc:spChg chg="add mod">
          <ac:chgData name="Huy Pham" userId="918db3a1909f15e0" providerId="LiveId" clId="{7C4356BA-0FCF-414C-B565-FEE6E62F1A40}" dt="2024-04-30T05:47:26.926" v="5176" actId="1076"/>
          <ac:spMkLst>
            <pc:docMk/>
            <pc:sldMk cId="2300763140" sldId="461"/>
            <ac:spMk id="24" creationId="{1684C675-6591-BEF0-CF26-9C642C2736F2}"/>
          </ac:spMkLst>
        </pc:spChg>
        <pc:spChg chg="add mod">
          <ac:chgData name="Huy Pham" userId="918db3a1909f15e0" providerId="LiveId" clId="{7C4356BA-0FCF-414C-B565-FEE6E62F1A40}" dt="2024-04-30T05:46:10.217" v="5151" actId="1076"/>
          <ac:spMkLst>
            <pc:docMk/>
            <pc:sldMk cId="2300763140" sldId="461"/>
            <ac:spMk id="27" creationId="{A39AE7BA-8430-DDDB-6BDD-08A6D45A8D11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27" creationId="{D3EE1620-DDD3-71D8-519A-3511AA4A2991}"/>
          </ac:spMkLst>
        </pc:spChg>
        <pc:spChg chg="add mod">
          <ac:chgData name="Huy Pham" userId="918db3a1909f15e0" providerId="LiveId" clId="{7C4356BA-0FCF-414C-B565-FEE6E62F1A40}" dt="2024-04-30T05:46:42.421" v="5158" actId="114"/>
          <ac:spMkLst>
            <pc:docMk/>
            <pc:sldMk cId="2300763140" sldId="461"/>
            <ac:spMk id="28" creationId="{80E14D06-B6E2-785F-5FDD-55A4C847EBB5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28" creationId="{87C5A949-0FE4-3CD8-9957-06B45A373DD6}"/>
          </ac:spMkLst>
        </pc:spChg>
        <pc:spChg chg="add mod">
          <ac:chgData name="Huy Pham" userId="918db3a1909f15e0" providerId="LiveId" clId="{7C4356BA-0FCF-414C-B565-FEE6E62F1A40}" dt="2024-04-30T05:47:08.882" v="5169" actId="113"/>
          <ac:spMkLst>
            <pc:docMk/>
            <pc:sldMk cId="2300763140" sldId="461"/>
            <ac:spMk id="29" creationId="{081AB4D5-5627-BAA6-4C37-A9CA2C839AE2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29" creationId="{45AB699F-9367-8073-6A8F-40677184B4E8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30" creationId="{545BC0B8-B40B-8DDA-E618-76CF037341C3}"/>
          </ac:spMkLst>
        </pc:spChg>
        <pc:spChg chg="add mod">
          <ac:chgData name="Huy Pham" userId="918db3a1909f15e0" providerId="LiveId" clId="{7C4356BA-0FCF-414C-B565-FEE6E62F1A40}" dt="2024-04-30T05:47:20.169" v="5175" actId="20577"/>
          <ac:spMkLst>
            <pc:docMk/>
            <pc:sldMk cId="2300763140" sldId="461"/>
            <ac:spMk id="30" creationId="{C96B66DA-35AE-4E30-C2B8-27C5C0984F5C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31" creationId="{43BC06AC-1922-9534-2D6D-01686594058F}"/>
          </ac:spMkLst>
        </pc:spChg>
        <pc:spChg chg="add mod">
          <ac:chgData name="Huy Pham" userId="918db3a1909f15e0" providerId="LiveId" clId="{7C4356BA-0FCF-414C-B565-FEE6E62F1A40}" dt="2024-04-30T05:48:10.435" v="5201" actId="1076"/>
          <ac:spMkLst>
            <pc:docMk/>
            <pc:sldMk cId="2300763140" sldId="461"/>
            <ac:spMk id="31" creationId="{F68B3EAD-2117-8F80-6F17-98199AA6AD4F}"/>
          </ac:spMkLst>
        </pc:spChg>
        <pc:spChg chg="add mod">
          <ac:chgData name="Huy Pham" userId="918db3a1909f15e0" providerId="LiveId" clId="{7C4356BA-0FCF-414C-B565-FEE6E62F1A40}" dt="2024-04-30T05:48:59.903" v="5223" actId="1076"/>
          <ac:spMkLst>
            <pc:docMk/>
            <pc:sldMk cId="2300763140" sldId="461"/>
            <ac:spMk id="34" creationId="{EFFDE083-E967-E8F2-00DB-38D589E63DCE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37" creationId="{6B1D9667-1FB9-B21E-2E80-28FD31A4308C}"/>
          </ac:spMkLst>
        </pc:spChg>
        <pc:spChg chg="add mod">
          <ac:chgData name="Huy Pham" userId="918db3a1909f15e0" providerId="LiveId" clId="{7C4356BA-0FCF-414C-B565-FEE6E62F1A40}" dt="2024-04-30T05:49:13.163" v="5228" actId="20577"/>
          <ac:spMkLst>
            <pc:docMk/>
            <pc:sldMk cId="2300763140" sldId="461"/>
            <ac:spMk id="37" creationId="{AFF95756-CEF7-1283-0C62-5B0A27E55279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38" creationId="{4732DEBB-FCB1-12A4-4A47-74A932187027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39" creationId="{CCA7C387-873B-0C35-A4BD-33E6091866A8}"/>
          </ac:spMkLst>
        </pc:spChg>
        <pc:spChg chg="add mod">
          <ac:chgData name="Huy Pham" userId="918db3a1909f15e0" providerId="LiveId" clId="{7C4356BA-0FCF-414C-B565-FEE6E62F1A40}" dt="2024-04-30T05:49:10.451" v="5227" actId="1076"/>
          <ac:spMkLst>
            <pc:docMk/>
            <pc:sldMk cId="2300763140" sldId="461"/>
            <ac:spMk id="40" creationId="{17C23B42-3E47-01B6-D2DD-4616E6B8F971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42" creationId="{D791824E-1E37-72BA-FE43-0E9B4ED3AE48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43" creationId="{CA090462-9236-D0DE-383F-71288F7D9227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46" creationId="{09068EE7-FDEA-5B5C-89EC-8481770F1807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48" creationId="{91E8C93F-8A19-A154-4FAE-84664EB36D98}"/>
          </ac:spMkLst>
        </pc:spChg>
        <pc:spChg chg="del">
          <ac:chgData name="Huy Pham" userId="918db3a1909f15e0" providerId="LiveId" clId="{7C4356BA-0FCF-414C-B565-FEE6E62F1A40}" dt="2024-04-29T08:50:58.478" v="5097" actId="478"/>
          <ac:spMkLst>
            <pc:docMk/>
            <pc:sldMk cId="2300763140" sldId="461"/>
            <ac:spMk id="49" creationId="{2265A516-68D9-3508-381E-D5FD128B001C}"/>
          </ac:spMkLst>
        </pc:spChg>
        <pc:spChg chg="add mod">
          <ac:chgData name="Huy Pham" userId="918db3a1909f15e0" providerId="LiveId" clId="{7C4356BA-0FCF-414C-B565-FEE6E62F1A40}" dt="2024-04-29T08:52:30.143" v="5120" actId="1076"/>
          <ac:spMkLst>
            <pc:docMk/>
            <pc:sldMk cId="2300763140" sldId="461"/>
            <ac:spMk id="50" creationId="{32797A0C-7A3D-B772-FEA3-19AD0E15DCA9}"/>
          </ac:spMkLst>
        </pc:spChg>
        <pc:spChg chg="add mod">
          <ac:chgData name="Huy Pham" userId="918db3a1909f15e0" providerId="LiveId" clId="{7C4356BA-0FCF-414C-B565-FEE6E62F1A40}" dt="2024-04-29T08:52:30.143" v="5120" actId="1076"/>
          <ac:spMkLst>
            <pc:docMk/>
            <pc:sldMk cId="2300763140" sldId="461"/>
            <ac:spMk id="51" creationId="{D4B1C310-E1E7-7E59-9965-DA15F9047660}"/>
          </ac:spMkLst>
        </pc:spChg>
        <pc:spChg chg="add mod">
          <ac:chgData name="Huy Pham" userId="918db3a1909f15e0" providerId="LiveId" clId="{7C4356BA-0FCF-414C-B565-FEE6E62F1A40}" dt="2024-04-30T05:44:32.471" v="5131" actId="1076"/>
          <ac:spMkLst>
            <pc:docMk/>
            <pc:sldMk cId="2300763140" sldId="461"/>
            <ac:spMk id="56" creationId="{91A0495F-BA7F-F46F-1C31-73BE2D252FFC}"/>
          </ac:spMkLst>
        </pc:spChg>
        <pc:spChg chg="add mod">
          <ac:chgData name="Huy Pham" userId="918db3a1909f15e0" providerId="LiveId" clId="{7C4356BA-0FCF-414C-B565-FEE6E62F1A40}" dt="2024-04-29T08:54:43.382" v="5130" actId="1076"/>
          <ac:spMkLst>
            <pc:docMk/>
            <pc:sldMk cId="2300763140" sldId="461"/>
            <ac:spMk id="57" creationId="{852FEC38-3B76-FB0D-D82A-2DFF886A4462}"/>
          </ac:spMkLst>
        </pc:spChg>
        <pc:graphicFrameChg chg="add del mod">
          <ac:chgData name="Huy Pham" userId="918db3a1909f15e0" providerId="LiveId" clId="{7C4356BA-0FCF-414C-B565-FEE6E62F1A40}" dt="2024-04-29T08:51:21.894" v="5102"/>
          <ac:graphicFrameMkLst>
            <pc:docMk/>
            <pc:sldMk cId="2300763140" sldId="461"/>
            <ac:graphicFrameMk id="24" creationId="{9F592599-BD84-DE26-59FA-D8504271A91E}"/>
          </ac:graphicFrameMkLst>
        </pc:graphicFrameChg>
        <pc:graphicFrameChg chg="add del mod">
          <ac:chgData name="Huy Pham" userId="918db3a1909f15e0" providerId="LiveId" clId="{7C4356BA-0FCF-414C-B565-FEE6E62F1A40}" dt="2024-04-30T05:48:18.867" v="5204"/>
          <ac:graphicFrameMkLst>
            <pc:docMk/>
            <pc:sldMk cId="2300763140" sldId="461"/>
            <ac:graphicFrameMk id="32" creationId="{1A91A124-AC02-BE93-9CC0-CE867B24610A}"/>
          </ac:graphicFrameMkLst>
        </pc:graphicFrameChg>
        <pc:graphicFrameChg chg="add del mod">
          <ac:chgData name="Huy Pham" userId="918db3a1909f15e0" providerId="LiveId" clId="{7C4356BA-0FCF-414C-B565-FEE6E62F1A40}" dt="2024-04-30T05:48:30.869" v="5210"/>
          <ac:graphicFrameMkLst>
            <pc:docMk/>
            <pc:sldMk cId="2300763140" sldId="461"/>
            <ac:graphicFrameMk id="35" creationId="{8AE84FAF-742E-FE21-E3D4-F96C75493D4E}"/>
          </ac:graphicFrameMkLst>
        </pc:graphicFrameChg>
        <pc:graphicFrameChg chg="add del mod">
          <ac:chgData name="Huy Pham" userId="918db3a1909f15e0" providerId="LiveId" clId="{7C4356BA-0FCF-414C-B565-FEE6E62F1A40}" dt="2024-04-30T05:48:39.812" v="5216"/>
          <ac:graphicFrameMkLst>
            <pc:docMk/>
            <pc:sldMk cId="2300763140" sldId="461"/>
            <ac:graphicFrameMk id="38" creationId="{D237E200-F08B-1A1F-2E90-831688ED83B8}"/>
          </ac:graphicFrameMkLst>
        </pc:graphicFrameChg>
        <pc:picChg chg="add del mod">
          <ac:chgData name="Huy Pham" userId="918db3a1909f15e0" providerId="LiveId" clId="{7C4356BA-0FCF-414C-B565-FEE6E62F1A40}" dt="2024-04-30T05:47:29.567" v="5177" actId="478"/>
          <ac:picMkLst>
            <pc:docMk/>
            <pc:sldMk cId="2300763140" sldId="461"/>
            <ac:picMk id="52" creationId="{2E65DE88-B9CB-6B03-B2C5-0A1CCB5BB676}"/>
          </ac:picMkLst>
        </pc:picChg>
        <pc:picChg chg="del">
          <ac:chgData name="Huy Pham" userId="918db3a1909f15e0" providerId="LiveId" clId="{7C4356BA-0FCF-414C-B565-FEE6E62F1A40}" dt="2024-04-29T08:50:22.714" v="5096" actId="478"/>
          <ac:picMkLst>
            <pc:docMk/>
            <pc:sldMk cId="2300763140" sldId="461"/>
            <ac:picMk id="53" creationId="{DC66FBF5-8E67-C878-5C01-BF7FF1333DFF}"/>
          </ac:picMkLst>
        </pc:picChg>
        <pc:cxnChg chg="add mod">
          <ac:chgData name="Huy Pham" userId="918db3a1909f15e0" providerId="LiveId" clId="{7C4356BA-0FCF-414C-B565-FEE6E62F1A40}" dt="2024-04-30T05:45:03.412" v="5135" actId="1076"/>
          <ac:cxnSpMkLst>
            <pc:docMk/>
            <pc:sldMk cId="2300763140" sldId="461"/>
            <ac:cxnSpMk id="20" creationId="{AC1D1B51-44A8-D09C-8064-E951B2031BE9}"/>
          </ac:cxnSpMkLst>
        </pc:cxnChg>
        <pc:cxnChg chg="add mod">
          <ac:chgData name="Huy Pham" userId="918db3a1909f15e0" providerId="LiveId" clId="{7C4356BA-0FCF-414C-B565-FEE6E62F1A40}" dt="2024-04-30T05:44:57.135" v="5133" actId="1076"/>
          <ac:cxnSpMkLst>
            <pc:docMk/>
            <pc:sldMk cId="2300763140" sldId="461"/>
            <ac:cxnSpMk id="21" creationId="{2233E306-724B-DD19-4A0A-428CAC74BAEE}"/>
          </ac:cxnSpMkLst>
        </pc:cxnChg>
        <pc:cxnChg chg="add mod">
          <ac:chgData name="Huy Pham" userId="918db3a1909f15e0" providerId="LiveId" clId="{7C4356BA-0FCF-414C-B565-FEE6E62F1A40}" dt="2024-04-30T05:45:27.293" v="5140" actId="14100"/>
          <ac:cxnSpMkLst>
            <pc:docMk/>
            <pc:sldMk cId="2300763140" sldId="461"/>
            <ac:cxnSpMk id="25" creationId="{1971FF2B-1088-C6E7-1EE4-7406505230E3}"/>
          </ac:cxnSpMkLst>
        </pc:cxnChg>
        <pc:cxnChg chg="del">
          <ac:chgData name="Huy Pham" userId="918db3a1909f15e0" providerId="LiveId" clId="{7C4356BA-0FCF-414C-B565-FEE6E62F1A40}" dt="2024-04-29T08:50:58.478" v="5097" actId="478"/>
          <ac:cxnSpMkLst>
            <pc:docMk/>
            <pc:sldMk cId="2300763140" sldId="461"/>
            <ac:cxnSpMk id="25" creationId="{60BB99EF-4478-8639-6848-BD83F4D1E5E9}"/>
          </ac:cxnSpMkLst>
        </pc:cxnChg>
        <pc:cxnChg chg="del">
          <ac:chgData name="Huy Pham" userId="918db3a1909f15e0" providerId="LiveId" clId="{7C4356BA-0FCF-414C-B565-FEE6E62F1A40}" dt="2024-04-29T08:50:58.478" v="5097" actId="478"/>
          <ac:cxnSpMkLst>
            <pc:docMk/>
            <pc:sldMk cId="2300763140" sldId="461"/>
            <ac:cxnSpMk id="26" creationId="{BF09CD99-F08E-9533-907E-2285833271E3}"/>
          </ac:cxnSpMkLst>
        </pc:cxnChg>
        <pc:cxnChg chg="del">
          <ac:chgData name="Huy Pham" userId="918db3a1909f15e0" providerId="LiveId" clId="{7C4356BA-0FCF-414C-B565-FEE6E62F1A40}" dt="2024-04-29T08:50:58.478" v="5097" actId="478"/>
          <ac:cxnSpMkLst>
            <pc:docMk/>
            <pc:sldMk cId="2300763140" sldId="461"/>
            <ac:cxnSpMk id="32" creationId="{0C8FC4D9-1AD1-9EF7-3A23-6830FF1203C0}"/>
          </ac:cxnSpMkLst>
        </pc:cxnChg>
        <pc:cxnChg chg="del">
          <ac:chgData name="Huy Pham" userId="918db3a1909f15e0" providerId="LiveId" clId="{7C4356BA-0FCF-414C-B565-FEE6E62F1A40}" dt="2024-04-29T08:50:58.478" v="5097" actId="478"/>
          <ac:cxnSpMkLst>
            <pc:docMk/>
            <pc:sldMk cId="2300763140" sldId="461"/>
            <ac:cxnSpMk id="33" creationId="{CE26D52B-F231-1DFB-540D-A55CADB0ABAF}"/>
          </ac:cxnSpMkLst>
        </pc:cxnChg>
        <pc:cxnChg chg="del">
          <ac:chgData name="Huy Pham" userId="918db3a1909f15e0" providerId="LiveId" clId="{7C4356BA-0FCF-414C-B565-FEE6E62F1A40}" dt="2024-04-29T08:50:58.478" v="5097" actId="478"/>
          <ac:cxnSpMkLst>
            <pc:docMk/>
            <pc:sldMk cId="2300763140" sldId="461"/>
            <ac:cxnSpMk id="34" creationId="{B42A62E1-D286-DE71-F312-8A299C021BA8}"/>
          </ac:cxnSpMkLst>
        </pc:cxnChg>
        <pc:cxnChg chg="del">
          <ac:chgData name="Huy Pham" userId="918db3a1909f15e0" providerId="LiveId" clId="{7C4356BA-0FCF-414C-B565-FEE6E62F1A40}" dt="2024-04-29T08:50:58.478" v="5097" actId="478"/>
          <ac:cxnSpMkLst>
            <pc:docMk/>
            <pc:sldMk cId="2300763140" sldId="461"/>
            <ac:cxnSpMk id="35" creationId="{A5508158-E55E-E881-85C5-6BCE6D78C19D}"/>
          </ac:cxnSpMkLst>
        </pc:cxnChg>
        <pc:cxnChg chg="del">
          <ac:chgData name="Huy Pham" userId="918db3a1909f15e0" providerId="LiveId" clId="{7C4356BA-0FCF-414C-B565-FEE6E62F1A40}" dt="2024-04-29T08:50:58.478" v="5097" actId="478"/>
          <ac:cxnSpMkLst>
            <pc:docMk/>
            <pc:sldMk cId="2300763140" sldId="461"/>
            <ac:cxnSpMk id="36" creationId="{F338C277-FECE-3553-4631-21244C34EEFC}"/>
          </ac:cxnSpMkLst>
        </pc:cxnChg>
        <pc:cxnChg chg="del">
          <ac:chgData name="Huy Pham" userId="918db3a1909f15e0" providerId="LiveId" clId="{7C4356BA-0FCF-414C-B565-FEE6E62F1A40}" dt="2024-04-29T08:50:58.478" v="5097" actId="478"/>
          <ac:cxnSpMkLst>
            <pc:docMk/>
            <pc:sldMk cId="2300763140" sldId="461"/>
            <ac:cxnSpMk id="40" creationId="{6E119AD4-B773-51AE-78A4-6B2721D6B6FA}"/>
          </ac:cxnSpMkLst>
        </pc:cxnChg>
        <pc:cxnChg chg="del">
          <ac:chgData name="Huy Pham" userId="918db3a1909f15e0" providerId="LiveId" clId="{7C4356BA-0FCF-414C-B565-FEE6E62F1A40}" dt="2024-04-29T08:50:58.478" v="5097" actId="478"/>
          <ac:cxnSpMkLst>
            <pc:docMk/>
            <pc:sldMk cId="2300763140" sldId="461"/>
            <ac:cxnSpMk id="41" creationId="{07F705B1-7C9B-989A-D87E-9C6382DE9AD0}"/>
          </ac:cxnSpMkLst>
        </pc:cxnChg>
        <pc:cxnChg chg="del">
          <ac:chgData name="Huy Pham" userId="918db3a1909f15e0" providerId="LiveId" clId="{7C4356BA-0FCF-414C-B565-FEE6E62F1A40}" dt="2024-04-29T08:50:58.478" v="5097" actId="478"/>
          <ac:cxnSpMkLst>
            <pc:docMk/>
            <pc:sldMk cId="2300763140" sldId="461"/>
            <ac:cxnSpMk id="44" creationId="{F5A6FBD7-E3F4-661A-1E43-628F4A8E2B16}"/>
          </ac:cxnSpMkLst>
        </pc:cxnChg>
        <pc:cxnChg chg="del">
          <ac:chgData name="Huy Pham" userId="918db3a1909f15e0" providerId="LiveId" clId="{7C4356BA-0FCF-414C-B565-FEE6E62F1A40}" dt="2024-04-29T08:50:58.478" v="5097" actId="478"/>
          <ac:cxnSpMkLst>
            <pc:docMk/>
            <pc:sldMk cId="2300763140" sldId="461"/>
            <ac:cxnSpMk id="45" creationId="{3C57F705-1841-FE31-A165-F0A8F03C3D43}"/>
          </ac:cxnSpMkLst>
        </pc:cxnChg>
        <pc:cxnChg chg="add mod">
          <ac:chgData name="Huy Pham" userId="918db3a1909f15e0" providerId="LiveId" clId="{7C4356BA-0FCF-414C-B565-FEE6E62F1A40}" dt="2024-04-29T08:54:43.382" v="5130" actId="1076"/>
          <ac:cxnSpMkLst>
            <pc:docMk/>
            <pc:sldMk cId="2300763140" sldId="461"/>
            <ac:cxnSpMk id="54" creationId="{58692939-1141-49AE-3C5B-D2A7338CA099}"/>
          </ac:cxnSpMkLst>
        </pc:cxnChg>
        <pc:cxnChg chg="add mod">
          <ac:chgData name="Huy Pham" userId="918db3a1909f15e0" providerId="LiveId" clId="{7C4356BA-0FCF-414C-B565-FEE6E62F1A40}" dt="2024-04-30T05:44:32.471" v="5131" actId="1076"/>
          <ac:cxnSpMkLst>
            <pc:docMk/>
            <pc:sldMk cId="2300763140" sldId="461"/>
            <ac:cxnSpMk id="55" creationId="{0C1F59A1-988D-BD7F-15D6-F6D0EB5C4EF9}"/>
          </ac:cxnSpMkLst>
        </pc:cxnChg>
      </pc:sldChg>
      <pc:sldChg chg="addSp delSp modSp add mod">
        <pc:chgData name="Huy Pham" userId="918db3a1909f15e0" providerId="LiveId" clId="{7C4356BA-0FCF-414C-B565-FEE6E62F1A40}" dt="2024-04-30T05:58:43.440" v="5391" actId="478"/>
        <pc:sldMkLst>
          <pc:docMk/>
          <pc:sldMk cId="1546060980" sldId="462"/>
        </pc:sldMkLst>
        <pc:spChg chg="mod">
          <ac:chgData name="Huy Pham" userId="918db3a1909f15e0" providerId="LiveId" clId="{7C4356BA-0FCF-414C-B565-FEE6E62F1A40}" dt="2024-04-30T05:51:40.360" v="5256" actId="14100"/>
          <ac:spMkLst>
            <pc:docMk/>
            <pc:sldMk cId="1546060980" sldId="462"/>
            <ac:spMk id="20" creationId="{A06BA14A-8D8C-664A-A722-7DAD205B5E1D}"/>
          </ac:spMkLst>
        </pc:spChg>
        <pc:spChg chg="del mod">
          <ac:chgData name="Huy Pham" userId="918db3a1909f15e0" providerId="LiveId" clId="{7C4356BA-0FCF-414C-B565-FEE6E62F1A40}" dt="2024-04-30T05:51:19.943" v="5255" actId="478"/>
          <ac:spMkLst>
            <pc:docMk/>
            <pc:sldMk cId="1546060980" sldId="462"/>
            <ac:spMk id="22" creationId="{061776EC-F914-6F4F-7E52-0239E076CF49}"/>
          </ac:spMkLst>
        </pc:spChg>
        <pc:spChg chg="add mod">
          <ac:chgData name="Huy Pham" userId="918db3a1909f15e0" providerId="LiveId" clId="{7C4356BA-0FCF-414C-B565-FEE6E62F1A40}" dt="2024-04-30T05:51:11.433" v="5253" actId="1076"/>
          <ac:spMkLst>
            <pc:docMk/>
            <pc:sldMk cId="1546060980" sldId="462"/>
            <ac:spMk id="24" creationId="{F4ECC1C4-3CEF-E345-DB82-2F1198EE14C6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30" creationId="{3444B2E7-AD91-3599-2432-05D7D07A9804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31" creationId="{600168EF-8763-BB7F-10D8-8B0B99C1A051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32" creationId="{025B3313-C8B1-330E-804B-36D3B5C7364C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33" creationId="{B9219537-DBD6-A3E0-7B19-31117A060B25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45" creationId="{33BC8071-8D92-640C-2FEB-8177E3E3BED0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46" creationId="{2845F956-B4E7-9700-98F6-FFC7785AA470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48" creationId="{24F609BE-BAC4-2D4A-F655-21BD7A44404A}"/>
          </ac:spMkLst>
        </pc:spChg>
        <pc:spChg chg="del mod">
          <ac:chgData name="Huy Pham" userId="918db3a1909f15e0" providerId="LiveId" clId="{7C4356BA-0FCF-414C-B565-FEE6E62F1A40}" dt="2024-04-30T05:53:49.687" v="5288" actId="21"/>
          <ac:spMkLst>
            <pc:docMk/>
            <pc:sldMk cId="1546060980" sldId="462"/>
            <ac:spMk id="50" creationId="{0395FD94-1461-D67D-CAEA-75A5B4FF05C0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51" creationId="{F9D88917-1895-9B9E-382F-8E029E80E40F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52" creationId="{6D2802F9-D943-5642-EED3-6739C5B17F39}"/>
          </ac:spMkLst>
        </pc:spChg>
        <pc:spChg chg="mod">
          <ac:chgData name="Huy Pham" userId="918db3a1909f15e0" providerId="LiveId" clId="{7C4356BA-0FCF-414C-B565-FEE6E62F1A40}" dt="2024-04-30T05:54:29.421" v="5298" actId="1076"/>
          <ac:spMkLst>
            <pc:docMk/>
            <pc:sldMk cId="1546060980" sldId="462"/>
            <ac:spMk id="53" creationId="{336925FA-B6D5-78BA-7E8A-C018B92388F8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54" creationId="{46F0019F-4D88-F86F-C4AF-DDB8E9DFBF11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55" creationId="{270FE59B-E942-0E97-5199-1D4BD8F97C6E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56" creationId="{E3905ACA-2E64-9528-85DB-27E363BA3C3F}"/>
          </ac:spMkLst>
        </pc:spChg>
        <pc:spChg chg="add mod">
          <ac:chgData name="Huy Pham" userId="918db3a1909f15e0" providerId="LiveId" clId="{7C4356BA-0FCF-414C-B565-FEE6E62F1A40}" dt="2024-04-30T05:53:50.441" v="5289"/>
          <ac:spMkLst>
            <pc:docMk/>
            <pc:sldMk cId="1546060980" sldId="462"/>
            <ac:spMk id="58" creationId="{0395FD94-1461-D67D-CAEA-75A5B4FF05C0}"/>
          </ac:spMkLst>
        </pc:spChg>
        <pc:spChg chg="del">
          <ac:chgData name="Huy Pham" userId="918db3a1909f15e0" providerId="LiveId" clId="{7C4356BA-0FCF-414C-B565-FEE6E62F1A40}" dt="2024-04-30T05:50:17.805" v="5230" actId="478"/>
          <ac:spMkLst>
            <pc:docMk/>
            <pc:sldMk cId="1546060980" sldId="462"/>
            <ac:spMk id="59" creationId="{CB3628A2-F27C-FB3E-4AA9-0DCDDAE6A571}"/>
          </ac:spMkLst>
        </pc:spChg>
        <pc:spChg chg="del">
          <ac:chgData name="Huy Pham" userId="918db3a1909f15e0" providerId="LiveId" clId="{7C4356BA-0FCF-414C-B565-FEE6E62F1A40}" dt="2024-04-30T05:50:17.805" v="5230" actId="478"/>
          <ac:spMkLst>
            <pc:docMk/>
            <pc:sldMk cId="1546060980" sldId="462"/>
            <ac:spMk id="62" creationId="{2570039F-4C83-7F3E-8680-46FF834F977A}"/>
          </ac:spMkLst>
        </pc:spChg>
        <pc:spChg chg="del">
          <ac:chgData name="Huy Pham" userId="918db3a1909f15e0" providerId="LiveId" clId="{7C4356BA-0FCF-414C-B565-FEE6E62F1A40}" dt="2024-04-30T05:50:17.805" v="5230" actId="478"/>
          <ac:spMkLst>
            <pc:docMk/>
            <pc:sldMk cId="1546060980" sldId="462"/>
            <ac:spMk id="65" creationId="{AE108209-74AE-C978-A302-A90EFB5FE95F}"/>
          </ac:spMkLst>
        </pc:spChg>
        <pc:spChg chg="del">
          <ac:chgData name="Huy Pham" userId="918db3a1909f15e0" providerId="LiveId" clId="{7C4356BA-0FCF-414C-B565-FEE6E62F1A40}" dt="2024-04-30T05:50:17.805" v="5230" actId="478"/>
          <ac:spMkLst>
            <pc:docMk/>
            <pc:sldMk cId="1546060980" sldId="462"/>
            <ac:spMk id="66" creationId="{22C94180-34DC-85CC-B6DC-73090C7BEE74}"/>
          </ac:spMkLst>
        </pc:spChg>
        <pc:spChg chg="del">
          <ac:chgData name="Huy Pham" userId="918db3a1909f15e0" providerId="LiveId" clId="{7C4356BA-0FCF-414C-B565-FEE6E62F1A40}" dt="2024-04-30T05:50:17.805" v="5230" actId="478"/>
          <ac:spMkLst>
            <pc:docMk/>
            <pc:sldMk cId="1546060980" sldId="462"/>
            <ac:spMk id="67" creationId="{0CA7CAD4-79B9-2823-FE62-39DDA1AB27A2}"/>
          </ac:spMkLst>
        </pc:spChg>
        <pc:spChg chg="del">
          <ac:chgData name="Huy Pham" userId="918db3a1909f15e0" providerId="LiveId" clId="{7C4356BA-0FCF-414C-B565-FEE6E62F1A40}" dt="2024-04-30T05:50:17.805" v="5230" actId="478"/>
          <ac:spMkLst>
            <pc:docMk/>
            <pc:sldMk cId="1546060980" sldId="462"/>
            <ac:spMk id="68" creationId="{C075F78B-2F77-90DE-4F6A-FD7F4E30B10E}"/>
          </ac:spMkLst>
        </pc:spChg>
        <pc:spChg chg="del">
          <ac:chgData name="Huy Pham" userId="918db3a1909f15e0" providerId="LiveId" clId="{7C4356BA-0FCF-414C-B565-FEE6E62F1A40}" dt="2024-04-30T05:50:17.805" v="5230" actId="478"/>
          <ac:spMkLst>
            <pc:docMk/>
            <pc:sldMk cId="1546060980" sldId="462"/>
            <ac:spMk id="69" creationId="{EAD2A0AA-9824-8FE2-08DA-C1840B00FB56}"/>
          </ac:spMkLst>
        </pc:spChg>
        <pc:spChg chg="add mod">
          <ac:chgData name="Huy Pham" userId="918db3a1909f15e0" providerId="LiveId" clId="{7C4356BA-0FCF-414C-B565-FEE6E62F1A40}" dt="2024-04-30T05:57:23.804" v="5370" actId="20577"/>
          <ac:spMkLst>
            <pc:docMk/>
            <pc:sldMk cId="1546060980" sldId="462"/>
            <ac:spMk id="72" creationId="{EE5D62D8-67C3-326B-5E78-53B8656DF0A0}"/>
          </ac:spMkLst>
        </pc:spChg>
        <pc:spChg chg="add mod">
          <ac:chgData name="Huy Pham" userId="918db3a1909f15e0" providerId="LiveId" clId="{7C4356BA-0FCF-414C-B565-FEE6E62F1A40}" dt="2024-04-30T05:56:45.170" v="5356" actId="20577"/>
          <ac:spMkLst>
            <pc:docMk/>
            <pc:sldMk cId="1546060980" sldId="462"/>
            <ac:spMk id="73" creationId="{8A6CAF9A-9954-AA96-7601-242A1FF0996C}"/>
          </ac:spMkLst>
        </pc:spChg>
        <pc:spChg chg="add del mod">
          <ac:chgData name="Huy Pham" userId="918db3a1909f15e0" providerId="LiveId" clId="{7C4356BA-0FCF-414C-B565-FEE6E62F1A40}" dt="2024-04-30T05:58:43.440" v="5391" actId="478"/>
          <ac:spMkLst>
            <pc:docMk/>
            <pc:sldMk cId="1546060980" sldId="462"/>
            <ac:spMk id="74" creationId="{540CFE24-6782-49A5-1477-7583D42B6AC8}"/>
          </ac:spMkLst>
        </pc:spChg>
        <pc:spChg chg="add mod">
          <ac:chgData name="Huy Pham" userId="918db3a1909f15e0" providerId="LiveId" clId="{7C4356BA-0FCF-414C-B565-FEE6E62F1A40}" dt="2024-04-30T05:57:07.130" v="5365" actId="1036"/>
          <ac:spMkLst>
            <pc:docMk/>
            <pc:sldMk cId="1546060980" sldId="462"/>
            <ac:spMk id="75" creationId="{B7F629A9-1D72-D3B1-9857-EDA76785A636}"/>
          </ac:spMkLst>
        </pc:spChg>
        <pc:spChg chg="add mod">
          <ac:chgData name="Huy Pham" userId="918db3a1909f15e0" providerId="LiveId" clId="{7C4356BA-0FCF-414C-B565-FEE6E62F1A40}" dt="2024-04-30T05:57:21.493" v="5369" actId="1076"/>
          <ac:spMkLst>
            <pc:docMk/>
            <pc:sldMk cId="1546060980" sldId="462"/>
            <ac:spMk id="76" creationId="{641C7055-65EE-C80E-0C85-CD965663B565}"/>
          </ac:spMkLst>
        </pc:spChg>
        <pc:spChg chg="add mod">
          <ac:chgData name="Huy Pham" userId="918db3a1909f15e0" providerId="LiveId" clId="{7C4356BA-0FCF-414C-B565-FEE6E62F1A40}" dt="2024-04-30T05:58:41.887" v="5390" actId="1076"/>
          <ac:spMkLst>
            <pc:docMk/>
            <pc:sldMk cId="1546060980" sldId="462"/>
            <ac:spMk id="77" creationId="{A671D5C8-0E38-BEF5-28CE-AF157D970A09}"/>
          </ac:spMkLst>
        </pc:spChg>
        <pc:spChg chg="add mod">
          <ac:chgData name="Huy Pham" userId="918db3a1909f15e0" providerId="LiveId" clId="{7C4356BA-0FCF-414C-B565-FEE6E62F1A40}" dt="2024-04-30T05:58:04.220" v="5374" actId="14100"/>
          <ac:spMkLst>
            <pc:docMk/>
            <pc:sldMk cId="1546060980" sldId="462"/>
            <ac:spMk id="78" creationId="{0750C8A9-4F66-78C3-C161-B6779FF6AEA4}"/>
          </ac:spMkLst>
        </pc:spChg>
        <pc:spChg chg="add mod">
          <ac:chgData name="Huy Pham" userId="918db3a1909f15e0" providerId="LiveId" clId="{7C4356BA-0FCF-414C-B565-FEE6E62F1A40}" dt="2024-04-30T05:58:32.367" v="5385" actId="1076"/>
          <ac:spMkLst>
            <pc:docMk/>
            <pc:sldMk cId="1546060980" sldId="462"/>
            <ac:spMk id="79" creationId="{2141FFD4-6113-C4FA-7B52-10183DE8F6A1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83" creationId="{69C05DD3-724B-51CE-7DB3-18E3558B57D5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86" creationId="{7EF3E761-EFCA-0714-324F-AFB6E9DE5173}"/>
          </ac:spMkLst>
        </pc:spChg>
        <pc:spChg chg="mod">
          <ac:chgData name="Huy Pham" userId="918db3a1909f15e0" providerId="LiveId" clId="{7C4356BA-0FCF-414C-B565-FEE6E62F1A40}" dt="2024-04-30T05:51:46.674" v="5257" actId="1076"/>
          <ac:spMkLst>
            <pc:docMk/>
            <pc:sldMk cId="1546060980" sldId="462"/>
            <ac:spMk id="87" creationId="{4D76B6A9-CFAD-CBC4-9747-1F769E80C24A}"/>
          </ac:spMkLst>
        </pc:spChg>
        <pc:graphicFrameChg chg="add del mod">
          <ac:chgData name="Huy Pham" userId="918db3a1909f15e0" providerId="LiveId" clId="{7C4356BA-0FCF-414C-B565-FEE6E62F1A40}" dt="2024-04-30T05:50:44.726" v="5242"/>
          <ac:graphicFrameMkLst>
            <pc:docMk/>
            <pc:sldMk cId="1546060980" sldId="462"/>
            <ac:graphicFrameMk id="19" creationId="{DE2A4200-DCF8-CB60-F80B-C07C830C2DAF}"/>
          </ac:graphicFrameMkLst>
        </pc:graphicFrameChg>
        <pc:graphicFrameChg chg="add del mod">
          <ac:chgData name="Huy Pham" userId="918db3a1909f15e0" providerId="LiveId" clId="{7C4356BA-0FCF-414C-B565-FEE6E62F1A40}" dt="2024-04-30T05:50:49.353" v="5245"/>
          <ac:graphicFrameMkLst>
            <pc:docMk/>
            <pc:sldMk cId="1546060980" sldId="462"/>
            <ac:graphicFrameMk id="21" creationId="{F7FB22F4-AA77-FEC8-2249-CF063D348CAA}"/>
          </ac:graphicFrameMkLst>
        </pc:graphicFrameChg>
        <pc:cxnChg chg="mod">
          <ac:chgData name="Huy Pham" userId="918db3a1909f15e0" providerId="LiveId" clId="{7C4356BA-0FCF-414C-B565-FEE6E62F1A40}" dt="2024-04-30T05:51:46.674" v="5257" actId="1076"/>
          <ac:cxnSpMkLst>
            <pc:docMk/>
            <pc:sldMk cId="1546060980" sldId="462"/>
            <ac:cxnSpMk id="25" creationId="{AF491484-3EC4-F1E6-DCBA-276EA5731BCA}"/>
          </ac:cxnSpMkLst>
        </pc:cxnChg>
        <pc:cxnChg chg="mod">
          <ac:chgData name="Huy Pham" userId="918db3a1909f15e0" providerId="LiveId" clId="{7C4356BA-0FCF-414C-B565-FEE6E62F1A40}" dt="2024-04-30T05:51:46.674" v="5257" actId="1076"/>
          <ac:cxnSpMkLst>
            <pc:docMk/>
            <pc:sldMk cId="1546060980" sldId="462"/>
            <ac:cxnSpMk id="26" creationId="{7BCCBD97-CC75-920D-9A56-699C5AAC3915}"/>
          </ac:cxnSpMkLst>
        </pc:cxnChg>
        <pc:cxnChg chg="mod">
          <ac:chgData name="Huy Pham" userId="918db3a1909f15e0" providerId="LiveId" clId="{7C4356BA-0FCF-414C-B565-FEE6E62F1A40}" dt="2024-04-30T05:51:46.674" v="5257" actId="1076"/>
          <ac:cxnSpMkLst>
            <pc:docMk/>
            <pc:sldMk cId="1546060980" sldId="462"/>
            <ac:cxnSpMk id="27" creationId="{1BA84623-9FE3-1F6C-E7A4-AB71879F5B54}"/>
          </ac:cxnSpMkLst>
        </pc:cxnChg>
        <pc:cxnChg chg="mod">
          <ac:chgData name="Huy Pham" userId="918db3a1909f15e0" providerId="LiveId" clId="{7C4356BA-0FCF-414C-B565-FEE6E62F1A40}" dt="2024-04-30T05:51:46.674" v="5257" actId="1076"/>
          <ac:cxnSpMkLst>
            <pc:docMk/>
            <pc:sldMk cId="1546060980" sldId="462"/>
            <ac:cxnSpMk id="28" creationId="{E97DAB54-7995-3312-C1AA-9828BF5CB3BA}"/>
          </ac:cxnSpMkLst>
        </pc:cxnChg>
        <pc:cxnChg chg="mod">
          <ac:chgData name="Huy Pham" userId="918db3a1909f15e0" providerId="LiveId" clId="{7C4356BA-0FCF-414C-B565-FEE6E62F1A40}" dt="2024-04-30T05:51:46.674" v="5257" actId="1076"/>
          <ac:cxnSpMkLst>
            <pc:docMk/>
            <pc:sldMk cId="1546060980" sldId="462"/>
            <ac:cxnSpMk id="29" creationId="{6EEF544F-D23B-C9CF-9623-00F2DD074D04}"/>
          </ac:cxnSpMkLst>
        </pc:cxnChg>
        <pc:cxnChg chg="mod">
          <ac:chgData name="Huy Pham" userId="918db3a1909f15e0" providerId="LiveId" clId="{7C4356BA-0FCF-414C-B565-FEE6E62F1A40}" dt="2024-04-30T05:51:46.674" v="5257" actId="1076"/>
          <ac:cxnSpMkLst>
            <pc:docMk/>
            <pc:sldMk cId="1546060980" sldId="462"/>
            <ac:cxnSpMk id="34" creationId="{AEA9682F-E8A7-1175-A42D-C5D852DE4CD0}"/>
          </ac:cxnSpMkLst>
        </pc:cxnChg>
        <pc:cxnChg chg="mod">
          <ac:chgData name="Huy Pham" userId="918db3a1909f15e0" providerId="LiveId" clId="{7C4356BA-0FCF-414C-B565-FEE6E62F1A40}" dt="2024-04-30T05:51:46.674" v="5257" actId="1076"/>
          <ac:cxnSpMkLst>
            <pc:docMk/>
            <pc:sldMk cId="1546060980" sldId="462"/>
            <ac:cxnSpMk id="36" creationId="{94909E44-C25F-0773-1BC3-C108A740A23C}"/>
          </ac:cxnSpMkLst>
        </pc:cxnChg>
        <pc:cxnChg chg="mod">
          <ac:chgData name="Huy Pham" userId="918db3a1909f15e0" providerId="LiveId" clId="{7C4356BA-0FCF-414C-B565-FEE6E62F1A40}" dt="2024-04-30T05:51:46.674" v="5257" actId="1076"/>
          <ac:cxnSpMkLst>
            <pc:docMk/>
            <pc:sldMk cId="1546060980" sldId="462"/>
            <ac:cxnSpMk id="37" creationId="{FD49DE96-D6D8-CE73-28C6-7E8AD471D3F0}"/>
          </ac:cxnSpMkLst>
        </pc:cxnChg>
        <pc:cxnChg chg="mod">
          <ac:chgData name="Huy Pham" userId="918db3a1909f15e0" providerId="LiveId" clId="{7C4356BA-0FCF-414C-B565-FEE6E62F1A40}" dt="2024-04-30T05:51:46.674" v="5257" actId="1076"/>
          <ac:cxnSpMkLst>
            <pc:docMk/>
            <pc:sldMk cId="1546060980" sldId="462"/>
            <ac:cxnSpMk id="38" creationId="{CF6C715E-CCB7-FAD0-52E7-0AF78A7A950B}"/>
          </ac:cxnSpMkLst>
        </pc:cxnChg>
        <pc:cxnChg chg="mod">
          <ac:chgData name="Huy Pham" userId="918db3a1909f15e0" providerId="LiveId" clId="{7C4356BA-0FCF-414C-B565-FEE6E62F1A40}" dt="2024-04-30T05:51:46.674" v="5257" actId="1076"/>
          <ac:cxnSpMkLst>
            <pc:docMk/>
            <pc:sldMk cId="1546060980" sldId="462"/>
            <ac:cxnSpMk id="39" creationId="{5F882B69-08C4-EC07-858F-487EFE3B16DC}"/>
          </ac:cxnSpMkLst>
        </pc:cxnChg>
        <pc:cxnChg chg="mod">
          <ac:chgData name="Huy Pham" userId="918db3a1909f15e0" providerId="LiveId" clId="{7C4356BA-0FCF-414C-B565-FEE6E62F1A40}" dt="2024-04-30T05:51:46.674" v="5257" actId="1076"/>
          <ac:cxnSpMkLst>
            <pc:docMk/>
            <pc:sldMk cId="1546060980" sldId="462"/>
            <ac:cxnSpMk id="40" creationId="{75CBDA66-A176-4C38-EAE4-C192C2636C74}"/>
          </ac:cxnSpMkLst>
        </pc:cxnChg>
        <pc:cxnChg chg="mod">
          <ac:chgData name="Huy Pham" userId="918db3a1909f15e0" providerId="LiveId" clId="{7C4356BA-0FCF-414C-B565-FEE6E62F1A40}" dt="2024-04-30T05:53:00.591" v="5283" actId="1036"/>
          <ac:cxnSpMkLst>
            <pc:docMk/>
            <pc:sldMk cId="1546060980" sldId="462"/>
            <ac:cxnSpMk id="42" creationId="{9400FFC2-B53B-5CAA-4C84-3970E3965CCC}"/>
          </ac:cxnSpMkLst>
        </pc:cxnChg>
        <pc:cxnChg chg="mod">
          <ac:chgData name="Huy Pham" userId="918db3a1909f15e0" providerId="LiveId" clId="{7C4356BA-0FCF-414C-B565-FEE6E62F1A40}" dt="2024-04-30T05:55:01.785" v="5311" actId="1038"/>
          <ac:cxnSpMkLst>
            <pc:docMk/>
            <pc:sldMk cId="1546060980" sldId="462"/>
            <ac:cxnSpMk id="43" creationId="{AEDBE03E-7C9D-28C7-1692-E6F7C57A271B}"/>
          </ac:cxnSpMkLst>
        </pc:cxnChg>
        <pc:cxnChg chg="mod">
          <ac:chgData name="Huy Pham" userId="918db3a1909f15e0" providerId="LiveId" clId="{7C4356BA-0FCF-414C-B565-FEE6E62F1A40}" dt="2024-04-30T05:54:13.272" v="5294" actId="693"/>
          <ac:cxnSpMkLst>
            <pc:docMk/>
            <pc:sldMk cId="1546060980" sldId="462"/>
            <ac:cxnSpMk id="71" creationId="{93D99C7C-4BA8-699F-75DB-3041C66C33F5}"/>
          </ac:cxnSpMkLst>
        </pc:cxnChg>
        <pc:cxnChg chg="mod">
          <ac:chgData name="Huy Pham" userId="918db3a1909f15e0" providerId="LiveId" clId="{7C4356BA-0FCF-414C-B565-FEE6E62F1A40}" dt="2024-04-30T05:52:16.558" v="5260" actId="14100"/>
          <ac:cxnSpMkLst>
            <pc:docMk/>
            <pc:sldMk cId="1546060980" sldId="462"/>
            <ac:cxnSpMk id="81" creationId="{174C4C77-2552-5469-7285-F6E2DF8ED48E}"/>
          </ac:cxnSpMkLst>
        </pc:cxnChg>
        <pc:cxnChg chg="mod">
          <ac:chgData name="Huy Pham" userId="918db3a1909f15e0" providerId="LiveId" clId="{7C4356BA-0FCF-414C-B565-FEE6E62F1A40}" dt="2024-04-30T05:51:46.674" v="5257" actId="1076"/>
          <ac:cxnSpMkLst>
            <pc:docMk/>
            <pc:sldMk cId="1546060980" sldId="462"/>
            <ac:cxnSpMk id="85" creationId="{44DF6016-3827-E12A-667D-732EF641DB6C}"/>
          </ac:cxnSpMkLst>
        </pc:cxnChg>
      </pc:sldChg>
      <pc:sldChg chg="addSp delSp modSp add mod delAnim">
        <pc:chgData name="Huy Pham" userId="918db3a1909f15e0" providerId="LiveId" clId="{7C4356BA-0FCF-414C-B565-FEE6E62F1A40}" dt="2024-04-30T06:02:28.964" v="5446" actId="207"/>
        <pc:sldMkLst>
          <pc:docMk/>
          <pc:sldMk cId="1681961546" sldId="463"/>
        </pc:sldMkLst>
        <pc:spChg chg="add mod">
          <ac:chgData name="Huy Pham" userId="918db3a1909f15e0" providerId="LiveId" clId="{7C4356BA-0FCF-414C-B565-FEE6E62F1A40}" dt="2024-04-30T06:01:20.569" v="5433" actId="1076"/>
          <ac:spMkLst>
            <pc:docMk/>
            <pc:sldMk cId="1681961546" sldId="463"/>
            <ac:spMk id="22" creationId="{CAE7B93C-333D-BC31-374F-81DECB370BA6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30" creationId="{3444B2E7-AD91-3599-2432-05D7D07A9804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31" creationId="{600168EF-8763-BB7F-10D8-8B0B99C1A051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32" creationId="{025B3313-C8B1-330E-804B-36D3B5C7364C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33" creationId="{B9219537-DBD6-A3E0-7B19-31117A060B25}"/>
          </ac:spMkLst>
        </pc:spChg>
        <pc:spChg chg="add mod">
          <ac:chgData name="Huy Pham" userId="918db3a1909f15e0" providerId="LiveId" clId="{7C4356BA-0FCF-414C-B565-FEE6E62F1A40}" dt="2024-04-30T06:01:27.703" v="5435" actId="1076"/>
          <ac:spMkLst>
            <pc:docMk/>
            <pc:sldMk cId="1681961546" sldId="463"/>
            <ac:spMk id="41" creationId="{AC00B85B-859C-6129-B0BC-EEE41792D16A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45" creationId="{33BC8071-8D92-640C-2FEB-8177E3E3BED0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46" creationId="{2845F956-B4E7-9700-98F6-FFC7785AA470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48" creationId="{24F609BE-BAC4-2D4A-F655-21BD7A44404A}"/>
          </ac:spMkLst>
        </pc:spChg>
        <pc:spChg chg="add mod">
          <ac:chgData name="Huy Pham" userId="918db3a1909f15e0" providerId="LiveId" clId="{7C4356BA-0FCF-414C-B565-FEE6E62F1A40}" dt="2024-04-30T06:01:35.093" v="5437" actId="1076"/>
          <ac:spMkLst>
            <pc:docMk/>
            <pc:sldMk cId="1681961546" sldId="463"/>
            <ac:spMk id="49" creationId="{47859A3C-F177-8158-293D-31CC2AC910EC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51" creationId="{F9D88917-1895-9B9E-382F-8E029E80E40F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52" creationId="{6D2802F9-D943-5642-EED3-6739C5B17F39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53" creationId="{336925FA-B6D5-78BA-7E8A-C018B92388F8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54" creationId="{46F0019F-4D88-F86F-C4AF-DDB8E9DFBF11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55" creationId="{270FE59B-E942-0E97-5199-1D4BD8F97C6E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56" creationId="{E3905ACA-2E64-9528-85DB-27E363BA3C3F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58" creationId="{0395FD94-1461-D67D-CAEA-75A5B4FF05C0}"/>
          </ac:spMkLst>
        </pc:spChg>
        <pc:spChg chg="add mod">
          <ac:chgData name="Huy Pham" userId="918db3a1909f15e0" providerId="LiveId" clId="{7C4356BA-0FCF-414C-B565-FEE6E62F1A40}" dt="2024-04-30T06:01:48.391" v="5439" actId="1076"/>
          <ac:spMkLst>
            <pc:docMk/>
            <pc:sldMk cId="1681961546" sldId="463"/>
            <ac:spMk id="59" creationId="{AB0F84EB-7F99-8A9F-E604-B910C0A08BF4}"/>
          </ac:spMkLst>
        </pc:spChg>
        <pc:spChg chg="add mod">
          <ac:chgData name="Huy Pham" userId="918db3a1909f15e0" providerId="LiveId" clId="{7C4356BA-0FCF-414C-B565-FEE6E62F1A40}" dt="2024-04-30T06:02:28.964" v="5446" actId="207"/>
          <ac:spMkLst>
            <pc:docMk/>
            <pc:sldMk cId="1681961546" sldId="463"/>
            <ac:spMk id="62" creationId="{27CCF7BB-F76E-7C5E-E200-549DB981CF05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72" creationId="{EE5D62D8-67C3-326B-5E78-53B8656DF0A0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73" creationId="{8A6CAF9A-9954-AA96-7601-242A1FF0996C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75" creationId="{B7F629A9-1D72-D3B1-9857-EDA76785A636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76" creationId="{641C7055-65EE-C80E-0C85-CD965663B565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77" creationId="{A671D5C8-0E38-BEF5-28CE-AF157D970A09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78" creationId="{0750C8A9-4F66-78C3-C161-B6779FF6AEA4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79" creationId="{2141FFD4-6113-C4FA-7B52-10183DE8F6A1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83" creationId="{69C05DD3-724B-51CE-7DB3-18E3558B57D5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86" creationId="{7EF3E761-EFCA-0714-324F-AFB6E9DE5173}"/>
          </ac:spMkLst>
        </pc:spChg>
        <pc:spChg chg="del">
          <ac:chgData name="Huy Pham" userId="918db3a1909f15e0" providerId="LiveId" clId="{7C4356BA-0FCF-414C-B565-FEE6E62F1A40}" dt="2024-04-30T06:00:04.913" v="5395" actId="478"/>
          <ac:spMkLst>
            <pc:docMk/>
            <pc:sldMk cId="1681961546" sldId="463"/>
            <ac:spMk id="87" creationId="{4D76B6A9-CFAD-CBC4-9747-1F769E80C24A}"/>
          </ac:spMkLst>
        </pc:spChg>
        <pc:graphicFrameChg chg="add del mod">
          <ac:chgData name="Huy Pham" userId="918db3a1909f15e0" providerId="LiveId" clId="{7C4356BA-0FCF-414C-B565-FEE6E62F1A40}" dt="2024-04-30T06:00:11.953" v="5398"/>
          <ac:graphicFrameMkLst>
            <pc:docMk/>
            <pc:sldMk cId="1681961546" sldId="463"/>
            <ac:graphicFrameMk id="19" creationId="{99BA4F14-8DB6-16EE-B1B6-3A3B943D0FCD}"/>
          </ac:graphicFrameMkLst>
        </pc:graphicFrameChg>
        <pc:graphicFrameChg chg="add del mod">
          <ac:chgData name="Huy Pham" userId="918db3a1909f15e0" providerId="LiveId" clId="{7C4356BA-0FCF-414C-B565-FEE6E62F1A40}" dt="2024-04-30T06:00:23.691" v="5404"/>
          <ac:graphicFrameMkLst>
            <pc:docMk/>
            <pc:sldMk cId="1681961546" sldId="463"/>
            <ac:graphicFrameMk id="23" creationId="{60B41EBC-F116-4F7B-E378-F3E7B9ACC9F9}"/>
          </ac:graphicFrameMkLst>
        </pc:graphicFrameChg>
        <pc:graphicFrameChg chg="add del mod">
          <ac:chgData name="Huy Pham" userId="918db3a1909f15e0" providerId="LiveId" clId="{7C4356BA-0FCF-414C-B565-FEE6E62F1A40}" dt="2024-04-30T06:00:34.704" v="5410"/>
          <ac:graphicFrameMkLst>
            <pc:docMk/>
            <pc:sldMk cId="1681961546" sldId="463"/>
            <ac:graphicFrameMk id="44" creationId="{6207AFD1-F851-ABE5-BDD1-6298881C7BE5}"/>
          </ac:graphicFrameMkLst>
        </pc:graphicFrameChg>
        <pc:graphicFrameChg chg="add del mod">
          <ac:chgData name="Huy Pham" userId="918db3a1909f15e0" providerId="LiveId" clId="{7C4356BA-0FCF-414C-B565-FEE6E62F1A40}" dt="2024-04-30T06:00:43.506" v="5416"/>
          <ac:graphicFrameMkLst>
            <pc:docMk/>
            <pc:sldMk cId="1681961546" sldId="463"/>
            <ac:graphicFrameMk id="50" creationId="{71AD80EE-7835-DFEE-587D-D6596D43F33E}"/>
          </ac:graphicFrameMkLst>
        </pc:graphicFrameChg>
        <pc:graphicFrameChg chg="add del mod">
          <ac:chgData name="Huy Pham" userId="918db3a1909f15e0" providerId="LiveId" clId="{7C4356BA-0FCF-414C-B565-FEE6E62F1A40}" dt="2024-04-30T06:00:55.911" v="5423"/>
          <ac:graphicFrameMkLst>
            <pc:docMk/>
            <pc:sldMk cId="1681961546" sldId="463"/>
            <ac:graphicFrameMk id="60" creationId="{C23F904F-24F3-33AD-D131-6FD4BB376286}"/>
          </ac:graphicFrameMkLst>
        </pc:graphicFrameChg>
        <pc:cxnChg chg="del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25" creationId="{AF491484-3EC4-F1E6-DCBA-276EA5731BCA}"/>
          </ac:cxnSpMkLst>
        </pc:cxnChg>
        <pc:cxnChg chg="del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26" creationId="{7BCCBD97-CC75-920D-9A56-699C5AAC3915}"/>
          </ac:cxnSpMkLst>
        </pc:cxnChg>
        <pc:cxnChg chg="del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27" creationId="{1BA84623-9FE3-1F6C-E7A4-AB71879F5B54}"/>
          </ac:cxnSpMkLst>
        </pc:cxnChg>
        <pc:cxnChg chg="del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28" creationId="{E97DAB54-7995-3312-C1AA-9828BF5CB3BA}"/>
          </ac:cxnSpMkLst>
        </pc:cxnChg>
        <pc:cxnChg chg="del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29" creationId="{6EEF544F-D23B-C9CF-9623-00F2DD074D04}"/>
          </ac:cxnSpMkLst>
        </pc:cxnChg>
        <pc:cxnChg chg="del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34" creationId="{AEA9682F-E8A7-1175-A42D-C5D852DE4CD0}"/>
          </ac:cxnSpMkLst>
        </pc:cxnChg>
        <pc:cxnChg chg="del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36" creationId="{94909E44-C25F-0773-1BC3-C108A740A23C}"/>
          </ac:cxnSpMkLst>
        </pc:cxnChg>
        <pc:cxnChg chg="del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37" creationId="{FD49DE96-D6D8-CE73-28C6-7E8AD471D3F0}"/>
          </ac:cxnSpMkLst>
        </pc:cxnChg>
        <pc:cxnChg chg="del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38" creationId="{CF6C715E-CCB7-FAD0-52E7-0AF78A7A950B}"/>
          </ac:cxnSpMkLst>
        </pc:cxnChg>
        <pc:cxnChg chg="del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39" creationId="{5F882B69-08C4-EC07-858F-487EFE3B16DC}"/>
          </ac:cxnSpMkLst>
        </pc:cxnChg>
        <pc:cxnChg chg="del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40" creationId="{75CBDA66-A176-4C38-EAE4-C192C2636C74}"/>
          </ac:cxnSpMkLst>
        </pc:cxnChg>
        <pc:cxnChg chg="del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42" creationId="{9400FFC2-B53B-5CAA-4C84-3970E3965CCC}"/>
          </ac:cxnSpMkLst>
        </pc:cxnChg>
        <pc:cxnChg chg="del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43" creationId="{AEDBE03E-7C9D-28C7-1692-E6F7C57A271B}"/>
          </ac:cxnSpMkLst>
        </pc:cxnChg>
        <pc:cxnChg chg="del mod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71" creationId="{93D99C7C-4BA8-699F-75DB-3041C66C33F5}"/>
          </ac:cxnSpMkLst>
        </pc:cxnChg>
        <pc:cxnChg chg="del mod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81" creationId="{174C4C77-2552-5469-7285-F6E2DF8ED48E}"/>
          </ac:cxnSpMkLst>
        </pc:cxnChg>
        <pc:cxnChg chg="del">
          <ac:chgData name="Huy Pham" userId="918db3a1909f15e0" providerId="LiveId" clId="{7C4356BA-0FCF-414C-B565-FEE6E62F1A40}" dt="2024-04-30T06:00:04.913" v="5395" actId="478"/>
          <ac:cxnSpMkLst>
            <pc:docMk/>
            <pc:sldMk cId="1681961546" sldId="463"/>
            <ac:cxnSpMk id="85" creationId="{44DF6016-3827-E12A-667D-732EF641DB6C}"/>
          </ac:cxnSpMkLst>
        </pc:cxnChg>
      </pc:sldChg>
      <pc:sldChg chg="add del">
        <pc:chgData name="Huy Pham" userId="918db3a1909f15e0" providerId="LiveId" clId="{7C4356BA-0FCF-414C-B565-FEE6E62F1A40}" dt="2024-04-30T05:50:44.726" v="5242"/>
        <pc:sldMkLst>
          <pc:docMk/>
          <pc:sldMk cId="1974024638" sldId="463"/>
        </pc:sldMkLst>
      </pc:sldChg>
      <pc:sldChg chg="add del">
        <pc:chgData name="Huy Pham" userId="918db3a1909f15e0" providerId="LiveId" clId="{7C4356BA-0FCF-414C-B565-FEE6E62F1A40}" dt="2024-04-30T05:59:26.276" v="5393"/>
        <pc:sldMkLst>
          <pc:docMk/>
          <pc:sldMk cId="2412647892" sldId="463"/>
        </pc:sldMkLst>
      </pc:sldChg>
      <pc:sldChg chg="addSp delSp modSp add mod delAnim modAnim">
        <pc:chgData name="Huy Pham" userId="918db3a1909f15e0" providerId="LiveId" clId="{7C4356BA-0FCF-414C-B565-FEE6E62F1A40}" dt="2024-04-30T06:15:35.815" v="5617" actId="1038"/>
        <pc:sldMkLst>
          <pc:docMk/>
          <pc:sldMk cId="1215620231" sldId="464"/>
        </pc:sldMkLst>
        <pc:spChg chg="mod">
          <ac:chgData name="Huy Pham" userId="918db3a1909f15e0" providerId="LiveId" clId="{7C4356BA-0FCF-414C-B565-FEE6E62F1A40}" dt="2024-04-30T06:03:13.883" v="5459" actId="14100"/>
          <ac:spMkLst>
            <pc:docMk/>
            <pc:sldMk cId="1215620231" sldId="464"/>
            <ac:spMk id="20" creationId="{A06BA14A-8D8C-664A-A722-7DAD205B5E1D}"/>
          </ac:spMkLst>
        </pc:spChg>
        <pc:spChg chg="add mod">
          <ac:chgData name="Huy Pham" userId="918db3a1909f15e0" providerId="LiveId" clId="{7C4356BA-0FCF-414C-B565-FEE6E62F1A40}" dt="2024-04-30T06:03:19.753" v="5460" actId="207"/>
          <ac:spMkLst>
            <pc:docMk/>
            <pc:sldMk cId="1215620231" sldId="464"/>
            <ac:spMk id="22" creationId="{C8BA59E9-D587-80DF-4DA2-D24288E0A4C0}"/>
          </ac:spMkLst>
        </pc:spChg>
        <pc:spChg chg="del">
          <ac:chgData name="Huy Pham" userId="918db3a1909f15e0" providerId="LiveId" clId="{7C4356BA-0FCF-414C-B565-FEE6E62F1A40}" dt="2024-04-30T06:02:51.674" v="5448" actId="478"/>
          <ac:spMkLst>
            <pc:docMk/>
            <pc:sldMk cId="1215620231" sldId="464"/>
            <ac:spMk id="24" creationId="{F4ECC1C4-3CEF-E345-DB82-2F1198EE14C6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30" creationId="{3444B2E7-AD91-3599-2432-05D7D07A9804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31" creationId="{600168EF-8763-BB7F-10D8-8B0B99C1A051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32" creationId="{025B3313-C8B1-330E-804B-36D3B5C7364C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33" creationId="{B9219537-DBD6-A3E0-7B19-31117A060B25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45" creationId="{33BC8071-8D92-640C-2FEB-8177E3E3BED0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46" creationId="{2845F956-B4E7-9700-98F6-FFC7785AA470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48" creationId="{24F609BE-BAC4-2D4A-F655-21BD7A44404A}"/>
          </ac:spMkLst>
        </pc:spChg>
        <pc:spChg chg="add mod">
          <ac:chgData name="Huy Pham" userId="918db3a1909f15e0" providerId="LiveId" clId="{7C4356BA-0FCF-414C-B565-FEE6E62F1A40}" dt="2024-04-30T06:08:02.787" v="5514" actId="2711"/>
          <ac:spMkLst>
            <pc:docMk/>
            <pc:sldMk cId="1215620231" sldId="464"/>
            <ac:spMk id="49" creationId="{413A97C9-BC93-9B2A-0EEC-9A81921F6E1F}"/>
          </ac:spMkLst>
        </pc:spChg>
        <pc:spChg chg="add mod">
          <ac:chgData name="Huy Pham" userId="918db3a1909f15e0" providerId="LiveId" clId="{7C4356BA-0FCF-414C-B565-FEE6E62F1A40}" dt="2024-04-30T06:12:29.150" v="5582" actId="1076"/>
          <ac:spMkLst>
            <pc:docMk/>
            <pc:sldMk cId="1215620231" sldId="464"/>
            <ac:spMk id="50" creationId="{C2BB992C-DB26-B107-9A91-4B65E89DE404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51" creationId="{F9D88917-1895-9B9E-382F-8E029E80E40F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52" creationId="{6D2802F9-D943-5642-EED3-6739C5B17F39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53" creationId="{336925FA-B6D5-78BA-7E8A-C018B92388F8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54" creationId="{46F0019F-4D88-F86F-C4AF-DDB8E9DFBF11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55" creationId="{270FE59B-E942-0E97-5199-1D4BD8F97C6E}"/>
          </ac:spMkLst>
        </pc:spChg>
        <pc:spChg chg="add mod">
          <ac:chgData name="Huy Pham" userId="918db3a1909f15e0" providerId="LiveId" clId="{7C4356BA-0FCF-414C-B565-FEE6E62F1A40}" dt="2024-04-30T06:12:31.528" v="5583" actId="1076"/>
          <ac:spMkLst>
            <pc:docMk/>
            <pc:sldMk cId="1215620231" sldId="464"/>
            <ac:spMk id="57" creationId="{8C8176EE-D993-C67A-8B09-1096DC56BB2D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58" creationId="{0395FD94-1461-D67D-CAEA-75A5B4FF05C0}"/>
          </ac:spMkLst>
        </pc:spChg>
        <pc:spChg chg="add mod">
          <ac:chgData name="Huy Pham" userId="918db3a1909f15e0" providerId="LiveId" clId="{7C4356BA-0FCF-414C-B565-FEE6E62F1A40}" dt="2024-04-30T06:03:47.054" v="5463" actId="1076"/>
          <ac:spMkLst>
            <pc:docMk/>
            <pc:sldMk cId="1215620231" sldId="464"/>
            <ac:spMk id="59" creationId="{35328957-74B6-C469-2DC5-A58E9D5FACEA}"/>
          </ac:spMkLst>
        </pc:spChg>
        <pc:spChg chg="add del mod">
          <ac:chgData name="Huy Pham" userId="918db3a1909f15e0" providerId="LiveId" clId="{7C4356BA-0FCF-414C-B565-FEE6E62F1A40}" dt="2024-04-30T06:06:50.205" v="5492" actId="21"/>
          <ac:spMkLst>
            <pc:docMk/>
            <pc:sldMk cId="1215620231" sldId="464"/>
            <ac:spMk id="64" creationId="{8FE54568-240F-790D-A2E2-E567415AEC8F}"/>
          </ac:spMkLst>
        </pc:spChg>
        <pc:spChg chg="add del mod">
          <ac:chgData name="Huy Pham" userId="918db3a1909f15e0" providerId="LiveId" clId="{7C4356BA-0FCF-414C-B565-FEE6E62F1A40}" dt="2024-04-30T06:06:50.205" v="5492" actId="21"/>
          <ac:spMkLst>
            <pc:docMk/>
            <pc:sldMk cId="1215620231" sldId="464"/>
            <ac:spMk id="65" creationId="{D1AA1581-7A87-D244-25A6-CE242D33E432}"/>
          </ac:spMkLst>
        </pc:spChg>
        <pc:spChg chg="add mod">
          <ac:chgData name="Huy Pham" userId="918db3a1909f15e0" providerId="LiveId" clId="{7C4356BA-0FCF-414C-B565-FEE6E62F1A40}" dt="2024-04-30T06:03:47.054" v="5463" actId="1076"/>
          <ac:spMkLst>
            <pc:docMk/>
            <pc:sldMk cId="1215620231" sldId="464"/>
            <ac:spMk id="66" creationId="{05EB241B-0EB9-C47D-AA9D-0CFCF3D75917}"/>
          </ac:spMkLst>
        </pc:spChg>
        <pc:spChg chg="add mod">
          <ac:chgData name="Huy Pham" userId="918db3a1909f15e0" providerId="LiveId" clId="{7C4356BA-0FCF-414C-B565-FEE6E62F1A40}" dt="2024-04-30T06:08:02.787" v="5514" actId="2711"/>
          <ac:spMkLst>
            <pc:docMk/>
            <pc:sldMk cId="1215620231" sldId="464"/>
            <ac:spMk id="67" creationId="{0E92AC91-0A5C-9F24-6FC6-31341A2E7498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72" creationId="{EE5D62D8-67C3-326B-5E78-53B8656DF0A0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73" creationId="{8A6CAF9A-9954-AA96-7601-242A1FF0996C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75" creationId="{B7F629A9-1D72-D3B1-9857-EDA76785A636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76" creationId="{641C7055-65EE-C80E-0C85-CD965663B565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77" creationId="{A671D5C8-0E38-BEF5-28CE-AF157D970A09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78" creationId="{0750C8A9-4F66-78C3-C161-B6779FF6AEA4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79" creationId="{2141FFD4-6113-C4FA-7B52-10183DE8F6A1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83" creationId="{69C05DD3-724B-51CE-7DB3-18E3558B57D5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86" creationId="{7EF3E761-EFCA-0714-324F-AFB6E9DE5173}"/>
          </ac:spMkLst>
        </pc:spChg>
        <pc:spChg chg="del">
          <ac:chgData name="Huy Pham" userId="918db3a1909f15e0" providerId="LiveId" clId="{7C4356BA-0FCF-414C-B565-FEE6E62F1A40}" dt="2024-04-30T06:03:41.950" v="5461" actId="478"/>
          <ac:spMkLst>
            <pc:docMk/>
            <pc:sldMk cId="1215620231" sldId="464"/>
            <ac:spMk id="87" creationId="{4D76B6A9-CFAD-CBC4-9747-1F769E80C24A}"/>
          </ac:spMkLst>
        </pc:spChg>
        <pc:spChg chg="add mod">
          <ac:chgData name="Huy Pham" userId="918db3a1909f15e0" providerId="LiveId" clId="{7C4356BA-0FCF-414C-B565-FEE6E62F1A40}" dt="2024-04-30T06:06:50.442" v="5493"/>
          <ac:spMkLst>
            <pc:docMk/>
            <pc:sldMk cId="1215620231" sldId="464"/>
            <ac:spMk id="95" creationId="{8FE54568-240F-790D-A2E2-E567415AEC8F}"/>
          </ac:spMkLst>
        </pc:spChg>
        <pc:spChg chg="add mod">
          <ac:chgData name="Huy Pham" userId="918db3a1909f15e0" providerId="LiveId" clId="{7C4356BA-0FCF-414C-B565-FEE6E62F1A40}" dt="2024-04-30T06:15:35.815" v="5617" actId="1038"/>
          <ac:spMkLst>
            <pc:docMk/>
            <pc:sldMk cId="1215620231" sldId="464"/>
            <ac:spMk id="96" creationId="{D1AA1581-7A87-D244-25A6-CE242D33E432}"/>
          </ac:spMkLst>
        </pc:spChg>
        <pc:spChg chg="add mod">
          <ac:chgData name="Huy Pham" userId="918db3a1909f15e0" providerId="LiveId" clId="{7C4356BA-0FCF-414C-B565-FEE6E62F1A40}" dt="2024-04-30T06:08:13.656" v="5518" actId="1076"/>
          <ac:spMkLst>
            <pc:docMk/>
            <pc:sldMk cId="1215620231" sldId="464"/>
            <ac:spMk id="99" creationId="{C8D73E43-811B-60EE-331D-8792B9758EA5}"/>
          </ac:spMkLst>
        </pc:spChg>
        <pc:spChg chg="add mod">
          <ac:chgData name="Huy Pham" userId="918db3a1909f15e0" providerId="LiveId" clId="{7C4356BA-0FCF-414C-B565-FEE6E62F1A40}" dt="2024-04-30T06:08:24.984" v="5526" actId="123"/>
          <ac:spMkLst>
            <pc:docMk/>
            <pc:sldMk cId="1215620231" sldId="464"/>
            <ac:spMk id="102" creationId="{009DD9FD-BFD8-624F-010D-C721D88FF523}"/>
          </ac:spMkLst>
        </pc:spChg>
        <pc:spChg chg="add mod">
          <ac:chgData name="Huy Pham" userId="918db3a1909f15e0" providerId="LiveId" clId="{7C4356BA-0FCF-414C-B565-FEE6E62F1A40}" dt="2024-04-30T06:08:39.834" v="5529" actId="1076"/>
          <ac:spMkLst>
            <pc:docMk/>
            <pc:sldMk cId="1215620231" sldId="464"/>
            <ac:spMk id="105" creationId="{312F7DBA-3A99-D28F-0F43-FB4298EF443D}"/>
          </ac:spMkLst>
        </pc:spChg>
        <pc:spChg chg="add mod">
          <ac:chgData name="Huy Pham" userId="918db3a1909f15e0" providerId="LiveId" clId="{7C4356BA-0FCF-414C-B565-FEE6E62F1A40}" dt="2024-04-30T06:09:01.736" v="5540" actId="1035"/>
          <ac:spMkLst>
            <pc:docMk/>
            <pc:sldMk cId="1215620231" sldId="464"/>
            <ac:spMk id="106" creationId="{431511CB-9D12-2E03-FF42-B7A6D7DEB77C}"/>
          </ac:spMkLst>
        </pc:spChg>
        <pc:spChg chg="add mod">
          <ac:chgData name="Huy Pham" userId="918db3a1909f15e0" providerId="LiveId" clId="{7C4356BA-0FCF-414C-B565-FEE6E62F1A40}" dt="2024-04-30T06:09:18.980" v="5545" actId="1076"/>
          <ac:spMkLst>
            <pc:docMk/>
            <pc:sldMk cId="1215620231" sldId="464"/>
            <ac:spMk id="107" creationId="{13AD8FE6-12A0-2DDA-95DD-46B9E0495D68}"/>
          </ac:spMkLst>
        </pc:spChg>
        <pc:spChg chg="add mod">
          <ac:chgData name="Huy Pham" userId="918db3a1909f15e0" providerId="LiveId" clId="{7C4356BA-0FCF-414C-B565-FEE6E62F1A40}" dt="2024-04-30T06:09:34.924" v="5553" actId="1038"/>
          <ac:spMkLst>
            <pc:docMk/>
            <pc:sldMk cId="1215620231" sldId="464"/>
            <ac:spMk id="108" creationId="{0CA2DAD8-752C-94BF-C088-AF3AFC125AB5}"/>
          </ac:spMkLst>
        </pc:spChg>
        <pc:spChg chg="add mod">
          <ac:chgData name="Huy Pham" userId="918db3a1909f15e0" providerId="LiveId" clId="{7C4356BA-0FCF-414C-B565-FEE6E62F1A40}" dt="2024-04-30T06:09:51.621" v="5561" actId="1036"/>
          <ac:spMkLst>
            <pc:docMk/>
            <pc:sldMk cId="1215620231" sldId="464"/>
            <ac:spMk id="109" creationId="{6D3464F6-E3CE-6A14-3068-CADF4CBAEE11}"/>
          </ac:spMkLst>
        </pc:spChg>
        <pc:graphicFrameChg chg="add del mod">
          <ac:chgData name="Huy Pham" userId="918db3a1909f15e0" providerId="LiveId" clId="{7C4356BA-0FCF-414C-B565-FEE6E62F1A40}" dt="2024-04-30T06:02:53.188" v="5451"/>
          <ac:graphicFrameMkLst>
            <pc:docMk/>
            <pc:sldMk cId="1215620231" sldId="464"/>
            <ac:graphicFrameMk id="19" creationId="{93D92C34-E5F4-E112-4D01-5E4BE1BD18CE}"/>
          </ac:graphicFrameMkLst>
        </pc:graphicFrameChg>
        <pc:graphicFrameChg chg="add del mod">
          <ac:chgData name="Huy Pham" userId="918db3a1909f15e0" providerId="LiveId" clId="{7C4356BA-0FCF-414C-B565-FEE6E62F1A40}" dt="2024-04-30T06:07:06.212" v="5496"/>
          <ac:graphicFrameMkLst>
            <pc:docMk/>
            <pc:sldMk cId="1215620231" sldId="464"/>
            <ac:graphicFrameMk id="97" creationId="{9A017636-CD66-2A8A-5A08-1197AB46F9E7}"/>
          </ac:graphicFrameMkLst>
        </pc:graphicFrameChg>
        <pc:graphicFrameChg chg="add del mod">
          <ac:chgData name="Huy Pham" userId="918db3a1909f15e0" providerId="LiveId" clId="{7C4356BA-0FCF-414C-B565-FEE6E62F1A40}" dt="2024-04-30T06:07:17.950" v="5502"/>
          <ac:graphicFrameMkLst>
            <pc:docMk/>
            <pc:sldMk cId="1215620231" sldId="464"/>
            <ac:graphicFrameMk id="100" creationId="{3866F844-9469-5FA8-0B2B-FC96AB3F7318}"/>
          </ac:graphicFrameMkLst>
        </pc:graphicFrameChg>
        <pc:graphicFrameChg chg="add del mod">
          <ac:chgData name="Huy Pham" userId="918db3a1909f15e0" providerId="LiveId" clId="{7C4356BA-0FCF-414C-B565-FEE6E62F1A40}" dt="2024-04-30T06:07:41.872" v="5508"/>
          <ac:graphicFrameMkLst>
            <pc:docMk/>
            <pc:sldMk cId="1215620231" sldId="464"/>
            <ac:graphicFrameMk id="103" creationId="{E603FB65-38B8-BD6D-0C94-0C4511A0F365}"/>
          </ac:graphicFrameMkLst>
        </pc:graphicFrameChg>
        <pc:cxnChg chg="add mod">
          <ac:chgData name="Huy Pham" userId="918db3a1909f15e0" providerId="LiveId" clId="{7C4356BA-0FCF-414C-B565-FEE6E62F1A40}" dt="2024-04-30T06:03:47.054" v="5463" actId="1076"/>
          <ac:cxnSpMkLst>
            <pc:docMk/>
            <pc:sldMk cId="1215620231" sldId="464"/>
            <ac:cxnSpMk id="23" creationId="{996CEB88-85C1-9061-1A53-25513A1B2AE4}"/>
          </ac:cxnSpMkLst>
        </pc:cxnChg>
        <pc:cxnChg chg="del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25" creationId="{AF491484-3EC4-F1E6-DCBA-276EA5731BCA}"/>
          </ac:cxnSpMkLst>
        </pc:cxnChg>
        <pc:cxnChg chg="del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26" creationId="{7BCCBD97-CC75-920D-9A56-699C5AAC3915}"/>
          </ac:cxnSpMkLst>
        </pc:cxnChg>
        <pc:cxnChg chg="del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27" creationId="{1BA84623-9FE3-1F6C-E7A4-AB71879F5B54}"/>
          </ac:cxnSpMkLst>
        </pc:cxnChg>
        <pc:cxnChg chg="del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28" creationId="{E97DAB54-7995-3312-C1AA-9828BF5CB3BA}"/>
          </ac:cxnSpMkLst>
        </pc:cxnChg>
        <pc:cxnChg chg="del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29" creationId="{6EEF544F-D23B-C9CF-9623-00F2DD074D04}"/>
          </ac:cxnSpMkLst>
        </pc:cxnChg>
        <pc:cxnChg chg="del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34" creationId="{AEA9682F-E8A7-1175-A42D-C5D852DE4CD0}"/>
          </ac:cxnSpMkLst>
        </pc:cxnChg>
        <pc:cxnChg chg="add mod">
          <ac:chgData name="Huy Pham" userId="918db3a1909f15e0" providerId="LiveId" clId="{7C4356BA-0FCF-414C-B565-FEE6E62F1A40}" dt="2024-04-30T06:03:47.054" v="5463" actId="1076"/>
          <ac:cxnSpMkLst>
            <pc:docMk/>
            <pc:sldMk cId="1215620231" sldId="464"/>
            <ac:cxnSpMk id="35" creationId="{467F7061-CC6A-8179-754A-248CFF5F3126}"/>
          </ac:cxnSpMkLst>
        </pc:cxnChg>
        <pc:cxnChg chg="del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36" creationId="{94909E44-C25F-0773-1BC3-C108A740A23C}"/>
          </ac:cxnSpMkLst>
        </pc:cxnChg>
        <pc:cxnChg chg="del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37" creationId="{FD49DE96-D6D8-CE73-28C6-7E8AD471D3F0}"/>
          </ac:cxnSpMkLst>
        </pc:cxnChg>
        <pc:cxnChg chg="del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38" creationId="{CF6C715E-CCB7-FAD0-52E7-0AF78A7A950B}"/>
          </ac:cxnSpMkLst>
        </pc:cxnChg>
        <pc:cxnChg chg="del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39" creationId="{5F882B69-08C4-EC07-858F-487EFE3B16DC}"/>
          </ac:cxnSpMkLst>
        </pc:cxnChg>
        <pc:cxnChg chg="del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40" creationId="{75CBDA66-A176-4C38-EAE4-C192C2636C74}"/>
          </ac:cxnSpMkLst>
        </pc:cxnChg>
        <pc:cxnChg chg="add mod">
          <ac:chgData name="Huy Pham" userId="918db3a1909f15e0" providerId="LiveId" clId="{7C4356BA-0FCF-414C-B565-FEE6E62F1A40}" dt="2024-04-30T06:03:47.054" v="5463" actId="1076"/>
          <ac:cxnSpMkLst>
            <pc:docMk/>
            <pc:sldMk cId="1215620231" sldId="464"/>
            <ac:cxnSpMk id="41" creationId="{95F400A7-68CB-73E2-8D7B-7B9C70940A6B}"/>
          </ac:cxnSpMkLst>
        </pc:cxnChg>
        <pc:cxnChg chg="del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42" creationId="{9400FFC2-B53B-5CAA-4C84-3970E3965CCC}"/>
          </ac:cxnSpMkLst>
        </pc:cxnChg>
        <pc:cxnChg chg="del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43" creationId="{AEDBE03E-7C9D-28C7-1692-E6F7C57A271B}"/>
          </ac:cxnSpMkLst>
        </pc:cxnChg>
        <pc:cxnChg chg="add mod">
          <ac:chgData name="Huy Pham" userId="918db3a1909f15e0" providerId="LiveId" clId="{7C4356BA-0FCF-414C-B565-FEE6E62F1A40}" dt="2024-04-30T06:03:47.054" v="5463" actId="1076"/>
          <ac:cxnSpMkLst>
            <pc:docMk/>
            <pc:sldMk cId="1215620231" sldId="464"/>
            <ac:cxnSpMk id="44" creationId="{DE04DA69-8BAD-9794-BEC5-4615B9CF34B3}"/>
          </ac:cxnSpMkLst>
        </pc:cxnChg>
        <pc:cxnChg chg="add mod">
          <ac:chgData name="Huy Pham" userId="918db3a1909f15e0" providerId="LiveId" clId="{7C4356BA-0FCF-414C-B565-FEE6E62F1A40}" dt="2024-04-30T06:03:47.054" v="5463" actId="1076"/>
          <ac:cxnSpMkLst>
            <pc:docMk/>
            <pc:sldMk cId="1215620231" sldId="464"/>
            <ac:cxnSpMk id="47" creationId="{C1598EEF-C8F5-7297-221D-2853F14476F5}"/>
          </ac:cxnSpMkLst>
        </pc:cxnChg>
        <pc:cxnChg chg="add mod">
          <ac:chgData name="Huy Pham" userId="918db3a1909f15e0" providerId="LiveId" clId="{7C4356BA-0FCF-414C-B565-FEE6E62F1A40}" dt="2024-04-30T06:03:47.054" v="5463" actId="1076"/>
          <ac:cxnSpMkLst>
            <pc:docMk/>
            <pc:sldMk cId="1215620231" sldId="464"/>
            <ac:cxnSpMk id="60" creationId="{552E7582-9D1E-7471-F6B1-D84421FAF3D8}"/>
          </ac:cxnSpMkLst>
        </pc:cxnChg>
        <pc:cxnChg chg="add mod">
          <ac:chgData name="Huy Pham" userId="918db3a1909f15e0" providerId="LiveId" clId="{7C4356BA-0FCF-414C-B565-FEE6E62F1A40}" dt="2024-04-30T06:05:00.178" v="5470" actId="208"/>
          <ac:cxnSpMkLst>
            <pc:docMk/>
            <pc:sldMk cId="1215620231" sldId="464"/>
            <ac:cxnSpMk id="61" creationId="{35F2CAF7-B52B-F944-C733-ECDD1562DFB5}"/>
          </ac:cxnSpMkLst>
        </pc:cxnChg>
        <pc:cxnChg chg="add mod">
          <ac:chgData name="Huy Pham" userId="918db3a1909f15e0" providerId="LiveId" clId="{7C4356BA-0FCF-414C-B565-FEE6E62F1A40}" dt="2024-04-30T06:06:50.205" v="5492" actId="21"/>
          <ac:cxnSpMkLst>
            <pc:docMk/>
            <pc:sldMk cId="1215620231" sldId="464"/>
            <ac:cxnSpMk id="62" creationId="{6953EB11-7935-68CD-CE01-3C4EDF51223D}"/>
          </ac:cxnSpMkLst>
        </pc:cxnChg>
        <pc:cxnChg chg="add mod">
          <ac:chgData name="Huy Pham" userId="918db3a1909f15e0" providerId="LiveId" clId="{7C4356BA-0FCF-414C-B565-FEE6E62F1A40}" dt="2024-04-30T06:06:25.443" v="5489" actId="14100"/>
          <ac:cxnSpMkLst>
            <pc:docMk/>
            <pc:sldMk cId="1215620231" sldId="464"/>
            <ac:cxnSpMk id="63" creationId="{2DA2A55A-732F-CE99-DE8D-4CDE6967E6A0}"/>
          </ac:cxnSpMkLst>
        </pc:cxnChg>
        <pc:cxnChg chg="del mod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71" creationId="{93D99C7C-4BA8-699F-75DB-3041C66C33F5}"/>
          </ac:cxnSpMkLst>
        </pc:cxnChg>
        <pc:cxnChg chg="del mod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81" creationId="{174C4C77-2552-5469-7285-F6E2DF8ED48E}"/>
          </ac:cxnSpMkLst>
        </pc:cxnChg>
        <pc:cxnChg chg="del">
          <ac:chgData name="Huy Pham" userId="918db3a1909f15e0" providerId="LiveId" clId="{7C4356BA-0FCF-414C-B565-FEE6E62F1A40}" dt="2024-04-30T06:03:41.950" v="5461" actId="478"/>
          <ac:cxnSpMkLst>
            <pc:docMk/>
            <pc:sldMk cId="1215620231" sldId="464"/>
            <ac:cxnSpMk id="85" creationId="{44DF6016-3827-E12A-667D-732EF641DB6C}"/>
          </ac:cxnSpMkLst>
        </pc:cxnChg>
        <pc:cxnChg chg="add mod">
          <ac:chgData name="Huy Pham" userId="918db3a1909f15e0" providerId="LiveId" clId="{7C4356BA-0FCF-414C-B565-FEE6E62F1A40}" dt="2024-04-30T06:15:28.380" v="5611" actId="1038"/>
          <ac:cxnSpMkLst>
            <pc:docMk/>
            <pc:sldMk cId="1215620231" sldId="464"/>
            <ac:cxnSpMk id="89" creationId="{E059EDDF-85CB-715A-3781-A4DED2D584F0}"/>
          </ac:cxnSpMkLst>
        </pc:cxnChg>
      </pc:sldChg>
      <pc:sldChg chg="addSp delSp modSp add mod">
        <pc:chgData name="Huy Pham" userId="918db3a1909f15e0" providerId="LiveId" clId="{7C4356BA-0FCF-414C-B565-FEE6E62F1A40}" dt="2024-04-30T06:20:43.036" v="5666" actId="1076"/>
        <pc:sldMkLst>
          <pc:docMk/>
          <pc:sldMk cId="870950212" sldId="465"/>
        </pc:sldMkLst>
        <pc:spChg chg="mod">
          <ac:chgData name="Huy Pham" userId="918db3a1909f15e0" providerId="LiveId" clId="{7C4356BA-0FCF-414C-B565-FEE6E62F1A40}" dt="2024-04-30T06:11:07.759" v="5580" actId="14100"/>
          <ac:spMkLst>
            <pc:docMk/>
            <pc:sldMk cId="870950212" sldId="465"/>
            <ac:spMk id="20" creationId="{A06BA14A-8D8C-664A-A722-7DAD205B5E1D}"/>
          </ac:spMkLst>
        </pc:spChg>
        <pc:spChg chg="del">
          <ac:chgData name="Huy Pham" userId="918db3a1909f15e0" providerId="LiveId" clId="{7C4356BA-0FCF-414C-B565-FEE6E62F1A40}" dt="2024-04-30T06:10:50.726" v="5573" actId="478"/>
          <ac:spMkLst>
            <pc:docMk/>
            <pc:sldMk cId="870950212" sldId="465"/>
            <ac:spMk id="22" creationId="{C8BA59E9-D587-80DF-4DA2-D24288E0A4C0}"/>
          </ac:spMkLst>
        </pc:spChg>
        <pc:spChg chg="add mod">
          <ac:chgData name="Huy Pham" userId="918db3a1909f15e0" providerId="LiveId" clId="{7C4356BA-0FCF-414C-B565-FEE6E62F1A40}" dt="2024-04-30T06:11:04.111" v="5579" actId="14100"/>
          <ac:spMkLst>
            <pc:docMk/>
            <pc:sldMk cId="870950212" sldId="465"/>
            <ac:spMk id="24" creationId="{82CFF55D-1155-7805-0ACF-BC131108EFC9}"/>
          </ac:spMkLst>
        </pc:spChg>
        <pc:spChg chg="add mod">
          <ac:chgData name="Huy Pham" userId="918db3a1909f15e0" providerId="LiveId" clId="{7C4356BA-0FCF-414C-B565-FEE6E62F1A40}" dt="2024-04-30T06:18:51.251" v="5643" actId="20577"/>
          <ac:spMkLst>
            <pc:docMk/>
            <pc:sldMk cId="870950212" sldId="465"/>
            <ac:spMk id="34" creationId="{E0FD2013-5038-B6D6-4FE3-EFAE6FC53638}"/>
          </ac:spMkLst>
        </pc:spChg>
        <pc:spChg chg="add mod">
          <ac:chgData name="Huy Pham" userId="918db3a1909f15e0" providerId="LiveId" clId="{7C4356BA-0FCF-414C-B565-FEE6E62F1A40}" dt="2024-04-30T06:20:29.035" v="5660" actId="1076"/>
          <ac:spMkLst>
            <pc:docMk/>
            <pc:sldMk cId="870950212" sldId="465"/>
            <ac:spMk id="37" creationId="{2DA74CD9-AD8E-06F5-CF8E-188194B5D74B}"/>
          </ac:spMkLst>
        </pc:spChg>
        <pc:spChg chg="add mod">
          <ac:chgData name="Huy Pham" userId="918db3a1909f15e0" providerId="LiveId" clId="{7C4356BA-0FCF-414C-B565-FEE6E62F1A40}" dt="2024-04-30T06:20:43.036" v="5666" actId="1076"/>
          <ac:spMkLst>
            <pc:docMk/>
            <pc:sldMk cId="870950212" sldId="465"/>
            <ac:spMk id="38" creationId="{89353FAF-00B2-E346-1DFF-DF054DEF72BC}"/>
          </ac:spMkLst>
        </pc:spChg>
        <pc:spChg chg="mod">
          <ac:chgData name="Huy Pham" userId="918db3a1909f15e0" providerId="LiveId" clId="{7C4356BA-0FCF-414C-B565-FEE6E62F1A40}" dt="2024-04-30T06:12:44.707" v="5585" actId="1076"/>
          <ac:spMkLst>
            <pc:docMk/>
            <pc:sldMk cId="870950212" sldId="465"/>
            <ac:spMk id="50" creationId="{C2BB992C-DB26-B107-9A91-4B65E89DE404}"/>
          </ac:spMkLst>
        </pc:spChg>
        <pc:spChg chg="mod">
          <ac:chgData name="Huy Pham" userId="918db3a1909f15e0" providerId="LiveId" clId="{7C4356BA-0FCF-414C-B565-FEE6E62F1A40}" dt="2024-04-30T06:12:42.103" v="5584" actId="1076"/>
          <ac:spMkLst>
            <pc:docMk/>
            <pc:sldMk cId="870950212" sldId="465"/>
            <ac:spMk id="57" creationId="{8C8176EE-D993-C67A-8B09-1096DC56BB2D}"/>
          </ac:spMkLst>
        </pc:spChg>
        <pc:spChg chg="mod">
          <ac:chgData name="Huy Pham" userId="918db3a1909f15e0" providerId="LiveId" clId="{7C4356BA-0FCF-414C-B565-FEE6E62F1A40}" dt="2024-04-30T06:13:54.042" v="5595" actId="1076"/>
          <ac:spMkLst>
            <pc:docMk/>
            <pc:sldMk cId="870950212" sldId="465"/>
            <ac:spMk id="67" creationId="{0E92AC91-0A5C-9F24-6FC6-31341A2E7498}"/>
          </ac:spMkLst>
        </pc:spChg>
        <pc:spChg chg="del">
          <ac:chgData name="Huy Pham" userId="918db3a1909f15e0" providerId="LiveId" clId="{7C4356BA-0FCF-414C-B565-FEE6E62F1A40}" dt="2024-04-30T06:17:41.731" v="5619" actId="478"/>
          <ac:spMkLst>
            <pc:docMk/>
            <pc:sldMk cId="870950212" sldId="465"/>
            <ac:spMk id="99" creationId="{C8D73E43-811B-60EE-331D-8792B9758EA5}"/>
          </ac:spMkLst>
        </pc:spChg>
        <pc:spChg chg="del">
          <ac:chgData name="Huy Pham" userId="918db3a1909f15e0" providerId="LiveId" clId="{7C4356BA-0FCF-414C-B565-FEE6E62F1A40}" dt="2024-04-30T06:17:40.263" v="5618" actId="478"/>
          <ac:spMkLst>
            <pc:docMk/>
            <pc:sldMk cId="870950212" sldId="465"/>
            <ac:spMk id="102" creationId="{009DD9FD-BFD8-624F-010D-C721D88FF523}"/>
          </ac:spMkLst>
        </pc:spChg>
        <pc:spChg chg="mod">
          <ac:chgData name="Huy Pham" userId="918db3a1909f15e0" providerId="LiveId" clId="{7C4356BA-0FCF-414C-B565-FEE6E62F1A40}" dt="2024-04-30T06:17:58.549" v="5624" actId="1076"/>
          <ac:spMkLst>
            <pc:docMk/>
            <pc:sldMk cId="870950212" sldId="465"/>
            <ac:spMk id="105" creationId="{312F7DBA-3A99-D28F-0F43-FB4298EF443D}"/>
          </ac:spMkLst>
        </pc:spChg>
        <pc:spChg chg="mod">
          <ac:chgData name="Huy Pham" userId="918db3a1909f15e0" providerId="LiveId" clId="{7C4356BA-0FCF-414C-B565-FEE6E62F1A40}" dt="2024-04-30T06:18:22.459" v="5631" actId="1076"/>
          <ac:spMkLst>
            <pc:docMk/>
            <pc:sldMk cId="870950212" sldId="465"/>
            <ac:spMk id="106" creationId="{431511CB-9D12-2E03-FF42-B7A6D7DEB77C}"/>
          </ac:spMkLst>
        </pc:spChg>
        <pc:spChg chg="del">
          <ac:chgData name="Huy Pham" userId="918db3a1909f15e0" providerId="LiveId" clId="{7C4356BA-0FCF-414C-B565-FEE6E62F1A40}" dt="2024-04-30T06:19:38.878" v="5651" actId="478"/>
          <ac:spMkLst>
            <pc:docMk/>
            <pc:sldMk cId="870950212" sldId="465"/>
            <ac:spMk id="107" creationId="{13AD8FE6-12A0-2DDA-95DD-46B9E0495D68}"/>
          </ac:spMkLst>
        </pc:spChg>
        <pc:spChg chg="del">
          <ac:chgData name="Huy Pham" userId="918db3a1909f15e0" providerId="LiveId" clId="{7C4356BA-0FCF-414C-B565-FEE6E62F1A40}" dt="2024-04-30T06:19:37.899" v="5650" actId="478"/>
          <ac:spMkLst>
            <pc:docMk/>
            <pc:sldMk cId="870950212" sldId="465"/>
            <ac:spMk id="108" creationId="{0CA2DAD8-752C-94BF-C088-AF3AFC125AB5}"/>
          </ac:spMkLst>
        </pc:spChg>
        <pc:spChg chg="del">
          <ac:chgData name="Huy Pham" userId="918db3a1909f15e0" providerId="LiveId" clId="{7C4356BA-0FCF-414C-B565-FEE6E62F1A40}" dt="2024-04-30T06:19:36.493" v="5649" actId="478"/>
          <ac:spMkLst>
            <pc:docMk/>
            <pc:sldMk cId="870950212" sldId="465"/>
            <ac:spMk id="109" creationId="{6D3464F6-E3CE-6A14-3068-CADF4CBAEE11}"/>
          </ac:spMkLst>
        </pc:spChg>
        <pc:graphicFrameChg chg="add del mod">
          <ac:chgData name="Huy Pham" userId="918db3a1909f15e0" providerId="LiveId" clId="{7C4356BA-0FCF-414C-B565-FEE6E62F1A40}" dt="2024-04-30T06:10:34.770" v="5565"/>
          <ac:graphicFrameMkLst>
            <pc:docMk/>
            <pc:sldMk cId="870950212" sldId="465"/>
            <ac:graphicFrameMk id="19" creationId="{A7861B52-A814-5C60-30E6-83B5F84A30C9}"/>
          </ac:graphicFrameMkLst>
        </pc:graphicFrameChg>
        <pc:cxnChg chg="mod">
          <ac:chgData name="Huy Pham" userId="918db3a1909f15e0" providerId="LiveId" clId="{7C4356BA-0FCF-414C-B565-FEE6E62F1A40}" dt="2024-04-30T06:12:54.614" v="5586" actId="14100"/>
          <ac:cxnSpMkLst>
            <pc:docMk/>
            <pc:sldMk cId="870950212" sldId="465"/>
            <ac:cxnSpMk id="61" creationId="{35F2CAF7-B52B-F944-C733-ECDD1562DFB5}"/>
          </ac:cxnSpMkLst>
        </pc:cxnChg>
        <pc:cxnChg chg="mod">
          <ac:chgData name="Huy Pham" userId="918db3a1909f15e0" providerId="LiveId" clId="{7C4356BA-0FCF-414C-B565-FEE6E62F1A40}" dt="2024-04-30T06:14:09.597" v="5601" actId="14100"/>
          <ac:cxnSpMkLst>
            <pc:docMk/>
            <pc:sldMk cId="870950212" sldId="465"/>
            <ac:cxnSpMk id="62" creationId="{6953EB11-7935-68CD-CE01-3C4EDF51223D}"/>
          </ac:cxnSpMkLst>
        </pc:cxnChg>
      </pc:sldChg>
      <pc:sldChg chg="addSp delSp modSp add mod delAnim modAnim">
        <pc:chgData name="Huy Pham" userId="918db3a1909f15e0" providerId="LiveId" clId="{7C4356BA-0FCF-414C-B565-FEE6E62F1A40}" dt="2024-04-30T06:45:20.954" v="6046" actId="1036"/>
        <pc:sldMkLst>
          <pc:docMk/>
          <pc:sldMk cId="3189142608" sldId="466"/>
        </pc:sldMkLst>
        <pc:spChg chg="mod">
          <ac:chgData name="Huy Pham" userId="918db3a1909f15e0" providerId="LiveId" clId="{7C4356BA-0FCF-414C-B565-FEE6E62F1A40}" dt="2024-04-30T06:35:56.997" v="5868" actId="14100"/>
          <ac:spMkLst>
            <pc:docMk/>
            <pc:sldMk cId="3189142608" sldId="466"/>
            <ac:spMk id="20" creationId="{A06BA14A-8D8C-664A-A722-7DAD205B5E1D}"/>
          </ac:spMkLst>
        </pc:spChg>
        <pc:spChg chg="add mod">
          <ac:chgData name="Huy Pham" userId="918db3a1909f15e0" providerId="LiveId" clId="{7C4356BA-0FCF-414C-B565-FEE6E62F1A40}" dt="2024-04-30T06:35:48.428" v="5867" actId="1076"/>
          <ac:spMkLst>
            <pc:docMk/>
            <pc:sldMk cId="3189142608" sldId="466"/>
            <ac:spMk id="22" creationId="{6D097F63-C741-639D-07F9-E3C649B05A32}"/>
          </ac:spMkLst>
        </pc:spChg>
        <pc:spChg chg="del">
          <ac:chgData name="Huy Pham" userId="918db3a1909f15e0" providerId="LiveId" clId="{7C4356BA-0FCF-414C-B565-FEE6E62F1A40}" dt="2024-04-30T06:21:36.553" v="5673" actId="478"/>
          <ac:spMkLst>
            <pc:docMk/>
            <pc:sldMk cId="3189142608" sldId="466"/>
            <ac:spMk id="24" creationId="{82CFF55D-1155-7805-0ACF-BC131108EFC9}"/>
          </ac:spMkLst>
        </pc:spChg>
        <pc:spChg chg="add mod">
          <ac:chgData name="Huy Pham" userId="918db3a1909f15e0" providerId="LiveId" clId="{7C4356BA-0FCF-414C-B565-FEE6E62F1A40}" dt="2024-04-30T06:36:04" v="5869" actId="1076"/>
          <ac:spMkLst>
            <pc:docMk/>
            <pc:sldMk cId="3189142608" sldId="466"/>
            <ac:spMk id="31" creationId="{A04AA3FE-F13E-150D-FE51-76ABAE8B0509}"/>
          </ac:spMkLst>
        </pc:spChg>
        <pc:spChg chg="add mod">
          <ac:chgData name="Huy Pham" userId="918db3a1909f15e0" providerId="LiveId" clId="{7C4356BA-0FCF-414C-B565-FEE6E62F1A40}" dt="2024-04-30T06:36:04" v="5869" actId="1076"/>
          <ac:spMkLst>
            <pc:docMk/>
            <pc:sldMk cId="3189142608" sldId="466"/>
            <ac:spMk id="32" creationId="{F89B0093-288F-5A0C-C2F8-DFD91409DC22}"/>
          </ac:spMkLst>
        </pc:spChg>
        <pc:spChg chg="add mod">
          <ac:chgData name="Huy Pham" userId="918db3a1909f15e0" providerId="LiveId" clId="{7C4356BA-0FCF-414C-B565-FEE6E62F1A40}" dt="2024-04-30T06:36:04" v="5869" actId="1076"/>
          <ac:spMkLst>
            <pc:docMk/>
            <pc:sldMk cId="3189142608" sldId="466"/>
            <ac:spMk id="33" creationId="{9B2C74E3-A429-61C5-877D-6681B11501C6}"/>
          </ac:spMkLst>
        </pc:spChg>
        <pc:spChg chg="del">
          <ac:chgData name="Huy Pham" userId="918db3a1909f15e0" providerId="LiveId" clId="{7C4356BA-0FCF-414C-B565-FEE6E62F1A40}" dt="2024-04-30T06:21:26.537" v="5668" actId="478"/>
          <ac:spMkLst>
            <pc:docMk/>
            <pc:sldMk cId="3189142608" sldId="466"/>
            <ac:spMk id="34" creationId="{E0FD2013-5038-B6D6-4FE3-EFAE6FC53638}"/>
          </ac:spMkLst>
        </pc:spChg>
        <pc:spChg chg="add mod">
          <ac:chgData name="Huy Pham" userId="918db3a1909f15e0" providerId="LiveId" clId="{7C4356BA-0FCF-414C-B565-FEE6E62F1A40}" dt="2024-04-30T06:36:08.104" v="5870" actId="1076"/>
          <ac:spMkLst>
            <pc:docMk/>
            <pc:sldMk cId="3189142608" sldId="466"/>
            <ac:spMk id="36" creationId="{AE3D6181-CDC9-6A2B-26A0-01883926D7FF}"/>
          </ac:spMkLst>
        </pc:spChg>
        <pc:spChg chg="del">
          <ac:chgData name="Huy Pham" userId="918db3a1909f15e0" providerId="LiveId" clId="{7C4356BA-0FCF-414C-B565-FEE6E62F1A40}" dt="2024-04-30T06:21:26.537" v="5668" actId="478"/>
          <ac:spMkLst>
            <pc:docMk/>
            <pc:sldMk cId="3189142608" sldId="466"/>
            <ac:spMk id="37" creationId="{2DA74CD9-AD8E-06F5-CF8E-188194B5D74B}"/>
          </ac:spMkLst>
        </pc:spChg>
        <pc:spChg chg="del">
          <ac:chgData name="Huy Pham" userId="918db3a1909f15e0" providerId="LiveId" clId="{7C4356BA-0FCF-414C-B565-FEE6E62F1A40}" dt="2024-04-30T06:21:26.537" v="5668" actId="478"/>
          <ac:spMkLst>
            <pc:docMk/>
            <pc:sldMk cId="3189142608" sldId="466"/>
            <ac:spMk id="38" creationId="{89353FAF-00B2-E346-1DFF-DF054DEF72BC}"/>
          </ac:spMkLst>
        </pc:spChg>
        <pc:spChg chg="del">
          <ac:chgData name="Huy Pham" userId="918db3a1909f15e0" providerId="LiveId" clId="{7C4356BA-0FCF-414C-B565-FEE6E62F1A40}" dt="2024-04-30T06:21:26.537" v="5668" actId="478"/>
          <ac:spMkLst>
            <pc:docMk/>
            <pc:sldMk cId="3189142608" sldId="466"/>
            <ac:spMk id="49" creationId="{413A97C9-BC93-9B2A-0EEC-9A81921F6E1F}"/>
          </ac:spMkLst>
        </pc:spChg>
        <pc:spChg chg="del">
          <ac:chgData name="Huy Pham" userId="918db3a1909f15e0" providerId="LiveId" clId="{7C4356BA-0FCF-414C-B565-FEE6E62F1A40}" dt="2024-04-30T06:21:26.537" v="5668" actId="478"/>
          <ac:spMkLst>
            <pc:docMk/>
            <pc:sldMk cId="3189142608" sldId="466"/>
            <ac:spMk id="50" creationId="{C2BB992C-DB26-B107-9A91-4B65E89DE404}"/>
          </ac:spMkLst>
        </pc:spChg>
        <pc:spChg chg="add del mod">
          <ac:chgData name="Huy Pham" userId="918db3a1909f15e0" providerId="LiveId" clId="{7C4356BA-0FCF-414C-B565-FEE6E62F1A40}" dt="2024-04-30T06:34:04.443" v="5845" actId="21"/>
          <ac:spMkLst>
            <pc:docMk/>
            <pc:sldMk cId="3189142608" sldId="466"/>
            <ac:spMk id="52" creationId="{86F624A0-1A50-4A96-05C2-10FD7046F676}"/>
          </ac:spMkLst>
        </pc:spChg>
        <pc:spChg chg="add mod">
          <ac:chgData name="Huy Pham" userId="918db3a1909f15e0" providerId="LiveId" clId="{7C4356BA-0FCF-414C-B565-FEE6E62F1A40}" dt="2024-04-30T06:36:04" v="5869" actId="1076"/>
          <ac:spMkLst>
            <pc:docMk/>
            <pc:sldMk cId="3189142608" sldId="466"/>
            <ac:spMk id="53" creationId="{3C9E9ACC-B34C-631A-8814-16FE3EDC1F28}"/>
          </ac:spMkLst>
        </pc:spChg>
        <pc:spChg chg="add mod">
          <ac:chgData name="Huy Pham" userId="918db3a1909f15e0" providerId="LiveId" clId="{7C4356BA-0FCF-414C-B565-FEE6E62F1A40}" dt="2024-04-30T06:36:04" v="5869" actId="1076"/>
          <ac:spMkLst>
            <pc:docMk/>
            <pc:sldMk cId="3189142608" sldId="466"/>
            <ac:spMk id="54" creationId="{FF225349-479B-6FB6-B9E1-99F654BDC26B}"/>
          </ac:spMkLst>
        </pc:spChg>
        <pc:spChg chg="add mod">
          <ac:chgData name="Huy Pham" userId="918db3a1909f15e0" providerId="LiveId" clId="{7C4356BA-0FCF-414C-B565-FEE6E62F1A40}" dt="2024-04-30T06:36:04" v="5869" actId="1076"/>
          <ac:spMkLst>
            <pc:docMk/>
            <pc:sldMk cId="3189142608" sldId="466"/>
            <ac:spMk id="55" creationId="{992513B1-9B0E-E251-B4A9-0AB955433CB8}"/>
          </ac:spMkLst>
        </pc:spChg>
        <pc:spChg chg="mod">
          <ac:chgData name="Huy Pham" userId="918db3a1909f15e0" providerId="LiveId" clId="{7C4356BA-0FCF-414C-B565-FEE6E62F1A40}" dt="2024-04-30T06:36:14.838" v="5871" actId="1076"/>
          <ac:spMkLst>
            <pc:docMk/>
            <pc:sldMk cId="3189142608" sldId="466"/>
            <ac:spMk id="56" creationId="{E3905ACA-2E64-9528-85DB-27E363BA3C3F}"/>
          </ac:spMkLst>
        </pc:spChg>
        <pc:spChg chg="del">
          <ac:chgData name="Huy Pham" userId="918db3a1909f15e0" providerId="LiveId" clId="{7C4356BA-0FCF-414C-B565-FEE6E62F1A40}" dt="2024-04-30T06:21:28.158" v="5669" actId="478"/>
          <ac:spMkLst>
            <pc:docMk/>
            <pc:sldMk cId="3189142608" sldId="466"/>
            <ac:spMk id="57" creationId="{8C8176EE-D993-C67A-8B09-1096DC56BB2D}"/>
          </ac:spMkLst>
        </pc:spChg>
        <pc:spChg chg="add mod">
          <ac:chgData name="Huy Pham" userId="918db3a1909f15e0" providerId="LiveId" clId="{7C4356BA-0FCF-414C-B565-FEE6E62F1A40}" dt="2024-04-30T06:36:04" v="5869" actId="1076"/>
          <ac:spMkLst>
            <pc:docMk/>
            <pc:sldMk cId="3189142608" sldId="466"/>
            <ac:spMk id="58" creationId="{933CCEA2-A745-2322-C4F1-977D37C8410E}"/>
          </ac:spMkLst>
        </pc:spChg>
        <pc:spChg chg="del">
          <ac:chgData name="Huy Pham" userId="918db3a1909f15e0" providerId="LiveId" clId="{7C4356BA-0FCF-414C-B565-FEE6E62F1A40}" dt="2024-04-30T06:21:26.537" v="5668" actId="478"/>
          <ac:spMkLst>
            <pc:docMk/>
            <pc:sldMk cId="3189142608" sldId="466"/>
            <ac:spMk id="59" creationId="{35328957-74B6-C469-2DC5-A58E9D5FACEA}"/>
          </ac:spMkLst>
        </pc:spChg>
        <pc:spChg chg="add mod">
          <ac:chgData name="Huy Pham" userId="918db3a1909f15e0" providerId="LiveId" clId="{7C4356BA-0FCF-414C-B565-FEE6E62F1A40}" dt="2024-04-30T06:36:04" v="5869" actId="1076"/>
          <ac:spMkLst>
            <pc:docMk/>
            <pc:sldMk cId="3189142608" sldId="466"/>
            <ac:spMk id="64" creationId="{12AE8B10-E187-7AFF-F1FC-354DCD64DB83}"/>
          </ac:spMkLst>
        </pc:spChg>
        <pc:spChg chg="add mod">
          <ac:chgData name="Huy Pham" userId="918db3a1909f15e0" providerId="LiveId" clId="{7C4356BA-0FCF-414C-B565-FEE6E62F1A40}" dt="2024-04-30T06:36:04" v="5869" actId="1076"/>
          <ac:spMkLst>
            <pc:docMk/>
            <pc:sldMk cId="3189142608" sldId="466"/>
            <ac:spMk id="65" creationId="{0265294F-B29A-969D-EE07-AFD53E43AEC4}"/>
          </ac:spMkLst>
        </pc:spChg>
        <pc:spChg chg="del">
          <ac:chgData name="Huy Pham" userId="918db3a1909f15e0" providerId="LiveId" clId="{7C4356BA-0FCF-414C-B565-FEE6E62F1A40}" dt="2024-04-30T06:21:26.537" v="5668" actId="478"/>
          <ac:spMkLst>
            <pc:docMk/>
            <pc:sldMk cId="3189142608" sldId="466"/>
            <ac:spMk id="66" creationId="{05EB241B-0EB9-C47D-AA9D-0CFCF3D75917}"/>
          </ac:spMkLst>
        </pc:spChg>
        <pc:spChg chg="del">
          <ac:chgData name="Huy Pham" userId="918db3a1909f15e0" providerId="LiveId" clId="{7C4356BA-0FCF-414C-B565-FEE6E62F1A40}" dt="2024-04-30T06:21:26.537" v="5668" actId="478"/>
          <ac:spMkLst>
            <pc:docMk/>
            <pc:sldMk cId="3189142608" sldId="466"/>
            <ac:spMk id="67" creationId="{0E92AC91-0A5C-9F24-6FC6-31341A2E7498}"/>
          </ac:spMkLst>
        </pc:spChg>
        <pc:spChg chg="add del mod">
          <ac:chgData name="Huy Pham" userId="918db3a1909f15e0" providerId="LiveId" clId="{7C4356BA-0FCF-414C-B565-FEE6E62F1A40}" dt="2024-04-30T06:45:04.193" v="6037" actId="21"/>
          <ac:spMkLst>
            <pc:docMk/>
            <pc:sldMk cId="3189142608" sldId="466"/>
            <ac:spMk id="68" creationId="{073044F7-164B-0534-7586-6A821EB8D332}"/>
          </ac:spMkLst>
        </pc:spChg>
        <pc:spChg chg="add mod">
          <ac:chgData name="Huy Pham" userId="918db3a1909f15e0" providerId="LiveId" clId="{7C4356BA-0FCF-414C-B565-FEE6E62F1A40}" dt="2024-04-30T06:36:04" v="5869" actId="1076"/>
          <ac:spMkLst>
            <pc:docMk/>
            <pc:sldMk cId="3189142608" sldId="466"/>
            <ac:spMk id="71" creationId="{E5D14E63-EFB5-EB2A-DB36-096B39ABEEC1}"/>
          </ac:spMkLst>
        </pc:spChg>
        <pc:spChg chg="add mod">
          <ac:chgData name="Huy Pham" userId="918db3a1909f15e0" providerId="LiveId" clId="{7C4356BA-0FCF-414C-B565-FEE6E62F1A40}" dt="2024-04-30T06:36:04" v="5869" actId="1076"/>
          <ac:spMkLst>
            <pc:docMk/>
            <pc:sldMk cId="3189142608" sldId="466"/>
            <ac:spMk id="73" creationId="{F243D111-EBB4-FC52-613B-AD1E5AAF492C}"/>
          </ac:spMkLst>
        </pc:spChg>
        <pc:spChg chg="add mod">
          <ac:chgData name="Huy Pham" userId="918db3a1909f15e0" providerId="LiveId" clId="{7C4356BA-0FCF-414C-B565-FEE6E62F1A40}" dt="2024-04-30T06:36:04" v="5869" actId="1076"/>
          <ac:spMkLst>
            <pc:docMk/>
            <pc:sldMk cId="3189142608" sldId="466"/>
            <ac:spMk id="74" creationId="{EF3CBCB4-B52F-2ACB-AC9E-3EEE3394E7D0}"/>
          </ac:spMkLst>
        </pc:spChg>
        <pc:spChg chg="add mod">
          <ac:chgData name="Huy Pham" userId="918db3a1909f15e0" providerId="LiveId" clId="{7C4356BA-0FCF-414C-B565-FEE6E62F1A40}" dt="2024-04-30T06:36:04" v="5869" actId="1076"/>
          <ac:spMkLst>
            <pc:docMk/>
            <pc:sldMk cId="3189142608" sldId="466"/>
            <ac:spMk id="94" creationId="{86F624A0-1A50-4A96-05C2-10FD7046F676}"/>
          </ac:spMkLst>
        </pc:spChg>
        <pc:spChg chg="del">
          <ac:chgData name="Huy Pham" userId="918db3a1909f15e0" providerId="LiveId" clId="{7C4356BA-0FCF-414C-B565-FEE6E62F1A40}" dt="2024-04-30T06:21:26.537" v="5668" actId="478"/>
          <ac:spMkLst>
            <pc:docMk/>
            <pc:sldMk cId="3189142608" sldId="466"/>
            <ac:spMk id="95" creationId="{8FE54568-240F-790D-A2E2-E567415AEC8F}"/>
          </ac:spMkLst>
        </pc:spChg>
        <pc:spChg chg="del">
          <ac:chgData name="Huy Pham" userId="918db3a1909f15e0" providerId="LiveId" clId="{7C4356BA-0FCF-414C-B565-FEE6E62F1A40}" dt="2024-04-30T06:21:26.537" v="5668" actId="478"/>
          <ac:spMkLst>
            <pc:docMk/>
            <pc:sldMk cId="3189142608" sldId="466"/>
            <ac:spMk id="96" creationId="{D1AA1581-7A87-D244-25A6-CE242D33E432}"/>
          </ac:spMkLst>
        </pc:spChg>
        <pc:spChg chg="add mod">
          <ac:chgData name="Huy Pham" userId="918db3a1909f15e0" providerId="LiveId" clId="{7C4356BA-0FCF-414C-B565-FEE6E62F1A40}" dt="2024-04-30T06:36:04" v="5869" actId="1076"/>
          <ac:spMkLst>
            <pc:docMk/>
            <pc:sldMk cId="3189142608" sldId="466"/>
            <ac:spMk id="97" creationId="{1900F140-7688-1C8D-9346-6826BFCCD21B}"/>
          </ac:spMkLst>
        </pc:spChg>
        <pc:spChg chg="add mod">
          <ac:chgData name="Huy Pham" userId="918db3a1909f15e0" providerId="LiveId" clId="{7C4356BA-0FCF-414C-B565-FEE6E62F1A40}" dt="2024-04-30T06:42:11.468" v="5991" actId="20577"/>
          <ac:spMkLst>
            <pc:docMk/>
            <pc:sldMk cId="3189142608" sldId="466"/>
            <ac:spMk id="99" creationId="{2419BC90-EEF3-9193-1907-7E5E9BF7CB71}"/>
          </ac:spMkLst>
        </pc:spChg>
        <pc:spChg chg="add mod">
          <ac:chgData name="Huy Pham" userId="918db3a1909f15e0" providerId="LiveId" clId="{7C4356BA-0FCF-414C-B565-FEE6E62F1A40}" dt="2024-04-30T06:42:21.362" v="5996" actId="1076"/>
          <ac:spMkLst>
            <pc:docMk/>
            <pc:sldMk cId="3189142608" sldId="466"/>
            <ac:spMk id="103" creationId="{04A68805-548B-FF4A-F7E2-34EDC6CDFB6E}"/>
          </ac:spMkLst>
        </pc:spChg>
        <pc:spChg chg="del">
          <ac:chgData name="Huy Pham" userId="918db3a1909f15e0" providerId="LiveId" clId="{7C4356BA-0FCF-414C-B565-FEE6E62F1A40}" dt="2024-04-30T06:21:26.537" v="5668" actId="478"/>
          <ac:spMkLst>
            <pc:docMk/>
            <pc:sldMk cId="3189142608" sldId="466"/>
            <ac:spMk id="105" creationId="{312F7DBA-3A99-D28F-0F43-FB4298EF443D}"/>
          </ac:spMkLst>
        </pc:spChg>
        <pc:spChg chg="del">
          <ac:chgData name="Huy Pham" userId="918db3a1909f15e0" providerId="LiveId" clId="{7C4356BA-0FCF-414C-B565-FEE6E62F1A40}" dt="2024-04-30T06:21:26.537" v="5668" actId="478"/>
          <ac:spMkLst>
            <pc:docMk/>
            <pc:sldMk cId="3189142608" sldId="466"/>
            <ac:spMk id="106" creationId="{431511CB-9D12-2E03-FF42-B7A6D7DEB77C}"/>
          </ac:spMkLst>
        </pc:spChg>
        <pc:spChg chg="add mod">
          <ac:chgData name="Huy Pham" userId="918db3a1909f15e0" providerId="LiveId" clId="{7C4356BA-0FCF-414C-B565-FEE6E62F1A40}" dt="2024-04-30T06:43:05.982" v="6008" actId="1076"/>
          <ac:spMkLst>
            <pc:docMk/>
            <pc:sldMk cId="3189142608" sldId="466"/>
            <ac:spMk id="107" creationId="{B46E9BC8-435C-BF39-4975-4D5BC884FBC5}"/>
          </ac:spMkLst>
        </pc:spChg>
        <pc:spChg chg="add mod">
          <ac:chgData name="Huy Pham" userId="918db3a1909f15e0" providerId="LiveId" clId="{7C4356BA-0FCF-414C-B565-FEE6E62F1A40}" dt="2024-04-30T06:43:52.433" v="6024" actId="1035"/>
          <ac:spMkLst>
            <pc:docMk/>
            <pc:sldMk cId="3189142608" sldId="466"/>
            <ac:spMk id="108" creationId="{2AB8B27A-F33E-214E-C702-342F61285C82}"/>
          </ac:spMkLst>
        </pc:spChg>
        <pc:spChg chg="add mod">
          <ac:chgData name="Huy Pham" userId="918db3a1909f15e0" providerId="LiveId" clId="{7C4356BA-0FCF-414C-B565-FEE6E62F1A40}" dt="2024-04-30T06:44:53.353" v="6035" actId="1076"/>
          <ac:spMkLst>
            <pc:docMk/>
            <pc:sldMk cId="3189142608" sldId="466"/>
            <ac:spMk id="112" creationId="{28AF17A5-743D-7B3B-1D93-160BA81F8E56}"/>
          </ac:spMkLst>
        </pc:spChg>
        <pc:spChg chg="add mod">
          <ac:chgData name="Huy Pham" userId="918db3a1909f15e0" providerId="LiveId" clId="{7C4356BA-0FCF-414C-B565-FEE6E62F1A40}" dt="2024-04-30T06:45:20.954" v="6046" actId="1036"/>
          <ac:spMkLst>
            <pc:docMk/>
            <pc:sldMk cId="3189142608" sldId="466"/>
            <ac:spMk id="115" creationId="{073044F7-164B-0534-7586-6A821EB8D332}"/>
          </ac:spMkLst>
        </pc:spChg>
        <pc:graphicFrameChg chg="add del mod">
          <ac:chgData name="Huy Pham" userId="918db3a1909f15e0" providerId="LiveId" clId="{7C4356BA-0FCF-414C-B565-FEE6E62F1A40}" dt="2024-04-30T06:21:37.777" v="5676"/>
          <ac:graphicFrameMkLst>
            <pc:docMk/>
            <pc:sldMk cId="3189142608" sldId="466"/>
            <ac:graphicFrameMk id="19" creationId="{4D3488B9-7824-ADEF-A4FE-CBB929E057EC}"/>
          </ac:graphicFrameMkLst>
        </pc:graphicFrameChg>
        <pc:graphicFrameChg chg="add del mod">
          <ac:chgData name="Huy Pham" userId="918db3a1909f15e0" providerId="LiveId" clId="{7C4356BA-0FCF-414C-B565-FEE6E62F1A40}" dt="2024-04-30T06:21:54.058" v="5682"/>
          <ac:graphicFrameMkLst>
            <pc:docMk/>
            <pc:sldMk cId="3189142608" sldId="466"/>
            <ac:graphicFrameMk id="25" creationId="{74003516-E232-1C12-E5B3-A0C42B4313F9}"/>
          </ac:graphicFrameMkLst>
        </pc:graphicFrameChg>
        <pc:picChg chg="add del mod">
          <ac:chgData name="Huy Pham" userId="918db3a1909f15e0" providerId="LiveId" clId="{7C4356BA-0FCF-414C-B565-FEE6E62F1A40}" dt="2024-04-30T06:37:34.319" v="5889" actId="478"/>
          <ac:picMkLst>
            <pc:docMk/>
            <pc:sldMk cId="3189142608" sldId="466"/>
            <ac:picMk id="100" creationId="{0FA2949E-FE37-E87F-7857-021DB5823CAA}"/>
          </ac:picMkLst>
        </pc:picChg>
        <pc:picChg chg="add mod">
          <ac:chgData name="Huy Pham" userId="918db3a1909f15e0" providerId="LiveId" clId="{7C4356BA-0FCF-414C-B565-FEE6E62F1A40}" dt="2024-04-30T06:41:12.957" v="5926" actId="1076"/>
          <ac:picMkLst>
            <pc:docMk/>
            <pc:sldMk cId="3189142608" sldId="466"/>
            <ac:picMk id="102" creationId="{787F0208-F290-FBB5-05BE-BA115D891BBE}"/>
          </ac:picMkLst>
        </pc:picChg>
        <pc:cxnChg chg="del">
          <ac:chgData name="Huy Pham" userId="918db3a1909f15e0" providerId="LiveId" clId="{7C4356BA-0FCF-414C-B565-FEE6E62F1A40}" dt="2024-04-30T06:21:26.537" v="5668" actId="478"/>
          <ac:cxnSpMkLst>
            <pc:docMk/>
            <pc:sldMk cId="3189142608" sldId="466"/>
            <ac:cxnSpMk id="23" creationId="{996CEB88-85C1-9061-1A53-25513A1B2AE4}"/>
          </ac:cxnSpMkLst>
        </pc:cxnChg>
        <pc:cxnChg chg="add mod">
          <ac:chgData name="Huy Pham" userId="918db3a1909f15e0" providerId="LiveId" clId="{7C4356BA-0FCF-414C-B565-FEE6E62F1A40}" dt="2024-04-30T06:36:04" v="5869" actId="1076"/>
          <ac:cxnSpMkLst>
            <pc:docMk/>
            <pc:sldMk cId="3189142608" sldId="466"/>
            <ac:cxnSpMk id="26" creationId="{F11C4230-1A57-3882-C5C6-F5DD5205DCA5}"/>
          </ac:cxnSpMkLst>
        </pc:cxnChg>
        <pc:cxnChg chg="add mod">
          <ac:chgData name="Huy Pham" userId="918db3a1909f15e0" providerId="LiveId" clId="{7C4356BA-0FCF-414C-B565-FEE6E62F1A40}" dt="2024-04-30T06:36:04" v="5869" actId="1076"/>
          <ac:cxnSpMkLst>
            <pc:docMk/>
            <pc:sldMk cId="3189142608" sldId="466"/>
            <ac:cxnSpMk id="27" creationId="{E69E6C0E-7988-2C37-5718-4A34915CEA9D}"/>
          </ac:cxnSpMkLst>
        </pc:cxnChg>
        <pc:cxnChg chg="add mod">
          <ac:chgData name="Huy Pham" userId="918db3a1909f15e0" providerId="LiveId" clId="{7C4356BA-0FCF-414C-B565-FEE6E62F1A40}" dt="2024-04-30T06:45:10.870" v="6038" actId="14100"/>
          <ac:cxnSpMkLst>
            <pc:docMk/>
            <pc:sldMk cId="3189142608" sldId="466"/>
            <ac:cxnSpMk id="28" creationId="{F5ADA42B-192C-16F9-6A2F-DD2F418A836E}"/>
          </ac:cxnSpMkLst>
        </pc:cxnChg>
        <pc:cxnChg chg="add mod">
          <ac:chgData name="Huy Pham" userId="918db3a1909f15e0" providerId="LiveId" clId="{7C4356BA-0FCF-414C-B565-FEE6E62F1A40}" dt="2024-04-30T06:36:04" v="5869" actId="1076"/>
          <ac:cxnSpMkLst>
            <pc:docMk/>
            <pc:sldMk cId="3189142608" sldId="466"/>
            <ac:cxnSpMk id="29" creationId="{8ED8DA9D-5764-C86E-5B2B-DA5381B79306}"/>
          </ac:cxnSpMkLst>
        </pc:cxnChg>
        <pc:cxnChg chg="add mod">
          <ac:chgData name="Huy Pham" userId="918db3a1909f15e0" providerId="LiveId" clId="{7C4356BA-0FCF-414C-B565-FEE6E62F1A40}" dt="2024-04-30T06:36:04" v="5869" actId="1076"/>
          <ac:cxnSpMkLst>
            <pc:docMk/>
            <pc:sldMk cId="3189142608" sldId="466"/>
            <ac:cxnSpMk id="30" creationId="{DBA13D90-6C9E-FFF3-90F8-14DB838F67A1}"/>
          </ac:cxnSpMkLst>
        </pc:cxnChg>
        <pc:cxnChg chg="del">
          <ac:chgData name="Huy Pham" userId="918db3a1909f15e0" providerId="LiveId" clId="{7C4356BA-0FCF-414C-B565-FEE6E62F1A40}" dt="2024-04-30T06:21:26.537" v="5668" actId="478"/>
          <ac:cxnSpMkLst>
            <pc:docMk/>
            <pc:sldMk cId="3189142608" sldId="466"/>
            <ac:cxnSpMk id="35" creationId="{467F7061-CC6A-8179-754A-248CFF5F3126}"/>
          </ac:cxnSpMkLst>
        </pc:cxnChg>
        <pc:cxnChg chg="add mod">
          <ac:chgData name="Huy Pham" userId="918db3a1909f15e0" providerId="LiveId" clId="{7C4356BA-0FCF-414C-B565-FEE6E62F1A40}" dt="2024-04-30T06:36:04" v="5869" actId="1076"/>
          <ac:cxnSpMkLst>
            <pc:docMk/>
            <pc:sldMk cId="3189142608" sldId="466"/>
            <ac:cxnSpMk id="39" creationId="{6EDB072E-EE05-6920-7798-A96937B58645}"/>
          </ac:cxnSpMkLst>
        </pc:cxnChg>
        <pc:cxnChg chg="add mod">
          <ac:chgData name="Huy Pham" userId="918db3a1909f15e0" providerId="LiveId" clId="{7C4356BA-0FCF-414C-B565-FEE6E62F1A40}" dt="2024-04-30T06:36:04" v="5869" actId="1076"/>
          <ac:cxnSpMkLst>
            <pc:docMk/>
            <pc:sldMk cId="3189142608" sldId="466"/>
            <ac:cxnSpMk id="40" creationId="{FFCBCC58-1921-B9F6-E2F5-C530008E606D}"/>
          </ac:cxnSpMkLst>
        </pc:cxnChg>
        <pc:cxnChg chg="del">
          <ac:chgData name="Huy Pham" userId="918db3a1909f15e0" providerId="LiveId" clId="{7C4356BA-0FCF-414C-B565-FEE6E62F1A40}" dt="2024-04-30T06:21:26.537" v="5668" actId="478"/>
          <ac:cxnSpMkLst>
            <pc:docMk/>
            <pc:sldMk cId="3189142608" sldId="466"/>
            <ac:cxnSpMk id="41" creationId="{95F400A7-68CB-73E2-8D7B-7B9C70940A6B}"/>
          </ac:cxnSpMkLst>
        </pc:cxnChg>
        <pc:cxnChg chg="add mod">
          <ac:chgData name="Huy Pham" userId="918db3a1909f15e0" providerId="LiveId" clId="{7C4356BA-0FCF-414C-B565-FEE6E62F1A40}" dt="2024-04-30T06:36:04" v="5869" actId="1076"/>
          <ac:cxnSpMkLst>
            <pc:docMk/>
            <pc:sldMk cId="3189142608" sldId="466"/>
            <ac:cxnSpMk id="42" creationId="{5A8842B9-27BA-2534-4A62-08CA28FF9838}"/>
          </ac:cxnSpMkLst>
        </pc:cxnChg>
        <pc:cxnChg chg="add mod">
          <ac:chgData name="Huy Pham" userId="918db3a1909f15e0" providerId="LiveId" clId="{7C4356BA-0FCF-414C-B565-FEE6E62F1A40}" dt="2024-04-30T06:36:04" v="5869" actId="1076"/>
          <ac:cxnSpMkLst>
            <pc:docMk/>
            <pc:sldMk cId="3189142608" sldId="466"/>
            <ac:cxnSpMk id="43" creationId="{679E15BC-14A0-14F9-330D-4999540848BF}"/>
          </ac:cxnSpMkLst>
        </pc:cxnChg>
        <pc:cxnChg chg="del">
          <ac:chgData name="Huy Pham" userId="918db3a1909f15e0" providerId="LiveId" clId="{7C4356BA-0FCF-414C-B565-FEE6E62F1A40}" dt="2024-04-30T06:21:26.537" v="5668" actId="478"/>
          <ac:cxnSpMkLst>
            <pc:docMk/>
            <pc:sldMk cId="3189142608" sldId="466"/>
            <ac:cxnSpMk id="44" creationId="{DE04DA69-8BAD-9794-BEC5-4615B9CF34B3}"/>
          </ac:cxnSpMkLst>
        </pc:cxnChg>
        <pc:cxnChg chg="add mod">
          <ac:chgData name="Huy Pham" userId="918db3a1909f15e0" providerId="LiveId" clId="{7C4356BA-0FCF-414C-B565-FEE6E62F1A40}" dt="2024-04-30T06:36:04" v="5869" actId="1076"/>
          <ac:cxnSpMkLst>
            <pc:docMk/>
            <pc:sldMk cId="3189142608" sldId="466"/>
            <ac:cxnSpMk id="45" creationId="{047CB1F1-76DA-555A-85AB-CD08D1E7BA21}"/>
          </ac:cxnSpMkLst>
        </pc:cxnChg>
        <pc:cxnChg chg="add mod">
          <ac:chgData name="Huy Pham" userId="918db3a1909f15e0" providerId="LiveId" clId="{7C4356BA-0FCF-414C-B565-FEE6E62F1A40}" dt="2024-04-30T06:36:04" v="5869" actId="1076"/>
          <ac:cxnSpMkLst>
            <pc:docMk/>
            <pc:sldMk cId="3189142608" sldId="466"/>
            <ac:cxnSpMk id="46" creationId="{F25A0BB4-420F-9CA3-5694-B279D5A7B451}"/>
          </ac:cxnSpMkLst>
        </pc:cxnChg>
        <pc:cxnChg chg="del">
          <ac:chgData name="Huy Pham" userId="918db3a1909f15e0" providerId="LiveId" clId="{7C4356BA-0FCF-414C-B565-FEE6E62F1A40}" dt="2024-04-30T06:21:26.537" v="5668" actId="478"/>
          <ac:cxnSpMkLst>
            <pc:docMk/>
            <pc:sldMk cId="3189142608" sldId="466"/>
            <ac:cxnSpMk id="47" creationId="{C1598EEF-C8F5-7297-221D-2853F14476F5}"/>
          </ac:cxnSpMkLst>
        </pc:cxnChg>
        <pc:cxnChg chg="add mod">
          <ac:chgData name="Huy Pham" userId="918db3a1909f15e0" providerId="LiveId" clId="{7C4356BA-0FCF-414C-B565-FEE6E62F1A40}" dt="2024-04-30T06:36:04" v="5869" actId="1076"/>
          <ac:cxnSpMkLst>
            <pc:docMk/>
            <pc:sldMk cId="3189142608" sldId="466"/>
            <ac:cxnSpMk id="48" creationId="{542797FA-1925-66E6-33A0-8E65EA19027D}"/>
          </ac:cxnSpMkLst>
        </pc:cxnChg>
        <pc:cxnChg chg="add mod">
          <ac:chgData name="Huy Pham" userId="918db3a1909f15e0" providerId="LiveId" clId="{7C4356BA-0FCF-414C-B565-FEE6E62F1A40}" dt="2024-04-30T06:45:04.193" v="6037" actId="21"/>
          <ac:cxnSpMkLst>
            <pc:docMk/>
            <pc:sldMk cId="3189142608" sldId="466"/>
            <ac:cxnSpMk id="51" creationId="{5E0B0EA6-97FF-3526-FEA0-5211234FFDA1}"/>
          </ac:cxnSpMkLst>
        </pc:cxnChg>
        <pc:cxnChg chg="del">
          <ac:chgData name="Huy Pham" userId="918db3a1909f15e0" providerId="LiveId" clId="{7C4356BA-0FCF-414C-B565-FEE6E62F1A40}" dt="2024-04-30T06:21:26.537" v="5668" actId="478"/>
          <ac:cxnSpMkLst>
            <pc:docMk/>
            <pc:sldMk cId="3189142608" sldId="466"/>
            <ac:cxnSpMk id="60" creationId="{552E7582-9D1E-7471-F6B1-D84421FAF3D8}"/>
          </ac:cxnSpMkLst>
        </pc:cxnChg>
        <pc:cxnChg chg="del mod">
          <ac:chgData name="Huy Pham" userId="918db3a1909f15e0" providerId="LiveId" clId="{7C4356BA-0FCF-414C-B565-FEE6E62F1A40}" dt="2024-04-30T06:21:26.537" v="5668" actId="478"/>
          <ac:cxnSpMkLst>
            <pc:docMk/>
            <pc:sldMk cId="3189142608" sldId="466"/>
            <ac:cxnSpMk id="61" creationId="{35F2CAF7-B52B-F944-C733-ECDD1562DFB5}"/>
          </ac:cxnSpMkLst>
        </pc:cxnChg>
        <pc:cxnChg chg="del">
          <ac:chgData name="Huy Pham" userId="918db3a1909f15e0" providerId="LiveId" clId="{7C4356BA-0FCF-414C-B565-FEE6E62F1A40}" dt="2024-04-30T06:21:26.537" v="5668" actId="478"/>
          <ac:cxnSpMkLst>
            <pc:docMk/>
            <pc:sldMk cId="3189142608" sldId="466"/>
            <ac:cxnSpMk id="62" creationId="{6953EB11-7935-68CD-CE01-3C4EDF51223D}"/>
          </ac:cxnSpMkLst>
        </pc:cxnChg>
        <pc:cxnChg chg="del">
          <ac:chgData name="Huy Pham" userId="918db3a1909f15e0" providerId="LiveId" clId="{7C4356BA-0FCF-414C-B565-FEE6E62F1A40}" dt="2024-04-30T06:21:26.537" v="5668" actId="478"/>
          <ac:cxnSpMkLst>
            <pc:docMk/>
            <pc:sldMk cId="3189142608" sldId="466"/>
            <ac:cxnSpMk id="63" creationId="{2DA2A55A-732F-CE99-DE8D-4CDE6967E6A0}"/>
          </ac:cxnSpMkLst>
        </pc:cxnChg>
        <pc:cxnChg chg="add mod">
          <ac:chgData name="Huy Pham" userId="918db3a1909f15e0" providerId="LiveId" clId="{7C4356BA-0FCF-414C-B565-FEE6E62F1A40}" dt="2024-04-30T06:41:26.790" v="5930" actId="1038"/>
          <ac:cxnSpMkLst>
            <pc:docMk/>
            <pc:sldMk cId="3189142608" sldId="466"/>
            <ac:cxnSpMk id="69" creationId="{1A11DCF5-315D-FC8E-E17E-417C70D4C02E}"/>
          </ac:cxnSpMkLst>
        </pc:cxnChg>
        <pc:cxnChg chg="add mod">
          <ac:chgData name="Huy Pham" userId="918db3a1909f15e0" providerId="LiveId" clId="{7C4356BA-0FCF-414C-B565-FEE6E62F1A40}" dt="2024-04-30T06:41:29.795" v="5931" actId="1038"/>
          <ac:cxnSpMkLst>
            <pc:docMk/>
            <pc:sldMk cId="3189142608" sldId="466"/>
            <ac:cxnSpMk id="70" creationId="{30219F71-A104-07A0-7D8D-23E4B9FE333B}"/>
          </ac:cxnSpMkLst>
        </pc:cxnChg>
        <pc:cxnChg chg="add mod">
          <ac:chgData name="Huy Pham" userId="918db3a1909f15e0" providerId="LiveId" clId="{7C4356BA-0FCF-414C-B565-FEE6E62F1A40}" dt="2024-04-30T06:36:04" v="5869" actId="1076"/>
          <ac:cxnSpMkLst>
            <pc:docMk/>
            <pc:sldMk cId="3189142608" sldId="466"/>
            <ac:cxnSpMk id="72" creationId="{989CC64B-F588-3DA9-DE60-DE1B0CE3F3DC}"/>
          </ac:cxnSpMkLst>
        </pc:cxnChg>
        <pc:cxnChg chg="add mod">
          <ac:chgData name="Huy Pham" userId="918db3a1909f15e0" providerId="LiveId" clId="{7C4356BA-0FCF-414C-B565-FEE6E62F1A40}" dt="2024-04-30T06:36:04" v="5869" actId="1076"/>
          <ac:cxnSpMkLst>
            <pc:docMk/>
            <pc:sldMk cId="3189142608" sldId="466"/>
            <ac:cxnSpMk id="87" creationId="{D4266419-B8EA-524E-AC68-CD2E14C9ECED}"/>
          </ac:cxnSpMkLst>
        </pc:cxnChg>
        <pc:cxnChg chg="del">
          <ac:chgData name="Huy Pham" userId="918db3a1909f15e0" providerId="LiveId" clId="{7C4356BA-0FCF-414C-B565-FEE6E62F1A40}" dt="2024-04-30T06:21:26.537" v="5668" actId="478"/>
          <ac:cxnSpMkLst>
            <pc:docMk/>
            <pc:sldMk cId="3189142608" sldId="466"/>
            <ac:cxnSpMk id="89" creationId="{E059EDDF-85CB-715A-3781-A4DED2D584F0}"/>
          </ac:cxnSpMkLst>
        </pc:cxnChg>
        <pc:cxnChg chg="add mod">
          <ac:chgData name="Huy Pham" userId="918db3a1909f15e0" providerId="LiveId" clId="{7C4356BA-0FCF-414C-B565-FEE6E62F1A40}" dt="2024-04-30T06:45:04.193" v="6037" actId="21"/>
          <ac:cxnSpMkLst>
            <pc:docMk/>
            <pc:sldMk cId="3189142608" sldId="466"/>
            <ac:cxnSpMk id="109" creationId="{35714134-47A1-8F54-BAD0-D6D4752EBCB3}"/>
          </ac:cxnSpMkLst>
        </pc:cxnChg>
        <pc:cxnChg chg="add mod">
          <ac:chgData name="Huy Pham" userId="918db3a1909f15e0" providerId="LiveId" clId="{7C4356BA-0FCF-414C-B565-FEE6E62F1A40}" dt="2024-04-30T06:44:27.599" v="6029"/>
          <ac:cxnSpMkLst>
            <pc:docMk/>
            <pc:sldMk cId="3189142608" sldId="466"/>
            <ac:cxnSpMk id="111" creationId="{280E82A0-7D29-0219-4597-5FDD4841B7D5}"/>
          </ac:cxnSpMkLst>
        </pc:cxnChg>
      </pc:sldChg>
      <pc:sldChg chg="addSp delSp modSp add mod modAnim">
        <pc:chgData name="Huy Pham" userId="918db3a1909f15e0" providerId="LiveId" clId="{7C4356BA-0FCF-414C-B565-FEE6E62F1A40}" dt="2024-04-30T06:49:31.530" v="6093" actId="14100"/>
        <pc:sldMkLst>
          <pc:docMk/>
          <pc:sldMk cId="465459849" sldId="467"/>
        </pc:sldMkLst>
        <pc:spChg chg="add mod">
          <ac:chgData name="Huy Pham" userId="918db3a1909f15e0" providerId="LiveId" clId="{7C4356BA-0FCF-414C-B565-FEE6E62F1A40}" dt="2024-04-30T06:48:41.295" v="6083" actId="1076"/>
          <ac:spMkLst>
            <pc:docMk/>
            <pc:sldMk cId="465459849" sldId="467"/>
            <ac:spMk id="23" creationId="{EAA45CE2-E0A9-AD0B-889A-BDED6070F03F}"/>
          </ac:spMkLst>
        </pc:spChg>
        <pc:spChg chg="add del mod">
          <ac:chgData name="Huy Pham" userId="918db3a1909f15e0" providerId="LiveId" clId="{7C4356BA-0FCF-414C-B565-FEE6E62F1A40}" dt="2024-04-30T06:49:16.593" v="6087" actId="21"/>
          <ac:spMkLst>
            <pc:docMk/>
            <pc:sldMk cId="465459849" sldId="467"/>
            <ac:spMk id="34" creationId="{B95087EA-E9E7-398B-44C6-A0D0900F56AB}"/>
          </ac:spMkLst>
        </pc:spChg>
        <pc:spChg chg="add mod">
          <ac:chgData name="Huy Pham" userId="918db3a1909f15e0" providerId="LiveId" clId="{7C4356BA-0FCF-414C-B565-FEE6E62F1A40}" dt="2024-04-30T06:49:31.530" v="6093" actId="14100"/>
          <ac:spMkLst>
            <pc:docMk/>
            <pc:sldMk cId="465459849" sldId="467"/>
            <ac:spMk id="35" creationId="{DA33D03A-478A-91A0-B894-E674214980C8}"/>
          </ac:spMkLst>
        </pc:spChg>
        <pc:spChg chg="add mod">
          <ac:chgData name="Huy Pham" userId="918db3a1909f15e0" providerId="LiveId" clId="{7C4356BA-0FCF-414C-B565-FEE6E62F1A40}" dt="2024-04-30T06:49:28.685" v="6092" actId="1076"/>
          <ac:spMkLst>
            <pc:docMk/>
            <pc:sldMk cId="465459849" sldId="467"/>
            <ac:spMk id="37" creationId="{B95087EA-E9E7-398B-44C6-A0D0900F56AB}"/>
          </ac:spMkLst>
        </pc:spChg>
        <pc:spChg chg="mod">
          <ac:chgData name="Huy Pham" userId="918db3a1909f15e0" providerId="LiveId" clId="{7C4356BA-0FCF-414C-B565-FEE6E62F1A40}" dt="2024-04-30T06:48:41.295" v="6083" actId="1076"/>
          <ac:spMkLst>
            <pc:docMk/>
            <pc:sldMk cId="465459849" sldId="467"/>
            <ac:spMk id="56" creationId="{E3905ACA-2E64-9528-85DB-27E363BA3C3F}"/>
          </ac:spMkLst>
        </pc:spChg>
        <pc:spChg chg="mod">
          <ac:chgData name="Huy Pham" userId="918db3a1909f15e0" providerId="LiveId" clId="{7C4356BA-0FCF-414C-B565-FEE6E62F1A40}" dt="2024-04-30T06:48:41.295" v="6083" actId="1076"/>
          <ac:spMkLst>
            <pc:docMk/>
            <pc:sldMk cId="465459849" sldId="467"/>
            <ac:spMk id="99" creationId="{2419BC90-EEF3-9193-1907-7E5E9BF7CB71}"/>
          </ac:spMkLst>
        </pc:spChg>
        <pc:spChg chg="mod">
          <ac:chgData name="Huy Pham" userId="918db3a1909f15e0" providerId="LiveId" clId="{7C4356BA-0FCF-414C-B565-FEE6E62F1A40}" dt="2024-04-30T06:48:41.295" v="6083" actId="1076"/>
          <ac:spMkLst>
            <pc:docMk/>
            <pc:sldMk cId="465459849" sldId="467"/>
            <ac:spMk id="103" creationId="{04A68805-548B-FF4A-F7E2-34EDC6CDFB6E}"/>
          </ac:spMkLst>
        </pc:spChg>
        <pc:spChg chg="mod">
          <ac:chgData name="Huy Pham" userId="918db3a1909f15e0" providerId="LiveId" clId="{7C4356BA-0FCF-414C-B565-FEE6E62F1A40}" dt="2024-04-30T06:48:41.295" v="6083" actId="1076"/>
          <ac:spMkLst>
            <pc:docMk/>
            <pc:sldMk cId="465459849" sldId="467"/>
            <ac:spMk id="107" creationId="{B46E9BC8-435C-BF39-4975-4D5BC884FBC5}"/>
          </ac:spMkLst>
        </pc:spChg>
        <pc:spChg chg="mod">
          <ac:chgData name="Huy Pham" userId="918db3a1909f15e0" providerId="LiveId" clId="{7C4356BA-0FCF-414C-B565-FEE6E62F1A40}" dt="2024-04-30T06:48:41.295" v="6083" actId="1076"/>
          <ac:spMkLst>
            <pc:docMk/>
            <pc:sldMk cId="465459849" sldId="467"/>
            <ac:spMk id="108" creationId="{2AB8B27A-F33E-214E-C702-342F61285C82}"/>
          </ac:spMkLst>
        </pc:spChg>
        <pc:spChg chg="mod">
          <ac:chgData name="Huy Pham" userId="918db3a1909f15e0" providerId="LiveId" clId="{7C4356BA-0FCF-414C-B565-FEE6E62F1A40}" dt="2024-04-30T06:48:41.295" v="6083" actId="1076"/>
          <ac:spMkLst>
            <pc:docMk/>
            <pc:sldMk cId="465459849" sldId="467"/>
            <ac:spMk id="112" creationId="{28AF17A5-743D-7B3B-1D93-160BA81F8E56}"/>
          </ac:spMkLst>
        </pc:spChg>
        <pc:graphicFrameChg chg="add del mod">
          <ac:chgData name="Huy Pham" userId="918db3a1909f15e0" providerId="LiveId" clId="{7C4356BA-0FCF-414C-B565-FEE6E62F1A40}" dt="2024-04-30T06:46:22.191" v="6054"/>
          <ac:graphicFrameMkLst>
            <pc:docMk/>
            <pc:sldMk cId="465459849" sldId="467"/>
            <ac:graphicFrameMk id="19" creationId="{71AE584B-A39F-F577-B758-0C4E8FB38C2B}"/>
          </ac:graphicFrameMkLst>
        </pc:graphicFrameChg>
        <pc:graphicFrameChg chg="add del mod">
          <ac:chgData name="Huy Pham" userId="918db3a1909f15e0" providerId="LiveId" clId="{7C4356BA-0FCF-414C-B565-FEE6E62F1A40}" dt="2024-04-30T06:46:32.989" v="6061"/>
          <ac:graphicFrameMkLst>
            <pc:docMk/>
            <pc:sldMk cId="465459849" sldId="467"/>
            <ac:graphicFrameMk id="24" creationId="{2CE3B85A-7F3C-A798-E1DB-A4CABE706208}"/>
          </ac:graphicFrameMkLst>
        </pc:graphicFrameChg>
        <pc:picChg chg="del">
          <ac:chgData name="Huy Pham" userId="918db3a1909f15e0" providerId="LiveId" clId="{7C4356BA-0FCF-414C-B565-FEE6E62F1A40}" dt="2024-04-30T06:46:02.806" v="6048" actId="478"/>
          <ac:picMkLst>
            <pc:docMk/>
            <pc:sldMk cId="465459849" sldId="467"/>
            <ac:picMk id="102" creationId="{787F0208-F290-FBB5-05BE-BA115D891BBE}"/>
          </ac:picMkLst>
        </pc:picChg>
      </pc:sldChg>
      <pc:sldChg chg="addSp delSp modSp add mod delAnim">
        <pc:chgData name="Huy Pham" userId="918db3a1909f15e0" providerId="LiveId" clId="{7C4356BA-0FCF-414C-B565-FEE6E62F1A40}" dt="2024-04-30T07:08:36.225" v="6210" actId="1076"/>
        <pc:sldMkLst>
          <pc:docMk/>
          <pc:sldMk cId="3353731755" sldId="468"/>
        </pc:sldMkLst>
        <pc:spChg chg="del">
          <ac:chgData name="Huy Pham" userId="918db3a1909f15e0" providerId="LiveId" clId="{7C4356BA-0FCF-414C-B565-FEE6E62F1A40}" dt="2024-04-30T06:50:32.471" v="6098" actId="478"/>
          <ac:spMkLst>
            <pc:docMk/>
            <pc:sldMk cId="3353731755" sldId="468"/>
            <ac:spMk id="20" creationId="{A06BA14A-8D8C-664A-A722-7DAD205B5E1D}"/>
          </ac:spMkLst>
        </pc:spChg>
        <pc:spChg chg="del">
          <ac:chgData name="Huy Pham" userId="918db3a1909f15e0" providerId="LiveId" clId="{7C4356BA-0FCF-414C-B565-FEE6E62F1A40}" dt="2024-04-30T06:50:29.701" v="6097" actId="478"/>
          <ac:spMkLst>
            <pc:docMk/>
            <pc:sldMk cId="3353731755" sldId="468"/>
            <ac:spMk id="22" creationId="{6D097F63-C741-639D-07F9-E3C649B05A32}"/>
          </ac:spMkLst>
        </pc:spChg>
        <pc:spChg chg="mod">
          <ac:chgData name="Huy Pham" userId="918db3a1909f15e0" providerId="LiveId" clId="{7C4356BA-0FCF-414C-B565-FEE6E62F1A40}" dt="2024-04-30T06:53:32.962" v="6121" actId="1076"/>
          <ac:spMkLst>
            <pc:docMk/>
            <pc:sldMk cId="3353731755" sldId="468"/>
            <ac:spMk id="23" creationId="{EAA45CE2-E0A9-AD0B-889A-BDED6070F03F}"/>
          </ac:spMkLst>
        </pc:spChg>
        <pc:spChg chg="add mod">
          <ac:chgData name="Huy Pham" userId="918db3a1909f15e0" providerId="LiveId" clId="{7C4356BA-0FCF-414C-B565-FEE6E62F1A40}" dt="2024-04-30T06:53:46.942" v="6122" actId="1076"/>
          <ac:spMkLst>
            <pc:docMk/>
            <pc:sldMk cId="3353731755" sldId="468"/>
            <ac:spMk id="24" creationId="{B1104599-C9D0-ED6E-B03D-C3DEC841442C}"/>
          </ac:spMkLst>
        </pc:spChg>
        <pc:spChg chg="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31" creationId="{A04AA3FE-F13E-150D-FE51-76ABAE8B0509}"/>
          </ac:spMkLst>
        </pc:spChg>
        <pc:spChg chg="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32" creationId="{F89B0093-288F-5A0C-C2F8-DFD91409DC22}"/>
          </ac:spMkLst>
        </pc:spChg>
        <pc:spChg chg="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33" creationId="{9B2C74E3-A429-61C5-877D-6681B11501C6}"/>
          </ac:spMkLst>
        </pc:spChg>
        <pc:spChg chg="add 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34" creationId="{B74CC9FF-1C34-777C-ACEF-3CA89DC6E8C4}"/>
          </ac:spMkLst>
        </pc:spChg>
        <pc:spChg chg="mod">
          <ac:chgData name="Huy Pham" userId="918db3a1909f15e0" providerId="LiveId" clId="{7C4356BA-0FCF-414C-B565-FEE6E62F1A40}" dt="2024-04-30T06:53:32.962" v="6121" actId="1076"/>
          <ac:spMkLst>
            <pc:docMk/>
            <pc:sldMk cId="3353731755" sldId="468"/>
            <ac:spMk id="35" creationId="{DA33D03A-478A-91A0-B894-E674214980C8}"/>
          </ac:spMkLst>
        </pc:spChg>
        <pc:spChg chg="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36" creationId="{AE3D6181-CDC9-6A2B-26A0-01883926D7FF}"/>
          </ac:spMkLst>
        </pc:spChg>
        <pc:spChg chg="mod">
          <ac:chgData name="Huy Pham" userId="918db3a1909f15e0" providerId="LiveId" clId="{7C4356BA-0FCF-414C-B565-FEE6E62F1A40}" dt="2024-04-30T06:53:32.962" v="6121" actId="1076"/>
          <ac:spMkLst>
            <pc:docMk/>
            <pc:sldMk cId="3353731755" sldId="468"/>
            <ac:spMk id="37" creationId="{B95087EA-E9E7-398B-44C6-A0D0900F56AB}"/>
          </ac:spMkLst>
        </pc:spChg>
        <pc:spChg chg="add mod">
          <ac:chgData name="Huy Pham" userId="918db3a1909f15e0" providerId="LiveId" clId="{7C4356BA-0FCF-414C-B565-FEE6E62F1A40}" dt="2024-04-30T07:08:36.225" v="6210" actId="1076"/>
          <ac:spMkLst>
            <pc:docMk/>
            <pc:sldMk cId="3353731755" sldId="468"/>
            <ac:spMk id="41" creationId="{14580E23-5F83-8CB5-F740-58C7E548FEC1}"/>
          </ac:spMkLst>
        </pc:spChg>
        <pc:spChg chg="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53" creationId="{3C9E9ACC-B34C-631A-8814-16FE3EDC1F28}"/>
          </ac:spMkLst>
        </pc:spChg>
        <pc:spChg chg="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54" creationId="{FF225349-479B-6FB6-B9E1-99F654BDC26B}"/>
          </ac:spMkLst>
        </pc:spChg>
        <pc:spChg chg="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55" creationId="{992513B1-9B0E-E251-B4A9-0AB955433CB8}"/>
          </ac:spMkLst>
        </pc:spChg>
        <pc:spChg chg="del mod">
          <ac:chgData name="Huy Pham" userId="918db3a1909f15e0" providerId="LiveId" clId="{7C4356BA-0FCF-414C-B565-FEE6E62F1A40}" dt="2024-04-30T06:53:22.925" v="6120" actId="478"/>
          <ac:spMkLst>
            <pc:docMk/>
            <pc:sldMk cId="3353731755" sldId="468"/>
            <ac:spMk id="56" creationId="{E3905ACA-2E64-9528-85DB-27E363BA3C3F}"/>
          </ac:spMkLst>
        </pc:spChg>
        <pc:spChg chg="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58" creationId="{933CCEA2-A745-2322-C4F1-977D37C8410E}"/>
          </ac:spMkLst>
        </pc:spChg>
        <pc:spChg chg="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64" creationId="{12AE8B10-E187-7AFF-F1FC-354DCD64DB83}"/>
          </ac:spMkLst>
        </pc:spChg>
        <pc:spChg chg="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65" creationId="{0265294F-B29A-969D-EE07-AFD53E43AEC4}"/>
          </ac:spMkLst>
        </pc:spChg>
        <pc:spChg chg="add mod">
          <ac:chgData name="Huy Pham" userId="918db3a1909f15e0" providerId="LiveId" clId="{7C4356BA-0FCF-414C-B565-FEE6E62F1A40}" dt="2024-04-30T07:08:32.951" v="6209" actId="1076"/>
          <ac:spMkLst>
            <pc:docMk/>
            <pc:sldMk cId="3353731755" sldId="468"/>
            <ac:spMk id="68" creationId="{3BEE6834-A076-DCAC-B324-E1C53C2301E1}"/>
          </ac:spMkLst>
        </pc:spChg>
        <pc:spChg chg="mod">
          <ac:chgData name="Huy Pham" userId="918db3a1909f15e0" providerId="LiveId" clId="{7C4356BA-0FCF-414C-B565-FEE6E62F1A40}" dt="2024-04-30T06:56:50.889" v="6176" actId="1076"/>
          <ac:spMkLst>
            <pc:docMk/>
            <pc:sldMk cId="3353731755" sldId="468"/>
            <ac:spMk id="71" creationId="{E5D14E63-EFB5-EB2A-DB36-096B39ABEEC1}"/>
          </ac:spMkLst>
        </pc:spChg>
        <pc:spChg chg="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73" creationId="{F243D111-EBB4-FC52-613B-AD1E5AAF492C}"/>
          </ac:spMkLst>
        </pc:spChg>
        <pc:spChg chg="mod">
          <ac:chgData name="Huy Pham" userId="918db3a1909f15e0" providerId="LiveId" clId="{7C4356BA-0FCF-414C-B565-FEE6E62F1A40}" dt="2024-04-30T06:55:56.153" v="6161" actId="1076"/>
          <ac:spMkLst>
            <pc:docMk/>
            <pc:sldMk cId="3353731755" sldId="468"/>
            <ac:spMk id="74" creationId="{EF3CBCB4-B52F-2ACB-AC9E-3EEE3394E7D0}"/>
          </ac:spMkLst>
        </pc:spChg>
        <pc:spChg chg="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94" creationId="{86F624A0-1A50-4A96-05C2-10FD7046F676}"/>
          </ac:spMkLst>
        </pc:spChg>
        <pc:spChg chg="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97" creationId="{1900F140-7688-1C8D-9346-6826BFCCD21B}"/>
          </ac:spMkLst>
        </pc:spChg>
        <pc:spChg chg="del">
          <ac:chgData name="Huy Pham" userId="918db3a1909f15e0" providerId="LiveId" clId="{7C4356BA-0FCF-414C-B565-FEE6E62F1A40}" dt="2024-04-30T06:50:08.719" v="6095" actId="478"/>
          <ac:spMkLst>
            <pc:docMk/>
            <pc:sldMk cId="3353731755" sldId="468"/>
            <ac:spMk id="99" creationId="{2419BC90-EEF3-9193-1907-7E5E9BF7CB71}"/>
          </ac:spMkLst>
        </pc:spChg>
        <pc:spChg chg="del">
          <ac:chgData name="Huy Pham" userId="918db3a1909f15e0" providerId="LiveId" clId="{7C4356BA-0FCF-414C-B565-FEE6E62F1A40}" dt="2024-04-30T06:50:08.719" v="6095" actId="478"/>
          <ac:spMkLst>
            <pc:docMk/>
            <pc:sldMk cId="3353731755" sldId="468"/>
            <ac:spMk id="103" creationId="{04A68805-548B-FF4A-F7E2-34EDC6CDFB6E}"/>
          </ac:spMkLst>
        </pc:spChg>
        <pc:spChg chg="del">
          <ac:chgData name="Huy Pham" userId="918db3a1909f15e0" providerId="LiveId" clId="{7C4356BA-0FCF-414C-B565-FEE6E62F1A40}" dt="2024-04-30T06:50:08.719" v="6095" actId="478"/>
          <ac:spMkLst>
            <pc:docMk/>
            <pc:sldMk cId="3353731755" sldId="468"/>
            <ac:spMk id="107" creationId="{B46E9BC8-435C-BF39-4975-4D5BC884FBC5}"/>
          </ac:spMkLst>
        </pc:spChg>
        <pc:spChg chg="del">
          <ac:chgData name="Huy Pham" userId="918db3a1909f15e0" providerId="LiveId" clId="{7C4356BA-0FCF-414C-B565-FEE6E62F1A40}" dt="2024-04-30T06:50:08.719" v="6095" actId="478"/>
          <ac:spMkLst>
            <pc:docMk/>
            <pc:sldMk cId="3353731755" sldId="468"/>
            <ac:spMk id="108" creationId="{2AB8B27A-F33E-214E-C702-342F61285C82}"/>
          </ac:spMkLst>
        </pc:spChg>
        <pc:spChg chg="del">
          <ac:chgData name="Huy Pham" userId="918db3a1909f15e0" providerId="LiveId" clId="{7C4356BA-0FCF-414C-B565-FEE6E62F1A40}" dt="2024-04-30T06:50:08.719" v="6095" actId="478"/>
          <ac:spMkLst>
            <pc:docMk/>
            <pc:sldMk cId="3353731755" sldId="468"/>
            <ac:spMk id="112" creationId="{28AF17A5-743D-7B3B-1D93-160BA81F8E56}"/>
          </ac:spMkLst>
        </pc:spChg>
        <pc:spChg chg="mod">
          <ac:chgData name="Huy Pham" userId="918db3a1909f15e0" providerId="LiveId" clId="{7C4356BA-0FCF-414C-B565-FEE6E62F1A40}" dt="2024-04-30T06:53:54.264" v="6123" actId="1076"/>
          <ac:spMkLst>
            <pc:docMk/>
            <pc:sldMk cId="3353731755" sldId="468"/>
            <ac:spMk id="115" creationId="{073044F7-164B-0534-7586-6A821EB8D332}"/>
          </ac:spMkLst>
        </pc:spChg>
        <pc:graphicFrameChg chg="add del mod">
          <ac:chgData name="Huy Pham" userId="918db3a1909f15e0" providerId="LiveId" clId="{7C4356BA-0FCF-414C-B565-FEE6E62F1A40}" dt="2024-04-30T06:51:09.484" v="6103"/>
          <ac:graphicFrameMkLst>
            <pc:docMk/>
            <pc:sldMk cId="3353731755" sldId="468"/>
            <ac:graphicFrameMk id="19" creationId="{D2FAD40F-E29F-7CF6-63EC-51BB1F77AA3C}"/>
          </ac:graphicFrameMkLst>
        </pc:graphicFrameChg>
        <pc:cxnChg chg="mod">
          <ac:chgData name="Huy Pham" userId="918db3a1909f15e0" providerId="LiveId" clId="{7C4356BA-0FCF-414C-B565-FEE6E62F1A40}" dt="2024-04-30T06:53:54.264" v="6123" actId="1076"/>
          <ac:cxnSpMkLst>
            <pc:docMk/>
            <pc:sldMk cId="3353731755" sldId="468"/>
            <ac:cxnSpMk id="26" creationId="{F11C4230-1A57-3882-C5C6-F5DD5205DCA5}"/>
          </ac:cxnSpMkLst>
        </pc:cxnChg>
        <pc:cxnChg chg="mod">
          <ac:chgData name="Huy Pham" userId="918db3a1909f15e0" providerId="LiveId" clId="{7C4356BA-0FCF-414C-B565-FEE6E62F1A40}" dt="2024-04-30T06:53:54.264" v="6123" actId="1076"/>
          <ac:cxnSpMkLst>
            <pc:docMk/>
            <pc:sldMk cId="3353731755" sldId="468"/>
            <ac:cxnSpMk id="27" creationId="{E69E6C0E-7988-2C37-5718-4A34915CEA9D}"/>
          </ac:cxnSpMkLst>
        </pc:cxnChg>
        <pc:cxnChg chg="mod">
          <ac:chgData name="Huy Pham" userId="918db3a1909f15e0" providerId="LiveId" clId="{7C4356BA-0FCF-414C-B565-FEE6E62F1A40}" dt="2024-04-30T06:53:54.264" v="6123" actId="1076"/>
          <ac:cxnSpMkLst>
            <pc:docMk/>
            <pc:sldMk cId="3353731755" sldId="468"/>
            <ac:cxnSpMk id="28" creationId="{F5ADA42B-192C-16F9-6A2F-DD2F418A836E}"/>
          </ac:cxnSpMkLst>
        </pc:cxnChg>
        <pc:cxnChg chg="mod">
          <ac:chgData name="Huy Pham" userId="918db3a1909f15e0" providerId="LiveId" clId="{7C4356BA-0FCF-414C-B565-FEE6E62F1A40}" dt="2024-04-30T06:53:54.264" v="6123" actId="1076"/>
          <ac:cxnSpMkLst>
            <pc:docMk/>
            <pc:sldMk cId="3353731755" sldId="468"/>
            <ac:cxnSpMk id="29" creationId="{8ED8DA9D-5764-C86E-5B2B-DA5381B79306}"/>
          </ac:cxnSpMkLst>
        </pc:cxnChg>
        <pc:cxnChg chg="mod">
          <ac:chgData name="Huy Pham" userId="918db3a1909f15e0" providerId="LiveId" clId="{7C4356BA-0FCF-414C-B565-FEE6E62F1A40}" dt="2024-04-30T06:55:56.153" v="6161" actId="1076"/>
          <ac:cxnSpMkLst>
            <pc:docMk/>
            <pc:sldMk cId="3353731755" sldId="468"/>
            <ac:cxnSpMk id="30" creationId="{DBA13D90-6C9E-FFF3-90F8-14DB838F67A1}"/>
          </ac:cxnSpMkLst>
        </pc:cxnChg>
        <pc:cxnChg chg="mod">
          <ac:chgData name="Huy Pham" userId="918db3a1909f15e0" providerId="LiveId" clId="{7C4356BA-0FCF-414C-B565-FEE6E62F1A40}" dt="2024-04-30T06:53:54.264" v="6123" actId="1076"/>
          <ac:cxnSpMkLst>
            <pc:docMk/>
            <pc:sldMk cId="3353731755" sldId="468"/>
            <ac:cxnSpMk id="39" creationId="{6EDB072E-EE05-6920-7798-A96937B58645}"/>
          </ac:cxnSpMkLst>
        </pc:cxnChg>
        <pc:cxnChg chg="mod">
          <ac:chgData name="Huy Pham" userId="918db3a1909f15e0" providerId="LiveId" clId="{7C4356BA-0FCF-414C-B565-FEE6E62F1A40}" dt="2024-04-30T06:53:54.264" v="6123" actId="1076"/>
          <ac:cxnSpMkLst>
            <pc:docMk/>
            <pc:sldMk cId="3353731755" sldId="468"/>
            <ac:cxnSpMk id="40" creationId="{FFCBCC58-1921-B9F6-E2F5-C530008E606D}"/>
          </ac:cxnSpMkLst>
        </pc:cxnChg>
        <pc:cxnChg chg="mod">
          <ac:chgData name="Huy Pham" userId="918db3a1909f15e0" providerId="LiveId" clId="{7C4356BA-0FCF-414C-B565-FEE6E62F1A40}" dt="2024-04-30T06:53:54.264" v="6123" actId="1076"/>
          <ac:cxnSpMkLst>
            <pc:docMk/>
            <pc:sldMk cId="3353731755" sldId="468"/>
            <ac:cxnSpMk id="42" creationId="{5A8842B9-27BA-2534-4A62-08CA28FF9838}"/>
          </ac:cxnSpMkLst>
        </pc:cxnChg>
        <pc:cxnChg chg="mod">
          <ac:chgData name="Huy Pham" userId="918db3a1909f15e0" providerId="LiveId" clId="{7C4356BA-0FCF-414C-B565-FEE6E62F1A40}" dt="2024-04-30T06:53:54.264" v="6123" actId="1076"/>
          <ac:cxnSpMkLst>
            <pc:docMk/>
            <pc:sldMk cId="3353731755" sldId="468"/>
            <ac:cxnSpMk id="43" creationId="{679E15BC-14A0-14F9-330D-4999540848BF}"/>
          </ac:cxnSpMkLst>
        </pc:cxnChg>
        <pc:cxnChg chg="mod">
          <ac:chgData name="Huy Pham" userId="918db3a1909f15e0" providerId="LiveId" clId="{7C4356BA-0FCF-414C-B565-FEE6E62F1A40}" dt="2024-04-30T06:53:54.264" v="6123" actId="1076"/>
          <ac:cxnSpMkLst>
            <pc:docMk/>
            <pc:sldMk cId="3353731755" sldId="468"/>
            <ac:cxnSpMk id="45" creationId="{047CB1F1-76DA-555A-85AB-CD08D1E7BA21}"/>
          </ac:cxnSpMkLst>
        </pc:cxnChg>
        <pc:cxnChg chg="mod">
          <ac:chgData name="Huy Pham" userId="918db3a1909f15e0" providerId="LiveId" clId="{7C4356BA-0FCF-414C-B565-FEE6E62F1A40}" dt="2024-04-30T06:53:54.264" v="6123" actId="1076"/>
          <ac:cxnSpMkLst>
            <pc:docMk/>
            <pc:sldMk cId="3353731755" sldId="468"/>
            <ac:cxnSpMk id="46" creationId="{F25A0BB4-420F-9CA3-5694-B279D5A7B451}"/>
          </ac:cxnSpMkLst>
        </pc:cxnChg>
        <pc:cxnChg chg="mod">
          <ac:chgData name="Huy Pham" userId="918db3a1909f15e0" providerId="LiveId" clId="{7C4356BA-0FCF-414C-B565-FEE6E62F1A40}" dt="2024-04-30T07:04:04.313" v="6187" actId="1038"/>
          <ac:cxnSpMkLst>
            <pc:docMk/>
            <pc:sldMk cId="3353731755" sldId="468"/>
            <ac:cxnSpMk id="48" creationId="{542797FA-1925-66E6-33A0-8E65EA19027D}"/>
          </ac:cxnSpMkLst>
        </pc:cxnChg>
        <pc:cxnChg chg="mod">
          <ac:chgData name="Huy Pham" userId="918db3a1909f15e0" providerId="LiveId" clId="{7C4356BA-0FCF-414C-B565-FEE6E62F1A40}" dt="2024-04-30T07:07:52.314" v="6199" actId="14100"/>
          <ac:cxnSpMkLst>
            <pc:docMk/>
            <pc:sldMk cId="3353731755" sldId="468"/>
            <ac:cxnSpMk id="51" creationId="{5E0B0EA6-97FF-3526-FEA0-5211234FFDA1}"/>
          </ac:cxnSpMkLst>
        </pc:cxnChg>
        <pc:cxnChg chg="mod">
          <ac:chgData name="Huy Pham" userId="918db3a1909f15e0" providerId="LiveId" clId="{7C4356BA-0FCF-414C-B565-FEE6E62F1A40}" dt="2024-04-30T06:56:15.523" v="6166" actId="14100"/>
          <ac:cxnSpMkLst>
            <pc:docMk/>
            <pc:sldMk cId="3353731755" sldId="468"/>
            <ac:cxnSpMk id="69" creationId="{1A11DCF5-315D-FC8E-E17E-417C70D4C02E}"/>
          </ac:cxnSpMkLst>
        </pc:cxnChg>
        <pc:cxnChg chg="mod">
          <ac:chgData name="Huy Pham" userId="918db3a1909f15e0" providerId="LiveId" clId="{7C4356BA-0FCF-414C-B565-FEE6E62F1A40}" dt="2024-04-30T06:56:45.553" v="6175" actId="1037"/>
          <ac:cxnSpMkLst>
            <pc:docMk/>
            <pc:sldMk cId="3353731755" sldId="468"/>
            <ac:cxnSpMk id="70" creationId="{30219F71-A104-07A0-7D8D-23E4B9FE333B}"/>
          </ac:cxnSpMkLst>
        </pc:cxnChg>
        <pc:cxnChg chg="mod">
          <ac:chgData name="Huy Pham" userId="918db3a1909f15e0" providerId="LiveId" clId="{7C4356BA-0FCF-414C-B565-FEE6E62F1A40}" dt="2024-04-30T06:53:54.264" v="6123" actId="1076"/>
          <ac:cxnSpMkLst>
            <pc:docMk/>
            <pc:sldMk cId="3353731755" sldId="468"/>
            <ac:cxnSpMk id="72" creationId="{989CC64B-F588-3DA9-DE60-DE1B0CE3F3DC}"/>
          </ac:cxnSpMkLst>
        </pc:cxnChg>
        <pc:cxnChg chg="del mod">
          <ac:chgData name="Huy Pham" userId="918db3a1909f15e0" providerId="LiveId" clId="{7C4356BA-0FCF-414C-B565-FEE6E62F1A40}" dt="2024-04-30T07:07:24.723" v="6189" actId="478"/>
          <ac:cxnSpMkLst>
            <pc:docMk/>
            <pc:sldMk cId="3353731755" sldId="468"/>
            <ac:cxnSpMk id="87" creationId="{D4266419-B8EA-524E-AC68-CD2E14C9ECED}"/>
          </ac:cxnSpMkLst>
        </pc:cxnChg>
        <pc:cxnChg chg="mod">
          <ac:chgData name="Huy Pham" userId="918db3a1909f15e0" providerId="LiveId" clId="{7C4356BA-0FCF-414C-B565-FEE6E62F1A40}" dt="2024-04-30T06:53:54.264" v="6123" actId="1076"/>
          <ac:cxnSpMkLst>
            <pc:docMk/>
            <pc:sldMk cId="3353731755" sldId="468"/>
            <ac:cxnSpMk id="109" creationId="{35714134-47A1-8F54-BAD0-D6D4752EBCB3}"/>
          </ac:cxnSpMkLst>
        </pc:cxnChg>
      </pc:sldChg>
      <pc:sldChg chg="addSp delSp modSp add mod delAnim modAnim">
        <pc:chgData name="Huy Pham" userId="918db3a1909f15e0" providerId="LiveId" clId="{7C4356BA-0FCF-414C-B565-FEE6E62F1A40}" dt="2024-04-30T07:21:07.035" v="6332" actId="1076"/>
        <pc:sldMkLst>
          <pc:docMk/>
          <pc:sldMk cId="4004204701" sldId="469"/>
        </pc:sldMkLst>
        <pc:spChg chg="mod">
          <ac:chgData name="Huy Pham" userId="918db3a1909f15e0" providerId="LiveId" clId="{7C4356BA-0FCF-414C-B565-FEE6E62F1A40}" dt="2024-04-30T07:13:22.338" v="6237" actId="1036"/>
          <ac:spMkLst>
            <pc:docMk/>
            <pc:sldMk cId="4004204701" sldId="469"/>
            <ac:spMk id="20" creationId="{A06BA14A-8D8C-664A-A722-7DAD205B5E1D}"/>
          </ac:spMkLst>
        </pc:spChg>
        <pc:spChg chg="del">
          <ac:chgData name="Huy Pham" userId="918db3a1909f15e0" providerId="LiveId" clId="{7C4356BA-0FCF-414C-B565-FEE6E62F1A40}" dt="2024-04-30T07:12:28.612" v="6212" actId="478"/>
          <ac:spMkLst>
            <pc:docMk/>
            <pc:sldMk cId="4004204701" sldId="469"/>
            <ac:spMk id="22" creationId="{061776EC-F914-6F4F-7E52-0239E076CF49}"/>
          </ac:spMkLst>
        </pc:spChg>
        <pc:spChg chg="add mod">
          <ac:chgData name="Huy Pham" userId="918db3a1909f15e0" providerId="LiveId" clId="{7C4356BA-0FCF-414C-B565-FEE6E62F1A40}" dt="2024-04-30T07:13:22.338" v="6237" actId="1036"/>
          <ac:spMkLst>
            <pc:docMk/>
            <pc:sldMk cId="4004204701" sldId="469"/>
            <ac:spMk id="23" creationId="{B94540C6-342B-5CD4-929B-50D73327334C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30" creationId="{3444B2E7-AD91-3599-2432-05D7D07A9804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31" creationId="{600168EF-8763-BB7F-10D8-8B0B99C1A051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32" creationId="{025B3313-C8B1-330E-804B-36D3B5C7364C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33" creationId="{B9219537-DBD6-A3E0-7B19-31117A060B25}"/>
          </ac:spMkLst>
        </pc:spChg>
        <pc:spChg chg="add mod">
          <ac:chgData name="Huy Pham" userId="918db3a1909f15e0" providerId="LiveId" clId="{7C4356BA-0FCF-414C-B565-FEE6E62F1A40}" dt="2024-04-30T07:16:04.981" v="6241" actId="1076"/>
          <ac:spMkLst>
            <pc:docMk/>
            <pc:sldMk cId="4004204701" sldId="469"/>
            <ac:spMk id="41" creationId="{74C0204E-C0E3-832D-F33D-0A966018B80D}"/>
          </ac:spMkLst>
        </pc:spChg>
        <pc:spChg chg="add mod">
          <ac:chgData name="Huy Pham" userId="918db3a1909f15e0" providerId="LiveId" clId="{7C4356BA-0FCF-414C-B565-FEE6E62F1A40}" dt="2024-04-30T07:16:04.981" v="6241" actId="1076"/>
          <ac:spMkLst>
            <pc:docMk/>
            <pc:sldMk cId="4004204701" sldId="469"/>
            <ac:spMk id="44" creationId="{4B5F8F7A-AE9B-B436-7D40-3B290BA18A55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45" creationId="{33BC8071-8D92-640C-2FEB-8177E3E3BED0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46" creationId="{2845F956-B4E7-9700-98F6-FFC7785AA470}"/>
          </ac:spMkLst>
        </pc:spChg>
        <pc:spChg chg="add mod">
          <ac:chgData name="Huy Pham" userId="918db3a1909f15e0" providerId="LiveId" clId="{7C4356BA-0FCF-414C-B565-FEE6E62F1A40}" dt="2024-04-30T07:16:04.981" v="6241" actId="1076"/>
          <ac:spMkLst>
            <pc:docMk/>
            <pc:sldMk cId="4004204701" sldId="469"/>
            <ac:spMk id="47" creationId="{4761BB62-2F4A-BE70-EACE-9E2CB59D9DEB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48" creationId="{24F609BE-BAC4-2D4A-F655-21BD7A44404A}"/>
          </ac:spMkLst>
        </pc:spChg>
        <pc:spChg chg="add mod">
          <ac:chgData name="Huy Pham" userId="918db3a1909f15e0" providerId="LiveId" clId="{7C4356BA-0FCF-414C-B565-FEE6E62F1A40}" dt="2024-04-30T07:16:04.981" v="6241" actId="1076"/>
          <ac:spMkLst>
            <pc:docMk/>
            <pc:sldMk cId="4004204701" sldId="469"/>
            <ac:spMk id="49" creationId="{815EC85F-B736-E70E-6A9C-79DBA3E266FA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50" creationId="{0395FD94-1461-D67D-CAEA-75A5B4FF05C0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51" creationId="{F9D88917-1895-9B9E-382F-8E029E80E40F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52" creationId="{6D2802F9-D943-5642-EED3-6739C5B17F39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53" creationId="{336925FA-B6D5-78BA-7E8A-C018B92388F8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54" creationId="{46F0019F-4D88-F86F-C4AF-DDB8E9DFBF11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55" creationId="{270FE59B-E942-0E97-5199-1D4BD8F97C6E}"/>
          </ac:spMkLst>
        </pc:spChg>
        <pc:spChg chg="mod">
          <ac:chgData name="Huy Pham" userId="918db3a1909f15e0" providerId="LiveId" clId="{7C4356BA-0FCF-414C-B565-FEE6E62F1A40}" dt="2024-04-30T07:13:26.405" v="6238" actId="1076"/>
          <ac:spMkLst>
            <pc:docMk/>
            <pc:sldMk cId="4004204701" sldId="469"/>
            <ac:spMk id="56" creationId="{E3905ACA-2E64-9528-85DB-27E363BA3C3F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59" creationId="{CB3628A2-F27C-FB3E-4AA9-0DCDDAE6A571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62" creationId="{2570039F-4C83-7F3E-8680-46FF834F977A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65" creationId="{AE108209-74AE-C978-A302-A90EFB5FE95F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66" creationId="{22C94180-34DC-85CC-B6DC-73090C7BEE74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67" creationId="{0CA7CAD4-79B9-2823-FE62-39DDA1AB27A2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68" creationId="{C075F78B-2F77-90DE-4F6A-FD7F4E30B10E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69" creationId="{EAD2A0AA-9824-8FE2-08DA-C1840B00FB56}"/>
          </ac:spMkLst>
        </pc:spChg>
        <pc:spChg chg="add mod">
          <ac:chgData name="Huy Pham" userId="918db3a1909f15e0" providerId="LiveId" clId="{7C4356BA-0FCF-414C-B565-FEE6E62F1A40}" dt="2024-04-30T07:16:04.981" v="6241" actId="1076"/>
          <ac:spMkLst>
            <pc:docMk/>
            <pc:sldMk cId="4004204701" sldId="469"/>
            <ac:spMk id="73" creationId="{9254181A-C6E6-6A7F-553F-740C27E5C8FF}"/>
          </ac:spMkLst>
        </pc:spChg>
        <pc:spChg chg="add mod">
          <ac:chgData name="Huy Pham" userId="918db3a1909f15e0" providerId="LiveId" clId="{7C4356BA-0FCF-414C-B565-FEE6E62F1A40}" dt="2024-04-30T07:16:04.981" v="6241" actId="1076"/>
          <ac:spMkLst>
            <pc:docMk/>
            <pc:sldMk cId="4004204701" sldId="469"/>
            <ac:spMk id="74" creationId="{878DFE0C-B818-0F44-B8AF-C9F6FF41E13F}"/>
          </ac:spMkLst>
        </pc:spChg>
        <pc:spChg chg="add mod">
          <ac:chgData name="Huy Pham" userId="918db3a1909f15e0" providerId="LiveId" clId="{7C4356BA-0FCF-414C-B565-FEE6E62F1A40}" dt="2024-04-30T07:16:04.981" v="6241" actId="1076"/>
          <ac:spMkLst>
            <pc:docMk/>
            <pc:sldMk cId="4004204701" sldId="469"/>
            <ac:spMk id="75" creationId="{7E910627-5B94-06DB-2FFE-1B4200DC774E}"/>
          </ac:spMkLst>
        </pc:spChg>
        <pc:spChg chg="add mod">
          <ac:chgData name="Huy Pham" userId="918db3a1909f15e0" providerId="LiveId" clId="{7C4356BA-0FCF-414C-B565-FEE6E62F1A40}" dt="2024-04-30T07:16:04.981" v="6241" actId="1076"/>
          <ac:spMkLst>
            <pc:docMk/>
            <pc:sldMk cId="4004204701" sldId="469"/>
            <ac:spMk id="76" creationId="{8FE2EC9B-F664-ADF2-E08A-A78F3F294060}"/>
          </ac:spMkLst>
        </pc:spChg>
        <pc:spChg chg="add mod">
          <ac:chgData name="Huy Pham" userId="918db3a1909f15e0" providerId="LiveId" clId="{7C4356BA-0FCF-414C-B565-FEE6E62F1A40}" dt="2024-04-30T07:16:04.981" v="6241" actId="1076"/>
          <ac:spMkLst>
            <pc:docMk/>
            <pc:sldMk cId="4004204701" sldId="469"/>
            <ac:spMk id="77" creationId="{9399A4CE-E322-8E02-FE50-B2780F525271}"/>
          </ac:spMkLst>
        </pc:spChg>
        <pc:spChg chg="add mod">
          <ac:chgData name="Huy Pham" userId="918db3a1909f15e0" providerId="LiveId" clId="{7C4356BA-0FCF-414C-B565-FEE6E62F1A40}" dt="2024-04-30T07:19:22.599" v="6302" actId="1076"/>
          <ac:spMkLst>
            <pc:docMk/>
            <pc:sldMk cId="4004204701" sldId="469"/>
            <ac:spMk id="78" creationId="{C5C601DC-2BEB-AF26-DE64-CC74A65E7D14}"/>
          </ac:spMkLst>
        </pc:spChg>
        <pc:spChg chg="add mod">
          <ac:chgData name="Huy Pham" userId="918db3a1909f15e0" providerId="LiveId" clId="{7C4356BA-0FCF-414C-B565-FEE6E62F1A40}" dt="2024-04-30T07:16:04.981" v="6241" actId="1076"/>
          <ac:spMkLst>
            <pc:docMk/>
            <pc:sldMk cId="4004204701" sldId="469"/>
            <ac:spMk id="82" creationId="{2664D992-A14F-2544-39F5-6A14EBD2D6FA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83" creationId="{69C05DD3-724B-51CE-7DB3-18E3558B57D5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86" creationId="{7EF3E761-EFCA-0714-324F-AFB6E9DE5173}"/>
          </ac:spMkLst>
        </pc:spChg>
        <pc:spChg chg="del">
          <ac:chgData name="Huy Pham" userId="918db3a1909f15e0" providerId="LiveId" clId="{7C4356BA-0FCF-414C-B565-FEE6E62F1A40}" dt="2024-04-30T07:16:00.386" v="6239" actId="478"/>
          <ac:spMkLst>
            <pc:docMk/>
            <pc:sldMk cId="4004204701" sldId="469"/>
            <ac:spMk id="87" creationId="{4D76B6A9-CFAD-CBC4-9747-1F769E80C24A}"/>
          </ac:spMkLst>
        </pc:spChg>
        <pc:spChg chg="add del mod">
          <ac:chgData name="Huy Pham" userId="918db3a1909f15e0" providerId="LiveId" clId="{7C4356BA-0FCF-414C-B565-FEE6E62F1A40}" dt="2024-04-30T07:18:52.464" v="6297" actId="21"/>
          <ac:spMkLst>
            <pc:docMk/>
            <pc:sldMk cId="4004204701" sldId="469"/>
            <ac:spMk id="88" creationId="{0837C4A4-574C-5F11-550D-E1E070BEBD44}"/>
          </ac:spMkLst>
        </pc:spChg>
        <pc:spChg chg="add mod">
          <ac:chgData name="Huy Pham" userId="918db3a1909f15e0" providerId="LiveId" clId="{7C4356BA-0FCF-414C-B565-FEE6E62F1A40}" dt="2024-04-30T07:16:04.981" v="6241" actId="1076"/>
          <ac:spMkLst>
            <pc:docMk/>
            <pc:sldMk cId="4004204701" sldId="469"/>
            <ac:spMk id="89" creationId="{6BB9BD36-138B-3A1D-EFBA-692BC7F8DC87}"/>
          </ac:spMkLst>
        </pc:spChg>
        <pc:spChg chg="add del mod">
          <ac:chgData name="Huy Pham" userId="918db3a1909f15e0" providerId="LiveId" clId="{7C4356BA-0FCF-414C-B565-FEE6E62F1A40}" dt="2024-04-30T07:18:45.430" v="6295" actId="21"/>
          <ac:spMkLst>
            <pc:docMk/>
            <pc:sldMk cId="4004204701" sldId="469"/>
            <ac:spMk id="90" creationId="{235BD65B-5714-B47E-8F17-E1B85F784D7A}"/>
          </ac:spMkLst>
        </pc:spChg>
        <pc:spChg chg="add mod">
          <ac:chgData name="Huy Pham" userId="918db3a1909f15e0" providerId="LiveId" clId="{7C4356BA-0FCF-414C-B565-FEE6E62F1A40}" dt="2024-04-30T07:16:04.981" v="6241" actId="1076"/>
          <ac:spMkLst>
            <pc:docMk/>
            <pc:sldMk cId="4004204701" sldId="469"/>
            <ac:spMk id="91" creationId="{F36DDF60-8A3D-6D1C-C5F3-3423F8028068}"/>
          </ac:spMkLst>
        </pc:spChg>
        <pc:spChg chg="add mod">
          <ac:chgData name="Huy Pham" userId="918db3a1909f15e0" providerId="LiveId" clId="{7C4356BA-0FCF-414C-B565-FEE6E62F1A40}" dt="2024-04-30T07:16:04.981" v="6241" actId="1076"/>
          <ac:spMkLst>
            <pc:docMk/>
            <pc:sldMk cId="4004204701" sldId="469"/>
            <ac:spMk id="93" creationId="{3F5E3C26-AD92-8B5D-2D76-0932C7AFAD32}"/>
          </ac:spMkLst>
        </pc:spChg>
        <pc:spChg chg="add mod">
          <ac:chgData name="Huy Pham" userId="918db3a1909f15e0" providerId="LiveId" clId="{7C4356BA-0FCF-414C-B565-FEE6E62F1A40}" dt="2024-04-30T07:16:04.981" v="6241" actId="1076"/>
          <ac:spMkLst>
            <pc:docMk/>
            <pc:sldMk cId="4004204701" sldId="469"/>
            <ac:spMk id="94" creationId="{AEFFEE44-6828-3F41-CB84-AE6CC54752D5}"/>
          </ac:spMkLst>
        </pc:spChg>
        <pc:spChg chg="add mod">
          <ac:chgData name="Huy Pham" userId="918db3a1909f15e0" providerId="LiveId" clId="{7C4356BA-0FCF-414C-B565-FEE6E62F1A40}" dt="2024-04-30T07:18:46.132" v="6296"/>
          <ac:spMkLst>
            <pc:docMk/>
            <pc:sldMk cId="4004204701" sldId="469"/>
            <ac:spMk id="104" creationId="{235BD65B-5714-B47E-8F17-E1B85F784D7A}"/>
          </ac:spMkLst>
        </pc:spChg>
        <pc:spChg chg="add mod">
          <ac:chgData name="Huy Pham" userId="918db3a1909f15e0" providerId="LiveId" clId="{7C4356BA-0FCF-414C-B565-FEE6E62F1A40}" dt="2024-04-30T07:18:52.757" v="6298"/>
          <ac:spMkLst>
            <pc:docMk/>
            <pc:sldMk cId="4004204701" sldId="469"/>
            <ac:spMk id="105" creationId="{0837C4A4-574C-5F11-550D-E1E070BEBD44}"/>
          </ac:spMkLst>
        </pc:spChg>
        <pc:spChg chg="add mod">
          <ac:chgData name="Huy Pham" userId="918db3a1909f15e0" providerId="LiveId" clId="{7C4356BA-0FCF-414C-B565-FEE6E62F1A40}" dt="2024-04-30T07:20:48.382" v="6327" actId="1076"/>
          <ac:spMkLst>
            <pc:docMk/>
            <pc:sldMk cId="4004204701" sldId="469"/>
            <ac:spMk id="107" creationId="{83EE420C-B1A8-BDAD-6FE7-EEE183D0C12C}"/>
          </ac:spMkLst>
        </pc:spChg>
        <pc:spChg chg="add mod">
          <ac:chgData name="Huy Pham" userId="918db3a1909f15e0" providerId="LiveId" clId="{7C4356BA-0FCF-414C-B565-FEE6E62F1A40}" dt="2024-04-30T07:20:51.888" v="6328" actId="1076"/>
          <ac:spMkLst>
            <pc:docMk/>
            <pc:sldMk cId="4004204701" sldId="469"/>
            <ac:spMk id="108" creationId="{E969EE15-06F1-43B9-B556-F6AE0488FE09}"/>
          </ac:spMkLst>
        </pc:spChg>
        <pc:spChg chg="add mod">
          <ac:chgData name="Huy Pham" userId="918db3a1909f15e0" providerId="LiveId" clId="{7C4356BA-0FCF-414C-B565-FEE6E62F1A40}" dt="2024-04-30T07:21:07.035" v="6332" actId="1076"/>
          <ac:spMkLst>
            <pc:docMk/>
            <pc:sldMk cId="4004204701" sldId="469"/>
            <ac:spMk id="109" creationId="{6FC22F0B-BEA1-EB02-8D4A-771B358F0E08}"/>
          </ac:spMkLst>
        </pc:spChg>
        <pc:graphicFrameChg chg="add del mod">
          <ac:chgData name="Huy Pham" userId="918db3a1909f15e0" providerId="LiveId" clId="{7C4356BA-0FCF-414C-B565-FEE6E62F1A40}" dt="2024-04-30T07:12:30.214" v="6215"/>
          <ac:graphicFrameMkLst>
            <pc:docMk/>
            <pc:sldMk cId="4004204701" sldId="469"/>
            <ac:graphicFrameMk id="19" creationId="{82988A70-0666-6943-874C-A23E653D5031}"/>
          </ac:graphicFrameMkLst>
        </pc:graphicFrameChg>
        <pc:cxnChg chg="add mod">
          <ac:chgData name="Huy Pham" userId="918db3a1909f15e0" providerId="LiveId" clId="{7C4356BA-0FCF-414C-B565-FEE6E62F1A40}" dt="2024-04-30T07:16:04.981" v="6241" actId="1076"/>
          <ac:cxnSpMkLst>
            <pc:docMk/>
            <pc:sldMk cId="4004204701" sldId="469"/>
            <ac:cxnSpMk id="19" creationId="{32038E72-02D3-5F6F-17CF-816E26CF4DBB}"/>
          </ac:cxnSpMkLst>
        </pc:cxnChg>
        <pc:cxnChg chg="add mod">
          <ac:chgData name="Huy Pham" userId="918db3a1909f15e0" providerId="LiveId" clId="{7C4356BA-0FCF-414C-B565-FEE6E62F1A40}" dt="2024-04-30T07:16:04.981" v="6241" actId="1076"/>
          <ac:cxnSpMkLst>
            <pc:docMk/>
            <pc:sldMk cId="4004204701" sldId="469"/>
            <ac:cxnSpMk id="21" creationId="{900AA850-52E9-759D-54EF-576191FCCD23}"/>
          </ac:cxnSpMkLst>
        </pc:cxnChg>
        <pc:cxnChg chg="add mod">
          <ac:chgData name="Huy Pham" userId="918db3a1909f15e0" providerId="LiveId" clId="{7C4356BA-0FCF-414C-B565-FEE6E62F1A40}" dt="2024-04-30T07:16:04.981" v="6241" actId="1076"/>
          <ac:cxnSpMkLst>
            <pc:docMk/>
            <pc:sldMk cId="4004204701" sldId="469"/>
            <ac:cxnSpMk id="22" creationId="{F08E64F9-2723-B4A9-4F54-311B3DEBB54F}"/>
          </ac:cxnSpMkLst>
        </pc:cxnChg>
        <pc:cxnChg chg="add mod">
          <ac:chgData name="Huy Pham" userId="918db3a1909f15e0" providerId="LiveId" clId="{7C4356BA-0FCF-414C-B565-FEE6E62F1A40}" dt="2024-04-30T07:16:04.981" v="6241" actId="1076"/>
          <ac:cxnSpMkLst>
            <pc:docMk/>
            <pc:sldMk cId="4004204701" sldId="469"/>
            <ac:cxnSpMk id="24" creationId="{DD53E27D-F295-BA98-C53C-48F44759BE53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25" creationId="{AF491484-3EC4-F1E6-DCBA-276EA5731BCA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26" creationId="{7BCCBD97-CC75-920D-9A56-699C5AAC3915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27" creationId="{1BA84623-9FE3-1F6C-E7A4-AB71879F5B54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28" creationId="{E97DAB54-7995-3312-C1AA-9828BF5CB3BA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29" creationId="{6EEF544F-D23B-C9CF-9623-00F2DD074D04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34" creationId="{AEA9682F-E8A7-1175-A42D-C5D852DE4CD0}"/>
          </ac:cxnSpMkLst>
        </pc:cxnChg>
        <pc:cxnChg chg="add mod">
          <ac:chgData name="Huy Pham" userId="918db3a1909f15e0" providerId="LiveId" clId="{7C4356BA-0FCF-414C-B565-FEE6E62F1A40}" dt="2024-04-30T07:16:04.981" v="6241" actId="1076"/>
          <ac:cxnSpMkLst>
            <pc:docMk/>
            <pc:sldMk cId="4004204701" sldId="469"/>
            <ac:cxnSpMk id="35" creationId="{E9C58222-3E00-9FAF-4C36-B84AA0D00682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36" creationId="{94909E44-C25F-0773-1BC3-C108A740A23C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37" creationId="{FD49DE96-D6D8-CE73-28C6-7E8AD471D3F0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38" creationId="{CF6C715E-CCB7-FAD0-52E7-0AF78A7A950B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39" creationId="{5F882B69-08C4-EC07-858F-487EFE3B16DC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40" creationId="{75CBDA66-A176-4C38-EAE4-C192C2636C74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42" creationId="{9400FFC2-B53B-5CAA-4C84-3970E3965CCC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43" creationId="{AEDBE03E-7C9D-28C7-1692-E6F7C57A271B}"/>
          </ac:cxnSpMkLst>
        </pc:cxnChg>
        <pc:cxnChg chg="add mod">
          <ac:chgData name="Huy Pham" userId="918db3a1909f15e0" providerId="LiveId" clId="{7C4356BA-0FCF-414C-B565-FEE6E62F1A40}" dt="2024-04-30T07:16:04.981" v="6241" actId="1076"/>
          <ac:cxnSpMkLst>
            <pc:docMk/>
            <pc:sldMk cId="4004204701" sldId="469"/>
            <ac:cxnSpMk id="57" creationId="{43A5378A-987E-843D-ABC9-B26117FC9923}"/>
          </ac:cxnSpMkLst>
        </pc:cxnChg>
        <pc:cxnChg chg="add mod">
          <ac:chgData name="Huy Pham" userId="918db3a1909f15e0" providerId="LiveId" clId="{7C4356BA-0FCF-414C-B565-FEE6E62F1A40}" dt="2024-04-30T07:16:04.981" v="6241" actId="1076"/>
          <ac:cxnSpMkLst>
            <pc:docMk/>
            <pc:sldMk cId="4004204701" sldId="469"/>
            <ac:cxnSpMk id="58" creationId="{914BE78F-BCC0-6833-D5C6-CD68F59899B7}"/>
          </ac:cxnSpMkLst>
        </pc:cxnChg>
        <pc:cxnChg chg="add mod">
          <ac:chgData name="Huy Pham" userId="918db3a1909f15e0" providerId="LiveId" clId="{7C4356BA-0FCF-414C-B565-FEE6E62F1A40}" dt="2024-04-30T07:16:04.981" v="6241" actId="1076"/>
          <ac:cxnSpMkLst>
            <pc:docMk/>
            <pc:sldMk cId="4004204701" sldId="469"/>
            <ac:cxnSpMk id="60" creationId="{4D601385-8A4B-6B1A-1995-43E9F175693C}"/>
          </ac:cxnSpMkLst>
        </pc:cxnChg>
        <pc:cxnChg chg="add mod">
          <ac:chgData name="Huy Pham" userId="918db3a1909f15e0" providerId="LiveId" clId="{7C4356BA-0FCF-414C-B565-FEE6E62F1A40}" dt="2024-04-30T07:16:04.981" v="6241" actId="1076"/>
          <ac:cxnSpMkLst>
            <pc:docMk/>
            <pc:sldMk cId="4004204701" sldId="469"/>
            <ac:cxnSpMk id="61" creationId="{281539B1-E640-5F05-AE36-D5E5DA4B56A8}"/>
          </ac:cxnSpMkLst>
        </pc:cxnChg>
        <pc:cxnChg chg="add mod">
          <ac:chgData name="Huy Pham" userId="918db3a1909f15e0" providerId="LiveId" clId="{7C4356BA-0FCF-414C-B565-FEE6E62F1A40}" dt="2024-04-30T07:16:04.981" v="6241" actId="1076"/>
          <ac:cxnSpMkLst>
            <pc:docMk/>
            <pc:sldMk cId="4004204701" sldId="469"/>
            <ac:cxnSpMk id="63" creationId="{F96F08E6-B223-ECA2-A2FF-1200039D0ECA}"/>
          </ac:cxnSpMkLst>
        </pc:cxnChg>
        <pc:cxnChg chg="add mod">
          <ac:chgData name="Huy Pham" userId="918db3a1909f15e0" providerId="LiveId" clId="{7C4356BA-0FCF-414C-B565-FEE6E62F1A40}" dt="2024-04-30T07:16:04.981" v="6241" actId="1076"/>
          <ac:cxnSpMkLst>
            <pc:docMk/>
            <pc:sldMk cId="4004204701" sldId="469"/>
            <ac:cxnSpMk id="64" creationId="{D7CD6172-075E-A8C7-60B8-68B2A7C09DB1}"/>
          </ac:cxnSpMkLst>
        </pc:cxnChg>
        <pc:cxnChg chg="add mod">
          <ac:chgData name="Huy Pham" userId="918db3a1909f15e0" providerId="LiveId" clId="{7C4356BA-0FCF-414C-B565-FEE6E62F1A40}" dt="2024-04-30T07:18:58.601" v="6300" actId="1038"/>
          <ac:cxnSpMkLst>
            <pc:docMk/>
            <pc:sldMk cId="4004204701" sldId="469"/>
            <ac:cxnSpMk id="70" creationId="{C19459B7-5692-01EF-8ACF-7701721A4375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71" creationId="{93D99C7C-4BA8-699F-75DB-3041C66C33F5}"/>
          </ac:cxnSpMkLst>
        </pc:cxnChg>
        <pc:cxnChg chg="add mod">
          <ac:chgData name="Huy Pham" userId="918db3a1909f15e0" providerId="LiveId" clId="{7C4356BA-0FCF-414C-B565-FEE6E62F1A40}" dt="2024-04-30T07:17:26.997" v="6263" actId="14100"/>
          <ac:cxnSpMkLst>
            <pc:docMk/>
            <pc:sldMk cId="4004204701" sldId="469"/>
            <ac:cxnSpMk id="72" creationId="{F8144FED-3F61-ABD2-3E15-B8FBF8C44E40}"/>
          </ac:cxnSpMkLst>
        </pc:cxnChg>
        <pc:cxnChg chg="add mod">
          <ac:chgData name="Huy Pham" userId="918db3a1909f15e0" providerId="LiveId" clId="{7C4356BA-0FCF-414C-B565-FEE6E62F1A40}" dt="2024-04-30T07:16:04.981" v="6241" actId="1076"/>
          <ac:cxnSpMkLst>
            <pc:docMk/>
            <pc:sldMk cId="4004204701" sldId="469"/>
            <ac:cxnSpMk id="79" creationId="{A745760F-9681-7132-97F6-8FC81DB1F4CC}"/>
          </ac:cxnSpMkLst>
        </pc:cxnChg>
        <pc:cxnChg chg="add del mod">
          <ac:chgData name="Huy Pham" userId="918db3a1909f15e0" providerId="LiveId" clId="{7C4356BA-0FCF-414C-B565-FEE6E62F1A40}" dt="2024-04-30T07:16:31.645" v="6246" actId="21"/>
          <ac:cxnSpMkLst>
            <pc:docMk/>
            <pc:sldMk cId="4004204701" sldId="469"/>
            <ac:cxnSpMk id="80" creationId="{2BB10ECF-47FF-43A0-A828-21EDEE6ACD23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81" creationId="{174C4C77-2552-5469-7285-F6E2DF8ED48E}"/>
          </ac:cxnSpMkLst>
        </pc:cxnChg>
        <pc:cxnChg chg="add mod">
          <ac:chgData name="Huy Pham" userId="918db3a1909f15e0" providerId="LiveId" clId="{7C4356BA-0FCF-414C-B565-FEE6E62F1A40}" dt="2024-04-30T07:18:52.464" v="6297" actId="21"/>
          <ac:cxnSpMkLst>
            <pc:docMk/>
            <pc:sldMk cId="4004204701" sldId="469"/>
            <ac:cxnSpMk id="84" creationId="{A29D9E4E-E5A8-3949-040A-E39FE6532D1A}"/>
          </ac:cxnSpMkLst>
        </pc:cxnChg>
        <pc:cxnChg chg="del">
          <ac:chgData name="Huy Pham" userId="918db3a1909f15e0" providerId="LiveId" clId="{7C4356BA-0FCF-414C-B565-FEE6E62F1A40}" dt="2024-04-30T07:16:00.386" v="6239" actId="478"/>
          <ac:cxnSpMkLst>
            <pc:docMk/>
            <pc:sldMk cId="4004204701" sldId="469"/>
            <ac:cxnSpMk id="85" creationId="{44DF6016-3827-E12A-667D-732EF641DB6C}"/>
          </ac:cxnSpMkLst>
        </pc:cxnChg>
        <pc:cxnChg chg="add del mod">
          <ac:chgData name="Huy Pham" userId="918db3a1909f15e0" providerId="LiveId" clId="{7C4356BA-0FCF-414C-B565-FEE6E62F1A40}" dt="2024-04-30T07:19:18.579" v="6301" actId="478"/>
          <ac:cxnSpMkLst>
            <pc:docMk/>
            <pc:sldMk cId="4004204701" sldId="469"/>
            <ac:cxnSpMk id="92" creationId="{858E1F07-EE73-98A1-D7F5-71E88AED22EC}"/>
          </ac:cxnSpMkLst>
        </pc:cxnChg>
        <pc:cxnChg chg="add mod">
          <ac:chgData name="Huy Pham" userId="918db3a1909f15e0" providerId="LiveId" clId="{7C4356BA-0FCF-414C-B565-FEE6E62F1A40}" dt="2024-04-30T07:17:56.188" v="6264" actId="208"/>
          <ac:cxnSpMkLst>
            <pc:docMk/>
            <pc:sldMk cId="4004204701" sldId="469"/>
            <ac:cxnSpMk id="96" creationId="{2BB10ECF-47FF-43A0-A828-21EDEE6ACD23}"/>
          </ac:cxnSpMkLst>
        </pc:cxnChg>
        <pc:cxnChg chg="add mod">
          <ac:chgData name="Huy Pham" userId="918db3a1909f15e0" providerId="LiveId" clId="{7C4356BA-0FCF-414C-B565-FEE6E62F1A40}" dt="2024-04-30T07:18:36.595" v="6293" actId="1037"/>
          <ac:cxnSpMkLst>
            <pc:docMk/>
            <pc:sldMk cId="4004204701" sldId="469"/>
            <ac:cxnSpMk id="100" creationId="{3AAE2947-2A9D-113B-1AFF-FA52EE8AE0B8}"/>
          </ac:cxnSpMkLst>
        </pc:cxnChg>
        <pc:cxnChg chg="add mod">
          <ac:chgData name="Huy Pham" userId="918db3a1909f15e0" providerId="LiveId" clId="{7C4356BA-0FCF-414C-B565-FEE6E62F1A40}" dt="2024-04-30T07:18:45.430" v="6295" actId="21"/>
          <ac:cxnSpMkLst>
            <pc:docMk/>
            <pc:sldMk cId="4004204701" sldId="469"/>
            <ac:cxnSpMk id="101" creationId="{E33B254E-BDA6-72E4-C7C3-BBE42A716975}"/>
          </ac:cxnSpMkLst>
        </pc:cxnChg>
      </pc:sldChg>
    </pc:docChg>
  </pc:docChgLst>
  <pc:docChgLst>
    <pc:chgData name="Huy Pham" userId="918db3a1909f15e0" providerId="LiveId" clId="{00AAB9D3-3DC5-49EA-9783-D5D295E1DF37}"/>
    <pc:docChg chg="custSel modSld modMainMaster">
      <pc:chgData name="Huy Pham" userId="918db3a1909f15e0" providerId="LiveId" clId="{00AAB9D3-3DC5-49EA-9783-D5D295E1DF37}" dt="2024-08-06T07:47:16.238" v="20"/>
      <pc:docMkLst>
        <pc:docMk/>
      </pc:docMkLst>
      <pc:sldChg chg="addSp modSp mod">
        <pc:chgData name="Huy Pham" userId="918db3a1909f15e0" providerId="LiveId" clId="{00AAB9D3-3DC5-49EA-9783-D5D295E1DF37}" dt="2024-08-06T07:46:09.656" v="1" actId="1076"/>
        <pc:sldMkLst>
          <pc:docMk/>
          <pc:sldMk cId="4004204701" sldId="469"/>
        </pc:sldMkLst>
        <pc:spChg chg="add mod">
          <ac:chgData name="Huy Pham" userId="918db3a1909f15e0" providerId="LiveId" clId="{00AAB9D3-3DC5-49EA-9783-D5D295E1DF37}" dt="2024-08-06T07:46:09.656" v="1" actId="1076"/>
          <ac:spMkLst>
            <pc:docMk/>
            <pc:sldMk cId="4004204701" sldId="469"/>
            <ac:spMk id="10" creationId="{41D19D50-616D-1F82-C922-D083097E7C1C}"/>
          </ac:spMkLst>
        </pc:spChg>
      </pc:sldChg>
      <pc:sldChg chg="addSp modSp mod">
        <pc:chgData name="Huy Pham" userId="918db3a1909f15e0" providerId="LiveId" clId="{00AAB9D3-3DC5-49EA-9783-D5D295E1DF37}" dt="2024-08-06T07:46:13.953" v="3" actId="1076"/>
        <pc:sldMkLst>
          <pc:docMk/>
          <pc:sldMk cId="2385982363" sldId="472"/>
        </pc:sldMkLst>
        <pc:spChg chg="add mod">
          <ac:chgData name="Huy Pham" userId="918db3a1909f15e0" providerId="LiveId" clId="{00AAB9D3-3DC5-49EA-9783-D5D295E1DF37}" dt="2024-08-06T07:46:13.953" v="3" actId="1076"/>
          <ac:spMkLst>
            <pc:docMk/>
            <pc:sldMk cId="2385982363" sldId="472"/>
            <ac:spMk id="11" creationId="{41D19D50-616D-1F82-C922-D083097E7C1C}"/>
          </ac:spMkLst>
        </pc:spChg>
      </pc:sldChg>
      <pc:sldChg chg="addSp modSp mod">
        <pc:chgData name="Huy Pham" userId="918db3a1909f15e0" providerId="LiveId" clId="{00AAB9D3-3DC5-49EA-9783-D5D295E1DF37}" dt="2024-08-06T07:46:19.987" v="5" actId="1076"/>
        <pc:sldMkLst>
          <pc:docMk/>
          <pc:sldMk cId="2706335364" sldId="473"/>
        </pc:sldMkLst>
        <pc:spChg chg="add mod">
          <ac:chgData name="Huy Pham" userId="918db3a1909f15e0" providerId="LiveId" clId="{00AAB9D3-3DC5-49EA-9783-D5D295E1DF37}" dt="2024-08-06T07:46:19.987" v="5" actId="1076"/>
          <ac:spMkLst>
            <pc:docMk/>
            <pc:sldMk cId="2706335364" sldId="473"/>
            <ac:spMk id="11" creationId="{41D19D50-616D-1F82-C922-D083097E7C1C}"/>
          </ac:spMkLst>
        </pc:spChg>
      </pc:sldChg>
      <pc:sldChg chg="addSp modSp mod">
        <pc:chgData name="Huy Pham" userId="918db3a1909f15e0" providerId="LiveId" clId="{00AAB9D3-3DC5-49EA-9783-D5D295E1DF37}" dt="2024-08-06T07:46:27.126" v="7" actId="1076"/>
        <pc:sldMkLst>
          <pc:docMk/>
          <pc:sldMk cId="3989037358" sldId="474"/>
        </pc:sldMkLst>
        <pc:spChg chg="add mod">
          <ac:chgData name="Huy Pham" userId="918db3a1909f15e0" providerId="LiveId" clId="{00AAB9D3-3DC5-49EA-9783-D5D295E1DF37}" dt="2024-08-06T07:46:27.126" v="7" actId="1076"/>
          <ac:spMkLst>
            <pc:docMk/>
            <pc:sldMk cId="3989037358" sldId="474"/>
            <ac:spMk id="11" creationId="{41D19D50-616D-1F82-C922-D083097E7C1C}"/>
          </ac:spMkLst>
        </pc:spChg>
      </pc:sldChg>
      <pc:sldChg chg="addSp modSp mod">
        <pc:chgData name="Huy Pham" userId="918db3a1909f15e0" providerId="LiveId" clId="{00AAB9D3-3DC5-49EA-9783-D5D295E1DF37}" dt="2024-08-06T07:46:35.149" v="9" actId="1076"/>
        <pc:sldMkLst>
          <pc:docMk/>
          <pc:sldMk cId="1216849874" sldId="476"/>
        </pc:sldMkLst>
        <pc:spChg chg="add mod">
          <ac:chgData name="Huy Pham" userId="918db3a1909f15e0" providerId="LiveId" clId="{00AAB9D3-3DC5-49EA-9783-D5D295E1DF37}" dt="2024-08-06T07:46:35.149" v="9" actId="1076"/>
          <ac:spMkLst>
            <pc:docMk/>
            <pc:sldMk cId="1216849874" sldId="476"/>
            <ac:spMk id="17" creationId="{41D19D50-616D-1F82-C922-D083097E7C1C}"/>
          </ac:spMkLst>
        </pc:spChg>
      </pc:sldChg>
      <pc:sldChg chg="addSp modSp mod">
        <pc:chgData name="Huy Pham" userId="918db3a1909f15e0" providerId="LiveId" clId="{00AAB9D3-3DC5-49EA-9783-D5D295E1DF37}" dt="2024-08-06T07:46:48.322" v="12" actId="693"/>
        <pc:sldMkLst>
          <pc:docMk/>
          <pc:sldMk cId="952062448" sldId="477"/>
        </pc:sldMkLst>
        <pc:spChg chg="add mod">
          <ac:chgData name="Huy Pham" userId="918db3a1909f15e0" providerId="LiveId" clId="{00AAB9D3-3DC5-49EA-9783-D5D295E1DF37}" dt="2024-08-06T07:46:40.317" v="11" actId="1076"/>
          <ac:spMkLst>
            <pc:docMk/>
            <pc:sldMk cId="952062448" sldId="477"/>
            <ac:spMk id="11" creationId="{41D19D50-616D-1F82-C922-D083097E7C1C}"/>
          </ac:spMkLst>
        </pc:spChg>
        <pc:cxnChg chg="mod">
          <ac:chgData name="Huy Pham" userId="918db3a1909f15e0" providerId="LiveId" clId="{00AAB9D3-3DC5-49EA-9783-D5D295E1DF37}" dt="2024-08-06T07:46:48.322" v="12" actId="693"/>
          <ac:cxnSpMkLst>
            <pc:docMk/>
            <pc:sldMk cId="952062448" sldId="477"/>
            <ac:cxnSpMk id="74" creationId="{E12499E4-7028-2AA9-505E-CD6AC5912700}"/>
          </ac:cxnSpMkLst>
        </pc:cxnChg>
      </pc:sldChg>
      <pc:sldChg chg="addSp modSp mod">
        <pc:chgData name="Huy Pham" userId="918db3a1909f15e0" providerId="LiveId" clId="{00AAB9D3-3DC5-49EA-9783-D5D295E1DF37}" dt="2024-08-06T07:47:03.772" v="16" actId="1076"/>
        <pc:sldMkLst>
          <pc:docMk/>
          <pc:sldMk cId="2340350699" sldId="478"/>
        </pc:sldMkLst>
        <pc:spChg chg="add mod">
          <ac:chgData name="Huy Pham" userId="918db3a1909f15e0" providerId="LiveId" clId="{00AAB9D3-3DC5-49EA-9783-D5D295E1DF37}" dt="2024-08-06T07:47:03.772" v="16" actId="1076"/>
          <ac:spMkLst>
            <pc:docMk/>
            <pc:sldMk cId="2340350699" sldId="478"/>
            <ac:spMk id="11" creationId="{41D19D50-616D-1F82-C922-D083097E7C1C}"/>
          </ac:spMkLst>
        </pc:spChg>
        <pc:cxnChg chg="mod">
          <ac:chgData name="Huy Pham" userId="918db3a1909f15e0" providerId="LiveId" clId="{00AAB9D3-3DC5-49EA-9783-D5D295E1DF37}" dt="2024-08-06T07:46:57.565" v="13" actId="693"/>
          <ac:cxnSpMkLst>
            <pc:docMk/>
            <pc:sldMk cId="2340350699" sldId="478"/>
            <ac:cxnSpMk id="74" creationId="{E12499E4-7028-2AA9-505E-CD6AC5912700}"/>
          </ac:cxnSpMkLst>
        </pc:cxnChg>
      </pc:sldChg>
      <pc:sldChg chg="addSp modSp mod">
        <pc:chgData name="Huy Pham" userId="918db3a1909f15e0" providerId="LiveId" clId="{00AAB9D3-3DC5-49EA-9783-D5D295E1DF37}" dt="2024-08-06T07:47:08.815" v="18" actId="1076"/>
        <pc:sldMkLst>
          <pc:docMk/>
          <pc:sldMk cId="307793428" sldId="479"/>
        </pc:sldMkLst>
        <pc:spChg chg="add mod">
          <ac:chgData name="Huy Pham" userId="918db3a1909f15e0" providerId="LiveId" clId="{00AAB9D3-3DC5-49EA-9783-D5D295E1DF37}" dt="2024-08-06T07:47:08.815" v="18" actId="1076"/>
          <ac:spMkLst>
            <pc:docMk/>
            <pc:sldMk cId="307793428" sldId="479"/>
            <ac:spMk id="11" creationId="{41D19D50-616D-1F82-C922-D083097E7C1C}"/>
          </ac:spMkLst>
        </pc:spChg>
      </pc:sldChg>
      <pc:sldMasterChg chg="modSldLayout">
        <pc:chgData name="Huy Pham" userId="918db3a1909f15e0" providerId="LiveId" clId="{00AAB9D3-3DC5-49EA-9783-D5D295E1DF37}" dt="2024-08-06T07:47:16.238" v="20"/>
        <pc:sldMasterMkLst>
          <pc:docMk/>
          <pc:sldMasterMk cId="1587230212" sldId="2147483648"/>
        </pc:sldMasterMkLst>
        <pc:sldLayoutChg chg="addSp delSp modSp mod">
          <pc:chgData name="Huy Pham" userId="918db3a1909f15e0" providerId="LiveId" clId="{00AAB9D3-3DC5-49EA-9783-D5D295E1DF37}" dt="2024-08-06T07:47:16.238" v="20"/>
          <pc:sldLayoutMkLst>
            <pc:docMk/>
            <pc:sldMasterMk cId="1587230212" sldId="2147483648"/>
            <pc:sldLayoutMk cId="1558849921" sldId="2147483650"/>
          </pc:sldLayoutMkLst>
          <pc:spChg chg="add mod">
            <ac:chgData name="Huy Pham" userId="918db3a1909f15e0" providerId="LiveId" clId="{00AAB9D3-3DC5-49EA-9783-D5D295E1DF37}" dt="2024-08-06T07:47:16.238" v="20"/>
            <ac:spMkLst>
              <pc:docMk/>
              <pc:sldMasterMk cId="1587230212" sldId="2147483648"/>
              <pc:sldLayoutMk cId="1558849921" sldId="2147483650"/>
              <ac:spMk id="2" creationId="{41D19D50-616D-1F82-C922-D083097E7C1C}"/>
            </ac:spMkLst>
          </pc:spChg>
          <pc:picChg chg="del">
            <ac:chgData name="Huy Pham" userId="918db3a1909f15e0" providerId="LiveId" clId="{00AAB9D3-3DC5-49EA-9783-D5D295E1DF37}" dt="2024-08-06T07:47:15.054" v="19" actId="478"/>
            <ac:picMkLst>
              <pc:docMk/>
              <pc:sldMasterMk cId="1587230212" sldId="2147483648"/>
              <pc:sldLayoutMk cId="1558849921" sldId="2147483650"/>
              <ac:picMk id="7" creationId="{1EA17298-1572-CBB0-647C-382EDB4311C2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AF10E-0C8D-46AF-85C3-9795F77CCCF5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6F0D4-E8DD-4AD6-9078-5CBCCF866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8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6F0D4-E8DD-4AD6-9078-5CBCCF866D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8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6F0D4-E8DD-4AD6-9078-5CBCCF866D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7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6F0D4-E8DD-4AD6-9078-5CBCCF866D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53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6F0D4-E8DD-4AD6-9078-5CBCCF866D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13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6F0D4-E8DD-4AD6-9078-5CBCCF866D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58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6F0D4-E8DD-4AD6-9078-5CBCCF866D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9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6F0D4-E8DD-4AD6-9078-5CBCCF866D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88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6F0D4-E8DD-4AD6-9078-5CBCCF866D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85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6F0D4-E8DD-4AD6-9078-5CBCCF866D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28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6F0D4-E8DD-4AD6-9078-5CBCCF866D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87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6F0D4-E8DD-4AD6-9078-5CBCCF866D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1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D607D-FD01-42BE-AAC2-5BF8AC37B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B7DE19-71A0-404D-89B7-D4BF00EE0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A3C12-F834-473F-BEA3-5B9CBCC77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172-233D-40CA-A4EA-C00A6107A9DD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D99BF-17EE-4FD1-A4DC-11763F7BA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4791F-A2D6-42AA-B2F7-346E5F4A1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FBC-29DD-4D4F-914D-AFA43E71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4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FC9B9-4852-440F-B6B7-9C095A78E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BFB600-F70D-4A23-AD13-A163535A7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DA893-46DD-4BB7-96C8-A24DBF5ED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172-233D-40CA-A4EA-C00A6107A9DD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77E25-5D2D-4E30-9FDC-529ED13FA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11A02-F6A1-4F49-BCAB-AA81B6D8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FBC-29DD-4D4F-914D-AFA43E71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5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BFC010-BC71-43D0-BA30-19E0568C23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BB30B2-C891-40F7-AD67-F6FC37F35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7CA1C-28CA-4FF6-A641-60413281F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172-233D-40CA-A4EA-C00A6107A9DD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1B1B7-C1AB-49CB-9871-72E4C9EC6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D49F0-7583-4B78-919A-C9BE9B2F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FBC-29DD-4D4F-914D-AFA43E71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2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41D19D50-616D-1F82-C922-D083097E7C1C}"/>
              </a:ext>
            </a:extLst>
          </p:cNvPr>
          <p:cNvSpPr txBox="1"/>
          <p:nvPr userDrawn="1"/>
        </p:nvSpPr>
        <p:spPr>
          <a:xfrm>
            <a:off x="5895975" y="3244334"/>
            <a:ext cx="400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A00"/>
                </a:solidFill>
              </a:rPr>
              <a:t>3</a:t>
            </a:r>
            <a:endParaRPr lang="vi-VN" dirty="0">
              <a:solidFill>
                <a:srgbClr val="002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84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11EC6-525A-4456-95DD-666B52874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54233-B58B-42A0-84C6-42EA470E5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E5120-8481-47BB-8831-23CC6BCFF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172-233D-40CA-A4EA-C00A6107A9DD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8F450-24A6-4C87-9385-F7CA9FCA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1528B-0C10-42BF-B433-07563DC8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FBC-29DD-4D4F-914D-AFA43E71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3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06AD5-28D6-4FCF-9660-BAC19F9BA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96C3A-0C7F-4E79-A2EA-B71DBE0B80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52828-CF04-4450-B2D3-53B4812E0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618FD-C3E7-483C-A74F-206BB8F89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172-233D-40CA-A4EA-C00A6107A9DD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58B56-EC77-434E-B800-58F340CCF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16B7C-F8F9-48F3-9E4F-6C75A9EA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FBC-29DD-4D4F-914D-AFA43E71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7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AB12A-BDFB-4954-A7E1-1AB1D416D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DB23A-404F-48A1-9E90-99985F53B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1C09C-FA8E-4ABE-B0CF-F98B72386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3DD6A-B9CA-4EBF-A085-159105888B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7105F5-C0CE-4A57-9D3B-8693675E9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48C6B-73EC-48AC-867F-E5E028E5C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172-233D-40CA-A4EA-C00A6107A9DD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7904BC-FA2F-42CC-9A7C-0DB627412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A13553-6C10-47E6-9D7D-DA6D992E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FBC-29DD-4D4F-914D-AFA43E71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CCABA-7C1D-4E15-A337-9F8CC2CB5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20BC16-B2D3-48C6-A215-7F4EECCEF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172-233D-40CA-A4EA-C00A6107A9DD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CD9EFD-95C2-4845-B609-C2708EA47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CA003-2050-4EC3-9BBD-77A430F85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FBC-29DD-4D4F-914D-AFA43E71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6DDA4D-0EA5-4407-A175-57FD04093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172-233D-40CA-A4EA-C00A6107A9DD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94645B-E899-4C75-9B4E-B350E5B9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FE8DF-D2DF-473A-8216-6B7E30AC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FBC-29DD-4D4F-914D-AFA43E71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3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90CCE-4255-49E2-8C93-86EA7D56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4F381-040B-414A-98E5-4D8510FEA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F57F2-6F57-459E-B3A1-396AE9528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D36C9-D7AF-4E63-BA30-67DDBCABF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172-233D-40CA-A4EA-C00A6107A9DD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C6DBA-8D91-440E-8AF0-9B2129A7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F88C3-70EA-4CB1-BF13-6B6DA8BE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FBC-29DD-4D4F-914D-AFA43E71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5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C34BE-CFF5-4940-9080-A33661D92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A5E937-C52A-4A00-8FB0-AF5CDB8EF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9C822-B545-4BD0-9930-E64107D08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808B5-B3EF-465F-8181-9F67653A3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172-233D-40CA-A4EA-C00A6107A9DD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C216C-D162-461F-9640-C689D4655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36E30-9F1E-4C7E-871D-79954ADB4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FBC-29DD-4D4F-914D-AFA43E71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6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95D208-9026-4026-9554-F7110C1F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C96A7-E122-4787-A595-0F77C85F3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492C4-CA0A-4A8C-B5DE-328810427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6B172-233D-40CA-A4EA-C00A6107A9DD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474E2-A28D-4691-9675-EFBA24FA0F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16FF0-5760-4B8C-A4B5-2AEFC8083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F9FBC-29DD-4D4F-914D-AFA43E71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3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74.png"/><Relationship Id="rId7" Type="http://schemas.openxmlformats.org/officeDocument/2006/relationships/image" Target="../media/image8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97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2" Type="http://schemas.openxmlformats.org/officeDocument/2006/relationships/image" Target="../media/image9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95.png"/><Relationship Id="rId5" Type="http://schemas.openxmlformats.org/officeDocument/2006/relationships/image" Target="../media/image90.png"/><Relationship Id="rId10" Type="http://schemas.openxmlformats.org/officeDocument/2006/relationships/image" Target="../media/image94.png"/><Relationship Id="rId4" Type="http://schemas.openxmlformats.org/officeDocument/2006/relationships/image" Target="../media/image89.png"/><Relationship Id="rId9" Type="http://schemas.openxmlformats.org/officeDocument/2006/relationships/image" Target="../media/image93.png"/><Relationship Id="rId14" Type="http://schemas.openxmlformats.org/officeDocument/2006/relationships/image" Target="../media/image9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2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2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6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44.png"/><Relationship Id="rId14" Type="http://schemas.openxmlformats.org/officeDocument/2006/relationships/image" Target="../media/image5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3" Type="http://schemas.openxmlformats.org/officeDocument/2006/relationships/image" Target="../media/image48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336D951D-9BCE-EB77-2164-F1EB04F57906}"/>
              </a:ext>
            </a:extLst>
          </p:cNvPr>
          <p:cNvSpPr/>
          <p:nvPr/>
        </p:nvSpPr>
        <p:spPr>
          <a:xfrm>
            <a:off x="2419504" y="222765"/>
            <a:ext cx="6590221" cy="452148"/>
          </a:xfrm>
          <a:prstGeom prst="parallelogram">
            <a:avLst/>
          </a:prstGeom>
          <a:solidFill>
            <a:srgbClr val="DF29D6"/>
          </a:solidFill>
          <a:ln w="38100">
            <a:solidFill>
              <a:srgbClr val="DF29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0EFFC-5C82-E910-0232-1FA2F1A5C560}"/>
              </a:ext>
            </a:extLst>
          </p:cNvPr>
          <p:cNvSpPr txBox="1"/>
          <p:nvPr/>
        </p:nvSpPr>
        <p:spPr>
          <a:xfrm>
            <a:off x="3430004" y="162228"/>
            <a:ext cx="6099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VECTO TRONG KHÔNG GIAN</a:t>
            </a:r>
            <a:endParaRPr lang="en-AU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6DA2E7-C2F3-8C5C-3208-ACEBE52E7FEE}"/>
              </a:ext>
            </a:extLst>
          </p:cNvPr>
          <p:cNvCxnSpPr>
            <a:cxnSpLocks/>
          </p:cNvCxnSpPr>
          <p:nvPr/>
        </p:nvCxnSpPr>
        <p:spPr>
          <a:xfrm>
            <a:off x="2619024" y="141026"/>
            <a:ext cx="265189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5B482B0-F814-5BDF-64A2-40D520F00AF9}"/>
              </a:ext>
            </a:extLst>
          </p:cNvPr>
          <p:cNvSpPr/>
          <p:nvPr/>
        </p:nvSpPr>
        <p:spPr>
          <a:xfrm>
            <a:off x="2034908" y="44956"/>
            <a:ext cx="770329" cy="753037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C01D05-14B2-91AD-B23E-DFD75355AA90}"/>
              </a:ext>
            </a:extLst>
          </p:cNvPr>
          <p:cNvCxnSpPr>
            <a:cxnSpLocks/>
          </p:cNvCxnSpPr>
          <p:nvPr/>
        </p:nvCxnSpPr>
        <p:spPr>
          <a:xfrm>
            <a:off x="5270915" y="141026"/>
            <a:ext cx="2768185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D6FD48-69AE-7C55-465C-19E909645AFF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39BA7-9EF1-EA7D-27D2-863B870EBDEF}"/>
              </a:ext>
            </a:extLst>
          </p:cNvPr>
          <p:cNvCxnSpPr>
            <a:cxnSpLocks/>
          </p:cNvCxnSpPr>
          <p:nvPr/>
        </p:nvCxnSpPr>
        <p:spPr>
          <a:xfrm flipH="1">
            <a:off x="8960570" y="258436"/>
            <a:ext cx="113053" cy="48817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9C4FFF4-AFF7-4A25-76D6-D3E61A1989D9}"/>
              </a:ext>
            </a:extLst>
          </p:cNvPr>
          <p:cNvSpPr txBox="1"/>
          <p:nvPr/>
        </p:nvSpPr>
        <p:spPr>
          <a:xfrm>
            <a:off x="2034908" y="208437"/>
            <a:ext cx="11473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000" b="1" dirty="0">
                <a:solidFill>
                  <a:srgbClr val="0000FF"/>
                </a:solidFill>
              </a:rPr>
              <a:t>Bài 6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06BA14A-8D8C-664A-A722-7DAD205B5E1D}"/>
              </a:ext>
            </a:extLst>
          </p:cNvPr>
          <p:cNvSpPr/>
          <p:nvPr/>
        </p:nvSpPr>
        <p:spPr>
          <a:xfrm>
            <a:off x="174946" y="1399913"/>
            <a:ext cx="8834779" cy="101399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3905ACA-2E64-9528-85DB-27E363BA3C3F}"/>
              </a:ext>
            </a:extLst>
          </p:cNvPr>
          <p:cNvSpPr txBox="1"/>
          <p:nvPr/>
        </p:nvSpPr>
        <p:spPr>
          <a:xfrm>
            <a:off x="100797" y="2436294"/>
            <a:ext cx="15581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vi-VN" sz="2400" b="1" i="1" u="sng" dirty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Lời 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62520CC-E800-3C57-3421-B1253DD50592}"/>
                  </a:ext>
                </a:extLst>
              </p:cNvPr>
              <p:cNvSpPr txBox="1"/>
              <p:nvPr/>
            </p:nvSpPr>
            <p:spPr>
              <a:xfrm>
                <a:off x="285922" y="1380067"/>
                <a:ext cx="8787702" cy="10143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vi-VN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</a:t>
                </a:r>
                <a:r>
                  <a:rPr lang="en-US" sz="2400" b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uyện</a:t>
                </a:r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tập</a:t>
                </a:r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9.</a:t>
                </a:r>
                <a:r>
                  <a:rPr lang="en-US" sz="24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Cho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lăng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trụ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tam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𝐴𝐵𝐶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(H.2.25). </a:t>
                </a:r>
              </a:p>
              <a:p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𝐴𝐴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.</a:t>
                </a:r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62520CC-E800-3C57-3421-B1253DD50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22" y="1380067"/>
                <a:ext cx="8787702" cy="1014380"/>
              </a:xfrm>
              <a:prstGeom prst="rect">
                <a:avLst/>
              </a:prstGeom>
              <a:blipFill>
                <a:blip r:embed="rId3"/>
                <a:stretch>
                  <a:fillRect l="-1110" t="-4790" b="-41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6067AFE-0AA4-92F2-D993-612452FFBA6F}"/>
              </a:ext>
            </a:extLst>
          </p:cNvPr>
          <p:cNvCxnSpPr>
            <a:cxnSpLocks/>
          </p:cNvCxnSpPr>
          <p:nvPr/>
        </p:nvCxnSpPr>
        <p:spPr>
          <a:xfrm>
            <a:off x="829246" y="4883058"/>
            <a:ext cx="2124903" cy="1120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472223-DAB3-5A42-C241-D9E9FED59A8D}"/>
              </a:ext>
            </a:extLst>
          </p:cNvPr>
          <p:cNvCxnSpPr>
            <a:cxnSpLocks/>
          </p:cNvCxnSpPr>
          <p:nvPr/>
        </p:nvCxnSpPr>
        <p:spPr>
          <a:xfrm flipH="1">
            <a:off x="1264158" y="4931144"/>
            <a:ext cx="1571770" cy="9125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BA33601-088B-7D17-023D-6C44896C1CC7}"/>
              </a:ext>
            </a:extLst>
          </p:cNvPr>
          <p:cNvSpPr txBox="1"/>
          <p:nvPr/>
        </p:nvSpPr>
        <p:spPr>
          <a:xfrm>
            <a:off x="2879809" y="291140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CCD2F79-BD65-8E04-0A04-409E24A5B5D7}"/>
              </a:ext>
            </a:extLst>
          </p:cNvPr>
          <p:cNvSpPr txBox="1"/>
          <p:nvPr/>
        </p:nvSpPr>
        <p:spPr>
          <a:xfrm>
            <a:off x="527500" y="2856692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5CFEA8-DF2D-040F-E5F8-B0852DF2A06E}"/>
              </a:ext>
            </a:extLst>
          </p:cNvPr>
          <p:cNvCxnSpPr>
            <a:cxnSpLocks/>
          </p:cNvCxnSpPr>
          <p:nvPr/>
        </p:nvCxnSpPr>
        <p:spPr>
          <a:xfrm flipH="1">
            <a:off x="851179" y="3141127"/>
            <a:ext cx="46559" cy="172896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B92563E-73EB-01FE-1B07-FB07C8CF81C1}"/>
              </a:ext>
            </a:extLst>
          </p:cNvPr>
          <p:cNvCxnSpPr>
            <a:cxnSpLocks/>
          </p:cNvCxnSpPr>
          <p:nvPr/>
        </p:nvCxnSpPr>
        <p:spPr>
          <a:xfrm flipH="1">
            <a:off x="1271126" y="4111732"/>
            <a:ext cx="78079" cy="173195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D4CBEB8-EA42-EF95-A75D-99458C865C07}"/>
              </a:ext>
            </a:extLst>
          </p:cNvPr>
          <p:cNvSpPr txBox="1"/>
          <p:nvPr/>
        </p:nvSpPr>
        <p:spPr>
          <a:xfrm>
            <a:off x="1294027" y="404465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7294967-CAD5-D7B8-60D0-C49622E92D2C}"/>
              </a:ext>
            </a:extLst>
          </p:cNvPr>
          <p:cNvCxnSpPr>
            <a:cxnSpLocks/>
          </p:cNvCxnSpPr>
          <p:nvPr/>
        </p:nvCxnSpPr>
        <p:spPr>
          <a:xfrm>
            <a:off x="838809" y="4901523"/>
            <a:ext cx="435011" cy="95643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297E21D-B5FC-7061-E7D1-7F54D0927759}"/>
              </a:ext>
            </a:extLst>
          </p:cNvPr>
          <p:cNvCxnSpPr>
            <a:cxnSpLocks/>
          </p:cNvCxnSpPr>
          <p:nvPr/>
        </p:nvCxnSpPr>
        <p:spPr>
          <a:xfrm flipH="1">
            <a:off x="848225" y="3162469"/>
            <a:ext cx="49640" cy="166982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D17CBD7-AAB8-CABF-B137-00AC421944B5}"/>
              </a:ext>
            </a:extLst>
          </p:cNvPr>
          <p:cNvCxnSpPr>
            <a:cxnSpLocks/>
          </p:cNvCxnSpPr>
          <p:nvPr/>
        </p:nvCxnSpPr>
        <p:spPr>
          <a:xfrm>
            <a:off x="900994" y="3155293"/>
            <a:ext cx="435011" cy="95643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6811405-70CC-54B3-510C-603683CD0E07}"/>
              </a:ext>
            </a:extLst>
          </p:cNvPr>
          <p:cNvCxnSpPr>
            <a:cxnSpLocks/>
          </p:cNvCxnSpPr>
          <p:nvPr/>
        </p:nvCxnSpPr>
        <p:spPr>
          <a:xfrm flipH="1">
            <a:off x="2862968" y="3154164"/>
            <a:ext cx="33682" cy="17371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29DAD6C-4E82-7D06-8D89-3D9B94BAD84F}"/>
              </a:ext>
            </a:extLst>
          </p:cNvPr>
          <p:cNvCxnSpPr>
            <a:cxnSpLocks/>
          </p:cNvCxnSpPr>
          <p:nvPr/>
        </p:nvCxnSpPr>
        <p:spPr>
          <a:xfrm flipH="1">
            <a:off x="1351757" y="3165373"/>
            <a:ext cx="1528052" cy="94677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9973F1D-5C68-A572-C307-4F7E95F97A5B}"/>
              </a:ext>
            </a:extLst>
          </p:cNvPr>
          <p:cNvCxnSpPr>
            <a:cxnSpLocks/>
          </p:cNvCxnSpPr>
          <p:nvPr/>
        </p:nvCxnSpPr>
        <p:spPr>
          <a:xfrm flipH="1">
            <a:off x="897738" y="3144656"/>
            <a:ext cx="1998912" cy="1781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0512EB86-7AE0-5859-7B87-699AB959C1CA}"/>
              </a:ext>
            </a:extLst>
          </p:cNvPr>
          <p:cNvSpPr txBox="1"/>
          <p:nvPr/>
        </p:nvSpPr>
        <p:spPr>
          <a:xfrm>
            <a:off x="2832129" y="4765702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C'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664FF3-72BA-AA2E-1144-439963713510}"/>
              </a:ext>
            </a:extLst>
          </p:cNvPr>
          <p:cNvSpPr txBox="1"/>
          <p:nvPr/>
        </p:nvSpPr>
        <p:spPr>
          <a:xfrm>
            <a:off x="365189" y="4614390"/>
            <a:ext cx="43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A'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E18ECA-242F-300E-94E7-882AEBAF8E37}"/>
              </a:ext>
            </a:extLst>
          </p:cNvPr>
          <p:cNvSpPr txBox="1"/>
          <p:nvPr/>
        </p:nvSpPr>
        <p:spPr>
          <a:xfrm>
            <a:off x="1257639" y="5722829"/>
            <a:ext cx="43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B'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9520232-9D60-5167-B2EC-370AF0F47B1A}"/>
              </a:ext>
            </a:extLst>
          </p:cNvPr>
          <p:cNvSpPr/>
          <p:nvPr/>
        </p:nvSpPr>
        <p:spPr>
          <a:xfrm>
            <a:off x="2832184" y="3095354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64F9706-6484-BF5D-700C-50AD411001A6}"/>
              </a:ext>
            </a:extLst>
          </p:cNvPr>
          <p:cNvSpPr/>
          <p:nvPr/>
        </p:nvSpPr>
        <p:spPr>
          <a:xfrm>
            <a:off x="2821979" y="4845223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C412E8C-FD30-CA2D-2109-BF92E07FF83B}"/>
              </a:ext>
            </a:extLst>
          </p:cNvPr>
          <p:cNvCxnSpPr>
            <a:cxnSpLocks/>
            <a:endCxn id="59" idx="3"/>
          </p:cNvCxnSpPr>
          <p:nvPr/>
        </p:nvCxnSpPr>
        <p:spPr>
          <a:xfrm flipV="1">
            <a:off x="1398457" y="3181275"/>
            <a:ext cx="1447676" cy="900104"/>
          </a:xfrm>
          <a:prstGeom prst="straightConnector1">
            <a:avLst/>
          </a:prstGeom>
          <a:ln w="38100">
            <a:solidFill>
              <a:srgbClr val="DF29D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E5E7B191-45FD-CE98-2F83-55ABF794064F}"/>
              </a:ext>
            </a:extLst>
          </p:cNvPr>
          <p:cNvCxnSpPr>
            <a:cxnSpLocks/>
          </p:cNvCxnSpPr>
          <p:nvPr/>
        </p:nvCxnSpPr>
        <p:spPr>
          <a:xfrm flipH="1">
            <a:off x="1264654" y="4093034"/>
            <a:ext cx="82228" cy="169318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>
            <a:extLst>
              <a:ext uri="{FF2B5EF4-FFF2-40B4-BE49-F238E27FC236}">
                <a16:creationId xmlns:a16="http://schemas.microsoft.com/office/drawing/2014/main" id="{277ABEE7-C395-B0D8-D10E-E88D19EC0492}"/>
              </a:ext>
            </a:extLst>
          </p:cNvPr>
          <p:cNvSpPr/>
          <p:nvPr/>
        </p:nvSpPr>
        <p:spPr>
          <a:xfrm>
            <a:off x="1300881" y="4053380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A1755D84-1413-7F1E-5D65-C981179BD3C0}"/>
                  </a:ext>
                </a:extLst>
              </p:cNvPr>
              <p:cNvSpPr txBox="1"/>
              <p:nvPr/>
            </p:nvSpPr>
            <p:spPr>
              <a:xfrm>
                <a:off x="3592575" y="2442476"/>
                <a:ext cx="3173985" cy="645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𝐴𝐴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</m:acc>
                      </m:e>
                    </m:d>
                  </m:oMath>
                </a14:m>
                <a:endParaRPr lang="vi-VN" sz="2400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A1755D84-1413-7F1E-5D65-C981179BD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575" y="2442476"/>
                <a:ext cx="3173985" cy="645048"/>
              </a:xfrm>
              <a:prstGeom prst="rect">
                <a:avLst/>
              </a:prstGeom>
              <a:blipFill>
                <a:blip r:embed="rId4"/>
                <a:stretch>
                  <a:fillRect l="-2879" b="-761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A51B593-C478-7F5C-6E45-36ACC02545A5}"/>
                  </a:ext>
                </a:extLst>
              </p:cNvPr>
              <p:cNvSpPr txBox="1"/>
              <p:nvPr/>
            </p:nvSpPr>
            <p:spPr>
              <a:xfrm>
                <a:off x="3592575" y="3027511"/>
                <a:ext cx="455265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Tứ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chữ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nhật</a:t>
                </a:r>
                <a:endParaRPr lang="vi-VN" sz="2400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A51B593-C478-7F5C-6E45-36ACC02545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575" y="3027511"/>
                <a:ext cx="4552659" cy="461665"/>
              </a:xfrm>
              <a:prstGeom prst="rect">
                <a:avLst/>
              </a:prstGeom>
              <a:blipFill>
                <a:blip r:embed="rId5"/>
                <a:stretch>
                  <a:fillRect l="-2008" t="-10667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1F0C137D-B423-0170-73CB-3E6EE218805C}"/>
                  </a:ext>
                </a:extLst>
              </p:cNvPr>
              <p:cNvSpPr txBox="1"/>
              <p:nvPr/>
            </p:nvSpPr>
            <p:spPr>
              <a:xfrm>
                <a:off x="3624859" y="3446760"/>
                <a:ext cx="1934951" cy="536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𝐴𝐴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  <m:r>
                        <a:rPr lang="vi-VN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1F0C137D-B423-0170-73CB-3E6EE2188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859" y="3446760"/>
                <a:ext cx="1934951" cy="5369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90B4FFF-DB04-9B06-B2D7-886CAF8A1FA9}"/>
                  </a:ext>
                </a:extLst>
              </p:cNvPr>
              <p:cNvSpPr txBox="1"/>
              <p:nvPr/>
            </p:nvSpPr>
            <p:spPr>
              <a:xfrm>
                <a:off x="5473682" y="3422443"/>
                <a:ext cx="1840992" cy="645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𝐴𝐴</m:t>
                              </m:r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acc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𝐵𝐶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90B4FFF-DB04-9B06-B2D7-886CAF8A1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682" y="3422443"/>
                <a:ext cx="1840992" cy="6450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26858BCF-8510-8D54-D3C9-F59891C72F60}"/>
                  </a:ext>
                </a:extLst>
              </p:cNvPr>
              <p:cNvSpPr txBox="1"/>
              <p:nvPr/>
            </p:nvSpPr>
            <p:spPr>
              <a:xfrm>
                <a:off x="7135563" y="3422443"/>
                <a:ext cx="1840992" cy="645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𝐵𝐵</m:t>
                              </m:r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acc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𝐵𝐶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26858BCF-8510-8D54-D3C9-F59891C72F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5563" y="3422443"/>
                <a:ext cx="1840992" cy="6450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C8D9287E-3752-26A7-9DA7-2294DDA81150}"/>
                  </a:ext>
                </a:extLst>
              </p:cNvPr>
              <p:cNvSpPr txBox="1"/>
              <p:nvPr/>
            </p:nvSpPr>
            <p:spPr>
              <a:xfrm>
                <a:off x="8679278" y="3462832"/>
                <a:ext cx="1571536" cy="633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𝐵𝐵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C8D9287E-3752-26A7-9DA7-2294DDA811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9278" y="3462832"/>
                <a:ext cx="1571536" cy="6333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0D9834BC-EBE1-2590-E4D6-18EECEABD2A1}"/>
                  </a:ext>
                </a:extLst>
              </p:cNvPr>
              <p:cNvSpPr txBox="1"/>
              <p:nvPr/>
            </p:nvSpPr>
            <p:spPr>
              <a:xfrm>
                <a:off x="9790848" y="3521634"/>
                <a:ext cx="1136498" cy="590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0D9834BC-EBE1-2590-E4D6-18EECEABD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0848" y="3521634"/>
                <a:ext cx="1136498" cy="5900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E7CA7DCD-A306-51D6-EFA5-5B45FDA017BE}"/>
                  </a:ext>
                </a:extLst>
              </p:cNvPr>
              <p:cNvSpPr txBox="1"/>
              <p:nvPr/>
            </p:nvSpPr>
            <p:spPr>
              <a:xfrm>
                <a:off x="3592575" y="4139899"/>
                <a:ext cx="3173985" cy="645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</m:e>
                    </m:d>
                  </m:oMath>
                </a14:m>
                <a:endParaRPr lang="vi-VN" sz="2400" dirty="0"/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E7CA7DCD-A306-51D6-EFA5-5B45FDA01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575" y="4139899"/>
                <a:ext cx="3173985" cy="645048"/>
              </a:xfrm>
              <a:prstGeom prst="rect">
                <a:avLst/>
              </a:prstGeom>
              <a:blipFill>
                <a:blip r:embed="rId11"/>
                <a:stretch>
                  <a:fillRect l="-2879" b="-660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C4DDFF62-F667-85DE-4A48-0555A4815578}"/>
              </a:ext>
            </a:extLst>
          </p:cNvPr>
          <p:cNvCxnSpPr>
            <a:cxnSpLocks/>
          </p:cNvCxnSpPr>
          <p:nvPr/>
        </p:nvCxnSpPr>
        <p:spPr>
          <a:xfrm>
            <a:off x="912515" y="3177345"/>
            <a:ext cx="407395" cy="898397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D0FBDA8F-FA91-A810-63ED-A9CE6A8AD359}"/>
              </a:ext>
            </a:extLst>
          </p:cNvPr>
          <p:cNvCxnSpPr>
            <a:cxnSpLocks/>
            <a:endCxn id="65" idx="2"/>
          </p:cNvCxnSpPr>
          <p:nvPr/>
        </p:nvCxnSpPr>
        <p:spPr>
          <a:xfrm>
            <a:off x="829246" y="4879812"/>
            <a:ext cx="1992733" cy="15743"/>
          </a:xfrm>
          <a:prstGeom prst="straightConnector1">
            <a:avLst/>
          </a:prstGeom>
          <a:ln w="38100">
            <a:solidFill>
              <a:srgbClr val="12E0F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009AB51D-E511-E0FC-8FD6-64351D4DC419}"/>
              </a:ext>
            </a:extLst>
          </p:cNvPr>
          <p:cNvCxnSpPr>
            <a:cxnSpLocks/>
          </p:cNvCxnSpPr>
          <p:nvPr/>
        </p:nvCxnSpPr>
        <p:spPr>
          <a:xfrm>
            <a:off x="836570" y="4891758"/>
            <a:ext cx="407395" cy="898397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>
            <a:extLst>
              <a:ext uri="{FF2B5EF4-FFF2-40B4-BE49-F238E27FC236}">
                <a16:creationId xmlns:a16="http://schemas.microsoft.com/office/drawing/2014/main" id="{5AC56BB4-AAED-224E-933A-1C9499A5AD47}"/>
              </a:ext>
            </a:extLst>
          </p:cNvPr>
          <p:cNvSpPr/>
          <p:nvPr/>
        </p:nvSpPr>
        <p:spPr>
          <a:xfrm>
            <a:off x="795520" y="4832292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F5BB7715-9D07-9CFA-92AD-7D7A38936A88}"/>
              </a:ext>
            </a:extLst>
          </p:cNvPr>
          <p:cNvSpPr/>
          <p:nvPr/>
        </p:nvSpPr>
        <p:spPr>
          <a:xfrm>
            <a:off x="1217029" y="5770979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B2BA0085-7683-61B0-EA1D-546DB0A2EFF3}"/>
              </a:ext>
            </a:extLst>
          </p:cNvPr>
          <p:cNvSpPr/>
          <p:nvPr/>
        </p:nvSpPr>
        <p:spPr>
          <a:xfrm>
            <a:off x="847204" y="3118068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81C9FCA2-6526-AB6E-0056-F1CEE2629B7C}"/>
                  </a:ext>
                </a:extLst>
              </p:cNvPr>
              <p:cNvSpPr txBox="1"/>
              <p:nvPr/>
            </p:nvSpPr>
            <p:spPr>
              <a:xfrm>
                <a:off x="3624859" y="4750144"/>
                <a:ext cx="455265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Tứ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chữ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nhật</a:t>
                </a:r>
                <a:endParaRPr lang="vi-VN" sz="2400" dirty="0"/>
              </a:p>
            </p:txBody>
          </p:sp>
        </mc:Choice>
        <mc:Fallback xmlns="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81C9FCA2-6526-AB6E-0056-F1CEE2629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859" y="4750144"/>
                <a:ext cx="4552659" cy="461665"/>
              </a:xfrm>
              <a:prstGeom prst="rect">
                <a:avLst/>
              </a:prstGeom>
              <a:blipFill>
                <a:blip r:embed="rId12"/>
                <a:stretch>
                  <a:fillRect l="-2145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7DFC0C47-7C32-02A4-BF69-D81CCD49B0E2}"/>
                  </a:ext>
                </a:extLst>
              </p:cNvPr>
              <p:cNvSpPr txBox="1"/>
              <p:nvPr/>
            </p:nvSpPr>
            <p:spPr>
              <a:xfrm>
                <a:off x="3657143" y="5169393"/>
                <a:ext cx="1934951" cy="536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vi-VN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7DFC0C47-7C32-02A4-BF69-D81CCD49B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143" y="5169393"/>
                <a:ext cx="1934951" cy="53694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2541E07-0AD5-D7D1-DF1E-1AD13B1BE53B}"/>
                  </a:ext>
                </a:extLst>
              </p:cNvPr>
              <p:cNvSpPr txBox="1"/>
              <p:nvPr/>
            </p:nvSpPr>
            <p:spPr>
              <a:xfrm>
                <a:off x="5505966" y="5145076"/>
                <a:ext cx="1840992" cy="645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2541E07-0AD5-D7D1-DF1E-1AD13B1BE5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966" y="5145076"/>
                <a:ext cx="1840992" cy="64504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D9903B62-37E6-91B6-D315-FC523E147C84}"/>
                  </a:ext>
                </a:extLst>
              </p:cNvPr>
              <p:cNvSpPr txBox="1"/>
              <p:nvPr/>
            </p:nvSpPr>
            <p:spPr>
              <a:xfrm>
                <a:off x="7314674" y="5156832"/>
                <a:ext cx="1840992" cy="645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acc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D9903B62-37E6-91B6-D315-FC523E147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674" y="5156832"/>
                <a:ext cx="1840992" cy="645048"/>
              </a:xfrm>
              <a:prstGeom prst="rect">
                <a:avLst/>
              </a:prstGeom>
              <a:blipFill>
                <a:blip r:embed="rId15"/>
                <a:stretch>
                  <a:fillRect r="-23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96BE6E84-BFFE-5FDB-ABCE-8F980472872A}"/>
                  </a:ext>
                </a:extLst>
              </p:cNvPr>
              <p:cNvSpPr txBox="1"/>
              <p:nvPr/>
            </p:nvSpPr>
            <p:spPr>
              <a:xfrm>
                <a:off x="9069538" y="5222209"/>
                <a:ext cx="1571536" cy="633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96BE6E84-BFFE-5FDB-ABCE-8F98047287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9538" y="5222209"/>
                <a:ext cx="1571536" cy="63331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BCA2CB40-5339-4F7E-17BD-4D2F720B227B}"/>
                  </a:ext>
                </a:extLst>
              </p:cNvPr>
              <p:cNvSpPr txBox="1"/>
              <p:nvPr/>
            </p:nvSpPr>
            <p:spPr>
              <a:xfrm>
                <a:off x="10352625" y="5227367"/>
                <a:ext cx="1136498" cy="590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60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BCA2CB40-5339-4F7E-17BD-4D2F720B22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625" y="5227367"/>
                <a:ext cx="1136498" cy="5900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Arrow: Pentagon 133">
            <a:extLst>
              <a:ext uri="{FF2B5EF4-FFF2-40B4-BE49-F238E27FC236}">
                <a16:creationId xmlns:a16="http://schemas.microsoft.com/office/drawing/2014/main" id="{572A84BA-B1BB-086E-242C-EA999D71CEC1}"/>
              </a:ext>
            </a:extLst>
          </p:cNvPr>
          <p:cNvSpPr/>
          <p:nvPr/>
        </p:nvSpPr>
        <p:spPr>
          <a:xfrm>
            <a:off x="312189" y="904462"/>
            <a:ext cx="6771363" cy="367710"/>
          </a:xfrm>
          <a:prstGeom prst="homePlate">
            <a:avLst/>
          </a:prstGeom>
          <a:ln w="28575">
            <a:solidFill>
              <a:srgbClr val="2E799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EF531D45-A352-0930-A3B8-1AFE3604881B}"/>
              </a:ext>
            </a:extLst>
          </p:cNvPr>
          <p:cNvSpPr/>
          <p:nvPr/>
        </p:nvSpPr>
        <p:spPr>
          <a:xfrm rot="18719252">
            <a:off x="116385" y="914142"/>
            <a:ext cx="339072" cy="329139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2E7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2D20584-FDB2-0860-73CE-1E5CA024FF5C}"/>
              </a:ext>
            </a:extLst>
          </p:cNvPr>
          <p:cNvSpPr txBox="1"/>
          <p:nvPr/>
        </p:nvSpPr>
        <p:spPr>
          <a:xfrm>
            <a:off x="100797" y="844510"/>
            <a:ext cx="193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.VnBook-Antiqua" panose="020B7200000000000000" pitchFamily="34" charset="0"/>
              </a:rPr>
              <a:t>4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6B7518DA-6812-8202-4993-BEBA26767B2F}"/>
              </a:ext>
            </a:extLst>
          </p:cNvPr>
          <p:cNvSpPr txBox="1"/>
          <p:nvPr/>
        </p:nvSpPr>
        <p:spPr>
          <a:xfrm>
            <a:off x="512872" y="904445"/>
            <a:ext cx="610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TÍCH VÔ HƯỚNG CỦA HAI VÉC TƠ TRONG KHÔNG GIAN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138" name="Arrow: Chevron 137">
            <a:extLst>
              <a:ext uri="{FF2B5EF4-FFF2-40B4-BE49-F238E27FC236}">
                <a16:creationId xmlns:a16="http://schemas.microsoft.com/office/drawing/2014/main" id="{A5EAD2AE-B07C-79DF-6827-1EFC68787E07}"/>
              </a:ext>
            </a:extLst>
          </p:cNvPr>
          <p:cNvSpPr/>
          <p:nvPr/>
        </p:nvSpPr>
        <p:spPr>
          <a:xfrm>
            <a:off x="6688827" y="923783"/>
            <a:ext cx="304800" cy="335649"/>
          </a:xfrm>
          <a:prstGeom prst="chevron">
            <a:avLst>
              <a:gd name="adj" fmla="val 5188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9" name="Arrow: Chevron 138">
            <a:extLst>
              <a:ext uri="{FF2B5EF4-FFF2-40B4-BE49-F238E27FC236}">
                <a16:creationId xmlns:a16="http://schemas.microsoft.com/office/drawing/2014/main" id="{DC873F22-DF4C-AEB9-0BD5-E152205690A3}"/>
              </a:ext>
            </a:extLst>
          </p:cNvPr>
          <p:cNvSpPr/>
          <p:nvPr/>
        </p:nvSpPr>
        <p:spPr>
          <a:xfrm>
            <a:off x="6631037" y="924511"/>
            <a:ext cx="304800" cy="335649"/>
          </a:xfrm>
          <a:prstGeom prst="chevron">
            <a:avLst>
              <a:gd name="adj" fmla="val 5188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0" name="Arrow: Chevron 139">
            <a:extLst>
              <a:ext uri="{FF2B5EF4-FFF2-40B4-BE49-F238E27FC236}">
                <a16:creationId xmlns:a16="http://schemas.microsoft.com/office/drawing/2014/main" id="{F0266698-7E87-91A2-DB0D-67672091628A}"/>
              </a:ext>
            </a:extLst>
          </p:cNvPr>
          <p:cNvSpPr/>
          <p:nvPr/>
        </p:nvSpPr>
        <p:spPr>
          <a:xfrm>
            <a:off x="6576289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12E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Arrow: Chevron 140">
            <a:extLst>
              <a:ext uri="{FF2B5EF4-FFF2-40B4-BE49-F238E27FC236}">
                <a16:creationId xmlns:a16="http://schemas.microsoft.com/office/drawing/2014/main" id="{5C205554-A3EA-2E7F-06D2-88C1AE473E91}"/>
              </a:ext>
            </a:extLst>
          </p:cNvPr>
          <p:cNvSpPr/>
          <p:nvPr/>
        </p:nvSpPr>
        <p:spPr>
          <a:xfrm>
            <a:off x="6518706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DF2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Arrow: Chevron 141">
            <a:extLst>
              <a:ext uri="{FF2B5EF4-FFF2-40B4-BE49-F238E27FC236}">
                <a16:creationId xmlns:a16="http://schemas.microsoft.com/office/drawing/2014/main" id="{9EFD81FB-2B25-99E3-9BCA-6E0E817E0EB6}"/>
              </a:ext>
            </a:extLst>
          </p:cNvPr>
          <p:cNvSpPr/>
          <p:nvPr/>
        </p:nvSpPr>
        <p:spPr>
          <a:xfrm>
            <a:off x="6470039" y="924373"/>
            <a:ext cx="304800" cy="331963"/>
          </a:xfrm>
          <a:prstGeom prst="chevron">
            <a:avLst>
              <a:gd name="adj" fmla="val 5188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41D19D50-616D-1F82-C922-D083097E7C1C}"/>
              </a:ext>
            </a:extLst>
          </p:cNvPr>
          <p:cNvSpPr txBox="1"/>
          <p:nvPr/>
        </p:nvSpPr>
        <p:spPr>
          <a:xfrm>
            <a:off x="2314981" y="4245058"/>
            <a:ext cx="400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A00"/>
                </a:solidFill>
              </a:rPr>
              <a:t>3</a:t>
            </a:r>
            <a:endParaRPr lang="vi-VN" dirty="0">
              <a:solidFill>
                <a:srgbClr val="002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0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6" grpId="0"/>
      <p:bldP spid="50" grpId="0"/>
      <p:bldP spid="51" grpId="0"/>
      <p:bldP spid="52" grpId="0"/>
      <p:bldP spid="59" grpId="0" animBg="1"/>
      <p:bldP spid="65" grpId="0" animBg="1"/>
      <p:bldP spid="87" grpId="0" animBg="1"/>
      <p:bldP spid="90" grpId="0"/>
      <p:bldP spid="92" grpId="0"/>
      <p:bldP spid="97" grpId="0"/>
      <p:bldP spid="99" grpId="0"/>
      <p:bldP spid="102" grpId="0"/>
      <p:bldP spid="103" grpId="0"/>
      <p:bldP spid="106" grpId="0"/>
      <p:bldP spid="110" grpId="0"/>
      <p:bldP spid="119" grpId="0" animBg="1"/>
      <p:bldP spid="120" grpId="0" animBg="1"/>
      <p:bldP spid="121" grpId="0" animBg="1"/>
      <p:bldP spid="128" grpId="0"/>
      <p:bldP spid="129" grpId="0"/>
      <p:bldP spid="130" grpId="0"/>
      <p:bldP spid="131" grpId="0"/>
      <p:bldP spid="132" grpId="0"/>
      <p:bldP spid="1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336D951D-9BCE-EB77-2164-F1EB04F57906}"/>
              </a:ext>
            </a:extLst>
          </p:cNvPr>
          <p:cNvSpPr/>
          <p:nvPr/>
        </p:nvSpPr>
        <p:spPr>
          <a:xfrm>
            <a:off x="2419504" y="222765"/>
            <a:ext cx="6590221" cy="452148"/>
          </a:xfrm>
          <a:prstGeom prst="parallelogram">
            <a:avLst/>
          </a:prstGeom>
          <a:solidFill>
            <a:srgbClr val="DF29D6"/>
          </a:solidFill>
          <a:ln w="38100">
            <a:solidFill>
              <a:srgbClr val="DF29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0EFFC-5C82-E910-0232-1FA2F1A5C560}"/>
              </a:ext>
            </a:extLst>
          </p:cNvPr>
          <p:cNvSpPr txBox="1"/>
          <p:nvPr/>
        </p:nvSpPr>
        <p:spPr>
          <a:xfrm>
            <a:off x="3430004" y="162228"/>
            <a:ext cx="6099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VECTO TRONG KHÔNG GIAN</a:t>
            </a:r>
            <a:endParaRPr lang="en-AU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6DA2E7-C2F3-8C5C-3208-ACEBE52E7FEE}"/>
              </a:ext>
            </a:extLst>
          </p:cNvPr>
          <p:cNvCxnSpPr>
            <a:cxnSpLocks/>
          </p:cNvCxnSpPr>
          <p:nvPr/>
        </p:nvCxnSpPr>
        <p:spPr>
          <a:xfrm>
            <a:off x="2619024" y="141026"/>
            <a:ext cx="265189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5B482B0-F814-5BDF-64A2-40D520F00AF9}"/>
              </a:ext>
            </a:extLst>
          </p:cNvPr>
          <p:cNvSpPr/>
          <p:nvPr/>
        </p:nvSpPr>
        <p:spPr>
          <a:xfrm>
            <a:off x="2034908" y="44956"/>
            <a:ext cx="770329" cy="753037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C01D05-14B2-91AD-B23E-DFD75355AA90}"/>
              </a:ext>
            </a:extLst>
          </p:cNvPr>
          <p:cNvCxnSpPr>
            <a:cxnSpLocks/>
          </p:cNvCxnSpPr>
          <p:nvPr/>
        </p:nvCxnSpPr>
        <p:spPr>
          <a:xfrm>
            <a:off x="5270915" y="141026"/>
            <a:ext cx="2768185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D6FD48-69AE-7C55-465C-19E909645AFF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39BA7-9EF1-EA7D-27D2-863B870EBDEF}"/>
              </a:ext>
            </a:extLst>
          </p:cNvPr>
          <p:cNvCxnSpPr>
            <a:cxnSpLocks/>
          </p:cNvCxnSpPr>
          <p:nvPr/>
        </p:nvCxnSpPr>
        <p:spPr>
          <a:xfrm flipH="1">
            <a:off x="8960570" y="258436"/>
            <a:ext cx="113053" cy="48817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9C4FFF4-AFF7-4A25-76D6-D3E61A1989D9}"/>
              </a:ext>
            </a:extLst>
          </p:cNvPr>
          <p:cNvSpPr txBox="1"/>
          <p:nvPr/>
        </p:nvSpPr>
        <p:spPr>
          <a:xfrm>
            <a:off x="2034908" y="208437"/>
            <a:ext cx="11473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000" b="1" dirty="0">
                <a:solidFill>
                  <a:srgbClr val="0000FF"/>
                </a:solidFill>
              </a:rPr>
              <a:t>Bài 6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17F7A-8977-B85B-0DBD-4D7147201011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78DACE6C-1202-B04E-AF65-AD6F14F3210F}"/>
              </a:ext>
            </a:extLst>
          </p:cNvPr>
          <p:cNvSpPr/>
          <p:nvPr/>
        </p:nvSpPr>
        <p:spPr>
          <a:xfrm>
            <a:off x="312189" y="904462"/>
            <a:ext cx="6771363" cy="367710"/>
          </a:xfrm>
          <a:prstGeom prst="homePlate">
            <a:avLst/>
          </a:prstGeom>
          <a:ln w="28575">
            <a:solidFill>
              <a:srgbClr val="2E799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A4B2949-ECCE-DD11-51AA-DB5333542FB6}"/>
              </a:ext>
            </a:extLst>
          </p:cNvPr>
          <p:cNvSpPr/>
          <p:nvPr/>
        </p:nvSpPr>
        <p:spPr>
          <a:xfrm rot="18719252">
            <a:off x="116385" y="914142"/>
            <a:ext cx="339072" cy="329139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2E7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81B138-DE28-F661-32A8-F92737CAA79E}"/>
              </a:ext>
            </a:extLst>
          </p:cNvPr>
          <p:cNvSpPr txBox="1"/>
          <p:nvPr/>
        </p:nvSpPr>
        <p:spPr>
          <a:xfrm>
            <a:off x="100797" y="844510"/>
            <a:ext cx="193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.VnBook-Antiqua" panose="020B7200000000000000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AE4E2B-D757-FF71-D224-7CB66341637B}"/>
              </a:ext>
            </a:extLst>
          </p:cNvPr>
          <p:cNvSpPr txBox="1"/>
          <p:nvPr/>
        </p:nvSpPr>
        <p:spPr>
          <a:xfrm>
            <a:off x="512872" y="904445"/>
            <a:ext cx="610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TÍCH VÔ HƯỚNG CỦA HAI VÉC TƠ TRONG KHÔNG GIAN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F1BEB132-1ADD-6429-9FCC-FD1968A4425A}"/>
              </a:ext>
            </a:extLst>
          </p:cNvPr>
          <p:cNvSpPr/>
          <p:nvPr/>
        </p:nvSpPr>
        <p:spPr>
          <a:xfrm>
            <a:off x="6688827" y="923783"/>
            <a:ext cx="304800" cy="335649"/>
          </a:xfrm>
          <a:prstGeom prst="chevron">
            <a:avLst>
              <a:gd name="adj" fmla="val 5188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B6E09EA7-625B-E984-A83D-A041667EC327}"/>
              </a:ext>
            </a:extLst>
          </p:cNvPr>
          <p:cNvSpPr/>
          <p:nvPr/>
        </p:nvSpPr>
        <p:spPr>
          <a:xfrm>
            <a:off x="6631037" y="924511"/>
            <a:ext cx="304800" cy="335649"/>
          </a:xfrm>
          <a:prstGeom prst="chevron">
            <a:avLst>
              <a:gd name="adj" fmla="val 5188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628362BA-1EEA-489D-CFD9-13C4BCFD2567}"/>
              </a:ext>
            </a:extLst>
          </p:cNvPr>
          <p:cNvSpPr/>
          <p:nvPr/>
        </p:nvSpPr>
        <p:spPr>
          <a:xfrm>
            <a:off x="6576289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12E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369E73D9-CA32-CB4E-3CDE-516404027344}"/>
              </a:ext>
            </a:extLst>
          </p:cNvPr>
          <p:cNvSpPr/>
          <p:nvPr/>
        </p:nvSpPr>
        <p:spPr>
          <a:xfrm>
            <a:off x="6518706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DF2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BFED1C27-D462-2C2D-61BC-58D2C20A0CE6}"/>
              </a:ext>
            </a:extLst>
          </p:cNvPr>
          <p:cNvSpPr/>
          <p:nvPr/>
        </p:nvSpPr>
        <p:spPr>
          <a:xfrm>
            <a:off x="6470039" y="924373"/>
            <a:ext cx="304800" cy="331963"/>
          </a:xfrm>
          <a:prstGeom prst="chevron">
            <a:avLst>
              <a:gd name="adj" fmla="val 5188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B40F06-761D-BBDF-F7A2-F3E8EA08F0CA}"/>
              </a:ext>
            </a:extLst>
          </p:cNvPr>
          <p:cNvSpPr txBox="1"/>
          <p:nvPr/>
        </p:nvSpPr>
        <p:spPr>
          <a:xfrm>
            <a:off x="50181" y="1272172"/>
            <a:ext cx="6724657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vô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vectơ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gian</a:t>
            </a:r>
            <a:endParaRPr lang="vi-VN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EBE4774-3DD8-B19D-A3AF-80D9ED5CA84D}"/>
              </a:ext>
            </a:extLst>
          </p:cNvPr>
          <p:cNvSpPr/>
          <p:nvPr/>
        </p:nvSpPr>
        <p:spPr>
          <a:xfrm>
            <a:off x="197593" y="1748903"/>
            <a:ext cx="10259641" cy="135255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100698-E056-B121-00E0-9C0500CD9ED1}"/>
              </a:ext>
            </a:extLst>
          </p:cNvPr>
          <p:cNvSpPr txBox="1"/>
          <p:nvPr/>
        </p:nvSpPr>
        <p:spPr>
          <a:xfrm>
            <a:off x="100797" y="3094914"/>
            <a:ext cx="15581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vi-VN" sz="2400" b="1" i="1" u="sng" dirty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Lời 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48ECFED-AA62-FCC8-3761-571664D30602}"/>
                  </a:ext>
                </a:extLst>
              </p:cNvPr>
              <p:cNvSpPr txBox="1"/>
              <p:nvPr/>
            </p:nvSpPr>
            <p:spPr>
              <a:xfrm>
                <a:off x="285921" y="1742364"/>
                <a:ext cx="10375594" cy="13525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Ví </a:t>
                </a:r>
                <a:r>
                  <a:rPr lang="en-US" sz="2400" b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11.</a:t>
                </a:r>
                <a:r>
                  <a:rPr lang="en-US" sz="24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Cho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tứ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diện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𝐴𝐵𝐶𝐷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có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𝐴𝐶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𝐵𝐷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Gọi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lần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lượt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trung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điểm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𝐶𝐷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(H.2.27).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Chứng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minh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rằng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	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			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48ECFED-AA62-FCC8-3761-571664D306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21" y="1742364"/>
                <a:ext cx="10375594" cy="1352550"/>
              </a:xfrm>
              <a:prstGeom prst="rect">
                <a:avLst/>
              </a:prstGeom>
              <a:blipFill>
                <a:blip r:embed="rId3"/>
                <a:stretch>
                  <a:fillRect l="-940" t="-3604" b="-360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0AEFC2F-A5AB-B405-B24F-CCB364E8CFC6}"/>
              </a:ext>
            </a:extLst>
          </p:cNvPr>
          <p:cNvCxnSpPr>
            <a:cxnSpLocks/>
          </p:cNvCxnSpPr>
          <p:nvPr/>
        </p:nvCxnSpPr>
        <p:spPr>
          <a:xfrm flipV="1">
            <a:off x="865106" y="5303041"/>
            <a:ext cx="2585292" cy="6363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DEA50CF-DF8A-1A4B-F4D2-161E55ACD3B5}"/>
              </a:ext>
            </a:extLst>
          </p:cNvPr>
          <p:cNvCxnSpPr>
            <a:cxnSpLocks/>
          </p:cNvCxnSpPr>
          <p:nvPr/>
        </p:nvCxnSpPr>
        <p:spPr>
          <a:xfrm>
            <a:off x="906735" y="5315766"/>
            <a:ext cx="686135" cy="123007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E7D826C-1E36-34C5-0F52-ACA2490C6BAA}"/>
              </a:ext>
            </a:extLst>
          </p:cNvPr>
          <p:cNvCxnSpPr>
            <a:cxnSpLocks/>
          </p:cNvCxnSpPr>
          <p:nvPr/>
        </p:nvCxnSpPr>
        <p:spPr>
          <a:xfrm flipH="1">
            <a:off x="1575597" y="5309403"/>
            <a:ext cx="1835082" cy="123644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6679A82-89E2-1255-2F40-99B1D9468712}"/>
              </a:ext>
            </a:extLst>
          </p:cNvPr>
          <p:cNvCxnSpPr>
            <a:cxnSpLocks/>
          </p:cNvCxnSpPr>
          <p:nvPr/>
        </p:nvCxnSpPr>
        <p:spPr>
          <a:xfrm flipH="1">
            <a:off x="1587332" y="3495257"/>
            <a:ext cx="81195" cy="30253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DD7778E-FA10-93B9-615C-3046684457B1}"/>
              </a:ext>
            </a:extLst>
          </p:cNvPr>
          <p:cNvCxnSpPr>
            <a:cxnSpLocks/>
          </p:cNvCxnSpPr>
          <p:nvPr/>
        </p:nvCxnSpPr>
        <p:spPr>
          <a:xfrm>
            <a:off x="1676662" y="3501404"/>
            <a:ext cx="1750127" cy="181436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12E1C96-39A8-2171-1099-D182C6AB7FFE}"/>
              </a:ext>
            </a:extLst>
          </p:cNvPr>
          <p:cNvSpPr txBox="1"/>
          <p:nvPr/>
        </p:nvSpPr>
        <p:spPr>
          <a:xfrm>
            <a:off x="3426789" y="506619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5DF1E4F-8E3D-8335-279E-BD31E930BA21}"/>
              </a:ext>
            </a:extLst>
          </p:cNvPr>
          <p:cNvSpPr txBox="1"/>
          <p:nvPr/>
        </p:nvSpPr>
        <p:spPr>
          <a:xfrm>
            <a:off x="1454973" y="646664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C2008A0-FCC2-23F9-1665-E070682CB6D4}"/>
              </a:ext>
            </a:extLst>
          </p:cNvPr>
          <p:cNvSpPr txBox="1"/>
          <p:nvPr/>
        </p:nvSpPr>
        <p:spPr>
          <a:xfrm>
            <a:off x="542260" y="507538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0AB79B4-095E-B259-C352-CF3F6F8C7002}"/>
              </a:ext>
            </a:extLst>
          </p:cNvPr>
          <p:cNvSpPr txBox="1"/>
          <p:nvPr/>
        </p:nvSpPr>
        <p:spPr>
          <a:xfrm>
            <a:off x="1722989" y="310266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ED7DD57-20F4-CADD-11B8-4325C227CA41}"/>
              </a:ext>
            </a:extLst>
          </p:cNvPr>
          <p:cNvCxnSpPr>
            <a:cxnSpLocks/>
          </p:cNvCxnSpPr>
          <p:nvPr/>
        </p:nvCxnSpPr>
        <p:spPr>
          <a:xfrm flipH="1">
            <a:off x="897460" y="3495257"/>
            <a:ext cx="771067" cy="181257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F2EF10F-E526-1FD3-78F4-62ACB9A87180}"/>
              </a:ext>
            </a:extLst>
          </p:cNvPr>
          <p:cNvCxnSpPr>
            <a:cxnSpLocks/>
            <a:endCxn id="75" idx="0"/>
          </p:cNvCxnSpPr>
          <p:nvPr/>
        </p:nvCxnSpPr>
        <p:spPr>
          <a:xfrm flipH="1">
            <a:off x="1587962" y="3486559"/>
            <a:ext cx="88627" cy="3001644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105A04C5-7161-BED0-CC8D-81385A40ACA9}"/>
              </a:ext>
            </a:extLst>
          </p:cNvPr>
          <p:cNvSpPr/>
          <p:nvPr/>
        </p:nvSpPr>
        <p:spPr>
          <a:xfrm>
            <a:off x="3350488" y="5252709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solidFill>
                <a:schemeClr val="bg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907FA45-C8E0-2BA8-A42C-25621822A343}"/>
              </a:ext>
            </a:extLst>
          </p:cNvPr>
          <p:cNvSpPr txBox="1"/>
          <p:nvPr/>
        </p:nvSpPr>
        <p:spPr>
          <a:xfrm>
            <a:off x="2486260" y="577535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EA3EA5D-74BB-D92F-3501-3C4FD4198F6C}"/>
              </a:ext>
            </a:extLst>
          </p:cNvPr>
          <p:cNvCxnSpPr>
            <a:cxnSpLocks/>
          </p:cNvCxnSpPr>
          <p:nvPr/>
        </p:nvCxnSpPr>
        <p:spPr>
          <a:xfrm flipV="1">
            <a:off x="866542" y="5303125"/>
            <a:ext cx="2499958" cy="3180"/>
          </a:xfrm>
          <a:prstGeom prst="straightConnector1">
            <a:avLst/>
          </a:prstGeom>
          <a:ln w="38100">
            <a:solidFill>
              <a:srgbClr val="DF29D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12499E4-7028-2AA9-505E-CD6AC5912700}"/>
              </a:ext>
            </a:extLst>
          </p:cNvPr>
          <p:cNvCxnSpPr>
            <a:cxnSpLocks/>
          </p:cNvCxnSpPr>
          <p:nvPr/>
        </p:nvCxnSpPr>
        <p:spPr>
          <a:xfrm>
            <a:off x="1284328" y="4410478"/>
            <a:ext cx="1229589" cy="1486480"/>
          </a:xfrm>
          <a:prstGeom prst="straightConnector1">
            <a:avLst/>
          </a:prstGeom>
          <a:ln w="38100">
            <a:solidFill>
              <a:srgbClr val="12E0F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852322D6-31DF-1523-2013-006DAF324C65}"/>
              </a:ext>
            </a:extLst>
          </p:cNvPr>
          <p:cNvSpPr/>
          <p:nvPr/>
        </p:nvSpPr>
        <p:spPr>
          <a:xfrm>
            <a:off x="1540337" y="6488203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76C66E81-C032-B289-1522-2C1266869D4C}"/>
              </a:ext>
            </a:extLst>
          </p:cNvPr>
          <p:cNvSpPr/>
          <p:nvPr/>
        </p:nvSpPr>
        <p:spPr>
          <a:xfrm>
            <a:off x="1625427" y="3425291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940C0CF-4AC7-B567-3A62-E42984044C77}"/>
              </a:ext>
            </a:extLst>
          </p:cNvPr>
          <p:cNvSpPr/>
          <p:nvPr/>
        </p:nvSpPr>
        <p:spPr>
          <a:xfrm>
            <a:off x="2480512" y="5853032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D0F5C3E-D144-8BCB-7AE8-664E83C1FE00}"/>
              </a:ext>
            </a:extLst>
          </p:cNvPr>
          <p:cNvSpPr/>
          <p:nvPr/>
        </p:nvSpPr>
        <p:spPr>
          <a:xfrm>
            <a:off x="850530" y="5246699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14B5240-2B1D-5207-79D9-CF3A2BB2CD66}"/>
              </a:ext>
            </a:extLst>
          </p:cNvPr>
          <p:cNvSpPr txBox="1"/>
          <p:nvPr/>
        </p:nvSpPr>
        <p:spPr>
          <a:xfrm>
            <a:off x="728369" y="4048216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A9B240CD-C399-2FB3-028C-A19D0FC86248}"/>
              </a:ext>
            </a:extLst>
          </p:cNvPr>
          <p:cNvSpPr/>
          <p:nvPr/>
        </p:nvSpPr>
        <p:spPr>
          <a:xfrm>
            <a:off x="1225504" y="4340262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64CDCFF-550D-C9B1-0704-FAE621622396}"/>
                  </a:ext>
                </a:extLst>
              </p:cNvPr>
              <p:cNvSpPr txBox="1"/>
              <p:nvPr/>
            </p:nvSpPr>
            <p:spPr>
              <a:xfrm>
                <a:off x="4485178" y="3854218"/>
                <a:ext cx="6118860" cy="4981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vi-VN" sz="24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⇒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64CDCFF-550D-C9B1-0704-FAE6216223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178" y="3854218"/>
                <a:ext cx="6118860" cy="498150"/>
              </a:xfrm>
              <a:prstGeom prst="rect">
                <a:avLst/>
              </a:prstGeom>
              <a:blipFill>
                <a:blip r:embed="rId4"/>
                <a:stretch>
                  <a:fillRect t="-2439" b="-2682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901B3C0-982B-7E11-91BF-7B44494B059F}"/>
                  </a:ext>
                </a:extLst>
              </p:cNvPr>
              <p:cNvSpPr txBox="1"/>
              <p:nvPr/>
            </p:nvSpPr>
            <p:spPr>
              <a:xfrm>
                <a:off x="4198416" y="3384788"/>
                <a:ext cx="611886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b)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Vì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𝐴𝐶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𝐵𝐷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</m:t>
                    </m:r>
                  </m:oMath>
                </a14:m>
                <a:endParaRPr lang="vi-VN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901B3C0-982B-7E11-91BF-7B44494B0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416" y="3384788"/>
                <a:ext cx="6118860" cy="461665"/>
              </a:xfrm>
              <a:prstGeom prst="rect">
                <a:avLst/>
              </a:prstGeom>
              <a:blipFill>
                <a:blip r:embed="rId5"/>
                <a:stretch>
                  <a:fillRect l="-1595" t="-11842" b="-2763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8B1BE1-9225-4F05-EE28-162353BBF221}"/>
                  </a:ext>
                </a:extLst>
              </p:cNvPr>
              <p:cNvSpPr txBox="1"/>
              <p:nvPr/>
            </p:nvSpPr>
            <p:spPr>
              <a:xfrm>
                <a:off x="4629067" y="4553498"/>
                <a:ext cx="1530415" cy="6406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𝑀𝑁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8B1BE1-9225-4F05-EE28-162353BBF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067" y="4553498"/>
                <a:ext cx="1530415" cy="6406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EAD70DF-36E2-8ED8-DD8B-BD7BA931C5C1}"/>
                  </a:ext>
                </a:extLst>
              </p:cNvPr>
              <p:cNvSpPr txBox="1"/>
              <p:nvPr/>
            </p:nvSpPr>
            <p:spPr>
              <a:xfrm>
                <a:off x="5928776" y="4356631"/>
                <a:ext cx="2790717" cy="9348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𝐴𝐶</m:t>
                              </m:r>
                            </m:e>
                          </m:acc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𝐵𝐷</m:t>
                              </m:r>
                            </m:e>
                          </m:acc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EAD70DF-36E2-8ED8-DD8B-BD7BA931C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776" y="4356631"/>
                <a:ext cx="2790717" cy="9348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D9600CB-7A71-9A40-F9AC-578031EB8CF6}"/>
                  </a:ext>
                </a:extLst>
              </p:cNvPr>
              <p:cNvSpPr txBox="1"/>
              <p:nvPr/>
            </p:nvSpPr>
            <p:spPr>
              <a:xfrm>
                <a:off x="5784447" y="5222516"/>
                <a:ext cx="3671974" cy="9348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𝐵𝐷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D9600CB-7A71-9A40-F9AC-578031EB8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447" y="5222516"/>
                <a:ext cx="3671974" cy="9348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392DF25-7A39-E47A-4517-BCD3EEF25EFF}"/>
                  </a:ext>
                </a:extLst>
              </p:cNvPr>
              <p:cNvSpPr txBox="1"/>
              <p:nvPr/>
            </p:nvSpPr>
            <p:spPr>
              <a:xfrm>
                <a:off x="9023102" y="5480306"/>
                <a:ext cx="1011875" cy="590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392DF25-7A39-E47A-4517-BCD3EEF25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3102" y="5480306"/>
                <a:ext cx="1011875" cy="5900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2">
            <a:extLst>
              <a:ext uri="{FF2B5EF4-FFF2-40B4-BE49-F238E27FC236}">
                <a16:creationId xmlns:a16="http://schemas.microsoft.com/office/drawing/2014/main" id="{41D19D50-616D-1F82-C922-D083097E7C1C}"/>
              </a:ext>
            </a:extLst>
          </p:cNvPr>
          <p:cNvSpPr txBox="1"/>
          <p:nvPr/>
        </p:nvSpPr>
        <p:spPr>
          <a:xfrm>
            <a:off x="1937903" y="4318453"/>
            <a:ext cx="400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A00"/>
                </a:solidFill>
              </a:rPr>
              <a:t>3</a:t>
            </a:r>
            <a:endParaRPr lang="vi-VN" dirty="0">
              <a:solidFill>
                <a:srgbClr val="002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5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336D951D-9BCE-EB77-2164-F1EB04F57906}"/>
              </a:ext>
            </a:extLst>
          </p:cNvPr>
          <p:cNvSpPr/>
          <p:nvPr/>
        </p:nvSpPr>
        <p:spPr>
          <a:xfrm>
            <a:off x="2419504" y="222765"/>
            <a:ext cx="6590221" cy="452148"/>
          </a:xfrm>
          <a:prstGeom prst="parallelogram">
            <a:avLst/>
          </a:prstGeom>
          <a:solidFill>
            <a:srgbClr val="DF29D6"/>
          </a:solidFill>
          <a:ln w="38100">
            <a:solidFill>
              <a:srgbClr val="DF29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0EFFC-5C82-E910-0232-1FA2F1A5C560}"/>
              </a:ext>
            </a:extLst>
          </p:cNvPr>
          <p:cNvSpPr txBox="1"/>
          <p:nvPr/>
        </p:nvSpPr>
        <p:spPr>
          <a:xfrm>
            <a:off x="3430004" y="162228"/>
            <a:ext cx="6099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VECTO TRONG KHÔNG GIAN</a:t>
            </a:r>
            <a:endParaRPr lang="en-AU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6DA2E7-C2F3-8C5C-3208-ACEBE52E7FEE}"/>
              </a:ext>
            </a:extLst>
          </p:cNvPr>
          <p:cNvCxnSpPr>
            <a:cxnSpLocks/>
          </p:cNvCxnSpPr>
          <p:nvPr/>
        </p:nvCxnSpPr>
        <p:spPr>
          <a:xfrm>
            <a:off x="2619024" y="141026"/>
            <a:ext cx="265189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5B482B0-F814-5BDF-64A2-40D520F00AF9}"/>
              </a:ext>
            </a:extLst>
          </p:cNvPr>
          <p:cNvSpPr/>
          <p:nvPr/>
        </p:nvSpPr>
        <p:spPr>
          <a:xfrm>
            <a:off x="2034908" y="44956"/>
            <a:ext cx="770329" cy="753037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C01D05-14B2-91AD-B23E-DFD75355AA90}"/>
              </a:ext>
            </a:extLst>
          </p:cNvPr>
          <p:cNvCxnSpPr>
            <a:cxnSpLocks/>
          </p:cNvCxnSpPr>
          <p:nvPr/>
        </p:nvCxnSpPr>
        <p:spPr>
          <a:xfrm>
            <a:off x="5270915" y="141026"/>
            <a:ext cx="2768185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D6FD48-69AE-7C55-465C-19E909645AFF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39BA7-9EF1-EA7D-27D2-863B870EBDEF}"/>
              </a:ext>
            </a:extLst>
          </p:cNvPr>
          <p:cNvCxnSpPr>
            <a:cxnSpLocks/>
          </p:cNvCxnSpPr>
          <p:nvPr/>
        </p:nvCxnSpPr>
        <p:spPr>
          <a:xfrm flipH="1">
            <a:off x="8960570" y="258436"/>
            <a:ext cx="113053" cy="48817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9C4FFF4-AFF7-4A25-76D6-D3E61A1989D9}"/>
              </a:ext>
            </a:extLst>
          </p:cNvPr>
          <p:cNvSpPr txBox="1"/>
          <p:nvPr/>
        </p:nvSpPr>
        <p:spPr>
          <a:xfrm>
            <a:off x="2034908" y="208437"/>
            <a:ext cx="11473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000" b="1" dirty="0">
                <a:solidFill>
                  <a:srgbClr val="0000FF"/>
                </a:solidFill>
              </a:rPr>
              <a:t>Bài 6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17F7A-8977-B85B-0DBD-4D7147201011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78DACE6C-1202-B04E-AF65-AD6F14F3210F}"/>
              </a:ext>
            </a:extLst>
          </p:cNvPr>
          <p:cNvSpPr/>
          <p:nvPr/>
        </p:nvSpPr>
        <p:spPr>
          <a:xfrm>
            <a:off x="312189" y="904462"/>
            <a:ext cx="6771363" cy="367710"/>
          </a:xfrm>
          <a:prstGeom prst="homePlate">
            <a:avLst/>
          </a:prstGeom>
          <a:ln w="28575">
            <a:solidFill>
              <a:srgbClr val="2E799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A4B2949-ECCE-DD11-51AA-DB5333542FB6}"/>
              </a:ext>
            </a:extLst>
          </p:cNvPr>
          <p:cNvSpPr/>
          <p:nvPr/>
        </p:nvSpPr>
        <p:spPr>
          <a:xfrm rot="18719252">
            <a:off x="116385" y="914142"/>
            <a:ext cx="339072" cy="329139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2E7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81B138-DE28-F661-32A8-F92737CAA79E}"/>
              </a:ext>
            </a:extLst>
          </p:cNvPr>
          <p:cNvSpPr txBox="1"/>
          <p:nvPr/>
        </p:nvSpPr>
        <p:spPr>
          <a:xfrm>
            <a:off x="100797" y="844510"/>
            <a:ext cx="193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.VnBook-Antiqua" panose="020B7200000000000000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AE4E2B-D757-FF71-D224-7CB66341637B}"/>
              </a:ext>
            </a:extLst>
          </p:cNvPr>
          <p:cNvSpPr txBox="1"/>
          <p:nvPr/>
        </p:nvSpPr>
        <p:spPr>
          <a:xfrm>
            <a:off x="512872" y="904445"/>
            <a:ext cx="610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TÍCH VÔ HƯỚNG CỦA HAI VÉC TƠ TRONG KHÔNG GIAN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F1BEB132-1ADD-6429-9FCC-FD1968A4425A}"/>
              </a:ext>
            </a:extLst>
          </p:cNvPr>
          <p:cNvSpPr/>
          <p:nvPr/>
        </p:nvSpPr>
        <p:spPr>
          <a:xfrm>
            <a:off x="6688827" y="923783"/>
            <a:ext cx="304800" cy="335649"/>
          </a:xfrm>
          <a:prstGeom prst="chevron">
            <a:avLst>
              <a:gd name="adj" fmla="val 5188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B6E09EA7-625B-E984-A83D-A041667EC327}"/>
              </a:ext>
            </a:extLst>
          </p:cNvPr>
          <p:cNvSpPr/>
          <p:nvPr/>
        </p:nvSpPr>
        <p:spPr>
          <a:xfrm>
            <a:off x="6631037" y="924511"/>
            <a:ext cx="304800" cy="335649"/>
          </a:xfrm>
          <a:prstGeom prst="chevron">
            <a:avLst>
              <a:gd name="adj" fmla="val 5188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628362BA-1EEA-489D-CFD9-13C4BCFD2567}"/>
              </a:ext>
            </a:extLst>
          </p:cNvPr>
          <p:cNvSpPr/>
          <p:nvPr/>
        </p:nvSpPr>
        <p:spPr>
          <a:xfrm>
            <a:off x="6576289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12E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369E73D9-CA32-CB4E-3CDE-516404027344}"/>
              </a:ext>
            </a:extLst>
          </p:cNvPr>
          <p:cNvSpPr/>
          <p:nvPr/>
        </p:nvSpPr>
        <p:spPr>
          <a:xfrm>
            <a:off x="6518706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DF2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BFED1C27-D462-2C2D-61BC-58D2C20A0CE6}"/>
              </a:ext>
            </a:extLst>
          </p:cNvPr>
          <p:cNvSpPr/>
          <p:nvPr/>
        </p:nvSpPr>
        <p:spPr>
          <a:xfrm>
            <a:off x="6470039" y="924373"/>
            <a:ext cx="304800" cy="331963"/>
          </a:xfrm>
          <a:prstGeom prst="chevron">
            <a:avLst>
              <a:gd name="adj" fmla="val 5188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B40F06-761D-BBDF-F7A2-F3E8EA08F0CA}"/>
              </a:ext>
            </a:extLst>
          </p:cNvPr>
          <p:cNvSpPr txBox="1"/>
          <p:nvPr/>
        </p:nvSpPr>
        <p:spPr>
          <a:xfrm>
            <a:off x="50181" y="1272172"/>
            <a:ext cx="6724657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vô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vectơ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gian</a:t>
            </a:r>
            <a:endParaRPr lang="vi-VN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EBE4774-3DD8-B19D-A3AF-80D9ED5CA84D}"/>
              </a:ext>
            </a:extLst>
          </p:cNvPr>
          <p:cNvSpPr/>
          <p:nvPr/>
        </p:nvSpPr>
        <p:spPr>
          <a:xfrm>
            <a:off x="197593" y="1748903"/>
            <a:ext cx="11353800" cy="53469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6672222-22F4-D65B-BA7D-55A036E4EFF8}"/>
                  </a:ext>
                </a:extLst>
              </p:cNvPr>
              <p:cNvSpPr txBox="1"/>
              <p:nvPr/>
            </p:nvSpPr>
            <p:spPr>
              <a:xfrm>
                <a:off x="312189" y="1762873"/>
                <a:ext cx="11353800" cy="5207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Luyện </a:t>
                </a:r>
                <a:r>
                  <a:rPr lang="en-US" sz="2400" b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tập</a:t>
                </a:r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11.</a:t>
                </a:r>
                <a:r>
                  <a:rPr lang="en-US" sz="24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Cho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lập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𝐴𝐵𝐶𝐷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Chứng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minh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rằng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6672222-22F4-D65B-BA7D-55A036E4EF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89" y="1762873"/>
                <a:ext cx="11353800" cy="520720"/>
              </a:xfrm>
              <a:prstGeom prst="rect">
                <a:avLst/>
              </a:prstGeom>
              <a:blipFill>
                <a:blip r:embed="rId3"/>
                <a:stretch>
                  <a:fillRect l="-805" b="-2558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13D77ABA-51CF-D47F-558A-B9B49609A1E7}"/>
              </a:ext>
            </a:extLst>
          </p:cNvPr>
          <p:cNvSpPr txBox="1"/>
          <p:nvPr/>
        </p:nvSpPr>
        <p:spPr>
          <a:xfrm>
            <a:off x="100797" y="2297563"/>
            <a:ext cx="15581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vi-VN" sz="2400" b="1" i="1" u="sng" dirty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Lời giải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09FDED4-0BBE-C9EC-3AF2-CC7B12104BA2}"/>
              </a:ext>
            </a:extLst>
          </p:cNvPr>
          <p:cNvCxnSpPr>
            <a:cxnSpLocks/>
          </p:cNvCxnSpPr>
          <p:nvPr/>
        </p:nvCxnSpPr>
        <p:spPr>
          <a:xfrm>
            <a:off x="1608345" y="5025906"/>
            <a:ext cx="2251195" cy="18803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8D0FEE1-ADED-4915-AD35-88632491ECAE}"/>
              </a:ext>
            </a:extLst>
          </p:cNvPr>
          <p:cNvCxnSpPr>
            <a:cxnSpLocks/>
          </p:cNvCxnSpPr>
          <p:nvPr/>
        </p:nvCxnSpPr>
        <p:spPr>
          <a:xfrm flipH="1">
            <a:off x="513827" y="5029740"/>
            <a:ext cx="1112288" cy="109592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FFF7AD4-83AD-9B08-3A23-070A0C9BEF70}"/>
              </a:ext>
            </a:extLst>
          </p:cNvPr>
          <p:cNvCxnSpPr>
            <a:cxnSpLocks/>
          </p:cNvCxnSpPr>
          <p:nvPr/>
        </p:nvCxnSpPr>
        <p:spPr>
          <a:xfrm flipH="1">
            <a:off x="2695930" y="5052186"/>
            <a:ext cx="1135884" cy="110117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B591894-C5F8-57DE-3DF3-E9FD9D9FEED0}"/>
              </a:ext>
            </a:extLst>
          </p:cNvPr>
          <p:cNvCxnSpPr>
            <a:cxnSpLocks/>
          </p:cNvCxnSpPr>
          <p:nvPr/>
        </p:nvCxnSpPr>
        <p:spPr>
          <a:xfrm flipH="1">
            <a:off x="2686634" y="4237562"/>
            <a:ext cx="23872" cy="19158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35EBFE4-8F9A-01A7-A916-6DCF772DD441}"/>
              </a:ext>
            </a:extLst>
          </p:cNvPr>
          <p:cNvCxnSpPr>
            <a:cxnSpLocks/>
          </p:cNvCxnSpPr>
          <p:nvPr/>
        </p:nvCxnSpPr>
        <p:spPr>
          <a:xfrm>
            <a:off x="3807255" y="3185633"/>
            <a:ext cx="28676" cy="1871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BD7CE0D-7C1E-E456-FD58-6F820D02AF7D}"/>
              </a:ext>
            </a:extLst>
          </p:cNvPr>
          <p:cNvSpPr txBox="1"/>
          <p:nvPr/>
        </p:nvSpPr>
        <p:spPr>
          <a:xfrm>
            <a:off x="2707547" y="412174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8A184CF-8733-A6B8-1FF1-E1F7542CC77C}"/>
              </a:ext>
            </a:extLst>
          </p:cNvPr>
          <p:cNvSpPr txBox="1"/>
          <p:nvPr/>
        </p:nvSpPr>
        <p:spPr>
          <a:xfrm>
            <a:off x="3821593" y="28817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245F8B2-2442-8D71-6A56-11731090B34F}"/>
              </a:ext>
            </a:extLst>
          </p:cNvPr>
          <p:cNvSpPr txBox="1"/>
          <p:nvPr/>
        </p:nvSpPr>
        <p:spPr>
          <a:xfrm>
            <a:off x="1263524" y="280998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EE3E681-6432-5FCC-D0BE-55556E577654}"/>
              </a:ext>
            </a:extLst>
          </p:cNvPr>
          <p:cNvSpPr txBox="1"/>
          <p:nvPr/>
        </p:nvSpPr>
        <p:spPr>
          <a:xfrm>
            <a:off x="128599" y="396315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C355435-E198-4BD7-2766-F60D6AE709DD}"/>
              </a:ext>
            </a:extLst>
          </p:cNvPr>
          <p:cNvCxnSpPr>
            <a:cxnSpLocks/>
          </p:cNvCxnSpPr>
          <p:nvPr/>
        </p:nvCxnSpPr>
        <p:spPr>
          <a:xfrm>
            <a:off x="1626115" y="3158768"/>
            <a:ext cx="0" cy="1894582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B25A61C-DF19-B379-2520-4E3A95F69F47}"/>
              </a:ext>
            </a:extLst>
          </p:cNvPr>
          <p:cNvCxnSpPr>
            <a:cxnSpLocks/>
            <a:endCxn id="71" idx="1"/>
          </p:cNvCxnSpPr>
          <p:nvPr/>
        </p:nvCxnSpPr>
        <p:spPr>
          <a:xfrm>
            <a:off x="1608407" y="5027249"/>
            <a:ext cx="1050293" cy="1082593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A9258DA6-A2D5-E828-71B4-76AC4A163F21}"/>
              </a:ext>
            </a:extLst>
          </p:cNvPr>
          <p:cNvSpPr/>
          <p:nvPr/>
        </p:nvSpPr>
        <p:spPr>
          <a:xfrm>
            <a:off x="3784496" y="4994576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FBCEBCC-8B18-57E0-AC70-AD20A270862E}"/>
              </a:ext>
            </a:extLst>
          </p:cNvPr>
          <p:cNvCxnSpPr>
            <a:cxnSpLocks/>
          </p:cNvCxnSpPr>
          <p:nvPr/>
        </p:nvCxnSpPr>
        <p:spPr>
          <a:xfrm flipH="1" flipV="1">
            <a:off x="513827" y="6145432"/>
            <a:ext cx="2182103" cy="793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279EA5B-5709-810D-A12D-17E880B0232C}"/>
              </a:ext>
            </a:extLst>
          </p:cNvPr>
          <p:cNvCxnSpPr>
            <a:cxnSpLocks/>
          </p:cNvCxnSpPr>
          <p:nvPr/>
        </p:nvCxnSpPr>
        <p:spPr>
          <a:xfrm flipH="1">
            <a:off x="1626115" y="3185633"/>
            <a:ext cx="220017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0179DF6-B3A1-00FF-8114-AF693AAFB7EB}"/>
              </a:ext>
            </a:extLst>
          </p:cNvPr>
          <p:cNvCxnSpPr>
            <a:cxnSpLocks/>
          </p:cNvCxnSpPr>
          <p:nvPr/>
        </p:nvCxnSpPr>
        <p:spPr>
          <a:xfrm>
            <a:off x="510966" y="4256886"/>
            <a:ext cx="0" cy="189458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5C31239-1DE5-F304-37F0-B0C1F90AE8CB}"/>
              </a:ext>
            </a:extLst>
          </p:cNvPr>
          <p:cNvCxnSpPr>
            <a:cxnSpLocks/>
          </p:cNvCxnSpPr>
          <p:nvPr/>
        </p:nvCxnSpPr>
        <p:spPr>
          <a:xfrm flipH="1">
            <a:off x="525782" y="4257018"/>
            <a:ext cx="2166556" cy="127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9ED4ADA-8AE5-5A6B-902A-64D9BFB68DB3}"/>
              </a:ext>
            </a:extLst>
          </p:cNvPr>
          <p:cNvCxnSpPr>
            <a:cxnSpLocks/>
          </p:cNvCxnSpPr>
          <p:nvPr/>
        </p:nvCxnSpPr>
        <p:spPr>
          <a:xfrm flipH="1">
            <a:off x="491974" y="3185634"/>
            <a:ext cx="1112288" cy="10959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6E6CC27-7C5C-0BA9-5686-AC1E56F52983}"/>
              </a:ext>
            </a:extLst>
          </p:cNvPr>
          <p:cNvCxnSpPr>
            <a:cxnSpLocks/>
          </p:cNvCxnSpPr>
          <p:nvPr/>
        </p:nvCxnSpPr>
        <p:spPr>
          <a:xfrm flipH="1">
            <a:off x="2694749" y="3170150"/>
            <a:ext cx="1112288" cy="10959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C257B7C-79CA-1EE4-D5A7-8DC1F873A7E5}"/>
              </a:ext>
            </a:extLst>
          </p:cNvPr>
          <p:cNvCxnSpPr>
            <a:cxnSpLocks/>
            <a:endCxn id="79" idx="1"/>
          </p:cNvCxnSpPr>
          <p:nvPr/>
        </p:nvCxnSpPr>
        <p:spPr>
          <a:xfrm>
            <a:off x="489114" y="4262881"/>
            <a:ext cx="3324992" cy="76302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23A78910-C728-966A-A30E-0458E7A97F7C}"/>
              </a:ext>
            </a:extLst>
          </p:cNvPr>
          <p:cNvSpPr/>
          <p:nvPr/>
        </p:nvSpPr>
        <p:spPr>
          <a:xfrm>
            <a:off x="1570848" y="3136066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16BFC4F-6664-FCB1-BC17-1105950BD797}"/>
              </a:ext>
            </a:extLst>
          </p:cNvPr>
          <p:cNvSpPr/>
          <p:nvPr/>
        </p:nvSpPr>
        <p:spPr>
          <a:xfrm>
            <a:off x="467832" y="4219987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F819713-F9CC-5CD3-4BFB-C3069CC54F07}"/>
              </a:ext>
            </a:extLst>
          </p:cNvPr>
          <p:cNvSpPr/>
          <p:nvPr/>
        </p:nvSpPr>
        <p:spPr>
          <a:xfrm>
            <a:off x="461736" y="6085219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E15E30F-612D-5CAB-C2B5-EBF9F38C765C}"/>
              </a:ext>
            </a:extLst>
          </p:cNvPr>
          <p:cNvSpPr/>
          <p:nvPr/>
        </p:nvSpPr>
        <p:spPr>
          <a:xfrm>
            <a:off x="3752126" y="3136066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48E9B99-BEAE-197D-DA3C-137AC01A0336}"/>
              </a:ext>
            </a:extLst>
          </p:cNvPr>
          <p:cNvSpPr/>
          <p:nvPr/>
        </p:nvSpPr>
        <p:spPr>
          <a:xfrm>
            <a:off x="2644751" y="6095100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45076AA-9769-6FF4-4220-3C565D2CB72C}"/>
              </a:ext>
            </a:extLst>
          </p:cNvPr>
          <p:cNvSpPr/>
          <p:nvPr/>
        </p:nvSpPr>
        <p:spPr>
          <a:xfrm>
            <a:off x="2662425" y="4199431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A6634A6-362D-E9F6-F819-3EB5F9505AC0}"/>
              </a:ext>
            </a:extLst>
          </p:cNvPr>
          <p:cNvSpPr/>
          <p:nvPr/>
        </p:nvSpPr>
        <p:spPr>
          <a:xfrm>
            <a:off x="1576024" y="4975574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56879BA-BF0A-215D-C402-7CC4BF43DEEB}"/>
              </a:ext>
            </a:extLst>
          </p:cNvPr>
          <p:cNvSpPr txBox="1"/>
          <p:nvPr/>
        </p:nvSpPr>
        <p:spPr>
          <a:xfrm>
            <a:off x="3814106" y="4795072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C'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97A4A6C-CA4F-0614-8CC0-072F46E028B4}"/>
              </a:ext>
            </a:extLst>
          </p:cNvPr>
          <p:cNvSpPr txBox="1"/>
          <p:nvPr/>
        </p:nvSpPr>
        <p:spPr>
          <a:xfrm>
            <a:off x="1637190" y="4556764"/>
            <a:ext cx="43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B'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D7A1111-BE5C-5D73-C0F9-A7F3533F704B}"/>
              </a:ext>
            </a:extLst>
          </p:cNvPr>
          <p:cNvSpPr txBox="1"/>
          <p:nvPr/>
        </p:nvSpPr>
        <p:spPr>
          <a:xfrm>
            <a:off x="0" y="5854386"/>
            <a:ext cx="43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A'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AC33784-EFB9-8BB4-C705-A846913FD4F8}"/>
              </a:ext>
            </a:extLst>
          </p:cNvPr>
          <p:cNvCxnSpPr>
            <a:cxnSpLocks/>
          </p:cNvCxnSpPr>
          <p:nvPr/>
        </p:nvCxnSpPr>
        <p:spPr>
          <a:xfrm flipH="1">
            <a:off x="512610" y="5082752"/>
            <a:ext cx="3234600" cy="1028037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BF786A4-AB5E-B4E2-B94B-119FC61A201D}"/>
              </a:ext>
            </a:extLst>
          </p:cNvPr>
          <p:cNvCxnSpPr>
            <a:cxnSpLocks/>
          </p:cNvCxnSpPr>
          <p:nvPr/>
        </p:nvCxnSpPr>
        <p:spPr>
          <a:xfrm flipH="1">
            <a:off x="536326" y="3202405"/>
            <a:ext cx="3207685" cy="105673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D8A4198A-0DCC-B2C6-D54C-3A99752C942F}"/>
                  </a:ext>
                </a:extLst>
              </p:cNvPr>
              <p:cNvSpPr txBox="1"/>
              <p:nvPr/>
            </p:nvSpPr>
            <p:spPr>
              <a:xfrm>
                <a:off x="8061569" y="3644394"/>
                <a:ext cx="164968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′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′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⊥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𝐴𝐶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D8A4198A-0DCC-B2C6-D54C-3A99752C94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1569" y="3644394"/>
                <a:ext cx="164968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Box 96">
            <a:extLst>
              <a:ext uri="{FF2B5EF4-FFF2-40B4-BE49-F238E27FC236}">
                <a16:creationId xmlns:a16="http://schemas.microsoft.com/office/drawing/2014/main" id="{CA97607E-40DE-A423-82A3-6B4383BA09AF}"/>
              </a:ext>
            </a:extLst>
          </p:cNvPr>
          <p:cNvSpPr txBox="1"/>
          <p:nvPr/>
        </p:nvSpPr>
        <p:spPr>
          <a:xfrm>
            <a:off x="2707547" y="5990522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D'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2DCD6ABE-0DA4-8AF4-3BB5-2114C2400C26}"/>
                  </a:ext>
                </a:extLst>
              </p:cNvPr>
              <p:cNvSpPr txBox="1"/>
              <p:nvPr/>
            </p:nvSpPr>
            <p:spPr>
              <a:xfrm>
                <a:off x="4867055" y="2474051"/>
                <a:ext cx="594572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Vì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𝐴𝐵𝐶𝐷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lập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phương</a:t>
                </a:r>
                <a:endParaRPr lang="vi-VN" sz="2400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2DCD6ABE-0DA4-8AF4-3BB5-2114C2400C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055" y="2474051"/>
                <a:ext cx="5945725" cy="461665"/>
              </a:xfrm>
              <a:prstGeom prst="rect">
                <a:avLst/>
              </a:prstGeom>
              <a:blipFill>
                <a:blip r:embed="rId5"/>
                <a:stretch>
                  <a:fillRect l="-1537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E4FAB116-7B98-5F4B-AF5A-99C3594159BC}"/>
                  </a:ext>
                </a:extLst>
              </p:cNvPr>
              <p:cNvSpPr txBox="1"/>
              <p:nvPr/>
            </p:nvSpPr>
            <p:spPr>
              <a:xfrm>
                <a:off x="4835688" y="3005896"/>
                <a:ext cx="291476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𝐶𝐶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′⊥(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E4FAB116-7B98-5F4B-AF5A-99C359415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688" y="3005896"/>
                <a:ext cx="2914769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65107EBB-EB13-AC51-546C-908D4B78E275}"/>
                  </a:ext>
                </a:extLst>
              </p:cNvPr>
              <p:cNvSpPr txBox="1"/>
              <p:nvPr/>
            </p:nvSpPr>
            <p:spPr>
              <a:xfrm>
                <a:off x="4903786" y="3435977"/>
                <a:ext cx="291476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′⊂(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65107EBB-EB13-AC51-546C-908D4B78E2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3786" y="3435977"/>
                <a:ext cx="2914769" cy="461665"/>
              </a:xfrm>
              <a:prstGeom prst="rect">
                <a:avLst/>
              </a:prstGeom>
              <a:blipFill>
                <a:blip r:embed="rId7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1" name="Picture 100">
            <a:extLst>
              <a:ext uri="{FF2B5EF4-FFF2-40B4-BE49-F238E27FC236}">
                <a16:creationId xmlns:a16="http://schemas.microsoft.com/office/drawing/2014/main" id="{B8647423-B410-DC17-30A4-646301C0FA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>
            <a:off x="7630290" y="3112627"/>
            <a:ext cx="240334" cy="7722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0DDF13EB-2273-B591-6324-041EE824BFB0}"/>
                  </a:ext>
                </a:extLst>
              </p:cNvPr>
              <p:cNvSpPr txBox="1"/>
              <p:nvPr/>
            </p:nvSpPr>
            <p:spPr>
              <a:xfrm>
                <a:off x="7700369" y="3228081"/>
                <a:ext cx="212943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𝐶𝐶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′⊥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′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0DDF13EB-2273-B591-6324-041EE824B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0369" y="3228081"/>
                <a:ext cx="2129431" cy="461665"/>
              </a:xfrm>
              <a:prstGeom prst="rect">
                <a:avLst/>
              </a:prstGeom>
              <a:blipFill>
                <a:blip r:embed="rId9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" name="Picture 102">
            <a:extLst>
              <a:ext uri="{FF2B5EF4-FFF2-40B4-BE49-F238E27FC236}">
                <a16:creationId xmlns:a16="http://schemas.microsoft.com/office/drawing/2014/main" id="{E85DED24-CE50-E177-5484-F8EF81A36C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>
            <a:off x="9709633" y="3303626"/>
            <a:ext cx="240334" cy="7722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3EE710BC-D60C-FBF5-DA39-7BE91559AF46}"/>
                  </a:ext>
                </a:extLst>
              </p:cNvPr>
              <p:cNvSpPr txBox="1"/>
              <p:nvPr/>
            </p:nvSpPr>
            <p:spPr>
              <a:xfrm>
                <a:off x="4866044" y="4169615"/>
                <a:ext cx="291476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′⊥(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3EE710BC-D60C-FBF5-DA39-7BE91559A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044" y="4169615"/>
                <a:ext cx="2914769" cy="461665"/>
              </a:xfrm>
              <a:prstGeom prst="rect">
                <a:avLst/>
              </a:prstGeom>
              <a:blipFill>
                <a:blip r:embed="rId10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E41B534E-54F2-45FE-1203-5FE061B91AF1}"/>
                  </a:ext>
                </a:extLst>
              </p:cNvPr>
              <p:cNvSpPr txBox="1"/>
              <p:nvPr/>
            </p:nvSpPr>
            <p:spPr>
              <a:xfrm>
                <a:off x="5022137" y="4532911"/>
                <a:ext cx="291476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𝐴𝐶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′⊂(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𝐴𝐶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E41B534E-54F2-45FE-1203-5FE061B91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137" y="4532911"/>
                <a:ext cx="2914769" cy="461665"/>
              </a:xfrm>
              <a:prstGeom prst="rect">
                <a:avLst/>
              </a:prstGeom>
              <a:blipFill>
                <a:blip r:embed="rId11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7" name="Picture 106">
            <a:extLst>
              <a:ext uri="{FF2B5EF4-FFF2-40B4-BE49-F238E27FC236}">
                <a16:creationId xmlns:a16="http://schemas.microsoft.com/office/drawing/2014/main" id="{C6C55D27-CA73-A3B3-9F38-14FB2DD110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>
            <a:off x="7618526" y="4263380"/>
            <a:ext cx="240334" cy="7722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FBCB769E-2CF2-E5DC-326A-BD8FDD3C3D65}"/>
                  </a:ext>
                </a:extLst>
              </p:cNvPr>
              <p:cNvSpPr txBox="1"/>
              <p:nvPr/>
            </p:nvSpPr>
            <p:spPr>
              <a:xfrm>
                <a:off x="7770746" y="4379099"/>
                <a:ext cx="205905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′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′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⊥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′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FBCB769E-2CF2-E5DC-326A-BD8FDD3C3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0746" y="4379099"/>
                <a:ext cx="2059054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4761CAD2-EAEA-54A9-CDEC-04E6C0E28DB1}"/>
                  </a:ext>
                </a:extLst>
              </p:cNvPr>
              <p:cNvSpPr txBox="1"/>
              <p:nvPr/>
            </p:nvSpPr>
            <p:spPr>
              <a:xfrm>
                <a:off x="4894744" y="5095239"/>
                <a:ext cx="2079222" cy="536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⊥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4761CAD2-EAEA-54A9-CDEC-04E6C0E28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744" y="5095239"/>
                <a:ext cx="2079222" cy="53694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09378050-039A-342D-14D3-C0F10CD6E008}"/>
                  </a:ext>
                </a:extLst>
              </p:cNvPr>
              <p:cNvSpPr txBox="1"/>
              <p:nvPr/>
            </p:nvSpPr>
            <p:spPr>
              <a:xfrm>
                <a:off x="6847314" y="5089401"/>
                <a:ext cx="2289066" cy="536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</m:acc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09378050-039A-342D-14D3-C0F10CD6E0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7314" y="5089401"/>
                <a:ext cx="2289066" cy="53694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2">
            <a:extLst>
              <a:ext uri="{FF2B5EF4-FFF2-40B4-BE49-F238E27FC236}">
                <a16:creationId xmlns:a16="http://schemas.microsoft.com/office/drawing/2014/main" id="{41D19D50-616D-1F82-C922-D083097E7C1C}"/>
              </a:ext>
            </a:extLst>
          </p:cNvPr>
          <p:cNvSpPr txBox="1"/>
          <p:nvPr/>
        </p:nvSpPr>
        <p:spPr>
          <a:xfrm>
            <a:off x="3181934" y="3990053"/>
            <a:ext cx="400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A00"/>
                </a:solidFill>
              </a:rPr>
              <a:t>3</a:t>
            </a:r>
            <a:endParaRPr lang="vi-VN" dirty="0">
              <a:solidFill>
                <a:srgbClr val="002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9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336D951D-9BCE-EB77-2164-F1EB04F57906}"/>
              </a:ext>
            </a:extLst>
          </p:cNvPr>
          <p:cNvSpPr/>
          <p:nvPr/>
        </p:nvSpPr>
        <p:spPr>
          <a:xfrm>
            <a:off x="2419504" y="222765"/>
            <a:ext cx="6590221" cy="452148"/>
          </a:xfrm>
          <a:prstGeom prst="parallelogram">
            <a:avLst/>
          </a:prstGeom>
          <a:solidFill>
            <a:srgbClr val="DF29D6"/>
          </a:solidFill>
          <a:ln w="38100">
            <a:solidFill>
              <a:srgbClr val="DF29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0EFFC-5C82-E910-0232-1FA2F1A5C560}"/>
              </a:ext>
            </a:extLst>
          </p:cNvPr>
          <p:cNvSpPr txBox="1"/>
          <p:nvPr/>
        </p:nvSpPr>
        <p:spPr>
          <a:xfrm>
            <a:off x="3430004" y="162228"/>
            <a:ext cx="6099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VECTO TRONG KHÔNG GIAN</a:t>
            </a:r>
            <a:endParaRPr lang="en-AU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6DA2E7-C2F3-8C5C-3208-ACEBE52E7FEE}"/>
              </a:ext>
            </a:extLst>
          </p:cNvPr>
          <p:cNvCxnSpPr>
            <a:cxnSpLocks/>
          </p:cNvCxnSpPr>
          <p:nvPr/>
        </p:nvCxnSpPr>
        <p:spPr>
          <a:xfrm>
            <a:off x="2619024" y="141026"/>
            <a:ext cx="265189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5B482B0-F814-5BDF-64A2-40D520F00AF9}"/>
              </a:ext>
            </a:extLst>
          </p:cNvPr>
          <p:cNvSpPr/>
          <p:nvPr/>
        </p:nvSpPr>
        <p:spPr>
          <a:xfrm>
            <a:off x="2034908" y="44956"/>
            <a:ext cx="770329" cy="753037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C01D05-14B2-91AD-B23E-DFD75355AA90}"/>
              </a:ext>
            </a:extLst>
          </p:cNvPr>
          <p:cNvCxnSpPr>
            <a:cxnSpLocks/>
          </p:cNvCxnSpPr>
          <p:nvPr/>
        </p:nvCxnSpPr>
        <p:spPr>
          <a:xfrm>
            <a:off x="5270915" y="141026"/>
            <a:ext cx="2768185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D6FD48-69AE-7C55-465C-19E909645AFF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39BA7-9EF1-EA7D-27D2-863B870EBDEF}"/>
              </a:ext>
            </a:extLst>
          </p:cNvPr>
          <p:cNvCxnSpPr>
            <a:cxnSpLocks/>
          </p:cNvCxnSpPr>
          <p:nvPr/>
        </p:nvCxnSpPr>
        <p:spPr>
          <a:xfrm flipH="1">
            <a:off x="8960570" y="258436"/>
            <a:ext cx="113053" cy="48817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9C4FFF4-AFF7-4A25-76D6-D3E61A1989D9}"/>
              </a:ext>
            </a:extLst>
          </p:cNvPr>
          <p:cNvSpPr txBox="1"/>
          <p:nvPr/>
        </p:nvSpPr>
        <p:spPr>
          <a:xfrm>
            <a:off x="2034908" y="208437"/>
            <a:ext cx="11473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000" b="1" dirty="0">
                <a:solidFill>
                  <a:srgbClr val="0000FF"/>
                </a:solidFill>
              </a:rPr>
              <a:t>Bài 6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17F7A-8977-B85B-0DBD-4D7147201011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78DACE6C-1202-B04E-AF65-AD6F14F3210F}"/>
              </a:ext>
            </a:extLst>
          </p:cNvPr>
          <p:cNvSpPr/>
          <p:nvPr/>
        </p:nvSpPr>
        <p:spPr>
          <a:xfrm>
            <a:off x="312189" y="904462"/>
            <a:ext cx="6771363" cy="367710"/>
          </a:xfrm>
          <a:prstGeom prst="homePlate">
            <a:avLst/>
          </a:prstGeom>
          <a:ln w="28575">
            <a:solidFill>
              <a:srgbClr val="2E799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A4B2949-ECCE-DD11-51AA-DB5333542FB6}"/>
              </a:ext>
            </a:extLst>
          </p:cNvPr>
          <p:cNvSpPr/>
          <p:nvPr/>
        </p:nvSpPr>
        <p:spPr>
          <a:xfrm rot="18719252">
            <a:off x="116385" y="914142"/>
            <a:ext cx="339072" cy="329139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2E7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81B138-DE28-F661-32A8-F92737CAA79E}"/>
              </a:ext>
            </a:extLst>
          </p:cNvPr>
          <p:cNvSpPr txBox="1"/>
          <p:nvPr/>
        </p:nvSpPr>
        <p:spPr>
          <a:xfrm>
            <a:off x="100797" y="844510"/>
            <a:ext cx="193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.VnBook-Antiqua" panose="020B7200000000000000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AE4E2B-D757-FF71-D224-7CB66341637B}"/>
              </a:ext>
            </a:extLst>
          </p:cNvPr>
          <p:cNvSpPr txBox="1"/>
          <p:nvPr/>
        </p:nvSpPr>
        <p:spPr>
          <a:xfrm>
            <a:off x="512872" y="904445"/>
            <a:ext cx="610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TÍCH VÔ HƯỚNG CỦA HAI VÉC TƠ TRONG KHÔNG GIAN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F1BEB132-1ADD-6429-9FCC-FD1968A4425A}"/>
              </a:ext>
            </a:extLst>
          </p:cNvPr>
          <p:cNvSpPr/>
          <p:nvPr/>
        </p:nvSpPr>
        <p:spPr>
          <a:xfrm>
            <a:off x="6688827" y="923783"/>
            <a:ext cx="304800" cy="335649"/>
          </a:xfrm>
          <a:prstGeom prst="chevron">
            <a:avLst>
              <a:gd name="adj" fmla="val 5188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B6E09EA7-625B-E984-A83D-A041667EC327}"/>
              </a:ext>
            </a:extLst>
          </p:cNvPr>
          <p:cNvSpPr/>
          <p:nvPr/>
        </p:nvSpPr>
        <p:spPr>
          <a:xfrm>
            <a:off x="6631037" y="924511"/>
            <a:ext cx="304800" cy="335649"/>
          </a:xfrm>
          <a:prstGeom prst="chevron">
            <a:avLst>
              <a:gd name="adj" fmla="val 5188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628362BA-1EEA-489D-CFD9-13C4BCFD2567}"/>
              </a:ext>
            </a:extLst>
          </p:cNvPr>
          <p:cNvSpPr/>
          <p:nvPr/>
        </p:nvSpPr>
        <p:spPr>
          <a:xfrm>
            <a:off x="6576289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12E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369E73D9-CA32-CB4E-3CDE-516404027344}"/>
              </a:ext>
            </a:extLst>
          </p:cNvPr>
          <p:cNvSpPr/>
          <p:nvPr/>
        </p:nvSpPr>
        <p:spPr>
          <a:xfrm>
            <a:off x="6518706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DF2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BFED1C27-D462-2C2D-61BC-58D2C20A0CE6}"/>
              </a:ext>
            </a:extLst>
          </p:cNvPr>
          <p:cNvSpPr/>
          <p:nvPr/>
        </p:nvSpPr>
        <p:spPr>
          <a:xfrm>
            <a:off x="6470039" y="924373"/>
            <a:ext cx="304800" cy="331963"/>
          </a:xfrm>
          <a:prstGeom prst="chevron">
            <a:avLst>
              <a:gd name="adj" fmla="val 5188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B40F06-761D-BBDF-F7A2-F3E8EA08F0CA}"/>
              </a:ext>
            </a:extLst>
          </p:cNvPr>
          <p:cNvSpPr txBox="1"/>
          <p:nvPr/>
        </p:nvSpPr>
        <p:spPr>
          <a:xfrm>
            <a:off x="50181" y="1272172"/>
            <a:ext cx="6724657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vô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vectơ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gian</a:t>
            </a:r>
            <a:endParaRPr lang="vi-VN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B044BB26-33DF-6EC0-581E-163753496DE4}"/>
              </a:ext>
            </a:extLst>
          </p:cNvPr>
          <p:cNvSpPr/>
          <p:nvPr/>
        </p:nvSpPr>
        <p:spPr>
          <a:xfrm>
            <a:off x="150141" y="1787030"/>
            <a:ext cx="10020019" cy="89457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B81DE0E-93B7-3AF6-7EA2-6E9619797C0F}"/>
              </a:ext>
            </a:extLst>
          </p:cNvPr>
          <p:cNvSpPr txBox="1"/>
          <p:nvPr/>
        </p:nvSpPr>
        <p:spPr>
          <a:xfrm>
            <a:off x="253316" y="1788709"/>
            <a:ext cx="102485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</a:t>
            </a:r>
            <a:r>
              <a:rPr lang="vi-VN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Đ</a:t>
            </a:r>
            <a:r>
              <a:rPr lang="en-US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8.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khái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niệm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vô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vectơ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gian</a:t>
            </a:r>
            <a:endParaRPr lang="vi-VN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nhắc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vô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vectơ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7D15C37-A365-2A5D-0A27-93F63FCA8B41}"/>
              </a:ext>
            </a:extLst>
          </p:cNvPr>
          <p:cNvSpPr txBox="1"/>
          <p:nvPr/>
        </p:nvSpPr>
        <p:spPr>
          <a:xfrm>
            <a:off x="100797" y="2640026"/>
            <a:ext cx="15581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vi-VN" sz="2400" b="1" i="1" u="sng" dirty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Lời 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C61BAF0-1145-E12C-7908-2128A988F668}"/>
                  </a:ext>
                </a:extLst>
              </p:cNvPr>
              <p:cNvSpPr txBox="1"/>
              <p:nvPr/>
            </p:nvSpPr>
            <p:spPr>
              <a:xfrm>
                <a:off x="197594" y="3037920"/>
                <a:ext cx="10248532" cy="10078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Cho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vecto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kí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vi-VN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xác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bởi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công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vi-VN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⁡(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C61BAF0-1145-E12C-7908-2128A988F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94" y="3037920"/>
                <a:ext cx="10248532" cy="1007840"/>
              </a:xfrm>
              <a:prstGeom prst="rect">
                <a:avLst/>
              </a:prstGeom>
              <a:blipFill>
                <a:blip r:embed="rId3"/>
                <a:stretch>
                  <a:fillRect l="-892" t="-602" b="-102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572C4CE-250E-59D5-E85C-50A55AA6E721}"/>
              </a:ext>
            </a:extLst>
          </p:cNvPr>
          <p:cNvSpPr/>
          <p:nvPr/>
        </p:nvSpPr>
        <p:spPr>
          <a:xfrm>
            <a:off x="312189" y="4220863"/>
            <a:ext cx="9969947" cy="1677346"/>
          </a:xfrm>
          <a:prstGeom prst="roundRect">
            <a:avLst/>
          </a:prstGeom>
          <a:solidFill>
            <a:srgbClr val="2E7990"/>
          </a:solidFill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00ACF7D-7F45-2645-4F32-98328100FBBD}"/>
                  </a:ext>
                </a:extLst>
              </p:cNvPr>
              <p:cNvSpPr txBox="1"/>
              <p:nvPr/>
            </p:nvSpPr>
            <p:spPr>
              <a:xfrm>
                <a:off x="422779" y="4239934"/>
                <a:ext cx="9474741" cy="16582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Trong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à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kí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xác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bởi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công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vi-VN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  <m:r>
                        <a:rPr lang="vi-VN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  <m: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  <m: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00ACF7D-7F45-2645-4F32-98328100F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79" y="4239934"/>
                <a:ext cx="9474741" cy="1658274"/>
              </a:xfrm>
              <a:prstGeom prst="rect">
                <a:avLst/>
              </a:prstGeom>
              <a:blipFill>
                <a:blip r:embed="rId4"/>
                <a:stretch>
                  <a:fillRect l="-965" t="-368" r="-9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405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2" grpId="0" animBg="1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336D951D-9BCE-EB77-2164-F1EB04F57906}"/>
              </a:ext>
            </a:extLst>
          </p:cNvPr>
          <p:cNvSpPr/>
          <p:nvPr/>
        </p:nvSpPr>
        <p:spPr>
          <a:xfrm>
            <a:off x="2419504" y="222765"/>
            <a:ext cx="6590221" cy="452148"/>
          </a:xfrm>
          <a:prstGeom prst="parallelogram">
            <a:avLst/>
          </a:prstGeom>
          <a:solidFill>
            <a:srgbClr val="DF29D6"/>
          </a:solidFill>
          <a:ln w="38100">
            <a:solidFill>
              <a:srgbClr val="DF29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0EFFC-5C82-E910-0232-1FA2F1A5C560}"/>
              </a:ext>
            </a:extLst>
          </p:cNvPr>
          <p:cNvSpPr txBox="1"/>
          <p:nvPr/>
        </p:nvSpPr>
        <p:spPr>
          <a:xfrm>
            <a:off x="3430004" y="162228"/>
            <a:ext cx="6099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VECTO TRONG KHÔNG GIAN</a:t>
            </a:r>
            <a:endParaRPr lang="en-AU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6DA2E7-C2F3-8C5C-3208-ACEBE52E7FEE}"/>
              </a:ext>
            </a:extLst>
          </p:cNvPr>
          <p:cNvCxnSpPr>
            <a:cxnSpLocks/>
          </p:cNvCxnSpPr>
          <p:nvPr/>
        </p:nvCxnSpPr>
        <p:spPr>
          <a:xfrm>
            <a:off x="2619024" y="141026"/>
            <a:ext cx="265189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5B482B0-F814-5BDF-64A2-40D520F00AF9}"/>
              </a:ext>
            </a:extLst>
          </p:cNvPr>
          <p:cNvSpPr/>
          <p:nvPr/>
        </p:nvSpPr>
        <p:spPr>
          <a:xfrm>
            <a:off x="2034908" y="44956"/>
            <a:ext cx="770329" cy="753037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C01D05-14B2-91AD-B23E-DFD75355AA90}"/>
              </a:ext>
            </a:extLst>
          </p:cNvPr>
          <p:cNvCxnSpPr>
            <a:cxnSpLocks/>
          </p:cNvCxnSpPr>
          <p:nvPr/>
        </p:nvCxnSpPr>
        <p:spPr>
          <a:xfrm>
            <a:off x="5270915" y="141026"/>
            <a:ext cx="2768185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D6FD48-69AE-7C55-465C-19E909645AFF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39BA7-9EF1-EA7D-27D2-863B870EBDEF}"/>
              </a:ext>
            </a:extLst>
          </p:cNvPr>
          <p:cNvCxnSpPr>
            <a:cxnSpLocks/>
          </p:cNvCxnSpPr>
          <p:nvPr/>
        </p:nvCxnSpPr>
        <p:spPr>
          <a:xfrm flipH="1">
            <a:off x="8960570" y="258436"/>
            <a:ext cx="113053" cy="48817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9C4FFF4-AFF7-4A25-76D6-D3E61A1989D9}"/>
              </a:ext>
            </a:extLst>
          </p:cNvPr>
          <p:cNvSpPr txBox="1"/>
          <p:nvPr/>
        </p:nvSpPr>
        <p:spPr>
          <a:xfrm>
            <a:off x="2034908" y="208437"/>
            <a:ext cx="11473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000" b="1" dirty="0">
                <a:solidFill>
                  <a:srgbClr val="0000FF"/>
                </a:solidFill>
              </a:rPr>
              <a:t>Bài 6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17F7A-8977-B85B-0DBD-4D7147201011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78DACE6C-1202-B04E-AF65-AD6F14F3210F}"/>
              </a:ext>
            </a:extLst>
          </p:cNvPr>
          <p:cNvSpPr/>
          <p:nvPr/>
        </p:nvSpPr>
        <p:spPr>
          <a:xfrm>
            <a:off x="312189" y="904462"/>
            <a:ext cx="6771363" cy="367710"/>
          </a:xfrm>
          <a:prstGeom prst="homePlate">
            <a:avLst/>
          </a:prstGeom>
          <a:ln w="28575">
            <a:solidFill>
              <a:srgbClr val="2E799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A4B2949-ECCE-DD11-51AA-DB5333542FB6}"/>
              </a:ext>
            </a:extLst>
          </p:cNvPr>
          <p:cNvSpPr/>
          <p:nvPr/>
        </p:nvSpPr>
        <p:spPr>
          <a:xfrm rot="18719252">
            <a:off x="116385" y="914142"/>
            <a:ext cx="339072" cy="329139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2E7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81B138-DE28-F661-32A8-F92737CAA79E}"/>
              </a:ext>
            </a:extLst>
          </p:cNvPr>
          <p:cNvSpPr txBox="1"/>
          <p:nvPr/>
        </p:nvSpPr>
        <p:spPr>
          <a:xfrm>
            <a:off x="100797" y="844510"/>
            <a:ext cx="193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.VnBook-Antiqua" panose="020B7200000000000000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AE4E2B-D757-FF71-D224-7CB66341637B}"/>
              </a:ext>
            </a:extLst>
          </p:cNvPr>
          <p:cNvSpPr txBox="1"/>
          <p:nvPr/>
        </p:nvSpPr>
        <p:spPr>
          <a:xfrm>
            <a:off x="512872" y="904445"/>
            <a:ext cx="610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TÍCH VÔ HƯỚNG CỦA HAI VÉC TƠ TRONG KHÔNG GIAN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F1BEB132-1ADD-6429-9FCC-FD1968A4425A}"/>
              </a:ext>
            </a:extLst>
          </p:cNvPr>
          <p:cNvSpPr/>
          <p:nvPr/>
        </p:nvSpPr>
        <p:spPr>
          <a:xfrm>
            <a:off x="6688827" y="923783"/>
            <a:ext cx="304800" cy="335649"/>
          </a:xfrm>
          <a:prstGeom prst="chevron">
            <a:avLst>
              <a:gd name="adj" fmla="val 5188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B6E09EA7-625B-E984-A83D-A041667EC327}"/>
              </a:ext>
            </a:extLst>
          </p:cNvPr>
          <p:cNvSpPr/>
          <p:nvPr/>
        </p:nvSpPr>
        <p:spPr>
          <a:xfrm>
            <a:off x="6631037" y="924511"/>
            <a:ext cx="304800" cy="335649"/>
          </a:xfrm>
          <a:prstGeom prst="chevron">
            <a:avLst>
              <a:gd name="adj" fmla="val 5188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628362BA-1EEA-489D-CFD9-13C4BCFD2567}"/>
              </a:ext>
            </a:extLst>
          </p:cNvPr>
          <p:cNvSpPr/>
          <p:nvPr/>
        </p:nvSpPr>
        <p:spPr>
          <a:xfrm>
            <a:off x="6576289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12E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369E73D9-CA32-CB4E-3CDE-516404027344}"/>
              </a:ext>
            </a:extLst>
          </p:cNvPr>
          <p:cNvSpPr/>
          <p:nvPr/>
        </p:nvSpPr>
        <p:spPr>
          <a:xfrm>
            <a:off x="6518706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DF2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BFED1C27-D462-2C2D-61BC-58D2C20A0CE6}"/>
              </a:ext>
            </a:extLst>
          </p:cNvPr>
          <p:cNvSpPr/>
          <p:nvPr/>
        </p:nvSpPr>
        <p:spPr>
          <a:xfrm>
            <a:off x="6470039" y="924373"/>
            <a:ext cx="304800" cy="331963"/>
          </a:xfrm>
          <a:prstGeom prst="chevron">
            <a:avLst>
              <a:gd name="adj" fmla="val 5188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B40F06-761D-BBDF-F7A2-F3E8EA08F0CA}"/>
              </a:ext>
            </a:extLst>
          </p:cNvPr>
          <p:cNvSpPr txBox="1"/>
          <p:nvPr/>
        </p:nvSpPr>
        <p:spPr>
          <a:xfrm>
            <a:off x="50181" y="1272172"/>
            <a:ext cx="6724657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vô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vectơ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gian</a:t>
            </a:r>
            <a:endParaRPr lang="vi-VN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572C4CE-250E-59D5-E85C-50A55AA6E721}"/>
              </a:ext>
            </a:extLst>
          </p:cNvPr>
          <p:cNvSpPr/>
          <p:nvPr/>
        </p:nvSpPr>
        <p:spPr>
          <a:xfrm>
            <a:off x="285941" y="1866770"/>
            <a:ext cx="9969947" cy="1677346"/>
          </a:xfrm>
          <a:prstGeom prst="roundRect">
            <a:avLst/>
          </a:prstGeom>
          <a:solidFill>
            <a:srgbClr val="2E7990"/>
          </a:solidFill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00ACF7D-7F45-2645-4F32-98328100FBBD}"/>
                  </a:ext>
                </a:extLst>
              </p:cNvPr>
              <p:cNvSpPr txBox="1"/>
              <p:nvPr/>
            </p:nvSpPr>
            <p:spPr>
              <a:xfrm>
                <a:off x="396531" y="1885841"/>
                <a:ext cx="9474741" cy="16582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Trong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à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kí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xác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bởi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công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vi-VN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  <m:r>
                        <a:rPr lang="vi-VN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  <m: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  <m:r>
                        <a:rPr lang="vi-VN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00ACF7D-7F45-2645-4F32-98328100F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531" y="1885841"/>
                <a:ext cx="9474741" cy="1658274"/>
              </a:xfrm>
              <a:prstGeom prst="rect">
                <a:avLst/>
              </a:prstGeom>
              <a:blipFill>
                <a:blip r:embed="rId3"/>
                <a:stretch>
                  <a:fillRect l="-965" t="-368" r="-103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9E32DBE-26AF-D7A8-84C9-45099318EB20}"/>
              </a:ext>
            </a:extLst>
          </p:cNvPr>
          <p:cNvSpPr txBox="1"/>
          <p:nvPr/>
        </p:nvSpPr>
        <p:spPr>
          <a:xfrm>
            <a:off x="285921" y="3543939"/>
            <a:ext cx="1182716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Chú</a:t>
            </a:r>
            <a:r>
              <a:rPr lang="en-US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ý</a:t>
            </a:r>
            <a:endParaRPr lang="vi-VN" sz="2400" i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5C2A7F-89E4-8F1D-5EAB-BCC6A34F5809}"/>
                  </a:ext>
                </a:extLst>
              </p:cNvPr>
              <p:cNvSpPr txBox="1"/>
              <p:nvPr/>
            </p:nvSpPr>
            <p:spPr>
              <a:xfrm>
                <a:off x="457593" y="3957703"/>
                <a:ext cx="6118696" cy="5040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- Quy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5C2A7F-89E4-8F1D-5EAB-BCC6A34F5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93" y="3957703"/>
                <a:ext cx="6118696" cy="504049"/>
              </a:xfrm>
              <a:prstGeom prst="rect">
                <a:avLst/>
              </a:prstGeom>
              <a:blipFill>
                <a:blip r:embed="rId4"/>
                <a:stretch>
                  <a:fillRect l="-1494" t="-1205" b="-2650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78D2E8C-2268-A989-BC60-CB8972939F00}"/>
                  </a:ext>
                </a:extLst>
              </p:cNvPr>
              <p:cNvSpPr txBox="1"/>
              <p:nvPr/>
            </p:nvSpPr>
            <p:spPr>
              <a:xfrm>
                <a:off x="457593" y="4483063"/>
                <a:ext cx="7956833" cy="5040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- Cho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 Khi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đó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⊥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⇔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78D2E8C-2268-A989-BC60-CB8972939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93" y="4483063"/>
                <a:ext cx="7956833" cy="504049"/>
              </a:xfrm>
              <a:prstGeom prst="rect">
                <a:avLst/>
              </a:prstGeom>
              <a:blipFill>
                <a:blip r:embed="rId5"/>
                <a:stretch>
                  <a:fillRect l="-1149" t="-1205" b="-2650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8B96E0B-9853-DDA0-A6E2-5BE2687C0B2D}"/>
                  </a:ext>
                </a:extLst>
              </p:cNvPr>
              <p:cNvSpPr txBox="1"/>
              <p:nvPr/>
            </p:nvSpPr>
            <p:spPr>
              <a:xfrm>
                <a:off x="457593" y="5019459"/>
                <a:ext cx="6118696" cy="4603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-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mọi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, ta có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sSup>
                      <m:sSupPr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|</m:t>
                        </m:r>
                      </m:e>
                      <m:sup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8B96E0B-9853-DDA0-A6E2-5BE2687C0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93" y="5019459"/>
                <a:ext cx="6118696" cy="460382"/>
              </a:xfrm>
              <a:prstGeom prst="rect">
                <a:avLst/>
              </a:prstGeom>
              <a:blipFill>
                <a:blip r:embed="rId6"/>
                <a:stretch>
                  <a:fillRect l="-1494" t="-18421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5CE9FC2-9E50-429E-FCA7-B97D2B514762}"/>
                  </a:ext>
                </a:extLst>
              </p:cNvPr>
              <p:cNvSpPr txBox="1"/>
              <p:nvPr/>
            </p:nvSpPr>
            <p:spPr>
              <a:xfrm>
                <a:off x="457593" y="5585828"/>
                <a:ext cx="4299233" cy="5040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-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thì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5CE9FC2-9E50-429E-FCA7-B97D2B514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93" y="5585828"/>
                <a:ext cx="4299233" cy="504049"/>
              </a:xfrm>
              <a:prstGeom prst="rect">
                <a:avLst/>
              </a:prstGeom>
              <a:blipFill>
                <a:blip r:embed="rId7"/>
                <a:stretch>
                  <a:fillRect l="-2128" t="-1205" b="-2650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BBEB3B8-095B-8AA2-1670-E550241F9D3F}"/>
                  </a:ext>
                </a:extLst>
              </p:cNvPr>
              <p:cNvSpPr txBox="1"/>
              <p:nvPr/>
            </p:nvSpPr>
            <p:spPr>
              <a:xfrm>
                <a:off x="4436009" y="5339043"/>
                <a:ext cx="2864795" cy="10170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a:rPr lang="en-US" sz="2400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acc>
                        </m:num>
                        <m:den>
                          <m:r>
                            <a:rPr lang="en-US" sz="24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|</m:t>
                          </m:r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4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|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sz="24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|</m:t>
                          </m:r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acc>
                          <m:r>
                            <a:rPr lang="en-US" sz="24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BBEB3B8-095B-8AA2-1670-E550241F9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009" y="5339043"/>
                <a:ext cx="2864795" cy="10170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68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2" grpId="0"/>
      <p:bldP spid="25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336D951D-9BCE-EB77-2164-F1EB04F57906}"/>
              </a:ext>
            </a:extLst>
          </p:cNvPr>
          <p:cNvSpPr/>
          <p:nvPr/>
        </p:nvSpPr>
        <p:spPr>
          <a:xfrm>
            <a:off x="2419504" y="222765"/>
            <a:ext cx="6590221" cy="452148"/>
          </a:xfrm>
          <a:prstGeom prst="parallelogram">
            <a:avLst/>
          </a:prstGeom>
          <a:solidFill>
            <a:srgbClr val="DF29D6"/>
          </a:solidFill>
          <a:ln w="38100">
            <a:solidFill>
              <a:srgbClr val="DF29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0EFFC-5C82-E910-0232-1FA2F1A5C560}"/>
              </a:ext>
            </a:extLst>
          </p:cNvPr>
          <p:cNvSpPr txBox="1"/>
          <p:nvPr/>
        </p:nvSpPr>
        <p:spPr>
          <a:xfrm>
            <a:off x="3430004" y="162228"/>
            <a:ext cx="6099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VECTO TRONG KHÔNG GIAN</a:t>
            </a:r>
            <a:endParaRPr lang="en-AU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6DA2E7-C2F3-8C5C-3208-ACEBE52E7FEE}"/>
              </a:ext>
            </a:extLst>
          </p:cNvPr>
          <p:cNvCxnSpPr>
            <a:cxnSpLocks/>
          </p:cNvCxnSpPr>
          <p:nvPr/>
        </p:nvCxnSpPr>
        <p:spPr>
          <a:xfrm>
            <a:off x="2619024" y="141026"/>
            <a:ext cx="265189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5B482B0-F814-5BDF-64A2-40D520F00AF9}"/>
              </a:ext>
            </a:extLst>
          </p:cNvPr>
          <p:cNvSpPr/>
          <p:nvPr/>
        </p:nvSpPr>
        <p:spPr>
          <a:xfrm>
            <a:off x="2034908" y="44956"/>
            <a:ext cx="770329" cy="753037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C01D05-14B2-91AD-B23E-DFD75355AA90}"/>
              </a:ext>
            </a:extLst>
          </p:cNvPr>
          <p:cNvCxnSpPr>
            <a:cxnSpLocks/>
          </p:cNvCxnSpPr>
          <p:nvPr/>
        </p:nvCxnSpPr>
        <p:spPr>
          <a:xfrm>
            <a:off x="5270915" y="141026"/>
            <a:ext cx="2768185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D6FD48-69AE-7C55-465C-19E909645AFF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39BA7-9EF1-EA7D-27D2-863B870EBDEF}"/>
              </a:ext>
            </a:extLst>
          </p:cNvPr>
          <p:cNvCxnSpPr>
            <a:cxnSpLocks/>
          </p:cNvCxnSpPr>
          <p:nvPr/>
        </p:nvCxnSpPr>
        <p:spPr>
          <a:xfrm flipH="1">
            <a:off x="8960570" y="258436"/>
            <a:ext cx="113053" cy="48817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9C4FFF4-AFF7-4A25-76D6-D3E61A1989D9}"/>
              </a:ext>
            </a:extLst>
          </p:cNvPr>
          <p:cNvSpPr txBox="1"/>
          <p:nvPr/>
        </p:nvSpPr>
        <p:spPr>
          <a:xfrm>
            <a:off x="2034908" y="208437"/>
            <a:ext cx="11473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000" b="1" dirty="0">
                <a:solidFill>
                  <a:srgbClr val="0000FF"/>
                </a:solidFill>
              </a:rPr>
              <a:t>Bài 6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17F7A-8977-B85B-0DBD-4D7147201011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78DACE6C-1202-B04E-AF65-AD6F14F3210F}"/>
              </a:ext>
            </a:extLst>
          </p:cNvPr>
          <p:cNvSpPr/>
          <p:nvPr/>
        </p:nvSpPr>
        <p:spPr>
          <a:xfrm>
            <a:off x="312189" y="904462"/>
            <a:ext cx="6771363" cy="367710"/>
          </a:xfrm>
          <a:prstGeom prst="homePlate">
            <a:avLst/>
          </a:prstGeom>
          <a:ln w="28575">
            <a:solidFill>
              <a:srgbClr val="2E799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A4B2949-ECCE-DD11-51AA-DB5333542FB6}"/>
              </a:ext>
            </a:extLst>
          </p:cNvPr>
          <p:cNvSpPr/>
          <p:nvPr/>
        </p:nvSpPr>
        <p:spPr>
          <a:xfrm rot="18719252">
            <a:off x="116385" y="914142"/>
            <a:ext cx="339072" cy="329139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2E7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81B138-DE28-F661-32A8-F92737CAA79E}"/>
              </a:ext>
            </a:extLst>
          </p:cNvPr>
          <p:cNvSpPr txBox="1"/>
          <p:nvPr/>
        </p:nvSpPr>
        <p:spPr>
          <a:xfrm>
            <a:off x="100797" y="844510"/>
            <a:ext cx="193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.VnBook-Antiqua" panose="020B7200000000000000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AE4E2B-D757-FF71-D224-7CB66341637B}"/>
              </a:ext>
            </a:extLst>
          </p:cNvPr>
          <p:cNvSpPr txBox="1"/>
          <p:nvPr/>
        </p:nvSpPr>
        <p:spPr>
          <a:xfrm>
            <a:off x="512872" y="904445"/>
            <a:ext cx="610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TÍCH VÔ HƯỚNG CỦA HAI VÉC TƠ TRONG KHÔNG GIAN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F1BEB132-1ADD-6429-9FCC-FD1968A4425A}"/>
              </a:ext>
            </a:extLst>
          </p:cNvPr>
          <p:cNvSpPr/>
          <p:nvPr/>
        </p:nvSpPr>
        <p:spPr>
          <a:xfrm>
            <a:off x="6688827" y="923783"/>
            <a:ext cx="304800" cy="335649"/>
          </a:xfrm>
          <a:prstGeom prst="chevron">
            <a:avLst>
              <a:gd name="adj" fmla="val 5188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B6E09EA7-625B-E984-A83D-A041667EC327}"/>
              </a:ext>
            </a:extLst>
          </p:cNvPr>
          <p:cNvSpPr/>
          <p:nvPr/>
        </p:nvSpPr>
        <p:spPr>
          <a:xfrm>
            <a:off x="6631037" y="924511"/>
            <a:ext cx="304800" cy="335649"/>
          </a:xfrm>
          <a:prstGeom prst="chevron">
            <a:avLst>
              <a:gd name="adj" fmla="val 5188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628362BA-1EEA-489D-CFD9-13C4BCFD2567}"/>
              </a:ext>
            </a:extLst>
          </p:cNvPr>
          <p:cNvSpPr/>
          <p:nvPr/>
        </p:nvSpPr>
        <p:spPr>
          <a:xfrm>
            <a:off x="6576289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12E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369E73D9-CA32-CB4E-3CDE-516404027344}"/>
              </a:ext>
            </a:extLst>
          </p:cNvPr>
          <p:cNvSpPr/>
          <p:nvPr/>
        </p:nvSpPr>
        <p:spPr>
          <a:xfrm>
            <a:off x="6518706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DF2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BFED1C27-D462-2C2D-61BC-58D2C20A0CE6}"/>
              </a:ext>
            </a:extLst>
          </p:cNvPr>
          <p:cNvSpPr/>
          <p:nvPr/>
        </p:nvSpPr>
        <p:spPr>
          <a:xfrm>
            <a:off x="6470039" y="924373"/>
            <a:ext cx="304800" cy="331963"/>
          </a:xfrm>
          <a:prstGeom prst="chevron">
            <a:avLst>
              <a:gd name="adj" fmla="val 5188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B40F06-761D-BBDF-F7A2-F3E8EA08F0CA}"/>
              </a:ext>
            </a:extLst>
          </p:cNvPr>
          <p:cNvSpPr txBox="1"/>
          <p:nvPr/>
        </p:nvSpPr>
        <p:spPr>
          <a:xfrm>
            <a:off x="50181" y="1272172"/>
            <a:ext cx="6724657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vô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vectơ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gian</a:t>
            </a:r>
            <a:endParaRPr lang="vi-VN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EBE4774-3DD8-B19D-A3AF-80D9ED5CA84D}"/>
              </a:ext>
            </a:extLst>
          </p:cNvPr>
          <p:cNvSpPr/>
          <p:nvPr/>
        </p:nvSpPr>
        <p:spPr>
          <a:xfrm>
            <a:off x="197593" y="1748903"/>
            <a:ext cx="11543692" cy="128492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F25635-F870-086D-9392-01DE4760A947}"/>
                  </a:ext>
                </a:extLst>
              </p:cNvPr>
              <p:cNvSpPr txBox="1"/>
              <p:nvPr/>
            </p:nvSpPr>
            <p:spPr>
              <a:xfrm>
                <a:off x="197593" y="1781286"/>
                <a:ext cx="11543692" cy="12475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Ví </a:t>
                </a:r>
                <a:r>
                  <a:rPr lang="en-US" sz="2400" b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10.</a:t>
                </a:r>
                <a:r>
                  <a:rPr lang="en-US" sz="24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Cho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chóp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tứ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𝐴𝐵𝐶𝐷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có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dài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tất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cả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(H.2.26). 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sau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	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𝐴𝑆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						b)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𝐴𝑆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F25635-F870-086D-9392-01DE4760A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93" y="1781286"/>
                <a:ext cx="11543692" cy="1247521"/>
              </a:xfrm>
              <a:prstGeom prst="rect">
                <a:avLst/>
              </a:prstGeom>
              <a:blipFill>
                <a:blip r:embed="rId3"/>
                <a:stretch>
                  <a:fillRect l="-792" t="-3902" b="-1024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AF100698-E056-B121-00E0-9C0500CD9ED1}"/>
              </a:ext>
            </a:extLst>
          </p:cNvPr>
          <p:cNvSpPr txBox="1"/>
          <p:nvPr/>
        </p:nvSpPr>
        <p:spPr>
          <a:xfrm>
            <a:off x="100797" y="3048889"/>
            <a:ext cx="15581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vi-VN" sz="2400" b="1" i="1" u="sng" dirty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Lời giải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EF979CDF-39D0-182F-CB4E-857A032A2FB3}"/>
              </a:ext>
            </a:extLst>
          </p:cNvPr>
          <p:cNvCxnSpPr>
            <a:cxnSpLocks/>
          </p:cNvCxnSpPr>
          <p:nvPr/>
        </p:nvCxnSpPr>
        <p:spPr>
          <a:xfrm>
            <a:off x="511796" y="5368682"/>
            <a:ext cx="2124903" cy="1120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0B30051-7E96-3DDC-C791-FF82A7571393}"/>
              </a:ext>
            </a:extLst>
          </p:cNvPr>
          <p:cNvCxnSpPr>
            <a:cxnSpLocks/>
          </p:cNvCxnSpPr>
          <p:nvPr/>
        </p:nvCxnSpPr>
        <p:spPr>
          <a:xfrm>
            <a:off x="2549784" y="5379891"/>
            <a:ext cx="953035" cy="990444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DAB825B-C0BE-3D37-1D81-A95D7D44ACE4}"/>
              </a:ext>
            </a:extLst>
          </p:cNvPr>
          <p:cNvCxnSpPr>
            <a:cxnSpLocks/>
          </p:cNvCxnSpPr>
          <p:nvPr/>
        </p:nvCxnSpPr>
        <p:spPr>
          <a:xfrm flipH="1">
            <a:off x="1426368" y="6370335"/>
            <a:ext cx="20999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EAAE61B-5053-8D51-EE9F-5E205BC855B5}"/>
              </a:ext>
            </a:extLst>
          </p:cNvPr>
          <p:cNvCxnSpPr>
            <a:cxnSpLocks/>
          </p:cNvCxnSpPr>
          <p:nvPr/>
        </p:nvCxnSpPr>
        <p:spPr>
          <a:xfrm>
            <a:off x="1898383" y="3664506"/>
            <a:ext cx="660736" cy="1754073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0D8ADB7B-325C-D1C8-1B93-DACEB7C90EB8}"/>
              </a:ext>
            </a:extLst>
          </p:cNvPr>
          <p:cNvSpPr txBox="1"/>
          <p:nvPr/>
        </p:nvSpPr>
        <p:spPr>
          <a:xfrm>
            <a:off x="3544485" y="622123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D20CD63-3611-C23B-97BD-A2C6247B97BE}"/>
              </a:ext>
            </a:extLst>
          </p:cNvPr>
          <p:cNvSpPr txBox="1"/>
          <p:nvPr/>
        </p:nvSpPr>
        <p:spPr>
          <a:xfrm>
            <a:off x="1178372" y="634358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0B44AAA-E390-EE7A-785A-2D680DE6C532}"/>
              </a:ext>
            </a:extLst>
          </p:cNvPr>
          <p:cNvSpPr txBox="1"/>
          <p:nvPr/>
        </p:nvSpPr>
        <p:spPr>
          <a:xfrm>
            <a:off x="145778" y="50870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07E1B83-3B65-1F17-AC0A-7D7562DB1CC9}"/>
              </a:ext>
            </a:extLst>
          </p:cNvPr>
          <p:cNvCxnSpPr>
            <a:cxnSpLocks/>
          </p:cNvCxnSpPr>
          <p:nvPr/>
        </p:nvCxnSpPr>
        <p:spPr>
          <a:xfrm flipH="1">
            <a:off x="533729" y="3618763"/>
            <a:ext cx="1355806" cy="173694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9463822-06AF-50F7-E74D-99EF808F17EF}"/>
              </a:ext>
            </a:extLst>
          </p:cNvPr>
          <p:cNvCxnSpPr>
            <a:cxnSpLocks/>
          </p:cNvCxnSpPr>
          <p:nvPr/>
        </p:nvCxnSpPr>
        <p:spPr>
          <a:xfrm flipH="1">
            <a:off x="1455329" y="3655720"/>
            <a:ext cx="426527" cy="26904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7E701EF-5C91-0DF9-7A3C-433B2E3649B6}"/>
              </a:ext>
            </a:extLst>
          </p:cNvPr>
          <p:cNvCxnSpPr>
            <a:cxnSpLocks/>
          </p:cNvCxnSpPr>
          <p:nvPr/>
        </p:nvCxnSpPr>
        <p:spPr>
          <a:xfrm flipH="1" flipV="1">
            <a:off x="1889203" y="3618763"/>
            <a:ext cx="1624678" cy="272482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60C4064C-3B46-D429-4DF6-E475FB549C5E}"/>
              </a:ext>
            </a:extLst>
          </p:cNvPr>
          <p:cNvSpPr txBox="1"/>
          <p:nvPr/>
        </p:nvSpPr>
        <p:spPr>
          <a:xfrm>
            <a:off x="2519726" y="4980272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89D395E-A6D1-F3B7-F7A7-5A83D9BA1296}"/>
              </a:ext>
            </a:extLst>
          </p:cNvPr>
          <p:cNvSpPr txBox="1"/>
          <p:nvPr/>
        </p:nvSpPr>
        <p:spPr>
          <a:xfrm>
            <a:off x="1487303" y="336305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D580B1F2-4726-FA7C-FC04-20B7F7FCC760}"/>
              </a:ext>
            </a:extLst>
          </p:cNvPr>
          <p:cNvSpPr/>
          <p:nvPr/>
        </p:nvSpPr>
        <p:spPr>
          <a:xfrm>
            <a:off x="1832825" y="3576420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4C24D44-D28D-75B2-9AAC-ADCC84C38DEF}"/>
              </a:ext>
            </a:extLst>
          </p:cNvPr>
          <p:cNvCxnSpPr>
            <a:cxnSpLocks/>
          </p:cNvCxnSpPr>
          <p:nvPr/>
        </p:nvCxnSpPr>
        <p:spPr>
          <a:xfrm>
            <a:off x="511796" y="5360224"/>
            <a:ext cx="926672" cy="101011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id="{FC284C5E-F14B-5156-9ABE-45AE4616BB9D}"/>
              </a:ext>
            </a:extLst>
          </p:cNvPr>
          <p:cNvSpPr/>
          <p:nvPr/>
        </p:nvSpPr>
        <p:spPr>
          <a:xfrm>
            <a:off x="2504529" y="5330847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54C8CF07-8207-2EEE-E3A1-8BA96B4C1419}"/>
              </a:ext>
            </a:extLst>
          </p:cNvPr>
          <p:cNvCxnSpPr>
            <a:cxnSpLocks/>
            <a:endCxn id="109" idx="3"/>
          </p:cNvCxnSpPr>
          <p:nvPr/>
        </p:nvCxnSpPr>
        <p:spPr>
          <a:xfrm flipV="1">
            <a:off x="559371" y="3662341"/>
            <a:ext cx="1287403" cy="167031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8E73EE87-F010-134B-1D72-0A4FC5191F6E}"/>
                  </a:ext>
                </a:extLst>
              </p:cNvPr>
              <p:cNvSpPr txBox="1"/>
              <p:nvPr/>
            </p:nvSpPr>
            <p:spPr>
              <a:xfrm>
                <a:off x="4424894" y="3230000"/>
                <a:ext cx="750802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a) Tam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giác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𝑆𝐴𝐷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có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ba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cạnh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bằng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nhau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nên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tam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giác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đều</a:t>
                </a:r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8E73EE87-F010-134B-1D72-0A4FC5191F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894" y="3230000"/>
                <a:ext cx="7508026" cy="461665"/>
              </a:xfrm>
              <a:prstGeom prst="rect">
                <a:avLst/>
              </a:prstGeom>
              <a:blipFill>
                <a:blip r:embed="rId4"/>
                <a:stretch>
                  <a:fillRect l="-1299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B61671FE-3A30-B381-3CF0-A50A6EE27AE5}"/>
                  </a:ext>
                </a:extLst>
              </p:cNvPr>
              <p:cNvSpPr txBox="1"/>
              <p:nvPr/>
            </p:nvSpPr>
            <p:spPr>
              <a:xfrm>
                <a:off x="4666069" y="4154859"/>
                <a:ext cx="390769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Tứ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giác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𝐴𝐵𝐶𝐷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vuông</a:t>
                </a:r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B61671FE-3A30-B381-3CF0-A50A6EE27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69" y="4154859"/>
                <a:ext cx="3907695" cy="461665"/>
              </a:xfrm>
              <a:prstGeom prst="rect">
                <a:avLst/>
              </a:prstGeom>
              <a:blipFill>
                <a:blip r:embed="rId5"/>
                <a:stretch>
                  <a:fillRect l="-2340" t="-10667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E6C44B58-D469-5014-618A-23C1D530CD55}"/>
                  </a:ext>
                </a:extLst>
              </p:cNvPr>
              <p:cNvSpPr txBox="1"/>
              <p:nvPr/>
            </p:nvSpPr>
            <p:spPr>
              <a:xfrm>
                <a:off x="4577201" y="5336843"/>
                <a:ext cx="4223251" cy="6406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𝐴𝑆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𝐴𝑆</m:t>
                          </m:r>
                        </m:e>
                      </m:acc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60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E6C44B58-D469-5014-618A-23C1D530CD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201" y="5336843"/>
                <a:ext cx="4223251" cy="6406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FA532879-D016-B44D-FA14-CA696223FDC6}"/>
                  </a:ext>
                </a:extLst>
              </p:cNvPr>
              <p:cNvSpPr txBox="1"/>
              <p:nvPr/>
            </p:nvSpPr>
            <p:spPr>
              <a:xfrm>
                <a:off x="4758043" y="3650854"/>
                <a:ext cx="2025394" cy="4739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4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vi-VN" sz="240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𝑆𝐴𝐷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60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FA532879-D016-B44D-FA14-CA696223F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043" y="3650854"/>
                <a:ext cx="2025394" cy="4739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9978759B-9DB5-4BE6-804D-DA6CACD3BC71}"/>
                  </a:ext>
                </a:extLst>
              </p:cNvPr>
              <p:cNvSpPr txBox="1"/>
              <p:nvPr/>
            </p:nvSpPr>
            <p:spPr>
              <a:xfrm>
                <a:off x="4666069" y="4588024"/>
                <a:ext cx="1758460" cy="5088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𝐴𝐷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𝐵𝐶</m:t>
                          </m:r>
                        </m:e>
                      </m:acc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9978759B-9DB5-4BE6-804D-DA6CACD3B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69" y="4588024"/>
                <a:ext cx="1758460" cy="5088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996E62CF-5B09-6BA9-E6CF-95EADBFAFB24}"/>
                  </a:ext>
                </a:extLst>
              </p:cNvPr>
              <p:cNvSpPr txBox="1"/>
              <p:nvPr/>
            </p:nvSpPr>
            <p:spPr>
              <a:xfrm>
                <a:off x="6243356" y="4575329"/>
                <a:ext cx="3273849" cy="5184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𝐴𝑆</m:t>
                          </m:r>
                        </m:e>
                      </m:acc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𝐴𝑆</m:t>
                          </m:r>
                        </m:e>
                      </m:acc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𝐴𝐷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996E62CF-5B09-6BA9-E6CF-95EADBFAF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356" y="4575329"/>
                <a:ext cx="3273849" cy="5184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DD3C01D6-A841-6FD0-79D2-9CD190C63A11}"/>
                  </a:ext>
                </a:extLst>
              </p:cNvPr>
              <p:cNvSpPr txBox="1"/>
              <p:nvPr/>
            </p:nvSpPr>
            <p:spPr>
              <a:xfrm>
                <a:off x="9362812" y="4619828"/>
                <a:ext cx="1053728" cy="4739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𝑆𝐴𝐷</m:t>
                          </m:r>
                        </m:e>
                      </m:acc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DD3C01D6-A841-6FD0-79D2-9CD190C63A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2812" y="4619828"/>
                <a:ext cx="1053728" cy="4739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105F90DD-7AB7-024B-A7D3-C1F891EF7611}"/>
                  </a:ext>
                </a:extLst>
              </p:cNvPr>
              <p:cNvSpPr txBox="1"/>
              <p:nvPr/>
            </p:nvSpPr>
            <p:spPr>
              <a:xfrm>
                <a:off x="10271697" y="4641539"/>
                <a:ext cx="1063994" cy="4739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60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105F90DD-7AB7-024B-A7D3-C1F891EF76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1697" y="4641539"/>
                <a:ext cx="1063994" cy="47397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AB40A350-A876-F0D9-88D3-43BB1EDB68FA}"/>
                  </a:ext>
                </a:extLst>
              </p:cNvPr>
              <p:cNvSpPr txBox="1"/>
              <p:nvPr/>
            </p:nvSpPr>
            <p:spPr>
              <a:xfrm>
                <a:off x="8453451" y="5128796"/>
                <a:ext cx="1818246" cy="9348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f>
                        <m:fPr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AB40A350-A876-F0D9-88D3-43BB1EDB6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3451" y="5128796"/>
                <a:ext cx="1818246" cy="93480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93DB4E8B-DE67-EE75-8C4B-B727991293EA}"/>
                  </a:ext>
                </a:extLst>
              </p:cNvPr>
              <p:cNvSpPr txBox="1"/>
              <p:nvPr/>
            </p:nvSpPr>
            <p:spPr>
              <a:xfrm>
                <a:off x="9862672" y="5093804"/>
                <a:ext cx="1063637" cy="9853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93DB4E8B-DE67-EE75-8C4B-B72799129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2672" y="5093804"/>
                <a:ext cx="1063637" cy="98533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Oval 153">
            <a:extLst>
              <a:ext uri="{FF2B5EF4-FFF2-40B4-BE49-F238E27FC236}">
                <a16:creationId xmlns:a16="http://schemas.microsoft.com/office/drawing/2014/main" id="{D38A5B25-F3AB-AD4B-DAE3-BA015C78708D}"/>
              </a:ext>
            </a:extLst>
          </p:cNvPr>
          <p:cNvSpPr/>
          <p:nvPr/>
        </p:nvSpPr>
        <p:spPr>
          <a:xfrm>
            <a:off x="1398928" y="6311562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99D8495B-DD59-48C2-75B1-75352B422331}"/>
              </a:ext>
            </a:extLst>
          </p:cNvPr>
          <p:cNvCxnSpPr>
            <a:cxnSpLocks/>
          </p:cNvCxnSpPr>
          <p:nvPr/>
        </p:nvCxnSpPr>
        <p:spPr>
          <a:xfrm>
            <a:off x="2551152" y="5379890"/>
            <a:ext cx="912268" cy="944021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>
            <a:extLst>
              <a:ext uri="{FF2B5EF4-FFF2-40B4-BE49-F238E27FC236}">
                <a16:creationId xmlns:a16="http://schemas.microsoft.com/office/drawing/2014/main" id="{A52CB144-5076-F54E-5A6A-D20CDA174963}"/>
              </a:ext>
            </a:extLst>
          </p:cNvPr>
          <p:cNvSpPr/>
          <p:nvPr/>
        </p:nvSpPr>
        <p:spPr>
          <a:xfrm>
            <a:off x="478070" y="5317916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CDB4D564-0A17-782B-9350-D2B6E557FAA0}"/>
              </a:ext>
            </a:extLst>
          </p:cNvPr>
          <p:cNvSpPr/>
          <p:nvPr/>
        </p:nvSpPr>
        <p:spPr>
          <a:xfrm>
            <a:off x="3460266" y="6311709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F2361AD4-F08F-9EDE-21A2-72D5D4543CC3}"/>
              </a:ext>
            </a:extLst>
          </p:cNvPr>
          <p:cNvCxnSpPr>
            <a:cxnSpLocks/>
          </p:cNvCxnSpPr>
          <p:nvPr/>
        </p:nvCxnSpPr>
        <p:spPr>
          <a:xfrm>
            <a:off x="551751" y="5405742"/>
            <a:ext cx="853506" cy="922467"/>
          </a:xfrm>
          <a:prstGeom prst="straightConnector1">
            <a:avLst/>
          </a:prstGeom>
          <a:ln w="38100">
            <a:solidFill>
              <a:srgbClr val="DF29D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">
            <a:extLst>
              <a:ext uri="{FF2B5EF4-FFF2-40B4-BE49-F238E27FC236}">
                <a16:creationId xmlns:a16="http://schemas.microsoft.com/office/drawing/2014/main" id="{41D19D50-616D-1F82-C922-D083097E7C1C}"/>
              </a:ext>
            </a:extLst>
          </p:cNvPr>
          <p:cNvSpPr txBox="1"/>
          <p:nvPr/>
        </p:nvSpPr>
        <p:spPr>
          <a:xfrm>
            <a:off x="1835369" y="5531094"/>
            <a:ext cx="400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A00"/>
                </a:solidFill>
              </a:rPr>
              <a:t>3</a:t>
            </a:r>
            <a:endParaRPr lang="vi-VN" dirty="0">
              <a:solidFill>
                <a:srgbClr val="002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8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7" grpId="0"/>
      <p:bldP spid="108" grpId="0"/>
      <p:bldP spid="109" grpId="0" animBg="1"/>
      <p:bldP spid="118" grpId="0" animBg="1"/>
      <p:bldP spid="138" grpId="0"/>
      <p:bldP spid="141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4" grpId="0" animBg="1"/>
      <p:bldP spid="159" grpId="0" animBg="1"/>
      <p:bldP spid="1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336D951D-9BCE-EB77-2164-F1EB04F57906}"/>
              </a:ext>
            </a:extLst>
          </p:cNvPr>
          <p:cNvSpPr/>
          <p:nvPr/>
        </p:nvSpPr>
        <p:spPr>
          <a:xfrm>
            <a:off x="2419504" y="222765"/>
            <a:ext cx="6590221" cy="452148"/>
          </a:xfrm>
          <a:prstGeom prst="parallelogram">
            <a:avLst/>
          </a:prstGeom>
          <a:solidFill>
            <a:srgbClr val="DF29D6"/>
          </a:solidFill>
          <a:ln w="38100">
            <a:solidFill>
              <a:srgbClr val="DF29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0EFFC-5C82-E910-0232-1FA2F1A5C560}"/>
              </a:ext>
            </a:extLst>
          </p:cNvPr>
          <p:cNvSpPr txBox="1"/>
          <p:nvPr/>
        </p:nvSpPr>
        <p:spPr>
          <a:xfrm>
            <a:off x="3430004" y="162228"/>
            <a:ext cx="6099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VECTO TRONG KHÔNG GIAN</a:t>
            </a:r>
            <a:endParaRPr lang="en-AU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6DA2E7-C2F3-8C5C-3208-ACEBE52E7FEE}"/>
              </a:ext>
            </a:extLst>
          </p:cNvPr>
          <p:cNvCxnSpPr>
            <a:cxnSpLocks/>
          </p:cNvCxnSpPr>
          <p:nvPr/>
        </p:nvCxnSpPr>
        <p:spPr>
          <a:xfrm>
            <a:off x="2619024" y="141026"/>
            <a:ext cx="265189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5B482B0-F814-5BDF-64A2-40D520F00AF9}"/>
              </a:ext>
            </a:extLst>
          </p:cNvPr>
          <p:cNvSpPr/>
          <p:nvPr/>
        </p:nvSpPr>
        <p:spPr>
          <a:xfrm>
            <a:off x="2034908" y="44956"/>
            <a:ext cx="770329" cy="753037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C01D05-14B2-91AD-B23E-DFD75355AA90}"/>
              </a:ext>
            </a:extLst>
          </p:cNvPr>
          <p:cNvCxnSpPr>
            <a:cxnSpLocks/>
          </p:cNvCxnSpPr>
          <p:nvPr/>
        </p:nvCxnSpPr>
        <p:spPr>
          <a:xfrm>
            <a:off x="5270915" y="141026"/>
            <a:ext cx="2768185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D6FD48-69AE-7C55-465C-19E909645AFF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39BA7-9EF1-EA7D-27D2-863B870EBDEF}"/>
              </a:ext>
            </a:extLst>
          </p:cNvPr>
          <p:cNvCxnSpPr>
            <a:cxnSpLocks/>
          </p:cNvCxnSpPr>
          <p:nvPr/>
        </p:nvCxnSpPr>
        <p:spPr>
          <a:xfrm flipH="1">
            <a:off x="8960570" y="258436"/>
            <a:ext cx="113053" cy="48817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9C4FFF4-AFF7-4A25-76D6-D3E61A1989D9}"/>
              </a:ext>
            </a:extLst>
          </p:cNvPr>
          <p:cNvSpPr txBox="1"/>
          <p:nvPr/>
        </p:nvSpPr>
        <p:spPr>
          <a:xfrm>
            <a:off x="2034908" y="208437"/>
            <a:ext cx="11473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000" b="1" dirty="0">
                <a:solidFill>
                  <a:srgbClr val="0000FF"/>
                </a:solidFill>
              </a:rPr>
              <a:t>Bài 6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17F7A-8977-B85B-0DBD-4D7147201011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78DACE6C-1202-B04E-AF65-AD6F14F3210F}"/>
              </a:ext>
            </a:extLst>
          </p:cNvPr>
          <p:cNvSpPr/>
          <p:nvPr/>
        </p:nvSpPr>
        <p:spPr>
          <a:xfrm>
            <a:off x="312189" y="904462"/>
            <a:ext cx="6771363" cy="367710"/>
          </a:xfrm>
          <a:prstGeom prst="homePlate">
            <a:avLst/>
          </a:prstGeom>
          <a:ln w="28575">
            <a:solidFill>
              <a:srgbClr val="2E799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A4B2949-ECCE-DD11-51AA-DB5333542FB6}"/>
              </a:ext>
            </a:extLst>
          </p:cNvPr>
          <p:cNvSpPr/>
          <p:nvPr/>
        </p:nvSpPr>
        <p:spPr>
          <a:xfrm rot="18719252">
            <a:off x="116385" y="914142"/>
            <a:ext cx="339072" cy="329139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2E7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81B138-DE28-F661-32A8-F92737CAA79E}"/>
              </a:ext>
            </a:extLst>
          </p:cNvPr>
          <p:cNvSpPr txBox="1"/>
          <p:nvPr/>
        </p:nvSpPr>
        <p:spPr>
          <a:xfrm>
            <a:off x="100797" y="844510"/>
            <a:ext cx="193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.VnBook-Antiqua" panose="020B7200000000000000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AE4E2B-D757-FF71-D224-7CB66341637B}"/>
              </a:ext>
            </a:extLst>
          </p:cNvPr>
          <p:cNvSpPr txBox="1"/>
          <p:nvPr/>
        </p:nvSpPr>
        <p:spPr>
          <a:xfrm>
            <a:off x="512872" y="904445"/>
            <a:ext cx="610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TÍCH VÔ HƯỚNG CỦA HAI VÉC TƠ TRONG KHÔNG GIAN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F1BEB132-1ADD-6429-9FCC-FD1968A4425A}"/>
              </a:ext>
            </a:extLst>
          </p:cNvPr>
          <p:cNvSpPr/>
          <p:nvPr/>
        </p:nvSpPr>
        <p:spPr>
          <a:xfrm>
            <a:off x="6688827" y="923783"/>
            <a:ext cx="304800" cy="335649"/>
          </a:xfrm>
          <a:prstGeom prst="chevron">
            <a:avLst>
              <a:gd name="adj" fmla="val 5188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B6E09EA7-625B-E984-A83D-A041667EC327}"/>
              </a:ext>
            </a:extLst>
          </p:cNvPr>
          <p:cNvSpPr/>
          <p:nvPr/>
        </p:nvSpPr>
        <p:spPr>
          <a:xfrm>
            <a:off x="6631037" y="924511"/>
            <a:ext cx="304800" cy="335649"/>
          </a:xfrm>
          <a:prstGeom prst="chevron">
            <a:avLst>
              <a:gd name="adj" fmla="val 5188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628362BA-1EEA-489D-CFD9-13C4BCFD2567}"/>
              </a:ext>
            </a:extLst>
          </p:cNvPr>
          <p:cNvSpPr/>
          <p:nvPr/>
        </p:nvSpPr>
        <p:spPr>
          <a:xfrm>
            <a:off x="6576289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12E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369E73D9-CA32-CB4E-3CDE-516404027344}"/>
              </a:ext>
            </a:extLst>
          </p:cNvPr>
          <p:cNvSpPr/>
          <p:nvPr/>
        </p:nvSpPr>
        <p:spPr>
          <a:xfrm>
            <a:off x="6518706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DF2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BFED1C27-D462-2C2D-61BC-58D2C20A0CE6}"/>
              </a:ext>
            </a:extLst>
          </p:cNvPr>
          <p:cNvSpPr/>
          <p:nvPr/>
        </p:nvSpPr>
        <p:spPr>
          <a:xfrm>
            <a:off x="6470039" y="924373"/>
            <a:ext cx="304800" cy="331963"/>
          </a:xfrm>
          <a:prstGeom prst="chevron">
            <a:avLst>
              <a:gd name="adj" fmla="val 5188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B40F06-761D-BBDF-F7A2-F3E8EA08F0CA}"/>
              </a:ext>
            </a:extLst>
          </p:cNvPr>
          <p:cNvSpPr txBox="1"/>
          <p:nvPr/>
        </p:nvSpPr>
        <p:spPr>
          <a:xfrm>
            <a:off x="50181" y="1272172"/>
            <a:ext cx="6724657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vô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vectơ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gian</a:t>
            </a:r>
            <a:endParaRPr lang="vi-VN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EBE4774-3DD8-B19D-A3AF-80D9ED5CA84D}"/>
              </a:ext>
            </a:extLst>
          </p:cNvPr>
          <p:cNvSpPr/>
          <p:nvPr/>
        </p:nvSpPr>
        <p:spPr>
          <a:xfrm>
            <a:off x="197593" y="1748903"/>
            <a:ext cx="11543692" cy="128492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F25635-F870-086D-9392-01DE4760A947}"/>
                  </a:ext>
                </a:extLst>
              </p:cNvPr>
              <p:cNvSpPr txBox="1"/>
              <p:nvPr/>
            </p:nvSpPr>
            <p:spPr>
              <a:xfrm>
                <a:off x="197593" y="1781286"/>
                <a:ext cx="11543692" cy="12475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Ví </a:t>
                </a:r>
                <a:r>
                  <a:rPr lang="en-US" sz="2400" b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10.</a:t>
                </a:r>
                <a:r>
                  <a:rPr lang="en-US" sz="24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Cho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chóp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tứ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𝐴𝐵𝐶𝐷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có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dài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tất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cả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(H.2.26). 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sau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	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𝐴𝑆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						b)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𝐴𝑆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F25635-F870-086D-9392-01DE4760A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93" y="1781286"/>
                <a:ext cx="11543692" cy="1247521"/>
              </a:xfrm>
              <a:prstGeom prst="rect">
                <a:avLst/>
              </a:prstGeom>
              <a:blipFill>
                <a:blip r:embed="rId3"/>
                <a:stretch>
                  <a:fillRect l="-792" t="-3902" b="-1024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AF100698-E056-B121-00E0-9C0500CD9ED1}"/>
              </a:ext>
            </a:extLst>
          </p:cNvPr>
          <p:cNvSpPr txBox="1"/>
          <p:nvPr/>
        </p:nvSpPr>
        <p:spPr>
          <a:xfrm>
            <a:off x="100797" y="3048889"/>
            <a:ext cx="15581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vi-VN" sz="2400" b="1" i="1" u="sng" dirty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Lời 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02C7D13-FE21-AA95-2C66-01F586C5C589}"/>
                  </a:ext>
                </a:extLst>
              </p:cNvPr>
              <p:cNvSpPr txBox="1"/>
              <p:nvPr/>
            </p:nvSpPr>
            <p:spPr>
              <a:xfrm>
                <a:off x="4223506" y="3180917"/>
                <a:ext cx="501036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b)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Tứ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giác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𝐴𝐵𝐶𝐷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vuông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cạnh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02C7D13-FE21-AA95-2C66-01F586C5C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506" y="3180917"/>
                <a:ext cx="5010365" cy="461665"/>
              </a:xfrm>
              <a:prstGeom prst="rect">
                <a:avLst/>
              </a:prstGeom>
              <a:blipFill>
                <a:blip r:embed="rId4"/>
                <a:stretch>
                  <a:fillRect l="-1946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D02958C-0E57-033A-8971-095C12F019EE}"/>
                  </a:ext>
                </a:extLst>
              </p:cNvPr>
              <p:cNvSpPr txBox="1"/>
              <p:nvPr/>
            </p:nvSpPr>
            <p:spPr>
              <a:xfrm>
                <a:off x="4499757" y="3966458"/>
                <a:ext cx="242971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Tam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giác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𝑆𝐴𝐶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có</a:t>
                </a:r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D02958C-0E57-033A-8971-095C12F01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757" y="3966458"/>
                <a:ext cx="2429714" cy="461665"/>
              </a:xfrm>
              <a:prstGeom prst="rect">
                <a:avLst/>
              </a:prstGeom>
              <a:blipFill>
                <a:blip r:embed="rId5"/>
                <a:stretch>
                  <a:fillRect l="-3759" t="-10667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9131493-208F-2382-AD86-632B71642BDA}"/>
                  </a:ext>
                </a:extLst>
              </p:cNvPr>
              <p:cNvSpPr txBox="1"/>
              <p:nvPr/>
            </p:nvSpPr>
            <p:spPr>
              <a:xfrm>
                <a:off x="4449273" y="5201301"/>
                <a:ext cx="4254032" cy="6406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𝐴𝑆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𝐴𝑆</m:t>
                          </m:r>
                        </m:e>
                      </m:acc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cos</m:t>
                      </m:r>
                      <m:acc>
                        <m:accPr>
                          <m:chr m:val="̂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𝑆𝐴𝐶</m:t>
                          </m:r>
                        </m:e>
                      </m:acc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9131493-208F-2382-AD86-632B71642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273" y="5201301"/>
                <a:ext cx="4254032" cy="6406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F52C84E-E68A-DB00-E393-62032FBF1597}"/>
                  </a:ext>
                </a:extLst>
              </p:cNvPr>
              <p:cNvSpPr txBox="1"/>
              <p:nvPr/>
            </p:nvSpPr>
            <p:spPr>
              <a:xfrm>
                <a:off x="4446439" y="3530520"/>
                <a:ext cx="2023564" cy="5052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𝐴𝐶</m:t>
                      </m:r>
                      <m:r>
                        <a:rPr lang="vi-VN" sz="2400" b="0" i="0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F52C84E-E68A-DB00-E393-62032FBF1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439" y="3530520"/>
                <a:ext cx="2023564" cy="5052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6BA7BC3-5331-35A9-DA7C-D85CD77E264A}"/>
                  </a:ext>
                </a:extLst>
              </p:cNvPr>
              <p:cNvSpPr txBox="1"/>
              <p:nvPr/>
            </p:nvSpPr>
            <p:spPr>
              <a:xfrm>
                <a:off x="6576289" y="3964996"/>
                <a:ext cx="215702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𝑆𝐴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𝑆𝐶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6BA7BC3-5331-35A9-DA7C-D85CD77E2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289" y="3964996"/>
                <a:ext cx="2157027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E9DE3F4-90A7-2BD9-B938-499539E4E54F}"/>
                  </a:ext>
                </a:extLst>
              </p:cNvPr>
              <p:cNvSpPr txBox="1"/>
              <p:nvPr/>
            </p:nvSpPr>
            <p:spPr>
              <a:xfrm>
                <a:off x="6728688" y="4300529"/>
                <a:ext cx="1569633" cy="5052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𝐴𝐶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E9DE3F4-90A7-2BD9-B938-499539E4E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688" y="4300529"/>
                <a:ext cx="1569633" cy="5052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31AFC1E-E1B4-B828-3DF4-D4976D81A003}"/>
                  </a:ext>
                </a:extLst>
              </p:cNvPr>
              <p:cNvSpPr txBox="1"/>
              <p:nvPr/>
            </p:nvSpPr>
            <p:spPr>
              <a:xfrm>
                <a:off x="8733316" y="4125786"/>
                <a:ext cx="3233865" cy="4737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sz="240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𝑆𝐴𝐶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vuông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cân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tại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31AFC1E-E1B4-B828-3DF4-D4976D81A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3316" y="4125786"/>
                <a:ext cx="3233865" cy="473719"/>
              </a:xfrm>
              <a:prstGeom prst="rect">
                <a:avLst/>
              </a:prstGeom>
              <a:blipFill>
                <a:blip r:embed="rId10"/>
                <a:stretch>
                  <a:fillRect t="-10256" b="-256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8" name="Picture 67">
            <a:extLst>
              <a:ext uri="{FF2B5EF4-FFF2-40B4-BE49-F238E27FC236}">
                <a16:creationId xmlns:a16="http://schemas.microsoft.com/office/drawing/2014/main" id="{088995E9-7D3B-83E3-CC2D-0927BF2A1F5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0800000">
            <a:off x="8547541" y="4089321"/>
            <a:ext cx="193797" cy="6227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0A00167-8170-E4D9-B078-A9BF1E4753BF}"/>
                  </a:ext>
                </a:extLst>
              </p:cNvPr>
              <p:cNvSpPr txBox="1"/>
              <p:nvPr/>
            </p:nvSpPr>
            <p:spPr>
              <a:xfrm>
                <a:off x="4446439" y="4669068"/>
                <a:ext cx="2023564" cy="4737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𝑆𝐴𝐶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45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0A00167-8170-E4D9-B078-A9BF1E475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439" y="4669068"/>
                <a:ext cx="2023564" cy="473719"/>
              </a:xfrm>
              <a:prstGeom prst="rect">
                <a:avLst/>
              </a:prstGeom>
              <a:blipFill>
                <a:blip r:embed="rId12"/>
                <a:stretch>
                  <a:fillRect t="-256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D6EAB9F0-3BBC-8BAE-6F35-1E2C70EA96BA}"/>
                  </a:ext>
                </a:extLst>
              </p:cNvPr>
              <p:cNvSpPr txBox="1"/>
              <p:nvPr/>
            </p:nvSpPr>
            <p:spPr>
              <a:xfrm>
                <a:off x="8463394" y="4938654"/>
                <a:ext cx="2131291" cy="10250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ad>
                        <m:radPr>
                          <m:degHide m:val="on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f>
                        <m:fPr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D6EAB9F0-3BBC-8BAE-6F35-1E2C70EA9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3394" y="4938654"/>
                <a:ext cx="2131291" cy="102502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1128220F-F893-F753-21A2-8FEDEB068F0A}"/>
                  </a:ext>
                </a:extLst>
              </p:cNvPr>
              <p:cNvSpPr txBox="1"/>
              <p:nvPr/>
            </p:nvSpPr>
            <p:spPr>
              <a:xfrm>
                <a:off x="10344791" y="5251828"/>
                <a:ext cx="965897" cy="590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1128220F-F893-F753-21A2-8FEDEB068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4791" y="5251828"/>
                <a:ext cx="965897" cy="5900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44EE218-D2C0-B9F6-10B1-6463D7E172D3}"/>
              </a:ext>
            </a:extLst>
          </p:cNvPr>
          <p:cNvCxnSpPr>
            <a:cxnSpLocks/>
          </p:cNvCxnSpPr>
          <p:nvPr/>
        </p:nvCxnSpPr>
        <p:spPr>
          <a:xfrm>
            <a:off x="511796" y="5368682"/>
            <a:ext cx="2124903" cy="1120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9BAE3D2-B8B0-9636-4AB1-1E56C653A6FD}"/>
              </a:ext>
            </a:extLst>
          </p:cNvPr>
          <p:cNvCxnSpPr>
            <a:cxnSpLocks/>
          </p:cNvCxnSpPr>
          <p:nvPr/>
        </p:nvCxnSpPr>
        <p:spPr>
          <a:xfrm>
            <a:off x="2549784" y="5379891"/>
            <a:ext cx="953035" cy="990444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BD1E8F8-7DC5-C169-54F8-AE8786FF579D}"/>
              </a:ext>
            </a:extLst>
          </p:cNvPr>
          <p:cNvCxnSpPr>
            <a:cxnSpLocks/>
          </p:cNvCxnSpPr>
          <p:nvPr/>
        </p:nvCxnSpPr>
        <p:spPr>
          <a:xfrm flipH="1">
            <a:off x="1426368" y="6370335"/>
            <a:ext cx="20999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40A6881-9E0C-F308-5EF0-542158342D74}"/>
              </a:ext>
            </a:extLst>
          </p:cNvPr>
          <p:cNvCxnSpPr>
            <a:cxnSpLocks/>
          </p:cNvCxnSpPr>
          <p:nvPr/>
        </p:nvCxnSpPr>
        <p:spPr>
          <a:xfrm>
            <a:off x="1898383" y="3664506"/>
            <a:ext cx="660736" cy="1754073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00102504-EE2A-E174-D769-47699A4C098D}"/>
              </a:ext>
            </a:extLst>
          </p:cNvPr>
          <p:cNvSpPr txBox="1"/>
          <p:nvPr/>
        </p:nvSpPr>
        <p:spPr>
          <a:xfrm>
            <a:off x="3544485" y="622123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E03394A-D769-6A51-602B-85190E098733}"/>
              </a:ext>
            </a:extLst>
          </p:cNvPr>
          <p:cNvSpPr txBox="1"/>
          <p:nvPr/>
        </p:nvSpPr>
        <p:spPr>
          <a:xfrm>
            <a:off x="1178372" y="634358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FFC5F60-CBB3-A2E4-1095-319F770E7B91}"/>
              </a:ext>
            </a:extLst>
          </p:cNvPr>
          <p:cNvSpPr txBox="1"/>
          <p:nvPr/>
        </p:nvSpPr>
        <p:spPr>
          <a:xfrm>
            <a:off x="145778" y="50870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B57111D-949F-3231-6FA2-7A17013CD59A}"/>
              </a:ext>
            </a:extLst>
          </p:cNvPr>
          <p:cNvCxnSpPr>
            <a:cxnSpLocks/>
          </p:cNvCxnSpPr>
          <p:nvPr/>
        </p:nvCxnSpPr>
        <p:spPr>
          <a:xfrm flipH="1">
            <a:off x="533729" y="3618763"/>
            <a:ext cx="1355806" cy="173694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BBFE440-5530-85BC-DBAF-3E19A7199FED}"/>
              </a:ext>
            </a:extLst>
          </p:cNvPr>
          <p:cNvCxnSpPr>
            <a:cxnSpLocks/>
          </p:cNvCxnSpPr>
          <p:nvPr/>
        </p:nvCxnSpPr>
        <p:spPr>
          <a:xfrm flipH="1">
            <a:off x="1455329" y="3655720"/>
            <a:ext cx="426527" cy="26904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576BC11-9808-3085-BD48-0CB0AB458815}"/>
              </a:ext>
            </a:extLst>
          </p:cNvPr>
          <p:cNvCxnSpPr>
            <a:cxnSpLocks/>
          </p:cNvCxnSpPr>
          <p:nvPr/>
        </p:nvCxnSpPr>
        <p:spPr>
          <a:xfrm flipH="1" flipV="1">
            <a:off x="1889203" y="3618763"/>
            <a:ext cx="1624678" cy="272482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2158B6FB-2254-DD3D-598B-DC70BFFC18C7}"/>
              </a:ext>
            </a:extLst>
          </p:cNvPr>
          <p:cNvSpPr txBox="1"/>
          <p:nvPr/>
        </p:nvSpPr>
        <p:spPr>
          <a:xfrm>
            <a:off x="2519726" y="4980272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EAE2655-AA43-D05D-A78B-60B637C0B23F}"/>
              </a:ext>
            </a:extLst>
          </p:cNvPr>
          <p:cNvSpPr txBox="1"/>
          <p:nvPr/>
        </p:nvSpPr>
        <p:spPr>
          <a:xfrm>
            <a:off x="1487303" y="336305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F9EB74C-6616-DF09-D3FD-332B540FA48D}"/>
              </a:ext>
            </a:extLst>
          </p:cNvPr>
          <p:cNvSpPr/>
          <p:nvPr/>
        </p:nvSpPr>
        <p:spPr>
          <a:xfrm>
            <a:off x="1832825" y="3576420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1A6B65D-3F6D-5755-E92F-5B123975037C}"/>
              </a:ext>
            </a:extLst>
          </p:cNvPr>
          <p:cNvCxnSpPr>
            <a:cxnSpLocks/>
          </p:cNvCxnSpPr>
          <p:nvPr/>
        </p:nvCxnSpPr>
        <p:spPr>
          <a:xfrm>
            <a:off x="511796" y="5360224"/>
            <a:ext cx="926672" cy="101011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B7D37BFA-4699-565A-54F5-AA04D55AB265}"/>
              </a:ext>
            </a:extLst>
          </p:cNvPr>
          <p:cNvSpPr/>
          <p:nvPr/>
        </p:nvSpPr>
        <p:spPr>
          <a:xfrm>
            <a:off x="2504529" y="5330847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91D6CC75-3C87-69C0-C7B4-E3FAFCDD9DFE}"/>
              </a:ext>
            </a:extLst>
          </p:cNvPr>
          <p:cNvCxnSpPr>
            <a:cxnSpLocks/>
            <a:endCxn id="86" idx="3"/>
          </p:cNvCxnSpPr>
          <p:nvPr/>
        </p:nvCxnSpPr>
        <p:spPr>
          <a:xfrm flipV="1">
            <a:off x="559371" y="3662341"/>
            <a:ext cx="1287403" cy="167031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664632EF-1BB9-64ED-34BD-90AD93EA93B3}"/>
              </a:ext>
            </a:extLst>
          </p:cNvPr>
          <p:cNvSpPr/>
          <p:nvPr/>
        </p:nvSpPr>
        <p:spPr>
          <a:xfrm>
            <a:off x="1398928" y="6311562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AF436739-98D7-0D07-E6B6-076BE2E6E92F}"/>
              </a:ext>
            </a:extLst>
          </p:cNvPr>
          <p:cNvCxnSpPr>
            <a:cxnSpLocks/>
          </p:cNvCxnSpPr>
          <p:nvPr/>
        </p:nvCxnSpPr>
        <p:spPr>
          <a:xfrm>
            <a:off x="2551152" y="5379890"/>
            <a:ext cx="912268" cy="944021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>
            <a:extLst>
              <a:ext uri="{FF2B5EF4-FFF2-40B4-BE49-F238E27FC236}">
                <a16:creationId xmlns:a16="http://schemas.microsoft.com/office/drawing/2014/main" id="{CC378761-3EAB-C378-0801-817ADB2E47A3}"/>
              </a:ext>
            </a:extLst>
          </p:cNvPr>
          <p:cNvSpPr/>
          <p:nvPr/>
        </p:nvSpPr>
        <p:spPr>
          <a:xfrm>
            <a:off x="3460266" y="6311709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B35E5097-DEE5-D2AE-2FED-87D02358B0D2}"/>
              </a:ext>
            </a:extLst>
          </p:cNvPr>
          <p:cNvCxnSpPr>
            <a:cxnSpLocks/>
          </p:cNvCxnSpPr>
          <p:nvPr/>
        </p:nvCxnSpPr>
        <p:spPr>
          <a:xfrm>
            <a:off x="551751" y="5405742"/>
            <a:ext cx="853506" cy="922467"/>
          </a:xfrm>
          <a:prstGeom prst="straightConnector1">
            <a:avLst/>
          </a:prstGeom>
          <a:ln w="38100">
            <a:solidFill>
              <a:srgbClr val="DF29D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4761DB0F-9881-86AE-9193-A14C4C868294}"/>
              </a:ext>
            </a:extLst>
          </p:cNvPr>
          <p:cNvCxnSpPr>
            <a:cxnSpLocks/>
            <a:endCxn id="93" idx="1"/>
          </p:cNvCxnSpPr>
          <p:nvPr/>
        </p:nvCxnSpPr>
        <p:spPr>
          <a:xfrm>
            <a:off x="533729" y="5375266"/>
            <a:ext cx="2940486" cy="951185"/>
          </a:xfrm>
          <a:prstGeom prst="straightConnector1">
            <a:avLst/>
          </a:prstGeom>
          <a:ln w="38100">
            <a:solidFill>
              <a:srgbClr val="12E0F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122">
            <a:extLst>
              <a:ext uri="{FF2B5EF4-FFF2-40B4-BE49-F238E27FC236}">
                <a16:creationId xmlns:a16="http://schemas.microsoft.com/office/drawing/2014/main" id="{FE7E7C3D-E59E-5C71-F1BA-94689EE14D30}"/>
              </a:ext>
            </a:extLst>
          </p:cNvPr>
          <p:cNvSpPr/>
          <p:nvPr/>
        </p:nvSpPr>
        <p:spPr>
          <a:xfrm>
            <a:off x="478070" y="5317916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41D19D50-616D-1F82-C922-D083097E7C1C}"/>
              </a:ext>
            </a:extLst>
          </p:cNvPr>
          <p:cNvSpPr txBox="1"/>
          <p:nvPr/>
        </p:nvSpPr>
        <p:spPr>
          <a:xfrm>
            <a:off x="1287278" y="4238930"/>
            <a:ext cx="400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A00"/>
                </a:solidFill>
              </a:rPr>
              <a:t>3</a:t>
            </a:r>
            <a:endParaRPr lang="vi-VN" dirty="0">
              <a:solidFill>
                <a:srgbClr val="002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3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0" grpId="0"/>
      <p:bldP spid="63" grpId="0"/>
      <p:bldP spid="64" grpId="0"/>
      <p:bldP spid="65" grpId="0"/>
      <p:bldP spid="66" grpId="0"/>
      <p:bldP spid="67" grpId="0"/>
      <p:bldP spid="71" grpId="0"/>
      <p:bldP spid="72" grpId="0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336D951D-9BCE-EB77-2164-F1EB04F57906}"/>
              </a:ext>
            </a:extLst>
          </p:cNvPr>
          <p:cNvSpPr/>
          <p:nvPr/>
        </p:nvSpPr>
        <p:spPr>
          <a:xfrm>
            <a:off x="2419504" y="222765"/>
            <a:ext cx="6590221" cy="452148"/>
          </a:xfrm>
          <a:prstGeom prst="parallelogram">
            <a:avLst/>
          </a:prstGeom>
          <a:solidFill>
            <a:srgbClr val="DF29D6"/>
          </a:solidFill>
          <a:ln w="38100">
            <a:solidFill>
              <a:srgbClr val="DF29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0EFFC-5C82-E910-0232-1FA2F1A5C560}"/>
              </a:ext>
            </a:extLst>
          </p:cNvPr>
          <p:cNvSpPr txBox="1"/>
          <p:nvPr/>
        </p:nvSpPr>
        <p:spPr>
          <a:xfrm>
            <a:off x="3430004" y="162228"/>
            <a:ext cx="6099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VECTO TRONG KHÔNG GIAN</a:t>
            </a:r>
            <a:endParaRPr lang="en-AU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6DA2E7-C2F3-8C5C-3208-ACEBE52E7FEE}"/>
              </a:ext>
            </a:extLst>
          </p:cNvPr>
          <p:cNvCxnSpPr>
            <a:cxnSpLocks/>
          </p:cNvCxnSpPr>
          <p:nvPr/>
        </p:nvCxnSpPr>
        <p:spPr>
          <a:xfrm>
            <a:off x="2619024" y="141026"/>
            <a:ext cx="265189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5B482B0-F814-5BDF-64A2-40D520F00AF9}"/>
              </a:ext>
            </a:extLst>
          </p:cNvPr>
          <p:cNvSpPr/>
          <p:nvPr/>
        </p:nvSpPr>
        <p:spPr>
          <a:xfrm>
            <a:off x="2034908" y="44956"/>
            <a:ext cx="770329" cy="753037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C01D05-14B2-91AD-B23E-DFD75355AA90}"/>
              </a:ext>
            </a:extLst>
          </p:cNvPr>
          <p:cNvCxnSpPr>
            <a:cxnSpLocks/>
          </p:cNvCxnSpPr>
          <p:nvPr/>
        </p:nvCxnSpPr>
        <p:spPr>
          <a:xfrm>
            <a:off x="5270915" y="141026"/>
            <a:ext cx="2768185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D6FD48-69AE-7C55-465C-19E909645AFF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39BA7-9EF1-EA7D-27D2-863B870EBDEF}"/>
              </a:ext>
            </a:extLst>
          </p:cNvPr>
          <p:cNvCxnSpPr>
            <a:cxnSpLocks/>
          </p:cNvCxnSpPr>
          <p:nvPr/>
        </p:nvCxnSpPr>
        <p:spPr>
          <a:xfrm flipH="1">
            <a:off x="8960570" y="258436"/>
            <a:ext cx="113053" cy="48817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9C4FFF4-AFF7-4A25-76D6-D3E61A1989D9}"/>
              </a:ext>
            </a:extLst>
          </p:cNvPr>
          <p:cNvSpPr txBox="1"/>
          <p:nvPr/>
        </p:nvSpPr>
        <p:spPr>
          <a:xfrm>
            <a:off x="2034908" y="208437"/>
            <a:ext cx="11473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000" b="1" dirty="0">
                <a:solidFill>
                  <a:srgbClr val="0000FF"/>
                </a:solidFill>
              </a:rPr>
              <a:t>Bài 6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17F7A-8977-B85B-0DBD-4D7147201011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78DACE6C-1202-B04E-AF65-AD6F14F3210F}"/>
              </a:ext>
            </a:extLst>
          </p:cNvPr>
          <p:cNvSpPr/>
          <p:nvPr/>
        </p:nvSpPr>
        <p:spPr>
          <a:xfrm>
            <a:off x="312189" y="904462"/>
            <a:ext cx="6771363" cy="367710"/>
          </a:xfrm>
          <a:prstGeom prst="homePlate">
            <a:avLst/>
          </a:prstGeom>
          <a:ln w="28575">
            <a:solidFill>
              <a:srgbClr val="2E799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A4B2949-ECCE-DD11-51AA-DB5333542FB6}"/>
              </a:ext>
            </a:extLst>
          </p:cNvPr>
          <p:cNvSpPr/>
          <p:nvPr/>
        </p:nvSpPr>
        <p:spPr>
          <a:xfrm rot="18719252">
            <a:off x="116385" y="914142"/>
            <a:ext cx="339072" cy="329139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2E7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81B138-DE28-F661-32A8-F92737CAA79E}"/>
              </a:ext>
            </a:extLst>
          </p:cNvPr>
          <p:cNvSpPr txBox="1"/>
          <p:nvPr/>
        </p:nvSpPr>
        <p:spPr>
          <a:xfrm>
            <a:off x="100797" y="844510"/>
            <a:ext cx="193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.VnBook-Antiqua" panose="020B7200000000000000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AE4E2B-D757-FF71-D224-7CB66341637B}"/>
              </a:ext>
            </a:extLst>
          </p:cNvPr>
          <p:cNvSpPr txBox="1"/>
          <p:nvPr/>
        </p:nvSpPr>
        <p:spPr>
          <a:xfrm>
            <a:off x="512872" y="904445"/>
            <a:ext cx="610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TÍCH VÔ HƯỚNG CỦA HAI VÉC TƠ TRONG KHÔNG GIAN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F1BEB132-1ADD-6429-9FCC-FD1968A4425A}"/>
              </a:ext>
            </a:extLst>
          </p:cNvPr>
          <p:cNvSpPr/>
          <p:nvPr/>
        </p:nvSpPr>
        <p:spPr>
          <a:xfrm>
            <a:off x="6688827" y="923783"/>
            <a:ext cx="304800" cy="335649"/>
          </a:xfrm>
          <a:prstGeom prst="chevron">
            <a:avLst>
              <a:gd name="adj" fmla="val 5188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B6E09EA7-625B-E984-A83D-A041667EC327}"/>
              </a:ext>
            </a:extLst>
          </p:cNvPr>
          <p:cNvSpPr/>
          <p:nvPr/>
        </p:nvSpPr>
        <p:spPr>
          <a:xfrm>
            <a:off x="6631037" y="924511"/>
            <a:ext cx="304800" cy="335649"/>
          </a:xfrm>
          <a:prstGeom prst="chevron">
            <a:avLst>
              <a:gd name="adj" fmla="val 5188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628362BA-1EEA-489D-CFD9-13C4BCFD2567}"/>
              </a:ext>
            </a:extLst>
          </p:cNvPr>
          <p:cNvSpPr/>
          <p:nvPr/>
        </p:nvSpPr>
        <p:spPr>
          <a:xfrm>
            <a:off x="6576289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12E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369E73D9-CA32-CB4E-3CDE-516404027344}"/>
              </a:ext>
            </a:extLst>
          </p:cNvPr>
          <p:cNvSpPr/>
          <p:nvPr/>
        </p:nvSpPr>
        <p:spPr>
          <a:xfrm>
            <a:off x="6518706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DF2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BFED1C27-D462-2C2D-61BC-58D2C20A0CE6}"/>
              </a:ext>
            </a:extLst>
          </p:cNvPr>
          <p:cNvSpPr/>
          <p:nvPr/>
        </p:nvSpPr>
        <p:spPr>
          <a:xfrm>
            <a:off x="6470039" y="924373"/>
            <a:ext cx="304800" cy="331963"/>
          </a:xfrm>
          <a:prstGeom prst="chevron">
            <a:avLst>
              <a:gd name="adj" fmla="val 5188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B40F06-761D-BBDF-F7A2-F3E8EA08F0CA}"/>
              </a:ext>
            </a:extLst>
          </p:cNvPr>
          <p:cNvSpPr txBox="1"/>
          <p:nvPr/>
        </p:nvSpPr>
        <p:spPr>
          <a:xfrm>
            <a:off x="50181" y="1272172"/>
            <a:ext cx="6724657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vô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vectơ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gian</a:t>
            </a:r>
            <a:endParaRPr lang="vi-VN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EBE4774-3DD8-B19D-A3AF-80D9ED5CA84D}"/>
              </a:ext>
            </a:extLst>
          </p:cNvPr>
          <p:cNvSpPr/>
          <p:nvPr/>
        </p:nvSpPr>
        <p:spPr>
          <a:xfrm>
            <a:off x="197593" y="1748903"/>
            <a:ext cx="11543692" cy="51120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100698-E056-B121-00E0-9C0500CD9ED1}"/>
              </a:ext>
            </a:extLst>
          </p:cNvPr>
          <p:cNvSpPr txBox="1"/>
          <p:nvPr/>
        </p:nvSpPr>
        <p:spPr>
          <a:xfrm>
            <a:off x="127027" y="2273628"/>
            <a:ext cx="15581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vi-VN" sz="2400" b="1" i="1" u="sng" dirty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Lời 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09EEDEF-24C7-AC42-B41E-E17CAE6D7532}"/>
                  </a:ext>
                </a:extLst>
              </p:cNvPr>
              <p:cNvSpPr txBox="1"/>
              <p:nvPr/>
            </p:nvSpPr>
            <p:spPr>
              <a:xfrm>
                <a:off x="217540" y="1738600"/>
                <a:ext cx="10106749" cy="4981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Luyện </a:t>
                </a:r>
                <a:r>
                  <a:rPr lang="en-US" sz="2400" b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tập</a:t>
                </a:r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10.</a:t>
                </a:r>
                <a:r>
                  <a:rPr lang="en-US" sz="24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Trong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10,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hãy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𝐴𝑆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𝐴𝑆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09EEDEF-24C7-AC42-B41E-E17CAE6D75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40" y="1738600"/>
                <a:ext cx="10106749" cy="498150"/>
              </a:xfrm>
              <a:prstGeom prst="rect">
                <a:avLst/>
              </a:prstGeom>
              <a:blipFill>
                <a:blip r:embed="rId3"/>
                <a:stretch>
                  <a:fillRect l="-965" t="-2439" b="-2682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1C23898-56E9-7CC6-60C1-C253C04B9DEC}"/>
              </a:ext>
            </a:extLst>
          </p:cNvPr>
          <p:cNvCxnSpPr>
            <a:cxnSpLocks/>
          </p:cNvCxnSpPr>
          <p:nvPr/>
        </p:nvCxnSpPr>
        <p:spPr>
          <a:xfrm>
            <a:off x="563611" y="4610924"/>
            <a:ext cx="2124903" cy="1120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B8CFBEA-9EAC-D958-A815-79A3DBFD67DA}"/>
              </a:ext>
            </a:extLst>
          </p:cNvPr>
          <p:cNvCxnSpPr>
            <a:cxnSpLocks/>
          </p:cNvCxnSpPr>
          <p:nvPr/>
        </p:nvCxnSpPr>
        <p:spPr>
          <a:xfrm>
            <a:off x="2601599" y="4622133"/>
            <a:ext cx="953035" cy="990444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947A17B-01DB-3350-28F1-19180D88C341}"/>
              </a:ext>
            </a:extLst>
          </p:cNvPr>
          <p:cNvCxnSpPr>
            <a:cxnSpLocks/>
          </p:cNvCxnSpPr>
          <p:nvPr/>
        </p:nvCxnSpPr>
        <p:spPr>
          <a:xfrm flipH="1">
            <a:off x="1478183" y="5612577"/>
            <a:ext cx="20999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0134A67-9A5F-D94A-9DE4-8E62BABA3B14}"/>
              </a:ext>
            </a:extLst>
          </p:cNvPr>
          <p:cNvCxnSpPr>
            <a:cxnSpLocks/>
          </p:cNvCxnSpPr>
          <p:nvPr/>
        </p:nvCxnSpPr>
        <p:spPr>
          <a:xfrm>
            <a:off x="1950198" y="2906748"/>
            <a:ext cx="660736" cy="1754073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1895A12-C577-5E3E-A555-1D524AF2530D}"/>
              </a:ext>
            </a:extLst>
          </p:cNvPr>
          <p:cNvSpPr txBox="1"/>
          <p:nvPr/>
        </p:nvSpPr>
        <p:spPr>
          <a:xfrm>
            <a:off x="3596300" y="54634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50804CB-B062-EAC8-5B20-213AC0B691AA}"/>
              </a:ext>
            </a:extLst>
          </p:cNvPr>
          <p:cNvSpPr txBox="1"/>
          <p:nvPr/>
        </p:nvSpPr>
        <p:spPr>
          <a:xfrm>
            <a:off x="1230187" y="55858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A224230-BC14-4AA8-DD4B-EDB45F4CBCA4}"/>
              </a:ext>
            </a:extLst>
          </p:cNvPr>
          <p:cNvSpPr txBox="1"/>
          <p:nvPr/>
        </p:nvSpPr>
        <p:spPr>
          <a:xfrm>
            <a:off x="197593" y="432932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F9C762D-9E74-A4CA-6577-C295DBF319C9}"/>
              </a:ext>
            </a:extLst>
          </p:cNvPr>
          <p:cNvCxnSpPr>
            <a:cxnSpLocks/>
          </p:cNvCxnSpPr>
          <p:nvPr/>
        </p:nvCxnSpPr>
        <p:spPr>
          <a:xfrm flipH="1">
            <a:off x="585544" y="2861005"/>
            <a:ext cx="1355806" cy="173694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EFF69C4-A059-98F0-1A97-3170BA0DB93F}"/>
              </a:ext>
            </a:extLst>
          </p:cNvPr>
          <p:cNvCxnSpPr>
            <a:cxnSpLocks/>
          </p:cNvCxnSpPr>
          <p:nvPr/>
        </p:nvCxnSpPr>
        <p:spPr>
          <a:xfrm flipH="1">
            <a:off x="1507144" y="2897962"/>
            <a:ext cx="426527" cy="26904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9BA6106-9E5F-2B44-6805-8ED40895C28A}"/>
              </a:ext>
            </a:extLst>
          </p:cNvPr>
          <p:cNvCxnSpPr>
            <a:cxnSpLocks/>
          </p:cNvCxnSpPr>
          <p:nvPr/>
        </p:nvCxnSpPr>
        <p:spPr>
          <a:xfrm flipH="1" flipV="1">
            <a:off x="1941018" y="2861005"/>
            <a:ext cx="1624678" cy="272482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C1C258BC-94AF-A1C8-398B-7E5DBDF967E2}"/>
              </a:ext>
            </a:extLst>
          </p:cNvPr>
          <p:cNvSpPr txBox="1"/>
          <p:nvPr/>
        </p:nvSpPr>
        <p:spPr>
          <a:xfrm>
            <a:off x="2571541" y="422251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3D60868-E175-ADDF-3EDA-898DA7336EA1}"/>
              </a:ext>
            </a:extLst>
          </p:cNvPr>
          <p:cNvSpPr txBox="1"/>
          <p:nvPr/>
        </p:nvSpPr>
        <p:spPr>
          <a:xfrm>
            <a:off x="1539118" y="26053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38FE2ED6-A502-A449-4DDE-6C987212CAC9}"/>
              </a:ext>
            </a:extLst>
          </p:cNvPr>
          <p:cNvCxnSpPr>
            <a:cxnSpLocks/>
          </p:cNvCxnSpPr>
          <p:nvPr/>
        </p:nvCxnSpPr>
        <p:spPr>
          <a:xfrm>
            <a:off x="563611" y="4602466"/>
            <a:ext cx="926672" cy="101011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9BBD09C5-CC02-F07F-C01F-D5EC24714B00}"/>
              </a:ext>
            </a:extLst>
          </p:cNvPr>
          <p:cNvSpPr/>
          <p:nvPr/>
        </p:nvSpPr>
        <p:spPr>
          <a:xfrm>
            <a:off x="2556344" y="4573089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C30B3B0C-A3CB-84CE-D663-B2EB05020342}"/>
              </a:ext>
            </a:extLst>
          </p:cNvPr>
          <p:cNvCxnSpPr>
            <a:cxnSpLocks/>
          </p:cNvCxnSpPr>
          <p:nvPr/>
        </p:nvCxnSpPr>
        <p:spPr>
          <a:xfrm flipV="1">
            <a:off x="611186" y="2904583"/>
            <a:ext cx="1287403" cy="167031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FFF05130-8008-F7E8-096E-00A57DD33EBB}"/>
              </a:ext>
            </a:extLst>
          </p:cNvPr>
          <p:cNvSpPr/>
          <p:nvPr/>
        </p:nvSpPr>
        <p:spPr>
          <a:xfrm>
            <a:off x="1450743" y="5553804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B6AC109-8441-48EA-B4AD-5AE44C132974}"/>
              </a:ext>
            </a:extLst>
          </p:cNvPr>
          <p:cNvCxnSpPr>
            <a:cxnSpLocks/>
          </p:cNvCxnSpPr>
          <p:nvPr/>
        </p:nvCxnSpPr>
        <p:spPr>
          <a:xfrm flipH="1">
            <a:off x="1545993" y="4622132"/>
            <a:ext cx="1056974" cy="921660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D4AA7DB5-5E98-A6B9-9C32-7FB78A61B2B3}"/>
              </a:ext>
            </a:extLst>
          </p:cNvPr>
          <p:cNvSpPr/>
          <p:nvPr/>
        </p:nvSpPr>
        <p:spPr>
          <a:xfrm>
            <a:off x="3512081" y="5553951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B9E27709-71DC-2786-F92B-5BAE223AC102}"/>
              </a:ext>
            </a:extLst>
          </p:cNvPr>
          <p:cNvCxnSpPr>
            <a:cxnSpLocks/>
          </p:cNvCxnSpPr>
          <p:nvPr/>
        </p:nvCxnSpPr>
        <p:spPr>
          <a:xfrm>
            <a:off x="603566" y="4647984"/>
            <a:ext cx="853506" cy="922467"/>
          </a:xfrm>
          <a:prstGeom prst="straightConnector1">
            <a:avLst/>
          </a:prstGeom>
          <a:ln w="38100">
            <a:solidFill>
              <a:srgbClr val="DF29D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F4649CED-B7F5-D3B1-6FB0-2B2479667E9F}"/>
              </a:ext>
            </a:extLst>
          </p:cNvPr>
          <p:cNvCxnSpPr>
            <a:cxnSpLocks/>
            <a:endCxn id="91" idx="1"/>
          </p:cNvCxnSpPr>
          <p:nvPr/>
        </p:nvCxnSpPr>
        <p:spPr>
          <a:xfrm>
            <a:off x="585544" y="4617508"/>
            <a:ext cx="2940486" cy="951185"/>
          </a:xfrm>
          <a:prstGeom prst="straightConnector1">
            <a:avLst/>
          </a:prstGeom>
          <a:ln w="38100">
            <a:solidFill>
              <a:srgbClr val="12E0F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>
            <a:extLst>
              <a:ext uri="{FF2B5EF4-FFF2-40B4-BE49-F238E27FC236}">
                <a16:creationId xmlns:a16="http://schemas.microsoft.com/office/drawing/2014/main" id="{365CE2D3-BC26-5156-EE1C-7A919ADA505A}"/>
              </a:ext>
            </a:extLst>
          </p:cNvPr>
          <p:cNvSpPr/>
          <p:nvPr/>
        </p:nvSpPr>
        <p:spPr>
          <a:xfrm>
            <a:off x="529885" y="4560158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20BE559-AD6B-CB9C-66BD-2C6FFE049C56}"/>
                  </a:ext>
                </a:extLst>
              </p:cNvPr>
              <p:cNvSpPr txBox="1"/>
              <p:nvPr/>
            </p:nvSpPr>
            <p:spPr>
              <a:xfrm>
                <a:off x="4411049" y="2350772"/>
                <a:ext cx="2123807" cy="5088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𝐴𝑆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</m:oMath>
                </a14:m>
                <a:endParaRPr lang="vi-VN" sz="2400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20BE559-AD6B-CB9C-66BD-2C6FFE049C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049" y="2350772"/>
                <a:ext cx="2123807" cy="508857"/>
              </a:xfrm>
              <a:prstGeom prst="rect">
                <a:avLst/>
              </a:prstGeom>
              <a:blipFill>
                <a:blip r:embed="rId4"/>
                <a:stretch>
                  <a:fillRect l="-4598" b="-277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E3851584-8B1C-73CE-F461-3B38ABFD4CEC}"/>
              </a:ext>
            </a:extLst>
          </p:cNvPr>
          <p:cNvCxnSpPr>
            <a:cxnSpLocks/>
          </p:cNvCxnSpPr>
          <p:nvPr/>
        </p:nvCxnSpPr>
        <p:spPr>
          <a:xfrm>
            <a:off x="1958321" y="2904583"/>
            <a:ext cx="86269" cy="217837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BBEC0790-A3C4-3CF1-D546-0B90047A8109}"/>
              </a:ext>
            </a:extLst>
          </p:cNvPr>
          <p:cNvSpPr/>
          <p:nvPr/>
        </p:nvSpPr>
        <p:spPr>
          <a:xfrm>
            <a:off x="1884640" y="2818662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B0B8F3E5-E0E9-9D81-CFC1-839AF50EC373}"/>
              </a:ext>
            </a:extLst>
          </p:cNvPr>
          <p:cNvSpPr/>
          <p:nvPr/>
        </p:nvSpPr>
        <p:spPr>
          <a:xfrm>
            <a:off x="1994853" y="5032630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E408FB1-AF4A-9F75-9A89-C552DEE1B423}"/>
              </a:ext>
            </a:extLst>
          </p:cNvPr>
          <p:cNvSpPr txBox="1"/>
          <p:nvPr/>
        </p:nvSpPr>
        <p:spPr>
          <a:xfrm>
            <a:off x="1870957" y="50792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45CB8FD4-568E-60E9-8920-97EC0CD485BE}"/>
                  </a:ext>
                </a:extLst>
              </p:cNvPr>
              <p:cNvSpPr txBox="1"/>
              <p:nvPr/>
            </p:nvSpPr>
            <p:spPr>
              <a:xfrm>
                <a:off x="4428124" y="2852674"/>
                <a:ext cx="728821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𝐴𝐵𝐶𝐷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chóp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tứ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có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 </a:t>
                </a:r>
                <a:endParaRPr lang="vi-VN" sz="2400" dirty="0"/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45CB8FD4-568E-60E9-8920-97EC0CD48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24" y="2852674"/>
                <a:ext cx="7288219" cy="461665"/>
              </a:xfrm>
              <a:prstGeom prst="rect">
                <a:avLst/>
              </a:prstGeom>
              <a:blipFill>
                <a:blip r:embed="rId5"/>
                <a:stretch>
                  <a:fillRect l="-167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9B25E764-CAD5-017C-2152-378725D51165}"/>
                  </a:ext>
                </a:extLst>
              </p:cNvPr>
              <p:cNvSpPr txBox="1"/>
              <p:nvPr/>
            </p:nvSpPr>
            <p:spPr>
              <a:xfrm>
                <a:off x="4299093" y="3317862"/>
                <a:ext cx="244529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𝑆𝑂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⊥(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𝐴𝐵𝐶𝐷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9B25E764-CAD5-017C-2152-378725D511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093" y="3317862"/>
                <a:ext cx="2445295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D0129593-04F7-76FE-E833-CBAD82B201E8}"/>
                  </a:ext>
                </a:extLst>
              </p:cNvPr>
              <p:cNvSpPr txBox="1"/>
              <p:nvPr/>
            </p:nvSpPr>
            <p:spPr>
              <a:xfrm>
                <a:off x="6253038" y="3334062"/>
                <a:ext cx="244529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𝑆𝑂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⊥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𝐵𝐷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D0129593-04F7-76FE-E833-CBAD82B20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038" y="3334062"/>
                <a:ext cx="244529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597F1348-1DD4-5943-107D-B636CB035259}"/>
                  </a:ext>
                </a:extLst>
              </p:cNvPr>
              <p:cNvSpPr txBox="1"/>
              <p:nvPr/>
            </p:nvSpPr>
            <p:spPr>
              <a:xfrm>
                <a:off x="6415673" y="3731993"/>
                <a:ext cx="244529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𝐴𝐶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⊥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𝐵𝐷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597F1348-1DD4-5943-107D-B636CB0352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673" y="3731993"/>
                <a:ext cx="2445295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0" name="Picture 109">
            <a:extLst>
              <a:ext uri="{FF2B5EF4-FFF2-40B4-BE49-F238E27FC236}">
                <a16:creationId xmlns:a16="http://schemas.microsoft.com/office/drawing/2014/main" id="{71E64AFD-6070-254F-7154-C782DCAD50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0800000">
            <a:off x="8255487" y="3366800"/>
            <a:ext cx="136670" cy="8268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60E24BBD-5C60-FDD4-E3D8-C854AEF9AF0C}"/>
                  </a:ext>
                </a:extLst>
              </p:cNvPr>
              <p:cNvSpPr txBox="1"/>
              <p:nvPr/>
            </p:nvSpPr>
            <p:spPr>
              <a:xfrm>
                <a:off x="8323822" y="3548694"/>
                <a:ext cx="244529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𝐵𝐷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⊥(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𝑆𝐴𝐶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60E24BBD-5C60-FDD4-E3D8-C854AEF9A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3822" y="3548694"/>
                <a:ext cx="2445295" cy="461665"/>
              </a:xfrm>
              <a:prstGeom prst="rect">
                <a:avLst/>
              </a:prstGeom>
              <a:blipFill>
                <a:blip r:embed="rId10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29AE37AA-8101-8943-0D56-084FBF024EEF}"/>
                  </a:ext>
                </a:extLst>
              </p:cNvPr>
              <p:cNvSpPr txBox="1"/>
              <p:nvPr/>
            </p:nvSpPr>
            <p:spPr>
              <a:xfrm>
                <a:off x="8464971" y="3977621"/>
                <a:ext cx="2445295" cy="4735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𝐴𝑆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⊂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𝑆𝐴𝐶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29AE37AA-8101-8943-0D56-084FBF024E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4971" y="3977621"/>
                <a:ext cx="2445295" cy="473591"/>
              </a:xfrm>
              <a:prstGeom prst="rect">
                <a:avLst/>
              </a:prstGeom>
              <a:blipFill>
                <a:blip r:embed="rId1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4" name="Picture 113">
            <a:extLst>
              <a:ext uri="{FF2B5EF4-FFF2-40B4-BE49-F238E27FC236}">
                <a16:creationId xmlns:a16="http://schemas.microsoft.com/office/drawing/2014/main" id="{40A6D901-DEFB-1DBD-4F32-705C479CC2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0800000">
            <a:off x="10557276" y="3596930"/>
            <a:ext cx="136670" cy="8268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4AC4DA6A-95E0-6438-FF85-AC6D550DF9C5}"/>
                  </a:ext>
                </a:extLst>
              </p:cNvPr>
              <p:cNvSpPr txBox="1"/>
              <p:nvPr/>
            </p:nvSpPr>
            <p:spPr>
              <a:xfrm>
                <a:off x="5670568" y="4523773"/>
                <a:ext cx="2226719" cy="5088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𝐴𝑆</m:t>
                          </m:r>
                        </m:e>
                      </m:acc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⊥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𝐵𝐷</m:t>
                          </m:r>
                        </m:e>
                      </m:acc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4AC4DA6A-95E0-6438-FF85-AC6D550DF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568" y="4523773"/>
                <a:ext cx="2226719" cy="50885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FF0AD606-7CA3-58DE-2B99-7B05EDF9E8B4}"/>
                  </a:ext>
                </a:extLst>
              </p:cNvPr>
              <p:cNvSpPr txBox="1"/>
              <p:nvPr/>
            </p:nvSpPr>
            <p:spPr>
              <a:xfrm>
                <a:off x="7475685" y="4534148"/>
                <a:ext cx="2226719" cy="5088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𝐴𝑆</m:t>
                          </m:r>
                        </m:e>
                      </m:acc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𝐵𝐷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FF0AD606-7CA3-58DE-2B99-7B05EDF9E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5685" y="4534148"/>
                <a:ext cx="2226719" cy="5088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2">
            <a:extLst>
              <a:ext uri="{FF2B5EF4-FFF2-40B4-BE49-F238E27FC236}">
                <a16:creationId xmlns:a16="http://schemas.microsoft.com/office/drawing/2014/main" id="{41D19D50-616D-1F82-C922-D083097E7C1C}"/>
              </a:ext>
            </a:extLst>
          </p:cNvPr>
          <p:cNvSpPr txBox="1"/>
          <p:nvPr/>
        </p:nvSpPr>
        <p:spPr>
          <a:xfrm>
            <a:off x="1226012" y="4000328"/>
            <a:ext cx="400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A00"/>
                </a:solidFill>
              </a:rPr>
              <a:t>3</a:t>
            </a:r>
            <a:endParaRPr lang="vi-VN" dirty="0">
              <a:solidFill>
                <a:srgbClr val="002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3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6" grpId="0"/>
      <p:bldP spid="107" grpId="0"/>
      <p:bldP spid="108" grpId="0"/>
      <p:bldP spid="109" grpId="0"/>
      <p:bldP spid="111" grpId="0"/>
      <p:bldP spid="113" grpId="0"/>
      <p:bldP spid="116" grpId="0"/>
      <p:bldP spid="1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336D951D-9BCE-EB77-2164-F1EB04F57906}"/>
              </a:ext>
            </a:extLst>
          </p:cNvPr>
          <p:cNvSpPr/>
          <p:nvPr/>
        </p:nvSpPr>
        <p:spPr>
          <a:xfrm>
            <a:off x="2419504" y="222765"/>
            <a:ext cx="6590221" cy="452148"/>
          </a:xfrm>
          <a:prstGeom prst="parallelogram">
            <a:avLst/>
          </a:prstGeom>
          <a:solidFill>
            <a:srgbClr val="DF29D6"/>
          </a:solidFill>
          <a:ln w="38100">
            <a:solidFill>
              <a:srgbClr val="DF29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0EFFC-5C82-E910-0232-1FA2F1A5C560}"/>
              </a:ext>
            </a:extLst>
          </p:cNvPr>
          <p:cNvSpPr txBox="1"/>
          <p:nvPr/>
        </p:nvSpPr>
        <p:spPr>
          <a:xfrm>
            <a:off x="3430004" y="162228"/>
            <a:ext cx="6099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VECTO TRONG KHÔNG GIAN</a:t>
            </a:r>
            <a:endParaRPr lang="en-AU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6DA2E7-C2F3-8C5C-3208-ACEBE52E7FEE}"/>
              </a:ext>
            </a:extLst>
          </p:cNvPr>
          <p:cNvCxnSpPr>
            <a:cxnSpLocks/>
          </p:cNvCxnSpPr>
          <p:nvPr/>
        </p:nvCxnSpPr>
        <p:spPr>
          <a:xfrm>
            <a:off x="2619024" y="141026"/>
            <a:ext cx="265189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5B482B0-F814-5BDF-64A2-40D520F00AF9}"/>
              </a:ext>
            </a:extLst>
          </p:cNvPr>
          <p:cNvSpPr/>
          <p:nvPr/>
        </p:nvSpPr>
        <p:spPr>
          <a:xfrm>
            <a:off x="2034908" y="44956"/>
            <a:ext cx="770329" cy="753037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C01D05-14B2-91AD-B23E-DFD75355AA90}"/>
              </a:ext>
            </a:extLst>
          </p:cNvPr>
          <p:cNvCxnSpPr>
            <a:cxnSpLocks/>
          </p:cNvCxnSpPr>
          <p:nvPr/>
        </p:nvCxnSpPr>
        <p:spPr>
          <a:xfrm>
            <a:off x="5270915" y="141026"/>
            <a:ext cx="2768185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D6FD48-69AE-7C55-465C-19E909645AFF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39BA7-9EF1-EA7D-27D2-863B870EBDEF}"/>
              </a:ext>
            </a:extLst>
          </p:cNvPr>
          <p:cNvCxnSpPr>
            <a:cxnSpLocks/>
          </p:cNvCxnSpPr>
          <p:nvPr/>
        </p:nvCxnSpPr>
        <p:spPr>
          <a:xfrm flipH="1">
            <a:off x="8960570" y="258436"/>
            <a:ext cx="113053" cy="48817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9C4FFF4-AFF7-4A25-76D6-D3E61A1989D9}"/>
              </a:ext>
            </a:extLst>
          </p:cNvPr>
          <p:cNvSpPr txBox="1"/>
          <p:nvPr/>
        </p:nvSpPr>
        <p:spPr>
          <a:xfrm>
            <a:off x="2034908" y="208437"/>
            <a:ext cx="11473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000" b="1" dirty="0">
                <a:solidFill>
                  <a:srgbClr val="0000FF"/>
                </a:solidFill>
              </a:rPr>
              <a:t>Bài 6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17F7A-8977-B85B-0DBD-4D7147201011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78DACE6C-1202-B04E-AF65-AD6F14F3210F}"/>
              </a:ext>
            </a:extLst>
          </p:cNvPr>
          <p:cNvSpPr/>
          <p:nvPr/>
        </p:nvSpPr>
        <p:spPr>
          <a:xfrm>
            <a:off x="312189" y="904462"/>
            <a:ext cx="6771363" cy="367710"/>
          </a:xfrm>
          <a:prstGeom prst="homePlate">
            <a:avLst/>
          </a:prstGeom>
          <a:ln w="28575">
            <a:solidFill>
              <a:srgbClr val="2E799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A4B2949-ECCE-DD11-51AA-DB5333542FB6}"/>
              </a:ext>
            </a:extLst>
          </p:cNvPr>
          <p:cNvSpPr/>
          <p:nvPr/>
        </p:nvSpPr>
        <p:spPr>
          <a:xfrm rot="18719252">
            <a:off x="116385" y="914142"/>
            <a:ext cx="339072" cy="329139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2E7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81B138-DE28-F661-32A8-F92737CAA79E}"/>
              </a:ext>
            </a:extLst>
          </p:cNvPr>
          <p:cNvSpPr txBox="1"/>
          <p:nvPr/>
        </p:nvSpPr>
        <p:spPr>
          <a:xfrm>
            <a:off x="100797" y="844510"/>
            <a:ext cx="193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.VnBook-Antiqua" panose="020B7200000000000000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AE4E2B-D757-FF71-D224-7CB66341637B}"/>
              </a:ext>
            </a:extLst>
          </p:cNvPr>
          <p:cNvSpPr txBox="1"/>
          <p:nvPr/>
        </p:nvSpPr>
        <p:spPr>
          <a:xfrm>
            <a:off x="512872" y="904445"/>
            <a:ext cx="610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TÍCH VÔ HƯỚNG CỦA HAI VÉC TƠ TRONG KHÔNG GIAN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F1BEB132-1ADD-6429-9FCC-FD1968A4425A}"/>
              </a:ext>
            </a:extLst>
          </p:cNvPr>
          <p:cNvSpPr/>
          <p:nvPr/>
        </p:nvSpPr>
        <p:spPr>
          <a:xfrm>
            <a:off x="6688827" y="923783"/>
            <a:ext cx="304800" cy="335649"/>
          </a:xfrm>
          <a:prstGeom prst="chevron">
            <a:avLst>
              <a:gd name="adj" fmla="val 5188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B6E09EA7-625B-E984-A83D-A041667EC327}"/>
              </a:ext>
            </a:extLst>
          </p:cNvPr>
          <p:cNvSpPr/>
          <p:nvPr/>
        </p:nvSpPr>
        <p:spPr>
          <a:xfrm>
            <a:off x="6631037" y="924511"/>
            <a:ext cx="304800" cy="335649"/>
          </a:xfrm>
          <a:prstGeom prst="chevron">
            <a:avLst>
              <a:gd name="adj" fmla="val 5188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628362BA-1EEA-489D-CFD9-13C4BCFD2567}"/>
              </a:ext>
            </a:extLst>
          </p:cNvPr>
          <p:cNvSpPr/>
          <p:nvPr/>
        </p:nvSpPr>
        <p:spPr>
          <a:xfrm>
            <a:off x="6576289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12E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369E73D9-CA32-CB4E-3CDE-516404027344}"/>
              </a:ext>
            </a:extLst>
          </p:cNvPr>
          <p:cNvSpPr/>
          <p:nvPr/>
        </p:nvSpPr>
        <p:spPr>
          <a:xfrm>
            <a:off x="6518706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DF2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BFED1C27-D462-2C2D-61BC-58D2C20A0CE6}"/>
              </a:ext>
            </a:extLst>
          </p:cNvPr>
          <p:cNvSpPr/>
          <p:nvPr/>
        </p:nvSpPr>
        <p:spPr>
          <a:xfrm>
            <a:off x="6470039" y="924373"/>
            <a:ext cx="304800" cy="331963"/>
          </a:xfrm>
          <a:prstGeom prst="chevron">
            <a:avLst>
              <a:gd name="adj" fmla="val 5188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B40F06-761D-BBDF-F7A2-F3E8EA08F0CA}"/>
              </a:ext>
            </a:extLst>
          </p:cNvPr>
          <p:cNvSpPr txBox="1"/>
          <p:nvPr/>
        </p:nvSpPr>
        <p:spPr>
          <a:xfrm>
            <a:off x="50181" y="1272172"/>
            <a:ext cx="6724657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vô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vectơ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gian</a:t>
            </a:r>
            <a:endParaRPr lang="vi-VN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EBE4774-3DD8-B19D-A3AF-80D9ED5CA84D}"/>
              </a:ext>
            </a:extLst>
          </p:cNvPr>
          <p:cNvSpPr/>
          <p:nvPr/>
        </p:nvSpPr>
        <p:spPr>
          <a:xfrm>
            <a:off x="197593" y="1748903"/>
            <a:ext cx="11543692" cy="51120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100698-E056-B121-00E0-9C0500CD9ED1}"/>
              </a:ext>
            </a:extLst>
          </p:cNvPr>
          <p:cNvSpPr txBox="1"/>
          <p:nvPr/>
        </p:nvSpPr>
        <p:spPr>
          <a:xfrm>
            <a:off x="127027" y="2273628"/>
            <a:ext cx="15581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vi-VN" sz="2400" b="1" i="1" u="sng" dirty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Lời 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09EEDEF-24C7-AC42-B41E-E17CAE6D7532}"/>
                  </a:ext>
                </a:extLst>
              </p:cNvPr>
              <p:cNvSpPr txBox="1"/>
              <p:nvPr/>
            </p:nvSpPr>
            <p:spPr>
              <a:xfrm>
                <a:off x="217540" y="1738600"/>
                <a:ext cx="10106749" cy="4981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Luyện </a:t>
                </a:r>
                <a:r>
                  <a:rPr lang="en-US" sz="2400" b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tập</a:t>
                </a:r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10.</a:t>
                </a:r>
                <a:r>
                  <a:rPr lang="en-US" sz="24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Trong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10,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hãy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𝐴𝑆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𝐴𝑆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09EEDEF-24C7-AC42-B41E-E17CAE6D75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40" y="1738600"/>
                <a:ext cx="10106749" cy="498150"/>
              </a:xfrm>
              <a:prstGeom prst="rect">
                <a:avLst/>
              </a:prstGeom>
              <a:blipFill>
                <a:blip r:embed="rId3"/>
                <a:stretch>
                  <a:fillRect l="-965" t="-2439" b="-2682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1C23898-56E9-7CC6-60C1-C253C04B9DEC}"/>
              </a:ext>
            </a:extLst>
          </p:cNvPr>
          <p:cNvCxnSpPr>
            <a:cxnSpLocks/>
          </p:cNvCxnSpPr>
          <p:nvPr/>
        </p:nvCxnSpPr>
        <p:spPr>
          <a:xfrm>
            <a:off x="2126834" y="4610924"/>
            <a:ext cx="2124903" cy="1120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B8CFBEA-9EAC-D958-A815-79A3DBFD67DA}"/>
              </a:ext>
            </a:extLst>
          </p:cNvPr>
          <p:cNvCxnSpPr>
            <a:cxnSpLocks/>
          </p:cNvCxnSpPr>
          <p:nvPr/>
        </p:nvCxnSpPr>
        <p:spPr>
          <a:xfrm>
            <a:off x="4164822" y="4622133"/>
            <a:ext cx="953035" cy="990444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947A17B-01DB-3350-28F1-19180D88C341}"/>
              </a:ext>
            </a:extLst>
          </p:cNvPr>
          <p:cNvCxnSpPr>
            <a:cxnSpLocks/>
          </p:cNvCxnSpPr>
          <p:nvPr/>
        </p:nvCxnSpPr>
        <p:spPr>
          <a:xfrm flipH="1">
            <a:off x="3041406" y="5612577"/>
            <a:ext cx="20999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0134A67-9A5F-D94A-9DE4-8E62BABA3B14}"/>
              </a:ext>
            </a:extLst>
          </p:cNvPr>
          <p:cNvCxnSpPr>
            <a:cxnSpLocks/>
          </p:cNvCxnSpPr>
          <p:nvPr/>
        </p:nvCxnSpPr>
        <p:spPr>
          <a:xfrm>
            <a:off x="3513421" y="2906748"/>
            <a:ext cx="660736" cy="1754073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1895A12-C577-5E3E-A555-1D524AF2530D}"/>
              </a:ext>
            </a:extLst>
          </p:cNvPr>
          <p:cNvSpPr txBox="1"/>
          <p:nvPr/>
        </p:nvSpPr>
        <p:spPr>
          <a:xfrm>
            <a:off x="5159523" y="54634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50804CB-B062-EAC8-5B20-213AC0B691AA}"/>
              </a:ext>
            </a:extLst>
          </p:cNvPr>
          <p:cNvSpPr txBox="1"/>
          <p:nvPr/>
        </p:nvSpPr>
        <p:spPr>
          <a:xfrm>
            <a:off x="2793410" y="55858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A224230-BC14-4AA8-DD4B-EDB45F4CBCA4}"/>
              </a:ext>
            </a:extLst>
          </p:cNvPr>
          <p:cNvSpPr txBox="1"/>
          <p:nvPr/>
        </p:nvSpPr>
        <p:spPr>
          <a:xfrm>
            <a:off x="1856602" y="45554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F9C762D-9E74-A4CA-6577-C295DBF319C9}"/>
              </a:ext>
            </a:extLst>
          </p:cNvPr>
          <p:cNvCxnSpPr>
            <a:cxnSpLocks/>
          </p:cNvCxnSpPr>
          <p:nvPr/>
        </p:nvCxnSpPr>
        <p:spPr>
          <a:xfrm flipH="1">
            <a:off x="2148767" y="2861005"/>
            <a:ext cx="1355806" cy="173694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EFF69C4-A059-98F0-1A97-3170BA0DB93F}"/>
              </a:ext>
            </a:extLst>
          </p:cNvPr>
          <p:cNvCxnSpPr>
            <a:cxnSpLocks/>
          </p:cNvCxnSpPr>
          <p:nvPr/>
        </p:nvCxnSpPr>
        <p:spPr>
          <a:xfrm flipH="1">
            <a:off x="3070367" y="2897962"/>
            <a:ext cx="426527" cy="26904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9BA6106-9E5F-2B44-6805-8ED40895C28A}"/>
              </a:ext>
            </a:extLst>
          </p:cNvPr>
          <p:cNvCxnSpPr>
            <a:cxnSpLocks/>
          </p:cNvCxnSpPr>
          <p:nvPr/>
        </p:nvCxnSpPr>
        <p:spPr>
          <a:xfrm flipH="1" flipV="1">
            <a:off x="3504241" y="2861005"/>
            <a:ext cx="1624678" cy="272482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C1C258BC-94AF-A1C8-398B-7E5DBDF967E2}"/>
              </a:ext>
            </a:extLst>
          </p:cNvPr>
          <p:cNvSpPr txBox="1"/>
          <p:nvPr/>
        </p:nvSpPr>
        <p:spPr>
          <a:xfrm>
            <a:off x="4134764" y="422251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3D60868-E175-ADDF-3EDA-898DA7336EA1}"/>
              </a:ext>
            </a:extLst>
          </p:cNvPr>
          <p:cNvSpPr txBox="1"/>
          <p:nvPr/>
        </p:nvSpPr>
        <p:spPr>
          <a:xfrm>
            <a:off x="3102341" y="26053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38FE2ED6-A502-A449-4DDE-6C987212CAC9}"/>
              </a:ext>
            </a:extLst>
          </p:cNvPr>
          <p:cNvCxnSpPr>
            <a:cxnSpLocks/>
          </p:cNvCxnSpPr>
          <p:nvPr/>
        </p:nvCxnSpPr>
        <p:spPr>
          <a:xfrm>
            <a:off x="2126834" y="4602466"/>
            <a:ext cx="926672" cy="101011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9BBD09C5-CC02-F07F-C01F-D5EC24714B00}"/>
              </a:ext>
            </a:extLst>
          </p:cNvPr>
          <p:cNvSpPr/>
          <p:nvPr/>
        </p:nvSpPr>
        <p:spPr>
          <a:xfrm>
            <a:off x="4119567" y="4573089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C30B3B0C-A3CB-84CE-D663-B2EB05020342}"/>
              </a:ext>
            </a:extLst>
          </p:cNvPr>
          <p:cNvCxnSpPr>
            <a:cxnSpLocks/>
          </p:cNvCxnSpPr>
          <p:nvPr/>
        </p:nvCxnSpPr>
        <p:spPr>
          <a:xfrm flipV="1">
            <a:off x="2174409" y="2904583"/>
            <a:ext cx="1287403" cy="167031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FFF05130-8008-F7E8-096E-00A57DD33EBB}"/>
              </a:ext>
            </a:extLst>
          </p:cNvPr>
          <p:cNvSpPr/>
          <p:nvPr/>
        </p:nvSpPr>
        <p:spPr>
          <a:xfrm>
            <a:off x="3013966" y="5553804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B6AC109-8441-48EA-B4AD-5AE44C132974}"/>
              </a:ext>
            </a:extLst>
          </p:cNvPr>
          <p:cNvCxnSpPr>
            <a:cxnSpLocks/>
          </p:cNvCxnSpPr>
          <p:nvPr/>
        </p:nvCxnSpPr>
        <p:spPr>
          <a:xfrm flipH="1">
            <a:off x="3109216" y="4622132"/>
            <a:ext cx="1056974" cy="921660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D4AA7DB5-5E98-A6B9-9C32-7FB78A61B2B3}"/>
              </a:ext>
            </a:extLst>
          </p:cNvPr>
          <p:cNvSpPr/>
          <p:nvPr/>
        </p:nvSpPr>
        <p:spPr>
          <a:xfrm>
            <a:off x="5075304" y="5553951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B9E27709-71DC-2786-F92B-5BAE223AC102}"/>
              </a:ext>
            </a:extLst>
          </p:cNvPr>
          <p:cNvCxnSpPr>
            <a:cxnSpLocks/>
          </p:cNvCxnSpPr>
          <p:nvPr/>
        </p:nvCxnSpPr>
        <p:spPr>
          <a:xfrm>
            <a:off x="2166789" y="4647984"/>
            <a:ext cx="853506" cy="922467"/>
          </a:xfrm>
          <a:prstGeom prst="straightConnector1">
            <a:avLst/>
          </a:prstGeom>
          <a:ln w="38100">
            <a:solidFill>
              <a:srgbClr val="DF29D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F4649CED-B7F5-D3B1-6FB0-2B2479667E9F}"/>
              </a:ext>
            </a:extLst>
          </p:cNvPr>
          <p:cNvCxnSpPr>
            <a:cxnSpLocks/>
            <a:endCxn id="91" idx="1"/>
          </p:cNvCxnSpPr>
          <p:nvPr/>
        </p:nvCxnSpPr>
        <p:spPr>
          <a:xfrm>
            <a:off x="2148767" y="4617508"/>
            <a:ext cx="2940486" cy="951185"/>
          </a:xfrm>
          <a:prstGeom prst="straightConnector1">
            <a:avLst/>
          </a:prstGeom>
          <a:ln w="38100">
            <a:solidFill>
              <a:srgbClr val="12E0F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20BE559-AD6B-CB9C-66BD-2C6FFE049C56}"/>
                  </a:ext>
                </a:extLst>
              </p:cNvPr>
              <p:cNvSpPr txBox="1"/>
              <p:nvPr/>
            </p:nvSpPr>
            <p:spPr>
              <a:xfrm>
                <a:off x="6518706" y="2360136"/>
                <a:ext cx="2123807" cy="5088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vi-VN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𝐴𝑆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𝐶𝐷</m:t>
                        </m:r>
                      </m:e>
                    </m:acc>
                  </m:oMath>
                </a14:m>
                <a:endParaRPr lang="vi-VN" sz="2400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20BE559-AD6B-CB9C-66BD-2C6FFE049C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706" y="2360136"/>
                <a:ext cx="2123807" cy="508857"/>
              </a:xfrm>
              <a:prstGeom prst="rect">
                <a:avLst/>
              </a:prstGeom>
              <a:blipFill>
                <a:blip r:embed="rId4"/>
                <a:stretch>
                  <a:fillRect l="-4298" b="-261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E3851584-8B1C-73CE-F461-3B38ABFD4CEC}"/>
              </a:ext>
            </a:extLst>
          </p:cNvPr>
          <p:cNvCxnSpPr>
            <a:cxnSpLocks/>
          </p:cNvCxnSpPr>
          <p:nvPr/>
        </p:nvCxnSpPr>
        <p:spPr>
          <a:xfrm>
            <a:off x="3521544" y="2904583"/>
            <a:ext cx="86269" cy="217837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BBEC0790-A3C4-3CF1-D546-0B90047A8109}"/>
              </a:ext>
            </a:extLst>
          </p:cNvPr>
          <p:cNvSpPr/>
          <p:nvPr/>
        </p:nvSpPr>
        <p:spPr>
          <a:xfrm>
            <a:off x="3447863" y="2818662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B0B8F3E5-E0E9-9D81-CFC1-839AF50EC373}"/>
              </a:ext>
            </a:extLst>
          </p:cNvPr>
          <p:cNvSpPr/>
          <p:nvPr/>
        </p:nvSpPr>
        <p:spPr>
          <a:xfrm>
            <a:off x="3558076" y="5032630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E408FB1-AF4A-9F75-9A89-C552DEE1B423}"/>
              </a:ext>
            </a:extLst>
          </p:cNvPr>
          <p:cNvSpPr txBox="1"/>
          <p:nvPr/>
        </p:nvSpPr>
        <p:spPr>
          <a:xfrm>
            <a:off x="3434180" y="50792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8CB489E-B1BE-2E4E-2247-ACFC13616D35}"/>
              </a:ext>
            </a:extLst>
          </p:cNvPr>
          <p:cNvCxnSpPr>
            <a:cxnSpLocks/>
          </p:cNvCxnSpPr>
          <p:nvPr/>
        </p:nvCxnSpPr>
        <p:spPr>
          <a:xfrm flipH="1" flipV="1">
            <a:off x="3013966" y="5611756"/>
            <a:ext cx="2061338" cy="14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8CEE6B7-EAC7-2325-2ADF-E64F37EBA7E6}"/>
              </a:ext>
            </a:extLst>
          </p:cNvPr>
          <p:cNvCxnSpPr>
            <a:cxnSpLocks/>
          </p:cNvCxnSpPr>
          <p:nvPr/>
        </p:nvCxnSpPr>
        <p:spPr>
          <a:xfrm flipH="1" flipV="1">
            <a:off x="93048" y="4613235"/>
            <a:ext cx="2061338" cy="14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>
            <a:extLst>
              <a:ext uri="{FF2B5EF4-FFF2-40B4-BE49-F238E27FC236}">
                <a16:creationId xmlns:a16="http://schemas.microsoft.com/office/drawing/2014/main" id="{97097C0B-B38E-67F3-A4E5-57B5E76249DE}"/>
              </a:ext>
            </a:extLst>
          </p:cNvPr>
          <p:cNvSpPr/>
          <p:nvPr/>
        </p:nvSpPr>
        <p:spPr>
          <a:xfrm rot="19224548">
            <a:off x="1998202" y="4358401"/>
            <a:ext cx="561212" cy="687522"/>
          </a:xfrm>
          <a:prstGeom prst="arc">
            <a:avLst>
              <a:gd name="adj1" fmla="val 14264801"/>
              <a:gd name="adj2" fmla="val 18726456"/>
            </a:avLst>
          </a:prstGeom>
          <a:ln w="28575">
            <a:solidFill>
              <a:srgbClr val="12E0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65CE2D3-BC26-5156-EE1C-7A919ADA505A}"/>
              </a:ext>
            </a:extLst>
          </p:cNvPr>
          <p:cNvSpPr/>
          <p:nvPr/>
        </p:nvSpPr>
        <p:spPr>
          <a:xfrm>
            <a:off x="2093108" y="4560158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D13071F-FBBD-BB44-FC00-E5FE0E2D7B25}"/>
                  </a:ext>
                </a:extLst>
              </p:cNvPr>
              <p:cNvSpPr txBox="1"/>
              <p:nvPr/>
            </p:nvSpPr>
            <p:spPr>
              <a:xfrm>
                <a:off x="6518706" y="2727050"/>
                <a:ext cx="3734276" cy="5088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vi-VN" sz="2400" dirty="0">
                    <a:solidFill>
                      <a:schemeClr val="bg1"/>
                    </a:solidFill>
                    <a:effectLst/>
                    <a:latin typeface="+mj-lt"/>
                    <a:ea typeface="Aptos" panose="020B0004020202020204" pitchFamily="34" charset="0"/>
                    <a:cs typeface="Times New Roman" panose="02020603050405020304" pitchFamily="18" charset="0"/>
                  </a:rPr>
                  <a:t>Từ </a:t>
                </a:r>
                <a14:m>
                  <m:oMath xmlns:m="http://schemas.openxmlformats.org/officeDocument/2006/math"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 dựng vecto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𝐶𝐷</m:t>
                        </m:r>
                      </m:e>
                    </m:acc>
                  </m:oMath>
                </a14:m>
                <a:endParaRPr lang="vi-VN" sz="2400" dirty="0">
                  <a:solidFill>
                    <a:schemeClr val="bg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D13071F-FBBD-BB44-FC00-E5FE0E2D7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706" y="2727050"/>
                <a:ext cx="3734276" cy="508857"/>
              </a:xfrm>
              <a:prstGeom prst="rect">
                <a:avLst/>
              </a:prstGeom>
              <a:blipFill>
                <a:blip r:embed="rId5"/>
                <a:stretch>
                  <a:fillRect l="-2447" b="-261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254A281-598E-DEED-6396-E2D14862A22B}"/>
              </a:ext>
            </a:extLst>
          </p:cNvPr>
          <p:cNvSpPr txBox="1"/>
          <p:nvPr/>
        </p:nvSpPr>
        <p:spPr>
          <a:xfrm>
            <a:off x="53762" y="461057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486ED85-2CFC-72DA-4AF0-67CC6C38667B}"/>
                  </a:ext>
                </a:extLst>
              </p:cNvPr>
              <p:cNvSpPr txBox="1"/>
              <p:nvPr/>
            </p:nvSpPr>
            <p:spPr>
              <a:xfrm>
                <a:off x="6560828" y="3168372"/>
                <a:ext cx="4655811" cy="5384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vi-VN" sz="2400" dirty="0">
                    <a:solidFill>
                      <a:schemeClr val="bg1"/>
                    </a:solidFill>
                    <a:effectLst/>
                    <a:latin typeface="+mj-lt"/>
                    <a:ea typeface="Aptos" panose="020B0004020202020204" pitchFamily="34" charset="0"/>
                    <a:cs typeface="Times New Roman" panose="02020603050405020304" pitchFamily="18" charset="0"/>
                  </a:rPr>
                  <a:t>Khi đó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𝐴𝑆</m:t>
                            </m:r>
                          </m:e>
                        </m:acc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𝐶𝐷</m:t>
                            </m:r>
                          </m:e>
                        </m:acc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𝐴𝑆</m:t>
                            </m:r>
                          </m:e>
                        </m:acc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𝐴𝐸</m:t>
                            </m:r>
                          </m:e>
                        </m:acc>
                      </m:e>
                    </m:d>
                  </m:oMath>
                </a14:m>
                <a:endParaRPr lang="vi-VN" sz="2400" dirty="0">
                  <a:solidFill>
                    <a:schemeClr val="bg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486ED85-2CFC-72DA-4AF0-67CC6C3866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828" y="3168372"/>
                <a:ext cx="4655811" cy="538481"/>
              </a:xfrm>
              <a:prstGeom prst="rect">
                <a:avLst/>
              </a:prstGeom>
              <a:blipFill>
                <a:blip r:embed="rId6"/>
                <a:stretch>
                  <a:fillRect l="-1963" b="-2159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E967C4-A8AA-9EB6-B1D3-6939664E87B9}"/>
                  </a:ext>
                </a:extLst>
              </p:cNvPr>
              <p:cNvSpPr txBox="1"/>
              <p:nvPr/>
            </p:nvSpPr>
            <p:spPr>
              <a:xfrm>
                <a:off x="6516808" y="3664861"/>
                <a:ext cx="5105848" cy="4739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vi-VN" sz="2400" dirty="0">
                    <a:solidFill>
                      <a:schemeClr val="bg1"/>
                    </a:solidFill>
                    <a:effectLst/>
                    <a:latin typeface="+mj-lt"/>
                    <a:ea typeface="Aptos" panose="020B0004020202020204" pitchFamily="34" charset="0"/>
                    <a:cs typeface="Times New Roman" panose="02020603050405020304" pitchFamily="18" charset="0"/>
                  </a:rPr>
                  <a:t>Tam giác </a:t>
                </a:r>
                <a14:m>
                  <m:oMath xmlns:m="http://schemas.openxmlformats.org/officeDocument/2006/math"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𝑆𝐴𝐵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𝑆𝐴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60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endParaRPr lang="vi-VN" sz="2400" dirty="0">
                  <a:solidFill>
                    <a:schemeClr val="bg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E967C4-A8AA-9EB6-B1D3-6939664E87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808" y="3664861"/>
                <a:ext cx="5105848" cy="473976"/>
              </a:xfrm>
              <a:prstGeom prst="rect">
                <a:avLst/>
              </a:prstGeom>
              <a:blipFill>
                <a:blip r:embed="rId7"/>
                <a:stretch>
                  <a:fillRect l="-1790" t="-8974" r="-13007" b="-2692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A23C42F-31C9-CB21-72BA-B3EA32D6C432}"/>
                  </a:ext>
                </a:extLst>
              </p:cNvPr>
              <p:cNvSpPr txBox="1"/>
              <p:nvPr/>
            </p:nvSpPr>
            <p:spPr>
              <a:xfrm>
                <a:off x="10173380" y="3211881"/>
                <a:ext cx="1287403" cy="4739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𝑆𝐴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A23C42F-31C9-CB21-72BA-B3EA32D6C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3380" y="3211881"/>
                <a:ext cx="1287403" cy="4739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7DA7ED5-1864-5379-E741-65ECC14A61C5}"/>
                  </a:ext>
                </a:extLst>
              </p:cNvPr>
              <p:cNvSpPr txBox="1"/>
              <p:nvPr/>
            </p:nvSpPr>
            <p:spPr>
              <a:xfrm>
                <a:off x="6470038" y="4117841"/>
                <a:ext cx="2323765" cy="4739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𝑆𝐴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12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7DA7ED5-1864-5379-E741-65ECC14A6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038" y="4117841"/>
                <a:ext cx="2323765" cy="4739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B97511-51DD-C063-4573-B28FE91B7C53}"/>
                  </a:ext>
                </a:extLst>
              </p:cNvPr>
              <p:cNvSpPr txBox="1"/>
              <p:nvPr/>
            </p:nvSpPr>
            <p:spPr>
              <a:xfrm>
                <a:off x="8597919" y="4111032"/>
                <a:ext cx="1624678" cy="5384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𝐴𝑆</m:t>
                              </m:r>
                            </m:e>
                          </m:acc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𝐶𝐷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B97511-51DD-C063-4573-B28FE91B7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7919" y="4111032"/>
                <a:ext cx="1624678" cy="5384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5F8EAB-FF38-DB5F-23FF-0F4532C50E1A}"/>
                  </a:ext>
                </a:extLst>
              </p:cNvPr>
              <p:cNvSpPr txBox="1"/>
              <p:nvPr/>
            </p:nvSpPr>
            <p:spPr>
              <a:xfrm>
                <a:off x="6581253" y="4593636"/>
                <a:ext cx="4879530" cy="5384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𝐴𝑆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𝐶𝐷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𝐴𝑆</m:t>
                          </m:r>
                        </m:e>
                      </m:acc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</m:acc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cos</m:t>
                      </m:r>
                      <m:d>
                        <m:dPr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𝐴𝑆</m:t>
                              </m:r>
                            </m:e>
                          </m:acc>
                          <m: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vi-V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𝐶𝐷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5F8EAB-FF38-DB5F-23FF-0F4532C50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1253" y="4593636"/>
                <a:ext cx="4879530" cy="5384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3886163-3011-BE5D-260E-FFED46CC0AE1}"/>
                  </a:ext>
                </a:extLst>
              </p:cNvPr>
              <p:cNvSpPr txBox="1"/>
              <p:nvPr/>
            </p:nvSpPr>
            <p:spPr>
              <a:xfrm>
                <a:off x="7693932" y="5339251"/>
                <a:ext cx="233049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120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3886163-3011-BE5D-260E-FFED46CC0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3932" y="5339251"/>
                <a:ext cx="2330497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698589C-0B27-B3D1-A7DC-70DF2198CF03}"/>
                  </a:ext>
                </a:extLst>
              </p:cNvPr>
              <p:cNvSpPr txBox="1"/>
              <p:nvPr/>
            </p:nvSpPr>
            <p:spPr>
              <a:xfrm>
                <a:off x="9238000" y="5131868"/>
                <a:ext cx="2330497" cy="8637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698589C-0B27-B3D1-A7DC-70DF2198C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8000" y="5131868"/>
                <a:ext cx="2330497" cy="86376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2">
            <a:extLst>
              <a:ext uri="{FF2B5EF4-FFF2-40B4-BE49-F238E27FC236}">
                <a16:creationId xmlns:a16="http://schemas.microsoft.com/office/drawing/2014/main" id="{41D19D50-616D-1F82-C922-D083097E7C1C}"/>
              </a:ext>
            </a:extLst>
          </p:cNvPr>
          <p:cNvSpPr txBox="1"/>
          <p:nvPr/>
        </p:nvSpPr>
        <p:spPr>
          <a:xfrm>
            <a:off x="2735106" y="3926366"/>
            <a:ext cx="400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A00"/>
                </a:solidFill>
              </a:rPr>
              <a:t>3</a:t>
            </a:r>
            <a:endParaRPr lang="vi-VN" dirty="0">
              <a:solidFill>
                <a:srgbClr val="002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4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9" grpId="0" animBg="1"/>
      <p:bldP spid="11" grpId="0"/>
      <p:bldP spid="12" grpId="0"/>
      <p:bldP spid="14" grpId="0"/>
      <p:bldP spid="16" grpId="0"/>
      <p:bldP spid="21" grpId="0"/>
      <p:bldP spid="22" grpId="0"/>
      <p:bldP spid="24" grpId="0"/>
      <p:bldP spid="25" grpId="0"/>
      <p:bldP spid="35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336D951D-9BCE-EB77-2164-F1EB04F57906}"/>
              </a:ext>
            </a:extLst>
          </p:cNvPr>
          <p:cNvSpPr/>
          <p:nvPr/>
        </p:nvSpPr>
        <p:spPr>
          <a:xfrm>
            <a:off x="2419504" y="222765"/>
            <a:ext cx="6590221" cy="452148"/>
          </a:xfrm>
          <a:prstGeom prst="parallelogram">
            <a:avLst/>
          </a:prstGeom>
          <a:solidFill>
            <a:srgbClr val="DF29D6"/>
          </a:solidFill>
          <a:ln w="38100">
            <a:solidFill>
              <a:srgbClr val="DF29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0EFFC-5C82-E910-0232-1FA2F1A5C560}"/>
              </a:ext>
            </a:extLst>
          </p:cNvPr>
          <p:cNvSpPr txBox="1"/>
          <p:nvPr/>
        </p:nvSpPr>
        <p:spPr>
          <a:xfrm>
            <a:off x="3430004" y="162228"/>
            <a:ext cx="6099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VECTO TRONG KHÔNG GIAN</a:t>
            </a:r>
            <a:endParaRPr lang="en-AU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6DA2E7-C2F3-8C5C-3208-ACEBE52E7FEE}"/>
              </a:ext>
            </a:extLst>
          </p:cNvPr>
          <p:cNvCxnSpPr>
            <a:cxnSpLocks/>
          </p:cNvCxnSpPr>
          <p:nvPr/>
        </p:nvCxnSpPr>
        <p:spPr>
          <a:xfrm>
            <a:off x="2619024" y="141026"/>
            <a:ext cx="265189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5B482B0-F814-5BDF-64A2-40D520F00AF9}"/>
              </a:ext>
            </a:extLst>
          </p:cNvPr>
          <p:cNvSpPr/>
          <p:nvPr/>
        </p:nvSpPr>
        <p:spPr>
          <a:xfrm>
            <a:off x="2034908" y="44956"/>
            <a:ext cx="770329" cy="753037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C01D05-14B2-91AD-B23E-DFD75355AA90}"/>
              </a:ext>
            </a:extLst>
          </p:cNvPr>
          <p:cNvCxnSpPr>
            <a:cxnSpLocks/>
          </p:cNvCxnSpPr>
          <p:nvPr/>
        </p:nvCxnSpPr>
        <p:spPr>
          <a:xfrm>
            <a:off x="5270915" y="141026"/>
            <a:ext cx="2768185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D6FD48-69AE-7C55-465C-19E909645AFF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39BA7-9EF1-EA7D-27D2-863B870EBDEF}"/>
              </a:ext>
            </a:extLst>
          </p:cNvPr>
          <p:cNvCxnSpPr>
            <a:cxnSpLocks/>
          </p:cNvCxnSpPr>
          <p:nvPr/>
        </p:nvCxnSpPr>
        <p:spPr>
          <a:xfrm flipH="1">
            <a:off x="8960570" y="258436"/>
            <a:ext cx="113053" cy="48817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9C4FFF4-AFF7-4A25-76D6-D3E61A1989D9}"/>
              </a:ext>
            </a:extLst>
          </p:cNvPr>
          <p:cNvSpPr txBox="1"/>
          <p:nvPr/>
        </p:nvSpPr>
        <p:spPr>
          <a:xfrm>
            <a:off x="2034908" y="208437"/>
            <a:ext cx="11473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000" b="1" dirty="0">
                <a:solidFill>
                  <a:srgbClr val="0000FF"/>
                </a:solidFill>
              </a:rPr>
              <a:t>Bài 6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17F7A-8977-B85B-0DBD-4D7147201011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78DACE6C-1202-B04E-AF65-AD6F14F3210F}"/>
              </a:ext>
            </a:extLst>
          </p:cNvPr>
          <p:cNvSpPr/>
          <p:nvPr/>
        </p:nvSpPr>
        <p:spPr>
          <a:xfrm>
            <a:off x="312189" y="904462"/>
            <a:ext cx="6771363" cy="367710"/>
          </a:xfrm>
          <a:prstGeom prst="homePlate">
            <a:avLst/>
          </a:prstGeom>
          <a:ln w="28575">
            <a:solidFill>
              <a:srgbClr val="2E799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A4B2949-ECCE-DD11-51AA-DB5333542FB6}"/>
              </a:ext>
            </a:extLst>
          </p:cNvPr>
          <p:cNvSpPr/>
          <p:nvPr/>
        </p:nvSpPr>
        <p:spPr>
          <a:xfrm rot="18719252">
            <a:off x="116385" y="914142"/>
            <a:ext cx="339072" cy="329139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2E7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81B138-DE28-F661-32A8-F92737CAA79E}"/>
              </a:ext>
            </a:extLst>
          </p:cNvPr>
          <p:cNvSpPr txBox="1"/>
          <p:nvPr/>
        </p:nvSpPr>
        <p:spPr>
          <a:xfrm>
            <a:off x="100797" y="844510"/>
            <a:ext cx="193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.VnBook-Antiqua" panose="020B7200000000000000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AE4E2B-D757-FF71-D224-7CB66341637B}"/>
              </a:ext>
            </a:extLst>
          </p:cNvPr>
          <p:cNvSpPr txBox="1"/>
          <p:nvPr/>
        </p:nvSpPr>
        <p:spPr>
          <a:xfrm>
            <a:off x="512872" y="904445"/>
            <a:ext cx="610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TÍCH VÔ HƯỚNG CỦA HAI VÉC TƠ TRONG KHÔNG GIAN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F1BEB132-1ADD-6429-9FCC-FD1968A4425A}"/>
              </a:ext>
            </a:extLst>
          </p:cNvPr>
          <p:cNvSpPr/>
          <p:nvPr/>
        </p:nvSpPr>
        <p:spPr>
          <a:xfrm>
            <a:off x="6688827" y="923783"/>
            <a:ext cx="304800" cy="335649"/>
          </a:xfrm>
          <a:prstGeom prst="chevron">
            <a:avLst>
              <a:gd name="adj" fmla="val 5188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B6E09EA7-625B-E984-A83D-A041667EC327}"/>
              </a:ext>
            </a:extLst>
          </p:cNvPr>
          <p:cNvSpPr/>
          <p:nvPr/>
        </p:nvSpPr>
        <p:spPr>
          <a:xfrm>
            <a:off x="6631037" y="924511"/>
            <a:ext cx="304800" cy="335649"/>
          </a:xfrm>
          <a:prstGeom prst="chevron">
            <a:avLst>
              <a:gd name="adj" fmla="val 5188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628362BA-1EEA-489D-CFD9-13C4BCFD2567}"/>
              </a:ext>
            </a:extLst>
          </p:cNvPr>
          <p:cNvSpPr/>
          <p:nvPr/>
        </p:nvSpPr>
        <p:spPr>
          <a:xfrm>
            <a:off x="6576289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12E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369E73D9-CA32-CB4E-3CDE-516404027344}"/>
              </a:ext>
            </a:extLst>
          </p:cNvPr>
          <p:cNvSpPr/>
          <p:nvPr/>
        </p:nvSpPr>
        <p:spPr>
          <a:xfrm>
            <a:off x="6518706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DF2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BFED1C27-D462-2C2D-61BC-58D2C20A0CE6}"/>
              </a:ext>
            </a:extLst>
          </p:cNvPr>
          <p:cNvSpPr/>
          <p:nvPr/>
        </p:nvSpPr>
        <p:spPr>
          <a:xfrm>
            <a:off x="6470039" y="924373"/>
            <a:ext cx="304800" cy="331963"/>
          </a:xfrm>
          <a:prstGeom prst="chevron">
            <a:avLst>
              <a:gd name="adj" fmla="val 5188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B40F06-761D-BBDF-F7A2-F3E8EA08F0CA}"/>
              </a:ext>
            </a:extLst>
          </p:cNvPr>
          <p:cNvSpPr txBox="1"/>
          <p:nvPr/>
        </p:nvSpPr>
        <p:spPr>
          <a:xfrm>
            <a:off x="50181" y="1272172"/>
            <a:ext cx="6724657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vô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vectơ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gian</a:t>
            </a:r>
            <a:endParaRPr lang="vi-VN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1BA58AE-44AC-CC32-48F2-E9B94A339F78}"/>
                  </a:ext>
                </a:extLst>
              </p:cNvPr>
              <p:cNvSpPr txBox="1"/>
              <p:nvPr/>
            </p:nvSpPr>
            <p:spPr>
              <a:xfrm>
                <a:off x="285921" y="1812218"/>
                <a:ext cx="9744431" cy="12943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1" i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Nhận </a:t>
                </a:r>
                <a:r>
                  <a:rPr lang="en-US" sz="2400" b="1" i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xét</a:t>
                </a:r>
                <a:r>
                  <a:rPr lang="en-US" sz="2400" b="1" i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cũng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có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giống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như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mặt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phẳng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Cụ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thể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ta có: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1BA58AE-44AC-CC32-48F2-E9B94A339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21" y="1812218"/>
                <a:ext cx="9744431" cy="1294393"/>
              </a:xfrm>
              <a:prstGeom prst="rect">
                <a:avLst/>
              </a:prstGeom>
              <a:blipFill>
                <a:blip r:embed="rId3"/>
                <a:stretch>
                  <a:fillRect l="-1001" t="-3756" r="-939" b="-98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78F0B18-24D5-7614-2DD0-E4691DC237FF}"/>
                  </a:ext>
                </a:extLst>
              </p:cNvPr>
              <p:cNvSpPr txBox="1"/>
              <p:nvPr/>
            </p:nvSpPr>
            <p:spPr>
              <a:xfrm>
                <a:off x="312189" y="3176975"/>
                <a:ext cx="2002567" cy="5040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78F0B18-24D5-7614-2DD0-E4691DC23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89" y="3176975"/>
                <a:ext cx="2002567" cy="504049"/>
              </a:xfrm>
              <a:prstGeom prst="rect">
                <a:avLst/>
              </a:prstGeom>
              <a:blipFill>
                <a:blip r:embed="rId4"/>
                <a:stretch>
                  <a:fillRect l="-4559" t="-1205" b="-2650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2775630-809F-C2A5-B1B0-8E7FCD34F379}"/>
                  </a:ext>
                </a:extLst>
              </p:cNvPr>
              <p:cNvSpPr txBox="1"/>
              <p:nvPr/>
            </p:nvSpPr>
            <p:spPr>
              <a:xfrm>
                <a:off x="312189" y="3667777"/>
                <a:ext cx="4441869" cy="5040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𝑘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𝑘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2775630-809F-C2A5-B1B0-8E7FCD34F3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89" y="3667777"/>
                <a:ext cx="4441869" cy="504049"/>
              </a:xfrm>
              <a:prstGeom prst="rect">
                <a:avLst/>
              </a:prstGeom>
              <a:blipFill>
                <a:blip r:embed="rId5"/>
                <a:stretch>
                  <a:fillRect l="-2058" t="-1220" b="-2804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D767B69-4C4D-F10C-BEA5-7FA5F616D22B}"/>
                  </a:ext>
                </a:extLst>
              </p:cNvPr>
              <p:cNvSpPr txBox="1"/>
              <p:nvPr/>
            </p:nvSpPr>
            <p:spPr>
              <a:xfrm>
                <a:off x="312189" y="4171826"/>
                <a:ext cx="3685260" cy="5040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</m:oMath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D767B69-4C4D-F10C-BEA5-7FA5F616D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89" y="4171826"/>
                <a:ext cx="3685260" cy="504049"/>
              </a:xfrm>
              <a:prstGeom prst="rect">
                <a:avLst/>
              </a:prstGeom>
              <a:blipFill>
                <a:blip r:embed="rId6"/>
                <a:stretch>
                  <a:fillRect l="-2479" t="-1205" b="-2650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4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54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336D951D-9BCE-EB77-2164-F1EB04F57906}"/>
              </a:ext>
            </a:extLst>
          </p:cNvPr>
          <p:cNvSpPr/>
          <p:nvPr/>
        </p:nvSpPr>
        <p:spPr>
          <a:xfrm>
            <a:off x="2419504" y="222765"/>
            <a:ext cx="6590221" cy="452148"/>
          </a:xfrm>
          <a:prstGeom prst="parallelogram">
            <a:avLst/>
          </a:prstGeom>
          <a:solidFill>
            <a:srgbClr val="DF29D6"/>
          </a:solidFill>
          <a:ln w="38100">
            <a:solidFill>
              <a:srgbClr val="DF29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0EFFC-5C82-E910-0232-1FA2F1A5C560}"/>
              </a:ext>
            </a:extLst>
          </p:cNvPr>
          <p:cNvSpPr txBox="1"/>
          <p:nvPr/>
        </p:nvSpPr>
        <p:spPr>
          <a:xfrm>
            <a:off x="3430004" y="162228"/>
            <a:ext cx="6099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VECTO TRONG KHÔNG GIAN</a:t>
            </a:r>
            <a:endParaRPr lang="en-AU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6DA2E7-C2F3-8C5C-3208-ACEBE52E7FEE}"/>
              </a:ext>
            </a:extLst>
          </p:cNvPr>
          <p:cNvCxnSpPr>
            <a:cxnSpLocks/>
          </p:cNvCxnSpPr>
          <p:nvPr/>
        </p:nvCxnSpPr>
        <p:spPr>
          <a:xfrm>
            <a:off x="2619024" y="141026"/>
            <a:ext cx="265189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5B482B0-F814-5BDF-64A2-40D520F00AF9}"/>
              </a:ext>
            </a:extLst>
          </p:cNvPr>
          <p:cNvSpPr/>
          <p:nvPr/>
        </p:nvSpPr>
        <p:spPr>
          <a:xfrm>
            <a:off x="2034908" y="44956"/>
            <a:ext cx="770329" cy="753037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C01D05-14B2-91AD-B23E-DFD75355AA90}"/>
              </a:ext>
            </a:extLst>
          </p:cNvPr>
          <p:cNvCxnSpPr>
            <a:cxnSpLocks/>
          </p:cNvCxnSpPr>
          <p:nvPr/>
        </p:nvCxnSpPr>
        <p:spPr>
          <a:xfrm>
            <a:off x="5270915" y="141026"/>
            <a:ext cx="2768185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D6FD48-69AE-7C55-465C-19E909645AFF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39BA7-9EF1-EA7D-27D2-863B870EBDEF}"/>
              </a:ext>
            </a:extLst>
          </p:cNvPr>
          <p:cNvCxnSpPr>
            <a:cxnSpLocks/>
          </p:cNvCxnSpPr>
          <p:nvPr/>
        </p:nvCxnSpPr>
        <p:spPr>
          <a:xfrm flipH="1">
            <a:off x="8960570" y="258436"/>
            <a:ext cx="113053" cy="48817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9C4FFF4-AFF7-4A25-76D6-D3E61A1989D9}"/>
              </a:ext>
            </a:extLst>
          </p:cNvPr>
          <p:cNvSpPr txBox="1"/>
          <p:nvPr/>
        </p:nvSpPr>
        <p:spPr>
          <a:xfrm>
            <a:off x="2034908" y="208437"/>
            <a:ext cx="11473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000" b="1" dirty="0">
                <a:solidFill>
                  <a:srgbClr val="0000FF"/>
                </a:solidFill>
              </a:rPr>
              <a:t>Bài 6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17F7A-8977-B85B-0DBD-4D7147201011}"/>
              </a:ext>
            </a:extLst>
          </p:cNvPr>
          <p:cNvCxnSpPr>
            <a:cxnSpLocks/>
          </p:cNvCxnSpPr>
          <p:nvPr/>
        </p:nvCxnSpPr>
        <p:spPr>
          <a:xfrm>
            <a:off x="3762375" y="740463"/>
            <a:ext cx="521418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78DACE6C-1202-B04E-AF65-AD6F14F3210F}"/>
              </a:ext>
            </a:extLst>
          </p:cNvPr>
          <p:cNvSpPr/>
          <p:nvPr/>
        </p:nvSpPr>
        <p:spPr>
          <a:xfrm>
            <a:off x="312189" y="904462"/>
            <a:ext cx="6771363" cy="367710"/>
          </a:xfrm>
          <a:prstGeom prst="homePlate">
            <a:avLst/>
          </a:prstGeom>
          <a:ln w="28575">
            <a:solidFill>
              <a:srgbClr val="2E799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A4B2949-ECCE-DD11-51AA-DB5333542FB6}"/>
              </a:ext>
            </a:extLst>
          </p:cNvPr>
          <p:cNvSpPr/>
          <p:nvPr/>
        </p:nvSpPr>
        <p:spPr>
          <a:xfrm rot="18719252">
            <a:off x="116385" y="914142"/>
            <a:ext cx="339072" cy="329139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2E7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81B138-DE28-F661-32A8-F92737CAA79E}"/>
              </a:ext>
            </a:extLst>
          </p:cNvPr>
          <p:cNvSpPr txBox="1"/>
          <p:nvPr/>
        </p:nvSpPr>
        <p:spPr>
          <a:xfrm>
            <a:off x="100797" y="844510"/>
            <a:ext cx="193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.VnBook-Antiqua" panose="020B7200000000000000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AE4E2B-D757-FF71-D224-7CB66341637B}"/>
              </a:ext>
            </a:extLst>
          </p:cNvPr>
          <p:cNvSpPr txBox="1"/>
          <p:nvPr/>
        </p:nvSpPr>
        <p:spPr>
          <a:xfrm>
            <a:off x="512872" y="904445"/>
            <a:ext cx="610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TÍCH VÔ HƯỚNG CỦA HAI VÉC TƠ TRONG KHÔNG GIAN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F1BEB132-1ADD-6429-9FCC-FD1968A4425A}"/>
              </a:ext>
            </a:extLst>
          </p:cNvPr>
          <p:cNvSpPr/>
          <p:nvPr/>
        </p:nvSpPr>
        <p:spPr>
          <a:xfrm>
            <a:off x="6688827" y="923783"/>
            <a:ext cx="304800" cy="335649"/>
          </a:xfrm>
          <a:prstGeom prst="chevron">
            <a:avLst>
              <a:gd name="adj" fmla="val 5188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B6E09EA7-625B-E984-A83D-A041667EC327}"/>
              </a:ext>
            </a:extLst>
          </p:cNvPr>
          <p:cNvSpPr/>
          <p:nvPr/>
        </p:nvSpPr>
        <p:spPr>
          <a:xfrm>
            <a:off x="6631037" y="924511"/>
            <a:ext cx="304800" cy="335649"/>
          </a:xfrm>
          <a:prstGeom prst="chevron">
            <a:avLst>
              <a:gd name="adj" fmla="val 5188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628362BA-1EEA-489D-CFD9-13C4BCFD2567}"/>
              </a:ext>
            </a:extLst>
          </p:cNvPr>
          <p:cNvSpPr/>
          <p:nvPr/>
        </p:nvSpPr>
        <p:spPr>
          <a:xfrm>
            <a:off x="6576289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12E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369E73D9-CA32-CB4E-3CDE-516404027344}"/>
              </a:ext>
            </a:extLst>
          </p:cNvPr>
          <p:cNvSpPr/>
          <p:nvPr/>
        </p:nvSpPr>
        <p:spPr>
          <a:xfrm>
            <a:off x="6518706" y="922744"/>
            <a:ext cx="304800" cy="335649"/>
          </a:xfrm>
          <a:prstGeom prst="chevron">
            <a:avLst>
              <a:gd name="adj" fmla="val 51886"/>
            </a:avLst>
          </a:prstGeom>
          <a:solidFill>
            <a:srgbClr val="DF2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BFED1C27-D462-2C2D-61BC-58D2C20A0CE6}"/>
              </a:ext>
            </a:extLst>
          </p:cNvPr>
          <p:cNvSpPr/>
          <p:nvPr/>
        </p:nvSpPr>
        <p:spPr>
          <a:xfrm>
            <a:off x="6470039" y="924373"/>
            <a:ext cx="304800" cy="331963"/>
          </a:xfrm>
          <a:prstGeom prst="chevron">
            <a:avLst>
              <a:gd name="adj" fmla="val 5188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B40F06-761D-BBDF-F7A2-F3E8EA08F0CA}"/>
              </a:ext>
            </a:extLst>
          </p:cNvPr>
          <p:cNvSpPr txBox="1"/>
          <p:nvPr/>
        </p:nvSpPr>
        <p:spPr>
          <a:xfrm>
            <a:off x="50181" y="1272172"/>
            <a:ext cx="6724657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vô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vectơ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gian</a:t>
            </a:r>
            <a:endParaRPr lang="vi-VN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EBE4774-3DD8-B19D-A3AF-80D9ED5CA84D}"/>
              </a:ext>
            </a:extLst>
          </p:cNvPr>
          <p:cNvSpPr/>
          <p:nvPr/>
        </p:nvSpPr>
        <p:spPr>
          <a:xfrm>
            <a:off x="197593" y="1748903"/>
            <a:ext cx="10259641" cy="135255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100698-E056-B121-00E0-9C0500CD9ED1}"/>
              </a:ext>
            </a:extLst>
          </p:cNvPr>
          <p:cNvSpPr txBox="1"/>
          <p:nvPr/>
        </p:nvSpPr>
        <p:spPr>
          <a:xfrm>
            <a:off x="100797" y="3094914"/>
            <a:ext cx="15581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vi-VN" sz="2400" b="1" i="1" u="sng" dirty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Lời 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48ECFED-AA62-FCC8-3761-571664D30602}"/>
                  </a:ext>
                </a:extLst>
              </p:cNvPr>
              <p:cNvSpPr txBox="1"/>
              <p:nvPr/>
            </p:nvSpPr>
            <p:spPr>
              <a:xfrm>
                <a:off x="285921" y="1742364"/>
                <a:ext cx="10375594" cy="13525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Ví </a:t>
                </a:r>
                <a:r>
                  <a:rPr lang="en-US" sz="2400" b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11.</a:t>
                </a:r>
                <a:r>
                  <a:rPr lang="en-US" sz="24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Cho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tứ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diện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𝐴𝐵𝐶𝐷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có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𝐴𝐶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𝐵𝐷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Gọi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lần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lượt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trung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điểm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𝐶𝐷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(H.2.27).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Chứng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minh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rằng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	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			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48ECFED-AA62-FCC8-3761-571664D306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21" y="1742364"/>
                <a:ext cx="10375594" cy="1352550"/>
              </a:xfrm>
              <a:prstGeom prst="rect">
                <a:avLst/>
              </a:prstGeom>
              <a:blipFill>
                <a:blip r:embed="rId3"/>
                <a:stretch>
                  <a:fillRect l="-940" t="-3604" b="-360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0AEFC2F-A5AB-B405-B24F-CCB364E8CFC6}"/>
              </a:ext>
            </a:extLst>
          </p:cNvPr>
          <p:cNvCxnSpPr>
            <a:cxnSpLocks/>
          </p:cNvCxnSpPr>
          <p:nvPr/>
        </p:nvCxnSpPr>
        <p:spPr>
          <a:xfrm flipV="1">
            <a:off x="865106" y="5303041"/>
            <a:ext cx="2585292" cy="6363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DEA50CF-DF8A-1A4B-F4D2-161E55ACD3B5}"/>
              </a:ext>
            </a:extLst>
          </p:cNvPr>
          <p:cNvCxnSpPr>
            <a:cxnSpLocks/>
          </p:cNvCxnSpPr>
          <p:nvPr/>
        </p:nvCxnSpPr>
        <p:spPr>
          <a:xfrm>
            <a:off x="906735" y="5315766"/>
            <a:ext cx="686135" cy="123007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E7D826C-1E36-34C5-0F52-ACA2490C6BAA}"/>
              </a:ext>
            </a:extLst>
          </p:cNvPr>
          <p:cNvCxnSpPr>
            <a:cxnSpLocks/>
          </p:cNvCxnSpPr>
          <p:nvPr/>
        </p:nvCxnSpPr>
        <p:spPr>
          <a:xfrm flipH="1">
            <a:off x="1575597" y="5309403"/>
            <a:ext cx="1835082" cy="123644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6679A82-89E2-1255-2F40-99B1D9468712}"/>
              </a:ext>
            </a:extLst>
          </p:cNvPr>
          <p:cNvCxnSpPr>
            <a:cxnSpLocks/>
          </p:cNvCxnSpPr>
          <p:nvPr/>
        </p:nvCxnSpPr>
        <p:spPr>
          <a:xfrm flipH="1">
            <a:off x="1587332" y="3495257"/>
            <a:ext cx="81195" cy="30253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DD7778E-FA10-93B9-615C-3046684457B1}"/>
              </a:ext>
            </a:extLst>
          </p:cNvPr>
          <p:cNvCxnSpPr>
            <a:cxnSpLocks/>
          </p:cNvCxnSpPr>
          <p:nvPr/>
        </p:nvCxnSpPr>
        <p:spPr>
          <a:xfrm>
            <a:off x="1676662" y="3501404"/>
            <a:ext cx="1750127" cy="181436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12E1C96-39A8-2171-1099-D182C6AB7FFE}"/>
              </a:ext>
            </a:extLst>
          </p:cNvPr>
          <p:cNvSpPr txBox="1"/>
          <p:nvPr/>
        </p:nvSpPr>
        <p:spPr>
          <a:xfrm>
            <a:off x="3426789" y="506619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5DF1E4F-8E3D-8335-279E-BD31E930BA21}"/>
              </a:ext>
            </a:extLst>
          </p:cNvPr>
          <p:cNvSpPr txBox="1"/>
          <p:nvPr/>
        </p:nvSpPr>
        <p:spPr>
          <a:xfrm>
            <a:off x="1454973" y="646664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C2008A0-FCC2-23F9-1665-E070682CB6D4}"/>
              </a:ext>
            </a:extLst>
          </p:cNvPr>
          <p:cNvSpPr txBox="1"/>
          <p:nvPr/>
        </p:nvSpPr>
        <p:spPr>
          <a:xfrm>
            <a:off x="542260" y="507538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0AB79B4-095E-B259-C352-CF3F6F8C7002}"/>
              </a:ext>
            </a:extLst>
          </p:cNvPr>
          <p:cNvSpPr txBox="1"/>
          <p:nvPr/>
        </p:nvSpPr>
        <p:spPr>
          <a:xfrm>
            <a:off x="1722989" y="310266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ED7DD57-20F4-CADD-11B8-4325C227CA41}"/>
              </a:ext>
            </a:extLst>
          </p:cNvPr>
          <p:cNvCxnSpPr>
            <a:cxnSpLocks/>
          </p:cNvCxnSpPr>
          <p:nvPr/>
        </p:nvCxnSpPr>
        <p:spPr>
          <a:xfrm flipH="1">
            <a:off x="897460" y="3495257"/>
            <a:ext cx="771067" cy="181257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F2EF10F-E526-1FD3-78F4-62ACB9A87180}"/>
              </a:ext>
            </a:extLst>
          </p:cNvPr>
          <p:cNvCxnSpPr>
            <a:cxnSpLocks/>
            <a:endCxn id="75" idx="0"/>
          </p:cNvCxnSpPr>
          <p:nvPr/>
        </p:nvCxnSpPr>
        <p:spPr>
          <a:xfrm flipH="1">
            <a:off x="1587962" y="3486559"/>
            <a:ext cx="88627" cy="3001644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105A04C5-7161-BED0-CC8D-81385A40ACA9}"/>
              </a:ext>
            </a:extLst>
          </p:cNvPr>
          <p:cNvSpPr/>
          <p:nvPr/>
        </p:nvSpPr>
        <p:spPr>
          <a:xfrm>
            <a:off x="3350488" y="5252709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solidFill>
                <a:schemeClr val="bg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907FA45-C8E0-2BA8-A42C-25621822A343}"/>
              </a:ext>
            </a:extLst>
          </p:cNvPr>
          <p:cNvSpPr txBox="1"/>
          <p:nvPr/>
        </p:nvSpPr>
        <p:spPr>
          <a:xfrm>
            <a:off x="2486260" y="577535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EA3EA5D-74BB-D92F-3501-3C4FD4198F6C}"/>
              </a:ext>
            </a:extLst>
          </p:cNvPr>
          <p:cNvCxnSpPr>
            <a:cxnSpLocks/>
          </p:cNvCxnSpPr>
          <p:nvPr/>
        </p:nvCxnSpPr>
        <p:spPr>
          <a:xfrm flipV="1">
            <a:off x="866542" y="5303125"/>
            <a:ext cx="2499958" cy="3180"/>
          </a:xfrm>
          <a:prstGeom prst="straightConnector1">
            <a:avLst/>
          </a:prstGeom>
          <a:ln w="38100">
            <a:solidFill>
              <a:srgbClr val="DF29D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12499E4-7028-2AA9-505E-CD6AC5912700}"/>
              </a:ext>
            </a:extLst>
          </p:cNvPr>
          <p:cNvCxnSpPr>
            <a:cxnSpLocks/>
          </p:cNvCxnSpPr>
          <p:nvPr/>
        </p:nvCxnSpPr>
        <p:spPr>
          <a:xfrm>
            <a:off x="1284328" y="4410478"/>
            <a:ext cx="1229589" cy="1486480"/>
          </a:xfrm>
          <a:prstGeom prst="straightConnector1">
            <a:avLst/>
          </a:prstGeom>
          <a:ln w="38100">
            <a:solidFill>
              <a:srgbClr val="12E0F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852322D6-31DF-1523-2013-006DAF324C65}"/>
              </a:ext>
            </a:extLst>
          </p:cNvPr>
          <p:cNvSpPr/>
          <p:nvPr/>
        </p:nvSpPr>
        <p:spPr>
          <a:xfrm>
            <a:off x="1540337" y="6488203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76C66E81-C032-B289-1522-2C1266869D4C}"/>
              </a:ext>
            </a:extLst>
          </p:cNvPr>
          <p:cNvSpPr/>
          <p:nvPr/>
        </p:nvSpPr>
        <p:spPr>
          <a:xfrm>
            <a:off x="1625427" y="3425291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940C0CF-4AC7-B567-3A62-E42984044C77}"/>
              </a:ext>
            </a:extLst>
          </p:cNvPr>
          <p:cNvSpPr/>
          <p:nvPr/>
        </p:nvSpPr>
        <p:spPr>
          <a:xfrm>
            <a:off x="2480512" y="5853032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D0F5C3E-D144-8BCB-7AE8-664E83C1FE00}"/>
              </a:ext>
            </a:extLst>
          </p:cNvPr>
          <p:cNvSpPr/>
          <p:nvPr/>
        </p:nvSpPr>
        <p:spPr>
          <a:xfrm>
            <a:off x="850530" y="5246699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14B5240-2B1D-5207-79D9-CF3A2BB2CD66}"/>
              </a:ext>
            </a:extLst>
          </p:cNvPr>
          <p:cNvSpPr txBox="1"/>
          <p:nvPr/>
        </p:nvSpPr>
        <p:spPr>
          <a:xfrm>
            <a:off x="728369" y="4048216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A9B240CD-C399-2FB3-028C-A19D0FC86248}"/>
              </a:ext>
            </a:extLst>
          </p:cNvPr>
          <p:cNvSpPr/>
          <p:nvPr/>
        </p:nvSpPr>
        <p:spPr>
          <a:xfrm>
            <a:off x="1225504" y="4340262"/>
            <a:ext cx="95250" cy="10066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44EC1A09-BA68-CF8A-1441-7D3CE7C310BD}"/>
                  </a:ext>
                </a:extLst>
              </p:cNvPr>
              <p:cNvSpPr txBox="1"/>
              <p:nvPr/>
            </p:nvSpPr>
            <p:spPr>
              <a:xfrm>
                <a:off x="3630531" y="3198006"/>
                <a:ext cx="4223004" cy="4981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a) Ta có: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𝑀𝐴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𝐶𝑁</m:t>
                        </m:r>
                      </m:e>
                    </m:acc>
                  </m:oMath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44EC1A09-BA68-CF8A-1441-7D3CE7C31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531" y="3198006"/>
                <a:ext cx="4223004" cy="498150"/>
              </a:xfrm>
              <a:prstGeom prst="rect">
                <a:avLst/>
              </a:prstGeom>
              <a:blipFill>
                <a:blip r:embed="rId4"/>
                <a:stretch>
                  <a:fillRect l="-2312" t="-2469" b="-28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8CD448C4-1CA2-3776-BB97-12D154FC490C}"/>
                  </a:ext>
                </a:extLst>
              </p:cNvPr>
              <p:cNvSpPr txBox="1"/>
              <p:nvPr/>
            </p:nvSpPr>
            <p:spPr>
              <a:xfrm>
                <a:off x="3944969" y="3766630"/>
                <a:ext cx="7241283" cy="4981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Do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đó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𝑀𝐴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𝑀𝐵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𝐶𝑁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𝐷𝑁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8CD448C4-1CA2-3776-BB97-12D154FC49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69" y="3766630"/>
                <a:ext cx="7241283" cy="498150"/>
              </a:xfrm>
              <a:prstGeom prst="rect">
                <a:avLst/>
              </a:prstGeom>
              <a:blipFill>
                <a:blip r:embed="rId5"/>
                <a:stretch>
                  <a:fillRect l="-1263" t="-2439" b="-2682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CB9641FF-7804-7DCF-B478-15FD10F27532}"/>
                  </a:ext>
                </a:extLst>
              </p:cNvPr>
              <p:cNvSpPr txBox="1"/>
              <p:nvPr/>
            </p:nvSpPr>
            <p:spPr>
              <a:xfrm>
                <a:off x="3934959" y="4302352"/>
                <a:ext cx="6117336" cy="4608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Vì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lần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lượt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trung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điểm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𝐴𝐵</m:t>
                    </m:r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𝐶𝐷</m:t>
                    </m:r>
                  </m:oMath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CB9641FF-7804-7DCF-B478-15FD10F275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959" y="4302352"/>
                <a:ext cx="6117336" cy="460895"/>
              </a:xfrm>
              <a:prstGeom prst="rect">
                <a:avLst/>
              </a:prstGeom>
              <a:blipFill>
                <a:blip r:embed="rId6"/>
                <a:stretch>
                  <a:fillRect l="-1494" t="-10667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8FC8FDB9-1B1D-C029-623F-55EB510C4961}"/>
                  </a:ext>
                </a:extLst>
              </p:cNvPr>
              <p:cNvSpPr txBox="1"/>
              <p:nvPr/>
            </p:nvSpPr>
            <p:spPr>
              <a:xfrm>
                <a:off x="3878716" y="5369443"/>
                <a:ext cx="2944790" cy="6503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𝑀𝑁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𝐵𝐷</m:t>
                          </m:r>
                        </m:e>
                      </m:acc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8FC8FDB9-1B1D-C029-623F-55EB510C4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716" y="5369443"/>
                <a:ext cx="2944790" cy="6503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791E95EF-7F03-2983-1B78-B3487E4D7F55}"/>
                  </a:ext>
                </a:extLst>
              </p:cNvPr>
              <p:cNvSpPr txBox="1"/>
              <p:nvPr/>
            </p:nvSpPr>
            <p:spPr>
              <a:xfrm>
                <a:off x="7642438" y="3176216"/>
                <a:ext cx="3314347" cy="4981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400" dirty="0">
                    <a:solidFill>
                      <a:schemeClr val="bg1"/>
                    </a:solidFill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𝑀𝐵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𝐷𝑁</m:t>
                        </m:r>
                      </m:e>
                    </m:acc>
                  </m:oMath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791E95EF-7F03-2983-1B78-B3487E4D7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438" y="3176216"/>
                <a:ext cx="3314347" cy="498150"/>
              </a:xfrm>
              <a:prstGeom prst="rect">
                <a:avLst/>
              </a:prstGeom>
              <a:blipFill>
                <a:blip r:embed="rId8"/>
                <a:stretch>
                  <a:fillRect l="-2947" t="-2439" b="-2682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9DE5A384-307F-4EB4-A9F4-41E9C3813678}"/>
                  </a:ext>
                </a:extLst>
              </p:cNvPr>
              <p:cNvSpPr txBox="1"/>
              <p:nvPr/>
            </p:nvSpPr>
            <p:spPr>
              <a:xfrm>
                <a:off x="3677257" y="4833405"/>
                <a:ext cx="4523456" cy="6406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𝑀𝐴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𝑀𝐵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𝐶𝑁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𝐷𝑁</m:t>
                          </m:r>
                        </m:e>
                      </m:acc>
                      <m:r>
                        <a:rPr lang="en-US" sz="24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9DE5A384-307F-4EB4-A9F4-41E9C3813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257" y="4833405"/>
                <a:ext cx="4523456" cy="6406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E74C4E34-A4FC-C074-F51E-3B07FD1CC900}"/>
                  </a:ext>
                </a:extLst>
              </p:cNvPr>
              <p:cNvSpPr txBox="1"/>
              <p:nvPr/>
            </p:nvSpPr>
            <p:spPr>
              <a:xfrm>
                <a:off x="3934959" y="5849317"/>
                <a:ext cx="3214514" cy="6503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hay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vi-VN" sz="2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E74C4E34-A4FC-C074-F51E-3B07FD1CC9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959" y="5849317"/>
                <a:ext cx="3214514" cy="650371"/>
              </a:xfrm>
              <a:prstGeom prst="rect">
                <a:avLst/>
              </a:prstGeom>
              <a:blipFill>
                <a:blip r:embed="rId10"/>
                <a:stretch>
                  <a:fillRect l="-2841" b="-943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2">
            <a:extLst>
              <a:ext uri="{FF2B5EF4-FFF2-40B4-BE49-F238E27FC236}">
                <a16:creationId xmlns:a16="http://schemas.microsoft.com/office/drawing/2014/main" id="{41D19D50-616D-1F82-C922-D083097E7C1C}"/>
              </a:ext>
            </a:extLst>
          </p:cNvPr>
          <p:cNvSpPr txBox="1"/>
          <p:nvPr/>
        </p:nvSpPr>
        <p:spPr>
          <a:xfrm>
            <a:off x="2015713" y="4459099"/>
            <a:ext cx="400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A00"/>
                </a:solidFill>
              </a:rPr>
              <a:t>3</a:t>
            </a:r>
            <a:endParaRPr lang="vi-VN" dirty="0">
              <a:solidFill>
                <a:srgbClr val="002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06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8" grpId="0" animBg="1"/>
      <p:bldP spid="70" grpId="0"/>
      <p:bldP spid="75" grpId="0" animBg="1"/>
      <p:bldP spid="76" grpId="0" animBg="1"/>
      <p:bldP spid="77" grpId="0" animBg="1"/>
      <p:bldP spid="92" grpId="0" animBg="1"/>
      <p:bldP spid="95" grpId="0"/>
      <p:bldP spid="96" grpId="0" animBg="1"/>
      <p:bldP spid="101" grpId="0"/>
      <p:bldP spid="107" grpId="0"/>
      <p:bldP spid="110" grpId="0"/>
      <p:bldP spid="113" grpId="0"/>
      <p:bldP spid="115" grpId="0"/>
      <p:bldP spid="116" grpId="0"/>
      <p:bldP spid="1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8380</TotalTime>
  <Words>1586</Words>
  <Application>Microsoft Office PowerPoint</Application>
  <PresentationFormat>Widescreen</PresentationFormat>
  <Paragraphs>239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.VnBook-Antiqua</vt:lpstr>
      <vt:lpstr>Aptos</vt:lpstr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 Pham</dc:creator>
  <cp:lastModifiedBy>Huy Pham</cp:lastModifiedBy>
  <cp:revision>318</cp:revision>
  <dcterms:created xsi:type="dcterms:W3CDTF">2022-01-12T21:49:46Z</dcterms:created>
  <dcterms:modified xsi:type="dcterms:W3CDTF">2024-08-06T07:47:28Z</dcterms:modified>
</cp:coreProperties>
</file>