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69" r:id="rId2"/>
    <p:sldId id="470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  <p:sldId id="4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9D6"/>
    <a:srgbClr val="B3FFFF"/>
    <a:srgbClr val="FDF1E9"/>
    <a:srgbClr val="F9D1B5"/>
    <a:srgbClr val="12E0F6"/>
    <a:srgbClr val="0000FF"/>
    <a:srgbClr val="5B0555"/>
    <a:srgbClr val="FFFF00"/>
    <a:srgbClr val="2E7990"/>
    <a:srgbClr val="93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A3EB1-17F4-4CE7-B349-D34F07C5DD33}" v="20" dt="2024-08-06T07:45:36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194" autoAdjust="0"/>
  </p:normalViewPr>
  <p:slideViewPr>
    <p:cSldViewPr snapToGrid="0">
      <p:cViewPr varScale="1">
        <p:scale>
          <a:sx n="79" d="100"/>
          <a:sy n="79" d="100"/>
        </p:scale>
        <p:origin x="1128" y="6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F19965F6-5506-42AE-B8AF-E67348EDD155}"/>
    <pc:docChg chg="undo redo custSel addSld delSld modSld">
      <pc:chgData name="Huy Pham" userId="918db3a1909f15e0" providerId="LiveId" clId="{F19965F6-5506-42AE-B8AF-E67348EDD155}" dt="2024-05-23T02:50:53.906" v="5938"/>
      <pc:docMkLst>
        <pc:docMk/>
      </pc:docMkLst>
      <pc:sldChg chg="add del">
        <pc:chgData name="Huy Pham" userId="918db3a1909f15e0" providerId="LiveId" clId="{F19965F6-5506-42AE-B8AF-E67348EDD155}" dt="2024-04-30T07:52:33.747" v="35" actId="47"/>
        <pc:sldMkLst>
          <pc:docMk/>
          <pc:sldMk cId="1279157228" sldId="399"/>
        </pc:sldMkLst>
      </pc:sldChg>
      <pc:sldChg chg="del">
        <pc:chgData name="Huy Pham" userId="918db3a1909f15e0" providerId="LiveId" clId="{F19965F6-5506-42AE-B8AF-E67348EDD155}" dt="2024-04-30T07:52:32.933" v="34" actId="47"/>
        <pc:sldMkLst>
          <pc:docMk/>
          <pc:sldMk cId="234225145" sldId="420"/>
        </pc:sldMkLst>
      </pc:sldChg>
      <pc:sldChg chg="del">
        <pc:chgData name="Huy Pham" userId="918db3a1909f15e0" providerId="LiveId" clId="{F19965F6-5506-42AE-B8AF-E67348EDD155}" dt="2024-04-30T07:52:31.765" v="33" actId="47"/>
        <pc:sldMkLst>
          <pc:docMk/>
          <pc:sldMk cId="1625968656" sldId="442"/>
        </pc:sldMkLst>
      </pc:sldChg>
      <pc:sldChg chg="add del">
        <pc:chgData name="Huy Pham" userId="918db3a1909f15e0" providerId="LiveId" clId="{F19965F6-5506-42AE-B8AF-E67348EDD155}" dt="2024-04-30T07:52:11.749" v="29" actId="47"/>
        <pc:sldMkLst>
          <pc:docMk/>
          <pc:sldMk cId="1022397210" sldId="446"/>
        </pc:sldMkLst>
      </pc:sldChg>
      <pc:sldChg chg="del">
        <pc:chgData name="Huy Pham" userId="918db3a1909f15e0" providerId="LiveId" clId="{F19965F6-5506-42AE-B8AF-E67348EDD155}" dt="2024-04-30T07:52:01.574" v="16" actId="47"/>
        <pc:sldMkLst>
          <pc:docMk/>
          <pc:sldMk cId="1571648730" sldId="447"/>
        </pc:sldMkLst>
      </pc:sldChg>
      <pc:sldChg chg="del">
        <pc:chgData name="Huy Pham" userId="918db3a1909f15e0" providerId="LiveId" clId="{F19965F6-5506-42AE-B8AF-E67348EDD155}" dt="2024-04-30T07:52:00.180" v="10" actId="47"/>
        <pc:sldMkLst>
          <pc:docMk/>
          <pc:sldMk cId="2441135852" sldId="448"/>
        </pc:sldMkLst>
      </pc:sldChg>
      <pc:sldChg chg="del">
        <pc:chgData name="Huy Pham" userId="918db3a1909f15e0" providerId="LiveId" clId="{F19965F6-5506-42AE-B8AF-E67348EDD155}" dt="2024-04-30T07:52:01.389" v="15" actId="47"/>
        <pc:sldMkLst>
          <pc:docMk/>
          <pc:sldMk cId="2562564573" sldId="449"/>
        </pc:sldMkLst>
      </pc:sldChg>
      <pc:sldChg chg="del">
        <pc:chgData name="Huy Pham" userId="918db3a1909f15e0" providerId="LiveId" clId="{F19965F6-5506-42AE-B8AF-E67348EDD155}" dt="2024-04-30T07:52:04.538" v="19" actId="47"/>
        <pc:sldMkLst>
          <pc:docMk/>
          <pc:sldMk cId="1437420364" sldId="450"/>
        </pc:sldMkLst>
      </pc:sldChg>
      <pc:sldChg chg="del">
        <pc:chgData name="Huy Pham" userId="918db3a1909f15e0" providerId="LiveId" clId="{F19965F6-5506-42AE-B8AF-E67348EDD155}" dt="2024-04-30T07:52:04.782" v="20" actId="47"/>
        <pc:sldMkLst>
          <pc:docMk/>
          <pc:sldMk cId="2863419104" sldId="451"/>
        </pc:sldMkLst>
      </pc:sldChg>
      <pc:sldChg chg="del">
        <pc:chgData name="Huy Pham" userId="918db3a1909f15e0" providerId="LiveId" clId="{F19965F6-5506-42AE-B8AF-E67348EDD155}" dt="2024-04-30T07:52:01.902" v="18" actId="47"/>
        <pc:sldMkLst>
          <pc:docMk/>
          <pc:sldMk cId="1991844630" sldId="452"/>
        </pc:sldMkLst>
      </pc:sldChg>
      <pc:sldChg chg="del">
        <pc:chgData name="Huy Pham" userId="918db3a1909f15e0" providerId="LiveId" clId="{F19965F6-5506-42AE-B8AF-E67348EDD155}" dt="2024-04-30T07:52:01.706" v="17" actId="47"/>
        <pc:sldMkLst>
          <pc:docMk/>
          <pc:sldMk cId="878251181" sldId="453"/>
        </pc:sldMkLst>
      </pc:sldChg>
      <pc:sldChg chg="del">
        <pc:chgData name="Huy Pham" userId="918db3a1909f15e0" providerId="LiveId" clId="{F19965F6-5506-42AE-B8AF-E67348EDD155}" dt="2024-04-30T07:52:01.126" v="14" actId="47"/>
        <pc:sldMkLst>
          <pc:docMk/>
          <pc:sldMk cId="2514228638" sldId="454"/>
        </pc:sldMkLst>
      </pc:sldChg>
      <pc:sldChg chg="del">
        <pc:chgData name="Huy Pham" userId="918db3a1909f15e0" providerId="LiveId" clId="{F19965F6-5506-42AE-B8AF-E67348EDD155}" dt="2024-04-30T07:52:00.894" v="13" actId="47"/>
        <pc:sldMkLst>
          <pc:docMk/>
          <pc:sldMk cId="1335061717" sldId="455"/>
        </pc:sldMkLst>
      </pc:sldChg>
      <pc:sldChg chg="del">
        <pc:chgData name="Huy Pham" userId="918db3a1909f15e0" providerId="LiveId" clId="{F19965F6-5506-42AE-B8AF-E67348EDD155}" dt="2024-04-30T07:51:59.766" v="8" actId="47"/>
        <pc:sldMkLst>
          <pc:docMk/>
          <pc:sldMk cId="1412753184" sldId="456"/>
        </pc:sldMkLst>
      </pc:sldChg>
      <pc:sldChg chg="add del">
        <pc:chgData name="Huy Pham" userId="918db3a1909f15e0" providerId="LiveId" clId="{F19965F6-5506-42AE-B8AF-E67348EDD155}" dt="2024-04-30T07:52:12.130" v="31" actId="47"/>
        <pc:sldMkLst>
          <pc:docMk/>
          <pc:sldMk cId="1704158310" sldId="457"/>
        </pc:sldMkLst>
      </pc:sldChg>
      <pc:sldChg chg="add del">
        <pc:chgData name="Huy Pham" userId="918db3a1909f15e0" providerId="LiveId" clId="{F19965F6-5506-42AE-B8AF-E67348EDD155}" dt="2024-04-30T07:52:11.963" v="30" actId="47"/>
        <pc:sldMkLst>
          <pc:docMk/>
          <pc:sldMk cId="1911561858" sldId="458"/>
        </pc:sldMkLst>
      </pc:sldChg>
      <pc:sldChg chg="del">
        <pc:chgData name="Huy Pham" userId="918db3a1909f15e0" providerId="LiveId" clId="{F19965F6-5506-42AE-B8AF-E67348EDD155}" dt="2024-04-30T07:52:00.746" v="12" actId="47"/>
        <pc:sldMkLst>
          <pc:docMk/>
          <pc:sldMk cId="2047066890" sldId="459"/>
        </pc:sldMkLst>
      </pc:sldChg>
      <pc:sldChg chg="del">
        <pc:chgData name="Huy Pham" userId="918db3a1909f15e0" providerId="LiveId" clId="{F19965F6-5506-42AE-B8AF-E67348EDD155}" dt="2024-04-30T07:52:00.493" v="11" actId="47"/>
        <pc:sldMkLst>
          <pc:docMk/>
          <pc:sldMk cId="1649284255" sldId="460"/>
        </pc:sldMkLst>
      </pc:sldChg>
      <pc:sldChg chg="del">
        <pc:chgData name="Huy Pham" userId="918db3a1909f15e0" providerId="LiveId" clId="{F19965F6-5506-42AE-B8AF-E67348EDD155}" dt="2024-04-30T07:51:59.953" v="9" actId="47"/>
        <pc:sldMkLst>
          <pc:docMk/>
          <pc:sldMk cId="2300763140" sldId="461"/>
        </pc:sldMkLst>
      </pc:sldChg>
      <pc:sldChg chg="del">
        <pc:chgData name="Huy Pham" userId="918db3a1909f15e0" providerId="LiveId" clId="{F19965F6-5506-42AE-B8AF-E67348EDD155}" dt="2024-04-30T07:51:59.582" v="7" actId="47"/>
        <pc:sldMkLst>
          <pc:docMk/>
          <pc:sldMk cId="1546060980" sldId="462"/>
        </pc:sldMkLst>
      </pc:sldChg>
      <pc:sldChg chg="del">
        <pc:chgData name="Huy Pham" userId="918db3a1909f15e0" providerId="LiveId" clId="{F19965F6-5506-42AE-B8AF-E67348EDD155}" dt="2024-04-30T07:51:59.432" v="6" actId="47"/>
        <pc:sldMkLst>
          <pc:docMk/>
          <pc:sldMk cId="1681961546" sldId="463"/>
        </pc:sldMkLst>
      </pc:sldChg>
      <pc:sldChg chg="del">
        <pc:chgData name="Huy Pham" userId="918db3a1909f15e0" providerId="LiveId" clId="{F19965F6-5506-42AE-B8AF-E67348EDD155}" dt="2024-04-30T07:51:59.250" v="5" actId="47"/>
        <pc:sldMkLst>
          <pc:docMk/>
          <pc:sldMk cId="1215620231" sldId="464"/>
        </pc:sldMkLst>
      </pc:sldChg>
      <pc:sldChg chg="del">
        <pc:chgData name="Huy Pham" userId="918db3a1909f15e0" providerId="LiveId" clId="{F19965F6-5506-42AE-B8AF-E67348EDD155}" dt="2024-04-30T07:51:59.083" v="4" actId="47"/>
        <pc:sldMkLst>
          <pc:docMk/>
          <pc:sldMk cId="870950212" sldId="465"/>
        </pc:sldMkLst>
      </pc:sldChg>
      <pc:sldChg chg="del">
        <pc:chgData name="Huy Pham" userId="918db3a1909f15e0" providerId="LiveId" clId="{F19965F6-5506-42AE-B8AF-E67348EDD155}" dt="2024-04-30T07:51:58.928" v="3" actId="47"/>
        <pc:sldMkLst>
          <pc:docMk/>
          <pc:sldMk cId="3189142608" sldId="466"/>
        </pc:sldMkLst>
      </pc:sldChg>
      <pc:sldChg chg="del">
        <pc:chgData name="Huy Pham" userId="918db3a1909f15e0" providerId="LiveId" clId="{F19965F6-5506-42AE-B8AF-E67348EDD155}" dt="2024-04-30T07:51:58.370" v="0" actId="47"/>
        <pc:sldMkLst>
          <pc:docMk/>
          <pc:sldMk cId="465459849" sldId="467"/>
        </pc:sldMkLst>
      </pc:sldChg>
      <pc:sldChg chg="del">
        <pc:chgData name="Huy Pham" userId="918db3a1909f15e0" providerId="LiveId" clId="{F19965F6-5506-42AE-B8AF-E67348EDD155}" dt="2024-04-30T07:51:58.525" v="1" actId="47"/>
        <pc:sldMkLst>
          <pc:docMk/>
          <pc:sldMk cId="3353731755" sldId="468"/>
        </pc:sldMkLst>
      </pc:sldChg>
      <pc:sldChg chg="add del modAnim">
        <pc:chgData name="Huy Pham" userId="918db3a1909f15e0" providerId="LiveId" clId="{F19965F6-5506-42AE-B8AF-E67348EDD155}" dt="2024-05-18T00:34:00.877" v="5478"/>
        <pc:sldMkLst>
          <pc:docMk/>
          <pc:sldMk cId="4004204701" sldId="469"/>
        </pc:sldMkLst>
      </pc:sldChg>
      <pc:sldChg chg="addSp delSp modSp add mod delAnim modAnim">
        <pc:chgData name="Huy Pham" userId="918db3a1909f15e0" providerId="LiveId" clId="{F19965F6-5506-42AE-B8AF-E67348EDD155}" dt="2024-05-18T00:36:06.930" v="5490"/>
        <pc:sldMkLst>
          <pc:docMk/>
          <pc:sldMk cId="1308770413" sldId="470"/>
        </pc:sldMkLst>
        <pc:spChg chg="mod">
          <ac:chgData name="Huy Pham" userId="918db3a1909f15e0" providerId="LiveId" clId="{F19965F6-5506-42AE-B8AF-E67348EDD155}" dt="2024-04-30T07:55:18.717" v="80" actId="14100"/>
          <ac:spMkLst>
            <pc:docMk/>
            <pc:sldMk cId="1308770413" sldId="470"/>
            <ac:spMk id="20" creationId="{A06BA14A-8D8C-664A-A722-7DAD205B5E1D}"/>
          </ac:spMkLst>
        </pc:spChg>
        <pc:spChg chg="del">
          <ac:chgData name="Huy Pham" userId="918db3a1909f15e0" providerId="LiveId" clId="{F19965F6-5506-42AE-B8AF-E67348EDD155}" dt="2024-04-30T07:53:59.837" v="37" actId="478"/>
          <ac:spMkLst>
            <pc:docMk/>
            <pc:sldMk cId="1308770413" sldId="470"/>
            <ac:spMk id="23" creationId="{B94540C6-342B-5CD4-929B-50D73327334C}"/>
          </ac:spMkLst>
        </pc:spChg>
        <pc:spChg chg="add mod">
          <ac:chgData name="Huy Pham" userId="918db3a1909f15e0" providerId="LiveId" clId="{F19965F6-5506-42AE-B8AF-E67348EDD155}" dt="2024-04-30T07:55:09.460" v="79" actId="20577"/>
          <ac:spMkLst>
            <pc:docMk/>
            <pc:sldMk cId="1308770413" sldId="470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16:35.800" v="381" actId="1076"/>
          <ac:spMkLst>
            <pc:docMk/>
            <pc:sldMk cId="1308770413" sldId="470"/>
            <ac:spMk id="37" creationId="{87C7E265-1D7F-091A-1B16-2D439F3F7D5E}"/>
          </ac:spMkLst>
        </pc:spChg>
        <pc:spChg chg="mod">
          <ac:chgData name="Huy Pham" userId="918db3a1909f15e0" providerId="LiveId" clId="{F19965F6-5506-42AE-B8AF-E67348EDD155}" dt="2024-04-30T08:16:03.910" v="371" actId="1076"/>
          <ac:spMkLst>
            <pc:docMk/>
            <pc:sldMk cId="1308770413" sldId="470"/>
            <ac:spMk id="41" creationId="{74C0204E-C0E3-832D-F33D-0A966018B80D}"/>
          </ac:spMkLst>
        </pc:spChg>
        <pc:spChg chg="mod">
          <ac:chgData name="Huy Pham" userId="918db3a1909f15e0" providerId="LiveId" clId="{F19965F6-5506-42AE-B8AF-E67348EDD155}" dt="2024-04-30T08:16:07.119" v="372" actId="1076"/>
          <ac:spMkLst>
            <pc:docMk/>
            <pc:sldMk cId="1308770413" sldId="470"/>
            <ac:spMk id="44" creationId="{4B5F8F7A-AE9B-B436-7D40-3B290BA18A55}"/>
          </ac:spMkLst>
        </pc:spChg>
        <pc:spChg chg="mod">
          <ac:chgData name="Huy Pham" userId="918db3a1909f15e0" providerId="LiveId" clId="{F19965F6-5506-42AE-B8AF-E67348EDD155}" dt="2024-04-30T08:15:12.271" v="353" actId="1076"/>
          <ac:spMkLst>
            <pc:docMk/>
            <pc:sldMk cId="1308770413" sldId="470"/>
            <ac:spMk id="47" creationId="{4761BB62-2F4A-BE70-EACE-9E2CB59D9DEB}"/>
          </ac:spMkLst>
        </pc:spChg>
        <pc:spChg chg="mod">
          <ac:chgData name="Huy Pham" userId="918db3a1909f15e0" providerId="LiveId" clId="{F19965F6-5506-42AE-B8AF-E67348EDD155}" dt="2024-04-30T08:08:53.768" v="164" actId="1038"/>
          <ac:spMkLst>
            <pc:docMk/>
            <pc:sldMk cId="1308770413" sldId="470"/>
            <ac:spMk id="49" creationId="{815EC85F-B736-E70E-6A9C-79DBA3E266FA}"/>
          </ac:spMkLst>
        </pc:spChg>
        <pc:spChg chg="mod">
          <ac:chgData name="Huy Pham" userId="918db3a1909f15e0" providerId="LiveId" clId="{F19965F6-5506-42AE-B8AF-E67348EDD155}" dt="2024-04-30T08:27:59.137" v="519" actId="1076"/>
          <ac:spMkLst>
            <pc:docMk/>
            <pc:sldMk cId="1308770413" sldId="470"/>
            <ac:spMk id="56" creationId="{E3905ACA-2E64-9528-85DB-27E363BA3C3F}"/>
          </ac:spMkLst>
        </pc:spChg>
        <pc:spChg chg="del mod">
          <ac:chgData name="Huy Pham" userId="918db3a1909f15e0" providerId="LiveId" clId="{F19965F6-5506-42AE-B8AF-E67348EDD155}" dt="2024-04-30T08:15:33.422" v="357" actId="21"/>
          <ac:spMkLst>
            <pc:docMk/>
            <pc:sldMk cId="1308770413" sldId="470"/>
            <ac:spMk id="73" creationId="{9254181A-C6E6-6A7F-553F-740C27E5C8FF}"/>
          </ac:spMkLst>
        </pc:spChg>
        <pc:spChg chg="del mod">
          <ac:chgData name="Huy Pham" userId="918db3a1909f15e0" providerId="LiveId" clId="{F19965F6-5506-42AE-B8AF-E67348EDD155}" dt="2024-04-30T08:15:39.646" v="361" actId="21"/>
          <ac:spMkLst>
            <pc:docMk/>
            <pc:sldMk cId="1308770413" sldId="470"/>
            <ac:spMk id="74" creationId="{878DFE0C-B818-0F44-B8AF-C9F6FF41E13F}"/>
          </ac:spMkLst>
        </pc:spChg>
        <pc:spChg chg="mod">
          <ac:chgData name="Huy Pham" userId="918db3a1909f15e0" providerId="LiveId" clId="{F19965F6-5506-42AE-B8AF-E67348EDD155}" dt="2024-04-30T08:15:00.979" v="349" actId="1076"/>
          <ac:spMkLst>
            <pc:docMk/>
            <pc:sldMk cId="1308770413" sldId="470"/>
            <ac:spMk id="75" creationId="{7E910627-5B94-06DB-2FFE-1B4200DC774E}"/>
          </ac:spMkLst>
        </pc:spChg>
        <pc:spChg chg="mod">
          <ac:chgData name="Huy Pham" userId="918db3a1909f15e0" providerId="LiveId" clId="{F19965F6-5506-42AE-B8AF-E67348EDD155}" dt="2024-04-30T08:16:09.684" v="373" actId="1076"/>
          <ac:spMkLst>
            <pc:docMk/>
            <pc:sldMk cId="1308770413" sldId="470"/>
            <ac:spMk id="76" creationId="{8FE2EC9B-F664-ADF2-E08A-A78F3F294060}"/>
          </ac:spMkLst>
        </pc:spChg>
        <pc:spChg chg="mod">
          <ac:chgData name="Huy Pham" userId="918db3a1909f15e0" providerId="LiveId" clId="{F19965F6-5506-42AE-B8AF-E67348EDD155}" dt="2024-04-30T08:10:05.752" v="223" actId="1076"/>
          <ac:spMkLst>
            <pc:docMk/>
            <pc:sldMk cId="1308770413" sldId="470"/>
            <ac:spMk id="77" creationId="{9399A4CE-E322-8E02-FE50-B2780F525271}"/>
          </ac:spMkLst>
        </pc:spChg>
        <pc:spChg chg="mod">
          <ac:chgData name="Huy Pham" userId="918db3a1909f15e0" providerId="LiveId" clId="{F19965F6-5506-42AE-B8AF-E67348EDD155}" dt="2024-04-30T08:11:57.878" v="277" actId="1076"/>
          <ac:spMkLst>
            <pc:docMk/>
            <pc:sldMk cId="1308770413" sldId="470"/>
            <ac:spMk id="78" creationId="{C5C601DC-2BEB-AF26-DE64-CC74A65E7D14}"/>
          </ac:spMkLst>
        </pc:spChg>
        <pc:spChg chg="del mod">
          <ac:chgData name="Huy Pham" userId="918db3a1909f15e0" providerId="LiveId" clId="{F19965F6-5506-42AE-B8AF-E67348EDD155}" dt="2024-04-30T08:14:37.529" v="339" actId="21"/>
          <ac:spMkLst>
            <pc:docMk/>
            <pc:sldMk cId="1308770413" sldId="470"/>
            <ac:spMk id="82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4:03.793" v="326"/>
          <ac:spMkLst>
            <pc:docMk/>
            <pc:sldMk cId="1308770413" sldId="470"/>
            <ac:spMk id="86" creationId="{6BB9BD36-138B-3A1D-EFBA-692BC7F8DC87}"/>
          </ac:spMkLst>
        </pc:spChg>
        <pc:spChg chg="del mod">
          <ac:chgData name="Huy Pham" userId="918db3a1909f15e0" providerId="LiveId" clId="{F19965F6-5506-42AE-B8AF-E67348EDD155}" dt="2024-04-30T08:14:03.574" v="325" actId="21"/>
          <ac:spMkLst>
            <pc:docMk/>
            <pc:sldMk cId="1308770413" sldId="470"/>
            <ac:spMk id="89" creationId="{6BB9BD36-138B-3A1D-EFBA-692BC7F8DC87}"/>
          </ac:spMkLst>
        </pc:spChg>
        <pc:spChg chg="mod">
          <ac:chgData name="Huy Pham" userId="918db3a1909f15e0" providerId="LiveId" clId="{F19965F6-5506-42AE-B8AF-E67348EDD155}" dt="2024-04-30T08:16:12.752" v="374" actId="1076"/>
          <ac:spMkLst>
            <pc:docMk/>
            <pc:sldMk cId="1308770413" sldId="470"/>
            <ac:spMk id="91" creationId="{F36DDF60-8A3D-6D1C-C5F3-3423F8028068}"/>
          </ac:spMkLst>
        </pc:spChg>
        <pc:spChg chg="del mod">
          <ac:chgData name="Huy Pham" userId="918db3a1909f15e0" providerId="LiveId" clId="{F19965F6-5506-42AE-B8AF-E67348EDD155}" dt="2024-04-30T08:15:45.826" v="364" actId="21"/>
          <ac:spMkLst>
            <pc:docMk/>
            <pc:sldMk cId="1308770413" sldId="470"/>
            <ac:spMk id="93" creationId="{3F5E3C26-AD92-8B5D-2D76-0932C7AFAD32}"/>
          </ac:spMkLst>
        </pc:spChg>
        <pc:spChg chg="del mod">
          <ac:chgData name="Huy Pham" userId="918db3a1909f15e0" providerId="LiveId" clId="{F19965F6-5506-42AE-B8AF-E67348EDD155}" dt="2024-04-30T08:08:11.258" v="134" actId="478"/>
          <ac:spMkLst>
            <pc:docMk/>
            <pc:sldMk cId="1308770413" sldId="470"/>
            <ac:spMk id="94" creationId="{AEFFEE44-6828-3F41-CB84-AE6CC54752D5}"/>
          </ac:spMkLst>
        </pc:spChg>
        <pc:spChg chg="add mod">
          <ac:chgData name="Huy Pham" userId="918db3a1909f15e0" providerId="LiveId" clId="{F19965F6-5506-42AE-B8AF-E67348EDD155}" dt="2024-04-30T08:14:40.699" v="341" actId="1076"/>
          <ac:spMkLst>
            <pc:docMk/>
            <pc:sldMk cId="1308770413" sldId="470"/>
            <ac:spMk id="95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5:37.245" v="360" actId="1037"/>
          <ac:spMkLst>
            <pc:docMk/>
            <pc:sldMk cId="1308770413" sldId="470"/>
            <ac:spMk id="99" creationId="{9254181A-C6E6-6A7F-553F-740C27E5C8FF}"/>
          </ac:spMkLst>
        </pc:spChg>
        <pc:spChg chg="add mod">
          <ac:chgData name="Huy Pham" userId="918db3a1909f15e0" providerId="LiveId" clId="{F19965F6-5506-42AE-B8AF-E67348EDD155}" dt="2024-04-30T08:15:43.295" v="363" actId="1076"/>
          <ac:spMkLst>
            <pc:docMk/>
            <pc:sldMk cId="1308770413" sldId="470"/>
            <ac:spMk id="102" creationId="{878DFE0C-B818-0F44-B8AF-C9F6FF41E13F}"/>
          </ac:spMkLst>
        </pc:spChg>
        <pc:spChg chg="add mod">
          <ac:chgData name="Huy Pham" userId="918db3a1909f15e0" providerId="LiveId" clId="{F19965F6-5506-42AE-B8AF-E67348EDD155}" dt="2024-04-30T08:15:51.338" v="368" actId="1037"/>
          <ac:spMkLst>
            <pc:docMk/>
            <pc:sldMk cId="1308770413" sldId="470"/>
            <ac:spMk id="103" creationId="{3F5E3C26-AD92-8B5D-2D76-0932C7AFAD32}"/>
          </ac:spMkLst>
        </pc:spChg>
        <pc:spChg chg="mod">
          <ac:chgData name="Huy Pham" userId="918db3a1909f15e0" providerId="LiveId" clId="{F19965F6-5506-42AE-B8AF-E67348EDD155}" dt="2024-04-30T08:15:28.955" v="356" actId="1037"/>
          <ac:spMkLst>
            <pc:docMk/>
            <pc:sldMk cId="1308770413" sldId="470"/>
            <ac:spMk id="104" creationId="{235BD65B-5714-B47E-8F17-E1B85F784D7A}"/>
          </ac:spMkLst>
        </pc:spChg>
        <pc:spChg chg="mod">
          <ac:chgData name="Huy Pham" userId="918db3a1909f15e0" providerId="LiveId" clId="{F19965F6-5506-42AE-B8AF-E67348EDD155}" dt="2024-04-30T08:09:38.122" v="217" actId="1038"/>
          <ac:spMkLst>
            <pc:docMk/>
            <pc:sldMk cId="1308770413" sldId="470"/>
            <ac:spMk id="105" creationId="{0837C4A4-574C-5F11-550D-E1E070BEBD44}"/>
          </ac:spMkLst>
        </pc:spChg>
        <pc:spChg chg="add mod">
          <ac:chgData name="Huy Pham" userId="918db3a1909f15e0" providerId="LiveId" clId="{F19965F6-5506-42AE-B8AF-E67348EDD155}" dt="2024-04-30T08:17:04.736" v="395" actId="20577"/>
          <ac:spMkLst>
            <pc:docMk/>
            <pc:sldMk cId="1308770413" sldId="470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07:46.061" v="125" actId="478"/>
          <ac:spMkLst>
            <pc:docMk/>
            <pc:sldMk cId="1308770413" sldId="470"/>
            <ac:spMk id="107" creationId="{83EE420C-B1A8-BDAD-6FE7-EEE183D0C12C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8" creationId="{E969EE15-06F1-43B9-B556-F6AE0488FE09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9" creationId="{6FC22F0B-BEA1-EB02-8D4A-771B358F0E08}"/>
          </ac:spMkLst>
        </pc:spChg>
        <pc:spChg chg="add mod">
          <ac:chgData name="Huy Pham" userId="918db3a1909f15e0" providerId="LiveId" clId="{F19965F6-5506-42AE-B8AF-E67348EDD155}" dt="2024-04-30T08:17:20.067" v="401" actId="1076"/>
          <ac:spMkLst>
            <pc:docMk/>
            <pc:sldMk cId="1308770413" sldId="470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7:54:01.970" v="40"/>
          <ac:graphicFrameMkLst>
            <pc:docMk/>
            <pc:sldMk cId="1308770413" sldId="470"/>
            <ac:graphicFrameMk id="25" creationId="{16EF1E1C-DCBC-DC0A-79BE-1528C0C9478F}"/>
          </ac:graphicFrameMkLst>
        </pc:graphicFrameChg>
        <pc:cxnChg chg="mod">
          <ac:chgData name="Huy Pham" userId="918db3a1909f15e0" providerId="LiveId" clId="{F19965F6-5506-42AE-B8AF-E67348EDD155}" dt="2024-04-30T08:12:15.103" v="282" actId="14100"/>
          <ac:cxnSpMkLst>
            <pc:docMk/>
            <pc:sldMk cId="1308770413" sldId="470"/>
            <ac:cxnSpMk id="19" creationId="{32038E72-02D3-5F6F-17CF-816E26CF4DBB}"/>
          </ac:cxnSpMkLst>
        </pc:cxnChg>
        <pc:cxnChg chg="mod">
          <ac:chgData name="Huy Pham" userId="918db3a1909f15e0" providerId="LiveId" clId="{F19965F6-5506-42AE-B8AF-E67348EDD155}" dt="2024-04-30T08:12:09.698" v="280" actId="1076"/>
          <ac:cxnSpMkLst>
            <pc:docMk/>
            <pc:sldMk cId="1308770413" sldId="470"/>
            <ac:cxnSpMk id="21" creationId="{900AA850-52E9-759D-54EF-576191FCCD23}"/>
          </ac:cxnSpMkLst>
        </pc:cxnChg>
        <pc:cxnChg chg="mod">
          <ac:chgData name="Huy Pham" userId="918db3a1909f15e0" providerId="LiveId" clId="{F19965F6-5506-42AE-B8AF-E67348EDD155}" dt="2024-04-30T08:11:38.098" v="254" actId="14100"/>
          <ac:cxnSpMkLst>
            <pc:docMk/>
            <pc:sldMk cId="1308770413" sldId="470"/>
            <ac:cxnSpMk id="22" creationId="{F08E64F9-2723-B4A9-4F54-311B3DEBB54F}"/>
          </ac:cxnSpMkLst>
        </pc:cxnChg>
        <pc:cxnChg chg="mod">
          <ac:chgData name="Huy Pham" userId="918db3a1909f15e0" providerId="LiveId" clId="{F19965F6-5506-42AE-B8AF-E67348EDD155}" dt="2024-04-30T08:10:34.628" v="242" actId="1036"/>
          <ac:cxnSpMkLst>
            <pc:docMk/>
            <pc:sldMk cId="1308770413" sldId="470"/>
            <ac:cxnSpMk id="24" creationId="{DD53E27D-F295-BA98-C53C-48F44759BE53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35" creationId="{E9C58222-3E00-9FAF-4C36-B84AA0D00682}"/>
          </ac:cxnSpMkLst>
        </pc:cxnChg>
        <pc:cxnChg chg="mod">
          <ac:chgData name="Huy Pham" userId="918db3a1909f15e0" providerId="LiveId" clId="{F19965F6-5506-42AE-B8AF-E67348EDD155}" dt="2024-04-30T08:11:52.336" v="276" actId="1037"/>
          <ac:cxnSpMkLst>
            <pc:docMk/>
            <pc:sldMk cId="1308770413" sldId="470"/>
            <ac:cxnSpMk id="57" creationId="{43A5378A-987E-843D-ABC9-B26117FC9923}"/>
          </ac:cxnSpMkLst>
        </pc:cxnChg>
        <pc:cxnChg chg="mod">
          <ac:chgData name="Huy Pham" userId="918db3a1909f15e0" providerId="LiveId" clId="{F19965F6-5506-42AE-B8AF-E67348EDD155}" dt="2024-04-30T08:10:38.846" v="243" actId="14100"/>
          <ac:cxnSpMkLst>
            <pc:docMk/>
            <pc:sldMk cId="1308770413" sldId="470"/>
            <ac:cxnSpMk id="58" creationId="{914BE78F-BCC0-6833-D5C6-CD68F59899B7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60" creationId="{4D601385-8A4B-6B1A-1995-43E9F175693C}"/>
          </ac:cxnSpMkLst>
        </pc:cxnChg>
        <pc:cxnChg chg="mod">
          <ac:chgData name="Huy Pham" userId="918db3a1909f15e0" providerId="LiveId" clId="{F19965F6-5506-42AE-B8AF-E67348EDD155}" dt="2024-04-30T08:15:28.955" v="356" actId="1037"/>
          <ac:cxnSpMkLst>
            <pc:docMk/>
            <pc:sldMk cId="1308770413" sldId="470"/>
            <ac:cxnSpMk id="61" creationId="{281539B1-E640-5F05-AE36-D5E5DA4B56A8}"/>
          </ac:cxnSpMkLst>
        </pc:cxnChg>
        <pc:cxnChg chg="mod">
          <ac:chgData name="Huy Pham" userId="918db3a1909f15e0" providerId="LiveId" clId="{F19965F6-5506-42AE-B8AF-E67348EDD155}" dt="2024-04-30T08:10:20.882" v="226" actId="14100"/>
          <ac:cxnSpMkLst>
            <pc:docMk/>
            <pc:sldMk cId="1308770413" sldId="470"/>
            <ac:cxnSpMk id="63" creationId="{F96F08E6-B223-ECA2-A2FF-1200039D0ECA}"/>
          </ac:cxnSpMkLst>
        </pc:cxnChg>
        <pc:cxnChg chg="mod">
          <ac:chgData name="Huy Pham" userId="918db3a1909f15e0" providerId="LiveId" clId="{F19965F6-5506-42AE-B8AF-E67348EDD155}" dt="2024-04-30T08:15:17.022" v="354" actId="14100"/>
          <ac:cxnSpMkLst>
            <pc:docMk/>
            <pc:sldMk cId="1308770413" sldId="470"/>
            <ac:cxnSpMk id="64" creationId="{D7CD6172-075E-A8C7-60B8-68B2A7C09DB1}"/>
          </ac:cxnSpMkLst>
        </pc:cxnChg>
        <pc:cxnChg chg="add mod">
          <ac:chgData name="Huy Pham" userId="918db3a1909f15e0" providerId="LiveId" clId="{F19965F6-5506-42AE-B8AF-E67348EDD155}" dt="2024-04-30T08:14:11.802" v="327" actId="14100"/>
          <ac:cxnSpMkLst>
            <pc:docMk/>
            <pc:sldMk cId="1308770413" sldId="470"/>
            <ac:cxnSpMk id="68" creationId="{00C902A9-DC52-A320-A4B9-6C31AADE225A}"/>
          </ac:cxnSpMkLst>
        </pc:cxnChg>
        <pc:cxnChg chg="mod">
          <ac:chgData name="Huy Pham" userId="918db3a1909f15e0" providerId="LiveId" clId="{F19965F6-5506-42AE-B8AF-E67348EDD155}" dt="2024-04-30T08:14:53.923" v="348" actId="1038"/>
          <ac:cxnSpMkLst>
            <pc:docMk/>
            <pc:sldMk cId="1308770413" sldId="470"/>
            <ac:cxnSpMk id="70" creationId="{C19459B7-5692-01EF-8ACF-7701721A4375}"/>
          </ac:cxnSpMkLst>
        </pc:cxnChg>
        <pc:cxnChg chg="mod">
          <ac:chgData name="Huy Pham" userId="918db3a1909f15e0" providerId="LiveId" clId="{F19965F6-5506-42AE-B8AF-E67348EDD155}" dt="2024-04-30T08:13:50.403" v="322" actId="14100"/>
          <ac:cxnSpMkLst>
            <pc:docMk/>
            <pc:sldMk cId="1308770413" sldId="470"/>
            <ac:cxnSpMk id="72" creationId="{F8144FED-3F61-ABD2-3E15-B8FBF8C44E40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79" creationId="{A745760F-9681-7132-97F6-8FC81DB1F4CC}"/>
          </ac:cxnSpMkLst>
        </pc:cxnChg>
        <pc:cxnChg chg="mod">
          <ac:chgData name="Huy Pham" userId="918db3a1909f15e0" providerId="LiveId" clId="{F19965F6-5506-42AE-B8AF-E67348EDD155}" dt="2024-04-30T08:09:38.122" v="217" actId="1038"/>
          <ac:cxnSpMkLst>
            <pc:docMk/>
            <pc:sldMk cId="1308770413" sldId="470"/>
            <ac:cxnSpMk id="84" creationId="{A29D9E4E-E5A8-3949-040A-E39FE6532D1A}"/>
          </ac:cxnSpMkLst>
        </pc:cxnChg>
        <pc:cxnChg chg="mod">
          <ac:chgData name="Huy Pham" userId="918db3a1909f15e0" providerId="LiveId" clId="{F19965F6-5506-42AE-B8AF-E67348EDD155}" dt="2024-04-30T08:14:35.492" v="338" actId="1037"/>
          <ac:cxnSpMkLst>
            <pc:docMk/>
            <pc:sldMk cId="1308770413" sldId="470"/>
            <ac:cxnSpMk id="96" creationId="{2BB10ECF-47FF-43A0-A828-21EDEE6ACD23}"/>
          </ac:cxnSpMkLst>
        </pc:cxnChg>
        <pc:cxnChg chg="mod">
          <ac:chgData name="Huy Pham" userId="918db3a1909f15e0" providerId="LiveId" clId="{F19965F6-5506-42AE-B8AF-E67348EDD155}" dt="2024-04-30T08:14:00.200" v="324" actId="14100"/>
          <ac:cxnSpMkLst>
            <pc:docMk/>
            <pc:sldMk cId="1308770413" sldId="470"/>
            <ac:cxnSpMk id="100" creationId="{3AAE2947-2A9D-113B-1AFF-FA52EE8AE0B8}"/>
          </ac:cxnSpMkLst>
        </pc:cxnChg>
        <pc:cxnChg chg="del mod">
          <ac:chgData name="Huy Pham" userId="918db3a1909f15e0" providerId="LiveId" clId="{F19965F6-5506-42AE-B8AF-E67348EDD155}" dt="2024-04-30T08:16:01.374" v="369" actId="478"/>
          <ac:cxnSpMkLst>
            <pc:docMk/>
            <pc:sldMk cId="1308770413" sldId="470"/>
            <ac:cxnSpMk id="101" creationId="{E33B254E-BDA6-72E4-C7C3-BBE42A716975}"/>
          </ac:cxnSpMkLst>
        </pc:cxnChg>
      </pc:sldChg>
      <pc:sldChg chg="addSp delSp modSp add mod delAnim modAnim">
        <pc:chgData name="Huy Pham" userId="918db3a1909f15e0" providerId="LiveId" clId="{F19965F6-5506-42AE-B8AF-E67348EDD155}" dt="2024-05-18T00:36:49.281" v="5494"/>
        <pc:sldMkLst>
          <pc:docMk/>
          <pc:sldMk cId="2153252207" sldId="471"/>
        </pc:sldMkLst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0" creationId="{A06BA14A-8D8C-664A-A722-7DAD205B5E1D}"/>
          </ac:spMkLst>
        </pc:spChg>
        <pc:spChg chg="add mod">
          <ac:chgData name="Huy Pham" userId="918db3a1909f15e0" providerId="LiveId" clId="{F19965F6-5506-42AE-B8AF-E67348EDD155}" dt="2024-04-30T08:19:02.967" v="423" actId="1035"/>
          <ac:spMkLst>
            <pc:docMk/>
            <pc:sldMk cId="2153252207" sldId="471"/>
            <ac:spMk id="26" creationId="{DA277A87-AC0C-E161-AEDC-FFD265F5BEB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21:02.879" v="440" actId="1076"/>
          <ac:spMkLst>
            <pc:docMk/>
            <pc:sldMk cId="2153252207" sldId="471"/>
            <ac:spMk id="30" creationId="{E5A1A87F-58B5-DF84-707E-4746EBF9C7E6}"/>
          </ac:spMkLst>
        </pc:spChg>
        <pc:spChg chg="add mod">
          <ac:chgData name="Huy Pham" userId="918db3a1909f15e0" providerId="LiveId" clId="{F19965F6-5506-42AE-B8AF-E67348EDD155}" dt="2024-04-30T08:21:13.659" v="446" actId="1035"/>
          <ac:spMkLst>
            <pc:docMk/>
            <pc:sldMk cId="2153252207" sldId="471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37" creationId="{87C7E265-1D7F-091A-1B16-2D439F3F7D5E}"/>
          </ac:spMkLst>
        </pc:spChg>
        <pc:spChg chg="add del mod">
          <ac:chgData name="Huy Pham" userId="918db3a1909f15e0" providerId="LiveId" clId="{F19965F6-5506-42AE-B8AF-E67348EDD155}" dt="2024-04-30T08:26:13.650" v="493" actId="21"/>
          <ac:spMkLst>
            <pc:docMk/>
            <pc:sldMk cId="2153252207" sldId="471"/>
            <ac:spMk id="39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26:37.972" v="503" actId="1076"/>
          <ac:spMkLst>
            <pc:docMk/>
            <pc:sldMk cId="2153252207" sldId="471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1" creationId="{74C0204E-C0E3-832D-F33D-0A966018B80D}"/>
          </ac:spMkLst>
        </pc:spChg>
        <pc:spChg chg="add mod">
          <ac:chgData name="Huy Pham" userId="918db3a1909f15e0" providerId="LiveId" clId="{F19965F6-5506-42AE-B8AF-E67348EDD155}" dt="2024-04-30T08:26:43.313" v="508" actId="1036"/>
          <ac:spMkLst>
            <pc:docMk/>
            <pc:sldMk cId="2153252207" sldId="471"/>
            <ac:spMk id="42" creationId="{85294B6C-4E38-BFE7-BF87-5303FD993AC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4" creationId="{4B5F8F7A-AE9B-B436-7D40-3B290BA18A55}"/>
          </ac:spMkLst>
        </pc:spChg>
        <pc:spChg chg="add mod">
          <ac:chgData name="Huy Pham" userId="918db3a1909f15e0" providerId="LiveId" clId="{F19965F6-5506-42AE-B8AF-E67348EDD155}" dt="2024-04-30T08:27:06.649" v="514" actId="1076"/>
          <ac:spMkLst>
            <pc:docMk/>
            <pc:sldMk cId="2153252207" sldId="471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7" creationId="{4761BB62-2F4A-BE70-EACE-9E2CB59D9DE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9" creationId="{815EC85F-B736-E70E-6A9C-79DBA3E26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56" creationId="{E3905ACA-2E64-9528-85DB-27E363BA3C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5" creationId="{7E910627-5B94-06DB-2FFE-1B4200DC774E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6" creationId="{8FE2EC9B-F664-ADF2-E08A-A78F3F294060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7" creationId="{9399A4CE-E322-8E02-FE50-B2780F52527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8" creationId="{C5C601DC-2BEB-AF26-DE64-CC74A65E7D1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86" creationId="{6BB9BD36-138B-3A1D-EFBA-692BC7F8DC8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1" creationId="{F36DDF60-8A3D-6D1C-C5F3-3423F8028068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5" creationId="{2664D992-A14F-2544-39F5-6A14EBD2D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9" creationId="{9254181A-C6E6-6A7F-553F-740C27E5C8F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2" creationId="{878DFE0C-B818-0F44-B8AF-C9F6FF41E1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3" creationId="{3F5E3C26-AD92-8B5D-2D76-0932C7AFAD32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4" creationId="{235BD65B-5714-B47E-8F17-E1B85F784D7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5" creationId="{0837C4A4-574C-5F11-550D-E1E070BEBD4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8:18:05.572" v="406"/>
          <ac:graphicFrameMkLst>
            <pc:docMk/>
            <pc:sldMk cId="2153252207" sldId="471"/>
            <ac:graphicFrameMk id="23" creationId="{C6A80F15-DE63-E8C3-4193-D622472ABB6C}"/>
          </ac:graphicFrameMkLst>
        </pc:graphicFrameChg>
        <pc:graphicFrameChg chg="add del mod">
          <ac:chgData name="Huy Pham" userId="918db3a1909f15e0" providerId="LiveId" clId="{F19965F6-5506-42AE-B8AF-E67348EDD155}" dt="2024-04-30T08:18:19.009" v="412"/>
          <ac:graphicFrameMkLst>
            <pc:docMk/>
            <pc:sldMk cId="2153252207" sldId="471"/>
            <ac:graphicFrameMk id="28" creationId="{AA7999F5-BF62-FCDC-B279-7738D4F2ED18}"/>
          </ac:graphicFrameMkLst>
        </pc:graphicFrameChg>
        <pc:graphicFrameChg chg="add del mod">
          <ac:chgData name="Huy Pham" userId="918db3a1909f15e0" providerId="LiveId" clId="{F19965F6-5506-42AE-B8AF-E67348EDD155}" dt="2024-04-30T08:25:05.927" v="483"/>
          <ac:graphicFrameMkLst>
            <pc:docMk/>
            <pc:sldMk cId="2153252207" sldId="471"/>
            <ac:graphicFrameMk id="36" creationId="{77F60893-0611-FA01-9124-6BC59149B11A}"/>
          </ac:graphicFrameMkLst>
        </pc:graphicFrameChg>
        <pc:picChg chg="add mod">
          <ac:chgData name="Huy Pham" userId="918db3a1909f15e0" providerId="LiveId" clId="{F19965F6-5506-42AE-B8AF-E67348EDD155}" dt="2024-04-30T08:22:08.655" v="450" actId="1076"/>
          <ac:picMkLst>
            <pc:docMk/>
            <pc:sldMk cId="2153252207" sldId="471"/>
            <ac:picMk id="32" creationId="{1F94D630-F22F-57F2-B2C3-337C2A49154E}"/>
          </ac:picMkLst>
        </pc:picChg>
        <pc:picChg chg="add mod">
          <ac:chgData name="Huy Pham" userId="918db3a1909f15e0" providerId="LiveId" clId="{F19965F6-5506-42AE-B8AF-E67348EDD155}" dt="2024-04-30T08:24:39.925" v="480" actId="1076"/>
          <ac:picMkLst>
            <pc:docMk/>
            <pc:sldMk cId="2153252207" sldId="471"/>
            <ac:picMk id="34" creationId="{BC16E252-6EFC-C240-EBCA-5D2AB99341DD}"/>
          </ac:picMkLst>
        </pc:pic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9" creationId="{32038E72-02D3-5F6F-17CF-816E26CF4DBB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1" creationId="{900AA850-52E9-759D-54EF-576191FCCD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2" creationId="{F08E64F9-2723-B4A9-4F54-311B3DEBB54F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4" creationId="{DD53E27D-F295-BA98-C53C-48F44759BE5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35" creationId="{E9C58222-3E00-9FAF-4C36-B84AA0D00682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7" creationId="{43A5378A-987E-843D-ABC9-B26117FC99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8" creationId="{914BE78F-BCC0-6833-D5C6-CD68F59899B7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0" creationId="{4D601385-8A4B-6B1A-1995-43E9F175693C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1" creationId="{281539B1-E640-5F05-AE36-D5E5DA4B56A8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3" creationId="{F96F08E6-B223-ECA2-A2FF-1200039D0EC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4" creationId="{D7CD6172-075E-A8C7-60B8-68B2A7C09DB1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8" creationId="{00C902A9-DC52-A320-A4B9-6C31AADE225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0" creationId="{C19459B7-5692-01EF-8ACF-7701721A4375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2" creationId="{F8144FED-3F61-ABD2-3E15-B8FBF8C44E40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9" creationId="{A745760F-9681-7132-97F6-8FC81DB1F4CC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84" creationId="{A29D9E4E-E5A8-3949-040A-E39FE6532D1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96" creationId="{2BB10ECF-47FF-43A0-A828-21EDEE6ACD23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00" creationId="{3AAE2947-2A9D-113B-1AFF-FA52EE8AE0B8}"/>
          </ac:cxnSpMkLst>
        </pc:cxnChg>
      </pc:sldChg>
      <pc:sldChg chg="addSp delSp modSp add mod delAnim modAnim">
        <pc:chgData name="Huy Pham" userId="918db3a1909f15e0" providerId="LiveId" clId="{F19965F6-5506-42AE-B8AF-E67348EDD155}" dt="2024-05-18T00:39:07.704" v="5503"/>
        <pc:sldMkLst>
          <pc:docMk/>
          <pc:sldMk cId="2295815413" sldId="472"/>
        </pc:sldMkLst>
        <pc:spChg chg="add mod">
          <ac:chgData name="Huy Pham" userId="918db3a1909f15e0" providerId="LiveId" clId="{F19965F6-5506-42AE-B8AF-E67348EDD155}" dt="2024-04-30T08:28:10.259" v="531" actId="207"/>
          <ac:spMkLst>
            <pc:docMk/>
            <pc:sldMk cId="2295815413" sldId="472"/>
            <ac:spMk id="20" creationId="{01FEC69D-141B-3ECF-7225-8721BD89184B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8" creationId="{F70CDCB2-3FF6-A74C-46A2-38D8647AB3C8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9" creationId="{3541CA50-886E-46E5-99E3-A1C060A8885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0" creationId="{E5A1A87F-58B5-DF84-707E-4746EBF9C7E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8:31:16.209" v="601" actId="14100"/>
          <ac:spMkLst>
            <pc:docMk/>
            <pc:sldMk cId="2295815413" sldId="472"/>
            <ac:spMk id="36" creationId="{B2829F5B-9CA0-C45A-430A-E46682544742}"/>
          </ac:spMkLst>
        </pc:spChg>
        <pc:spChg chg="add mod">
          <ac:chgData name="Huy Pham" userId="918db3a1909f15e0" providerId="LiveId" clId="{F19965F6-5506-42AE-B8AF-E67348EDD155}" dt="2024-04-30T08:31:43.133" v="603" actId="1076"/>
          <ac:spMkLst>
            <pc:docMk/>
            <pc:sldMk cId="2295815413" sldId="472"/>
            <ac:spMk id="39" creationId="{4D6777A8-F161-163E-78CE-B54A9D918CB4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32:00.369" v="605" actId="1076"/>
          <ac:spMkLst>
            <pc:docMk/>
            <pc:sldMk cId="2295815413" sldId="472"/>
            <ac:spMk id="44" creationId="{B40F587C-D5C6-0331-B779-4BB1C08B1E9C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8:32:36.552" v="616" actId="1035"/>
          <ac:spMkLst>
            <pc:docMk/>
            <pc:sldMk cId="2295815413" sldId="472"/>
            <ac:spMk id="48" creationId="{8CE8FA35-353E-8E5F-BFC7-9D698A0F275A}"/>
          </ac:spMkLst>
        </pc:spChg>
        <pc:spChg chg="add del mod">
          <ac:chgData name="Huy Pham" userId="918db3a1909f15e0" providerId="LiveId" clId="{F19965F6-5506-42AE-B8AF-E67348EDD155}" dt="2024-04-30T08:32:38.311" v="617" actId="21"/>
          <ac:spMkLst>
            <pc:docMk/>
            <pc:sldMk cId="2295815413" sldId="472"/>
            <ac:spMk id="51" creationId="{F0216905-90D4-9F06-3AB2-6BB9DC03652D}"/>
          </ac:spMkLst>
        </pc:spChg>
        <pc:spChg chg="add del mod">
          <ac:chgData name="Huy Pham" userId="918db3a1909f15e0" providerId="LiveId" clId="{F19965F6-5506-42AE-B8AF-E67348EDD155}" dt="2024-04-30T08:33:59.356" v="628" actId="21"/>
          <ac:spMkLst>
            <pc:docMk/>
            <pc:sldMk cId="2295815413" sldId="472"/>
            <ac:spMk id="54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38.747" v="668" actId="14100"/>
          <ac:spMkLst>
            <pc:docMk/>
            <pc:sldMk cId="2295815413" sldId="472"/>
            <ac:spMk id="55" creationId="{637F0449-F8D5-78A7-FDDC-DABE24363C19}"/>
          </ac:spMkLst>
        </pc:spChg>
        <pc:spChg chg="add mod">
          <ac:chgData name="Huy Pham" userId="918db3a1909f15e0" providerId="LiveId" clId="{F19965F6-5506-42AE-B8AF-E67348EDD155}" dt="2024-04-30T08:37:29.668" v="666" actId="1076"/>
          <ac:spMkLst>
            <pc:docMk/>
            <pc:sldMk cId="2295815413" sldId="472"/>
            <ac:spMk id="56" creationId="{F0216905-90D4-9F06-3AB2-6BB9DC03652D}"/>
          </ac:spMkLst>
        </pc:spChg>
        <pc:spChg chg="add mod">
          <ac:chgData name="Huy Pham" userId="918db3a1909f15e0" providerId="LiveId" clId="{F19965F6-5506-42AE-B8AF-E67348EDD155}" dt="2024-04-30T08:37:33.816" v="667" actId="1076"/>
          <ac:spMkLst>
            <pc:docMk/>
            <pc:sldMk cId="2295815413" sldId="472"/>
            <ac:spMk id="57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59.458" v="675" actId="1076"/>
          <ac:spMkLst>
            <pc:docMk/>
            <pc:sldMk cId="2295815413" sldId="472"/>
            <ac:spMk id="60" creationId="{E52DFA7B-5157-41C8-12B3-3788D2CF89F4}"/>
          </ac:spMkLst>
        </pc:spChg>
        <pc:graphicFrameChg chg="add del mod">
          <ac:chgData name="Huy Pham" userId="918db3a1909f15e0" providerId="LiveId" clId="{F19965F6-5506-42AE-B8AF-E67348EDD155}" dt="2024-04-30T08:30:07.519" v="563"/>
          <ac:graphicFrameMkLst>
            <pc:docMk/>
            <pc:sldMk cId="2295815413" sldId="472"/>
            <ac:graphicFrameMk id="33" creationId="{76A980AB-8B28-C970-3AE2-8A0C006E5220}"/>
          </ac:graphicFrameMkLst>
        </pc:graphicFrameChg>
        <pc:graphicFrameChg chg="add del mod">
          <ac:chgData name="Huy Pham" userId="918db3a1909f15e0" providerId="LiveId" clId="{F19965F6-5506-42AE-B8AF-E67348EDD155}" dt="2024-04-30T08:30:17.228" v="569"/>
          <ac:graphicFrameMkLst>
            <pc:docMk/>
            <pc:sldMk cId="2295815413" sldId="472"/>
            <ac:graphicFrameMk id="37" creationId="{EDF7C514-08E4-9232-4787-F89ADE156D58}"/>
          </ac:graphicFrameMkLst>
        </pc:graphicFrameChg>
        <pc:graphicFrameChg chg="add del mod">
          <ac:chgData name="Huy Pham" userId="918db3a1909f15e0" providerId="LiveId" clId="{F19965F6-5506-42AE-B8AF-E67348EDD155}" dt="2024-04-30T08:30:24.416" v="576"/>
          <ac:graphicFrameMkLst>
            <pc:docMk/>
            <pc:sldMk cId="2295815413" sldId="472"/>
            <ac:graphicFrameMk id="41" creationId="{E0000B2B-8D87-324E-3648-5FE316CC12DE}"/>
          </ac:graphicFrameMkLst>
        </pc:graphicFrameChg>
        <pc:graphicFrameChg chg="add del mod">
          <ac:chgData name="Huy Pham" userId="918db3a1909f15e0" providerId="LiveId" clId="{F19965F6-5506-42AE-B8AF-E67348EDD155}" dt="2024-04-30T08:30:33.430" v="582"/>
          <ac:graphicFrameMkLst>
            <pc:docMk/>
            <pc:sldMk cId="2295815413" sldId="472"/>
            <ac:graphicFrameMk id="46" creationId="{20F604C9-54A7-3FC5-5262-16B369698FE9}"/>
          </ac:graphicFrameMkLst>
        </pc:graphicFrameChg>
        <pc:graphicFrameChg chg="add del mod">
          <ac:chgData name="Huy Pham" userId="918db3a1909f15e0" providerId="LiveId" clId="{F19965F6-5506-42AE-B8AF-E67348EDD155}" dt="2024-04-30T08:30:41.296" v="588"/>
          <ac:graphicFrameMkLst>
            <pc:docMk/>
            <pc:sldMk cId="2295815413" sldId="472"/>
            <ac:graphicFrameMk id="49" creationId="{73F13C9A-5F53-26F1-7E7D-88CDA333643B}"/>
          </ac:graphicFrameMkLst>
        </pc:graphicFrameChg>
        <pc:graphicFrameChg chg="add del mod">
          <ac:chgData name="Huy Pham" userId="918db3a1909f15e0" providerId="LiveId" clId="{F19965F6-5506-42AE-B8AF-E67348EDD155}" dt="2024-04-30T08:30:50.510" v="594"/>
          <ac:graphicFrameMkLst>
            <pc:docMk/>
            <pc:sldMk cId="2295815413" sldId="472"/>
            <ac:graphicFrameMk id="52" creationId="{C5EF002F-DE5C-394B-30EE-33955D8DC2B6}"/>
          </ac:graphicFrameMkLst>
        </pc:graphicFrameChg>
        <pc:graphicFrameChg chg="add del mod">
          <ac:chgData name="Huy Pham" userId="918db3a1909f15e0" providerId="LiveId" clId="{F19965F6-5506-42AE-B8AF-E67348EDD155}" dt="2024-04-30T08:37:18.368" v="656"/>
          <ac:graphicFrameMkLst>
            <pc:docMk/>
            <pc:sldMk cId="2295815413" sldId="472"/>
            <ac:graphicFrameMk id="58" creationId="{2BC0D321-5180-7A2F-DAFA-E1609EE81310}"/>
          </ac:graphicFrameMkLst>
        </pc:graphicFrameChg>
        <pc:picChg chg="add del mod">
          <ac:chgData name="Huy Pham" userId="918db3a1909f15e0" providerId="LiveId" clId="{F19965F6-5506-42AE-B8AF-E67348EDD155}" dt="2024-04-30T08:30:00.516" v="560" actId="478"/>
          <ac:picMkLst>
            <pc:docMk/>
            <pc:sldMk cId="2295815413" sldId="472"/>
            <ac:picMk id="19" creationId="{2F688019-2722-815C-1915-F437E98EE38A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4" creationId="{BC16E252-6EFC-C240-EBCA-5D2AB99341DD}"/>
          </ac:picMkLst>
        </pc:pic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1" creationId="{3FDC0E16-B073-6ABD-E1DB-B0B1ED510564}"/>
          </ac:cxnSpMkLst>
        </pc:cxn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2" creationId="{6D0B1C07-00EA-E5D6-94B5-D84699EAC350}"/>
          </ac:cxnSpMkLst>
        </pc:cxnChg>
      </pc:sldChg>
      <pc:sldChg chg="add del">
        <pc:chgData name="Huy Pham" userId="918db3a1909f15e0" providerId="LiveId" clId="{F19965F6-5506-42AE-B8AF-E67348EDD155}" dt="2024-04-30T08:40:54.477" v="677"/>
        <pc:sldMkLst>
          <pc:docMk/>
          <pc:sldMk cId="1251611357" sldId="473"/>
        </pc:sldMkLst>
      </pc:sldChg>
      <pc:sldChg chg="addSp delSp modSp add mod delAnim modAnim">
        <pc:chgData name="Huy Pham" userId="918db3a1909f15e0" providerId="LiveId" clId="{F19965F6-5506-42AE-B8AF-E67348EDD155}" dt="2024-05-18T00:44:04.684" v="5523"/>
        <pc:sldMkLst>
          <pc:docMk/>
          <pc:sldMk cId="3811853199" sldId="473"/>
        </pc:sldMkLst>
        <pc:spChg chg="add mod">
          <ac:chgData name="Huy Pham" userId="918db3a1909f15e0" providerId="LiveId" clId="{F19965F6-5506-42AE-B8AF-E67348EDD155}" dt="2024-04-30T08:42:10.293" v="722" actId="14100"/>
          <ac:spMkLst>
            <pc:docMk/>
            <pc:sldMk cId="3811853199" sldId="473"/>
            <ac:spMk id="21" creationId="{49AC26A3-7762-BDEB-8D28-C68237A5D450}"/>
          </ac:spMkLst>
        </pc:spChg>
        <pc:spChg chg="add mod">
          <ac:chgData name="Huy Pham" userId="918db3a1909f15e0" providerId="LiveId" clId="{F19965F6-5506-42AE-B8AF-E67348EDD155}" dt="2024-04-30T09:01:12.559" v="921" actId="1076"/>
          <ac:spMkLst>
            <pc:docMk/>
            <pc:sldMk cId="3811853199" sldId="473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29" creationId="{E6EC746F-5A94-7C9E-D78D-399F8D9BFDD6}"/>
          </ac:spMkLst>
        </pc:spChg>
        <pc:spChg chg="del">
          <ac:chgData name="Huy Pham" userId="918db3a1909f15e0" providerId="LiveId" clId="{F19965F6-5506-42AE-B8AF-E67348EDD155}" dt="2024-04-30T08:41:10.604" v="680" actId="478"/>
          <ac:spMkLst>
            <pc:docMk/>
            <pc:sldMk cId="3811853199" sldId="473"/>
            <ac:spMk id="30" creationId="{E5A1A87F-58B5-DF84-707E-4746EBF9C7E6}"/>
          </ac:spMkLst>
        </pc:spChg>
        <pc:spChg chg="mod">
          <ac:chgData name="Huy Pham" userId="918db3a1909f15e0" providerId="LiveId" clId="{F19965F6-5506-42AE-B8AF-E67348EDD155}" dt="2024-04-30T08:42:00.962" v="720" actId="14100"/>
          <ac:spMkLst>
            <pc:docMk/>
            <pc:sldMk cId="3811853199" sldId="473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5" creationId="{522FAE59-63CD-A425-C334-58371F958FE9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3" creationId="{1C0B835D-819D-CA71-03B8-5070C38F70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4" creationId="{609CC780-FF1C-BBD8-9E14-2D6787174DFE}"/>
          </ac:spMkLst>
        </pc:spChg>
        <pc:spChg chg="mod">
          <ac:chgData name="Huy Pham" userId="918db3a1909f15e0" providerId="LiveId" clId="{F19965F6-5506-42AE-B8AF-E67348EDD155}" dt="2024-04-30T09:01:16.526" v="922" actId="1076"/>
          <ac:spMkLst>
            <pc:docMk/>
            <pc:sldMk cId="3811853199" sldId="473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6" creationId="{11731EB0-199E-E7F9-652A-12983E41A9CD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1" creationId="{A4BEF6C6-3CAD-74DE-0E57-AE8CB6E645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2" creationId="{11651A3D-CC94-069F-7536-0B1438F73C94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3" creationId="{2F300117-261A-7FE7-9AE5-98584476FBFE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4" creationId="{1640CFF6-A5FE-4A3B-4127-883E05BB9DB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6" creationId="{AEEB812F-A5C7-9033-F645-2BB1F55F27E1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7" creationId="{BC6917E3-98DB-B38A-C5F5-ED26DFB1EF66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8" creationId="{0C220AB6-B547-9831-B2C8-13B81BDFAAE7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9" creationId="{23BC169E-4620-C813-883B-12F7605C2BC4}"/>
          </ac:spMkLst>
        </pc:spChg>
        <pc:spChg chg="add mod">
          <ac:chgData name="Huy Pham" userId="918db3a1909f15e0" providerId="LiveId" clId="{F19965F6-5506-42AE-B8AF-E67348EDD155}" dt="2024-04-30T09:06:13.620" v="1008" actId="1076"/>
          <ac:spMkLst>
            <pc:docMk/>
            <pc:sldMk cId="3811853199" sldId="473"/>
            <ac:spMk id="109" creationId="{C371806F-52A1-F1D0-A9B5-62264E309271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0" creationId="{9B121FA0-A049-D3D2-E7BC-BAE1AEEF53EC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2" creationId="{A693C569-A380-AA38-2798-4B93DC8E354A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3" creationId="{71B467C0-5550-0DB0-1ABB-6EE430FA5B7F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4" creationId="{DF2E1BF6-975F-D268-67FB-76FE8FDFBEF9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6" creationId="{8ADC4609-4392-B66C-64BA-1E33E24EB388}"/>
          </ac:spMkLst>
        </pc:spChg>
        <pc:spChg chg="add mod">
          <ac:chgData name="Huy Pham" userId="918db3a1909f15e0" providerId="LiveId" clId="{F19965F6-5506-42AE-B8AF-E67348EDD155}" dt="2024-04-30T09:03:49.059" v="960"/>
          <ac:spMkLst>
            <pc:docMk/>
            <pc:sldMk cId="3811853199" sldId="473"/>
            <ac:spMk id="118" creationId="{EF049CCE-FB7D-3857-05FB-88FA426C0243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9" creationId="{44FFEB6B-C922-FDE1-4AC7-BB0451A5804F}"/>
          </ac:spMkLst>
        </pc:spChg>
        <pc:spChg chg="add del mod">
          <ac:chgData name="Huy Pham" userId="918db3a1909f15e0" providerId="LiveId" clId="{F19965F6-5506-42AE-B8AF-E67348EDD155}" dt="2024-04-30T09:04:22.634" v="977" actId="478"/>
          <ac:spMkLst>
            <pc:docMk/>
            <pc:sldMk cId="3811853199" sldId="473"/>
            <ac:spMk id="120" creationId="{D2635EA6-F529-1514-804F-D9823AF0C3FA}"/>
          </ac:spMkLst>
        </pc:spChg>
        <pc:spChg chg="add mod">
          <ac:chgData name="Huy Pham" userId="918db3a1909f15e0" providerId="LiveId" clId="{F19965F6-5506-42AE-B8AF-E67348EDD155}" dt="2024-04-30T09:07:57.713" v="1038" actId="1076"/>
          <ac:spMkLst>
            <pc:docMk/>
            <pc:sldMk cId="3811853199" sldId="473"/>
            <ac:spMk id="121" creationId="{3CAE066B-D362-D86C-A165-154FE8FA37B6}"/>
          </ac:spMkLst>
        </pc:spChg>
        <pc:spChg chg="add mod">
          <ac:chgData name="Huy Pham" userId="918db3a1909f15e0" providerId="LiveId" clId="{F19965F6-5506-42AE-B8AF-E67348EDD155}" dt="2024-04-30T09:08:03.550" v="1039" actId="1076"/>
          <ac:spMkLst>
            <pc:docMk/>
            <pc:sldMk cId="3811853199" sldId="473"/>
            <ac:spMk id="122" creationId="{974A3704-5449-FA46-1F2A-73EA3018300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3" creationId="{20248DF9-C39E-E411-CA9A-0F9EC1D8181E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4" creationId="{65F36447-6615-07B5-0941-F39899004BD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5" creationId="{7FA1D261-F35B-1249-12BD-BCECC3AC2BB2}"/>
          </ac:spMkLst>
        </pc:spChg>
        <pc:spChg chg="add mod">
          <ac:chgData name="Huy Pham" userId="918db3a1909f15e0" providerId="LiveId" clId="{F19965F6-5506-42AE-B8AF-E67348EDD155}" dt="2024-04-30T09:08:53.733" v="1048" actId="1076"/>
          <ac:spMkLst>
            <pc:docMk/>
            <pc:sldMk cId="3811853199" sldId="473"/>
            <ac:spMk id="126" creationId="{94F3C432-AC69-2FF2-7FDD-B509BC1CFB93}"/>
          </ac:spMkLst>
        </pc:spChg>
        <pc:spChg chg="add mod">
          <ac:chgData name="Huy Pham" userId="918db3a1909f15e0" providerId="LiveId" clId="{F19965F6-5506-42AE-B8AF-E67348EDD155}" dt="2024-04-30T09:09:03.559" v="1052" actId="1076"/>
          <ac:spMkLst>
            <pc:docMk/>
            <pc:sldMk cId="3811853199" sldId="473"/>
            <ac:spMk id="127" creationId="{3BDE5F35-1198-50A6-EC20-A921EF5A9A85}"/>
          </ac:spMkLst>
        </pc:spChg>
        <pc:graphicFrameChg chg="add del mod">
          <ac:chgData name="Huy Pham" userId="918db3a1909f15e0" providerId="LiveId" clId="{F19965F6-5506-42AE-B8AF-E67348EDD155}" dt="2024-04-30T08:41:20.364" v="683"/>
          <ac:graphicFrameMkLst>
            <pc:docMk/>
            <pc:sldMk cId="3811853199" sldId="473"/>
            <ac:graphicFrameMk id="19" creationId="{73274887-72EB-577A-CF8A-5BA6735B7E69}"/>
          </ac:graphicFrameMkLst>
        </pc:graphicFrameChg>
        <pc:graphicFrameChg chg="add del mod">
          <ac:chgData name="Huy Pham" userId="918db3a1909f15e0" providerId="LiveId" clId="{F19965F6-5506-42AE-B8AF-E67348EDD155}" dt="2024-04-30T09:01:38.262" v="925"/>
          <ac:graphicFrameMkLst>
            <pc:docMk/>
            <pc:sldMk cId="3811853199" sldId="473"/>
            <ac:graphicFrameMk id="107" creationId="{AE956247-80D9-CA6A-DD45-C5EF35C5C831}"/>
          </ac:graphicFrameMkLst>
        </pc:graphicFrameChg>
        <pc:picChg chg="add del mod">
          <ac:chgData name="Huy Pham" userId="918db3a1909f15e0" providerId="LiveId" clId="{F19965F6-5506-42AE-B8AF-E67348EDD155}" dt="2024-04-30T09:00:46.287" v="914" actId="478"/>
          <ac:picMkLst>
            <pc:docMk/>
            <pc:sldMk cId="3811853199" sldId="473"/>
            <ac:picMk id="23" creationId="{7FCF82B6-4D82-0ABF-5F77-5932D63879BB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4" creationId="{BC16E252-6EFC-C240-EBCA-5D2AB99341DD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1" creationId="{2FE0E5FA-997A-534A-E91C-C4C01393F0A1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5" creationId="{ED133C5F-F22F-4271-4DCE-23BDA703E87E}"/>
          </ac:picMkLst>
        </pc:picChg>
        <pc:picChg chg="add mod">
          <ac:chgData name="Huy Pham" userId="918db3a1909f15e0" providerId="LiveId" clId="{F19965F6-5506-42AE-B8AF-E67348EDD155}" dt="2024-04-30T09:03:49.059" v="960"/>
          <ac:picMkLst>
            <pc:docMk/>
            <pc:sldMk cId="3811853199" sldId="473"/>
            <ac:picMk id="117" creationId="{1F227CD9-D9B3-0773-5389-DB41DF7415ED}"/>
          </ac:picMkLst>
        </pc:pic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4" creationId="{70B8B60E-9DCC-045E-A02E-75937A71A14C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5" creationId="{90185492-0D87-EDDF-8430-E1FD31A97890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7" creationId="{BA69CD76-D953-5D41-5ED0-8957799B850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8" creationId="{3F1C4CD9-231B-AF22-9E15-9BD87FD19DA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6" creationId="{FC4B7881-61D7-015A-299B-43D01E9BFDD3}"/>
          </ac:cxnSpMkLst>
        </pc:cxnChg>
        <pc:cxnChg chg="add del mod">
          <ac:chgData name="Huy Pham" userId="918db3a1909f15e0" providerId="LiveId" clId="{F19965F6-5506-42AE-B8AF-E67348EDD155}" dt="2024-05-18T00:43:21.708" v="5516" actId="478"/>
          <ac:cxnSpMkLst>
            <pc:docMk/>
            <pc:sldMk cId="3811853199" sldId="473"/>
            <ac:cxnSpMk id="37" creationId="{11BEFCD3-BFCF-0A60-9400-55DAA4881F15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8" creationId="{B2DA7203-53E6-3A25-0A6C-569A992C67D0}"/>
          </ac:cxnSpMkLst>
        </pc:cxnChg>
        <pc:cxnChg chg="add del mod">
          <ac:chgData name="Huy Pham" userId="918db3a1909f15e0" providerId="LiveId" clId="{F19965F6-5506-42AE-B8AF-E67348EDD155}" dt="2024-04-30T08:57:15.657" v="840" actId="478"/>
          <ac:cxnSpMkLst>
            <pc:docMk/>
            <pc:sldMk cId="3811853199" sldId="473"/>
            <ac:cxnSpMk id="39" creationId="{A2086B5A-8E24-C62A-D58F-5EBED55DBCC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1" creationId="{469C287B-A356-0540-1B6B-FBB5FE9967B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7" creationId="{D63A44BD-DD5B-80F7-2082-E82C7E5AE2B4}"/>
          </ac:cxnSpMkLst>
        </pc:cxnChg>
        <pc:cxnChg chg="add del mod">
          <ac:chgData name="Huy Pham" userId="918db3a1909f15e0" providerId="LiveId" clId="{F19965F6-5506-42AE-B8AF-E67348EDD155}" dt="2024-04-30T09:00:43.430" v="913" actId="478"/>
          <ac:cxnSpMkLst>
            <pc:docMk/>
            <pc:sldMk cId="3811853199" sldId="473"/>
            <ac:cxnSpMk id="48" creationId="{0E48F300-4C46-943E-AE7E-C45F3ACD1647}"/>
          </ac:cxnSpMkLst>
        </pc:cxnChg>
        <pc:cxnChg chg="add del mod">
          <ac:chgData name="Huy Pham" userId="918db3a1909f15e0" providerId="LiveId" clId="{F19965F6-5506-42AE-B8AF-E67348EDD155}" dt="2024-04-30T08:57:33.408" v="843" actId="21"/>
          <ac:cxnSpMkLst>
            <pc:docMk/>
            <pc:sldMk cId="3811853199" sldId="473"/>
            <ac:cxnSpMk id="49" creationId="{4D60564D-ACDE-E768-08B7-666F92376F9A}"/>
          </ac:cxnSpMkLst>
        </pc:cxnChg>
        <pc:cxnChg chg="add del mod">
          <ac:chgData name="Huy Pham" userId="918db3a1909f15e0" providerId="LiveId" clId="{F19965F6-5506-42AE-B8AF-E67348EDD155}" dt="2024-05-18T00:43:23.539" v="5517" actId="478"/>
          <ac:cxnSpMkLst>
            <pc:docMk/>
            <pc:sldMk cId="3811853199" sldId="473"/>
            <ac:cxnSpMk id="50" creationId="{BC0ECEEE-D15B-F920-DD36-D8E1453776C1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5" creationId="{59C3538C-9AED-7207-764D-DFDBFCF7E7AF}"/>
          </ac:cxnSpMkLst>
        </pc:cxnChg>
        <pc:cxnChg chg="add del mod">
          <ac:chgData name="Huy Pham" userId="918db3a1909f15e0" providerId="LiveId" clId="{F19965F6-5506-42AE-B8AF-E67348EDD155}" dt="2024-04-30T08:57:16.340" v="841" actId="478"/>
          <ac:cxnSpMkLst>
            <pc:docMk/>
            <pc:sldMk cId="3811853199" sldId="473"/>
            <ac:cxnSpMk id="86" creationId="{2F0FFC2C-8FF1-EE36-3E89-F082A4DE8ABD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23T01:17:11.494" v="5536"/>
        <pc:sldMkLst>
          <pc:docMk/>
          <pc:sldMk cId="3986796680" sldId="474"/>
        </pc:sldMkLst>
        <pc:spChg chg="mod">
          <ac:chgData name="Huy Pham" userId="918db3a1909f15e0" providerId="LiveId" clId="{F19965F6-5506-42AE-B8AF-E67348EDD155}" dt="2024-04-30T09:12:11.791" v="1104" actId="6549"/>
          <ac:spMkLst>
            <pc:docMk/>
            <pc:sldMk cId="3986796680" sldId="474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12:24.050" v="1106" actId="1076"/>
          <ac:spMkLst>
            <pc:docMk/>
            <pc:sldMk cId="3986796680" sldId="474"/>
            <ac:spMk id="22" creationId="{B2209923-BCD3-9356-39C6-A50929BEDBBA}"/>
          </ac:spMkLst>
        </pc:spChg>
        <pc:spChg chg="add del mod">
          <ac:chgData name="Huy Pham" userId="918db3a1909f15e0" providerId="LiveId" clId="{F19965F6-5506-42AE-B8AF-E67348EDD155}" dt="2024-04-30T09:12:48.359" v="1108" actId="478"/>
          <ac:spMkLst>
            <pc:docMk/>
            <pc:sldMk cId="3986796680" sldId="474"/>
            <ac:spMk id="23" creationId="{0B92802C-EB8F-54E7-102C-16B9B35822A1}"/>
          </ac:spMkLst>
        </pc:spChg>
        <pc:spChg chg="mod">
          <ac:chgData name="Huy Pham" userId="918db3a1909f15e0" providerId="LiveId" clId="{F19965F6-5506-42AE-B8AF-E67348EDD155}" dt="2024-04-30T09:10:56.011" v="1057" actId="1035"/>
          <ac:spMkLst>
            <pc:docMk/>
            <pc:sldMk cId="3986796680" sldId="474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4-30T09:12:20.849" v="1105" actId="14100"/>
          <ac:spMkLst>
            <pc:docMk/>
            <pc:sldMk cId="3986796680" sldId="474"/>
            <ac:spMk id="31" creationId="{47587C07-3F8E-FBA3-E25E-C06061374D29}"/>
          </ac:spMkLst>
        </pc:spChg>
        <pc:spChg chg="add del mod">
          <ac:chgData name="Huy Pham" userId="918db3a1909f15e0" providerId="LiveId" clId="{F19965F6-5506-42AE-B8AF-E67348EDD155}" dt="2024-04-30T09:12:55.233" v="1109" actId="478"/>
          <ac:spMkLst>
            <pc:docMk/>
            <pc:sldMk cId="3986796680" sldId="474"/>
            <ac:spMk id="34" creationId="{0CFEDEFD-7427-9A81-C364-2B63D712FC05}"/>
          </ac:spMkLst>
        </pc:spChg>
        <pc:spChg chg="add mod">
          <ac:chgData name="Huy Pham" userId="918db3a1909f15e0" providerId="LiveId" clId="{F19965F6-5506-42AE-B8AF-E67348EDD155}" dt="2024-04-30T09:15:31.723" v="1156" actId="1076"/>
          <ac:spMkLst>
            <pc:docMk/>
            <pc:sldMk cId="3986796680" sldId="474"/>
            <ac:spMk id="48" creationId="{FB979AA6-DFC1-27C6-D9FA-18877E359045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49" creationId="{5638815A-B7FD-01D7-51DF-23421FF42F5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1" creationId="{A348E53A-F30D-F4EA-9717-DEEBF0CDC5B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15:16.210" v="1153" actId="478"/>
          <ac:spMkLst>
            <pc:docMk/>
            <pc:sldMk cId="3986796680" sldId="474"/>
            <ac:spMk id="63" creationId="{EFBCCA20-5E71-F1C8-818E-AD384972FCB5}"/>
          </ac:spMkLst>
        </pc:spChg>
        <pc:spChg chg="add del mod">
          <ac:chgData name="Huy Pham" userId="918db3a1909f15e0" providerId="LiveId" clId="{F19965F6-5506-42AE-B8AF-E67348EDD155}" dt="2024-04-30T09:15:10.164" v="1150" actId="478"/>
          <ac:spMkLst>
            <pc:docMk/>
            <pc:sldMk cId="3986796680" sldId="474"/>
            <ac:spMk id="65" creationId="{F5125541-C72A-86AC-89B8-CF4898E6C5E0}"/>
          </ac:spMkLst>
        </pc:spChg>
        <pc:spChg chg="add del mod">
          <ac:chgData name="Huy Pham" userId="918db3a1909f15e0" providerId="LiveId" clId="{F19965F6-5506-42AE-B8AF-E67348EDD155}" dt="2024-04-30T09:15:13.661" v="1151" actId="478"/>
          <ac:spMkLst>
            <pc:docMk/>
            <pc:sldMk cId="3986796680" sldId="474"/>
            <ac:spMk id="66" creationId="{E2D4BB2A-F3F3-F013-0EB2-867AB23133C5}"/>
          </ac:spMkLst>
        </pc:spChg>
        <pc:spChg chg="add mod">
          <ac:chgData name="Huy Pham" userId="918db3a1909f15e0" providerId="LiveId" clId="{F19965F6-5506-42AE-B8AF-E67348EDD155}" dt="2024-04-30T09:16:43.487" v="1169" actId="1076"/>
          <ac:spMkLst>
            <pc:docMk/>
            <pc:sldMk cId="3986796680" sldId="474"/>
            <ac:spMk id="67" creationId="{0E7A9AA3-E057-29FF-B1A8-7C9C79B62513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8" creationId="{33BB0B8A-BD17-0AED-5946-D6CB258B3E5A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9" creationId="{21F2B700-11BA-7C3C-7AF5-CB8309331BF8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0" creationId="{7DF140B7-15E4-B1C9-A51A-42FB4DDA2A6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1" creationId="{D1795D70-0D3D-50D4-206D-46B8A8394A7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2" creationId="{7D9E09E4-9228-8D76-2728-688470AE40C6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3" creationId="{E6E96D96-9FBC-3DED-01D7-41023455B324}"/>
          </ac:spMkLst>
        </pc:spChg>
        <pc:spChg chg="add mod">
          <ac:chgData name="Huy Pham" userId="918db3a1909f15e0" providerId="LiveId" clId="{F19965F6-5506-42AE-B8AF-E67348EDD155}" dt="2024-04-30T09:18:24.821" v="1178" actId="14100"/>
          <ac:spMkLst>
            <pc:docMk/>
            <pc:sldMk cId="3986796680" sldId="474"/>
            <ac:spMk id="75" creationId="{B9CDA59E-56BE-62DF-23CA-469037C48B20}"/>
          </ac:spMkLst>
        </pc:spChg>
        <pc:spChg chg="add mod">
          <ac:chgData name="Huy Pham" userId="918db3a1909f15e0" providerId="LiveId" clId="{F19965F6-5506-42AE-B8AF-E67348EDD155}" dt="2024-04-30T09:18:43.294" v="1189" actId="20577"/>
          <ac:spMkLst>
            <pc:docMk/>
            <pc:sldMk cId="3986796680" sldId="474"/>
            <ac:spMk id="76" creationId="{2D2C078C-0A59-765B-5E1C-BE3E3116FE55}"/>
          </ac:spMkLst>
        </pc:spChg>
        <pc:spChg chg="add del mod">
          <ac:chgData name="Huy Pham" userId="918db3a1909f15e0" providerId="LiveId" clId="{F19965F6-5506-42AE-B8AF-E67348EDD155}" dt="2024-04-30T09:19:07.429" v="1192" actId="478"/>
          <ac:spMkLst>
            <pc:docMk/>
            <pc:sldMk cId="3986796680" sldId="474"/>
            <ac:spMk id="77" creationId="{E41CFC12-2BEA-BD51-E2E5-A6C47B2D0920}"/>
          </ac:spMkLst>
        </pc:spChg>
        <pc:spChg chg="add mod">
          <ac:chgData name="Huy Pham" userId="918db3a1909f15e0" providerId="LiveId" clId="{F19965F6-5506-42AE-B8AF-E67348EDD155}" dt="2024-04-30T09:20:21.035" v="1203" actId="1076"/>
          <ac:spMkLst>
            <pc:docMk/>
            <pc:sldMk cId="3986796680" sldId="474"/>
            <ac:spMk id="78" creationId="{90208BAD-8067-0EF6-A3B1-314D756E7C88}"/>
          </ac:spMkLst>
        </pc:spChg>
        <pc:spChg chg="add mod">
          <ac:chgData name="Huy Pham" userId="918db3a1909f15e0" providerId="LiveId" clId="{F19965F6-5506-42AE-B8AF-E67348EDD155}" dt="2024-04-30T09:20:38.412" v="1212" actId="1037"/>
          <ac:spMkLst>
            <pc:docMk/>
            <pc:sldMk cId="3986796680" sldId="474"/>
            <ac:spMk id="79" creationId="{0F9F46F2-DD81-EF2B-773E-DB0CA0B43993}"/>
          </ac:spMkLst>
        </pc:spChg>
        <pc:spChg chg="add mod">
          <ac:chgData name="Huy Pham" userId="918db3a1909f15e0" providerId="LiveId" clId="{F19965F6-5506-42AE-B8AF-E67348EDD155}" dt="2024-04-30T09:20:51.092" v="1219" actId="1076"/>
          <ac:spMkLst>
            <pc:docMk/>
            <pc:sldMk cId="3986796680" sldId="474"/>
            <ac:spMk id="80" creationId="{BD695D3D-42D5-2A6F-47DA-8CBBF241894A}"/>
          </ac:spMkLst>
        </pc:spChg>
        <pc:spChg chg="del">
          <ac:chgData name="Huy Pham" userId="918db3a1909f15e0" providerId="LiveId" clId="{F19965F6-5506-42AE-B8AF-E67348EDD155}" dt="2024-04-30T09:05:26.987" v="986" actId="478"/>
          <ac:spMkLst>
            <pc:docMk/>
            <pc:sldMk cId="3986796680" sldId="474"/>
            <ac:spMk id="109" creationId="{C371806F-52A1-F1D0-A9B5-62264E309271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0" creationId="{9B121FA0-A049-D3D2-E7BC-BAE1AEEF53EC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2" creationId="{A693C569-A380-AA38-2798-4B93DC8E354A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3" creationId="{71B467C0-5550-0DB0-1ABB-6EE430FA5B7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4" creationId="{DF2E1BF6-975F-D268-67FB-76FE8FDFBEF9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6" creationId="{8ADC4609-4392-B66C-64BA-1E33E24EB388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9" creationId="{44FFEB6B-C922-FDE1-4AC7-BB0451A5804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21" creationId="{3CAE066B-D362-D86C-A165-154FE8FA37B6}"/>
          </ac:spMkLst>
        </pc:spChg>
        <pc:graphicFrameChg chg="add del mod">
          <ac:chgData name="Huy Pham" userId="918db3a1909f15e0" providerId="LiveId" clId="{F19965F6-5506-42AE-B8AF-E67348EDD155}" dt="2024-04-30T09:05:28.197" v="989"/>
          <ac:graphicFrameMkLst>
            <pc:docMk/>
            <pc:sldMk cId="3986796680" sldId="474"/>
            <ac:graphicFrameMk id="19" creationId="{D8C747F5-C91D-EDA4-7047-E070D695EDF9}"/>
          </ac:graphicFrameMkLst>
        </pc:graphicFrameChg>
        <pc:graphicFrameChg chg="add del mod">
          <ac:chgData name="Huy Pham" userId="918db3a1909f15e0" providerId="LiveId" clId="{F19965F6-5506-42AE-B8AF-E67348EDD155}" dt="2024-04-30T09:05:40.027" v="995"/>
          <ac:graphicFrameMkLst>
            <pc:docMk/>
            <pc:sldMk cId="3986796680" sldId="474"/>
            <ac:graphicFrameMk id="30" creationId="{B518273B-8A4A-A7CD-92CD-96DC44A0F0EA}"/>
          </ac:graphicFrameMkLst>
        </pc:graphicFrameChg>
        <pc:graphicFrameChg chg="add del mod">
          <ac:chgData name="Huy Pham" userId="918db3a1909f15e0" providerId="LiveId" clId="{F19965F6-5506-42AE-B8AF-E67348EDD155}" dt="2024-04-30T09:11:00.227" v="1061"/>
          <ac:graphicFrameMkLst>
            <pc:docMk/>
            <pc:sldMk cId="3986796680" sldId="474"/>
            <ac:graphicFrameMk id="39" creationId="{39C4E49C-542E-CA27-8037-47E22887A4D4}"/>
          </ac:graphicFrameMkLst>
        </pc:graphicFrameChg>
        <pc:graphicFrameChg chg="add del mod">
          <ac:chgData name="Huy Pham" userId="918db3a1909f15e0" providerId="LiveId" clId="{F19965F6-5506-42AE-B8AF-E67348EDD155}" dt="2024-04-30T09:11:17.543" v="1069"/>
          <ac:graphicFrameMkLst>
            <pc:docMk/>
            <pc:sldMk cId="3986796680" sldId="474"/>
            <ac:graphicFrameMk id="40" creationId="{48B78177-807D-3DB1-5C86-1CEA3E07953D}"/>
          </ac:graphicFrameMkLst>
        </pc:graphicFrameChg>
        <pc:graphicFrameChg chg="add del mod">
          <ac:chgData name="Huy Pham" userId="918db3a1909f15e0" providerId="LiveId" clId="{F19965F6-5506-42AE-B8AF-E67348EDD155}" dt="2024-04-30T09:11:31.353" v="1084"/>
          <ac:graphicFrameMkLst>
            <pc:docMk/>
            <pc:sldMk cId="3986796680" sldId="474"/>
            <ac:graphicFrameMk id="42" creationId="{41A71C2B-FC5F-B656-7268-44DE501490A8}"/>
          </ac:graphicFrameMkLst>
        </pc:graphicFrameChg>
        <pc:picChg chg="add mod">
          <ac:chgData name="Huy Pham" userId="918db3a1909f15e0" providerId="LiveId" clId="{F19965F6-5506-42AE-B8AF-E67348EDD155}" dt="2024-04-30T09:15:28.489" v="1155" actId="1076"/>
          <ac:picMkLst>
            <pc:docMk/>
            <pc:sldMk cId="3986796680" sldId="474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15:14.811" v="1152" actId="478"/>
          <ac:picMkLst>
            <pc:docMk/>
            <pc:sldMk cId="3986796680" sldId="474"/>
            <ac:picMk id="64" creationId="{6D26A638-D2BA-2BD1-5365-2DF58B717963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1" creationId="{2FE0E5FA-997A-534A-E91C-C4C01393F0A1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5" creationId="{ED133C5F-F22F-4271-4DCE-23BDA703E87E}"/>
          </ac:picMkLst>
        </pc:picChg>
        <pc:cxnChg chg="mod">
          <ac:chgData name="Huy Pham" userId="918db3a1909f15e0" providerId="LiveId" clId="{F19965F6-5506-42AE-B8AF-E67348EDD155}" dt="2024-05-23T01:16:06.919" v="5526" actId="1076"/>
          <ac:cxnSpMkLst>
            <pc:docMk/>
            <pc:sldMk cId="3986796680" sldId="474"/>
            <ac:cxnSpMk id="37" creationId="{11BEFCD3-BFCF-0A60-9400-55DAA4881F15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1:18:23.100" v="5543"/>
        <pc:sldMkLst>
          <pc:docMk/>
          <pc:sldMk cId="3602455404" sldId="475"/>
        </pc:sldMkLst>
        <pc:spChg chg="del">
          <ac:chgData name="Huy Pham" userId="918db3a1909f15e0" providerId="LiveId" clId="{F19965F6-5506-42AE-B8AF-E67348EDD155}" dt="2024-04-30T09:21:54.399" v="1223" actId="478"/>
          <ac:spMkLst>
            <pc:docMk/>
            <pc:sldMk cId="3602455404" sldId="475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31:48.395" v="1675" actId="1036"/>
          <ac:spMkLst>
            <pc:docMk/>
            <pc:sldMk cId="3602455404" sldId="475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31:12.120" v="1664" actId="1076"/>
          <ac:spMkLst>
            <pc:docMk/>
            <pc:sldMk cId="3602455404" sldId="475"/>
            <ac:spMk id="23" creationId="{C36C80D7-18E8-2D4C-091E-D7904144015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29" creationId="{E6EC746F-5A94-7C9E-D78D-399F8D9BFDD6}"/>
          </ac:spMkLst>
        </pc:spChg>
        <pc:spChg chg="add mod">
          <ac:chgData name="Huy Pham" userId="918db3a1909f15e0" providerId="LiveId" clId="{F19965F6-5506-42AE-B8AF-E67348EDD155}" dt="2024-04-30T09:34:59.208" v="1765" actId="14100"/>
          <ac:spMkLst>
            <pc:docMk/>
            <pc:sldMk cId="3602455404" sldId="475"/>
            <ac:spMk id="30" creationId="{09047352-AE16-5123-6BDF-4FAB1C63A634}"/>
          </ac:spMkLst>
        </pc:spChg>
        <pc:spChg chg="del">
          <ac:chgData name="Huy Pham" userId="918db3a1909f15e0" providerId="LiveId" clId="{F19965F6-5506-42AE-B8AF-E67348EDD155}" dt="2024-04-30T09:21:55.547" v="1224" actId="478"/>
          <ac:spMkLst>
            <pc:docMk/>
            <pc:sldMk cId="3602455404" sldId="475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31:52.336" v="1676" actId="1076"/>
          <ac:spMkLst>
            <pc:docMk/>
            <pc:sldMk cId="3602455404" sldId="475"/>
            <ac:spMk id="34" creationId="{CA53056C-B83B-6815-F183-018DBFCAD52B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5" creationId="{522FAE59-63CD-A425-C334-58371F958FE9}"/>
          </ac:spMkLst>
        </pc:spChg>
        <pc:spChg chg="add mod">
          <ac:chgData name="Huy Pham" userId="918db3a1909f15e0" providerId="LiveId" clId="{F19965F6-5506-42AE-B8AF-E67348EDD155}" dt="2024-04-30T09:31:54.677" v="1677" actId="1076"/>
          <ac:spMkLst>
            <pc:docMk/>
            <pc:sldMk cId="3602455404" sldId="475"/>
            <ac:spMk id="39" creationId="{4D3F9105-7DDA-54DB-C475-5D72C0D8BB12}"/>
          </ac:spMkLst>
        </pc:spChg>
        <pc:spChg chg="add del mod">
          <ac:chgData name="Huy Pham" userId="918db3a1909f15e0" providerId="LiveId" clId="{F19965F6-5506-42AE-B8AF-E67348EDD155}" dt="2024-04-30T09:27:37.727" v="1393" actId="478"/>
          <ac:spMkLst>
            <pc:docMk/>
            <pc:sldMk cId="3602455404" sldId="475"/>
            <ac:spMk id="40" creationId="{19435468-E2E4-F62E-1DBB-8B0102844EB4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42" creationId="{ED6B1B4A-79C2-8B67-10FB-AB52EAB7719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3" creationId="{1C0B835D-819D-CA71-03B8-5070C38F70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4" creationId="{609CC780-FF1C-BBD8-9E14-2D6787174DFE}"/>
          </ac:spMkLst>
        </pc:spChg>
        <pc:spChg chg="del">
          <ac:chgData name="Huy Pham" userId="918db3a1909f15e0" providerId="LiveId" clId="{F19965F6-5506-42AE-B8AF-E67348EDD155}" dt="2024-04-30T09:21:51.411" v="1222" actId="478"/>
          <ac:spMkLst>
            <pc:docMk/>
            <pc:sldMk cId="3602455404" sldId="475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6" creationId="{11731EB0-199E-E7F9-652A-12983E41A9CD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8" creationId="{FB979AA6-DFC1-27C6-D9FA-18877E35904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9" creationId="{5638815A-B7FD-01D7-51DF-23421FF42F5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1" creationId="{A4BEF6C6-3CAD-74DE-0E57-AE8CB6E645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2" creationId="{11651A3D-CC94-069F-7536-0B1438F73C9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3" creationId="{2F300117-261A-7FE7-9AE5-98584476FBFE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4" creationId="{1640CFF6-A5FE-4A3B-4127-883E05BB9DB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6" creationId="{AEEB812F-A5C7-9033-F645-2BB1F55F27E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7" creationId="{BC6917E3-98DB-B38A-C5F5-ED26DFB1EF66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8" creationId="{0C220AB6-B547-9831-B2C8-13B81BDFAAE7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9" creationId="{23BC169E-4620-C813-883B-12F7605C2BC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1" creationId="{A348E53A-F30D-F4EA-9717-DEEBF0CDC5B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64" creationId="{64BCC921-F8FD-DB4A-EC62-EAC6705AD492}"/>
          </ac:spMkLst>
        </pc:spChg>
        <pc:spChg chg="add mod">
          <ac:chgData name="Huy Pham" userId="918db3a1909f15e0" providerId="LiveId" clId="{F19965F6-5506-42AE-B8AF-E67348EDD155}" dt="2024-04-30T09:31:58.236" v="1678" actId="1076"/>
          <ac:spMkLst>
            <pc:docMk/>
            <pc:sldMk cId="3602455404" sldId="475"/>
            <ac:spMk id="65" creationId="{1E4B41BC-655D-B94F-D80F-3AD9D8461152}"/>
          </ac:spMkLst>
        </pc:spChg>
        <pc:spChg chg="add mod">
          <ac:chgData name="Huy Pham" userId="918db3a1909f15e0" providerId="LiveId" clId="{F19965F6-5506-42AE-B8AF-E67348EDD155}" dt="2024-04-30T09:32:21.411" v="1683" actId="1076"/>
          <ac:spMkLst>
            <pc:docMk/>
            <pc:sldMk cId="3602455404" sldId="475"/>
            <ac:spMk id="66" creationId="{EA4C39D6-BE03-248D-5D8C-6DFAF0FA9E0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7" creationId="{0E7A9AA3-E057-29FF-B1A8-7C9C79B62513}"/>
          </ac:spMkLst>
        </pc:spChg>
        <pc:spChg chg="add mod">
          <ac:chgData name="Huy Pham" userId="918db3a1909f15e0" providerId="LiveId" clId="{F19965F6-5506-42AE-B8AF-E67348EDD155}" dt="2024-04-30T09:33:22.200" v="1757" actId="1076"/>
          <ac:spMkLst>
            <pc:docMk/>
            <pc:sldMk cId="3602455404" sldId="475"/>
            <ac:spMk id="69" creationId="{38E3C38A-459B-9E9F-F3D0-EE50D939E8C2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5" creationId="{B9CDA59E-56BE-62DF-23CA-469037C48B20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6" creationId="{2D2C078C-0A59-765B-5E1C-BE3E3116FE5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8" creationId="{90208BAD-8067-0EF6-A3B1-314D756E7C88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9" creationId="{0F9F46F2-DD81-EF2B-773E-DB0CA0B43993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80" creationId="{BD695D3D-42D5-2A6F-47DA-8CBBF241894A}"/>
          </ac:spMkLst>
        </pc:spChg>
        <pc:graphicFrameChg chg="add del mod">
          <ac:chgData name="Huy Pham" userId="918db3a1909f15e0" providerId="LiveId" clId="{F19965F6-5506-42AE-B8AF-E67348EDD155}" dt="2024-04-30T09:22:10.591" v="1228"/>
          <ac:graphicFrameMkLst>
            <pc:docMk/>
            <pc:sldMk cId="3602455404" sldId="475"/>
            <ac:graphicFrameMk id="19" creationId="{8C390A5C-1120-0F9E-82D4-E2CE29E63C1C}"/>
          </ac:graphicFrameMkLst>
        </pc:graphicFrameChg>
        <pc:picChg chg="add mod">
          <ac:chgData name="Huy Pham" userId="918db3a1909f15e0" providerId="LiveId" clId="{F19965F6-5506-42AE-B8AF-E67348EDD155}" dt="2024-04-30T09:31:08.506" v="1663" actId="14100"/>
          <ac:picMkLst>
            <pc:docMk/>
            <pc:sldMk cId="3602455404" sldId="475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4-30T09:21:47.405" v="1221" actId="478"/>
          <ac:picMkLst>
            <pc:docMk/>
            <pc:sldMk cId="3602455404" sldId="475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27:36.796" v="1392" actId="478"/>
          <ac:picMkLst>
            <pc:docMk/>
            <pc:sldMk cId="3602455404" sldId="475"/>
            <ac:picMk id="63" creationId="{2F43DE7F-4546-DA4E-E650-8A446AC972BF}"/>
          </ac:picMkLst>
        </pc:picChg>
        <pc:picChg chg="add del mod">
          <ac:chgData name="Huy Pham" userId="918db3a1909f15e0" providerId="LiveId" clId="{F19965F6-5506-42AE-B8AF-E67348EDD155}" dt="2024-04-30T09:35:35.317" v="1777" actId="478"/>
          <ac:picMkLst>
            <pc:docMk/>
            <pc:sldMk cId="3602455404" sldId="475"/>
            <ac:picMk id="73" creationId="{AA2A58EB-4FE3-DAC0-EB09-26AD6FE3E6A2}"/>
          </ac:picMkLst>
        </pc:picChg>
        <pc:picChg chg="add mod">
          <ac:chgData name="Huy Pham" userId="918db3a1909f15e0" providerId="LiveId" clId="{F19965F6-5506-42AE-B8AF-E67348EDD155}" dt="2024-04-30T09:37:10.309" v="1797" actId="1076"/>
          <ac:picMkLst>
            <pc:docMk/>
            <pc:sldMk cId="3602455404" sldId="475"/>
            <ac:picMk id="77" creationId="{3C10D8B0-4FA9-DB75-046B-93A43ED2CDA1}"/>
          </ac:picMkLst>
        </pc:pic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4" creationId="{70B8B60E-9DCC-045E-A02E-75937A71A14C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5" creationId="{90185492-0D87-EDDF-8430-E1FD31A9789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7" creationId="{BA69CD76-D953-5D41-5ED0-8957799B850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8" creationId="{3F1C4CD9-231B-AF22-9E15-9BD87FD19DAA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6" creationId="{FC4B7881-61D7-015A-299B-43D01E9BFDD3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7" creationId="{11BEFCD3-BFCF-0A60-9400-55DAA4881F15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8" creationId="{B2DA7203-53E6-3A25-0A6C-569A992C67D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1" creationId="{469C287B-A356-0540-1B6B-FBB5FE9967B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7" creationId="{D63A44BD-DD5B-80F7-2082-E82C7E5AE2B4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0" creationId="{BC0ECEEE-D15B-F920-DD36-D8E1453776C1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5" creationId="{59C3538C-9AED-7207-764D-DFDBFCF7E7AF}"/>
          </ac:cxnSpMkLst>
        </pc:cxnChg>
        <pc:cxnChg chg="add mod">
          <ac:chgData name="Huy Pham" userId="918db3a1909f15e0" providerId="LiveId" clId="{F19965F6-5506-42AE-B8AF-E67348EDD155}" dt="2024-04-30T09:33:59.604" v="1760" actId="208"/>
          <ac:cxnSpMkLst>
            <pc:docMk/>
            <pc:sldMk cId="3602455404" sldId="475"/>
            <ac:cxnSpMk id="71" creationId="{31B6A67D-9BF8-6354-884C-21021460F88B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23T01:22:23.557" v="5559"/>
        <pc:sldMkLst>
          <pc:docMk/>
          <pc:sldMk cId="3633270404" sldId="476"/>
        </pc:sldMkLst>
        <pc:spChg chg="mod">
          <ac:chgData name="Huy Pham" userId="918db3a1909f15e0" providerId="LiveId" clId="{F19965F6-5506-42AE-B8AF-E67348EDD155}" dt="2024-05-02T01:11:01.813" v="1800" actId="20577"/>
          <ac:spMkLst>
            <pc:docMk/>
            <pc:sldMk cId="3633270404" sldId="476"/>
            <ac:spMk id="12" creationId="{C48652AC-C627-2B19-2990-1EF69B0ACB9F}"/>
          </ac:spMkLst>
        </pc:spChg>
        <pc:spChg chg="mod">
          <ac:chgData name="Huy Pham" userId="918db3a1909f15e0" providerId="LiveId" clId="{F19965F6-5506-42AE-B8AF-E67348EDD155}" dt="2024-05-02T01:11:23.607" v="1939" actId="20577"/>
          <ac:spMkLst>
            <pc:docMk/>
            <pc:sldMk cId="3633270404" sldId="476"/>
            <ac:spMk id="13" creationId="{75210F64-84EB-A3C0-234B-38A4D7D9FBE3}"/>
          </ac:spMkLst>
        </pc:spChg>
        <pc:spChg chg="add mod">
          <ac:chgData name="Huy Pham" userId="918db3a1909f15e0" providerId="LiveId" clId="{F19965F6-5506-42AE-B8AF-E67348EDD155}" dt="2024-05-02T01:57:13.399" v="2436" actId="14100"/>
          <ac:spMkLst>
            <pc:docMk/>
            <pc:sldMk cId="3633270404" sldId="476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22" creationId="{B2209923-BCD3-9356-39C6-A50929BEDBBA}"/>
          </ac:spMkLst>
        </pc:spChg>
        <pc:spChg chg="del">
          <ac:chgData name="Huy Pham" userId="918db3a1909f15e0" providerId="LiveId" clId="{F19965F6-5506-42AE-B8AF-E67348EDD155}" dt="2024-05-02T01:11:43.010" v="1944" actId="478"/>
          <ac:spMkLst>
            <pc:docMk/>
            <pc:sldMk cId="3633270404" sldId="476"/>
            <ac:spMk id="23" creationId="{C36C80D7-18E8-2D4C-091E-D79041440151}"/>
          </ac:spMkLst>
        </pc:spChg>
        <pc:spChg chg="add del mod">
          <ac:chgData name="Huy Pham" userId="918db3a1909f15e0" providerId="LiveId" clId="{F19965F6-5506-42AE-B8AF-E67348EDD155}" dt="2024-05-02T01:23:23.505" v="2130" actId="478"/>
          <ac:spMkLst>
            <pc:docMk/>
            <pc:sldMk cId="3633270404" sldId="476"/>
            <ac:spMk id="25" creationId="{97AF63EF-CB2B-8D98-57FE-AFF2F5BCEBC5}"/>
          </ac:spMkLst>
        </pc:spChg>
        <pc:spChg chg="del">
          <ac:chgData name="Huy Pham" userId="918db3a1909f15e0" providerId="LiveId" clId="{F19965F6-5506-42AE-B8AF-E67348EDD155}" dt="2024-05-02T01:11:48.129" v="1945" actId="478"/>
          <ac:spMkLst>
            <pc:docMk/>
            <pc:sldMk cId="3633270404" sldId="476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5-02T01:14:12.939" v="1982" actId="14100"/>
          <ac:spMkLst>
            <pc:docMk/>
            <pc:sldMk cId="3633270404" sldId="476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3" creationId="{6710591D-C048-A219-85D2-1A8835976C2D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4" creationId="{CA53056C-B83B-6815-F183-018DBFCAD52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5" creationId="{D6A4B439-D0E9-8C06-CB76-258ED775760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6" creationId="{9B4B660A-A4DE-CB45-C317-29D01475373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9" creationId="{4D3F9105-7DDA-54DB-C475-5D72C0D8BB1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2" creationId="{69341273-9047-040A-1946-2D1ADC5FC8F8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3" creationId="{8C3E91ED-27A9-009B-02E3-79C8F346D0D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4" creationId="{1ADEA1D2-BF46-7762-20BB-35504A10334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7" creationId="{E8A9F317-0D18-0D01-A340-95A53635E40D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8" creationId="{942D466E-2BFA-CA30-8D30-BDBDFD357BAF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9" creationId="{A2D2B838-24EC-2161-E530-65294B60029E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0" creationId="{5B8A0206-790F-6E11-A0FB-8200368ECAA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2" creationId="{794648C3-2DEB-8DE3-CAD2-08AD13159099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3" creationId="{B5BDD93E-7A20-B26C-324F-8EEEDB79DB70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4" creationId="{7A1FEDA5-C805-4814-7633-FCB63F4EEC1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5" creationId="{70B21BEA-5191-A42E-F2A0-71B58F6ECD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2" creationId="{6F79CD1E-A76D-87EF-8242-A220C3DE205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3" creationId="{BE961F82-65B0-1B4B-3FD9-60EAA730533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4" creationId="{62819814-96F9-FB05-F723-AAF7595E722C}"/>
          </ac:spMkLst>
        </pc:spChg>
        <pc:spChg chg="del">
          <ac:chgData name="Huy Pham" userId="918db3a1909f15e0" providerId="LiveId" clId="{F19965F6-5506-42AE-B8AF-E67348EDD155}" dt="2024-05-02T01:11:35.496" v="1941" actId="478"/>
          <ac:spMkLst>
            <pc:docMk/>
            <pc:sldMk cId="3633270404" sldId="476"/>
            <ac:spMk id="65" creationId="{1E4B41BC-655D-B94F-D80F-3AD9D846115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6" creationId="{EA4C39D6-BE03-248D-5D8C-6DFAF0FA9E0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7" creationId="{9859C64A-B0F7-150A-2AB0-EF922F600705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9" creationId="{38E3C38A-459B-9E9F-F3D0-EE50D939E8C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79" creationId="{FB2D2C64-AA32-7438-91B5-DB2FC6C41C5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0" creationId="{58C0550E-A781-DBDB-9E65-B74480D6DF1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1" creationId="{81AF9B0A-5C40-01B1-0E5F-2222755DDA8B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2" creationId="{5506DE97-EBED-3E3E-F724-215C11E2BA9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5" creationId="{C285E083-DDD6-5DB4-224B-43EB57E7622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8" creationId="{459DAB32-57BE-4402-E4FC-5B8ED9B6B1C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9" creationId="{9A16A4FC-8610-ABE0-47FB-2EE61F7C595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1" creationId="{D042C47E-A894-6770-0124-9B1162FE20A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2" creationId="{E49AF4D1-CD7F-B2FE-0F7D-28A7FB5938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3" creationId="{A3D09BE0-C351-1BD3-7CBA-4E4C9FDFB5B9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4" creationId="{0896683E-6AD8-6AC5-1F31-8E6F0D9066E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5" creationId="{AD9BF1A2-B88D-96C2-88B6-F3989A2F7E1B}"/>
          </ac:spMkLst>
        </pc:spChg>
        <pc:spChg chg="add mod">
          <ac:chgData name="Huy Pham" userId="918db3a1909f15e0" providerId="LiveId" clId="{F19965F6-5506-42AE-B8AF-E67348EDD155}" dt="2024-05-02T01:20:56.731" v="2076" actId="1076"/>
          <ac:spMkLst>
            <pc:docMk/>
            <pc:sldMk cId="3633270404" sldId="476"/>
            <ac:spMk id="100" creationId="{40FFB58D-0B12-D227-28E2-39A5BE4632BC}"/>
          </ac:spMkLst>
        </pc:spChg>
        <pc:spChg chg="add del mod">
          <ac:chgData name="Huy Pham" userId="918db3a1909f15e0" providerId="LiveId" clId="{F19965F6-5506-42AE-B8AF-E67348EDD155}" dt="2024-05-02T01:22:56.862" v="2120" actId="478"/>
          <ac:spMkLst>
            <pc:docMk/>
            <pc:sldMk cId="3633270404" sldId="476"/>
            <ac:spMk id="101" creationId="{5E257E8C-40E5-F883-10EC-3474176B143A}"/>
          </ac:spMkLst>
        </pc:spChg>
        <pc:spChg chg="add mod">
          <ac:chgData name="Huy Pham" userId="918db3a1909f15e0" providerId="LiveId" clId="{F19965F6-5506-42AE-B8AF-E67348EDD155}" dt="2024-05-02T01:20:45.274" v="2074" actId="1076"/>
          <ac:spMkLst>
            <pc:docMk/>
            <pc:sldMk cId="3633270404" sldId="476"/>
            <ac:spMk id="102" creationId="{E1341379-F813-8109-CCFC-6EF6E64900F7}"/>
          </ac:spMkLst>
        </pc:spChg>
        <pc:spChg chg="add mod">
          <ac:chgData name="Huy Pham" userId="918db3a1909f15e0" providerId="LiveId" clId="{F19965F6-5506-42AE-B8AF-E67348EDD155}" dt="2024-05-02T01:20:52.342" v="2075" actId="1076"/>
          <ac:spMkLst>
            <pc:docMk/>
            <pc:sldMk cId="3633270404" sldId="476"/>
            <ac:spMk id="107" creationId="{986BB926-27B5-F90B-2A03-DE1D40E4BFDE}"/>
          </ac:spMkLst>
        </pc:spChg>
        <pc:spChg chg="add del mod">
          <ac:chgData name="Huy Pham" userId="918db3a1909f15e0" providerId="LiveId" clId="{F19965F6-5506-42AE-B8AF-E67348EDD155}" dt="2024-05-02T01:23:40.508" v="2133" actId="478"/>
          <ac:spMkLst>
            <pc:docMk/>
            <pc:sldMk cId="3633270404" sldId="476"/>
            <ac:spMk id="108" creationId="{28439256-D828-6C17-3828-51F8AC3CB0E8}"/>
          </ac:spMkLst>
        </pc:spChg>
        <pc:spChg chg="add del mod">
          <ac:chgData name="Huy Pham" userId="918db3a1909f15e0" providerId="LiveId" clId="{F19965F6-5506-42AE-B8AF-E67348EDD155}" dt="2024-05-02T01:22:25.732" v="2110" actId="478"/>
          <ac:spMkLst>
            <pc:docMk/>
            <pc:sldMk cId="3633270404" sldId="476"/>
            <ac:spMk id="109" creationId="{70A039BE-B3F0-1FE8-AC82-23B2BC7E0F7C}"/>
          </ac:spMkLst>
        </pc:spChg>
        <pc:spChg chg="add del mod">
          <ac:chgData name="Huy Pham" userId="918db3a1909f15e0" providerId="LiveId" clId="{F19965F6-5506-42AE-B8AF-E67348EDD155}" dt="2024-05-02T01:23:10.820" v="2126" actId="478"/>
          <ac:spMkLst>
            <pc:docMk/>
            <pc:sldMk cId="3633270404" sldId="476"/>
            <ac:spMk id="112" creationId="{1DC0F682-AFD7-108D-3DBE-9310F3CD8D79}"/>
          </ac:spMkLst>
        </pc:spChg>
        <pc:spChg chg="add del mod">
          <ac:chgData name="Huy Pham" userId="918db3a1909f15e0" providerId="LiveId" clId="{F19965F6-5506-42AE-B8AF-E67348EDD155}" dt="2024-05-02T01:23:11.467" v="2127" actId="478"/>
          <ac:spMkLst>
            <pc:docMk/>
            <pc:sldMk cId="3633270404" sldId="476"/>
            <ac:spMk id="113" creationId="{77251B80-ECD3-4E2B-8ACD-9E437222B92D}"/>
          </ac:spMkLst>
        </pc:spChg>
        <pc:spChg chg="add mod">
          <ac:chgData name="Huy Pham" userId="918db3a1909f15e0" providerId="LiveId" clId="{F19965F6-5506-42AE-B8AF-E67348EDD155}" dt="2024-05-02T01:23:49.280" v="2139" actId="1038"/>
          <ac:spMkLst>
            <pc:docMk/>
            <pc:sldMk cId="3633270404" sldId="476"/>
            <ac:spMk id="114" creationId="{9D598D94-C577-0C54-C89A-60C9D4CBED3F}"/>
          </ac:spMkLst>
        </pc:spChg>
        <pc:spChg chg="add del mod">
          <ac:chgData name="Huy Pham" userId="918db3a1909f15e0" providerId="LiveId" clId="{F19965F6-5506-42AE-B8AF-E67348EDD155}" dt="2024-05-02T01:23:43.226" v="2134" actId="1076"/>
          <ac:spMkLst>
            <pc:docMk/>
            <pc:sldMk cId="3633270404" sldId="476"/>
            <ac:spMk id="115" creationId="{F6D75D8D-4B95-24AC-18D6-9D31846BC7C6}"/>
          </ac:spMkLst>
        </pc:spChg>
        <pc:spChg chg="add mod">
          <ac:chgData name="Huy Pham" userId="918db3a1909f15e0" providerId="LiveId" clId="{F19965F6-5506-42AE-B8AF-E67348EDD155}" dt="2024-05-02T01:17:54.603" v="2016" actId="1076"/>
          <ac:spMkLst>
            <pc:docMk/>
            <pc:sldMk cId="3633270404" sldId="476"/>
            <ac:spMk id="117" creationId="{D25A2055-B77B-7FFC-D6C0-6F434E5AA9A1}"/>
          </ac:spMkLst>
        </pc:spChg>
        <pc:spChg chg="add del mod">
          <ac:chgData name="Huy Pham" userId="918db3a1909f15e0" providerId="LiveId" clId="{F19965F6-5506-42AE-B8AF-E67348EDD155}" dt="2024-05-02T01:23:02.945" v="2122" actId="21"/>
          <ac:spMkLst>
            <pc:docMk/>
            <pc:sldMk cId="3633270404" sldId="476"/>
            <ac:spMk id="118" creationId="{3F7B8C29-585D-3214-ECCB-8DED472E2516}"/>
          </ac:spMkLst>
        </pc:spChg>
        <pc:spChg chg="add del mod">
          <ac:chgData name="Huy Pham" userId="918db3a1909f15e0" providerId="LiveId" clId="{F19965F6-5506-42AE-B8AF-E67348EDD155}" dt="2024-05-02T01:22:32.683" v="2111" actId="21"/>
          <ac:spMkLst>
            <pc:docMk/>
            <pc:sldMk cId="3633270404" sldId="476"/>
            <ac:spMk id="119" creationId="{CEFDACC2-3E88-0799-AF97-AB67231F4A15}"/>
          </ac:spMkLst>
        </pc:spChg>
        <pc:spChg chg="add del mod">
          <ac:chgData name="Huy Pham" userId="918db3a1909f15e0" providerId="LiveId" clId="{F19965F6-5506-42AE-B8AF-E67348EDD155}" dt="2024-05-02T01:21:46.745" v="2095" actId="21"/>
          <ac:spMkLst>
            <pc:docMk/>
            <pc:sldMk cId="3633270404" sldId="476"/>
            <ac:spMk id="120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3:14.218" v="2128" actId="1076"/>
          <ac:spMkLst>
            <pc:docMk/>
            <pc:sldMk cId="3633270404" sldId="476"/>
            <ac:spMk id="140" creationId="{D808A932-DF5F-E479-10D8-09661B37C84E}"/>
          </ac:spMkLst>
        </pc:spChg>
        <pc:spChg chg="add mod">
          <ac:chgData name="Huy Pham" userId="918db3a1909f15e0" providerId="LiveId" clId="{F19965F6-5506-42AE-B8AF-E67348EDD155}" dt="2024-05-02T01:21:23.236" v="2092" actId="1037"/>
          <ac:spMkLst>
            <pc:docMk/>
            <pc:sldMk cId="3633270404" sldId="476"/>
            <ac:spMk id="141" creationId="{4B18FFBE-194C-56E0-2F26-BC10DDDB1171}"/>
          </ac:spMkLst>
        </pc:spChg>
        <pc:spChg chg="add mod">
          <ac:chgData name="Huy Pham" userId="918db3a1909f15e0" providerId="LiveId" clId="{F19965F6-5506-42AE-B8AF-E67348EDD155}" dt="2024-05-02T01:21:16.132" v="2084" actId="313"/>
          <ac:spMkLst>
            <pc:docMk/>
            <pc:sldMk cId="3633270404" sldId="476"/>
            <ac:spMk id="142" creationId="{5591FA51-0D23-2194-D467-3B300138E998}"/>
          </ac:spMkLst>
        </pc:spChg>
        <pc:spChg chg="add mod">
          <ac:chgData name="Huy Pham" userId="918db3a1909f15e0" providerId="LiveId" clId="{F19965F6-5506-42AE-B8AF-E67348EDD155}" dt="2024-05-02T01:21:55.785" v="2098" actId="1076"/>
          <ac:spMkLst>
            <pc:docMk/>
            <pc:sldMk cId="3633270404" sldId="476"/>
            <ac:spMk id="143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2:03.078" v="2102" actId="1036"/>
          <ac:spMkLst>
            <pc:docMk/>
            <pc:sldMk cId="3633270404" sldId="476"/>
            <ac:spMk id="144" creationId="{0923E67D-AD10-B3BB-74A2-C717B9A41944}"/>
          </ac:spMkLst>
        </pc:spChg>
        <pc:spChg chg="add mod">
          <ac:chgData name="Huy Pham" userId="918db3a1909f15e0" providerId="LiveId" clId="{F19965F6-5506-42AE-B8AF-E67348EDD155}" dt="2024-05-02T01:22:08.217" v="2104" actId="1076"/>
          <ac:spMkLst>
            <pc:docMk/>
            <pc:sldMk cId="3633270404" sldId="476"/>
            <ac:spMk id="145" creationId="{8251558F-CD56-C334-50E1-071398153374}"/>
          </ac:spMkLst>
        </pc:spChg>
        <pc:spChg chg="add mod">
          <ac:chgData name="Huy Pham" userId="918db3a1909f15e0" providerId="LiveId" clId="{F19965F6-5506-42AE-B8AF-E67348EDD155}" dt="2024-05-02T01:22:14.810" v="2106" actId="1076"/>
          <ac:spMkLst>
            <pc:docMk/>
            <pc:sldMk cId="3633270404" sldId="476"/>
            <ac:spMk id="146" creationId="{AFA4210D-7E1E-8257-54AD-B863AAF6E349}"/>
          </ac:spMkLst>
        </pc:spChg>
        <pc:spChg chg="add mod">
          <ac:chgData name="Huy Pham" userId="918db3a1909f15e0" providerId="LiveId" clId="{F19965F6-5506-42AE-B8AF-E67348EDD155}" dt="2024-05-02T01:24:49.129" v="2159" actId="1038"/>
          <ac:spMkLst>
            <pc:docMk/>
            <pc:sldMk cId="3633270404" sldId="476"/>
            <ac:spMk id="147" creationId="{804BED00-8CCC-D2FD-B930-2389EA29098F}"/>
          </ac:spMkLst>
        </pc:spChg>
        <pc:spChg chg="add del mod">
          <ac:chgData name="Huy Pham" userId="918db3a1909f15e0" providerId="LiveId" clId="{F19965F6-5506-42AE-B8AF-E67348EDD155}" dt="2024-05-02T01:25:19.365" v="2167" actId="21"/>
          <ac:spMkLst>
            <pc:docMk/>
            <pc:sldMk cId="3633270404" sldId="476"/>
            <ac:spMk id="14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3:03.183" v="2123"/>
          <ac:spMkLst>
            <pc:docMk/>
            <pc:sldMk cId="3633270404" sldId="476"/>
            <ac:spMk id="150" creationId="{3F7B8C29-585D-3214-ECCB-8DED472E2516}"/>
          </ac:spMkLst>
        </pc:spChg>
        <pc:spChg chg="add mod">
          <ac:chgData name="Huy Pham" userId="918db3a1909f15e0" providerId="LiveId" clId="{F19965F6-5506-42AE-B8AF-E67348EDD155}" dt="2024-05-02T01:25:19.619" v="2168"/>
          <ac:spMkLst>
            <pc:docMk/>
            <pc:sldMk cId="3633270404" sldId="476"/>
            <ac:spMk id="15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6:55.431" v="2190"/>
          <ac:spMkLst>
            <pc:docMk/>
            <pc:sldMk cId="3633270404" sldId="476"/>
            <ac:spMk id="160" creationId="{25168DBB-80A7-B49E-F522-4C62EE5053C1}"/>
          </ac:spMkLst>
        </pc:spChg>
        <pc:spChg chg="add mod">
          <ac:chgData name="Huy Pham" userId="918db3a1909f15e0" providerId="LiveId" clId="{F19965F6-5506-42AE-B8AF-E67348EDD155}" dt="2024-05-02T01:27:40.884" v="2211" actId="1076"/>
          <ac:spMkLst>
            <pc:docMk/>
            <pc:sldMk cId="3633270404" sldId="476"/>
            <ac:spMk id="161" creationId="{69AFFDCE-A5C7-D34D-C1D5-20FD98DF4241}"/>
          </ac:spMkLst>
        </pc:spChg>
        <pc:spChg chg="add mod">
          <ac:chgData name="Huy Pham" userId="918db3a1909f15e0" providerId="LiveId" clId="{F19965F6-5506-42AE-B8AF-E67348EDD155}" dt="2024-05-02T01:27:57.522" v="2218" actId="1076"/>
          <ac:spMkLst>
            <pc:docMk/>
            <pc:sldMk cId="3633270404" sldId="476"/>
            <ac:spMk id="162" creationId="{2570691A-9774-CC16-4440-1E8FBE1925EF}"/>
          </ac:spMkLst>
        </pc:spChg>
        <pc:spChg chg="add del mod">
          <ac:chgData name="Huy Pham" userId="918db3a1909f15e0" providerId="LiveId" clId="{F19965F6-5506-42AE-B8AF-E67348EDD155}" dt="2024-05-02T01:28:44.790" v="2226" actId="478"/>
          <ac:spMkLst>
            <pc:docMk/>
            <pc:sldMk cId="3633270404" sldId="476"/>
            <ac:spMk id="164" creationId="{E2CE84DF-6FA4-5758-E36C-9CB58A29755D}"/>
          </ac:spMkLst>
        </pc:spChg>
        <pc:spChg chg="add mod">
          <ac:chgData name="Huy Pham" userId="918db3a1909f15e0" providerId="LiveId" clId="{F19965F6-5506-42AE-B8AF-E67348EDD155}" dt="2024-05-02T01:29:11.652" v="2232" actId="14100"/>
          <ac:spMkLst>
            <pc:docMk/>
            <pc:sldMk cId="3633270404" sldId="476"/>
            <ac:spMk id="165" creationId="{16E5D20C-4BC1-B1A1-5E92-752F5C9E4BCD}"/>
          </ac:spMkLst>
        </pc:spChg>
        <pc:spChg chg="add mod">
          <ac:chgData name="Huy Pham" userId="918db3a1909f15e0" providerId="LiveId" clId="{F19965F6-5506-42AE-B8AF-E67348EDD155}" dt="2024-05-02T01:30:24.569" v="2287" actId="14100"/>
          <ac:spMkLst>
            <pc:docMk/>
            <pc:sldMk cId="3633270404" sldId="476"/>
            <ac:spMk id="167" creationId="{8A405524-F442-7004-FF62-73234B27B916}"/>
          </ac:spMkLst>
        </pc:spChg>
        <pc:spChg chg="add mod">
          <ac:chgData name="Huy Pham" userId="918db3a1909f15e0" providerId="LiveId" clId="{F19965F6-5506-42AE-B8AF-E67348EDD155}" dt="2024-05-02T01:32:54.479" v="2292" actId="1076"/>
          <ac:spMkLst>
            <pc:docMk/>
            <pc:sldMk cId="3633270404" sldId="476"/>
            <ac:spMk id="168" creationId="{001CDBC2-F85C-D3F5-39C9-E658C843380D}"/>
          </ac:spMkLst>
        </pc:spChg>
        <pc:spChg chg="add mod">
          <ac:chgData name="Huy Pham" userId="918db3a1909f15e0" providerId="LiveId" clId="{F19965F6-5506-42AE-B8AF-E67348EDD155}" dt="2024-05-02T01:33:49.683" v="2382" actId="14100"/>
          <ac:spMkLst>
            <pc:docMk/>
            <pc:sldMk cId="3633270404" sldId="476"/>
            <ac:spMk id="169" creationId="{DEEC673B-4EA0-D39E-B193-2F929E488FB3}"/>
          </ac:spMkLst>
        </pc:spChg>
        <pc:spChg chg="add mod">
          <ac:chgData name="Huy Pham" userId="918db3a1909f15e0" providerId="LiveId" clId="{F19965F6-5506-42AE-B8AF-E67348EDD155}" dt="2024-05-03T07:47:09.737" v="5465" actId="1076"/>
          <ac:spMkLst>
            <pc:docMk/>
            <pc:sldMk cId="3633270404" sldId="476"/>
            <ac:spMk id="170" creationId="{DE4080B3-4752-D174-1E9C-855E262E56A1}"/>
          </ac:spMkLst>
        </pc:spChg>
        <pc:spChg chg="add mod">
          <ac:chgData name="Huy Pham" userId="918db3a1909f15e0" providerId="LiveId" clId="{F19965F6-5506-42AE-B8AF-E67348EDD155}" dt="2024-05-02T01:40:56.997" v="2434" actId="1076"/>
          <ac:spMkLst>
            <pc:docMk/>
            <pc:sldMk cId="3633270404" sldId="476"/>
            <ac:spMk id="171" creationId="{54D329E9-5ABA-A694-4770-8BF5F638A74F}"/>
          </ac:spMkLst>
        </pc:spChg>
        <pc:graphicFrameChg chg="add del mod">
          <ac:chgData name="Huy Pham" userId="918db3a1909f15e0" providerId="LiveId" clId="{F19965F6-5506-42AE-B8AF-E67348EDD155}" dt="2024-05-02T01:12:04.053" v="1949"/>
          <ac:graphicFrameMkLst>
            <pc:docMk/>
            <pc:sldMk cId="3633270404" sldId="476"/>
            <ac:graphicFrameMk id="19" creationId="{AAFCD560-9BFE-CDF3-0835-01CD173CBD73}"/>
          </ac:graphicFrameMkLst>
        </pc:graphicFrameChg>
        <pc:graphicFrameChg chg="add del mod">
          <ac:chgData name="Huy Pham" userId="918db3a1909f15e0" providerId="LiveId" clId="{F19965F6-5506-42AE-B8AF-E67348EDD155}" dt="2024-05-02T01:12:17.607" v="1955"/>
          <ac:graphicFrameMkLst>
            <pc:docMk/>
            <pc:sldMk cId="3633270404" sldId="476"/>
            <ac:graphicFrameMk id="24" creationId="{FCD79D08-188B-223F-2FA0-F2087F137011}"/>
          </ac:graphicFrameMkLst>
        </pc:graphicFrameChg>
        <pc:picChg chg="del">
          <ac:chgData name="Huy Pham" userId="918db3a1909f15e0" providerId="LiveId" clId="{F19965F6-5506-42AE-B8AF-E67348EDD155}" dt="2024-05-02T01:11:39.623" v="1943" actId="478"/>
          <ac:picMkLst>
            <pc:docMk/>
            <pc:sldMk cId="3633270404" sldId="476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5-02T01:11:36.232" v="1942" actId="478"/>
          <ac:picMkLst>
            <pc:docMk/>
            <pc:sldMk cId="3633270404" sldId="476"/>
            <ac:picMk id="77" creationId="{3C10D8B0-4FA9-DB75-046B-93A43ED2CDA1}"/>
          </ac:picMkLst>
        </pc:picChg>
        <pc:picChg chg="add mod">
          <ac:chgData name="Huy Pham" userId="918db3a1909f15e0" providerId="LiveId" clId="{F19965F6-5506-42AE-B8AF-E67348EDD155}" dt="2024-05-02T01:28:26.077" v="2224" actId="1037"/>
          <ac:picMkLst>
            <pc:docMk/>
            <pc:sldMk cId="3633270404" sldId="476"/>
            <ac:picMk id="163" creationId="{8B94A678-23DA-58A8-B7A7-5611484C23D0}"/>
          </ac:picMkLst>
        </pc:pic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7" creationId="{BCE26F91-C0A7-2A2A-38B8-C35F1D083392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8" creationId="{7CE5ABBC-95F8-A3B2-0CCF-C2610E11BF17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9" creationId="{410B8DCD-A8E4-11DA-9C48-CCC2DDE6101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1" creationId="{2344132E-9A85-3B3E-BA9D-934CBE5781AA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7" creationId="{D721AF1E-E3E2-63A1-8990-252BB79AF3E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8" creationId="{7B0BFBE6-6080-A3E9-1D11-2F1859518A1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0" creationId="{E0B7BA0E-3941-38AD-F67E-51551FD0E95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1" creationId="{641B0B03-0CC8-9049-8DF2-5A8D58FC4135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5" creationId="{35B986C0-D396-4EDB-B4F7-FCC4EB86747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6" creationId="{D226C260-4B22-CFF2-9676-7C74CEB94BF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1" creationId="{65439284-4242-7696-DB64-479CD5048884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6" creationId="{24FEFBD6-4BCF-D983-0A1D-21FA6FF38A64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7" creationId="{95F837F3-C2BE-3941-1D54-8D8CA0009A79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8" creationId="{D42B6CF5-9A27-27DA-A9C7-CCF58D54947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9" creationId="{322DBF82-57E1-4A8C-4A0C-093409BE671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0" creationId="{EFF883D4-EF6A-AA0E-5307-CD21459D0D4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1" creationId="{31D9BE59-C4B3-7F5D-0652-0FCEEB2710E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8" creationId="{1CFFF01A-7C54-7C81-4039-E8741AB3CF1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0" creationId="{07B2A7D5-1771-ABA1-1224-63A77912AC22}"/>
          </ac:cxnSpMkLst>
        </pc:cxnChg>
        <pc:cxnChg chg="del">
          <ac:chgData name="Huy Pham" userId="918db3a1909f15e0" providerId="LiveId" clId="{F19965F6-5506-42AE-B8AF-E67348EDD155}" dt="2024-05-02T01:11:31.986" v="1940" actId="478"/>
          <ac:cxnSpMkLst>
            <pc:docMk/>
            <pc:sldMk cId="3633270404" sldId="476"/>
            <ac:cxnSpMk id="71" creationId="{31B6A67D-9BF8-6354-884C-21021460F88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2" creationId="{EC7EAF48-02A9-FE62-D591-10694C9EA0D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3" creationId="{A24FD147-AAAE-CF3A-4701-3E99E3EAD05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4" creationId="{E6B9263A-A790-B764-B6CE-C7DA6C336D5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5" creationId="{DD21C08F-F6B9-03F3-8D99-48E487F644AC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6" creationId="{88CAB378-3D68-96CE-E81B-989AD9EB6F0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8" creationId="{AFC69627-5358-4E79-11F7-29E25221D190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3" creationId="{6B45606B-A1F5-3DF7-2D10-04439B5678AE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4" creationId="{74CFA373-B40D-2758-3220-5917092F00F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6" creationId="{87B77302-825F-9239-1305-5D64D52F555F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7" creationId="{A12C37E8-62DB-5478-1A18-CAC8AC390BD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90" creationId="{337D77B5-ABDE-BACB-F0A5-9267CA8FF056}"/>
          </ac:cxnSpMkLst>
        </pc:cxnChg>
        <pc:cxnChg chg="add mod">
          <ac:chgData name="Huy Pham" userId="918db3a1909f15e0" providerId="LiveId" clId="{F19965F6-5506-42AE-B8AF-E67348EDD155}" dt="2024-05-02T01:17:54.603" v="2016" actId="1076"/>
          <ac:cxnSpMkLst>
            <pc:docMk/>
            <pc:sldMk cId="3633270404" sldId="476"/>
            <ac:cxnSpMk id="96" creationId="{D4D3A8E2-0CE1-77FB-1DF1-D1FDBBA3CF56}"/>
          </ac:cxnSpMkLst>
        </pc:cxnChg>
        <pc:cxnChg chg="add del mod">
          <ac:chgData name="Huy Pham" userId="918db3a1909f15e0" providerId="LiveId" clId="{F19965F6-5506-42AE-B8AF-E67348EDD155}" dt="2024-05-02T01:17:39.578" v="2014" actId="478"/>
          <ac:cxnSpMkLst>
            <pc:docMk/>
            <pc:sldMk cId="3633270404" sldId="476"/>
            <ac:cxnSpMk id="97" creationId="{985421DD-6824-BF5D-3F4E-6252AE4D5398}"/>
          </ac:cxnSpMkLst>
        </pc:cxnChg>
        <pc:cxnChg chg="add mod">
          <ac:chgData name="Huy Pham" userId="918db3a1909f15e0" providerId="LiveId" clId="{F19965F6-5506-42AE-B8AF-E67348EDD155}" dt="2024-05-02T01:23:02.945" v="2122" actId="21"/>
          <ac:cxnSpMkLst>
            <pc:docMk/>
            <pc:sldMk cId="3633270404" sldId="476"/>
            <ac:cxnSpMk id="98" creationId="{32A781D4-AAB6-1B4C-A2BD-4CDECEB4429E}"/>
          </ac:cxnSpMkLst>
        </pc:cxnChg>
        <pc:cxnChg chg="add del mod">
          <ac:chgData name="Huy Pham" userId="918db3a1909f15e0" providerId="LiveId" clId="{F19965F6-5506-42AE-B8AF-E67348EDD155}" dt="2024-05-02T01:25:31.832" v="2170" actId="478"/>
          <ac:cxnSpMkLst>
            <pc:docMk/>
            <pc:sldMk cId="3633270404" sldId="476"/>
            <ac:cxnSpMk id="99" creationId="{453838DD-29D9-DD51-EE15-664C75226591}"/>
          </ac:cxnSpMkLst>
        </pc:cxnChg>
        <pc:cxnChg chg="add mod">
          <ac:chgData name="Huy Pham" userId="918db3a1909f15e0" providerId="LiveId" clId="{F19965F6-5506-42AE-B8AF-E67348EDD155}" dt="2024-05-02T01:18:06.858" v="2018" actId="14100"/>
          <ac:cxnSpMkLst>
            <pc:docMk/>
            <pc:sldMk cId="3633270404" sldId="476"/>
            <ac:cxnSpMk id="103" creationId="{0839BFAE-D2EC-711E-8DF2-1C508E34E292}"/>
          </ac:cxnSpMkLst>
        </pc:cxnChg>
        <pc:cxnChg chg="add del mod">
          <ac:chgData name="Huy Pham" userId="918db3a1909f15e0" providerId="LiveId" clId="{F19965F6-5506-42AE-B8AF-E67348EDD155}" dt="2024-05-02T01:25:34.222" v="2171" actId="478"/>
          <ac:cxnSpMkLst>
            <pc:docMk/>
            <pc:sldMk cId="3633270404" sldId="476"/>
            <ac:cxnSpMk id="104" creationId="{B22A5D1C-9F6D-FF20-14A6-D6C2C0E0B357}"/>
          </ac:cxnSpMkLst>
        </pc:cxnChg>
        <pc:cxnChg chg="add mod">
          <ac:chgData name="Huy Pham" userId="918db3a1909f15e0" providerId="LiveId" clId="{F19965F6-5506-42AE-B8AF-E67348EDD155}" dt="2024-05-02T01:18:56.979" v="2040" actId="14100"/>
          <ac:cxnSpMkLst>
            <pc:docMk/>
            <pc:sldMk cId="3633270404" sldId="476"/>
            <ac:cxnSpMk id="105" creationId="{42421789-E4E7-1C79-97CD-FA567F7394C9}"/>
          </ac:cxnSpMkLst>
        </pc:cxnChg>
        <pc:cxnChg chg="add del mod">
          <ac:chgData name="Huy Pham" userId="918db3a1909f15e0" providerId="LiveId" clId="{F19965F6-5506-42AE-B8AF-E67348EDD155}" dt="2024-05-02T01:18:29.873" v="2028" actId="478"/>
          <ac:cxnSpMkLst>
            <pc:docMk/>
            <pc:sldMk cId="3633270404" sldId="476"/>
            <ac:cxnSpMk id="106" creationId="{03C14EEF-C0FF-C430-CC3E-BD2CA5A6C09D}"/>
          </ac:cxnSpMkLst>
        </pc:cxnChg>
        <pc:cxnChg chg="add del mod">
          <ac:chgData name="Huy Pham" userId="918db3a1909f15e0" providerId="LiveId" clId="{F19965F6-5506-42AE-B8AF-E67348EDD155}" dt="2024-05-02T01:24:28.231" v="2146" actId="478"/>
          <ac:cxnSpMkLst>
            <pc:docMk/>
            <pc:sldMk cId="3633270404" sldId="476"/>
            <ac:cxnSpMk id="110" creationId="{8F84FAFA-FD66-29CC-37AE-59B1769C13F4}"/>
          </ac:cxnSpMkLst>
        </pc:cxnChg>
        <pc:cxnChg chg="add del mod">
          <ac:chgData name="Huy Pham" userId="918db3a1909f15e0" providerId="LiveId" clId="{F19965F6-5506-42AE-B8AF-E67348EDD155}" dt="2024-05-02T01:24:32.191" v="2147" actId="478"/>
          <ac:cxnSpMkLst>
            <pc:docMk/>
            <pc:sldMk cId="3633270404" sldId="476"/>
            <ac:cxnSpMk id="111" creationId="{420A52FE-5AFB-D123-9798-33D4D33CA6E2}"/>
          </ac:cxnSpMkLst>
        </pc:cxnChg>
        <pc:cxnChg chg="add del mod">
          <ac:chgData name="Huy Pham" userId="918db3a1909f15e0" providerId="LiveId" clId="{F19965F6-5506-42AE-B8AF-E67348EDD155}" dt="2024-05-02T01:18:34.544" v="2030" actId="21"/>
          <ac:cxnSpMkLst>
            <pc:docMk/>
            <pc:sldMk cId="3633270404" sldId="476"/>
            <ac:cxnSpMk id="116" creationId="{A5C5CF60-49D0-BEE5-1156-3CFA6D417E93}"/>
          </ac:cxnSpMkLst>
        </pc:cxnChg>
        <pc:cxnChg chg="add mod">
          <ac:chgData name="Huy Pham" userId="918db3a1909f15e0" providerId="LiveId" clId="{F19965F6-5506-42AE-B8AF-E67348EDD155}" dt="2024-05-02T01:24:49.129" v="2159" actId="1038"/>
          <ac:cxnSpMkLst>
            <pc:docMk/>
            <pc:sldMk cId="3633270404" sldId="476"/>
            <ac:cxnSpMk id="121" creationId="{41F60621-1BC3-2D8A-44F2-3E6602A01838}"/>
          </ac:cxnSpMkLst>
        </pc:cxnChg>
        <pc:cxnChg chg="add mod">
          <ac:chgData name="Huy Pham" userId="918db3a1909f15e0" providerId="LiveId" clId="{F19965F6-5506-42AE-B8AF-E67348EDD155}" dt="2024-05-02T01:18:51.006" v="2039" actId="1037"/>
          <ac:cxnSpMkLst>
            <pc:docMk/>
            <pc:sldMk cId="3633270404" sldId="476"/>
            <ac:cxnSpMk id="129" creationId="{ABCFE892-52E5-3481-8E72-20548C96B393}"/>
          </ac:cxnSpMkLst>
        </pc:cxnChg>
        <pc:cxnChg chg="add mod">
          <ac:chgData name="Huy Pham" userId="918db3a1909f15e0" providerId="LiveId" clId="{F19965F6-5506-42AE-B8AF-E67348EDD155}" dt="2024-05-02T01:19:27.326" v="2060" actId="14100"/>
          <ac:cxnSpMkLst>
            <pc:docMk/>
            <pc:sldMk cId="3633270404" sldId="476"/>
            <ac:cxnSpMk id="131" creationId="{29DC4C2D-DA22-7162-66D6-B1DAF64E9DD9}"/>
          </ac:cxnSpMkLst>
        </pc:cxnChg>
        <pc:cxnChg chg="add del mod">
          <ac:chgData name="Huy Pham" userId="918db3a1909f15e0" providerId="LiveId" clId="{F19965F6-5506-42AE-B8AF-E67348EDD155}" dt="2024-05-02T01:20:00.369" v="2069" actId="478"/>
          <ac:cxnSpMkLst>
            <pc:docMk/>
            <pc:sldMk cId="3633270404" sldId="476"/>
            <ac:cxnSpMk id="132" creationId="{F5BCB0D8-FBE0-8965-87A6-3880AA705D0E}"/>
          </ac:cxnSpMkLst>
        </pc:cxnChg>
        <pc:cxnChg chg="add mod">
          <ac:chgData name="Huy Pham" userId="918db3a1909f15e0" providerId="LiveId" clId="{F19965F6-5506-42AE-B8AF-E67348EDD155}" dt="2024-05-02T01:19:56.322" v="2067" actId="14100"/>
          <ac:cxnSpMkLst>
            <pc:docMk/>
            <pc:sldMk cId="3633270404" sldId="476"/>
            <ac:cxnSpMk id="134" creationId="{6EA2626D-7FAA-79B8-82CD-5A7DB3ECC709}"/>
          </ac:cxnSpMkLst>
        </pc:cxnChg>
        <pc:cxnChg chg="add mod">
          <ac:chgData name="Huy Pham" userId="918db3a1909f15e0" providerId="LiveId" clId="{F19965F6-5506-42AE-B8AF-E67348EDD155}" dt="2024-05-02T01:20:21.406" v="2073" actId="14100"/>
          <ac:cxnSpMkLst>
            <pc:docMk/>
            <pc:sldMk cId="3633270404" sldId="476"/>
            <ac:cxnSpMk id="136" creationId="{BAFFDE31-1854-64F9-2399-73FF26B1CDCC}"/>
          </ac:cxnSpMkLst>
        </pc:cxnChg>
        <pc:cxnChg chg="add mod">
          <ac:chgData name="Huy Pham" userId="918db3a1909f15e0" providerId="LiveId" clId="{F19965F6-5506-42AE-B8AF-E67348EDD155}" dt="2024-05-02T01:25:24.961" v="2169" actId="208"/>
          <ac:cxnSpMkLst>
            <pc:docMk/>
            <pc:sldMk cId="3633270404" sldId="476"/>
            <ac:cxnSpMk id="155" creationId="{19D290B3-DF51-379A-B151-13C2250FAD36}"/>
          </ac:cxnSpMkLst>
        </pc:cxnChg>
      </pc:sldChg>
      <pc:sldChg chg="addSp delSp modSp add mod modAnim">
        <pc:chgData name="Huy Pham" userId="918db3a1909f15e0" providerId="LiveId" clId="{F19965F6-5506-42AE-B8AF-E67348EDD155}" dt="2024-05-23T01:22:34.161" v="5560"/>
        <pc:sldMkLst>
          <pc:docMk/>
          <pc:sldMk cId="3011301980" sldId="477"/>
        </pc:sldMkLst>
        <pc:spChg chg="add mod">
          <ac:chgData name="Huy Pham" userId="918db3a1909f15e0" providerId="LiveId" clId="{F19965F6-5506-42AE-B8AF-E67348EDD155}" dt="2024-05-02T01:36:13.711" v="2406" actId="1076"/>
          <ac:spMkLst>
            <pc:docMk/>
            <pc:sldMk cId="3011301980" sldId="477"/>
            <ac:spMk id="19" creationId="{37F9206A-DCA1-BF33-BE4C-807FAF3639AC}"/>
          </ac:spMkLst>
        </pc:spChg>
        <pc:spChg chg="add del mod">
          <ac:chgData name="Huy Pham" userId="918db3a1909f15e0" providerId="LiveId" clId="{F19965F6-5506-42AE-B8AF-E67348EDD155}" dt="2024-05-02T01:37:47.898" v="2424" actId="478"/>
          <ac:spMkLst>
            <pc:docMk/>
            <pc:sldMk cId="3011301980" sldId="477"/>
            <ac:spMk id="20" creationId="{85BBE893-AE46-3932-D133-071CB4CB1897}"/>
          </ac:spMkLst>
        </pc:spChg>
        <pc:spChg chg="add mod">
          <ac:chgData name="Huy Pham" userId="918db3a1909f15e0" providerId="LiveId" clId="{F19965F6-5506-42AE-B8AF-E67348EDD155}" dt="2024-05-02T01:37:54.466" v="2425" actId="1076"/>
          <ac:spMkLst>
            <pc:docMk/>
            <pc:sldMk cId="3011301980" sldId="477"/>
            <ac:spMk id="23" creationId="{4EBC1764-55D8-4133-C493-3D6DA4902257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0" creationId="{25168DBB-80A7-B49E-F522-4C62EE5053C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1" creationId="{69AFFDCE-A5C7-D34D-C1D5-20FD98DF424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2" creationId="{2570691A-9774-CC16-4440-1E8FBE1925EF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5" creationId="{16E5D20C-4BC1-B1A1-5E92-752F5C9E4BCD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7" creationId="{8A405524-F442-7004-FF62-73234B27B916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8" creationId="{001CDBC2-F85C-D3F5-39C9-E658C843380D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9" creationId="{DEEC673B-4EA0-D39E-B193-2F929E488FB3}"/>
          </ac:spMkLst>
        </pc:spChg>
        <pc:spChg chg="mod">
          <ac:chgData name="Huy Pham" userId="918db3a1909f15e0" providerId="LiveId" clId="{F19965F6-5506-42AE-B8AF-E67348EDD155}" dt="2024-05-02T01:35:57.740" v="2401" actId="1076"/>
          <ac:spMkLst>
            <pc:docMk/>
            <pc:sldMk cId="3011301980" sldId="477"/>
            <ac:spMk id="170" creationId="{DE4080B3-4752-D174-1E9C-855E262E56A1}"/>
          </ac:spMkLst>
        </pc:spChg>
        <pc:picChg chg="del">
          <ac:chgData name="Huy Pham" userId="918db3a1909f15e0" providerId="LiveId" clId="{F19965F6-5506-42AE-B8AF-E67348EDD155}" dt="2024-05-02T01:35:36.390" v="2397" actId="478"/>
          <ac:picMkLst>
            <pc:docMk/>
            <pc:sldMk cId="3011301980" sldId="477"/>
            <ac:picMk id="163" creationId="{8B94A678-23DA-58A8-B7A7-5611484C23D0}"/>
          </ac:picMkLst>
        </pc:picChg>
      </pc:sldChg>
      <pc:sldChg chg="addSp delSp modSp add mod delAnim modAnim">
        <pc:chgData name="Huy Pham" userId="918db3a1909f15e0" providerId="LiveId" clId="{F19965F6-5506-42AE-B8AF-E67348EDD155}" dt="2024-05-23T01:23:41.917" v="5572"/>
        <pc:sldMkLst>
          <pc:docMk/>
          <pc:sldMk cId="2605712920" sldId="478"/>
        </pc:sldMkLst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9" creationId="{37F9206A-DCA1-BF33-BE4C-807FAF3639A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3" creationId="{4EBC1764-55D8-4133-C493-3D6DA4902257}"/>
          </ac:spMkLst>
        </pc:spChg>
        <pc:spChg chg="add mod">
          <ac:chgData name="Huy Pham" userId="918db3a1909f15e0" providerId="LiveId" clId="{F19965F6-5506-42AE-B8AF-E67348EDD155}" dt="2024-05-02T02:10:31.963" v="2498" actId="1076"/>
          <ac:spMkLst>
            <pc:docMk/>
            <pc:sldMk cId="2605712920" sldId="478"/>
            <ac:spMk id="24" creationId="{ECD14936-5E78-9157-7555-8A43751B1A00}"/>
          </ac:spMkLst>
        </pc:spChg>
        <pc:spChg chg="add mod">
          <ac:chgData name="Huy Pham" userId="918db3a1909f15e0" providerId="LiveId" clId="{F19965F6-5506-42AE-B8AF-E67348EDD155}" dt="2024-05-02T02:19:06.066" v="2736" actId="14100"/>
          <ac:spMkLst>
            <pc:docMk/>
            <pc:sldMk cId="2605712920" sldId="478"/>
            <ac:spMk id="25" creationId="{008CDA83-4781-13BD-E738-7979577B0729}"/>
          </ac:spMkLst>
        </pc:spChg>
        <pc:spChg chg="add mod">
          <ac:chgData name="Huy Pham" userId="918db3a1909f15e0" providerId="LiveId" clId="{F19965F6-5506-42AE-B8AF-E67348EDD155}" dt="2024-05-02T02:11:05.548" v="2515" actId="14100"/>
          <ac:spMkLst>
            <pc:docMk/>
            <pc:sldMk cId="2605712920" sldId="478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2:10:39.988" v="2499" actId="1076"/>
          <ac:spMkLst>
            <pc:docMk/>
            <pc:sldMk cId="2605712920" sldId="478"/>
            <ac:spMk id="32" creationId="{0694F1E3-176B-5246-2BD4-46542D39AFE3}"/>
          </ac:spMkLst>
        </pc:spChg>
        <pc:spChg chg="add del mod">
          <ac:chgData name="Huy Pham" userId="918db3a1909f15e0" providerId="LiveId" clId="{F19965F6-5506-42AE-B8AF-E67348EDD155}" dt="2024-05-02T02:17:38.080" v="2698" actId="478"/>
          <ac:spMkLst>
            <pc:docMk/>
            <pc:sldMk cId="2605712920" sldId="478"/>
            <ac:spMk id="35" creationId="{963F3A11-27B3-3817-1864-13D0174531E1}"/>
          </ac:spMkLst>
        </pc:spChg>
        <pc:spChg chg="add mod">
          <ac:chgData name="Huy Pham" userId="918db3a1909f15e0" providerId="LiveId" clId="{F19965F6-5506-42AE-B8AF-E67348EDD155}" dt="2024-05-02T02:10:48.715" v="2502" actId="1076"/>
          <ac:spMkLst>
            <pc:docMk/>
            <pc:sldMk cId="2605712920" sldId="478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21:23.212" v="2806" actId="1036"/>
          <ac:spMkLst>
            <pc:docMk/>
            <pc:sldMk cId="2605712920" sldId="478"/>
            <ac:spMk id="41" creationId="{58E61742-54CB-735E-5C78-F87E2028503D}"/>
          </ac:spMkLst>
        </pc:spChg>
        <pc:spChg chg="add mod">
          <ac:chgData name="Huy Pham" userId="918db3a1909f15e0" providerId="LiveId" clId="{F19965F6-5506-42AE-B8AF-E67348EDD155}" dt="2024-05-02T02:20:56.012" v="2782" actId="1035"/>
          <ac:spMkLst>
            <pc:docMk/>
            <pc:sldMk cId="2605712920" sldId="478"/>
            <ac:spMk id="42" creationId="{B1D3D946-7954-F500-3261-678C9D2843D3}"/>
          </ac:spMkLst>
        </pc:spChg>
        <pc:spChg chg="add del mod">
          <ac:chgData name="Huy Pham" userId="918db3a1909f15e0" providerId="LiveId" clId="{F19965F6-5506-42AE-B8AF-E67348EDD155}" dt="2024-05-02T02:15:44.883" v="2561" actId="478"/>
          <ac:spMkLst>
            <pc:docMk/>
            <pc:sldMk cId="2605712920" sldId="478"/>
            <ac:spMk id="44" creationId="{2F671E8D-5D2D-014B-62CB-C3FD3324782B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5" creationId="{E5A47A09-EAF2-8185-D2FE-803500DA5C4A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6" creationId="{F04845E8-F2A1-5776-CA9E-2533977CC7E6}"/>
          </ac:spMkLst>
        </pc:spChg>
        <pc:spChg chg="add del mod">
          <ac:chgData name="Huy Pham" userId="918db3a1909f15e0" providerId="LiveId" clId="{F19965F6-5506-42AE-B8AF-E67348EDD155}" dt="2024-05-02T02:18:10.995" v="2717" actId="478"/>
          <ac:spMkLst>
            <pc:docMk/>
            <pc:sldMk cId="2605712920" sldId="478"/>
            <ac:spMk id="48" creationId="{6F804389-73B2-2002-8457-B3EA43048819}"/>
          </ac:spMkLst>
        </pc:spChg>
        <pc:spChg chg="add mod">
          <ac:chgData name="Huy Pham" userId="918db3a1909f15e0" providerId="LiveId" clId="{F19965F6-5506-42AE-B8AF-E67348EDD155}" dt="2024-05-02T02:32:01.371" v="2950" actId="20577"/>
          <ac:spMkLst>
            <pc:docMk/>
            <pc:sldMk cId="2605712920" sldId="478"/>
            <ac:spMk id="50" creationId="{7921A72D-9E17-D9BA-2DE5-44EB4817E7C4}"/>
          </ac:spMkLst>
        </pc:spChg>
        <pc:spChg chg="add mod">
          <ac:chgData name="Huy Pham" userId="918db3a1909f15e0" providerId="LiveId" clId="{F19965F6-5506-42AE-B8AF-E67348EDD155}" dt="2024-05-02T02:18:31.917" v="2725" actId="1076"/>
          <ac:spMkLst>
            <pc:docMk/>
            <pc:sldMk cId="2605712920" sldId="478"/>
            <ac:spMk id="53" creationId="{B6F0141C-14EC-E578-27E0-B0EAAB304A6A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4" creationId="{AEAE5315-C7C1-A3C1-1559-772303F7144F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5" creationId="{C8EE48D4-D3D0-7D33-326D-13D62C9E8C31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6" creationId="{B090D61B-733C-AB8B-2AB3-74B93F89E888}"/>
          </ac:spMkLst>
        </pc:spChg>
        <pc:spChg chg="add del mod">
          <ac:chgData name="Huy Pham" userId="918db3a1909f15e0" providerId="LiveId" clId="{F19965F6-5506-42AE-B8AF-E67348EDD155}" dt="2024-05-02T02:20:42.972" v="2771" actId="478"/>
          <ac:spMkLst>
            <pc:docMk/>
            <pc:sldMk cId="2605712920" sldId="478"/>
            <ac:spMk id="57" creationId="{475D2E83-C43B-AC5A-1279-8BF47D2F01D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0" creationId="{40FFB58D-0B12-D227-28E2-39A5BE4632B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2" creationId="{E1341379-F813-8109-CCFC-6EF6E64900F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7" creationId="{986BB926-27B5-F90B-2A03-DE1D40E4BFD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4" creationId="{9D598D94-C577-0C54-C89A-60C9D4CBED3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5" creationId="{F6D75D8D-4B95-24AC-18D6-9D31846BC7C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7" creationId="{D25A2055-B77B-7FFC-D6C0-6F434E5AA9A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0" creationId="{D808A932-DF5F-E479-10D8-09661B37C84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1" creationId="{4B18FFBE-194C-56E0-2F26-BC10DDDB117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2" creationId="{5591FA51-0D23-2194-D467-3B300138E998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3" creationId="{22CC2069-4B02-EEE8-5A0C-4BFB4D55644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4" creationId="{0923E67D-AD10-B3BB-74A2-C717B9A4194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5" creationId="{8251558F-CD56-C334-50E1-07139815337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6" creationId="{AFA4210D-7E1E-8257-54AD-B863AAF6E349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7" creationId="{804BED00-8CCC-D2FD-B930-2389EA29098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0" creationId="{3F7B8C29-585D-3214-ECCB-8DED472E251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8" creationId="{CEFDACC2-3E88-0799-AF97-AB67231F4A15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8" creationId="{001CDBC2-F85C-D3F5-39C9-E658C843380D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9" creationId="{DEEC673B-4EA0-D39E-B193-2F929E488FB3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70" creationId="{DE4080B3-4752-D174-1E9C-855E262E56A1}"/>
          </ac:spMkLst>
        </pc:spChg>
        <pc:graphicFrameChg chg="add del mod">
          <ac:chgData name="Huy Pham" userId="918db3a1909f15e0" providerId="LiveId" clId="{F19965F6-5506-42AE-B8AF-E67348EDD155}" dt="2024-05-02T01:40:42.755" v="2430"/>
          <ac:graphicFrameMkLst>
            <pc:docMk/>
            <pc:sldMk cId="2605712920" sldId="478"/>
            <ac:graphicFrameMk id="20" creationId="{68BC9C37-3307-C835-1660-0108035B6A84}"/>
          </ac:graphicFrameMkLst>
        </pc:graphicFrameChg>
        <pc:graphicFrameChg chg="add del mod">
          <ac:chgData name="Huy Pham" userId="918db3a1909f15e0" providerId="LiveId" clId="{F19965F6-5506-42AE-B8AF-E67348EDD155}" dt="2024-05-02T02:07:19.132" v="2446"/>
          <ac:graphicFrameMkLst>
            <pc:docMk/>
            <pc:sldMk cId="2605712920" sldId="478"/>
            <ac:graphicFrameMk id="26" creationId="{44DC0BCF-9D67-9702-5858-85250107A419}"/>
          </ac:graphicFrameMkLst>
        </pc:graphicFrameChg>
        <pc:graphicFrameChg chg="add del mod">
          <ac:chgData name="Huy Pham" userId="918db3a1909f15e0" providerId="LiveId" clId="{F19965F6-5506-42AE-B8AF-E67348EDD155}" dt="2024-05-02T02:07:26.551" v="2451"/>
          <ac:graphicFrameMkLst>
            <pc:docMk/>
            <pc:sldMk cId="2605712920" sldId="478"/>
            <ac:graphicFrameMk id="29" creationId="{D747DBEF-3B68-EFDA-7AB7-BD36602791C5}"/>
          </ac:graphicFrameMkLst>
        </pc:graphicFrameChg>
        <pc:graphicFrameChg chg="add del mod">
          <ac:chgData name="Huy Pham" userId="918db3a1909f15e0" providerId="LiveId" clId="{F19965F6-5506-42AE-B8AF-E67348EDD155}" dt="2024-05-02T02:07:37.585" v="2457"/>
          <ac:graphicFrameMkLst>
            <pc:docMk/>
            <pc:sldMk cId="2605712920" sldId="478"/>
            <ac:graphicFrameMk id="33" creationId="{8E7CEDCE-AF2D-077D-D836-B12D8C8A5CE9}"/>
          </ac:graphicFrameMkLst>
        </pc:graphicFrameChg>
        <pc:graphicFrameChg chg="add del mod">
          <ac:chgData name="Huy Pham" userId="918db3a1909f15e0" providerId="LiveId" clId="{F19965F6-5506-42AE-B8AF-E67348EDD155}" dt="2024-05-02T02:07:48.906" v="2463"/>
          <ac:graphicFrameMkLst>
            <pc:docMk/>
            <pc:sldMk cId="2605712920" sldId="478"/>
            <ac:graphicFrameMk id="36" creationId="{2CDECC1B-4F00-2328-E653-5A4E37F67754}"/>
          </ac:graphicFrameMkLst>
        </pc:graphicFrameChg>
        <pc:graphicFrameChg chg="add del mod">
          <ac:chgData name="Huy Pham" userId="918db3a1909f15e0" providerId="LiveId" clId="{F19965F6-5506-42AE-B8AF-E67348EDD155}" dt="2024-05-02T02:12:11.742" v="2518"/>
          <ac:graphicFrameMkLst>
            <pc:docMk/>
            <pc:sldMk cId="2605712920" sldId="478"/>
            <ac:graphicFrameMk id="39" creationId="{23E5A375-A550-F019-0FFF-06C89BE6A8AD}"/>
          </ac:graphicFrameMkLst>
        </pc:graphicFrameChg>
        <pc:graphicFrameChg chg="add del mod">
          <ac:chgData name="Huy Pham" userId="918db3a1909f15e0" providerId="LiveId" clId="{F19965F6-5506-42AE-B8AF-E67348EDD155}" dt="2024-05-02T02:18:19.626" v="2720"/>
          <ac:graphicFrameMkLst>
            <pc:docMk/>
            <pc:sldMk cId="2605712920" sldId="478"/>
            <ac:graphicFrameMk id="51" creationId="{0F4D1D11-523C-41B8-542D-2C454CB3464F}"/>
          </ac:graphicFrameMkLst>
        </pc:graphicFrame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6" creationId="{D4D3A8E2-0CE1-77FB-1DF1-D1FDBBA3CF56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8" creationId="{32A781D4-AAB6-1B4C-A2BD-4CDECEB4429E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3" creationId="{0839BFAE-D2EC-711E-8DF2-1C508E34E292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5" creationId="{42421789-E4E7-1C79-97CD-FA567F7394C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16" creationId="{A5C5CF60-49D0-BEE5-1156-3CFA6D417E93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1" creationId="{41F60621-1BC3-2D8A-44F2-3E6602A01838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9" creationId="{ABCFE892-52E5-3481-8E72-20548C96B393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1" creationId="{29DC4C2D-DA22-7162-66D6-B1DAF64E9DD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4" creationId="{6EA2626D-7FAA-79B8-82CD-5A7DB3ECC70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6" creationId="{BAFFDE31-1854-64F9-2399-73FF26B1CDCC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55" creationId="{19D290B3-DF51-379A-B151-13C2250FAD36}"/>
          </ac:cxnSpMkLst>
        </pc:cxnChg>
      </pc:sldChg>
      <pc:sldChg chg="addSp delSp modSp add mod modAnim">
        <pc:chgData name="Huy Pham" userId="918db3a1909f15e0" providerId="LiveId" clId="{F19965F6-5506-42AE-B8AF-E67348EDD155}" dt="2024-05-23T01:24:44.050" v="5580"/>
        <pc:sldMkLst>
          <pc:docMk/>
          <pc:sldMk cId="4153408351" sldId="479"/>
        </pc:sldMkLst>
        <pc:spChg chg="add mod">
          <ac:chgData name="Huy Pham" userId="918db3a1909f15e0" providerId="LiveId" clId="{F19965F6-5506-42AE-B8AF-E67348EDD155}" dt="2024-05-02T02:27:24.857" v="2909" actId="1076"/>
          <ac:spMkLst>
            <pc:docMk/>
            <pc:sldMk cId="4153408351" sldId="479"/>
            <ac:spMk id="19" creationId="{BDDFD891-14F9-2DE1-09CC-054971A1AFAE}"/>
          </ac:spMkLst>
        </pc:spChg>
        <pc:spChg chg="add mod">
          <ac:chgData name="Huy Pham" userId="918db3a1909f15e0" providerId="LiveId" clId="{F19965F6-5506-42AE-B8AF-E67348EDD155}" dt="2024-05-02T02:28:35.361" v="2936" actId="1035"/>
          <ac:spMkLst>
            <pc:docMk/>
            <pc:sldMk cId="4153408351" sldId="479"/>
            <ac:spMk id="20" creationId="{284814BC-4791-CBC8-E02A-E02F8A90CC16}"/>
          </ac:spMkLst>
        </pc:spChg>
        <pc:spChg chg="mod">
          <ac:chgData name="Huy Pham" userId="918db3a1909f15e0" providerId="LiveId" clId="{F19965F6-5506-42AE-B8AF-E67348EDD155}" dt="2024-05-02T02:25:41.226" v="2818" actId="207"/>
          <ac:spMkLst>
            <pc:docMk/>
            <pc:sldMk cId="4153408351" sldId="479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25:27.732" v="2808" actId="478"/>
          <ac:spMkLst>
            <pc:docMk/>
            <pc:sldMk cId="4153408351" sldId="479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25:52.196" v="2819" actId="14100"/>
          <ac:spMkLst>
            <pc:docMk/>
            <pc:sldMk cId="4153408351" sldId="479"/>
            <ac:spMk id="54" creationId="{AEAE5315-C7C1-A3C1-1559-772303F7144F}"/>
          </ac:spMkLst>
        </pc:spChg>
        <pc:spChg chg="mod">
          <ac:chgData name="Huy Pham" userId="918db3a1909f15e0" providerId="LiveId" clId="{F19965F6-5506-42AE-B8AF-E67348EDD155}" dt="2024-05-02T02:27:58.527" v="2919" actId="1076"/>
          <ac:spMkLst>
            <pc:docMk/>
            <pc:sldMk cId="4153408351" sldId="479"/>
            <ac:spMk id="55" creationId="{C8EE48D4-D3D0-7D33-326D-13D62C9E8C31}"/>
          </ac:spMkLst>
        </pc:spChg>
        <pc:spChg chg="mod">
          <ac:chgData name="Huy Pham" userId="918db3a1909f15e0" providerId="LiveId" clId="{F19965F6-5506-42AE-B8AF-E67348EDD155}" dt="2024-05-02T02:28:21.824" v="2926" actId="1037"/>
          <ac:spMkLst>
            <pc:docMk/>
            <pc:sldMk cId="4153408351" sldId="479"/>
            <ac:spMk id="56" creationId="{B090D61B-733C-AB8B-2AB3-74B93F89E888}"/>
          </ac:spMkLst>
        </pc:spChg>
        <pc:spChg chg="mod">
          <ac:chgData name="Huy Pham" userId="918db3a1909f15e0" providerId="LiveId" clId="{F19965F6-5506-42AE-B8AF-E67348EDD155}" dt="2024-05-02T02:28:59.080" v="2947" actId="20577"/>
          <ac:spMkLst>
            <pc:docMk/>
            <pc:sldMk cId="4153408351" sldId="479"/>
            <ac:spMk id="57" creationId="{475D2E83-C43B-AC5A-1279-8BF47D2F01DC}"/>
          </ac:spMkLst>
        </pc:spChg>
      </pc:sldChg>
      <pc:sldChg chg="addSp delSp modSp add mod modAnim">
        <pc:chgData name="Huy Pham" userId="918db3a1909f15e0" providerId="LiveId" clId="{F19965F6-5506-42AE-B8AF-E67348EDD155}" dt="2024-05-23T01:25:13.199" v="5584"/>
        <pc:sldMkLst>
          <pc:docMk/>
          <pc:sldMk cId="1045434212" sldId="480"/>
        </pc:sldMkLst>
        <pc:spChg chg="add mod">
          <ac:chgData name="Huy Pham" userId="918db3a1909f15e0" providerId="LiveId" clId="{F19965F6-5506-42AE-B8AF-E67348EDD155}" dt="2024-05-02T02:33:43.367" v="2985" actId="114"/>
          <ac:spMkLst>
            <pc:docMk/>
            <pc:sldMk cId="1045434212" sldId="480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2:33:49.078" v="2986" actId="1076"/>
          <ac:spMkLst>
            <pc:docMk/>
            <pc:sldMk cId="1045434212" sldId="480"/>
            <ac:spMk id="26" creationId="{73F935F0-119D-5CC7-B7A7-59C14D3D63B4}"/>
          </ac:spMkLst>
        </pc:spChg>
        <pc:spChg chg="add mod">
          <ac:chgData name="Huy Pham" userId="918db3a1909f15e0" providerId="LiveId" clId="{F19965F6-5506-42AE-B8AF-E67348EDD155}" dt="2024-05-02T02:33:56.452" v="2987" actId="1076"/>
          <ac:spMkLst>
            <pc:docMk/>
            <pc:sldMk cId="1045434212" sldId="480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34:18.406" v="2990" actId="1038"/>
          <ac:spMkLst>
            <pc:docMk/>
            <pc:sldMk cId="1045434212" sldId="480"/>
            <ac:spMk id="34" creationId="{4E5CF0C3-CB54-2B29-8360-C9E2A4D674A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33:12.358" v="2973" actId="1076"/>
          <ac:spMkLst>
            <pc:docMk/>
            <pc:sldMk cId="1045434212" sldId="480"/>
            <ac:spMk id="53" creationId="{B6F0141C-14EC-E578-27E0-B0EAAB304A6A}"/>
          </ac:spMkLst>
        </pc:spChg>
        <pc:graphicFrameChg chg="add del mod">
          <ac:chgData name="Huy Pham" userId="918db3a1909f15e0" providerId="LiveId" clId="{F19965F6-5506-42AE-B8AF-E67348EDD155}" dt="2024-05-02T02:32:43.985" v="2955"/>
          <ac:graphicFrameMkLst>
            <pc:docMk/>
            <pc:sldMk cId="1045434212" sldId="480"/>
            <ac:graphicFrameMk id="19" creationId="{6FA2B469-6B9B-0FB6-8848-C5204C30E581}"/>
          </ac:graphicFrameMkLst>
        </pc:graphicFrameChg>
        <pc:graphicFrameChg chg="add del mod">
          <ac:chgData name="Huy Pham" userId="918db3a1909f15e0" providerId="LiveId" clId="{F19965F6-5506-42AE-B8AF-E67348EDD155}" dt="2024-05-02T02:32:58.688" v="2963"/>
          <ac:graphicFrameMkLst>
            <pc:docMk/>
            <pc:sldMk cId="1045434212" sldId="480"/>
            <ac:graphicFrameMk id="22" creationId="{1D784155-C847-526D-BFCA-097681307573}"/>
          </ac:graphicFrameMkLst>
        </pc:graphicFrameChg>
        <pc:graphicFrameChg chg="add del mod">
          <ac:chgData name="Huy Pham" userId="918db3a1909f15e0" providerId="LiveId" clId="{F19965F6-5506-42AE-B8AF-E67348EDD155}" dt="2024-05-02T02:33:08.951" v="2969"/>
          <ac:graphicFrameMkLst>
            <pc:docMk/>
            <pc:sldMk cId="1045434212" sldId="480"/>
            <ac:graphicFrameMk id="27" creationId="{9BBFB743-5D8D-FD82-C719-C0F780D37A62}"/>
          </ac:graphicFrameMkLst>
        </pc:graphicFrameChg>
        <pc:graphicFrameChg chg="add del mod">
          <ac:chgData name="Huy Pham" userId="918db3a1909f15e0" providerId="LiveId" clId="{F19965F6-5506-42AE-B8AF-E67348EDD155}" dt="2024-05-02T02:33:22.253" v="2977"/>
          <ac:graphicFrameMkLst>
            <pc:docMk/>
            <pc:sldMk cId="1045434212" sldId="480"/>
            <ac:graphicFrameMk id="31" creationId="{DD76FD46-9F09-5700-D663-0979D8ADB3B2}"/>
          </ac:graphicFrameMkLst>
        </pc:graphicFrameChg>
      </pc:sldChg>
      <pc:sldChg chg="addSp delSp modSp add mod delAnim modAnim">
        <pc:chgData name="Huy Pham" userId="918db3a1909f15e0" providerId="LiveId" clId="{F19965F6-5506-42AE-B8AF-E67348EDD155}" dt="2024-05-23T01:52:40.443" v="5625"/>
        <pc:sldMkLst>
          <pc:docMk/>
          <pc:sldMk cId="2239262483" sldId="481"/>
        </pc:sldMkLst>
        <pc:spChg chg="add mod">
          <ac:chgData name="Huy Pham" userId="918db3a1909f15e0" providerId="LiveId" clId="{F19965F6-5506-42AE-B8AF-E67348EDD155}" dt="2024-05-23T01:44:23.838" v="5615" actId="1038"/>
          <ac:spMkLst>
            <pc:docMk/>
            <pc:sldMk cId="2239262483" sldId="481"/>
            <ac:spMk id="19" creationId="{31AC16C5-58BE-7986-505D-FB04BC147335}"/>
          </ac:spMkLst>
        </pc:spChg>
        <pc:spChg chg="add del mod">
          <ac:chgData name="Huy Pham" userId="918db3a1909f15e0" providerId="LiveId" clId="{F19965F6-5506-42AE-B8AF-E67348EDD155}" dt="2024-05-02T02:35:08.118" v="2995" actId="478"/>
          <ac:spMkLst>
            <pc:docMk/>
            <pc:sldMk cId="2239262483" sldId="481"/>
            <ac:spMk id="19" creationId="{CF2D05CA-1910-4030-156D-DF76499A13E5}"/>
          </ac:spMkLst>
        </pc:spChg>
        <pc:spChg chg="add mod">
          <ac:chgData name="Huy Pham" userId="918db3a1909f15e0" providerId="LiveId" clId="{F19965F6-5506-42AE-B8AF-E67348EDD155}" dt="2024-05-02T02:37:22.674" v="3030" actId="14100"/>
          <ac:spMkLst>
            <pc:docMk/>
            <pc:sldMk cId="2239262483" sldId="481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3:06:14.193" v="3247" actId="1076"/>
          <ac:spMkLst>
            <pc:docMk/>
            <pc:sldMk cId="2239262483" sldId="481"/>
            <ac:spMk id="22" creationId="{6D6F048C-832A-FB6C-CEBB-F0D83716D03B}"/>
          </ac:spMkLst>
        </pc:spChg>
        <pc:spChg chg="add mod">
          <ac:chgData name="Huy Pham" userId="918db3a1909f15e0" providerId="LiveId" clId="{F19965F6-5506-42AE-B8AF-E67348EDD155}" dt="2024-05-02T02:35:09.167" v="2996"/>
          <ac:spMkLst>
            <pc:docMk/>
            <pc:sldMk cId="2239262483" sldId="481"/>
            <ac:spMk id="23" creationId="{76071739-765F-1C23-B4E6-DE11F9DCEF0F}"/>
          </ac:spMkLst>
        </pc:spChg>
        <pc:spChg chg="del">
          <ac:chgData name="Huy Pham" userId="918db3a1909f15e0" providerId="LiveId" clId="{F19965F6-5506-42AE-B8AF-E67348EDD155}" dt="2024-05-02T02:34:31.197" v="2993" actId="478"/>
          <ac:spMkLst>
            <pc:docMk/>
            <pc:sldMk cId="2239262483" sldId="481"/>
            <ac:spMk id="24" creationId="{ECD14936-5E78-9157-7555-8A43751B1A00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5" creationId="{008CDA83-4781-13BD-E738-7979577B0729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6" creationId="{73F935F0-119D-5CC7-B7A7-59C14D3D63B4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57:54.710" v="3117" actId="1076"/>
          <ac:spMkLst>
            <pc:docMk/>
            <pc:sldMk cId="2239262483" sldId="481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2" creationId="{0694F1E3-176B-5246-2BD4-46542D39AFE3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33" creationId="{A7FE7C7C-C58F-8456-7B76-46B5B6920ED8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4" creationId="{4E5CF0C3-CB54-2B29-8360-C9E2A4D674A6}"/>
          </ac:spMkLst>
        </pc:spChg>
        <pc:spChg chg="add mod">
          <ac:chgData name="Huy Pham" userId="918db3a1909f15e0" providerId="LiveId" clId="{F19965F6-5506-42AE-B8AF-E67348EDD155}" dt="2024-05-02T02:56:17.004" v="3074" actId="1076"/>
          <ac:spMkLst>
            <pc:docMk/>
            <pc:sldMk cId="2239262483" sldId="481"/>
            <ac:spMk id="37" creationId="{E8F624FD-2084-9C3D-B4F7-A1CB85DB742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57:03.229" v="3094" actId="1076"/>
          <ac:spMkLst>
            <pc:docMk/>
            <pc:sldMk cId="2239262483" sldId="481"/>
            <ac:spMk id="39" creationId="{F2CC1508-CAEE-BD7D-B2A8-8F00FC69AC2C}"/>
          </ac:spMkLst>
        </pc:spChg>
        <pc:spChg chg="add del mod">
          <ac:chgData name="Huy Pham" userId="918db3a1909f15e0" providerId="LiveId" clId="{F19965F6-5506-42AE-B8AF-E67348EDD155}" dt="2024-05-02T02:55:31.120" v="3058" actId="478"/>
          <ac:spMkLst>
            <pc:docMk/>
            <pc:sldMk cId="2239262483" sldId="481"/>
            <ac:spMk id="40" creationId="{9FF806F1-3165-6010-0347-239A4D79F6A0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42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48" creationId="{42980822-E975-1939-343F-BB2C9AA80646}"/>
          </ac:spMkLst>
        </pc:spChg>
        <pc:spChg chg="add mod">
          <ac:chgData name="Huy Pham" userId="918db3a1909f15e0" providerId="LiveId" clId="{F19965F6-5506-42AE-B8AF-E67348EDD155}" dt="2024-05-02T02:56:12.939" v="3073" actId="1076"/>
          <ac:spMkLst>
            <pc:docMk/>
            <pc:sldMk cId="2239262483" sldId="481"/>
            <ac:spMk id="49" creationId="{2FCB08D6-1CD1-69CE-FEAA-D7CE5C0A8BE9}"/>
          </ac:spMkLst>
        </pc:spChg>
        <pc:spChg chg="add mod">
          <ac:chgData name="Huy Pham" userId="918db3a1909f15e0" providerId="LiveId" clId="{F19965F6-5506-42AE-B8AF-E67348EDD155}" dt="2024-05-02T02:58:01.732" v="3118" actId="1076"/>
          <ac:spMkLst>
            <pc:docMk/>
            <pc:sldMk cId="2239262483" sldId="481"/>
            <ac:spMk id="50" creationId="{B0A9BAE1-6109-D531-BBE6-AC9CA31662B0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1" creationId="{7AC5249E-4F4E-2592-BD94-44FF96BDFF78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52" creationId="{8A9E86A9-AA03-7DDC-B932-674748A3C7A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53" creationId="{B6F0141C-14EC-E578-27E0-B0EAAB304A6A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4" creationId="{9303E5D7-B785-3DDA-DA50-4D0DB25757CE}"/>
          </ac:spMkLst>
        </pc:spChg>
        <pc:spChg chg="add del mod">
          <ac:chgData name="Huy Pham" userId="918db3a1909f15e0" providerId="LiveId" clId="{F19965F6-5506-42AE-B8AF-E67348EDD155}" dt="2024-05-02T02:57:47.042" v="3114" actId="21"/>
          <ac:spMkLst>
            <pc:docMk/>
            <pc:sldMk cId="2239262483" sldId="481"/>
            <ac:spMk id="55" creationId="{FB2F6EF8-7ABA-021E-B584-BCB3E9D01691}"/>
          </ac:spMkLst>
        </pc:spChg>
        <pc:spChg chg="add del mod">
          <ac:chgData name="Huy Pham" userId="918db3a1909f15e0" providerId="LiveId" clId="{F19965F6-5506-42AE-B8AF-E67348EDD155}" dt="2024-05-02T02:55:30.286" v="3057" actId="478"/>
          <ac:spMkLst>
            <pc:docMk/>
            <pc:sldMk cId="2239262483" sldId="481"/>
            <ac:spMk id="56" creationId="{24934B8C-410A-CD4C-2218-82A7709D2F5F}"/>
          </ac:spMkLst>
        </pc:spChg>
        <pc:spChg chg="add del mod">
          <ac:chgData name="Huy Pham" userId="918db3a1909f15e0" providerId="LiveId" clId="{F19965F6-5506-42AE-B8AF-E67348EDD155}" dt="2024-05-02T02:57:43.783" v="3112" actId="21"/>
          <ac:spMkLst>
            <pc:docMk/>
            <pc:sldMk cId="2239262483" sldId="481"/>
            <ac:spMk id="57" creationId="{B41E7435-42C0-6F5E-8420-1CEDEFBA068C}"/>
          </ac:spMkLst>
        </pc:spChg>
        <pc:spChg chg="add del mod">
          <ac:chgData name="Huy Pham" userId="918db3a1909f15e0" providerId="LiveId" clId="{F19965F6-5506-42AE-B8AF-E67348EDD155}" dt="2024-05-02T02:55:40.828" v="3060" actId="21"/>
          <ac:spMkLst>
            <pc:docMk/>
            <pc:sldMk cId="2239262483" sldId="481"/>
            <ac:spMk id="59" creationId="{2105CEE3-E424-9433-DF71-5970630651EE}"/>
          </ac:spMkLst>
        </pc:spChg>
        <pc:spChg chg="add mod">
          <ac:chgData name="Huy Pham" userId="918db3a1909f15e0" providerId="LiveId" clId="{F19965F6-5506-42AE-B8AF-E67348EDD155}" dt="2024-05-02T02:55:44.708" v="3062" actId="1076"/>
          <ac:spMkLst>
            <pc:docMk/>
            <pc:sldMk cId="2239262483" sldId="481"/>
            <ac:spMk id="72" creationId="{2105CEE3-E424-9433-DF71-5970630651EE}"/>
          </ac:spMkLst>
        </pc:spChg>
        <pc:spChg chg="add del mod">
          <ac:chgData name="Huy Pham" userId="918db3a1909f15e0" providerId="LiveId" clId="{F19965F6-5506-42AE-B8AF-E67348EDD155}" dt="2024-05-02T02:56:59.696" v="3092" actId="21"/>
          <ac:spMkLst>
            <pc:docMk/>
            <pc:sldMk cId="2239262483" sldId="481"/>
            <ac:spMk id="73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4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2:57:00.299" v="3093"/>
          <ac:spMkLst>
            <pc:docMk/>
            <pc:sldMk cId="2239262483" sldId="481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7:44.253" v="3113"/>
          <ac:spMkLst>
            <pc:docMk/>
            <pc:sldMk cId="2239262483" sldId="481"/>
            <ac:spMk id="85" creationId="{B41E7435-42C0-6F5E-8420-1CEDEFBA068C}"/>
          </ac:spMkLst>
        </pc:spChg>
        <pc:spChg chg="add mod">
          <ac:chgData name="Huy Pham" userId="918db3a1909f15e0" providerId="LiveId" clId="{F19965F6-5506-42AE-B8AF-E67348EDD155}" dt="2024-05-02T02:57:47.340" v="3115"/>
          <ac:spMkLst>
            <pc:docMk/>
            <pc:sldMk cId="2239262483" sldId="481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00:15.195" v="3157" actId="1076"/>
          <ac:spMkLst>
            <pc:docMk/>
            <pc:sldMk cId="2239262483" sldId="481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01:23.222" v="3169" actId="1076"/>
          <ac:spMkLst>
            <pc:docMk/>
            <pc:sldMk cId="2239262483" sldId="481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05:37.858" v="3241" actId="1076"/>
          <ac:spMkLst>
            <pc:docMk/>
            <pc:sldMk cId="2239262483" sldId="481"/>
            <ac:spMk id="95" creationId="{BAAA79FE-6AA2-4BBF-18A9-1128AC3D879A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06:38.887" v="3260" actId="20577"/>
          <ac:spMkLst>
            <pc:docMk/>
            <pc:sldMk cId="2239262483" sldId="481"/>
            <ac:spMk id="101" creationId="{183D71EA-C686-6353-7483-94CD68CF9617}"/>
          </ac:spMkLst>
        </pc:spChg>
        <pc:spChg chg="add mod">
          <ac:chgData name="Huy Pham" userId="918db3a1909f15e0" providerId="LiveId" clId="{F19965F6-5506-42AE-B8AF-E67348EDD155}" dt="2024-05-02T03:01:00.226" v="3163" actId="1076"/>
          <ac:spMkLst>
            <pc:docMk/>
            <pc:sldMk cId="2239262483" sldId="481"/>
            <ac:spMk id="103" creationId="{E3248BA6-B5BB-85C7-BEB7-20FF88716A3C}"/>
          </ac:spMkLst>
        </pc:spChg>
        <pc:spChg chg="add mod">
          <ac:chgData name="Huy Pham" userId="918db3a1909f15e0" providerId="LiveId" clId="{F19965F6-5506-42AE-B8AF-E67348EDD155}" dt="2024-05-02T03:01:36.067" v="3173" actId="1076"/>
          <ac:spMkLst>
            <pc:docMk/>
            <pc:sldMk cId="2239262483" sldId="481"/>
            <ac:spMk id="104" creationId="{D21D5C0B-1272-8DC2-FEBA-AB3AACB73566}"/>
          </ac:spMkLst>
        </pc:spChg>
        <pc:spChg chg="add del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5" creationId="{A945F341-2F18-F131-9D21-D6F4CD3D966B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02:38.502" v="3188"/>
          <ac:spMkLst>
            <pc:docMk/>
            <pc:sldMk cId="2239262483" sldId="481"/>
            <ac:spMk id="109" creationId="{FDF74C80-34AB-0AD2-EA8C-1865D5A4AB72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4" creationId="{F6DC8419-7678-4C00-4C41-7CC4585CA721}"/>
          </ac:spMkLst>
        </pc:spChg>
        <pc:spChg chg="add del">
          <ac:chgData name="Huy Pham" userId="918db3a1909f15e0" providerId="LiveId" clId="{F19965F6-5506-42AE-B8AF-E67348EDD155}" dt="2024-05-02T03:05:04.206" v="3231"/>
          <ac:spMkLst>
            <pc:docMk/>
            <pc:sldMk cId="2239262483" sldId="481"/>
            <ac:spMk id="117" creationId="{BA9CD83E-E46F-CF22-D549-85FF2BDD7984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2:36:18.278" v="3007"/>
          <ac:graphicFrameMkLst>
            <pc:docMk/>
            <pc:sldMk cId="2239262483" sldId="481"/>
            <ac:graphicFrameMk id="60" creationId="{6F922C84-26E6-985F-9C5D-4A1C01134480}"/>
          </ac:graphicFrameMkLst>
        </pc:graphicFrameChg>
        <pc:graphicFrameChg chg="add del mod">
          <ac:chgData name="Huy Pham" userId="918db3a1909f15e0" providerId="LiveId" clId="{F19965F6-5506-42AE-B8AF-E67348EDD155}" dt="2024-05-02T02:58:15.953" v="3121"/>
          <ac:graphicFrameMkLst>
            <pc:docMk/>
            <pc:sldMk cId="2239262483" sldId="481"/>
            <ac:graphicFrameMk id="87" creationId="{12D95B7A-6EEE-C07C-9AE0-061F4D3F0832}"/>
          </ac:graphicFrameMkLst>
        </pc:graphicFrameChg>
        <pc:graphicFrameChg chg="add del mod">
          <ac:chgData name="Huy Pham" userId="918db3a1909f15e0" providerId="LiveId" clId="{F19965F6-5506-42AE-B8AF-E67348EDD155}" dt="2024-05-02T02:58:27.611" v="3127"/>
          <ac:graphicFrameMkLst>
            <pc:docMk/>
            <pc:sldMk cId="2239262483" sldId="481"/>
            <ac:graphicFrameMk id="90" creationId="{F4E999FC-1198-CB05-2FBC-132A5A7DC2BD}"/>
          </ac:graphicFrameMkLst>
        </pc:graphicFrameChg>
        <pc:graphicFrameChg chg="add del mod">
          <ac:chgData name="Huy Pham" userId="918db3a1909f15e0" providerId="LiveId" clId="{F19965F6-5506-42AE-B8AF-E67348EDD155}" dt="2024-05-02T02:58:42.773" v="3133"/>
          <ac:graphicFrameMkLst>
            <pc:docMk/>
            <pc:sldMk cId="2239262483" sldId="481"/>
            <ac:graphicFrameMk id="93" creationId="{57A9E401-86F2-005D-DFE3-378BE4A5C24A}"/>
          </ac:graphicFrameMkLst>
        </pc:graphicFrameChg>
        <pc:graphicFrameChg chg="add del mod">
          <ac:chgData name="Huy Pham" userId="918db3a1909f15e0" providerId="LiveId" clId="{F19965F6-5506-42AE-B8AF-E67348EDD155}" dt="2024-05-02T02:58:55.997" v="3139"/>
          <ac:graphicFrameMkLst>
            <pc:docMk/>
            <pc:sldMk cId="2239262483" sldId="481"/>
            <ac:graphicFrameMk id="96" creationId="{DAAE97E9-251E-1A93-E6F6-194587A4F766}"/>
          </ac:graphicFrameMkLst>
        </pc:graphicFrameChg>
        <pc:graphicFrameChg chg="add del mod">
          <ac:chgData name="Huy Pham" userId="918db3a1909f15e0" providerId="LiveId" clId="{F19965F6-5506-42AE-B8AF-E67348EDD155}" dt="2024-05-02T02:59:10.656" v="3145"/>
          <ac:graphicFrameMkLst>
            <pc:docMk/>
            <pc:sldMk cId="2239262483" sldId="481"/>
            <ac:graphicFrameMk id="99" creationId="{A4E54582-015F-0AE6-762F-5BDFFF8A15FE}"/>
          </ac:graphicFrameMkLst>
        </pc:graphicFrameChg>
        <pc:graphicFrameChg chg="add del mod">
          <ac:chgData name="Huy Pham" userId="918db3a1909f15e0" providerId="LiveId" clId="{F19965F6-5506-42AE-B8AF-E67348EDD155}" dt="2024-05-02T03:04:41.905" v="3215"/>
          <ac:graphicFrameMkLst>
            <pc:docMk/>
            <pc:sldMk cId="2239262483" sldId="481"/>
            <ac:graphicFrameMk id="112" creationId="{BD316CAD-7F66-C0D2-4501-E81C11251AD8}"/>
          </ac:graphicFrameMkLst>
        </pc:graphicFrameChg>
        <pc:graphicFrameChg chg="add del mod">
          <ac:chgData name="Huy Pham" userId="918db3a1909f15e0" providerId="LiveId" clId="{F19965F6-5506-42AE-B8AF-E67348EDD155}" dt="2024-05-02T03:05:04.206" v="3231"/>
          <ac:graphicFrameMkLst>
            <pc:docMk/>
            <pc:sldMk cId="2239262483" sldId="481"/>
            <ac:graphicFrameMk id="115" creationId="{A83D1CF3-E14D-E0C7-E6C1-8A1043CB7060}"/>
          </ac:graphicFrameMkLst>
        </pc:graphicFrameChg>
        <pc:picChg chg="add mod">
          <ac:chgData name="Huy Pham" userId="918db3a1909f15e0" providerId="LiveId" clId="{F19965F6-5506-42AE-B8AF-E67348EDD155}" dt="2024-05-02T03:01:12.758" v="3165" actId="1076"/>
          <ac:picMkLst>
            <pc:docMk/>
            <pc:sldMk cId="2239262483" sldId="481"/>
            <ac:picMk id="102" creationId="{3DCF676D-FB11-CBE0-E708-DACEF8CCBE26}"/>
          </ac:picMkLst>
        </pc:picChg>
        <pc:picChg chg="add mod">
          <ac:chgData name="Huy Pham" userId="918db3a1909f15e0" providerId="LiveId" clId="{F19965F6-5506-42AE-B8AF-E67348EDD155}" dt="2024-05-02T03:05:53.904" v="3243" actId="1076"/>
          <ac:picMkLst>
            <pc:docMk/>
            <pc:sldMk cId="2239262483" sldId="481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02:38.502" v="3188"/>
          <ac:picMkLst>
            <pc:docMk/>
            <pc:sldMk cId="2239262483" sldId="481"/>
            <ac:picMk id="108" creationId="{F719D64F-94DF-3D4B-641A-E11E9D2F56BB}"/>
          </ac:picMkLst>
        </pc:picChg>
        <pc:picChg chg="add mod">
          <ac:chgData name="Huy Pham" userId="918db3a1909f15e0" providerId="LiveId" clId="{F19965F6-5506-42AE-B8AF-E67348EDD155}" dt="2024-05-02T03:06:01.253" v="3244" actId="1076"/>
          <ac:picMkLst>
            <pc:docMk/>
            <pc:sldMk cId="2239262483" sldId="481"/>
            <ac:picMk id="111" creationId="{AAE852C1-07D4-2799-8C38-8C24B766CECE}"/>
          </ac:picMkLst>
        </pc:pic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5" creationId="{2D632F7B-2131-3BC8-6E96-FE48C07CF6A0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6" creationId="{7DAB3393-85CA-5532-71A7-83400544619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1" creationId="{8D36395C-CAEC-B4F2-001A-E9927B636CC0}"/>
          </ac:cxnSpMkLst>
        </pc:cxnChg>
        <pc:cxnChg chg="add del mod">
          <ac:chgData name="Huy Pham" userId="918db3a1909f15e0" providerId="LiveId" clId="{F19965F6-5506-42AE-B8AF-E67348EDD155}" dt="2024-05-02T02:55:22.175" v="3056" actId="478"/>
          <ac:cxnSpMkLst>
            <pc:docMk/>
            <pc:sldMk cId="2239262483" sldId="481"/>
            <ac:cxnSpMk id="43" creationId="{6F3FE82E-C753-5510-BEB7-7EEA4623452A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4" creationId="{613E1CB4-0DB3-5408-1484-0C38E6A2FCE5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5" creationId="{5052B275-C46F-AFF6-CD64-8BABEA6F0624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6" creationId="{2FC1050B-0CA0-8CDE-4D2A-80541740E583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2:57:51.220" v="3116" actId="1037"/>
          <ac:cxnSpMkLst>
            <pc:docMk/>
            <pc:sldMk cId="2239262483" sldId="481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2:39:49.567" v="3040" actId="14100"/>
          <ac:cxnSpMkLst>
            <pc:docMk/>
            <pc:sldMk cId="2239262483" sldId="481"/>
            <ac:cxnSpMk id="61" creationId="{B9D56763-68E9-E8F8-D041-94B7EE310525}"/>
          </ac:cxnSpMkLst>
        </pc:cxnChg>
        <pc:cxnChg chg="add mod">
          <ac:chgData name="Huy Pham" userId="918db3a1909f15e0" providerId="LiveId" clId="{F19965F6-5506-42AE-B8AF-E67348EDD155}" dt="2024-05-02T02:40:59.158" v="3055" actId="1038"/>
          <ac:cxnSpMkLst>
            <pc:docMk/>
            <pc:sldMk cId="2239262483" sldId="481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2:57:07.758" v="3095" actId="208"/>
          <ac:cxnSpMkLst>
            <pc:docMk/>
            <pc:sldMk cId="2239262483" sldId="481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1:58:05.861" v="5644"/>
        <pc:sldMkLst>
          <pc:docMk/>
          <pc:sldMk cId="3059245300" sldId="482"/>
        </pc:sldMkLst>
        <pc:spChg chg="add mod">
          <ac:chgData name="Huy Pham" userId="918db3a1909f15e0" providerId="LiveId" clId="{F19965F6-5506-42AE-B8AF-E67348EDD155}" dt="2024-05-02T03:17:32.565" v="3277" actId="1076"/>
          <ac:spMkLst>
            <pc:docMk/>
            <pc:sldMk cId="3059245300" sldId="482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3:17:25.461" v="3276" actId="14100"/>
          <ac:spMkLst>
            <pc:docMk/>
            <pc:sldMk cId="3059245300" sldId="482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3:16:39.198" v="3263" actId="478"/>
          <ac:spMkLst>
            <pc:docMk/>
            <pc:sldMk cId="3059245300" sldId="482"/>
            <ac:spMk id="22" creationId="{6D6F048C-832A-FB6C-CEBB-F0D83716D03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23" creationId="{76071739-765F-1C23-B4E6-DE11F9DCEF0F}"/>
          </ac:spMkLst>
        </pc:spChg>
        <pc:spChg chg="add mod">
          <ac:chgData name="Huy Pham" userId="918db3a1909f15e0" providerId="LiveId" clId="{F19965F6-5506-42AE-B8AF-E67348EDD155}" dt="2024-05-02T03:17:09.143" v="3274" actId="14100"/>
          <ac:spMkLst>
            <pc:docMk/>
            <pc:sldMk cId="3059245300" sldId="482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3" creationId="{A7FE7C7C-C58F-8456-7B76-46B5B6920ED8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4" creationId="{2A22E6EE-B61F-69C5-CF0B-15F8B6863741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7" creationId="{E8F624FD-2084-9C3D-B4F7-A1CB85DB742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9" creationId="{F2CC1508-CAEE-BD7D-B2A8-8F00FC69AC2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8" creationId="{42980822-E975-1939-343F-BB2C9AA8064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9" creationId="{2FCB08D6-1CD1-69CE-FEAA-D7CE5C0A8BE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0" creationId="{B0A9BAE1-6109-D531-BBE6-AC9CA31662B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1" creationId="{7AC5249E-4F4E-2592-BD94-44FF96BDFF7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4" creationId="{9303E5D7-B785-3DDA-DA50-4D0DB25757C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6" creationId="{3B0FAF7A-E0C9-5836-1504-2A2A058C9F45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9" creationId="{4243572B-9518-CA92-868A-86142418E2F7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23T01:56:06.007" v="5632" actId="1035"/>
          <ac:spMkLst>
            <pc:docMk/>
            <pc:sldMk cId="3059245300" sldId="482"/>
            <ac:spMk id="67" creationId="{2E8DBF2E-8BCA-796C-A925-6778CAED792F}"/>
          </ac:spMkLst>
        </pc:spChg>
        <pc:spChg chg="add mod">
          <ac:chgData name="Huy Pham" userId="918db3a1909f15e0" providerId="LiveId" clId="{F19965F6-5506-42AE-B8AF-E67348EDD155}" dt="2024-05-23T01:56:11.609" v="5633" actId="1076"/>
          <ac:spMkLst>
            <pc:docMk/>
            <pc:sldMk cId="3059245300" sldId="482"/>
            <ac:spMk id="68" creationId="{DA753E4E-0828-2486-AE05-D6F0A36C09D8}"/>
          </ac:spMkLst>
        </pc:spChg>
        <pc:spChg chg="add mod">
          <ac:chgData name="Huy Pham" userId="918db3a1909f15e0" providerId="LiveId" clId="{F19965F6-5506-42AE-B8AF-E67348EDD155}" dt="2024-05-02T03:20:22.694" v="3317" actId="20577"/>
          <ac:spMkLst>
            <pc:docMk/>
            <pc:sldMk cId="3059245300" sldId="482"/>
            <ac:spMk id="69" creationId="{D1EB289E-220A-80B4-CFD4-41567DC4FDD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2" creationId="{2105CEE3-E424-9433-DF71-5970630651E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4" creationId="{FB254B37-90CD-8542-96E6-38C469BEE0C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7" creationId="{6A6719D1-8830-AFA1-E645-B175D6243F67}"/>
          </ac:spMkLst>
        </pc:spChg>
        <pc:spChg chg="add mod">
          <ac:chgData name="Huy Pham" userId="918db3a1909f15e0" providerId="LiveId" clId="{F19965F6-5506-42AE-B8AF-E67348EDD155}" dt="2024-05-02T03:19:18.437" v="3296" actId="1038"/>
          <ac:spMkLst>
            <pc:docMk/>
            <pc:sldMk cId="3059245300" sldId="482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3" creationId="{27EE94F4-3152-37FA-DD52-0B1332177E8C}"/>
          </ac:spMkLst>
        </pc:spChg>
        <pc:spChg chg="add mod">
          <ac:chgData name="Huy Pham" userId="918db3a1909f15e0" providerId="LiveId" clId="{F19965F6-5506-42AE-B8AF-E67348EDD155}" dt="2024-05-02T03:21:41.630" v="3345" actId="14100"/>
          <ac:spMkLst>
            <pc:docMk/>
            <pc:sldMk cId="3059245300" sldId="482"/>
            <ac:spMk id="84" creationId="{117443CB-40FE-99C1-F59E-50BE6D8EC1E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5" creationId="{B41E7435-42C0-6F5E-8420-1CEDEFBA068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23:43.410" v="3392" actId="1036"/>
          <ac:spMkLst>
            <pc:docMk/>
            <pc:sldMk cId="3059245300" sldId="482"/>
            <ac:spMk id="90" creationId="{46C9A0C2-5353-CE91-C050-3C9EFB1F315D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24:13.503" v="3402" actId="1076"/>
          <ac:spMkLst>
            <pc:docMk/>
            <pc:sldMk cId="3059245300" sldId="482"/>
            <ac:spMk id="93" creationId="{556B73B5-CA71-6D66-0C84-8757FB4349C2}"/>
          </ac:spMkLst>
        </pc:spChg>
        <pc:spChg chg="add mod">
          <ac:chgData name="Huy Pham" userId="918db3a1909f15e0" providerId="LiveId" clId="{F19965F6-5506-42AE-B8AF-E67348EDD155}" dt="2024-05-02T03:27:42.398" v="3471" actId="1076"/>
          <ac:spMkLst>
            <pc:docMk/>
            <pc:sldMk cId="3059245300" sldId="482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5" creationId="{BAAA79FE-6AA2-4BBF-18A9-1128AC3D879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99" creationId="{CA60BF88-1F69-4A3C-705B-59E47BBAA76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1" creationId="{183D71EA-C686-6353-7483-94CD68CF9617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3" creationId="{E3248BA6-B5BB-85C7-BEB7-20FF88716A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4" creationId="{D21D5C0B-1272-8DC2-FEBA-AB3AACB7356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5" creationId="{A945F341-2F18-F131-9D21-D6F4CD3D966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4" creationId="{F6DC8419-7678-4C00-4C41-7CC4585CA721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6" creationId="{C6D93E38-C7AC-83AA-DD29-18034CAE75D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3:16:46.430" v="3267"/>
          <ac:graphicFrameMkLst>
            <pc:docMk/>
            <pc:sldMk cId="3059245300" sldId="482"/>
            <ac:graphicFrameMk id="21" creationId="{96327F73-7A48-E765-4E13-1D190F78AE5C}"/>
          </ac:graphicFrameMkLst>
        </pc:graphicFrameChg>
        <pc:picChg chg="add mod">
          <ac:chgData name="Huy Pham" userId="918db3a1909f15e0" providerId="LiveId" clId="{F19965F6-5506-42AE-B8AF-E67348EDD155}" dt="2024-05-02T03:27:38.647" v="3470" actId="1037"/>
          <ac:picMkLst>
            <pc:docMk/>
            <pc:sldMk cId="3059245300" sldId="482"/>
            <ac:picMk id="96" creationId="{F1C6AD6F-0019-9741-8C1E-77771220E197}"/>
          </ac:picMkLst>
        </pc:picChg>
        <pc:picChg chg="add mod">
          <ac:chgData name="Huy Pham" userId="918db3a1909f15e0" providerId="LiveId" clId="{F19965F6-5506-42AE-B8AF-E67348EDD155}" dt="2024-05-02T03:28:07.820" v="3479" actId="1076"/>
          <ac:picMkLst>
            <pc:docMk/>
            <pc:sldMk cId="3059245300" sldId="482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2" creationId="{3DCF676D-FB11-CBE0-E708-DACEF8CCBE26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11" creationId="{AAE852C1-07D4-2799-8C38-8C24B766CECE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0" creationId="{2D7E6BCA-E65E-81AB-F949-03493AED8AAD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5" creationId="{2D632F7B-2131-3BC8-6E96-FE48C07CF6A0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6" creationId="{7DAB3393-85CA-5532-71A7-83400544619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1" creationId="{8D36395C-CAEC-B4F2-001A-E9927B636CC0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3:19:59.265" v="3310" actId="478"/>
          <ac:cxnSpMkLst>
            <pc:docMk/>
            <pc:sldMk cId="3059245300" sldId="482"/>
            <ac:cxnSpMk id="43" creationId="{F9CEE008-9EA6-BCAF-FDDC-36F515551242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4" creationId="{613E1CB4-0DB3-5408-1484-0C38E6A2FCE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5" creationId="{5052B275-C46F-AFF6-CD64-8BABEA6F0624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6" creationId="{2FC1050B-0CA0-8CDE-4D2A-80541740E583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2" creationId="{297BC83B-395E-4B52-6333-5528036AF1D5}"/>
          </ac:cxnSpMkLst>
        </pc:cxnChg>
        <pc:cxnChg chg="add del mod">
          <ac:chgData name="Huy Pham" userId="918db3a1909f15e0" providerId="LiveId" clId="{F19965F6-5506-42AE-B8AF-E67348EDD155}" dt="2024-05-02T03:19:58.209" v="3309" actId="478"/>
          <ac:cxnSpMkLst>
            <pc:docMk/>
            <pc:sldMk cId="3059245300" sldId="482"/>
            <ac:cxnSpMk id="53" creationId="{67B8C12B-6A2B-6497-15C7-CC76E689367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5" creationId="{2F75E077-2342-DF43-79ED-52388ECE556B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3:19:40.475" v="3304" actId="14100"/>
          <ac:cxnSpMkLst>
            <pc:docMk/>
            <pc:sldMk cId="3059245300" sldId="482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1" creationId="{B9D56763-68E9-E8F8-D041-94B7EE310525}"/>
          </ac:cxnSpMkLst>
        </pc:cxnChg>
        <pc:cxnChg chg="add del mod">
          <ac:chgData name="Huy Pham" userId="918db3a1909f15e0" providerId="LiveId" clId="{F19965F6-5506-42AE-B8AF-E67348EDD155}" dt="2024-05-02T03:20:02.477" v="3312" actId="478"/>
          <ac:cxnSpMkLst>
            <pc:docMk/>
            <pc:sldMk cId="3059245300" sldId="482"/>
            <ac:cxnSpMk id="62" creationId="{11ADAD27-70E8-569B-794E-57FE79655902}"/>
          </ac:cxnSpMkLst>
        </pc:cxnChg>
        <pc:cxnChg chg="add mod">
          <ac:chgData name="Huy Pham" userId="918db3a1909f15e0" providerId="LiveId" clId="{F19965F6-5506-42AE-B8AF-E67348EDD155}" dt="2024-05-02T03:19:48.546" v="3308" actId="1036"/>
          <ac:cxnSpMkLst>
            <pc:docMk/>
            <pc:sldMk cId="3059245300" sldId="482"/>
            <ac:cxnSpMk id="63" creationId="{085194FA-D792-85A1-8CA9-E27B133BF2ED}"/>
          </ac:cxnSpMkLst>
        </pc:cxnChg>
        <pc:cxnChg chg="add del mod">
          <ac:chgData name="Huy Pham" userId="918db3a1909f15e0" providerId="LiveId" clId="{F19965F6-5506-42AE-B8AF-E67348EDD155}" dt="2024-05-02T03:20:01.725" v="3311" actId="478"/>
          <ac:cxnSpMkLst>
            <pc:docMk/>
            <pc:sldMk cId="3059245300" sldId="482"/>
            <ac:cxnSpMk id="64" creationId="{03CD2ACB-25CC-187A-BF24-C7C1C1F559F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70" creationId="{A8BA6D10-E254-9E97-67E4-5BD85D73FBA1}"/>
          </ac:cxnSpMkLst>
        </pc:cxnChg>
        <pc:cxnChg chg="del mod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2:22:03.257" v="5650"/>
        <pc:sldMkLst>
          <pc:docMk/>
          <pc:sldMk cId="1306853066" sldId="483"/>
        </pc:sldMkLst>
        <pc:spChg chg="mod">
          <ac:chgData name="Huy Pham" userId="918db3a1909f15e0" providerId="LiveId" clId="{F19965F6-5506-42AE-B8AF-E67348EDD155}" dt="2024-05-02T03:33:01.652" v="3622" actId="20577"/>
          <ac:spMkLst>
            <pc:docMk/>
            <pc:sldMk cId="1306853066" sldId="483"/>
            <ac:spMk id="19" creationId="{1C39F4D5-62A2-7E02-342F-5E5ACB9B96A6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3" creationId="{0CA2C40E-0DE1-20B0-556F-18C90607D510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9" creationId="{6E108984-1F12-E26C-A407-20F78EF54C66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5" creationId="{81F791CE-E80F-660B-D826-5D35EBD6649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8" creationId="{6910F1B7-B6B2-9459-051E-C6AAC2F01AEC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9" creationId="{A8ABB98F-81AD-FB83-10B0-CFEBCAED137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3:33:13.453" v="3625"/>
          <ac:graphicFrameMkLst>
            <pc:docMk/>
            <pc:sldMk cId="1306853066" sldId="483"/>
            <ac:graphicFrameMk id="21" creationId="{7066494D-3CB2-32FD-E3B0-641B338E19E7}"/>
          </ac:graphicFrameMkLst>
        </pc:graphicFrameChg>
        <pc:graphicFrameChg chg="add del mod">
          <ac:chgData name="Huy Pham" userId="918db3a1909f15e0" providerId="LiveId" clId="{F19965F6-5506-42AE-B8AF-E67348EDD155}" dt="2024-05-02T03:33:21.735" v="3630"/>
          <ac:graphicFrameMkLst>
            <pc:docMk/>
            <pc:sldMk cId="1306853066" sldId="483"/>
            <ac:graphicFrameMk id="24" creationId="{366A2E88-B6C8-F6E7-A568-F917398C29BB}"/>
          </ac:graphicFrameMkLst>
        </pc:graphicFrameChg>
        <pc:graphicFrameChg chg="add del mod">
          <ac:chgData name="Huy Pham" userId="918db3a1909f15e0" providerId="LiveId" clId="{F19965F6-5506-42AE-B8AF-E67348EDD155}" dt="2024-05-02T03:33:34.869" v="3636"/>
          <ac:graphicFrameMkLst>
            <pc:docMk/>
            <pc:sldMk cId="1306853066" sldId="483"/>
            <ac:graphicFrameMk id="31" creationId="{4BAE9E8A-38C0-B193-1BBE-3F5F3DA2B314}"/>
          </ac:graphicFrameMkLst>
        </pc:graphicFrameChg>
        <pc:graphicFrameChg chg="add del mod">
          <ac:chgData name="Huy Pham" userId="918db3a1909f15e0" providerId="LiveId" clId="{F19965F6-5506-42AE-B8AF-E67348EDD155}" dt="2024-05-02T03:33:46.661" v="3642"/>
          <ac:graphicFrameMkLst>
            <pc:docMk/>
            <pc:sldMk cId="1306853066" sldId="483"/>
            <ac:graphicFrameMk id="36" creationId="{4D4185D1-D55B-4707-8E55-E4A16B5F1E28}"/>
          </ac:graphicFrameMkLst>
        </pc:graphicFrame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17" creationId="{79EB3EC5-C360-6176-C41B-93AA147DD3E1}"/>
          </ac:picMkLst>
        </pc:pic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42" creationId="{8D163277-295F-AAA1-0A9D-158D6DCFD21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70" creationId="{A8BA6D10-E254-9E97-67E4-5BD85D73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2:24:02.901" v="5668"/>
        <pc:sldMkLst>
          <pc:docMk/>
          <pc:sldMk cId="1776487164" sldId="484"/>
        </pc:sldMkLst>
        <pc:spChg chg="mod">
          <ac:chgData name="Huy Pham" userId="918db3a1909f15e0" providerId="LiveId" clId="{F19965F6-5506-42AE-B8AF-E67348EDD155}" dt="2024-05-02T07:20:06.615" v="3716" actId="1076"/>
          <ac:spMkLst>
            <pc:docMk/>
            <pc:sldMk cId="1776487164" sldId="484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18:25.745" v="3714" actId="14100"/>
          <ac:spMkLst>
            <pc:docMk/>
            <pc:sldMk cId="1776487164" sldId="484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18:19.129" v="3713" actId="207"/>
          <ac:spMkLst>
            <pc:docMk/>
            <pc:sldMk cId="1776487164" sldId="484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33:17.092" v="3910" actId="1076"/>
          <ac:spMkLst>
            <pc:docMk/>
            <pc:sldMk cId="1776487164" sldId="484"/>
            <ac:spMk id="31" creationId="{25E1F93E-19C4-7FBD-A2A6-A57F663A815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3" creationId="{CE2221B6-E0D2-36C0-BD3A-9D27F899D46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5" creationId="{6E6A1F72-E60D-C25E-E063-0FF4B0A291B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6" creationId="{0D4FE219-757E-6326-0627-DDF56EC50980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40" creationId="{5F737424-072B-5E9C-9A14-24482701ACF5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44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1:32.588" v="3729" actId="21"/>
          <ac:spMkLst>
            <pc:docMk/>
            <pc:sldMk cId="1776487164" sldId="484"/>
            <ac:spMk id="45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57.096" v="3769" actId="21"/>
          <ac:spMkLst>
            <pc:docMk/>
            <pc:sldMk cId="1776487164" sldId="484"/>
            <ac:spMk id="46" creationId="{2590F7F2-431E-B4E7-452D-E8BD07ECFCAA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47" creationId="{72EB4EFB-E2CA-0A24-F965-2BBBD1BB79D5}"/>
          </ac:spMkLst>
        </pc:spChg>
        <pc:spChg chg="add mod">
          <ac:chgData name="Huy Pham" userId="918db3a1909f15e0" providerId="LiveId" clId="{F19965F6-5506-42AE-B8AF-E67348EDD155}" dt="2024-05-02T07:21:32.916" v="3730"/>
          <ac:spMkLst>
            <pc:docMk/>
            <pc:sldMk cId="1776487164" sldId="484"/>
            <ac:spMk id="53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18.945" v="3752" actId="21"/>
          <ac:spMkLst>
            <pc:docMk/>
            <pc:sldMk cId="1776487164" sldId="484"/>
            <ac:spMk id="54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7:22:23.598" v="3754"/>
          <ac:spMkLst>
            <pc:docMk/>
            <pc:sldMk cId="1776487164" sldId="484"/>
            <ac:spMk id="66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3" creationId="{F46893B7-09D2-A328-8A46-A4FF4AFB4B6E}"/>
          </ac:spMkLst>
        </pc:spChg>
        <pc:spChg chg="add mod">
          <ac:chgData name="Huy Pham" userId="918db3a1909f15e0" providerId="LiveId" clId="{F19965F6-5506-42AE-B8AF-E67348EDD155}" dt="2024-05-02T07:22:38.244" v="3762" actId="1035"/>
          <ac:spMkLst>
            <pc:docMk/>
            <pc:sldMk cId="1776487164" sldId="484"/>
            <ac:spMk id="74" creationId="{ED748036-B110-1D36-0EA4-DC0D02170CF2}"/>
          </ac:spMkLst>
        </pc:spChg>
        <pc:spChg chg="add mod">
          <ac:chgData name="Huy Pham" userId="918db3a1909f15e0" providerId="LiveId" clId="{F19965F6-5506-42AE-B8AF-E67348EDD155}" dt="2024-05-23T02:23:15.479" v="5656" actId="1076"/>
          <ac:spMkLst>
            <pc:docMk/>
            <pc:sldMk cId="1776487164" sldId="484"/>
            <ac:spMk id="75" creationId="{A88C0362-C6CC-FAD7-C548-720D9FD316C9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76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8" creationId="{B18C0EDF-E0C0-2399-CFCA-B900B40BA8CA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0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1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89" creationId="{2E8699FB-6817-6E0A-45D6-F66A004A7C86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1" creationId="{46C1744A-DC79-0349-1AFE-BBBAE9A0C5D9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92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29:03.791" v="3822" actId="14100"/>
          <ac:spMkLst>
            <pc:docMk/>
            <pc:sldMk cId="1776487164" sldId="484"/>
            <ac:spMk id="101" creationId="{505A33B5-4BD8-C35B-C803-FA5A4BF9F740}"/>
          </ac:spMkLst>
        </pc:spChg>
        <pc:spChg chg="add mod">
          <ac:chgData name="Huy Pham" userId="918db3a1909f15e0" providerId="LiveId" clId="{F19965F6-5506-42AE-B8AF-E67348EDD155}" dt="2024-05-02T07:33:07.636" v="3887" actId="1035"/>
          <ac:spMkLst>
            <pc:docMk/>
            <pc:sldMk cId="1776487164" sldId="484"/>
            <ac:spMk id="104" creationId="{9CA3384E-849B-BE7C-DA3B-47274A299074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06" creationId="{47AEBE3A-EE63-2F56-0B50-BCF28CF204F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8" creationId="{254403E1-4304-FED4-0AC5-D19DD8858E12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10" creationId="{A6F9DE88-319E-7C57-7937-3F17D832E63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4" creationId="{9A1E7DDE-056F-A0F0-1FFF-B9D171C31B97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5" creationId="{2C2AE525-C42E-1304-63C6-6DCD584747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6" creationId="{C6D93E38-C7AC-83AA-DD29-18034CAE75DB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8" creationId="{CE9555DF-BED6-B8CC-BB0F-8E9AA75E675A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9" creationId="{5E4D8AF7-1DEE-F0A6-F6F3-824B042A176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20" creationId="{5EBDEC09-564C-FD07-25AC-8986B88C9276}"/>
          </ac:spMkLst>
        </pc:spChg>
        <pc:spChg chg="add mod">
          <ac:chgData name="Huy Pham" userId="918db3a1909f15e0" providerId="LiveId" clId="{F19965F6-5506-42AE-B8AF-E67348EDD155}" dt="2024-05-02T07:34:55.452" v="3929" actId="1076"/>
          <ac:spMkLst>
            <pc:docMk/>
            <pc:sldMk cId="1776487164" sldId="484"/>
            <ac:spMk id="123" creationId="{E8B68C35-0C3A-92DE-D071-6A7588C6C2EC}"/>
          </ac:spMkLst>
        </pc:spChg>
        <pc:graphicFrameChg chg="add del mod">
          <ac:chgData name="Huy Pham" userId="918db3a1909f15e0" providerId="LiveId" clId="{F19965F6-5506-42AE-B8AF-E67348EDD155}" dt="2024-05-02T07:17:49.267" v="3706"/>
          <ac:graphicFrameMkLst>
            <pc:docMk/>
            <pc:sldMk cId="1776487164" sldId="484"/>
            <ac:graphicFrameMk id="21" creationId="{C46CA1C5-5657-66FD-E396-F9301AE5FBA8}"/>
          </ac:graphicFrameMkLst>
        </pc:graphicFrameChg>
        <pc:graphicFrameChg chg="add del mod">
          <ac:chgData name="Huy Pham" userId="918db3a1909f15e0" providerId="LiveId" clId="{F19965F6-5506-42AE-B8AF-E67348EDD155}" dt="2024-05-02T07:24:37.751" v="3793"/>
          <ac:graphicFrameMkLst>
            <pc:docMk/>
            <pc:sldMk cId="1776487164" sldId="484"/>
            <ac:graphicFrameMk id="95" creationId="{EAE63493-3563-CCCC-3012-3121D603F201}"/>
          </ac:graphicFrameMkLst>
        </pc:graphicFrameChg>
        <pc:graphicFrameChg chg="add del mod">
          <ac:chgData name="Huy Pham" userId="918db3a1909f15e0" providerId="LiveId" clId="{F19965F6-5506-42AE-B8AF-E67348EDD155}" dt="2024-05-02T07:24:53.530" v="3799"/>
          <ac:graphicFrameMkLst>
            <pc:docMk/>
            <pc:sldMk cId="1776487164" sldId="484"/>
            <ac:graphicFrameMk id="102" creationId="{7122B503-E78A-E089-1606-94F04A32A397}"/>
          </ac:graphicFrameMkLst>
        </pc:graphicFrameChg>
        <pc:graphicFrameChg chg="add del mod">
          <ac:chgData name="Huy Pham" userId="918db3a1909f15e0" providerId="LiveId" clId="{F19965F6-5506-42AE-B8AF-E67348EDD155}" dt="2024-05-02T07:25:12.882" v="3810"/>
          <ac:graphicFrameMkLst>
            <pc:docMk/>
            <pc:sldMk cId="1776487164" sldId="484"/>
            <ac:graphicFrameMk id="105" creationId="{8C31833B-F246-19C9-9C93-2011B43C4219}"/>
          </ac:graphicFrameMkLst>
        </pc:graphicFrameChg>
        <pc:graphicFrameChg chg="add">
          <ac:chgData name="Huy Pham" userId="918db3a1909f15e0" providerId="LiveId" clId="{F19965F6-5506-42AE-B8AF-E67348EDD155}" dt="2024-05-02T07:25:11.001" v="3808"/>
          <ac:graphicFrameMkLst>
            <pc:docMk/>
            <pc:sldMk cId="1776487164" sldId="484"/>
            <ac:graphicFrameMk id="107" creationId="{59334B8C-B7A8-A640-0A3D-6F1F95A78E26}"/>
          </ac:graphicFrameMkLst>
        </pc:graphicFrameChg>
        <pc:graphicFrameChg chg="add del mod">
          <ac:chgData name="Huy Pham" userId="918db3a1909f15e0" providerId="LiveId" clId="{F19965F6-5506-42AE-B8AF-E67348EDD155}" dt="2024-05-02T07:25:23.308" v="3813"/>
          <ac:graphicFrameMkLst>
            <pc:docMk/>
            <pc:sldMk cId="1776487164" sldId="484"/>
            <ac:graphicFrameMk id="111" creationId="{224F8A89-452D-17A9-36C5-E5AE63E0A3F1}"/>
          </ac:graphicFrameMkLst>
        </pc:graphicFrameChg>
        <pc:graphicFrameChg chg="add del mod">
          <ac:chgData name="Huy Pham" userId="918db3a1909f15e0" providerId="LiveId" clId="{F19965F6-5506-42AE-B8AF-E67348EDD155}" dt="2024-05-02T07:32:28.283" v="3871"/>
          <ac:graphicFrameMkLst>
            <pc:docMk/>
            <pc:sldMk cId="1776487164" sldId="484"/>
            <ac:graphicFrameMk id="121" creationId="{274F6BC4-DD03-C975-B9D5-FE1A043B2E35}"/>
          </ac:graphicFrameMkLst>
        </pc:graphicFrame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2" creationId="{22E15079-642E-2003-F451-F7A1E8FF972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3" creationId="{C5FDA9FC-8B77-52ED-1972-F43105C3D75C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4" creationId="{467CEF7C-2F49-992D-B36A-61A2509BB1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7" creationId="{8AB06A70-5913-5843-EB89-42F5681BD088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9" creationId="{DB9B13DF-C02E-52CD-D29D-A0265BB49954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7" creationId="{3E88CFE7-B48B-973F-E8B8-278D8F54924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9" creationId="{66289186-C0D6-608C-BE6A-705FD5D4629E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41" creationId="{BE53D98F-4AB3-CC53-0AA1-CC81FFB04B21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7:23:19.439" v="3771" actId="21"/>
          <ac:cxnSpMkLst>
            <pc:docMk/>
            <pc:sldMk cId="1776487164" sldId="484"/>
            <ac:cxnSpMk id="43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1:24.928" v="3728" actId="14100"/>
          <ac:cxnSpMkLst>
            <pc:docMk/>
            <pc:sldMk cId="1776487164" sldId="484"/>
            <ac:cxnSpMk id="48" creationId="{2C4A39B2-3093-1E69-31D9-C4639EAC2B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5" creationId="{2F75E077-2342-DF43-79ED-52388ECE556B}"/>
          </ac:cxnSpMkLst>
        </pc:cxnChg>
        <pc:cxnChg chg="add mod">
          <ac:chgData name="Huy Pham" userId="918db3a1909f15e0" providerId="LiveId" clId="{F19965F6-5506-42AE-B8AF-E67348EDD155}" dt="2024-05-02T07:22:32.577" v="3755" actId="14100"/>
          <ac:cxnSpMkLst>
            <pc:docMk/>
            <pc:sldMk cId="1776487164" sldId="484"/>
            <ac:cxnSpMk id="58" creationId="{BA42351C-367A-8988-8A30-85B93F098E99}"/>
          </ac:cxnSpMkLst>
        </pc:cxnChg>
        <pc:cxnChg chg="del mod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70" creationId="{A8BA6D10-E254-9E97-67E4-5BD85D73FBA1}"/>
          </ac:cxnSpMkLst>
        </pc:cxnChg>
        <pc:cxnChg chg="add del mod">
          <ac:chgData name="Huy Pham" userId="918db3a1909f15e0" providerId="LiveId" clId="{F19965F6-5506-42AE-B8AF-E67348EDD155}" dt="2024-05-02T07:24:14.075" v="3789" actId="21"/>
          <ac:cxnSpMkLst>
            <pc:docMk/>
            <pc:sldMk cId="1776487164" sldId="484"/>
            <ac:cxnSpMk id="79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4:01.651" v="3788" actId="1037"/>
          <ac:cxnSpMkLst>
            <pc:docMk/>
            <pc:sldMk cId="1776487164" sldId="484"/>
            <ac:cxnSpMk id="82" creationId="{39454F2A-AE58-8DBE-775A-C86FA300F71B}"/>
          </ac:cxnSpMkLst>
        </pc:cxnChg>
        <pc:cxnChg chg="add mod">
          <ac:chgData name="Huy Pham" userId="918db3a1909f15e0" providerId="LiveId" clId="{F19965F6-5506-42AE-B8AF-E67348EDD155}" dt="2024-05-02T07:24:14.392" v="3790"/>
          <ac:cxnSpMkLst>
            <pc:docMk/>
            <pc:sldMk cId="1776487164" sldId="484"/>
            <ac:cxnSpMk id="87" creationId="{39638E5D-7FF4-A19C-E334-A358EE3ED731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2:25:40.531" v="5686"/>
        <pc:sldMkLst>
          <pc:docMk/>
          <pc:sldMk cId="346737258" sldId="485"/>
        </pc:sldMkLst>
        <pc:spChg chg="mod">
          <ac:chgData name="Huy Pham" userId="918db3a1909f15e0" providerId="LiveId" clId="{F19965F6-5506-42AE-B8AF-E67348EDD155}" dt="2024-05-02T07:34:38.997" v="3927" actId="1076"/>
          <ac:spMkLst>
            <pc:docMk/>
            <pc:sldMk cId="346737258" sldId="485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34:34.797" v="3926" actId="14100"/>
          <ac:spMkLst>
            <pc:docMk/>
            <pc:sldMk cId="346737258" sldId="485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34:27.057" v="3924" actId="14100"/>
          <ac:spMkLst>
            <pc:docMk/>
            <pc:sldMk cId="346737258" sldId="485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1" creationId="{BB3FBF28-5054-DFE4-3313-3DE27BB9F868}"/>
          </ac:spMkLst>
        </pc:spChg>
        <pc:spChg chg="add mod">
          <ac:chgData name="Huy Pham" userId="918db3a1909f15e0" providerId="LiveId" clId="{F19965F6-5506-42AE-B8AF-E67348EDD155}" dt="2024-05-02T07:35:06.174" v="3932" actId="1076"/>
          <ac:spMkLst>
            <pc:docMk/>
            <pc:sldMk cId="346737258" sldId="485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5" creationId="{ED509A18-D4E3-BCCA-F2EA-1C37C1637CE2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40" creationId="{5F737424-072B-5E9C-9A14-24482701ACF5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5" creationId="{7F4B1582-F4ED-79EF-F2BA-8F29262386D3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8" creationId="{794487FE-A3F7-E96B-B04B-EED8B7D454B5}"/>
          </ac:spMkLst>
        </pc:spChg>
        <pc:spChg chg="add del mod">
          <ac:chgData name="Huy Pham" userId="918db3a1909f15e0" providerId="LiveId" clId="{F19965F6-5506-42AE-B8AF-E67348EDD155}" dt="2024-05-02T07:38:04.399" v="3986" actId="21"/>
          <ac:spMkLst>
            <pc:docMk/>
            <pc:sldMk cId="346737258" sldId="485"/>
            <ac:spMk id="51" creationId="{F29EFBF6-C2B4-9D56-4591-13151FAAA2C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3" creationId="{80138A80-8ECE-A982-DDC2-7EC8F7F78699}"/>
          </ac:spMkLst>
        </pc:spChg>
        <pc:spChg chg="add del mod">
          <ac:chgData name="Huy Pham" userId="918db3a1909f15e0" providerId="LiveId" clId="{F19965F6-5506-42AE-B8AF-E67348EDD155}" dt="2024-05-02T07:37:51.629" v="3980" actId="21"/>
          <ac:spMkLst>
            <pc:docMk/>
            <pc:sldMk cId="346737258" sldId="485"/>
            <ac:spMk id="54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83" creationId="{27EE94F4-3152-37FA-DD52-0B1332177E8C}"/>
          </ac:spMkLst>
        </pc:spChg>
        <pc:spChg chg="add del mod">
          <ac:chgData name="Huy Pham" userId="918db3a1909f15e0" providerId="LiveId" clId="{F19965F6-5506-42AE-B8AF-E67348EDD155}" dt="2024-05-02T07:37:59.060" v="3984" actId="21"/>
          <ac:spMkLst>
            <pc:docMk/>
            <pc:sldMk cId="346737258" sldId="485"/>
            <ac:spMk id="85" creationId="{E0749F10-BA1F-72D1-8338-C2D49788EBFC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50:00.556" v="4132" actId="1076"/>
          <ac:spMkLst>
            <pc:docMk/>
            <pc:sldMk cId="346737258" sldId="485"/>
            <ac:spMk id="101" creationId="{9FBD3628-FC8D-E0C8-79AE-AA16E12EA5FB}"/>
          </ac:spMkLst>
        </pc:spChg>
        <pc:spChg chg="add mod">
          <ac:chgData name="Huy Pham" userId="918db3a1909f15e0" providerId="LiveId" clId="{F19965F6-5506-42AE-B8AF-E67348EDD155}" dt="2024-05-02T07:49:44.545" v="4130" actId="14100"/>
          <ac:spMkLst>
            <pc:docMk/>
            <pc:sldMk cId="346737258" sldId="485"/>
            <ac:spMk id="102" creationId="{30C0A7EF-B9C1-E21A-523F-B7B0256FC5D8}"/>
          </ac:spMkLst>
        </pc:spChg>
        <pc:spChg chg="add mod">
          <ac:chgData name="Huy Pham" userId="918db3a1909f15e0" providerId="LiveId" clId="{F19965F6-5506-42AE-B8AF-E67348EDD155}" dt="2024-05-02T07:50:09.704" v="4134" actId="1076"/>
          <ac:spMkLst>
            <pc:docMk/>
            <pc:sldMk cId="346737258" sldId="485"/>
            <ac:spMk id="103" creationId="{60A2D5A4-5D04-02B5-2410-12CAC21C54F8}"/>
          </ac:spMkLst>
        </pc:spChg>
        <pc:spChg chg="add mod">
          <ac:chgData name="Huy Pham" userId="918db3a1909f15e0" providerId="LiveId" clId="{F19965F6-5506-42AE-B8AF-E67348EDD155}" dt="2024-05-02T07:50:17.193" v="4135" actId="1076"/>
          <ac:spMkLst>
            <pc:docMk/>
            <pc:sldMk cId="346737258" sldId="485"/>
            <ac:spMk id="104" creationId="{4E032CCE-5FAD-C08A-9CFC-B80B15271B2A}"/>
          </ac:spMkLst>
        </pc:spChg>
        <pc:spChg chg="add mod">
          <ac:chgData name="Huy Pham" userId="918db3a1909f15e0" providerId="LiveId" clId="{F19965F6-5506-42AE-B8AF-E67348EDD155}" dt="2024-05-02T07:50:46.769" v="4146" actId="1035"/>
          <ac:spMkLst>
            <pc:docMk/>
            <pc:sldMk cId="346737258" sldId="485"/>
            <ac:spMk id="106" creationId="{6E6503FD-AB42-942E-98BD-7D8FF319AB06}"/>
          </ac:spMkLst>
        </pc:spChg>
        <pc:spChg chg="add mod">
          <ac:chgData name="Huy Pham" userId="918db3a1909f15e0" providerId="LiveId" clId="{F19965F6-5506-42AE-B8AF-E67348EDD155}" dt="2024-05-02T07:50:41.970" v="4143" actId="1076"/>
          <ac:spMkLst>
            <pc:docMk/>
            <pc:sldMk cId="346737258" sldId="485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8" creationId="{254403E1-4304-FED4-0AC5-D19DD8858E12}"/>
          </ac:spMkLst>
        </pc:spChg>
        <pc:spChg chg="add mod">
          <ac:chgData name="Huy Pham" userId="918db3a1909f15e0" providerId="LiveId" clId="{F19965F6-5506-42AE-B8AF-E67348EDD155}" dt="2024-05-02T07:50:58.325" v="4149" actId="1076"/>
          <ac:spMkLst>
            <pc:docMk/>
            <pc:sldMk cId="346737258" sldId="485"/>
            <ac:spMk id="110" creationId="{695C1BE1-7900-01E0-170E-33CE2B202234}"/>
          </ac:spMkLst>
        </pc:spChg>
        <pc:spChg chg="add mod">
          <ac:chgData name="Huy Pham" userId="918db3a1909f15e0" providerId="LiveId" clId="{F19965F6-5506-42AE-B8AF-E67348EDD155}" dt="2024-05-02T07:51:09.073" v="4151" actId="1076"/>
          <ac:spMkLst>
            <pc:docMk/>
            <pc:sldMk cId="346737258" sldId="485"/>
            <ac:spMk id="111" creationId="{55B1B6C6-BF3C-2666-47BF-90DC4A66FFD1}"/>
          </ac:spMkLst>
        </pc:spChg>
        <pc:spChg chg="add mod">
          <ac:chgData name="Huy Pham" userId="918db3a1909f15e0" providerId="LiveId" clId="{F19965F6-5506-42AE-B8AF-E67348EDD155}" dt="2024-05-02T07:51:15.437" v="4154" actId="1076"/>
          <ac:spMkLst>
            <pc:docMk/>
            <pc:sldMk cId="346737258" sldId="485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52:20.201" v="4170" actId="14100"/>
          <ac:spMkLst>
            <pc:docMk/>
            <pc:sldMk cId="346737258" sldId="485"/>
            <ac:spMk id="114" creationId="{7181DF25-DA28-881C-079C-B7CC4E0B35B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7:34:04.307" v="3918"/>
          <ac:graphicFrameMkLst>
            <pc:docMk/>
            <pc:sldMk cId="346737258" sldId="485"/>
            <ac:graphicFrameMk id="21" creationId="{C1A54874-E982-4064-D05A-F893B58386C2}"/>
          </ac:graphicFrameMkLst>
        </pc:graphicFrame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17" creationId="{79EB3EC5-C360-6176-C41B-93AA147DD3E1}"/>
          </ac:picMkLst>
        </pc:picChg>
        <pc:picChg chg="add mod">
          <ac:chgData name="Huy Pham" userId="918db3a1909f15e0" providerId="LiveId" clId="{F19965F6-5506-42AE-B8AF-E67348EDD155}" dt="2024-05-02T07:54:21.887" v="4182" actId="1076"/>
          <ac:picMkLst>
            <pc:docMk/>
            <pc:sldMk cId="346737258" sldId="485"/>
            <ac:picMk id="118" creationId="{D4213AE9-9028-FD95-2E43-6148ECF32B5B}"/>
          </ac:picMkLst>
        </pc:pic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2" creationId="{CCFA3326-03B4-16FB-C28A-446538AA64E9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3" creationId="{FA6A0831-6493-50D2-0850-ECC681D99C0E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37" creationId="{CC1AA4C3-A69C-9B2A-6401-D0C8A4B50002}"/>
          </ac:cxnSpMkLst>
        </pc:cxnChg>
        <pc:cxnChg chg="add del mod">
          <ac:chgData name="Huy Pham" userId="918db3a1909f15e0" providerId="LiveId" clId="{F19965F6-5506-42AE-B8AF-E67348EDD155}" dt="2024-05-02T07:37:56.359" v="3982" actId="21"/>
          <ac:cxnSpMkLst>
            <pc:docMk/>
            <pc:sldMk cId="346737258" sldId="485"/>
            <ac:cxnSpMk id="39" creationId="{E46D4BCF-411F-DAEE-295B-8CF69AA4FBA1}"/>
          </ac:cxnSpMkLst>
        </pc:cxnChg>
        <pc:cxnChg chg="add del mod">
          <ac:chgData name="Huy Pham" userId="918db3a1909f15e0" providerId="LiveId" clId="{F19965F6-5506-42AE-B8AF-E67348EDD155}" dt="2024-05-02T07:37:32.548" v="3973" actId="21"/>
          <ac:cxnSpMkLst>
            <pc:docMk/>
            <pc:sldMk cId="346737258" sldId="485"/>
            <ac:cxnSpMk id="4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42" creationId="{8D163277-295F-AAA1-0A9D-158D6DCFD21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4" creationId="{2B93A29F-5C36-4AF1-536F-8ECB5D04BF8B}"/>
          </ac:cxnSpMkLst>
        </pc:cxnChg>
        <pc:cxnChg chg="add del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6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9" creationId="{85EF0C77-F1A6-BC63-4B4A-627B4382D203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70" creationId="{A8BA6D10-E254-9E97-67E4-5BD85D73FBA1}"/>
          </ac:cxnSpMkLst>
        </pc:cxnChg>
        <pc:cxnChg chg="add mod">
          <ac:chgData name="Huy Pham" userId="918db3a1909f15e0" providerId="LiveId" clId="{F19965F6-5506-42AE-B8AF-E67348EDD155}" dt="2024-05-02T07:37:26.628" v="3971"/>
          <ac:cxnSpMkLst>
            <pc:docMk/>
            <pc:sldMk cId="346737258" sldId="485"/>
            <ac:cxnSpMk id="80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1" creationId="{35717CD5-615E-8921-FDB8-3AEFC97E3091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2:26:05.717" v="5687"/>
        <pc:sldMkLst>
          <pc:docMk/>
          <pc:sldMk cId="3053890648" sldId="486"/>
        </pc:sldMkLst>
        <pc:spChg chg="del mod">
          <ac:chgData name="Huy Pham" userId="918db3a1909f15e0" providerId="LiveId" clId="{F19965F6-5506-42AE-B8AF-E67348EDD155}" dt="2024-05-02T07:57:04.878" v="4207" actId="478"/>
          <ac:spMkLst>
            <pc:docMk/>
            <pc:sldMk cId="3053890648" sldId="486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57:45.527" v="4214" actId="14100"/>
          <ac:spMkLst>
            <pc:docMk/>
            <pc:sldMk cId="3053890648" sldId="486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7:55:11.561" v="4186" actId="478"/>
          <ac:spMkLst>
            <pc:docMk/>
            <pc:sldMk cId="3053890648" sldId="486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57:59.908" v="4222" actId="1035"/>
          <ac:spMkLst>
            <pc:docMk/>
            <pc:sldMk cId="3053890648" sldId="486"/>
            <ac:spMk id="28" creationId="{74938B9C-F766-7878-2536-9BF92C9E3C5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3" creationId="{AA5CA374-BAB2-82CA-9F01-07772647536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5" creationId="{7F4B1582-F4ED-79EF-F2BA-8F29262386D3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7" creationId="{0925695B-7987-5C25-8FB2-5581719C244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7:55:23.722" v="4190"/>
          <ac:graphicFrameMkLst>
            <pc:docMk/>
            <pc:sldMk cId="3053890648" sldId="486"/>
            <ac:graphicFrameMk id="21" creationId="{8A7974C4-8B8B-3DEB-4D1D-C3D879132D5F}"/>
          </ac:graphicFrameMkLst>
        </pc:graphicFrameChg>
        <pc:picChg chg="add del mod">
          <ac:chgData name="Huy Pham" userId="918db3a1909f15e0" providerId="LiveId" clId="{F19965F6-5506-42AE-B8AF-E67348EDD155}" dt="2024-05-02T07:58:53.007" v="4223" actId="478"/>
          <ac:picMkLst>
            <pc:docMk/>
            <pc:sldMk cId="3053890648" sldId="486"/>
            <ac:picMk id="30" creationId="{E0E3E953-6387-8245-5B8E-0E47EE88E1A3}"/>
          </ac:picMkLst>
        </pc:picChg>
        <pc:picChg chg="add mod">
          <ac:chgData name="Huy Pham" userId="918db3a1909f15e0" providerId="LiveId" clId="{F19965F6-5506-42AE-B8AF-E67348EDD155}" dt="2024-05-02T08:00:17.689" v="4241" actId="14100"/>
          <ac:picMkLst>
            <pc:docMk/>
            <pc:sldMk cId="3053890648" sldId="486"/>
            <ac:picMk id="34" creationId="{354CE290-13BE-7188-5759-C6973F130869}"/>
          </ac:picMkLst>
        </pc:picChg>
        <pc:picChg chg="del">
          <ac:chgData name="Huy Pham" userId="918db3a1909f15e0" providerId="LiveId" clId="{F19965F6-5506-42AE-B8AF-E67348EDD155}" dt="2024-05-02T07:55:03.893" v="4184" actId="478"/>
          <ac:picMkLst>
            <pc:docMk/>
            <pc:sldMk cId="3053890648" sldId="486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2:35:00.347" v="5857"/>
        <pc:sldMkLst>
          <pc:docMk/>
          <pc:sldMk cId="1843117191" sldId="487"/>
        </pc:sldMkLst>
        <pc:spChg chg="mod">
          <ac:chgData name="Huy Pham" userId="918db3a1909f15e0" providerId="LiveId" clId="{F19965F6-5506-42AE-B8AF-E67348EDD155}" dt="2024-05-02T08:03:45.888" v="4400" actId="14100"/>
          <ac:spMkLst>
            <pc:docMk/>
            <pc:sldMk cId="1843117191" sldId="487"/>
            <ac:spMk id="10" creationId="{44196311-251D-0BF6-3CAC-71334AF1B751}"/>
          </ac:spMkLst>
        </pc:spChg>
        <pc:spChg chg="mod">
          <ac:chgData name="Huy Pham" userId="918db3a1909f15e0" providerId="LiveId" clId="{F19965F6-5506-42AE-B8AF-E67348EDD155}" dt="2024-05-02T08:03:21.480" v="4386" actId="14100"/>
          <ac:spMkLst>
            <pc:docMk/>
            <pc:sldMk cId="1843117191" sldId="487"/>
            <ac:spMk id="13" creationId="{75210F64-84EB-A3C0-234B-38A4D7D9FBE3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4" creationId="{86BD122A-D896-AE1A-CD88-D3B3D172304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5" creationId="{282D74E4-1003-5B7C-1EA7-60F9BB4EB754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6" creationId="{5E342325-AA35-5CF7-9DC1-0C2E646513BD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7" creationId="{2C338DCF-3CA8-8E7B-EEBE-8592565B8E3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8" creationId="{97AA56F7-A511-872B-83CF-6C482CB250E8}"/>
          </ac:spMkLst>
        </pc:spChg>
        <pc:spChg chg="mod">
          <ac:chgData name="Huy Pham" userId="918db3a1909f15e0" providerId="LiveId" clId="{F19965F6-5506-42AE-B8AF-E67348EDD155}" dt="2024-05-02T08:32:38.385" v="4508" actId="14100"/>
          <ac:spMkLst>
            <pc:docMk/>
            <pc:sldMk cId="1843117191" sldId="487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8:37:08.412" v="4544" actId="1076"/>
          <ac:spMkLst>
            <pc:docMk/>
            <pc:sldMk cId="1843117191" sldId="487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23T02:27:30.825" v="5694"/>
          <ac:spMkLst>
            <pc:docMk/>
            <pc:sldMk cId="1843117191" sldId="487"/>
            <ac:spMk id="21" creationId="{D7A6A8D8-BAD4-91F8-A5E1-2399BB9E0EDA}"/>
          </ac:spMkLst>
        </pc:spChg>
        <pc:spChg chg="add mod">
          <ac:chgData name="Huy Pham" userId="918db3a1909f15e0" providerId="LiveId" clId="{F19965F6-5506-42AE-B8AF-E67348EDD155}" dt="2024-05-23T02:27:41.093" v="5697"/>
          <ac:spMkLst>
            <pc:docMk/>
            <pc:sldMk cId="1843117191" sldId="487"/>
            <ac:spMk id="22" creationId="{D9FB3223-62B1-1DB2-CF67-E82BF884BD26}"/>
          </ac:spMkLst>
        </pc:spChg>
        <pc:spChg chg="add del mod">
          <ac:chgData name="Huy Pham" userId="918db3a1909f15e0" providerId="LiveId" clId="{F19965F6-5506-42AE-B8AF-E67348EDD155}" dt="2024-05-23T02:34:54.322" v="5856" actId="1076"/>
          <ac:spMkLst>
            <pc:docMk/>
            <pc:sldMk cId="1843117191" sldId="487"/>
            <ac:spMk id="24" creationId="{53D8A0C9-3396-1B15-2982-D10598EB2E68}"/>
          </ac:spMkLst>
        </pc:spChg>
        <pc:spChg chg="add mod">
          <ac:chgData name="Huy Pham" userId="918db3a1909f15e0" providerId="LiveId" clId="{F19965F6-5506-42AE-B8AF-E67348EDD155}" dt="2024-05-02T08:36:55.374" v="4542" actId="1076"/>
          <ac:spMkLst>
            <pc:docMk/>
            <pc:sldMk cId="1843117191" sldId="487"/>
            <ac:spMk id="25" creationId="{01C3D5B0-D507-F1B6-79BB-68ECC719D4D3}"/>
          </ac:spMkLst>
        </pc:spChg>
        <pc:spChg chg="del mod">
          <ac:chgData name="Huy Pham" userId="918db3a1909f15e0" providerId="LiveId" clId="{F19965F6-5506-42AE-B8AF-E67348EDD155}" dt="2024-05-02T08:28:54.162" v="4403" actId="478"/>
          <ac:spMkLst>
            <pc:docMk/>
            <pc:sldMk cId="1843117191" sldId="487"/>
            <ac:spMk id="25" creationId="{36C31354-E7BF-66DB-59D3-8F462CB831EF}"/>
          </ac:spMkLst>
        </pc:spChg>
        <pc:spChg chg="add del">
          <ac:chgData name="Huy Pham" userId="918db3a1909f15e0" providerId="LiveId" clId="{F19965F6-5506-42AE-B8AF-E67348EDD155}" dt="2024-05-23T02:34:46.377" v="5852"/>
          <ac:spMkLst>
            <pc:docMk/>
            <pc:sldMk cId="1843117191" sldId="487"/>
            <ac:spMk id="29" creationId="{9595CAF2-E2A9-C228-05A1-8C8580949E8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3" creationId="{A7A21271-60D8-CE53-85CE-982D919E0AA8}"/>
          </ac:spMkLst>
        </pc:spChg>
        <pc:spChg chg="add mod">
          <ac:chgData name="Huy Pham" userId="918db3a1909f15e0" providerId="LiveId" clId="{F19965F6-5506-42AE-B8AF-E67348EDD155}" dt="2024-05-23T02:27:26.388" v="5692" actId="1076"/>
          <ac:spMkLst>
            <pc:docMk/>
            <pc:sldMk cId="1843117191" sldId="487"/>
            <ac:spMk id="35" creationId="{D2BE86FC-ECDC-8AF8-01FD-857AFACDE01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6" creationId="{65B3BAB9-BA5D-897C-170E-13731B77E954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6" creationId="{987DB672-7B3A-8014-4075-269E0E16D1EF}"/>
          </ac:spMkLst>
        </pc:spChg>
        <pc:spChg chg="add del mod">
          <ac:chgData name="Huy Pham" userId="918db3a1909f15e0" providerId="LiveId" clId="{F19965F6-5506-42AE-B8AF-E67348EDD155}" dt="2024-05-23T02:27:30.299" v="5693" actId="21"/>
          <ac:spMkLst>
            <pc:docMk/>
            <pc:sldMk cId="1843117191" sldId="487"/>
            <ac:spMk id="37" creationId="{D7A6A8D8-BAD4-91F8-A5E1-2399BB9E0EDA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8" creationId="{3F888278-148C-DAEB-4BF8-3BED4A9D1F79}"/>
          </ac:spMkLst>
        </pc:spChg>
        <pc:spChg chg="add del mod">
          <ac:chgData name="Huy Pham" userId="918db3a1909f15e0" providerId="LiveId" clId="{F19965F6-5506-42AE-B8AF-E67348EDD155}" dt="2024-05-02T08:41:56.781" v="4602" actId="478"/>
          <ac:spMkLst>
            <pc:docMk/>
            <pc:sldMk cId="1843117191" sldId="487"/>
            <ac:spMk id="39" creationId="{73408BFC-C5E4-8AD6-9192-09E14C4AC980}"/>
          </ac:spMkLst>
        </pc:spChg>
        <pc:spChg chg="add del mod">
          <ac:chgData name="Huy Pham" userId="918db3a1909f15e0" providerId="LiveId" clId="{F19965F6-5506-42AE-B8AF-E67348EDD155}" dt="2024-05-23T02:27:40.813" v="5696" actId="21"/>
          <ac:spMkLst>
            <pc:docMk/>
            <pc:sldMk cId="1843117191" sldId="487"/>
            <ac:spMk id="40" creationId="{D9FB3223-62B1-1DB2-CF67-E82BF884BD26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1" creationId="{AA2EE19F-0BA3-3EAF-50E5-2D9A2D54F101}"/>
          </ac:spMkLst>
        </pc:spChg>
        <pc:spChg chg="add mod">
          <ac:chgData name="Huy Pham" userId="918db3a1909f15e0" providerId="LiveId" clId="{F19965F6-5506-42AE-B8AF-E67348EDD155}" dt="2024-05-02T08:41:41.968" v="4598" actId="20577"/>
          <ac:spMkLst>
            <pc:docMk/>
            <pc:sldMk cId="1843117191" sldId="487"/>
            <ac:spMk id="42" creationId="{09415FD1-99AB-6824-26D8-1717010CD511}"/>
          </ac:spMkLst>
        </pc:spChg>
        <pc:spChg chg="add mod">
          <ac:chgData name="Huy Pham" userId="918db3a1909f15e0" providerId="LiveId" clId="{F19965F6-5506-42AE-B8AF-E67348EDD155}" dt="2024-05-02T08:41:26.720" v="4591" actId="1076"/>
          <ac:spMkLst>
            <pc:docMk/>
            <pc:sldMk cId="1843117191" sldId="487"/>
            <ac:spMk id="43" creationId="{7FD7F8D5-93C0-7570-68A7-DAE495AA208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23T02:27:38.768" v="5695" actId="1076"/>
          <ac:spMkLst>
            <pc:docMk/>
            <pc:sldMk cId="1843117191" sldId="487"/>
            <ac:spMk id="44" creationId="{D7C428EB-9CB7-4046-009D-02B373FEDD2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5" creationId="{7F4B1582-F4ED-79EF-F2BA-8F29262386D3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5" creationId="{E6562F3C-0C24-17B2-2EA9-1BCF3004B9BB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6" creationId="{DE75816D-75C8-02F0-1F19-108A1A16311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8:38:05.106" v="4552" actId="1076"/>
          <ac:spMkLst>
            <pc:docMk/>
            <pc:sldMk cId="1843117191" sldId="487"/>
            <ac:spMk id="47" creationId="{71620AFC-C522-9E97-FDBE-98A435FAE577}"/>
          </ac:spMkLst>
        </pc:spChg>
        <pc:spChg chg="add mod">
          <ac:chgData name="Huy Pham" userId="918db3a1909f15e0" providerId="LiveId" clId="{F19965F6-5506-42AE-B8AF-E67348EDD155}" dt="2024-05-02T08:38:02.496" v="4551" actId="1076"/>
          <ac:spMkLst>
            <pc:docMk/>
            <pc:sldMk cId="1843117191" sldId="487"/>
            <ac:spMk id="48" creationId="{5FEF4A4D-11CF-0E0D-C22A-790DEDB0ED0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8" creationId="{3E36AE2C-352D-A9FF-CF06-37494A73A509}"/>
          </ac:spMkLst>
        </pc:spChg>
        <pc:spChg chg="add mod">
          <ac:chgData name="Huy Pham" userId="918db3a1909f15e0" providerId="LiveId" clId="{F19965F6-5506-42AE-B8AF-E67348EDD155}" dt="2024-05-02T08:42:12.852" v="4607" actId="20577"/>
          <ac:spMkLst>
            <pc:docMk/>
            <pc:sldMk cId="1843117191" sldId="487"/>
            <ac:spMk id="64" creationId="{E6551C45-6CEA-4D54-7695-A43AD460E1A6}"/>
          </ac:spMkLst>
        </pc:spChg>
        <pc:spChg chg="add mod">
          <ac:chgData name="Huy Pham" userId="918db3a1909f15e0" providerId="LiveId" clId="{F19965F6-5506-42AE-B8AF-E67348EDD155}" dt="2024-05-02T08:43:17.308" v="4623" actId="1076"/>
          <ac:spMkLst>
            <pc:docMk/>
            <pc:sldMk cId="1843117191" sldId="487"/>
            <ac:spMk id="65" creationId="{8C472E47-987B-4A08-1CBC-000D39AB2D61}"/>
          </ac:spMkLst>
        </pc:spChg>
        <pc:spChg chg="add mod">
          <ac:chgData name="Huy Pham" userId="918db3a1909f15e0" providerId="LiveId" clId="{F19965F6-5506-42AE-B8AF-E67348EDD155}" dt="2024-05-02T08:43:24.358" v="4630" actId="1036"/>
          <ac:spMkLst>
            <pc:docMk/>
            <pc:sldMk cId="1843117191" sldId="487"/>
            <ac:spMk id="66" creationId="{3522A146-6301-2BC2-84EF-629CC2B0E73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8:29:57.506" v="4487"/>
          <ac:graphicFrameMkLst>
            <pc:docMk/>
            <pc:sldMk cId="1843117191" sldId="487"/>
            <ac:graphicFrameMk id="21" creationId="{8E81A7E2-D0A7-E9BF-21DD-5C5AE44167BD}"/>
          </ac:graphicFrameMkLst>
        </pc:graphicFrameChg>
        <pc:graphicFrameChg chg="add del mod">
          <ac:chgData name="Huy Pham" userId="918db3a1909f15e0" providerId="LiveId" clId="{F19965F6-5506-42AE-B8AF-E67348EDD155}" dt="2024-05-02T08:31:07.749" v="4491"/>
          <ac:graphicFrameMkLst>
            <pc:docMk/>
            <pc:sldMk cId="1843117191" sldId="487"/>
            <ac:graphicFrameMk id="22" creationId="{95CE36DB-32E0-15E5-60A8-8EFCBC78B749}"/>
          </ac:graphicFrameMkLst>
        </pc:graphicFrameChg>
        <pc:graphicFrameChg chg="add del mod">
          <ac:chgData name="Huy Pham" userId="918db3a1909f15e0" providerId="LiveId" clId="{F19965F6-5506-42AE-B8AF-E67348EDD155}" dt="2024-05-02T08:31:51.684" v="4495"/>
          <ac:graphicFrameMkLst>
            <pc:docMk/>
            <pc:sldMk cId="1843117191" sldId="487"/>
            <ac:graphicFrameMk id="23" creationId="{3A7E5DDE-24F0-1735-1BD7-87AB497A3597}"/>
          </ac:graphicFrameMkLst>
        </pc:graphicFrameChg>
        <pc:picChg chg="add del mod">
          <ac:chgData name="Huy Pham" userId="918db3a1909f15e0" providerId="LiveId" clId="{F19965F6-5506-42AE-B8AF-E67348EDD155}" dt="2024-05-02T08:34:17.341" v="4515" actId="478"/>
          <ac:picMkLst>
            <pc:docMk/>
            <pc:sldMk cId="1843117191" sldId="487"/>
            <ac:picMk id="49" creationId="{25D19A64-140C-227F-3D5A-C3A9FC2C23B0}"/>
          </ac:picMkLst>
        </pc:picChg>
        <pc:picChg chg="add del mod">
          <ac:chgData name="Huy Pham" userId="918db3a1909f15e0" providerId="LiveId" clId="{F19965F6-5506-42AE-B8AF-E67348EDD155}" dt="2024-05-02T08:48:35.038" v="4632" actId="478"/>
          <ac:picMkLst>
            <pc:docMk/>
            <pc:sldMk cId="1843117191" sldId="487"/>
            <ac:picMk id="55" creationId="{578B7E85-F4B2-CE35-501A-55C624EAFB9C}"/>
          </ac:picMkLst>
        </pc:picChg>
        <pc:picChg chg="del">
          <ac:chgData name="Huy Pham" userId="918db3a1909f15e0" providerId="LiveId" clId="{F19965F6-5506-42AE-B8AF-E67348EDD155}" dt="2024-05-02T08:28:46.733" v="4401" actId="478"/>
          <ac:picMkLst>
            <pc:docMk/>
            <pc:sldMk cId="1843117191" sldId="487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4" creationId="{1DF60176-4179-238D-1F4F-2941CF4FBFCE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6" creationId="{A4698DAD-4F57-1989-D88B-8D4643850825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7" creationId="{5C719756-8107-6447-DB00-7BA7F995D59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7" creationId="{B7D72CA0-A1CB-245C-39FC-DC04A090488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8" creationId="{E1112DA4-4AAE-7223-D172-DA0099C26324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9" creationId="{03E8C7D1-90A4-6C28-7D7E-2E1FB3272A2E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9" creationId="{B9876DD6-2945-9694-B41D-5A7789A778C5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1" creationId="{F864B0E7-DB9E-E2C3-8B31-3141D0C4065D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2" creationId="{5C153CF5-CEB6-3E5E-487B-952DE9F3744A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3" creationId="{879709A1-DA9F-4216-6FDA-72A8F218E0E0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4" creationId="{C44CB1D4-E844-5626-83EC-0BA18F777B06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50" creationId="{A5CE58BB-0428-A750-EEB3-1D5F55420343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6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57" creationId="{00B07E20-C36E-D005-B991-3EAA43251858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08:39:36.657" v="4564"/>
          <ac:cxnSpMkLst>
            <pc:docMk/>
            <pc:sldMk cId="1843117191" sldId="487"/>
            <ac:cxnSpMk id="59" creationId="{420CB9C9-E49B-5399-E987-FD72955FCCDC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60" creationId="{493CD711-E7FF-7F30-4F8B-72F27E0AE8EC}"/>
          </ac:cxnSpMkLst>
        </pc:cxnChg>
        <pc:cxnChg chg="add mod">
          <ac:chgData name="Huy Pham" userId="918db3a1909f15e0" providerId="LiveId" clId="{F19965F6-5506-42AE-B8AF-E67348EDD155}" dt="2024-05-02T08:41:00.042" v="4585" actId="1076"/>
          <ac:cxnSpMkLst>
            <pc:docMk/>
            <pc:sldMk cId="1843117191" sldId="487"/>
            <ac:cxnSpMk id="63" creationId="{EEA99DEE-9F05-D90C-9DD1-EC667D5772B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6" creationId="{E46D4BCF-411F-DAEE-295B-8CF69AA4FBA1}"/>
          </ac:cxnSpMkLst>
        </pc:cxnChg>
      </pc:sldChg>
      <pc:sldChg chg="add del">
        <pc:chgData name="Huy Pham" userId="918db3a1909f15e0" providerId="LiveId" clId="{F19965F6-5506-42AE-B8AF-E67348EDD155}" dt="2024-05-02T08:49:02.370" v="4633" actId="47"/>
        <pc:sldMkLst>
          <pc:docMk/>
          <pc:sldMk cId="151105976" sldId="488"/>
        </pc:sldMkLst>
      </pc:sldChg>
      <pc:sldChg chg="addSp modSp add mod modAnim">
        <pc:chgData name="Huy Pham" userId="918db3a1909f15e0" providerId="LiveId" clId="{F19965F6-5506-42AE-B8AF-E67348EDD155}" dt="2024-05-23T02:41:42.627" v="5865"/>
        <pc:sldMkLst>
          <pc:docMk/>
          <pc:sldMk cId="3367471301" sldId="488"/>
        </pc:sldMkLst>
        <pc:spChg chg="add mod">
          <ac:chgData name="Huy Pham" userId="918db3a1909f15e0" providerId="LiveId" clId="{F19965F6-5506-42AE-B8AF-E67348EDD155}" dt="2024-05-02T09:00:05.292" v="4739" actId="1076"/>
          <ac:spMkLst>
            <pc:docMk/>
            <pc:sldMk cId="3367471301" sldId="488"/>
            <ac:spMk id="24" creationId="{3A7470E2-6452-F0E3-E04B-DE4BEE896032}"/>
          </ac:spMkLst>
        </pc:spChg>
        <pc:spChg chg="add mod">
          <ac:chgData name="Huy Pham" userId="918db3a1909f15e0" providerId="LiveId" clId="{F19965F6-5506-42AE-B8AF-E67348EDD155}" dt="2024-05-02T09:00:34.902" v="4748" actId="1076"/>
          <ac:spMkLst>
            <pc:docMk/>
            <pc:sldMk cId="3367471301" sldId="488"/>
            <ac:spMk id="28" creationId="{96CC6BA7-F3D3-FE07-615D-7443C8F2025F}"/>
          </ac:spMkLst>
        </pc:spChg>
        <pc:spChg chg="add mod">
          <ac:chgData name="Huy Pham" userId="918db3a1909f15e0" providerId="LiveId" clId="{F19965F6-5506-42AE-B8AF-E67348EDD155}" dt="2024-05-02T09:00:44.539" v="4754" actId="1038"/>
          <ac:spMkLst>
            <pc:docMk/>
            <pc:sldMk cId="3367471301" sldId="488"/>
            <ac:spMk id="29" creationId="{F557757B-C0C7-47E2-56EA-F69E44DCB2F1}"/>
          </ac:spMkLst>
        </pc:spChg>
        <pc:spChg chg="add mod">
          <ac:chgData name="Huy Pham" userId="918db3a1909f15e0" providerId="LiveId" clId="{F19965F6-5506-42AE-B8AF-E67348EDD155}" dt="2024-05-02T09:02:32.445" v="4789" actId="1076"/>
          <ac:spMkLst>
            <pc:docMk/>
            <pc:sldMk cId="3367471301" sldId="488"/>
            <ac:spMk id="31" creationId="{FAA94195-533D-10A2-C0CA-5B6A0BF5493A}"/>
          </ac:spMkLst>
        </pc:spChg>
        <pc:spChg chg="add mod">
          <ac:chgData name="Huy Pham" userId="918db3a1909f15e0" providerId="LiveId" clId="{F19965F6-5506-42AE-B8AF-E67348EDD155}" dt="2024-05-02T09:01:46.571" v="4771" actId="1076"/>
          <ac:spMkLst>
            <pc:docMk/>
            <pc:sldMk cId="3367471301" sldId="488"/>
            <ac:spMk id="32" creationId="{2D216F37-AE6C-4C86-15D0-E9FE980FD479}"/>
          </ac:spMkLst>
        </pc:spChg>
        <pc:spChg chg="add mod">
          <ac:chgData name="Huy Pham" userId="918db3a1909f15e0" providerId="LiveId" clId="{F19965F6-5506-42AE-B8AF-E67348EDD155}" dt="2024-05-02T09:01:39.248" v="4769" actId="1076"/>
          <ac:spMkLst>
            <pc:docMk/>
            <pc:sldMk cId="3367471301" sldId="488"/>
            <ac:spMk id="33" creationId="{0B12493D-5D05-0B28-EBBC-4F18BBFB1A76}"/>
          </ac:spMkLst>
        </pc:spChg>
        <pc:spChg chg="add mod">
          <ac:chgData name="Huy Pham" userId="918db3a1909f15e0" providerId="LiveId" clId="{F19965F6-5506-42AE-B8AF-E67348EDD155}" dt="2024-05-02T09:02:31.678" v="4788" actId="1076"/>
          <ac:spMkLst>
            <pc:docMk/>
            <pc:sldMk cId="3367471301" sldId="488"/>
            <ac:spMk id="34" creationId="{DF886E52-D4B5-7F89-40F7-FEDA68E9077F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5" creationId="{D2BE86FC-ECDC-8AF8-01FD-857AFACDE01B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7" creationId="{D7A6A8D8-BAD4-91F8-A5E1-2399BB9E0EDA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0" creationId="{D9FB3223-62B1-1DB2-CF67-E82BF884BD2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2" creationId="{09415FD1-99AB-6824-26D8-1717010CD51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3" creationId="{7FD7F8D5-93C0-7570-68A7-DAE495AA208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4" creationId="{D7C428EB-9CB7-4046-009D-02B373FEDD24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6" creationId="{DE75816D-75C8-02F0-1F19-108A1A16311C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7" creationId="{71620AFC-C522-9E97-FDBE-98A435FAE577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8" creationId="{5FEF4A4D-11CF-0E0D-C22A-790DEDB0ED05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4" creationId="{E6551C45-6CEA-4D54-7695-A43AD460E1A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5" creationId="{8C472E47-987B-4A08-1CBC-000D39AB2D6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6" creationId="{3522A146-6301-2BC2-84EF-629CC2B0E738}"/>
          </ac:spMkLst>
        </pc:spChg>
        <pc:picChg chg="add mod">
          <ac:chgData name="Huy Pham" userId="918db3a1909f15e0" providerId="LiveId" clId="{F19965F6-5506-42AE-B8AF-E67348EDD155}" dt="2024-05-02T09:00:01.901" v="4738" actId="1076"/>
          <ac:picMkLst>
            <pc:docMk/>
            <pc:sldMk cId="3367471301" sldId="488"/>
            <ac:picMk id="22" creationId="{9AA6C7A7-A660-B0ED-A046-F9725C0B3EBB}"/>
          </ac:picMkLst>
        </pc:pic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6" creationId="{A4698DAD-4F57-1989-D88B-8D4643850825}"/>
          </ac:cxnSpMkLst>
        </pc:cxn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7" creationId="{5C719756-8107-6447-DB00-7BA7F995D599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30" creationId="{D3230DDA-6377-7479-0851-0F61D9A2743F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6" creationId="{EAAB7D89-91FD-4DBF-EE7F-EF50AAC07B8A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7" creationId="{00B07E20-C36E-D005-B991-3EAA43251858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8" creationId="{56FC5C6A-409D-50ED-DC02-E6E11FBDDBFE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0" creationId="{493CD711-E7FF-7F30-4F8B-72F27E0AE8EC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3" creationId="{EEA99DEE-9F05-D90C-9DD1-EC667D5772BB}"/>
          </ac:cxnSpMkLst>
        </pc:cxnChg>
      </pc:sldChg>
      <pc:sldChg chg="add del">
        <pc:chgData name="Huy Pham" userId="918db3a1909f15e0" providerId="LiveId" clId="{F19965F6-5506-42AE-B8AF-E67348EDD155}" dt="2024-05-02T08:49:06.185" v="4634" actId="47"/>
        <pc:sldMkLst>
          <pc:docMk/>
          <pc:sldMk cId="858624923" sldId="489"/>
        </pc:sldMkLst>
      </pc:sldChg>
      <pc:sldChg chg="addSp delSp modSp add mod delAnim modAnim">
        <pc:chgData name="Huy Pham" userId="918db3a1909f15e0" providerId="LiveId" clId="{F19965F6-5506-42AE-B8AF-E67348EDD155}" dt="2024-05-23T02:44:32.613" v="5893"/>
        <pc:sldMkLst>
          <pc:docMk/>
          <pc:sldMk cId="3027915210" sldId="489"/>
        </pc:sldMkLst>
        <pc:spChg chg="del">
          <ac:chgData name="Huy Pham" userId="918db3a1909f15e0" providerId="LiveId" clId="{F19965F6-5506-42AE-B8AF-E67348EDD155}" dt="2024-05-02T09:03:27.523" v="4791" actId="478"/>
          <ac:spMkLst>
            <pc:docMk/>
            <pc:sldMk cId="3027915210" sldId="489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23T02:44:01.120" v="5887" actId="1035"/>
          <ac:spMkLst>
            <pc:docMk/>
            <pc:sldMk cId="3027915210" sldId="489"/>
            <ac:spMk id="21" creationId="{0963446E-17DE-909E-3428-496987B68689}"/>
          </ac:spMkLst>
        </pc:spChg>
        <pc:spChg chg="add mod">
          <ac:chgData name="Huy Pham" userId="918db3a1909f15e0" providerId="LiveId" clId="{F19965F6-5506-42AE-B8AF-E67348EDD155}" dt="2024-05-02T11:06:36.410" v="5028" actId="1076"/>
          <ac:spMkLst>
            <pc:docMk/>
            <pc:sldMk cId="3027915210" sldId="489"/>
            <ac:spMk id="23" creationId="{C1FE9696-2980-ECC0-7848-4C5D1C65AE63}"/>
          </ac:spMkLst>
        </pc:spChg>
        <pc:spChg chg="add mod">
          <ac:chgData name="Huy Pham" userId="918db3a1909f15e0" providerId="LiveId" clId="{F19965F6-5506-42AE-B8AF-E67348EDD155}" dt="2024-05-02T11:04:45.247" v="4986" actId="1036"/>
          <ac:spMkLst>
            <pc:docMk/>
            <pc:sldMk cId="3027915210" sldId="489"/>
            <ac:spMk id="24" creationId="{3341F974-D5A4-57DB-012B-2D76A40E5F4D}"/>
          </ac:spMkLst>
        </pc:spChg>
        <pc:spChg chg="del">
          <ac:chgData name="Huy Pham" userId="918db3a1909f15e0" providerId="LiveId" clId="{F19965F6-5506-42AE-B8AF-E67348EDD155}" dt="2024-05-02T09:03:29.064" v="4792" actId="478"/>
          <ac:spMkLst>
            <pc:docMk/>
            <pc:sldMk cId="3027915210" sldId="489"/>
            <ac:spMk id="25" creationId="{01C3D5B0-D507-F1B6-79BB-68ECC719D4D3}"/>
          </ac:spMkLst>
        </pc:spChg>
        <pc:spChg chg="add mod">
          <ac:chgData name="Huy Pham" userId="918db3a1909f15e0" providerId="LiveId" clId="{F19965F6-5506-42AE-B8AF-E67348EDD155}" dt="2024-05-03T07:20:27.147" v="5111" actId="1076"/>
          <ac:spMkLst>
            <pc:docMk/>
            <pc:sldMk cId="3027915210" sldId="489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5:23.008" v="5009" actId="14100"/>
          <ac:spMkLst>
            <pc:docMk/>
            <pc:sldMk cId="3027915210" sldId="489"/>
            <ac:spMk id="33" creationId="{17D51F0A-E83F-3C42-4165-1C534B45F9A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5" creationId="{D2BE86FC-ECDC-8AF8-01FD-857AFACDE01B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7" creationId="{D7A6A8D8-BAD4-91F8-A5E1-2399BB9E0EDA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38" creationId="{D2BE86FC-ECDC-8AF8-01FD-857AFACDE01B}"/>
          </ac:spMkLst>
        </pc:spChg>
        <pc:spChg chg="add del mod">
          <ac:chgData name="Huy Pham" userId="918db3a1909f15e0" providerId="LiveId" clId="{F19965F6-5506-42AE-B8AF-E67348EDD155}" dt="2024-05-02T09:19:38.770" v="4945" actId="21"/>
          <ac:spMkLst>
            <pc:docMk/>
            <pc:sldMk cId="3027915210" sldId="489"/>
            <ac:spMk id="39" creationId="{D7A6A8D8-BAD4-91F8-A5E1-2399BB9E0EDA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0" creationId="{D9FB3223-62B1-1DB2-CF67-E82BF884BD26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1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2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3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4" creationId="{D7C428EB-9CB7-4046-009D-02B373FEDD24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5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6" creationId="{DE75816D-75C8-02F0-1F19-108A1A16311C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7" creationId="{71620AFC-C522-9E97-FDBE-98A435FAE57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8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9" creationId="{71620AFC-C522-9E97-FDBE-98A435FAE577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0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3" creationId="{3522A146-6301-2BC2-84EF-629CC2B0E738}"/>
          </ac:spMkLst>
        </pc:spChg>
        <pc:spChg chg="del mod">
          <ac:chgData name="Huy Pham" userId="918db3a1909f15e0" providerId="LiveId" clId="{F19965F6-5506-42AE-B8AF-E67348EDD155}" dt="2024-05-02T09:06:37.065" v="4814" actId="478"/>
          <ac:spMkLst>
            <pc:docMk/>
            <pc:sldMk cId="3027915210" sldId="489"/>
            <ac:spMk id="64" creationId="{E6551C45-6CEA-4D54-7695-A43AD460E1A6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65" creationId="{8C472E47-987B-4A08-1CBC-000D39AB2D6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66" creationId="{3522A146-6301-2BC2-84EF-629CC2B0E738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2T11:06:08.918" v="5016"/>
          <ac:graphicFrameMkLst>
            <pc:docMk/>
            <pc:sldMk cId="3027915210" sldId="489"/>
            <ac:graphicFrameMk id="20" creationId="{552BB240-8AC1-3751-D6A8-54E448E273F4}"/>
          </ac:graphicFrameMkLst>
        </pc:graphicFrameChg>
        <pc:graphicFrameChg chg="add del mod">
          <ac:chgData name="Huy Pham" userId="918db3a1909f15e0" providerId="LiveId" clId="{F19965F6-5506-42AE-B8AF-E67348EDD155}" dt="2024-05-02T09:04:55.536" v="4801"/>
          <ac:graphicFrameMkLst>
            <pc:docMk/>
            <pc:sldMk cId="3027915210" sldId="489"/>
            <ac:graphicFrameMk id="22" creationId="{E5E55464-6EA2-C4BC-ACB6-FDE7788C7F75}"/>
          </ac:graphicFrameMkLst>
        </pc:graphicFrameChg>
        <pc:graphicFrameChg chg="add del mod">
          <ac:chgData name="Huy Pham" userId="918db3a1909f15e0" providerId="LiveId" clId="{F19965F6-5506-42AE-B8AF-E67348EDD155}" dt="2024-05-02T11:06:19.030" v="5021"/>
          <ac:graphicFrameMkLst>
            <pc:docMk/>
            <pc:sldMk cId="3027915210" sldId="489"/>
            <ac:graphicFrameMk id="25" creationId="{3C19B73E-088A-C42B-6FF1-28BC839D8A54}"/>
          </ac:graphicFrameMkLst>
        </pc:graphicFrameChg>
        <pc:picChg chg="add mod">
          <ac:chgData name="Huy Pham" userId="918db3a1909f15e0" providerId="LiveId" clId="{F19965F6-5506-42AE-B8AF-E67348EDD155}" dt="2024-05-23T02:43:52.391" v="5879" actId="1076"/>
          <ac:picMkLst>
            <pc:docMk/>
            <pc:sldMk cId="3027915210" sldId="489"/>
            <ac:picMk id="89" creationId="{AC952FD7-2018-228D-A212-7424A7146009}"/>
          </ac:picMkLst>
        </pc:picChg>
        <pc:cxnChg chg="mod">
          <ac:chgData name="Huy Pham" userId="918db3a1909f15e0" providerId="LiveId" clId="{F19965F6-5506-42AE-B8AF-E67348EDD155}" dt="2024-05-02T11:05:03.476" v="4990" actId="1076"/>
          <ac:cxnSpMkLst>
            <pc:docMk/>
            <pc:sldMk cId="3027915210" sldId="489"/>
            <ac:cxnSpMk id="8" creationId="{36439BA7-9EF1-EA7D-27D2-863B870EBDEF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6" creationId="{A4698DAD-4F57-1989-D88B-8D4643850825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7" creationId="{5C719756-8107-6447-DB00-7BA7F995D599}"/>
          </ac:cxnSpMkLst>
        </pc:cxnChg>
        <pc:cxnChg chg="del mod">
          <ac:chgData name="Huy Pham" userId="918db3a1909f15e0" providerId="LiveId" clId="{F19965F6-5506-42AE-B8AF-E67348EDD155}" dt="2024-05-02T09:06:37.804" v="4815" actId="478"/>
          <ac:cxnSpMkLst>
            <pc:docMk/>
            <pc:sldMk cId="3027915210" sldId="489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9:10:53.244" v="4839" actId="478"/>
          <ac:cxnSpMkLst>
            <pc:docMk/>
            <pc:sldMk cId="3027915210" sldId="489"/>
            <ac:cxnSpMk id="34" creationId="{A4698DAD-4F57-1989-D88B-8D4643850825}"/>
          </ac:cxnSpMkLst>
        </pc:cxnChg>
        <pc:cxnChg chg="add del mod">
          <ac:chgData name="Huy Pham" userId="918db3a1909f15e0" providerId="LiveId" clId="{F19965F6-5506-42AE-B8AF-E67348EDD155}" dt="2024-05-02T09:11:31.065" v="4843" actId="478"/>
          <ac:cxnSpMkLst>
            <pc:docMk/>
            <pc:sldMk cId="3027915210" sldId="489"/>
            <ac:cxnSpMk id="36" creationId="{5C719756-8107-6447-DB00-7BA7F995D599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1" creationId="{EAAB7D89-91FD-4DBF-EE7F-EF50AAC07B8A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2" creationId="{56FC5C6A-409D-50ED-DC02-E6E11FBDDBFE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6" creationId="{EAAB7D89-91FD-4DBF-EE7F-EF50AAC07B8A}"/>
          </ac:cxnSpMkLst>
        </pc:cxnChg>
        <pc:cxnChg chg="del mod">
          <ac:chgData name="Huy Pham" userId="918db3a1909f15e0" providerId="LiveId" clId="{F19965F6-5506-42AE-B8AF-E67348EDD155}" dt="2024-05-02T09:06:39.342" v="4816" actId="478"/>
          <ac:cxnSpMkLst>
            <pc:docMk/>
            <pc:sldMk cId="3027915210" sldId="489"/>
            <ac:cxnSpMk id="57" creationId="{00B07E20-C36E-D005-B991-3EAA43251858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59" creationId="{40EC73C0-838A-F24E-4F60-79A8CAA6B205}"/>
          </ac:cxnSpMkLst>
        </pc:cxnChg>
        <pc:cxnChg chg="del mod">
          <ac:chgData name="Huy Pham" userId="918db3a1909f15e0" providerId="LiveId" clId="{F19965F6-5506-42AE-B8AF-E67348EDD155}" dt="2024-05-02T09:06:34.957" v="4813" actId="478"/>
          <ac:cxnSpMkLst>
            <pc:docMk/>
            <pc:sldMk cId="3027915210" sldId="489"/>
            <ac:cxnSpMk id="60" creationId="{493CD711-E7FF-7F30-4F8B-72F27E0AE8EC}"/>
          </ac:cxnSpMkLst>
        </pc:cxnChg>
        <pc:cxnChg chg="add del mod">
          <ac:chgData name="Huy Pham" userId="918db3a1909f15e0" providerId="LiveId" clId="{F19965F6-5506-42AE-B8AF-E67348EDD155}" dt="2024-05-02T09:18:49.606" v="4935" actId="21"/>
          <ac:cxnSpMkLst>
            <pc:docMk/>
            <pc:sldMk cId="3027915210" sldId="489"/>
            <ac:cxnSpMk id="61" creationId="{0E107FBD-C29C-9B9A-493B-9480C4B2748E}"/>
          </ac:cxnSpMkLst>
        </pc:cxnChg>
        <pc:cxnChg chg="del mod">
          <ac:chgData name="Huy Pham" userId="918db3a1909f15e0" providerId="LiveId" clId="{F19965F6-5506-42AE-B8AF-E67348EDD155}" dt="2024-05-02T09:07:19.655" v="4820" actId="478"/>
          <ac:cxnSpMkLst>
            <pc:docMk/>
            <pc:sldMk cId="3027915210" sldId="489"/>
            <ac:cxnSpMk id="63" creationId="{EEA99DEE-9F05-D90C-9DD1-EC667D5772BB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67" creationId="{1FE865D7-819D-E2D1-561E-B1C676D423B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0" creationId="{E2A49288-DCA0-2F62-6184-9C5BAECCF946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1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2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3" creationId="{142D14D9-50C5-B266-C1D5-2C57FC19D6A1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7" creationId="{2F1416A3-40E0-620D-F9C6-6F308EC09B58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9" creationId="{E4263F73-9DB7-9497-046B-72D8B996287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3" creationId="{02DB5988-DD43-EC30-252F-C089D55A0A6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2:46:17.721" v="5904"/>
        <pc:sldMkLst>
          <pc:docMk/>
          <pc:sldMk cId="2943366074" sldId="490"/>
        </pc:sldMkLst>
        <pc:spChg chg="del">
          <ac:chgData name="Huy Pham" userId="918db3a1909f15e0" providerId="LiveId" clId="{F19965F6-5506-42AE-B8AF-E67348EDD155}" dt="2024-05-02T11:06:58.484" v="5031" actId="478"/>
          <ac:spMkLst>
            <pc:docMk/>
            <pc:sldMk cId="2943366074" sldId="490"/>
            <ac:spMk id="21" creationId="{0963446E-17DE-909E-3428-496987B68689}"/>
          </ac:spMkLst>
        </pc:spChg>
        <pc:spChg chg="add del mod">
          <ac:chgData name="Huy Pham" userId="918db3a1909f15e0" providerId="LiveId" clId="{F19965F6-5506-42AE-B8AF-E67348EDD155}" dt="2024-05-03T07:22:10.879" v="5126" actId="478"/>
          <ac:spMkLst>
            <pc:docMk/>
            <pc:sldMk cId="2943366074" sldId="490"/>
            <ac:spMk id="22" creationId="{40FD37A1-B494-46D3-71F4-931DB873AC7B}"/>
          </ac:spMkLst>
        </pc:spChg>
        <pc:spChg chg="mod">
          <ac:chgData name="Huy Pham" userId="918db3a1909f15e0" providerId="LiveId" clId="{F19965F6-5506-42AE-B8AF-E67348EDD155}" dt="2024-05-02T11:42:29.749" v="5108" actId="123"/>
          <ac:spMkLst>
            <pc:docMk/>
            <pc:sldMk cId="2943366074" sldId="490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2T11:07:00.838" v="5032" actId="478"/>
          <ac:spMkLst>
            <pc:docMk/>
            <pc:sldMk cId="2943366074" sldId="490"/>
            <ac:spMk id="24" creationId="{3341F974-D5A4-57DB-012B-2D76A40E5F4D}"/>
          </ac:spMkLst>
        </pc:spChg>
        <pc:spChg chg="add mod">
          <ac:chgData name="Huy Pham" userId="918db3a1909f15e0" providerId="LiveId" clId="{F19965F6-5506-42AE-B8AF-E67348EDD155}" dt="2024-05-03T07:21:47.560" v="5122" actId="1076"/>
          <ac:spMkLst>
            <pc:docMk/>
            <pc:sldMk cId="2943366074" sldId="490"/>
            <ac:spMk id="24" creationId="{FDBEFE10-D3E4-0B37-C4B8-99B63F863731}"/>
          </ac:spMkLst>
        </pc:spChg>
        <pc:spChg chg="add mod">
          <ac:chgData name="Huy Pham" userId="918db3a1909f15e0" providerId="LiveId" clId="{F19965F6-5506-42AE-B8AF-E67348EDD155}" dt="2024-05-03T07:21:53.033" v="5124" actId="1076"/>
          <ac:spMkLst>
            <pc:docMk/>
            <pc:sldMk cId="2943366074" sldId="490"/>
            <ac:spMk id="25" creationId="{18B0B687-EF84-9124-D3AB-D24D3CA03133}"/>
          </ac:spMkLst>
        </pc:spChg>
        <pc:spChg chg="add del mod">
          <ac:chgData name="Huy Pham" userId="918db3a1909f15e0" providerId="LiveId" clId="{F19965F6-5506-42AE-B8AF-E67348EDD155}" dt="2024-05-02T11:08:00.132" v="5048" actId="478"/>
          <ac:spMkLst>
            <pc:docMk/>
            <pc:sldMk cId="2943366074" sldId="490"/>
            <ac:spMk id="26" creationId="{5BF75846-081C-1C03-9484-44AD5B8119F4}"/>
          </ac:spMkLst>
        </pc:spChg>
        <pc:spChg chg="mod">
          <ac:chgData name="Huy Pham" userId="918db3a1909f15e0" providerId="LiveId" clId="{F19965F6-5506-42AE-B8AF-E67348EDD155}" dt="2024-05-02T11:42:36.869" v="5110" actId="123"/>
          <ac:spMkLst>
            <pc:docMk/>
            <pc:sldMk cId="2943366074" sldId="490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8:06.984" v="5050" actId="1076"/>
          <ac:spMkLst>
            <pc:docMk/>
            <pc:sldMk cId="2943366074" sldId="490"/>
            <ac:spMk id="28" creationId="{239C1B00-1B16-9266-3CE4-2104FD349EE7}"/>
          </ac:spMkLst>
        </pc:spChg>
        <pc:spChg chg="add mod">
          <ac:chgData name="Huy Pham" userId="918db3a1909f15e0" providerId="LiveId" clId="{F19965F6-5506-42AE-B8AF-E67348EDD155}" dt="2024-05-02T11:08:18.400" v="5054" actId="1076"/>
          <ac:spMkLst>
            <pc:docMk/>
            <pc:sldMk cId="2943366074" sldId="490"/>
            <ac:spMk id="30" creationId="{610DACE2-4920-3345-C896-901AE5297050}"/>
          </ac:spMkLst>
        </pc:spChg>
        <pc:spChg chg="add mod">
          <ac:chgData name="Huy Pham" userId="918db3a1909f15e0" providerId="LiveId" clId="{F19965F6-5506-42AE-B8AF-E67348EDD155}" dt="2024-05-02T11:09:29.238" v="5072" actId="1076"/>
          <ac:spMkLst>
            <pc:docMk/>
            <pc:sldMk cId="2943366074" sldId="490"/>
            <ac:spMk id="31" creationId="{F8EF229B-03F2-28AE-FE98-2E082B2FC961}"/>
          </ac:spMkLst>
        </pc:spChg>
        <pc:spChg chg="add mod">
          <ac:chgData name="Huy Pham" userId="918db3a1909f15e0" providerId="LiveId" clId="{F19965F6-5506-42AE-B8AF-E67348EDD155}" dt="2024-05-02T11:09:32.886" v="5073" actId="1076"/>
          <ac:spMkLst>
            <pc:docMk/>
            <pc:sldMk cId="2943366074" sldId="490"/>
            <ac:spMk id="32" creationId="{27362DD8-F0AD-470F-4606-A60F172970D9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3" creationId="{17D51F0A-E83F-3C42-4165-1C534B45F9A7}"/>
          </ac:spMkLst>
        </pc:spChg>
        <pc:spChg chg="add mod">
          <ac:chgData name="Huy Pham" userId="918db3a1909f15e0" providerId="LiveId" clId="{F19965F6-5506-42AE-B8AF-E67348EDD155}" dt="2024-05-02T11:09:05.551" v="5069" actId="20577"/>
          <ac:spMkLst>
            <pc:docMk/>
            <pc:sldMk cId="2943366074" sldId="490"/>
            <ac:spMk id="35" creationId="{A5598942-5D12-9578-F82B-80463D104451}"/>
          </ac:spMkLst>
        </pc:spChg>
        <pc:spChg chg="add mod">
          <ac:chgData name="Huy Pham" userId="918db3a1909f15e0" providerId="LiveId" clId="{F19965F6-5506-42AE-B8AF-E67348EDD155}" dt="2024-05-02T11:09:47.874" v="5078" actId="1037"/>
          <ac:spMkLst>
            <pc:docMk/>
            <pc:sldMk cId="2943366074" sldId="490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8" creationId="{D2BE86FC-ECDC-8AF8-01FD-857AFACDE01B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1" creationId="{09415FD1-99AB-6824-26D8-1717010CD511}"/>
          </ac:spMkLst>
        </pc:spChg>
        <pc:spChg chg="add mod">
          <ac:chgData name="Huy Pham" userId="918db3a1909f15e0" providerId="LiveId" clId="{F19965F6-5506-42AE-B8AF-E67348EDD155}" dt="2024-05-02T11:10:18.380" v="5085" actId="1076"/>
          <ac:spMkLst>
            <pc:docMk/>
            <pc:sldMk cId="2943366074" sldId="490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5" creationId="{7FD7F8D5-93C0-7570-68A7-DAE495AA2081}"/>
          </ac:spMkLst>
        </pc:spChg>
        <pc:spChg chg="add mod">
          <ac:chgData name="Huy Pham" userId="918db3a1909f15e0" providerId="LiveId" clId="{F19965F6-5506-42AE-B8AF-E67348EDD155}" dt="2024-05-02T11:11:09.319" v="5090" actId="20577"/>
          <ac:spMkLst>
            <pc:docMk/>
            <pc:sldMk cId="2943366074" sldId="490"/>
            <ac:spMk id="46" creationId="{23ECFC36-DF23-E4F4-A107-83BD843BFA25}"/>
          </ac:spMkLst>
        </pc:spChg>
        <pc:spChg chg="add mod">
          <ac:chgData name="Huy Pham" userId="918db3a1909f15e0" providerId="LiveId" clId="{F19965F6-5506-42AE-B8AF-E67348EDD155}" dt="2024-05-02T11:42:20.578" v="5106" actId="207"/>
          <ac:spMkLst>
            <pc:docMk/>
            <pc:sldMk cId="2943366074" sldId="490"/>
            <ac:spMk id="47" creationId="{2776E022-9566-E970-E55B-CEACDE982F6E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9" creationId="{71620AFC-C522-9E97-FDBE-98A435FAE577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0" creationId="{5FEF4A4D-11CF-0E0D-C22A-790DEDB0ED05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3" creationId="{3522A146-6301-2BC2-84EF-629CC2B0E73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3T07:21:06.245" v="5114"/>
          <ac:graphicFrameMkLst>
            <pc:docMk/>
            <pc:sldMk cId="2943366074" sldId="490"/>
            <ac:graphicFrameMk id="20" creationId="{CED73F64-B246-4DCF-228A-E2FA554F1C8D}"/>
          </ac:graphicFrameMkLst>
        </pc:graphicFrameChg>
        <pc:picChg chg="add del mod">
          <ac:chgData name="Huy Pham" userId="918db3a1909f15e0" providerId="LiveId" clId="{F19965F6-5506-42AE-B8AF-E67348EDD155}" dt="2024-05-02T11:41:57.601" v="5093" actId="478"/>
          <ac:picMkLst>
            <pc:docMk/>
            <pc:sldMk cId="2943366074" sldId="490"/>
            <ac:picMk id="20" creationId="{4313D678-9947-5836-93AB-7FE2FE1D9FA1}"/>
          </ac:picMkLst>
        </pc:picChg>
        <pc:picChg chg="del">
          <ac:chgData name="Huy Pham" userId="918db3a1909f15e0" providerId="LiveId" clId="{F19965F6-5506-42AE-B8AF-E67348EDD155}" dt="2024-05-02T11:07:01.748" v="5033" actId="478"/>
          <ac:picMkLst>
            <pc:docMk/>
            <pc:sldMk cId="2943366074" sldId="490"/>
            <ac:picMk id="89" creationId="{AC952FD7-2018-228D-A212-7424A7146009}"/>
          </ac:picMkLst>
        </pc:pic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22" creationId="{D182C66E-00ED-35F3-3FCD-D4CE6ECEF40F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25" creationId="{6F239D1A-0871-D54D-22FD-2888B46A8430}"/>
          </ac:cxnSpMkLst>
        </pc:cxn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34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9" creationId="{26A70E47-A4A2-B388-8150-7AADAF2B00AD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40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3" creationId="{6F239D1A-0871-D54D-22FD-2888B46A8430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4" creationId="{296AB114-0EAF-98E3-FBBD-EFB1F1AD18B3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59" creationId="{40EC73C0-838A-F24E-4F60-79A8CAA6B205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67" creationId="{1FE865D7-819D-E2D1-561E-B1C676D423B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0" creationId="{E2A49288-DCA0-2F62-6184-9C5BAECCF946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1" creationId="{EAAB7D89-91FD-4DBF-EE7F-EF50AAC07B8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2" creationId="{56FC5C6A-409D-50ED-DC02-E6E11FBDDBFE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3" creationId="{142D14D9-50C5-B266-C1D5-2C57FC19D6A1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7" creationId="{2F1416A3-40E0-620D-F9C6-6F308EC09B58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9" creationId="{E4263F73-9DB7-9497-046B-72D8B996287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3" creationId="{02DB5988-DD43-EC30-252F-C089D55A0A6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2:49:03.355" v="5924" actId="1037"/>
        <pc:sldMkLst>
          <pc:docMk/>
          <pc:sldMk cId="2336883206" sldId="491"/>
        </pc:sldMkLst>
        <pc:spChg chg="add mod">
          <ac:chgData name="Huy Pham" userId="918db3a1909f15e0" providerId="LiveId" clId="{F19965F6-5506-42AE-B8AF-E67348EDD155}" dt="2024-05-03T07:23:10.442" v="5136" actId="1076"/>
          <ac:spMkLst>
            <pc:docMk/>
            <pc:sldMk cId="2336883206" sldId="491"/>
            <ac:spMk id="20" creationId="{32DADBE4-8A39-968A-4475-7EC44BDE902A}"/>
          </ac:spMkLst>
        </pc:spChg>
        <pc:spChg chg="add mod">
          <ac:chgData name="Huy Pham" userId="918db3a1909f15e0" providerId="LiveId" clId="{F19965F6-5506-42AE-B8AF-E67348EDD155}" dt="2024-05-03T07:24:31.688" v="5160" actId="207"/>
          <ac:spMkLst>
            <pc:docMk/>
            <pc:sldMk cId="2336883206" sldId="491"/>
            <ac:spMk id="21" creationId="{56E5DBC4-8F85-59A3-8C2D-4CF582D83627}"/>
          </ac:spMkLst>
        </pc:spChg>
        <pc:spChg chg="mod">
          <ac:chgData name="Huy Pham" userId="918db3a1909f15e0" providerId="LiveId" clId="{F19965F6-5506-42AE-B8AF-E67348EDD155}" dt="2024-05-03T07:22:29.220" v="5132" actId="123"/>
          <ac:spMkLst>
            <pc:docMk/>
            <pc:sldMk cId="2336883206" sldId="491"/>
            <ac:spMk id="22" creationId="{40FD37A1-B494-46D3-71F4-931DB873AC7B}"/>
          </ac:spMkLst>
        </pc:spChg>
        <pc:spChg chg="del">
          <ac:chgData name="Huy Pham" userId="918db3a1909f15e0" providerId="LiveId" clId="{F19965F6-5506-42AE-B8AF-E67348EDD155}" dt="2024-05-03T07:22:17.436" v="5128" actId="478"/>
          <ac:spMkLst>
            <pc:docMk/>
            <pc:sldMk cId="2336883206" sldId="491"/>
            <ac:spMk id="23" creationId="{C1FE9696-2980-ECC0-7848-4C5D1C65AE63}"/>
          </ac:spMkLst>
        </pc:spChg>
        <pc:spChg chg="mod">
          <ac:chgData name="Huy Pham" userId="918db3a1909f15e0" providerId="LiveId" clId="{F19965F6-5506-42AE-B8AF-E67348EDD155}" dt="2024-05-23T02:49:03.355" v="5924" actId="1037"/>
          <ac:spMkLst>
            <pc:docMk/>
            <pc:sldMk cId="2336883206" sldId="491"/>
            <ac:spMk id="24" creationId="{FDBEFE10-D3E4-0B37-C4B8-99B63F863731}"/>
          </ac:spMkLst>
        </pc:spChg>
        <pc:spChg chg="mod">
          <ac:chgData name="Huy Pham" userId="918db3a1909f15e0" providerId="LiveId" clId="{F19965F6-5506-42AE-B8AF-E67348EDD155}" dt="2024-05-23T02:48:59.057" v="5921" actId="1037"/>
          <ac:spMkLst>
            <pc:docMk/>
            <pc:sldMk cId="2336883206" sldId="491"/>
            <ac:spMk id="25" creationId="{18B0B687-EF84-9124-D3AB-D24D3CA03133}"/>
          </ac:spMkLst>
        </pc:spChg>
        <pc:spChg chg="del">
          <ac:chgData name="Huy Pham" userId="918db3a1909f15e0" providerId="LiveId" clId="{F19965F6-5506-42AE-B8AF-E67348EDD155}" dt="2024-05-03T07:22:16.718" v="5127" actId="478"/>
          <ac:spMkLst>
            <pc:docMk/>
            <pc:sldMk cId="2336883206" sldId="491"/>
            <ac:spMk id="27" creationId="{79B417C5-4466-8306-8030-C442E3934CD9}"/>
          </ac:spMkLst>
        </pc:spChg>
        <pc:spChg chg="add del mod">
          <ac:chgData name="Huy Pham" userId="918db3a1909f15e0" providerId="LiveId" clId="{F19965F6-5506-42AE-B8AF-E67348EDD155}" dt="2024-05-03T07:26:29.463" v="5204" actId="21"/>
          <ac:spMkLst>
            <pc:docMk/>
            <pc:sldMk cId="2336883206" sldId="491"/>
            <ac:spMk id="41" creationId="{9AD7C6A4-A429-F699-27E1-716A424A8031}"/>
          </ac:spMkLst>
        </pc:spChg>
        <pc:spChg chg="del">
          <ac:chgData name="Huy Pham" userId="918db3a1909f15e0" providerId="LiveId" clId="{F19965F6-5506-42AE-B8AF-E67348EDD155}" dt="2024-05-03T07:22:23.057" v="5130" actId="478"/>
          <ac:spMkLst>
            <pc:docMk/>
            <pc:sldMk cId="2336883206" sldId="491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27:38.054" v="5228" actId="20577"/>
          <ac:spMkLst>
            <pc:docMk/>
            <pc:sldMk cId="2336883206" sldId="491"/>
            <ac:spMk id="50" creationId="{D767D9DD-E2B2-9F44-3D82-2238257E3674}"/>
          </ac:spMkLst>
        </pc:spChg>
        <pc:spChg chg="add mod">
          <ac:chgData name="Huy Pham" userId="918db3a1909f15e0" providerId="LiveId" clId="{F19965F6-5506-42AE-B8AF-E67348EDD155}" dt="2024-05-03T07:25:50.082" v="5188" actId="1076"/>
          <ac:spMkLst>
            <pc:docMk/>
            <pc:sldMk cId="2336883206" sldId="491"/>
            <ac:spMk id="51" creationId="{3304941A-6B97-C382-6AC2-091A5A98A0E3}"/>
          </ac:spMkLst>
        </pc:spChg>
        <pc:spChg chg="add mod">
          <ac:chgData name="Huy Pham" userId="918db3a1909f15e0" providerId="LiveId" clId="{F19965F6-5506-42AE-B8AF-E67348EDD155}" dt="2024-05-23T02:47:52.750" v="5914" actId="1076"/>
          <ac:spMkLst>
            <pc:docMk/>
            <pc:sldMk cId="2336883206" sldId="491"/>
            <ac:spMk id="52" creationId="{FCFBA172-C88B-6484-A392-11B041EA6DBA}"/>
          </ac:spMkLst>
        </pc:spChg>
        <pc:spChg chg="add del mod">
          <ac:chgData name="Huy Pham" userId="918db3a1909f15e0" providerId="LiveId" clId="{F19965F6-5506-42AE-B8AF-E67348EDD155}" dt="2024-05-03T07:26:19.069" v="5194" actId="21"/>
          <ac:spMkLst>
            <pc:docMk/>
            <pc:sldMk cId="2336883206" sldId="491"/>
            <ac:spMk id="55" creationId="{3D496232-DAD1-D121-60A2-7456AA086B3A}"/>
          </ac:spMkLst>
        </pc:spChg>
        <pc:spChg chg="add del mod">
          <ac:chgData name="Huy Pham" userId="918db3a1909f15e0" providerId="LiveId" clId="{F19965F6-5506-42AE-B8AF-E67348EDD155}" dt="2024-05-03T07:27:17.271" v="5221" actId="21"/>
          <ac:spMkLst>
            <pc:docMk/>
            <pc:sldMk cId="2336883206" sldId="491"/>
            <ac:spMk id="59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6:29.795" v="5205"/>
          <ac:spMkLst>
            <pc:docMk/>
            <pc:sldMk cId="2336883206" sldId="491"/>
            <ac:spMk id="60" creationId="{9AD7C6A4-A429-F699-27E1-716A424A8031}"/>
          </ac:spMkLst>
        </pc:spChg>
        <pc:spChg chg="add mod">
          <ac:chgData name="Huy Pham" userId="918db3a1909f15e0" providerId="LiveId" clId="{F19965F6-5506-42AE-B8AF-E67348EDD155}" dt="2024-05-03T07:27:21.766" v="5224" actId="1037"/>
          <ac:spMkLst>
            <pc:docMk/>
            <pc:sldMk cId="2336883206" sldId="491"/>
            <ac:spMk id="61" creationId="{8EBBD6FF-1D5D-4503-E828-524842AC5CB1}"/>
          </ac:spMkLst>
        </pc:spChg>
        <pc:spChg chg="add mod">
          <ac:chgData name="Huy Pham" userId="918db3a1909f15e0" providerId="LiveId" clId="{F19965F6-5506-42AE-B8AF-E67348EDD155}" dt="2024-05-03T07:27:17.560" v="5222"/>
          <ac:spMkLst>
            <pc:docMk/>
            <pc:sldMk cId="2336883206" sldId="491"/>
            <ac:spMk id="64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7:50.942" v="5243" actId="20577"/>
          <ac:spMkLst>
            <pc:docMk/>
            <pc:sldMk cId="2336883206" sldId="491"/>
            <ac:spMk id="65" creationId="{60E29BF3-3C4C-304E-D626-753215952438}"/>
          </ac:spMkLst>
        </pc:spChg>
        <pc:cxnChg chg="add mod">
          <ac:chgData name="Huy Pham" userId="918db3a1909f15e0" providerId="LiveId" clId="{F19965F6-5506-42AE-B8AF-E67348EDD155}" dt="2024-05-23T02:47:07.829" v="5908" actId="1076"/>
          <ac:cxnSpMkLst>
            <pc:docMk/>
            <pc:sldMk cId="2336883206" sldId="491"/>
            <ac:cxnSpMk id="26" creationId="{50912AB8-1D2B-485D-DC26-4B695D35F6F2}"/>
          </ac:cxnSpMkLst>
        </pc:cxnChg>
        <pc:cxnChg chg="add mod">
          <ac:chgData name="Huy Pham" userId="918db3a1909f15e0" providerId="LiveId" clId="{F19965F6-5506-42AE-B8AF-E67348EDD155}" dt="2024-05-03T07:25:39.215" v="5184" actId="208"/>
          <ac:cxnSpMkLst>
            <pc:docMk/>
            <pc:sldMk cId="2336883206" sldId="491"/>
            <ac:cxnSpMk id="29" creationId="{52D13DAD-3EA8-2577-EFF2-A83BF14A69D0}"/>
          </ac:cxnSpMkLst>
        </pc:cxnChg>
        <pc:cxnChg chg="add del mod">
          <ac:chgData name="Huy Pham" userId="918db3a1909f15e0" providerId="LiveId" clId="{F19965F6-5506-42AE-B8AF-E67348EDD155}" dt="2024-05-03T07:23:55.103" v="5150" actId="21"/>
          <ac:cxnSpMkLst>
            <pc:docMk/>
            <pc:sldMk cId="2336883206" sldId="491"/>
            <ac:cxnSpMk id="40" creationId="{BAA6A1DF-E532-E9D7-9C99-5547906F17F6}"/>
          </ac:cxnSpMkLst>
        </pc:cxnChg>
        <pc:cxnChg chg="add mod">
          <ac:chgData name="Huy Pham" userId="918db3a1909f15e0" providerId="LiveId" clId="{F19965F6-5506-42AE-B8AF-E67348EDD155}" dt="2024-05-03T07:26:27.535" v="5203" actId="1037"/>
          <ac:cxnSpMkLst>
            <pc:docMk/>
            <pc:sldMk cId="2336883206" sldId="491"/>
            <ac:cxnSpMk id="48" creationId="{BAA6A1DF-E532-E9D7-9C99-5547906F17F6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3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6:05.981" v="5191" actId="1076"/>
          <ac:cxnSpMkLst>
            <pc:docMk/>
            <pc:sldMk cId="2336883206" sldId="491"/>
            <ac:cxnSpMk id="54" creationId="{4B0A93ED-2D70-FC18-D446-809F7A2723E3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6" creationId="{CEE814BB-4CC6-9B5D-963C-9CCADF5AEEB2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2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3" creationId="{CEE814BB-4CC6-9B5D-963C-9CCADF5AEEB2}"/>
          </ac:cxnSpMkLst>
        </pc:cxnChg>
      </pc:sldChg>
      <pc:sldChg chg="addSp delSp modSp add mod delAnim modAnim">
        <pc:chgData name="Huy Pham" userId="918db3a1909f15e0" providerId="LiveId" clId="{F19965F6-5506-42AE-B8AF-E67348EDD155}" dt="2024-05-23T02:50:53.906" v="5938"/>
        <pc:sldMkLst>
          <pc:docMk/>
          <pc:sldMk cId="1202710588" sldId="492"/>
        </pc:sldMkLst>
        <pc:spChg chg="mod">
          <ac:chgData name="Huy Pham" userId="918db3a1909f15e0" providerId="LiveId" clId="{F19965F6-5506-42AE-B8AF-E67348EDD155}" dt="2024-05-03T08:23:37.445" v="5467" actId="20577"/>
          <ac:spMkLst>
            <pc:docMk/>
            <pc:sldMk cId="1202710588" sldId="492"/>
            <ac:spMk id="12" creationId="{C48652AC-C627-2B19-2990-1EF69B0ACB9F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0" creationId="{0DAD27BE-74B3-E02C-259A-8B989951B242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1" creationId="{E42131BE-62B5-E7FF-AD1D-43227B173C37}"/>
          </ac:spMkLst>
        </pc:spChg>
        <pc:spChg chg="add mod">
          <ac:chgData name="Huy Pham" userId="918db3a1909f15e0" providerId="LiveId" clId="{F19965F6-5506-42AE-B8AF-E67348EDD155}" dt="2024-05-03T07:32:15.879" v="5295" actId="14100"/>
          <ac:spMkLst>
            <pc:docMk/>
            <pc:sldMk cId="1202710588" sldId="492"/>
            <ac:spMk id="22" creationId="{A98052A6-A3C8-1E94-1794-91A014BE4E5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4" creationId="{FDBEFE10-D3E4-0B37-C4B8-99B63F86373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5" creationId="{18B0B687-EF84-9124-D3AB-D24D3CA03133}"/>
          </ac:spMkLst>
        </pc:spChg>
        <pc:spChg chg="add mod">
          <ac:chgData name="Huy Pham" userId="918db3a1909f15e0" providerId="LiveId" clId="{F19965F6-5506-42AE-B8AF-E67348EDD155}" dt="2024-05-03T07:30:45.002" v="5269" actId="1076"/>
          <ac:spMkLst>
            <pc:docMk/>
            <pc:sldMk cId="1202710588" sldId="492"/>
            <ac:spMk id="26" creationId="{F377C12C-2FAC-5CBC-275D-61A33390C757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7" creationId="{79B417C5-4466-8306-8030-C442E3934CD9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8" creationId="{239C1B00-1B16-9266-3CE4-2104FD349EE7}"/>
          </ac:spMkLst>
        </pc:spChg>
        <pc:spChg chg="del">
          <ac:chgData name="Huy Pham" userId="918db3a1909f15e0" providerId="LiveId" clId="{F19965F6-5506-42AE-B8AF-E67348EDD155}" dt="2024-05-03T07:28:20.420" v="5246" actId="478"/>
          <ac:spMkLst>
            <pc:docMk/>
            <pc:sldMk cId="1202710588" sldId="492"/>
            <ac:spMk id="30" creationId="{610DACE2-4920-3345-C896-901AE5297050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1" creationId="{F8EF229B-03F2-28AE-FE98-2E082B2FC96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2" creationId="{27362DD8-F0AD-470F-4606-A60F172970D9}"/>
          </ac:spMkLst>
        </pc:spChg>
        <pc:spChg chg="add mod">
          <ac:chgData name="Huy Pham" userId="918db3a1909f15e0" providerId="LiveId" clId="{F19965F6-5506-42AE-B8AF-E67348EDD155}" dt="2024-05-03T07:32:33.187" v="5297" actId="2711"/>
          <ac:spMkLst>
            <pc:docMk/>
            <pc:sldMk cId="1202710588" sldId="492"/>
            <ac:spMk id="34" creationId="{2400B3B5-3357-8859-5D5E-CCA5F373FD4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5" creationId="{A5598942-5D12-9578-F82B-80463D10445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6" creationId="{23ECFC36-DF23-E4F4-A107-83BD843BFA25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49" creationId="{B4FB5BD6-CAB6-ECB7-CC2D-B244DAD4CBCC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0" creationId="{87A2A43D-B739-9FD1-002D-47A7570FE086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1" creationId="{AFDFDDBC-E308-8FAA-23AA-5EA7A4D65A95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2" creationId="{E7A24C28-A0C2-546A-0C62-251B00341479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5" creationId="{E0017E39-ED14-EC8F-47A1-6E61766A490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4" creationId="{AB14876B-E15E-6FFA-7B4B-D575120365D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5" creationId="{DA82363A-085D-DC60-0055-04DBDEF5F164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6" creationId="{7152BD27-249D-45CC-FDA7-423D61ACF51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7" creationId="{572B29B7-9054-5192-E1F1-CC66ACED9822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8" creationId="{956913BF-2E7A-AC6A-8275-135063EB622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9" creationId="{303CA483-CDD9-67B3-EFD7-387D4EC4304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0" creationId="{2B705435-796B-EF07-F8A6-826DCA2B25AB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1" creationId="{1635A1E4-168F-AA3E-DAAF-CBBEE6EB00D8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2" creationId="{7536DE57-1EBA-F31B-7A73-BDF35787C54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3" creationId="{AD157491-506D-6352-0E0A-A2507D5A4EF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5" creationId="{367F129F-E6B8-9736-0DE4-F63556608121}"/>
          </ac:spMkLst>
        </pc:spChg>
        <pc:spChg chg="add mod">
          <ac:chgData name="Huy Pham" userId="918db3a1909f15e0" providerId="LiveId" clId="{F19965F6-5506-42AE-B8AF-E67348EDD155}" dt="2024-05-03T07:35:49.469" v="5359" actId="1076"/>
          <ac:spMkLst>
            <pc:docMk/>
            <pc:sldMk cId="1202710588" sldId="492"/>
            <ac:spMk id="86" creationId="{012404E1-D1CD-91B5-6713-CD3931F0E6E4}"/>
          </ac:spMkLst>
        </pc:spChg>
        <pc:spChg chg="add mod">
          <ac:chgData name="Huy Pham" userId="918db3a1909f15e0" providerId="LiveId" clId="{F19965F6-5506-42AE-B8AF-E67348EDD155}" dt="2024-05-03T07:36:13.684" v="5371" actId="14100"/>
          <ac:spMkLst>
            <pc:docMk/>
            <pc:sldMk cId="1202710588" sldId="492"/>
            <ac:spMk id="89" creationId="{BD5F0B53-8893-A5EA-F20E-1572C646ABF0}"/>
          </ac:spMkLst>
        </pc:spChg>
        <pc:spChg chg="add mod">
          <ac:chgData name="Huy Pham" userId="918db3a1909f15e0" providerId="LiveId" clId="{F19965F6-5506-42AE-B8AF-E67348EDD155}" dt="2024-05-03T07:36:36.611" v="5381" actId="1076"/>
          <ac:spMkLst>
            <pc:docMk/>
            <pc:sldMk cId="1202710588" sldId="492"/>
            <ac:spMk id="90" creationId="{9FC2E245-F6EC-0B45-5D59-F0F6671C9CE3}"/>
          </ac:spMkLst>
        </pc:spChg>
        <pc:spChg chg="add mod">
          <ac:chgData name="Huy Pham" userId="918db3a1909f15e0" providerId="LiveId" clId="{F19965F6-5506-42AE-B8AF-E67348EDD155}" dt="2024-05-03T07:38:35.452" v="5421" actId="1076"/>
          <ac:spMkLst>
            <pc:docMk/>
            <pc:sldMk cId="1202710588" sldId="492"/>
            <ac:spMk id="91" creationId="{EBCA9771-8777-F838-8FC4-77890EB939B9}"/>
          </ac:spMkLst>
        </pc:spChg>
        <pc:spChg chg="add mod">
          <ac:chgData name="Huy Pham" userId="918db3a1909f15e0" providerId="LiveId" clId="{F19965F6-5506-42AE-B8AF-E67348EDD155}" dt="2024-05-03T07:39:06.234" v="5436" actId="1076"/>
          <ac:spMkLst>
            <pc:docMk/>
            <pc:sldMk cId="1202710588" sldId="492"/>
            <ac:spMk id="96" creationId="{2C751765-B6B9-EFF6-B51A-46C656096093}"/>
          </ac:spMkLst>
        </pc:spChg>
        <pc:spChg chg="add mod">
          <ac:chgData name="Huy Pham" userId="918db3a1909f15e0" providerId="LiveId" clId="{F19965F6-5506-42AE-B8AF-E67348EDD155}" dt="2024-05-03T07:39:26.899" v="5442" actId="14100"/>
          <ac:spMkLst>
            <pc:docMk/>
            <pc:sldMk cId="1202710588" sldId="492"/>
            <ac:spMk id="97" creationId="{E604F39B-B709-648A-CC7B-E66108BCA4D7}"/>
          </ac:spMkLst>
        </pc:spChg>
        <pc:spChg chg="add mod">
          <ac:chgData name="Huy Pham" userId="918db3a1909f15e0" providerId="LiveId" clId="{F19965F6-5506-42AE-B8AF-E67348EDD155}" dt="2024-05-03T07:39:50.071" v="5452" actId="1076"/>
          <ac:spMkLst>
            <pc:docMk/>
            <pc:sldMk cId="1202710588" sldId="492"/>
            <ac:spMk id="98" creationId="{887950EA-ABCB-3345-57E7-CED1B08AD1E9}"/>
          </ac:spMkLst>
        </pc:spChg>
        <pc:spChg chg="add mod">
          <ac:chgData name="Huy Pham" userId="918db3a1909f15e0" providerId="LiveId" clId="{F19965F6-5506-42AE-B8AF-E67348EDD155}" dt="2024-05-03T07:40:13.014" v="5463" actId="1076"/>
          <ac:spMkLst>
            <pc:docMk/>
            <pc:sldMk cId="1202710588" sldId="492"/>
            <ac:spMk id="99" creationId="{F70EB872-58D5-EAF1-A102-802298CE8F5F}"/>
          </ac:spMkLst>
        </pc:spChg>
        <pc:graphicFrameChg chg="add del mod">
          <ac:chgData name="Huy Pham" userId="918db3a1909f15e0" providerId="LiveId" clId="{F19965F6-5506-42AE-B8AF-E67348EDD155}" dt="2024-05-03T07:29:00.354" v="5255"/>
          <ac:graphicFrameMkLst>
            <pc:docMk/>
            <pc:sldMk cId="1202710588" sldId="492"/>
            <ac:graphicFrameMk id="29" creationId="{55BB8F27-F7A7-3592-61C0-07F5AE5BC17B}"/>
          </ac:graphicFrameMkLst>
        </pc:graphicFrameChg>
        <pc:graphicFrameChg chg="add del mod">
          <ac:chgData name="Huy Pham" userId="918db3a1909f15e0" providerId="LiveId" clId="{F19965F6-5506-42AE-B8AF-E67348EDD155}" dt="2024-05-03T07:30:47.599" v="5272"/>
          <ac:graphicFrameMkLst>
            <pc:docMk/>
            <pc:sldMk cId="1202710588" sldId="492"/>
            <ac:graphicFrameMk id="74" creationId="{9AEB0E04-034F-D19B-2C18-D80B9691F8E5}"/>
          </ac:graphicFrameMkLst>
        </pc:graphicFrameChg>
        <pc:graphicFrameChg chg="add del mod">
          <ac:chgData name="Huy Pham" userId="918db3a1909f15e0" providerId="LiveId" clId="{F19965F6-5506-42AE-B8AF-E67348EDD155}" dt="2024-05-03T07:35:05.112" v="5344"/>
          <ac:graphicFrameMkLst>
            <pc:docMk/>
            <pc:sldMk cId="1202710588" sldId="492"/>
            <ac:graphicFrameMk id="84" creationId="{038A1E28-8128-2CEF-6B54-C671F9CF9AE3}"/>
          </ac:graphicFrameMkLst>
        </pc:graphicFrameChg>
        <pc:graphicFrameChg chg="add del mod">
          <ac:chgData name="Huy Pham" userId="918db3a1909f15e0" providerId="LiveId" clId="{F19965F6-5506-42AE-B8AF-E67348EDD155}" dt="2024-05-03T07:35:26.916" v="5350"/>
          <ac:graphicFrameMkLst>
            <pc:docMk/>
            <pc:sldMk cId="1202710588" sldId="492"/>
            <ac:graphicFrameMk id="87" creationId="{013B216C-3058-98F1-7D23-3418B1AC4830}"/>
          </ac:graphicFrameMkLst>
        </pc:graphicFrame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38" creationId="{E40F308F-AC3B-31AD-F433-96ED18299556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9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0" creationId="{B039A3A6-C299-CEE6-86BF-92090D01778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1" creationId="{9E57A37D-A4A1-439C-AE52-0779A285DBB8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3" creationId="{6F239D1A-0871-D54D-22FD-2888B46A8430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4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5" creationId="{59A2DE72-5924-D140-F9FB-F075AC3E5965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8" creationId="{00E60C1C-C910-B5E7-966D-2AFF35EA3E47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3" creationId="{71BDCA02-7867-05AE-1B0F-17F3BB03431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4" creationId="{E25E82A3-17BD-49EA-96DC-D259777A865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6" creationId="{9D5997E7-0228-A4DC-384A-4120E866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7" creationId="{72A78B32-70D0-A5FE-9CA3-E4BDA09F036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8" creationId="{98BC9DF2-BFAD-A215-879D-F7E0D870960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9" creationId="{14394234-5FFD-D774-6157-ADED8C34C43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0" creationId="{00824F9D-BE60-1F70-B2E4-EA131731C7E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1" creationId="{B6C352F0-6182-C6C7-B60F-E089F21339F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2" creationId="{7EAE5B0B-A4ED-4812-E179-3C29C26209BC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3" creationId="{E9383FC8-EB55-62A0-97EC-6264A63D5EA9}"/>
          </ac:cxnSpMkLst>
        </pc:cxnChg>
        <pc:cxnChg chg="add mod">
          <ac:chgData name="Huy Pham" userId="918db3a1909f15e0" providerId="LiveId" clId="{F19965F6-5506-42AE-B8AF-E67348EDD155}" dt="2024-05-03T07:37:21.439" v="5403" actId="208"/>
          <ac:cxnSpMkLst>
            <pc:docMk/>
            <pc:sldMk cId="1202710588" sldId="492"/>
            <ac:cxnSpMk id="92" creationId="{C7E122EC-696F-8F81-9EB0-C537748725A2}"/>
          </ac:cxnSpMkLst>
        </pc:cxnChg>
        <pc:cxnChg chg="add mod">
          <ac:chgData name="Huy Pham" userId="918db3a1909f15e0" providerId="LiveId" clId="{F19965F6-5506-42AE-B8AF-E67348EDD155}" dt="2024-05-03T07:38:19.212" v="5412"/>
          <ac:cxnSpMkLst>
            <pc:docMk/>
            <pc:sldMk cId="1202710588" sldId="492"/>
            <ac:cxnSpMk id="94" creationId="{8822EDBE-EEE6-D479-C301-5CAA02D3260E}"/>
          </ac:cxnSpMkLst>
        </pc:cxnChg>
        <pc:cxnChg chg="add mod">
          <ac:chgData name="Huy Pham" userId="918db3a1909f15e0" providerId="LiveId" clId="{F19965F6-5506-42AE-B8AF-E67348EDD155}" dt="2024-05-03T07:38:23.655" v="5413"/>
          <ac:cxnSpMkLst>
            <pc:docMk/>
            <pc:sldMk cId="1202710588" sldId="492"/>
            <ac:cxnSpMk id="95" creationId="{11A7161F-F7A0-D98B-EADC-43BF54AD9FA1}"/>
          </ac:cxnSpMkLst>
        </pc:cxnChg>
      </pc:sldChg>
    </pc:docChg>
  </pc:docChgLst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7D5A3EB1-17F4-4CE7-B349-D34F07C5DD33}"/>
    <pc:docChg chg="custSel modSld modMainMaster">
      <pc:chgData name="Huy Pham" userId="918db3a1909f15e0" providerId="LiveId" clId="{7D5A3EB1-17F4-4CE7-B349-D34F07C5DD33}" dt="2024-08-06T07:45:36.773" v="38"/>
      <pc:docMkLst>
        <pc:docMk/>
      </pc:docMkLst>
      <pc:sldChg chg="addSp modSp mod">
        <pc:chgData name="Huy Pham" userId="918db3a1909f15e0" providerId="LiveId" clId="{7D5A3EB1-17F4-4CE7-B349-D34F07C5DD33}" dt="2024-08-06T07:43:58.406" v="1" actId="1076"/>
        <pc:sldMkLst>
          <pc:docMk/>
          <pc:sldMk cId="4004204701" sldId="469"/>
        </pc:sldMkLst>
        <pc:spChg chg="add mod">
          <ac:chgData name="Huy Pham" userId="918db3a1909f15e0" providerId="LiveId" clId="{7D5A3EB1-17F4-4CE7-B349-D34F07C5DD33}" dt="2024-08-06T07:43:58.406" v="1" actId="1076"/>
          <ac:spMkLst>
            <pc:docMk/>
            <pc:sldMk cId="4004204701" sldId="469"/>
            <ac:spMk id="25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02.666" v="3" actId="1076"/>
        <pc:sldMkLst>
          <pc:docMk/>
          <pc:sldMk cId="1308770413" sldId="470"/>
        </pc:sldMkLst>
        <pc:spChg chg="add mod">
          <ac:chgData name="Huy Pham" userId="918db3a1909f15e0" providerId="LiveId" clId="{7D5A3EB1-17F4-4CE7-B349-D34F07C5DD33}" dt="2024-08-06T07:44:02.666" v="3" actId="1076"/>
          <ac:spMkLst>
            <pc:docMk/>
            <pc:sldMk cId="1308770413" sldId="470"/>
            <ac:spMk id="23" creationId="{41D19D50-616D-1F82-C922-D083097E7C1C}"/>
          </ac:spMkLst>
        </pc:spChg>
      </pc:sldChg>
      <pc:sldChg chg="addSp modSp">
        <pc:chgData name="Huy Pham" userId="918db3a1909f15e0" providerId="LiveId" clId="{7D5A3EB1-17F4-4CE7-B349-D34F07C5DD33}" dt="2024-08-06T07:44:06.184" v="4"/>
        <pc:sldMkLst>
          <pc:docMk/>
          <pc:sldMk cId="2295815413" sldId="472"/>
        </pc:sldMkLst>
        <pc:spChg chg="add mod">
          <ac:chgData name="Huy Pham" userId="918db3a1909f15e0" providerId="LiveId" clId="{7D5A3EB1-17F4-4CE7-B349-D34F07C5DD33}" dt="2024-08-06T07:44:06.184" v="4"/>
          <ac:spMkLst>
            <pc:docMk/>
            <pc:sldMk cId="2295815413" sldId="472"/>
            <ac:spMk id="19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11.669" v="6" actId="1076"/>
        <pc:sldMkLst>
          <pc:docMk/>
          <pc:sldMk cId="3811853199" sldId="473"/>
        </pc:sldMkLst>
        <pc:spChg chg="add mod">
          <ac:chgData name="Huy Pham" userId="918db3a1909f15e0" providerId="LiveId" clId="{7D5A3EB1-17F4-4CE7-B349-D34F07C5DD33}" dt="2024-08-06T07:44:11.669" v="6" actId="1076"/>
          <ac:spMkLst>
            <pc:docMk/>
            <pc:sldMk cId="3811853199" sldId="473"/>
            <ac:spMk id="19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16.434" v="8" actId="1076"/>
        <pc:sldMkLst>
          <pc:docMk/>
          <pc:sldMk cId="3986796680" sldId="474"/>
        </pc:sldMkLst>
        <pc:spChg chg="add mod">
          <ac:chgData name="Huy Pham" userId="918db3a1909f15e0" providerId="LiveId" clId="{7D5A3EB1-17F4-4CE7-B349-D34F07C5DD33}" dt="2024-08-06T07:44:16.434" v="8" actId="1076"/>
          <ac:spMkLst>
            <pc:docMk/>
            <pc:sldMk cId="3986796680" sldId="474"/>
            <ac:spMk id="19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20.630" v="10" actId="1076"/>
        <pc:sldMkLst>
          <pc:docMk/>
          <pc:sldMk cId="3602455404" sldId="475"/>
        </pc:sldMkLst>
        <pc:spChg chg="add mod">
          <ac:chgData name="Huy Pham" userId="918db3a1909f15e0" providerId="LiveId" clId="{7D5A3EB1-17F4-4CE7-B349-D34F07C5DD33}" dt="2024-08-06T07:44:20.630" v="10" actId="1076"/>
          <ac:spMkLst>
            <pc:docMk/>
            <pc:sldMk cId="3602455404" sldId="475"/>
            <ac:spMk id="19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25.020" v="12" actId="1076"/>
        <pc:sldMkLst>
          <pc:docMk/>
          <pc:sldMk cId="3633270404" sldId="476"/>
        </pc:sldMkLst>
        <pc:spChg chg="add mod">
          <ac:chgData name="Huy Pham" userId="918db3a1909f15e0" providerId="LiveId" clId="{7D5A3EB1-17F4-4CE7-B349-D34F07C5DD33}" dt="2024-08-06T07:44:25.020" v="12" actId="1076"/>
          <ac:spMkLst>
            <pc:docMk/>
            <pc:sldMk cId="3633270404" sldId="476"/>
            <ac:spMk id="19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29.597" v="14" actId="1076"/>
        <pc:sldMkLst>
          <pc:docMk/>
          <pc:sldMk cId="3011301980" sldId="477"/>
        </pc:sldMkLst>
        <pc:spChg chg="add mod">
          <ac:chgData name="Huy Pham" userId="918db3a1909f15e0" providerId="LiveId" clId="{7D5A3EB1-17F4-4CE7-B349-D34F07C5DD33}" dt="2024-08-06T07:44:29.597" v="14" actId="1076"/>
          <ac:spMkLst>
            <pc:docMk/>
            <pc:sldMk cId="3011301980" sldId="477"/>
            <ac:spMk id="20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33.941" v="16" actId="1076"/>
        <pc:sldMkLst>
          <pc:docMk/>
          <pc:sldMk cId="2605712920" sldId="478"/>
        </pc:sldMkLst>
        <pc:spChg chg="add mod">
          <ac:chgData name="Huy Pham" userId="918db3a1909f15e0" providerId="LiveId" clId="{7D5A3EB1-17F4-4CE7-B349-D34F07C5DD33}" dt="2024-08-06T07:44:33.941" v="16" actId="1076"/>
          <ac:spMkLst>
            <pc:docMk/>
            <pc:sldMk cId="2605712920" sldId="478"/>
            <ac:spMk id="19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45.490" v="19" actId="1076"/>
        <pc:sldMkLst>
          <pc:docMk/>
          <pc:sldMk cId="2239262483" sldId="481"/>
        </pc:sldMkLst>
        <pc:spChg chg="add mod">
          <ac:chgData name="Huy Pham" userId="918db3a1909f15e0" providerId="LiveId" clId="{7D5A3EB1-17F4-4CE7-B349-D34F07C5DD33}" dt="2024-08-06T07:44:45.490" v="19" actId="1076"/>
          <ac:spMkLst>
            <pc:docMk/>
            <pc:sldMk cId="2239262483" sldId="481"/>
            <ac:spMk id="21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49.757" v="21" actId="1076"/>
        <pc:sldMkLst>
          <pc:docMk/>
          <pc:sldMk cId="3059245300" sldId="482"/>
        </pc:sldMkLst>
        <pc:spChg chg="add mod">
          <ac:chgData name="Huy Pham" userId="918db3a1909f15e0" providerId="LiveId" clId="{7D5A3EB1-17F4-4CE7-B349-D34F07C5DD33}" dt="2024-08-06T07:44:49.757" v="21" actId="1076"/>
          <ac:spMkLst>
            <pc:docMk/>
            <pc:sldMk cId="3059245300" sldId="482"/>
            <ac:spMk id="21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4:54.828" v="23" actId="1076"/>
        <pc:sldMkLst>
          <pc:docMk/>
          <pc:sldMk cId="1776487164" sldId="484"/>
        </pc:sldMkLst>
        <pc:spChg chg="add mod">
          <ac:chgData name="Huy Pham" userId="918db3a1909f15e0" providerId="LiveId" clId="{7D5A3EB1-17F4-4CE7-B349-D34F07C5DD33}" dt="2024-08-06T07:44:54.828" v="23" actId="1076"/>
          <ac:spMkLst>
            <pc:docMk/>
            <pc:sldMk cId="1776487164" sldId="484"/>
            <ac:spMk id="21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5:00.110" v="25" actId="1076"/>
        <pc:sldMkLst>
          <pc:docMk/>
          <pc:sldMk cId="346737258" sldId="485"/>
        </pc:sldMkLst>
        <pc:spChg chg="add mod">
          <ac:chgData name="Huy Pham" userId="918db3a1909f15e0" providerId="LiveId" clId="{7D5A3EB1-17F4-4CE7-B349-D34F07C5DD33}" dt="2024-08-06T07:45:00.110" v="25" actId="1076"/>
          <ac:spMkLst>
            <pc:docMk/>
            <pc:sldMk cId="346737258" sldId="485"/>
            <ac:spMk id="21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5:03.063" v="27" actId="1076"/>
        <pc:sldMkLst>
          <pc:docMk/>
          <pc:sldMk cId="1843117191" sldId="487"/>
        </pc:sldMkLst>
        <pc:spChg chg="add mod">
          <ac:chgData name="Huy Pham" userId="918db3a1909f15e0" providerId="LiveId" clId="{7D5A3EB1-17F4-4CE7-B349-D34F07C5DD33}" dt="2024-08-06T07:45:03.063" v="27" actId="1076"/>
          <ac:spMkLst>
            <pc:docMk/>
            <pc:sldMk cId="1843117191" sldId="487"/>
            <ac:spMk id="23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5:09.906" v="29" actId="1076"/>
        <pc:sldMkLst>
          <pc:docMk/>
          <pc:sldMk cId="3367471301" sldId="488"/>
        </pc:sldMkLst>
        <pc:spChg chg="add mod">
          <ac:chgData name="Huy Pham" userId="918db3a1909f15e0" providerId="LiveId" clId="{7D5A3EB1-17F4-4CE7-B349-D34F07C5DD33}" dt="2024-08-06T07:45:09.906" v="29" actId="1076"/>
          <ac:spMkLst>
            <pc:docMk/>
            <pc:sldMk cId="3367471301" sldId="488"/>
            <ac:spMk id="21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5:16.108" v="31" actId="1076"/>
        <pc:sldMkLst>
          <pc:docMk/>
          <pc:sldMk cId="3027915210" sldId="489"/>
        </pc:sldMkLst>
        <pc:spChg chg="add mod">
          <ac:chgData name="Huy Pham" userId="918db3a1909f15e0" providerId="LiveId" clId="{7D5A3EB1-17F4-4CE7-B349-D34F07C5DD33}" dt="2024-08-06T07:45:16.108" v="31" actId="1076"/>
          <ac:spMkLst>
            <pc:docMk/>
            <pc:sldMk cId="3027915210" sldId="489"/>
            <ac:spMk id="20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5:20.401" v="33" actId="1076"/>
        <pc:sldMkLst>
          <pc:docMk/>
          <pc:sldMk cId="2943366074" sldId="490"/>
        </pc:sldMkLst>
        <pc:spChg chg="add mod">
          <ac:chgData name="Huy Pham" userId="918db3a1909f15e0" providerId="LiveId" clId="{7D5A3EB1-17F4-4CE7-B349-D34F07C5DD33}" dt="2024-08-06T07:45:20.401" v="33" actId="1076"/>
          <ac:spMkLst>
            <pc:docMk/>
            <pc:sldMk cId="2943366074" sldId="490"/>
            <ac:spMk id="20" creationId="{41D19D50-616D-1F82-C922-D083097E7C1C}"/>
          </ac:spMkLst>
        </pc:spChg>
      </pc:sldChg>
      <pc:sldChg chg="addSp modSp">
        <pc:chgData name="Huy Pham" userId="918db3a1909f15e0" providerId="LiveId" clId="{7D5A3EB1-17F4-4CE7-B349-D34F07C5DD33}" dt="2024-08-06T07:45:22.514" v="34"/>
        <pc:sldMkLst>
          <pc:docMk/>
          <pc:sldMk cId="2336883206" sldId="491"/>
        </pc:sldMkLst>
        <pc:spChg chg="add mod">
          <ac:chgData name="Huy Pham" userId="918db3a1909f15e0" providerId="LiveId" clId="{7D5A3EB1-17F4-4CE7-B349-D34F07C5DD33}" dt="2024-08-06T07:45:22.514" v="34"/>
          <ac:spMkLst>
            <pc:docMk/>
            <pc:sldMk cId="2336883206" sldId="491"/>
            <ac:spMk id="23" creationId="{41D19D50-616D-1F82-C922-D083097E7C1C}"/>
          </ac:spMkLst>
        </pc:spChg>
      </pc:sldChg>
      <pc:sldChg chg="addSp modSp mod">
        <pc:chgData name="Huy Pham" userId="918db3a1909f15e0" providerId="LiveId" clId="{7D5A3EB1-17F4-4CE7-B349-D34F07C5DD33}" dt="2024-08-06T07:45:28.584" v="36" actId="1076"/>
        <pc:sldMkLst>
          <pc:docMk/>
          <pc:sldMk cId="1202710588" sldId="492"/>
        </pc:sldMkLst>
        <pc:spChg chg="add mod">
          <ac:chgData name="Huy Pham" userId="918db3a1909f15e0" providerId="LiveId" clId="{7D5A3EB1-17F4-4CE7-B349-D34F07C5DD33}" dt="2024-08-06T07:45:28.584" v="36" actId="1076"/>
          <ac:spMkLst>
            <pc:docMk/>
            <pc:sldMk cId="1202710588" sldId="492"/>
            <ac:spMk id="20" creationId="{41D19D50-616D-1F82-C922-D083097E7C1C}"/>
          </ac:spMkLst>
        </pc:spChg>
      </pc:sldChg>
      <pc:sldMasterChg chg="modSldLayout">
        <pc:chgData name="Huy Pham" userId="918db3a1909f15e0" providerId="LiveId" clId="{7D5A3EB1-17F4-4CE7-B349-D34F07C5DD33}" dt="2024-08-06T07:45:36.773" v="38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7D5A3EB1-17F4-4CE7-B349-D34F07C5DD33}" dt="2024-08-06T07:45:36.773" v="38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7D5A3EB1-17F4-4CE7-B349-D34F07C5DD33}" dt="2024-08-06T07:45:36.773" v="38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7D5A3EB1-17F4-4CE7-B349-D34F07C5DD33}" dt="2024-08-06T07:45:35.667" v="37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  <pc:docChgLst>
    <pc:chgData name="Huy Pham" userId="918db3a1909f15e0" providerId="LiveId" clId="{7C4356BA-0FCF-414C-B565-FEE6E62F1A40}"/>
    <pc:docChg chg="undo custSel addSld delSld modSld">
      <pc:chgData name="Huy Pham" userId="918db3a1909f15e0" providerId="LiveId" clId="{7C4356BA-0FCF-414C-B565-FEE6E62F1A40}" dt="2024-04-30T07:21:07.035" v="6332" actId="1076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">
        <pc:chgData name="Huy Pham" userId="918db3a1909f15e0" providerId="LiveId" clId="{7C4356BA-0FCF-414C-B565-FEE6E62F1A40}" dt="2024-04-29T07:32:43.750" v="3858" actId="1076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11T08:28:02.873" v="459" actId="208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11T08:26:48.696" v="409" actId="1036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11T08:50:34.868" v="762" actId="1076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5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6" creationId="{E5163E24-187E-D4DA-5967-82D3305C8AA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">
        <pc:chgData name="Huy Pham" userId="918db3a1909f15e0" providerId="LiveId" clId="{7C4356BA-0FCF-414C-B565-FEE6E62F1A40}" dt="2024-04-11T09:49:08.889" v="1354" actId="1076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">
        <pc:chgData name="Huy Pham" userId="918db3a1909f15e0" providerId="LiveId" clId="{7C4356BA-0FCF-414C-B565-FEE6E62F1A40}" dt="2024-04-11T09:00:36.215" v="948" actId="20577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11T08:56:42.382" v="868" actId="20577"/>
          <ac:spMkLst>
            <pc:docMk/>
            <pc:sldMk cId="2562564573" sldId="449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mod">
          <ac:chgData name="Huy Pham" userId="918db3a1909f15e0" providerId="LiveId" clId="{7C4356BA-0FCF-414C-B565-FEE6E62F1A40}" dt="2024-04-11T08:57:30.653" v="878" actId="1076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25T09:18:17.340" v="3391" actId="693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25T09:18:05.493" v="3390" actId="693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25T07:38:57.887" v="2051" actId="1076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25T07:39:22.852" v="2063" actId="1076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25T07:39:57.812" v="2132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29T07:58:51.077" v="4454" actId="20577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">
        <pc:chgData name="Huy Pham" userId="918db3a1909f15e0" providerId="LiveId" clId="{7C4356BA-0FCF-414C-B565-FEE6E62F1A40}" dt="2024-04-25T09:17:40.899" v="3388" actId="693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">
        <pc:chgData name="Huy Pham" userId="918db3a1909f15e0" providerId="LiveId" clId="{7C4356BA-0FCF-414C-B565-FEE6E62F1A40}" dt="2024-04-25T08:58:28.520" v="3156" actId="20577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25T08:33:01.368" v="2695" actId="14100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25T08:39:42.390" v="2843" actId="1038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">
        <pc:chgData name="Huy Pham" userId="918db3a1909f15e0" providerId="LiveId" clId="{7C4356BA-0FCF-414C-B565-FEE6E62F1A40}" dt="2024-04-29T07:59:59.638" v="4546" actId="478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25T09:17:27.717" v="3387" actId="693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25T09:10:59.361" v="3309" actId="14100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">
        <pc:chgData name="Huy Pham" userId="918db3a1909f15e0" providerId="LiveId" clId="{7C4356BA-0FCF-414C-B565-FEE6E62F1A40}" dt="2024-04-29T07:40:06.174" v="3910" actId="14100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29T07:40:01.121" v="3908" actId="14100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29T07:39:58.315" v="3907" actId="14100"/>
          <ac:spMkLst>
            <pc:docMk/>
            <pc:sldMk cId="1704158310" sldId="457"/>
            <ac:spMk id="26" creationId="{33B1082E-A1AE-4683-E441-055A8E00D327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">
        <pc:chgData name="Huy Pham" userId="918db3a1909f15e0" providerId="LiveId" clId="{7C4356BA-0FCF-414C-B565-FEE6E62F1A40}" dt="2024-04-29T07:50:14.025" v="4120" actId="1076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29T07:49:43.488" v="4113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">
        <pc:chgData name="Huy Pham" userId="918db3a1909f15e0" providerId="LiveId" clId="{7C4356BA-0FCF-414C-B565-FEE6E62F1A40}" dt="2024-04-29T08:49:05.725" v="5090" actId="1076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6" creationId="{F338C277-FECE-3553-4631-21244C34EEFC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">
        <pc:chgData name="Huy Pham" userId="918db3a1909f15e0" providerId="LiveId" clId="{7C4356BA-0FCF-414C-B565-FEE6E62F1A40}" dt="2024-04-29T08:49:27.836" v="5094" actId="20577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29T08:44:43.056" v="5043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05:49:13.163" v="5228" actId="20577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">
        <pc:chgData name="Huy Pham" userId="918db3a1909f15e0" providerId="LiveId" clId="{7C4356BA-0FCF-414C-B565-FEE6E62F1A40}" dt="2024-04-30T05:58:43.440" v="5391" actId="478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">
        <pc:chgData name="Huy Pham" userId="918db3a1909f15e0" providerId="LiveId" clId="{7C4356BA-0FCF-414C-B565-FEE6E62F1A40}" dt="2024-04-30T06:02:28.964" v="5446" actId="207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06:15:35.815" v="5617" actId="1038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06:08:24.984" v="5526" actId="123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">
        <pc:chgData name="Huy Pham" userId="918db3a1909f15e0" providerId="LiveId" clId="{7C4356BA-0FCF-414C-B565-FEE6E62F1A40}" dt="2024-04-30T06:20:43.036" v="5666" actId="1076"/>
        <pc:sldMkLst>
          <pc:docMk/>
          <pc:sldMk cId="870950212" sldId="465"/>
        </pc:sldMkLst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06:13:54.042" v="5595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6:45:20.954" v="6046" actId="1036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06:49:31.530" v="6093" actId="14100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">
        <pc:chgData name="Huy Pham" userId="918db3a1909f15e0" providerId="LiveId" clId="{7C4356BA-0FCF-414C-B565-FEE6E62F1A40}" dt="2024-04-30T07:08:36.225" v="6210" actId="1076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7:21:07.035" v="6332" actId="1076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20:48.382" v="6327" actId="1076"/>
          <ac:spMkLst>
            <pc:docMk/>
            <pc:sldMk cId="4004204701" sldId="469"/>
            <ac:spMk id="107" creationId="{83EE420C-B1A8-BDAD-6FE7-EEE183D0C12C}"/>
          </ac:spMkLst>
        </pc:spChg>
        <pc:spChg chg="add mod">
          <ac:chgData name="Huy Pham" userId="918db3a1909f15e0" providerId="LiveId" clId="{7C4356BA-0FCF-414C-B565-FEE6E62F1A40}" dt="2024-04-30T07:20:51.888" v="6328" actId="1076"/>
          <ac:spMkLst>
            <pc:docMk/>
            <pc:sldMk cId="4004204701" sldId="469"/>
            <ac:spMk id="108" creationId="{E969EE15-06F1-43B9-B556-F6AE0488FE09}"/>
          </ac:spMkLst>
        </pc:spChg>
        <pc:spChg chg="add mod">
          <ac:chgData name="Huy Pham" userId="918db3a1909f15e0" providerId="LiveId" clId="{7C4356BA-0FCF-414C-B565-FEE6E62F1A40}" dt="2024-04-30T07:21:07.035" v="6332" actId="1076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8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30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68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21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03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28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06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11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5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99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3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1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01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01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71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3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3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1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9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07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8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6.png"/><Relationship Id="rId14" Type="http://schemas.openxmlformats.org/officeDocument/2006/relationships/image" Target="../media/image13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66.png"/><Relationship Id="rId9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5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3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1.png"/><Relationship Id="rId5" Type="http://schemas.openxmlformats.org/officeDocument/2006/relationships/image" Target="../media/image86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5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3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8.png"/><Relationship Id="rId14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microsoft.com/office/2007/relationships/hdphoto" Target="../media/hdphoto3.wdp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32.png"/><Relationship Id="rId7" Type="http://schemas.microsoft.com/office/2007/relationships/hdphoto" Target="../media/hdphoto5.wdp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45.png"/><Relationship Id="rId5" Type="http://schemas.openxmlformats.org/officeDocument/2006/relationships/image" Target="../media/image140.png"/><Relationship Id="rId10" Type="http://schemas.openxmlformats.org/officeDocument/2006/relationships/image" Target="../media/image144.png"/><Relationship Id="rId4" Type="http://schemas.openxmlformats.org/officeDocument/2006/relationships/image" Target="../media/image1350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9.png"/><Relationship Id="rId7" Type="http://schemas.microsoft.com/office/2007/relationships/hdphoto" Target="../media/hdphoto6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9" Type="http://schemas.openxmlformats.org/officeDocument/2006/relationships/image" Target="../media/image1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0" Type="http://schemas.openxmlformats.org/officeDocument/2006/relationships/image" Target="../media/image177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microsoft.com/office/2007/relationships/hdphoto" Target="../media/hdphoto2.wdp"/><Relationship Id="rId4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8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380457"/>
            <a:ext cx="11590334" cy="53981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121819" y="194361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4540C6-342B-5CD4-929B-50D73327334C}"/>
                  </a:ext>
                </a:extLst>
              </p:cNvPr>
              <p:cNvSpPr txBox="1"/>
              <p:nvPr/>
            </p:nvSpPr>
            <p:spPr>
              <a:xfrm>
                <a:off x="174946" y="1350320"/>
                <a:ext cx="11663195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4540C6-342B-5CD4-929B-50D733273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6" y="1350320"/>
                <a:ext cx="11663195" cy="520720"/>
              </a:xfrm>
              <a:prstGeom prst="rect">
                <a:avLst/>
              </a:prstGeom>
              <a:blipFill>
                <a:blip r:embed="rId11"/>
                <a:stretch>
                  <a:fillRect l="-836" r="-314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038E72-02D3-5F6F-17CF-816E26CF4DBB}"/>
              </a:ext>
            </a:extLst>
          </p:cNvPr>
          <p:cNvCxnSpPr>
            <a:cxnSpLocks/>
          </p:cNvCxnSpPr>
          <p:nvPr/>
        </p:nvCxnSpPr>
        <p:spPr>
          <a:xfrm>
            <a:off x="1852720" y="4380223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0AA850-52E9-759D-54EF-576191FCCD23}"/>
              </a:ext>
            </a:extLst>
          </p:cNvPr>
          <p:cNvCxnSpPr>
            <a:cxnSpLocks/>
          </p:cNvCxnSpPr>
          <p:nvPr/>
        </p:nvCxnSpPr>
        <p:spPr>
          <a:xfrm flipH="1">
            <a:off x="758202" y="438405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8E64F9-2723-B4A9-4F54-311B3DEBB54F}"/>
              </a:ext>
            </a:extLst>
          </p:cNvPr>
          <p:cNvCxnSpPr>
            <a:cxnSpLocks/>
          </p:cNvCxnSpPr>
          <p:nvPr/>
        </p:nvCxnSpPr>
        <p:spPr>
          <a:xfrm flipH="1">
            <a:off x="2940305" y="4402962"/>
            <a:ext cx="1140001" cy="11047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53E27D-F295-BA98-C53C-48F44759BE53}"/>
              </a:ext>
            </a:extLst>
          </p:cNvPr>
          <p:cNvCxnSpPr>
            <a:cxnSpLocks/>
          </p:cNvCxnSpPr>
          <p:nvPr/>
        </p:nvCxnSpPr>
        <p:spPr>
          <a:xfrm flipH="1">
            <a:off x="2937105" y="3568490"/>
            <a:ext cx="446201" cy="19391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C58222-3E00-9FAF-4C36-B84AA0D00682}"/>
              </a:ext>
            </a:extLst>
          </p:cNvPr>
          <p:cNvCxnSpPr>
            <a:cxnSpLocks/>
            <a:stCxn id="89" idx="4"/>
          </p:cNvCxnSpPr>
          <p:nvPr/>
        </p:nvCxnSpPr>
        <p:spPr>
          <a:xfrm flipH="1">
            <a:off x="4080306" y="2586236"/>
            <a:ext cx="352541" cy="18255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4C0204E-C0E3-832D-F33D-0A966018B80D}"/>
              </a:ext>
            </a:extLst>
          </p:cNvPr>
          <p:cNvSpPr txBox="1"/>
          <p:nvPr/>
        </p:nvSpPr>
        <p:spPr>
          <a:xfrm>
            <a:off x="4450058" y="244870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5F8F7A-AE9B-B436-7D40-3B290BA18A55}"/>
              </a:ext>
            </a:extLst>
          </p:cNvPr>
          <p:cNvSpPr txBox="1"/>
          <p:nvPr/>
        </p:nvSpPr>
        <p:spPr>
          <a:xfrm>
            <a:off x="3380163" y="344941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61BB62-2F4A-BE70-EACE-9E2CB59D9DEB}"/>
              </a:ext>
            </a:extLst>
          </p:cNvPr>
          <p:cNvSpPr txBox="1"/>
          <p:nvPr/>
        </p:nvSpPr>
        <p:spPr>
          <a:xfrm>
            <a:off x="766018" y="324064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5EC85F-B736-E70E-6A9C-79DBA3E266FA}"/>
              </a:ext>
            </a:extLst>
          </p:cNvPr>
          <p:cNvSpPr txBox="1"/>
          <p:nvPr/>
        </p:nvSpPr>
        <p:spPr>
          <a:xfrm>
            <a:off x="1814500" y="221508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3A5378A-987E-843D-ABC9-B26117FC9923}"/>
              </a:ext>
            </a:extLst>
          </p:cNvPr>
          <p:cNvCxnSpPr>
            <a:cxnSpLocks/>
          </p:cNvCxnSpPr>
          <p:nvPr/>
        </p:nvCxnSpPr>
        <p:spPr>
          <a:xfrm flipH="1">
            <a:off x="1864506" y="2535002"/>
            <a:ext cx="381467" cy="181662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BE78F-BCC0-6833-D5C6-CD68F59899B7}"/>
              </a:ext>
            </a:extLst>
          </p:cNvPr>
          <p:cNvCxnSpPr>
            <a:cxnSpLocks/>
          </p:cNvCxnSpPr>
          <p:nvPr/>
        </p:nvCxnSpPr>
        <p:spPr>
          <a:xfrm flipH="1" flipV="1">
            <a:off x="758202" y="5499749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601385-8A4B-6B1A-1995-43E9F175693C}"/>
              </a:ext>
            </a:extLst>
          </p:cNvPr>
          <p:cNvCxnSpPr>
            <a:cxnSpLocks/>
          </p:cNvCxnSpPr>
          <p:nvPr/>
        </p:nvCxnSpPr>
        <p:spPr>
          <a:xfrm flipH="1">
            <a:off x="2259599" y="2539950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81539B1-E640-5F05-AE36-D5E5DA4B56A8}"/>
              </a:ext>
            </a:extLst>
          </p:cNvPr>
          <p:cNvCxnSpPr>
            <a:cxnSpLocks/>
          </p:cNvCxnSpPr>
          <p:nvPr/>
        </p:nvCxnSpPr>
        <p:spPr>
          <a:xfrm flipH="1">
            <a:off x="762961" y="3682587"/>
            <a:ext cx="393600" cy="1830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96F08E6-B223-ECA2-A2FF-1200039D0ECA}"/>
              </a:ext>
            </a:extLst>
          </p:cNvPr>
          <p:cNvCxnSpPr>
            <a:cxnSpLocks/>
          </p:cNvCxnSpPr>
          <p:nvPr/>
        </p:nvCxnSpPr>
        <p:spPr>
          <a:xfrm flipH="1">
            <a:off x="1159266" y="3611335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7CD6172-075E-A8C7-60B8-68B2A7C09DB1}"/>
              </a:ext>
            </a:extLst>
          </p:cNvPr>
          <p:cNvCxnSpPr>
            <a:cxnSpLocks/>
          </p:cNvCxnSpPr>
          <p:nvPr/>
        </p:nvCxnSpPr>
        <p:spPr>
          <a:xfrm flipH="1">
            <a:off x="1125458" y="253995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19459B7-5692-01EF-8ACF-7701721A4375}"/>
              </a:ext>
            </a:extLst>
          </p:cNvPr>
          <p:cNvCxnSpPr>
            <a:cxnSpLocks/>
          </p:cNvCxnSpPr>
          <p:nvPr/>
        </p:nvCxnSpPr>
        <p:spPr>
          <a:xfrm flipH="1">
            <a:off x="773617" y="3632122"/>
            <a:ext cx="393290" cy="183142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8144FED-3F61-ABD2-3E15-B8FBF8C44E40}"/>
              </a:ext>
            </a:extLst>
          </p:cNvPr>
          <p:cNvCxnSpPr>
            <a:cxnSpLocks/>
            <a:endCxn id="93" idx="2"/>
          </p:cNvCxnSpPr>
          <p:nvPr/>
        </p:nvCxnSpPr>
        <p:spPr>
          <a:xfrm>
            <a:off x="1153776" y="3613822"/>
            <a:ext cx="2875629" cy="785712"/>
          </a:xfrm>
          <a:prstGeom prst="straightConnector1">
            <a:avLst/>
          </a:prstGeom>
          <a:ln w="38100">
            <a:solidFill>
              <a:srgbClr val="DF29D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9254181A-C6E6-6A7F-553F-740C27E5C8FF}"/>
              </a:ext>
            </a:extLst>
          </p:cNvPr>
          <p:cNvSpPr/>
          <p:nvPr/>
        </p:nvSpPr>
        <p:spPr>
          <a:xfrm>
            <a:off x="706111" y="543953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78DFE0C-B818-0F44-B8AF-C9F6FF41E13F}"/>
              </a:ext>
            </a:extLst>
          </p:cNvPr>
          <p:cNvSpPr/>
          <p:nvPr/>
        </p:nvSpPr>
        <p:spPr>
          <a:xfrm>
            <a:off x="2881784" y="54494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E910627-5B94-06DB-2FFE-1B4200DC774E}"/>
              </a:ext>
            </a:extLst>
          </p:cNvPr>
          <p:cNvSpPr/>
          <p:nvPr/>
        </p:nvSpPr>
        <p:spPr>
          <a:xfrm>
            <a:off x="1820399" y="43298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FE2EC9B-F664-ADF2-E08A-A78F3F294060}"/>
              </a:ext>
            </a:extLst>
          </p:cNvPr>
          <p:cNvSpPr txBox="1"/>
          <p:nvPr/>
        </p:nvSpPr>
        <p:spPr>
          <a:xfrm>
            <a:off x="2945172" y="5379464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399A4CE-E322-8E02-FE50-B2780F525271}"/>
              </a:ext>
            </a:extLst>
          </p:cNvPr>
          <p:cNvSpPr txBox="1"/>
          <p:nvPr/>
        </p:nvSpPr>
        <p:spPr>
          <a:xfrm>
            <a:off x="275103" y="520870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5C601DC-2BEB-AF26-DE64-CC74A65E7D14}"/>
              </a:ext>
            </a:extLst>
          </p:cNvPr>
          <p:cNvSpPr txBox="1"/>
          <p:nvPr/>
        </p:nvSpPr>
        <p:spPr>
          <a:xfrm>
            <a:off x="1460975" y="408902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745760F-9681-7132-97F6-8FC81DB1F4CC}"/>
              </a:ext>
            </a:extLst>
          </p:cNvPr>
          <p:cNvCxnSpPr>
            <a:cxnSpLocks/>
          </p:cNvCxnSpPr>
          <p:nvPr/>
        </p:nvCxnSpPr>
        <p:spPr>
          <a:xfrm>
            <a:off x="2262159" y="2535002"/>
            <a:ext cx="2180598" cy="657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2664D992-A14F-2544-39F5-6A14EBD2D6FA}"/>
              </a:ext>
            </a:extLst>
          </p:cNvPr>
          <p:cNvSpPr/>
          <p:nvPr/>
        </p:nvSpPr>
        <p:spPr>
          <a:xfrm>
            <a:off x="2191297" y="249679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29D9E4E-E5A8-3949-040A-E39FE6532D1A}"/>
              </a:ext>
            </a:extLst>
          </p:cNvPr>
          <p:cNvCxnSpPr>
            <a:cxnSpLocks/>
          </p:cNvCxnSpPr>
          <p:nvPr/>
        </p:nvCxnSpPr>
        <p:spPr>
          <a:xfrm flipH="1">
            <a:off x="3401594" y="2524467"/>
            <a:ext cx="1038927" cy="10440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6BB9BD36-138B-3A1D-EFBA-692BC7F8DC87}"/>
              </a:ext>
            </a:extLst>
          </p:cNvPr>
          <p:cNvSpPr/>
          <p:nvPr/>
        </p:nvSpPr>
        <p:spPr>
          <a:xfrm>
            <a:off x="4385222" y="24855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36DDF60-8A3D-6D1C-C5F3-3423F8028068}"/>
              </a:ext>
            </a:extLst>
          </p:cNvPr>
          <p:cNvSpPr txBox="1"/>
          <p:nvPr/>
        </p:nvSpPr>
        <p:spPr>
          <a:xfrm>
            <a:off x="4116452" y="422720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F5E3C26-AD92-8B5D-2D76-0932C7AFAD32}"/>
              </a:ext>
            </a:extLst>
          </p:cNvPr>
          <p:cNvSpPr/>
          <p:nvPr/>
        </p:nvSpPr>
        <p:spPr>
          <a:xfrm>
            <a:off x="4029405" y="434920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EFFEE44-6828-3F41-CB84-AE6CC54752D5}"/>
              </a:ext>
            </a:extLst>
          </p:cNvPr>
          <p:cNvSpPr txBox="1"/>
          <p:nvPr/>
        </p:nvSpPr>
        <p:spPr>
          <a:xfrm>
            <a:off x="1584780" y="5802709"/>
            <a:ext cx="1328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2.14</a:t>
            </a:r>
            <a:endParaRPr lang="vi-VN" dirty="0">
              <a:solidFill>
                <a:schemeClr val="accent2"/>
              </a:solidFill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BB10ECF-47FF-43A0-A828-21EDEE6ACD23}"/>
              </a:ext>
            </a:extLst>
          </p:cNvPr>
          <p:cNvCxnSpPr>
            <a:cxnSpLocks/>
            <a:endCxn id="89" idx="3"/>
          </p:cNvCxnSpPr>
          <p:nvPr/>
        </p:nvCxnSpPr>
        <p:spPr>
          <a:xfrm flipV="1">
            <a:off x="3399358" y="2571494"/>
            <a:ext cx="999813" cy="9990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AAE2947-2A9D-113B-1AFF-FA52EE8AE0B8}"/>
              </a:ext>
            </a:extLst>
          </p:cNvPr>
          <p:cNvCxnSpPr>
            <a:cxnSpLocks/>
          </p:cNvCxnSpPr>
          <p:nvPr/>
        </p:nvCxnSpPr>
        <p:spPr>
          <a:xfrm flipV="1">
            <a:off x="1188233" y="2583250"/>
            <a:ext cx="1008998" cy="9860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33B254E-BDA6-72E4-C7C3-BBE42A716975}"/>
              </a:ext>
            </a:extLst>
          </p:cNvPr>
          <p:cNvCxnSpPr>
            <a:cxnSpLocks/>
          </p:cNvCxnSpPr>
          <p:nvPr/>
        </p:nvCxnSpPr>
        <p:spPr>
          <a:xfrm flipV="1">
            <a:off x="1216378" y="3616431"/>
            <a:ext cx="2119894" cy="363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235BD65B-5714-B47E-8F17-E1B85F784D7A}"/>
              </a:ext>
            </a:extLst>
          </p:cNvPr>
          <p:cNvSpPr/>
          <p:nvPr/>
        </p:nvSpPr>
        <p:spPr>
          <a:xfrm>
            <a:off x="1121128" y="35697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0837C4A4-574C-5F11-550D-E1E070BEBD44}"/>
              </a:ext>
            </a:extLst>
          </p:cNvPr>
          <p:cNvSpPr/>
          <p:nvPr/>
        </p:nvSpPr>
        <p:spPr>
          <a:xfrm>
            <a:off x="3320293" y="355374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3EE420C-B1A8-BDAD-6FE7-EEE183D0C12C}"/>
                  </a:ext>
                </a:extLst>
              </p:cNvPr>
              <p:cNvSpPr txBox="1"/>
              <p:nvPr/>
            </p:nvSpPr>
            <p:spPr>
              <a:xfrm>
                <a:off x="5174969" y="2720152"/>
                <a:ext cx="256127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3EE420C-B1A8-BDAD-6FE7-EEE183D0C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69" y="2720152"/>
                <a:ext cx="2561272" cy="5369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969EE15-06F1-43B9-B556-F6AE0488FE09}"/>
                  </a:ext>
                </a:extLst>
              </p:cNvPr>
              <p:cNvSpPr txBox="1"/>
              <p:nvPr/>
            </p:nvSpPr>
            <p:spPr>
              <a:xfrm>
                <a:off x="7387017" y="2720152"/>
                <a:ext cx="268662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969EE15-06F1-43B9-B556-F6AE0488F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017" y="2720152"/>
                <a:ext cx="2686624" cy="5369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FC22F0B-BEA1-EB02-8D4A-771B358F0E08}"/>
                  </a:ext>
                </a:extLst>
              </p:cNvPr>
              <p:cNvSpPr txBox="1"/>
              <p:nvPr/>
            </p:nvSpPr>
            <p:spPr>
              <a:xfrm>
                <a:off x="7440357" y="3240646"/>
                <a:ext cx="108642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FC22F0B-BEA1-EB02-8D4A-771B358F0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357" y="3240646"/>
                <a:ext cx="1086424" cy="5369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422615" y="442089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7" grpId="0"/>
      <p:bldP spid="49" grpId="0"/>
      <p:bldP spid="73" grpId="0" animBg="1"/>
      <p:bldP spid="74" grpId="0" animBg="1"/>
      <p:bldP spid="75" grpId="0" animBg="1"/>
      <p:bldP spid="76" grpId="0"/>
      <p:bldP spid="77" grpId="0"/>
      <p:bldP spid="78" grpId="0"/>
      <p:bldP spid="82" grpId="0" animBg="1"/>
      <p:bldP spid="89" grpId="0" animBg="1"/>
      <p:bldP spid="91" grpId="0"/>
      <p:bldP spid="93" grpId="0" animBg="1"/>
      <p:bldP spid="104" grpId="0" animBg="1"/>
      <p:bldP spid="105" grpId="0" animBg="1"/>
      <p:bldP spid="107" grpId="0"/>
      <p:bldP spid="108" grpId="0"/>
      <p:bldP spid="1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D14936-5E78-9157-7555-8A43751B1A00}"/>
              </a:ext>
            </a:extLst>
          </p:cNvPr>
          <p:cNvSpPr txBox="1"/>
          <p:nvPr/>
        </p:nvSpPr>
        <p:spPr>
          <a:xfrm>
            <a:off x="521659" y="1278753"/>
            <a:ext cx="8277334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8CDA83-4781-13BD-E738-7979577B0729}"/>
              </a:ext>
            </a:extLst>
          </p:cNvPr>
          <p:cNvSpPr/>
          <p:nvPr/>
        </p:nvSpPr>
        <p:spPr>
          <a:xfrm>
            <a:off x="561904" y="2141403"/>
            <a:ext cx="9628259" cy="254173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23072E-71FD-5C16-D75B-25318D1DAE66}"/>
                  </a:ext>
                </a:extLst>
              </p:cNvPr>
              <p:cNvSpPr txBox="1"/>
              <p:nvPr/>
            </p:nvSpPr>
            <p:spPr>
              <a:xfrm>
                <a:off x="832084" y="2149169"/>
                <a:ext cx="9284682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23072E-71FD-5C16-D75B-25318D1DA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84" y="2149169"/>
                <a:ext cx="9284682" cy="893321"/>
              </a:xfrm>
              <a:prstGeom prst="rect">
                <a:avLst/>
              </a:prstGeom>
              <a:blipFill>
                <a:blip r:embed="rId3"/>
                <a:stretch>
                  <a:fillRect l="-984" r="-394" b="-136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94F1E3-176B-5246-2BD4-46542D39AFE3}"/>
                  </a:ext>
                </a:extLst>
              </p:cNvPr>
              <p:cNvSpPr txBox="1"/>
              <p:nvPr/>
            </p:nvSpPr>
            <p:spPr>
              <a:xfrm>
                <a:off x="832084" y="2995531"/>
                <a:ext cx="952208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;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94F1E3-176B-5246-2BD4-46542D39A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84" y="2995531"/>
                <a:ext cx="9522087" cy="460895"/>
              </a:xfrm>
              <a:prstGeom prst="rect">
                <a:avLst/>
              </a:prstGeom>
              <a:blipFill>
                <a:blip r:embed="rId4"/>
                <a:stretch>
                  <a:fillRect l="-960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BCE10D81-DB23-1962-4E5D-823E71883468}"/>
              </a:ext>
            </a:extLst>
          </p:cNvPr>
          <p:cNvSpPr txBox="1"/>
          <p:nvPr/>
        </p:nvSpPr>
        <p:spPr>
          <a:xfrm>
            <a:off x="839582" y="3827066"/>
            <a:ext cx="8964833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E61742-54CB-735E-5C78-F87E2028503D}"/>
                  </a:ext>
                </a:extLst>
              </p:cNvPr>
              <p:cNvSpPr txBox="1"/>
              <p:nvPr/>
            </p:nvSpPr>
            <p:spPr>
              <a:xfrm>
                <a:off x="512873" y="4803320"/>
                <a:ext cx="1132043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Hai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Hai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DF29D6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rgbClr val="DF29D6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E61742-54CB-735E-5C78-F87E20285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73" y="4803320"/>
                <a:ext cx="11320436" cy="460895"/>
              </a:xfrm>
              <a:prstGeom prst="rect">
                <a:avLst/>
              </a:prstGeom>
              <a:blipFill>
                <a:blip r:embed="rId5"/>
                <a:stretch>
                  <a:fillRect l="-808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D3D946-7954-F500-3261-678C9D2843D3}"/>
                  </a:ext>
                </a:extLst>
              </p:cNvPr>
              <p:cNvSpPr txBox="1"/>
              <p:nvPr/>
            </p:nvSpPr>
            <p:spPr>
              <a:xfrm>
                <a:off x="561904" y="5334236"/>
                <a:ext cx="81518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Vì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D3D946-7954-F500-3261-678C9D284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04" y="5334236"/>
                <a:ext cx="8151899" cy="461665"/>
              </a:xfrm>
              <a:prstGeom prst="rect">
                <a:avLst/>
              </a:prstGeom>
              <a:blipFill>
                <a:blip r:embed="rId6"/>
                <a:stretch>
                  <a:fillRect l="-1122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5A47A09-EAF2-8185-D2FE-803500DA5C4A}"/>
                  </a:ext>
                </a:extLst>
              </p:cNvPr>
              <p:cNvSpPr txBox="1"/>
              <p:nvPr/>
            </p:nvSpPr>
            <p:spPr>
              <a:xfrm>
                <a:off x="679650" y="5810995"/>
                <a:ext cx="23651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5A47A09-EAF2-8185-D2FE-803500DA5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50" y="5810995"/>
                <a:ext cx="2365107" cy="461665"/>
              </a:xfrm>
              <a:prstGeom prst="rect">
                <a:avLst/>
              </a:prstGeom>
              <a:blipFill>
                <a:blip r:embed="rId7"/>
                <a:stretch>
                  <a:fillRect l="-3866" t="-18421" r="-7732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04845E8-F2A1-5776-CA9E-2533977CC7E6}"/>
                  </a:ext>
                </a:extLst>
              </p:cNvPr>
              <p:cNvSpPr txBox="1"/>
              <p:nvPr/>
            </p:nvSpPr>
            <p:spPr>
              <a:xfrm>
                <a:off x="2720362" y="5818654"/>
                <a:ext cx="10064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04845E8-F2A1-5776-CA9E-2533977CC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62" y="5818654"/>
                <a:ext cx="1006477" cy="461665"/>
              </a:xfrm>
              <a:prstGeom prst="rect">
                <a:avLst/>
              </a:prstGeom>
              <a:blipFill>
                <a:blip r:embed="rId8"/>
                <a:stretch>
                  <a:fillRect t="-18667" r="-23030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921A72D-9E17-D9BA-2DE5-44EB4817E7C4}"/>
                  </a:ext>
                </a:extLst>
              </p:cNvPr>
              <p:cNvSpPr txBox="1"/>
              <p:nvPr/>
            </p:nvSpPr>
            <p:spPr>
              <a:xfrm>
                <a:off x="679650" y="6248015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921A72D-9E17-D9BA-2DE5-44EB4817E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50" y="6248015"/>
                <a:ext cx="6094378" cy="461665"/>
              </a:xfrm>
              <a:prstGeom prst="rect">
                <a:avLst/>
              </a:prstGeom>
              <a:blipFill>
                <a:blip r:embed="rId9"/>
                <a:stretch>
                  <a:fillRect l="-1500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6F0141C-14EC-E578-27E0-B0EAAB304A6A}"/>
                  </a:ext>
                </a:extLst>
              </p:cNvPr>
              <p:cNvSpPr txBox="1"/>
              <p:nvPr/>
            </p:nvSpPr>
            <p:spPr>
              <a:xfrm>
                <a:off x="832050" y="3409729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6F0141C-14EC-E578-27E0-B0EAAB30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50" y="3409729"/>
                <a:ext cx="6094378" cy="460895"/>
              </a:xfrm>
              <a:prstGeom prst="rect">
                <a:avLst/>
              </a:prstGeom>
              <a:blipFill>
                <a:blip r:embed="rId10"/>
                <a:stretch>
                  <a:fillRect l="-1500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7839075" y="561878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1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8" grpId="0"/>
      <p:bldP spid="32" grpId="0"/>
      <p:bldP spid="38" grpId="0"/>
      <p:bldP spid="41" grpId="0"/>
      <p:bldP spid="42" grpId="0"/>
      <p:bldP spid="45" grpId="0"/>
      <p:bldP spid="46" grpId="0"/>
      <p:bldP spid="50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D14936-5E78-9157-7555-8A43751B1A00}"/>
              </a:ext>
            </a:extLst>
          </p:cNvPr>
          <p:cNvSpPr txBox="1"/>
          <p:nvPr/>
        </p:nvSpPr>
        <p:spPr>
          <a:xfrm>
            <a:off x="521659" y="1278753"/>
            <a:ext cx="8277334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8CDA83-4781-13BD-E738-7979577B0729}"/>
              </a:ext>
            </a:extLst>
          </p:cNvPr>
          <p:cNvSpPr/>
          <p:nvPr/>
        </p:nvSpPr>
        <p:spPr>
          <a:xfrm>
            <a:off x="561904" y="2141403"/>
            <a:ext cx="9628259" cy="254173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23072E-71FD-5C16-D75B-25318D1DAE66}"/>
                  </a:ext>
                </a:extLst>
              </p:cNvPr>
              <p:cNvSpPr txBox="1"/>
              <p:nvPr/>
            </p:nvSpPr>
            <p:spPr>
              <a:xfrm>
                <a:off x="832084" y="2149169"/>
                <a:ext cx="9284682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23072E-71FD-5C16-D75B-25318D1DA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84" y="2149169"/>
                <a:ext cx="9284682" cy="893321"/>
              </a:xfrm>
              <a:prstGeom prst="rect">
                <a:avLst/>
              </a:prstGeom>
              <a:blipFill>
                <a:blip r:embed="rId3"/>
                <a:stretch>
                  <a:fillRect l="-984" r="-394" b="-136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94F1E3-176B-5246-2BD4-46542D39AFE3}"/>
                  </a:ext>
                </a:extLst>
              </p:cNvPr>
              <p:cNvSpPr txBox="1"/>
              <p:nvPr/>
            </p:nvSpPr>
            <p:spPr>
              <a:xfrm>
                <a:off x="832084" y="2995531"/>
                <a:ext cx="952208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;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94F1E3-176B-5246-2BD4-46542D39A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84" y="2995531"/>
                <a:ext cx="9522087" cy="460895"/>
              </a:xfrm>
              <a:prstGeom prst="rect">
                <a:avLst/>
              </a:prstGeom>
              <a:blipFill>
                <a:blip r:embed="rId4"/>
                <a:stretch>
                  <a:fillRect l="-960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BCE10D81-DB23-1962-4E5D-823E71883468}"/>
              </a:ext>
            </a:extLst>
          </p:cNvPr>
          <p:cNvSpPr txBox="1"/>
          <p:nvPr/>
        </p:nvSpPr>
        <p:spPr>
          <a:xfrm>
            <a:off x="839582" y="3827066"/>
            <a:ext cx="8964833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E61742-54CB-735E-5C78-F87E2028503D}"/>
                  </a:ext>
                </a:extLst>
              </p:cNvPr>
              <p:cNvSpPr txBox="1"/>
              <p:nvPr/>
            </p:nvSpPr>
            <p:spPr>
              <a:xfrm>
                <a:off x="512873" y="4764408"/>
                <a:ext cx="1132043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Hai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Hai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DF29D6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DF29D6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DF29D6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rgbClr val="DF29D6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E61742-54CB-735E-5C78-F87E20285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73" y="4764408"/>
                <a:ext cx="11320436" cy="460895"/>
              </a:xfrm>
              <a:prstGeom prst="rect">
                <a:avLst/>
              </a:prstGeom>
              <a:blipFill>
                <a:blip r:embed="rId5"/>
                <a:stretch>
                  <a:fillRect l="-808" t="-18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6F0141C-14EC-E578-27E0-B0EAAB304A6A}"/>
                  </a:ext>
                </a:extLst>
              </p:cNvPr>
              <p:cNvSpPr txBox="1"/>
              <p:nvPr/>
            </p:nvSpPr>
            <p:spPr>
              <a:xfrm>
                <a:off x="832050" y="3409729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6F0141C-14EC-E578-27E0-B0EAAB30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50" y="3409729"/>
                <a:ext cx="6094378" cy="460895"/>
              </a:xfrm>
              <a:prstGeom prst="rect">
                <a:avLst/>
              </a:prstGeom>
              <a:blipFill>
                <a:blip r:embed="rId6"/>
                <a:stretch>
                  <a:fillRect l="-1500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EAE5315-C7C1-A3C1-1559-772303F7144F}"/>
                  </a:ext>
                </a:extLst>
              </p:cNvPr>
              <p:cNvSpPr txBox="1"/>
              <p:nvPr/>
            </p:nvSpPr>
            <p:spPr>
              <a:xfrm>
                <a:off x="467785" y="5221466"/>
                <a:ext cx="76839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Vì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ngược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EAE5315-C7C1-A3C1-1559-772303F71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85" y="5221466"/>
                <a:ext cx="7683994" cy="461665"/>
              </a:xfrm>
              <a:prstGeom prst="rect">
                <a:avLst/>
              </a:prstGeom>
              <a:blipFill>
                <a:blip r:embed="rId7"/>
                <a:stretch>
                  <a:fillRect l="-1270" t="-18667" r="-293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EE48D4-D3D0-7D33-326D-13D62C9E8C31}"/>
                  </a:ext>
                </a:extLst>
              </p:cNvPr>
              <p:cNvSpPr txBox="1"/>
              <p:nvPr/>
            </p:nvSpPr>
            <p:spPr>
              <a:xfrm>
                <a:off x="504477" y="6129802"/>
                <a:ext cx="32139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(−1)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EE48D4-D3D0-7D33-326D-13D62C9E8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77" y="6129802"/>
                <a:ext cx="3213966" cy="461665"/>
              </a:xfrm>
              <a:prstGeom prst="rect">
                <a:avLst/>
              </a:prstGeom>
              <a:blipFill>
                <a:blip r:embed="rId8"/>
                <a:stretch>
                  <a:fillRect l="-3036" t="-18667" r="-5503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090D61B-733C-AB8B-2AB3-74B93F89E888}"/>
                  </a:ext>
                </a:extLst>
              </p:cNvPr>
              <p:cNvSpPr txBox="1"/>
              <p:nvPr/>
            </p:nvSpPr>
            <p:spPr>
              <a:xfrm>
                <a:off x="3443338" y="6136992"/>
                <a:ext cx="10064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090D61B-733C-AB8B-2AB3-74B93F89E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338" y="6136992"/>
                <a:ext cx="1006477" cy="461665"/>
              </a:xfrm>
              <a:prstGeom prst="rect">
                <a:avLst/>
              </a:prstGeom>
              <a:blipFill>
                <a:blip r:embed="rId9"/>
                <a:stretch>
                  <a:fillRect t="-18667" r="-22424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75D2E83-C43B-AC5A-1279-8BF47D2F01DC}"/>
                  </a:ext>
                </a:extLst>
              </p:cNvPr>
              <p:cNvSpPr txBox="1"/>
              <p:nvPr/>
            </p:nvSpPr>
            <p:spPr>
              <a:xfrm>
                <a:off x="5714614" y="6129802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(−1)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75D2E83-C43B-AC5A-1279-8BF47D2F0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614" y="6129802"/>
                <a:ext cx="6094378" cy="461665"/>
              </a:xfrm>
              <a:prstGeom prst="rect">
                <a:avLst/>
              </a:prstGeom>
              <a:blipFill>
                <a:blip r:embed="rId10"/>
                <a:stretch>
                  <a:fillRect l="-1500" t="-18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DFD891-14F9-2DE1-09CC-054971A1AFAE}"/>
                  </a:ext>
                </a:extLst>
              </p:cNvPr>
              <p:cNvSpPr txBox="1"/>
              <p:nvPr/>
            </p:nvSpPr>
            <p:spPr>
              <a:xfrm>
                <a:off x="579207" y="5678524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Tức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(−1)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DFD891-14F9-2DE1-09CC-054971A1A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7" y="5678524"/>
                <a:ext cx="6094378" cy="461665"/>
              </a:xfrm>
              <a:prstGeom prst="rect">
                <a:avLst/>
              </a:prstGeom>
              <a:blipFill>
                <a:blip r:embed="rId11"/>
                <a:stretch>
                  <a:fillRect l="-1500" t="-18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4814BC-4791-CBC8-E02A-E02F8A90CC16}"/>
                  </a:ext>
                </a:extLst>
              </p:cNvPr>
              <p:cNvSpPr txBox="1"/>
              <p:nvPr/>
            </p:nvSpPr>
            <p:spPr>
              <a:xfrm>
                <a:off x="4215798" y="6154114"/>
                <a:ext cx="14262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4814BC-4791-CBC8-E02A-E02F8A90C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798" y="6154114"/>
                <a:ext cx="1426243" cy="461665"/>
              </a:xfrm>
              <a:prstGeom prst="rect">
                <a:avLst/>
              </a:prstGeom>
              <a:blipFill>
                <a:blip r:embed="rId12"/>
                <a:stretch>
                  <a:fillRect t="-18667" r="-13675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D14936-5E78-9157-7555-8A43751B1A00}"/>
              </a:ext>
            </a:extLst>
          </p:cNvPr>
          <p:cNvSpPr txBox="1"/>
          <p:nvPr/>
        </p:nvSpPr>
        <p:spPr>
          <a:xfrm>
            <a:off x="521659" y="1278753"/>
            <a:ext cx="8277334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8CDA83-4781-13BD-E738-7979577B0729}"/>
              </a:ext>
            </a:extLst>
          </p:cNvPr>
          <p:cNvSpPr/>
          <p:nvPr/>
        </p:nvSpPr>
        <p:spPr>
          <a:xfrm>
            <a:off x="561904" y="2141403"/>
            <a:ext cx="9628259" cy="254173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23072E-71FD-5C16-D75B-25318D1DAE66}"/>
                  </a:ext>
                </a:extLst>
              </p:cNvPr>
              <p:cNvSpPr txBox="1"/>
              <p:nvPr/>
            </p:nvSpPr>
            <p:spPr>
              <a:xfrm>
                <a:off x="832084" y="2149169"/>
                <a:ext cx="9284682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23072E-71FD-5C16-D75B-25318D1DA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84" y="2149169"/>
                <a:ext cx="9284682" cy="893321"/>
              </a:xfrm>
              <a:prstGeom prst="rect">
                <a:avLst/>
              </a:prstGeom>
              <a:blipFill>
                <a:blip r:embed="rId3"/>
                <a:stretch>
                  <a:fillRect l="-984" r="-394" b="-136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94F1E3-176B-5246-2BD4-46542D39AFE3}"/>
                  </a:ext>
                </a:extLst>
              </p:cNvPr>
              <p:cNvSpPr txBox="1"/>
              <p:nvPr/>
            </p:nvSpPr>
            <p:spPr>
              <a:xfrm>
                <a:off x="832084" y="2995531"/>
                <a:ext cx="952208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;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94F1E3-176B-5246-2BD4-46542D39A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84" y="2995531"/>
                <a:ext cx="9522087" cy="460895"/>
              </a:xfrm>
              <a:prstGeom prst="rect">
                <a:avLst/>
              </a:prstGeom>
              <a:blipFill>
                <a:blip r:embed="rId4"/>
                <a:stretch>
                  <a:fillRect l="-960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BCE10D81-DB23-1962-4E5D-823E71883468}"/>
              </a:ext>
            </a:extLst>
          </p:cNvPr>
          <p:cNvSpPr txBox="1"/>
          <p:nvPr/>
        </p:nvSpPr>
        <p:spPr>
          <a:xfrm>
            <a:off x="839582" y="3827066"/>
            <a:ext cx="8964833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6F0141C-14EC-E578-27E0-B0EAAB304A6A}"/>
                  </a:ext>
                </a:extLst>
              </p:cNvPr>
              <p:cNvSpPr txBox="1"/>
              <p:nvPr/>
            </p:nvSpPr>
            <p:spPr>
              <a:xfrm>
                <a:off x="832050" y="3409729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6F0141C-14EC-E578-27E0-B0EAAB30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50" y="3409729"/>
                <a:ext cx="6094378" cy="460895"/>
              </a:xfrm>
              <a:prstGeom prst="rect">
                <a:avLst/>
              </a:prstGeom>
              <a:blipFill>
                <a:blip r:embed="rId5"/>
                <a:stretch>
                  <a:fillRect l="-1500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0519062-D020-8CF6-70F7-A571DE614685}"/>
              </a:ext>
            </a:extLst>
          </p:cNvPr>
          <p:cNvSpPr txBox="1"/>
          <p:nvPr/>
        </p:nvSpPr>
        <p:spPr>
          <a:xfrm>
            <a:off x="453834" y="4648005"/>
            <a:ext cx="114150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</a:t>
            </a:r>
            <a:endParaRPr lang="vi-VN" sz="24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F935F0-119D-5CC7-B7A7-59C14D3D63B4}"/>
                  </a:ext>
                </a:extLst>
              </p:cNvPr>
              <p:cNvSpPr txBox="1"/>
              <p:nvPr/>
            </p:nvSpPr>
            <p:spPr>
              <a:xfrm>
                <a:off x="453834" y="5053774"/>
                <a:ext cx="6094378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Quy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F935F0-119D-5CC7-B7A7-59C14D3D6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4" y="5053774"/>
                <a:ext cx="6094378" cy="498150"/>
              </a:xfrm>
              <a:prstGeom prst="rect">
                <a:avLst/>
              </a:prstGeom>
              <a:blipFill>
                <a:blip r:embed="rId6"/>
                <a:stretch>
                  <a:fillRect l="-1500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A5A8D1-72B9-C40E-6174-913CE181BA0B}"/>
                  </a:ext>
                </a:extLst>
              </p:cNvPr>
              <p:cNvSpPr txBox="1"/>
              <p:nvPr/>
            </p:nvSpPr>
            <p:spPr>
              <a:xfrm>
                <a:off x="451151" y="5460515"/>
                <a:ext cx="6094378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A5A8D1-72B9-C40E-6174-913CE181B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51" y="5460515"/>
                <a:ext cx="6094378" cy="498150"/>
              </a:xfrm>
              <a:prstGeom prst="rect">
                <a:avLst/>
              </a:prstGeom>
              <a:blipFill>
                <a:blip r:embed="rId7"/>
                <a:stretch>
                  <a:fillRect l="-1500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5CF0C3-CB54-2B29-8360-C9E2A4D674A6}"/>
                  </a:ext>
                </a:extLst>
              </p:cNvPr>
              <p:cNvSpPr txBox="1"/>
              <p:nvPr/>
            </p:nvSpPr>
            <p:spPr>
              <a:xfrm>
                <a:off x="458196" y="5831979"/>
                <a:ext cx="8831196" cy="957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đủ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5CF0C3-CB54-2B29-8360-C9E2A4D67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96" y="5831979"/>
                <a:ext cx="8831196" cy="957634"/>
              </a:xfrm>
              <a:prstGeom prst="rect">
                <a:avLst/>
              </a:prstGeom>
              <a:blipFill>
                <a:blip r:embed="rId8"/>
                <a:stretch>
                  <a:fillRect l="-1035" b="-121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4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7D9F442-4CDD-289D-DC9C-B05D1DAFD666}"/>
              </a:ext>
            </a:extLst>
          </p:cNvPr>
          <p:cNvSpPr/>
          <p:nvPr/>
        </p:nvSpPr>
        <p:spPr>
          <a:xfrm>
            <a:off x="150141" y="1421270"/>
            <a:ext cx="10832387" cy="16799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6F048C-832A-FB6C-CEBB-F0D83716D03B}"/>
                  </a:ext>
                </a:extLst>
              </p:cNvPr>
              <p:cNvSpPr txBox="1"/>
              <p:nvPr/>
            </p:nvSpPr>
            <p:spPr>
              <a:xfrm>
                <a:off x="285921" y="1412627"/>
                <a:ext cx="10753661" cy="1644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7.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HĐ6,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(H.2.18).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2)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HĐ6.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6F048C-832A-FB6C-CEBB-F0D83716D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1412627"/>
                <a:ext cx="10753661" cy="1644937"/>
              </a:xfrm>
              <a:prstGeom prst="rect">
                <a:avLst/>
              </a:prstGeom>
              <a:blipFill>
                <a:blip r:embed="rId3"/>
                <a:stretch>
                  <a:fillRect l="-907" t="-2963" b="-77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6071739-765F-1C23-B4E6-DE11F9DCEF0F}"/>
              </a:ext>
            </a:extLst>
          </p:cNvPr>
          <p:cNvSpPr txBox="1"/>
          <p:nvPr/>
        </p:nvSpPr>
        <p:spPr>
          <a:xfrm>
            <a:off x="93086" y="321804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6E31CA-94C4-4215-4AED-613CFC4927AC}"/>
              </a:ext>
            </a:extLst>
          </p:cNvPr>
          <p:cNvCxnSpPr>
            <a:cxnSpLocks/>
          </p:cNvCxnSpPr>
          <p:nvPr/>
        </p:nvCxnSpPr>
        <p:spPr>
          <a:xfrm>
            <a:off x="771515" y="5574624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BCD46D-FFE2-EC6D-1F9A-2AD822873BEF}"/>
              </a:ext>
            </a:extLst>
          </p:cNvPr>
          <p:cNvCxnSpPr>
            <a:cxnSpLocks/>
          </p:cNvCxnSpPr>
          <p:nvPr/>
        </p:nvCxnSpPr>
        <p:spPr>
          <a:xfrm flipH="1">
            <a:off x="1206427" y="5622710"/>
            <a:ext cx="1571770" cy="9125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B5F534C-D150-9F7B-EB66-75AC00C7FD3C}"/>
              </a:ext>
            </a:extLst>
          </p:cNvPr>
          <p:cNvSpPr txBox="1"/>
          <p:nvPr/>
        </p:nvSpPr>
        <p:spPr>
          <a:xfrm>
            <a:off x="2809991" y="354307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FE7C7C-C58F-8456-7B76-46B5B6920ED8}"/>
              </a:ext>
            </a:extLst>
          </p:cNvPr>
          <p:cNvSpPr txBox="1"/>
          <p:nvPr/>
        </p:nvSpPr>
        <p:spPr>
          <a:xfrm>
            <a:off x="469769" y="35482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D632F7B-2131-3BC8-6E96-FE48C07CF6A0}"/>
              </a:ext>
            </a:extLst>
          </p:cNvPr>
          <p:cNvCxnSpPr>
            <a:cxnSpLocks/>
          </p:cNvCxnSpPr>
          <p:nvPr/>
        </p:nvCxnSpPr>
        <p:spPr>
          <a:xfrm flipH="1">
            <a:off x="793448" y="3832693"/>
            <a:ext cx="46559" cy="17289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DAB3393-85CA-5532-71A7-83400544619C}"/>
              </a:ext>
            </a:extLst>
          </p:cNvPr>
          <p:cNvCxnSpPr>
            <a:cxnSpLocks/>
          </p:cNvCxnSpPr>
          <p:nvPr/>
        </p:nvCxnSpPr>
        <p:spPr>
          <a:xfrm flipH="1">
            <a:off x="1213395" y="4803298"/>
            <a:ext cx="78079" cy="17319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8F624FD-2084-9C3D-B4F7-A1CB85DB742A}"/>
              </a:ext>
            </a:extLst>
          </p:cNvPr>
          <p:cNvSpPr txBox="1"/>
          <p:nvPr/>
        </p:nvSpPr>
        <p:spPr>
          <a:xfrm>
            <a:off x="1248571" y="46567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CC1508-CAEE-BD7D-B2A8-8F00FC69AC2C}"/>
              </a:ext>
            </a:extLst>
          </p:cNvPr>
          <p:cNvSpPr txBox="1"/>
          <p:nvPr/>
        </p:nvSpPr>
        <p:spPr>
          <a:xfrm>
            <a:off x="1076267" y="404535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36395C-CAEC-B4F2-001A-E9927B636CC0}"/>
              </a:ext>
            </a:extLst>
          </p:cNvPr>
          <p:cNvCxnSpPr>
            <a:cxnSpLocks/>
          </p:cNvCxnSpPr>
          <p:nvPr/>
        </p:nvCxnSpPr>
        <p:spPr>
          <a:xfrm>
            <a:off x="781078" y="5593089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3E1CB4-0DB3-5408-1484-0C38E6A2FCE5}"/>
              </a:ext>
            </a:extLst>
          </p:cNvPr>
          <p:cNvCxnSpPr>
            <a:cxnSpLocks/>
          </p:cNvCxnSpPr>
          <p:nvPr/>
        </p:nvCxnSpPr>
        <p:spPr>
          <a:xfrm>
            <a:off x="843263" y="3846859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052B275-C46F-AFF6-CD64-8BABEA6F0624}"/>
              </a:ext>
            </a:extLst>
          </p:cNvPr>
          <p:cNvCxnSpPr>
            <a:cxnSpLocks/>
          </p:cNvCxnSpPr>
          <p:nvPr/>
        </p:nvCxnSpPr>
        <p:spPr>
          <a:xfrm flipH="1">
            <a:off x="2805237" y="3845730"/>
            <a:ext cx="33682" cy="17371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C1050B-0CA0-8CDE-4D2A-80541740E583}"/>
              </a:ext>
            </a:extLst>
          </p:cNvPr>
          <p:cNvCxnSpPr>
            <a:cxnSpLocks/>
          </p:cNvCxnSpPr>
          <p:nvPr/>
        </p:nvCxnSpPr>
        <p:spPr>
          <a:xfrm flipH="1">
            <a:off x="1294026" y="3856939"/>
            <a:ext cx="1528052" cy="9467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35C249D-99E3-490C-9467-C7A9EF195138}"/>
              </a:ext>
            </a:extLst>
          </p:cNvPr>
          <p:cNvCxnSpPr>
            <a:cxnSpLocks/>
          </p:cNvCxnSpPr>
          <p:nvPr/>
        </p:nvCxnSpPr>
        <p:spPr>
          <a:xfrm flipH="1">
            <a:off x="840007" y="3836222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980822-E975-1939-343F-BB2C9AA80646}"/>
              </a:ext>
            </a:extLst>
          </p:cNvPr>
          <p:cNvSpPr txBox="1"/>
          <p:nvPr/>
        </p:nvSpPr>
        <p:spPr>
          <a:xfrm>
            <a:off x="2774398" y="5457268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CB08D6-1CD1-69CE-FEAA-D7CE5C0A8BE9}"/>
              </a:ext>
            </a:extLst>
          </p:cNvPr>
          <p:cNvSpPr txBox="1"/>
          <p:nvPr/>
        </p:nvSpPr>
        <p:spPr>
          <a:xfrm>
            <a:off x="376865" y="532419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A9BAE1-6109-D531-BBE6-AC9CA31662B0}"/>
              </a:ext>
            </a:extLst>
          </p:cNvPr>
          <p:cNvSpPr txBox="1"/>
          <p:nvPr/>
        </p:nvSpPr>
        <p:spPr>
          <a:xfrm>
            <a:off x="1314693" y="634129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AC5249E-4F4E-2592-BD94-44FF96BDFF78}"/>
              </a:ext>
            </a:extLst>
          </p:cNvPr>
          <p:cNvSpPr/>
          <p:nvPr/>
        </p:nvSpPr>
        <p:spPr>
          <a:xfrm>
            <a:off x="1019925" y="42886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303E5D7-B785-3DDA-DA50-4D0DB25757CE}"/>
              </a:ext>
            </a:extLst>
          </p:cNvPr>
          <p:cNvSpPr/>
          <p:nvPr/>
        </p:nvSpPr>
        <p:spPr>
          <a:xfrm>
            <a:off x="789473" y="380963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A7414E8-B423-830D-9F2E-879DC884B685}"/>
              </a:ext>
            </a:extLst>
          </p:cNvPr>
          <p:cNvCxnSpPr>
            <a:cxnSpLocks/>
          </p:cNvCxnSpPr>
          <p:nvPr/>
        </p:nvCxnSpPr>
        <p:spPr>
          <a:xfrm flipV="1">
            <a:off x="2802503" y="3837281"/>
            <a:ext cx="38011" cy="1776661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9D56763-68E9-E8F8-D041-94B7EE310525}"/>
              </a:ext>
            </a:extLst>
          </p:cNvPr>
          <p:cNvCxnSpPr>
            <a:cxnSpLocks/>
          </p:cNvCxnSpPr>
          <p:nvPr/>
        </p:nvCxnSpPr>
        <p:spPr>
          <a:xfrm>
            <a:off x="848215" y="3861291"/>
            <a:ext cx="349428" cy="26106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CE4585-DBE1-2258-63EB-518EC106E834}"/>
              </a:ext>
            </a:extLst>
          </p:cNvPr>
          <p:cNvCxnSpPr>
            <a:cxnSpLocks/>
          </p:cNvCxnSpPr>
          <p:nvPr/>
        </p:nvCxnSpPr>
        <p:spPr>
          <a:xfrm flipH="1">
            <a:off x="808509" y="4820707"/>
            <a:ext cx="463830" cy="73431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2105CEE3-E424-9433-DF71-5970630651EE}"/>
              </a:ext>
            </a:extLst>
          </p:cNvPr>
          <p:cNvSpPr/>
          <p:nvPr/>
        </p:nvSpPr>
        <p:spPr>
          <a:xfrm>
            <a:off x="1157184" y="647241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B254B37-90CD-8542-96E6-38C469BEE0C8}"/>
              </a:ext>
            </a:extLst>
          </p:cNvPr>
          <p:cNvSpPr/>
          <p:nvPr/>
        </p:nvSpPr>
        <p:spPr>
          <a:xfrm>
            <a:off x="737789" y="552385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A9E86A9-AA03-7DDC-B932-674748A3C7AA}"/>
              </a:ext>
            </a:extLst>
          </p:cNvPr>
          <p:cNvSpPr/>
          <p:nvPr/>
        </p:nvSpPr>
        <p:spPr>
          <a:xfrm>
            <a:off x="1243150" y="47449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36187A1-3074-E745-C28E-621177A5FA04}"/>
              </a:ext>
            </a:extLst>
          </p:cNvPr>
          <p:cNvCxnSpPr>
            <a:cxnSpLocks/>
            <a:endCxn id="51" idx="4"/>
          </p:cNvCxnSpPr>
          <p:nvPr/>
        </p:nvCxnSpPr>
        <p:spPr>
          <a:xfrm flipV="1">
            <a:off x="1035165" y="4389309"/>
            <a:ext cx="32385" cy="7867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25A519FE-9EAD-56A3-2A56-E9AC76E21C32}"/>
              </a:ext>
            </a:extLst>
          </p:cNvPr>
          <p:cNvSpPr/>
          <p:nvPr/>
        </p:nvSpPr>
        <p:spPr>
          <a:xfrm>
            <a:off x="979754" y="514956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41E7435-42C0-6F5E-8420-1CEDEFBA068C}"/>
              </a:ext>
            </a:extLst>
          </p:cNvPr>
          <p:cNvSpPr/>
          <p:nvPr/>
        </p:nvSpPr>
        <p:spPr>
          <a:xfrm>
            <a:off x="2764248" y="553678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B2F6EF8-7ABA-021E-B584-BCB3E9D01691}"/>
              </a:ext>
            </a:extLst>
          </p:cNvPr>
          <p:cNvSpPr/>
          <p:nvPr/>
        </p:nvSpPr>
        <p:spPr>
          <a:xfrm>
            <a:off x="2774453" y="378692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01D77DF-BD94-2506-50E5-751447DFCD16}"/>
                  </a:ext>
                </a:extLst>
              </p:cNvPr>
              <p:cNvSpPr txBox="1"/>
              <p:nvPr/>
            </p:nvSpPr>
            <p:spPr>
              <a:xfrm>
                <a:off x="3722089" y="3178926"/>
                <a:ext cx="609924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01D77DF-BD94-2506-50E5-751447DFC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89" y="3178926"/>
                <a:ext cx="6099242" cy="830997"/>
              </a:xfrm>
              <a:prstGeom prst="rect">
                <a:avLst/>
              </a:prstGeom>
              <a:blipFill>
                <a:blip r:embed="rId4"/>
                <a:stretch>
                  <a:fillRect l="-1600" t="-5839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43EF526-399A-3D5A-DAEF-15C69E114C47}"/>
                  </a:ext>
                </a:extLst>
              </p:cNvPr>
              <p:cNvSpPr txBox="1"/>
              <p:nvPr/>
            </p:nvSpPr>
            <p:spPr>
              <a:xfrm>
                <a:off x="4250427" y="3966803"/>
                <a:ext cx="14869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𝑂𝑀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43EF526-399A-3D5A-DAEF-15C69E114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427" y="3966803"/>
                <a:ext cx="1486937" cy="461665"/>
              </a:xfrm>
              <a:prstGeom prst="rect">
                <a:avLst/>
              </a:prstGeom>
              <a:blipFill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AAA79FE-6AA2-4BBF-18A9-1128AC3D879A}"/>
                  </a:ext>
                </a:extLst>
              </p:cNvPr>
              <p:cNvSpPr txBox="1"/>
              <p:nvPr/>
            </p:nvSpPr>
            <p:spPr>
              <a:xfrm>
                <a:off x="3722089" y="4862524"/>
                <a:ext cx="43554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AAA79FE-6AA2-4BBF-18A9-1128AC3D8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89" y="4862524"/>
                <a:ext cx="4355438" cy="461665"/>
              </a:xfrm>
              <a:prstGeom prst="rect">
                <a:avLst/>
              </a:prstGeom>
              <a:blipFill>
                <a:blip r:embed="rId6"/>
                <a:stretch>
                  <a:fillRect l="-2241" t="-10667" r="-840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549174A9-958D-E8E1-6CAF-8E51119A3AB0}"/>
              </a:ext>
            </a:extLst>
          </p:cNvPr>
          <p:cNvSpPr txBox="1"/>
          <p:nvPr/>
        </p:nvSpPr>
        <p:spPr>
          <a:xfrm>
            <a:off x="5944212" y="5602478"/>
            <a:ext cx="1061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đó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83D71EA-C686-6353-7483-94CD68CF9617}"/>
                  </a:ext>
                </a:extLst>
              </p:cNvPr>
              <p:cNvSpPr txBox="1"/>
              <p:nvPr/>
            </p:nvSpPr>
            <p:spPr>
              <a:xfrm>
                <a:off x="3785815" y="6262901"/>
                <a:ext cx="7858081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2)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83D71EA-C686-6353-7483-94CD68CF9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815" y="6262901"/>
                <a:ext cx="7858081" cy="520720"/>
              </a:xfrm>
              <a:prstGeom prst="rect">
                <a:avLst/>
              </a:prstGeom>
              <a:blipFill>
                <a:blip r:embed="rId7"/>
                <a:stretch>
                  <a:fillRect l="-1164" b="-255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>
            <a:extLst>
              <a:ext uri="{FF2B5EF4-FFF2-40B4-BE49-F238E27FC236}">
                <a16:creationId xmlns:a16="http://schemas.microsoft.com/office/drawing/2014/main" id="{3DCF676D-FB11-CBE0-E708-DACEF8CCBE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7889" y="3966803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3248BA6-B5BB-85C7-BEB7-20FF88716A3C}"/>
                  </a:ext>
                </a:extLst>
              </p:cNvPr>
              <p:cNvSpPr txBox="1"/>
              <p:nvPr/>
            </p:nvSpPr>
            <p:spPr>
              <a:xfrm>
                <a:off x="3672671" y="4118304"/>
                <a:ext cx="6256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3248BA6-B5BB-85C7-BEB7-20FF88716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71" y="4118304"/>
                <a:ext cx="62563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21D5C0B-1272-8DC2-FEBA-AB3AACB73566}"/>
                  </a:ext>
                </a:extLst>
              </p:cNvPr>
              <p:cNvSpPr txBox="1"/>
              <p:nvPr/>
            </p:nvSpPr>
            <p:spPr>
              <a:xfrm>
                <a:off x="4228168" y="4353936"/>
                <a:ext cx="177309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𝑂𝑀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21D5C0B-1272-8DC2-FEBA-AB3AACB73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68" y="4353936"/>
                <a:ext cx="177309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945F341-2F18-F131-9D21-D6F4CD3D966B}"/>
                  </a:ext>
                </a:extLst>
              </p:cNvPr>
              <p:cNvSpPr txBox="1"/>
              <p:nvPr/>
            </p:nvSpPr>
            <p:spPr>
              <a:xfrm>
                <a:off x="4184515" y="5363102"/>
                <a:ext cx="15583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945F341-2F18-F131-9D21-D6F4CD3D9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15" y="5363102"/>
                <a:ext cx="1558315" cy="461665"/>
              </a:xfrm>
              <a:prstGeom prst="rect">
                <a:avLst/>
              </a:prstGeom>
              <a:blipFill>
                <a:blip r:embed="rId1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Picture 105">
            <a:extLst>
              <a:ext uri="{FF2B5EF4-FFF2-40B4-BE49-F238E27FC236}">
                <a16:creationId xmlns:a16="http://schemas.microsoft.com/office/drawing/2014/main" id="{F70CD646-195B-D36B-3617-9934BF65C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7889" y="5399825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97EA700-F4F8-D7BC-78ED-87D6FF7CBA15}"/>
                  </a:ext>
                </a:extLst>
              </p:cNvPr>
              <p:cNvSpPr txBox="1"/>
              <p:nvPr/>
            </p:nvSpPr>
            <p:spPr>
              <a:xfrm>
                <a:off x="3672671" y="5590238"/>
                <a:ext cx="6256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97EA700-F4F8-D7BC-78ED-87D6FF7CB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71" y="5590238"/>
                <a:ext cx="62563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40FC15D-CE84-62B6-79EB-2BDB7B8D2008}"/>
                  </a:ext>
                </a:extLst>
              </p:cNvPr>
              <p:cNvSpPr txBox="1"/>
              <p:nvPr/>
            </p:nvSpPr>
            <p:spPr>
              <a:xfrm>
                <a:off x="4137889" y="5785855"/>
                <a:ext cx="17633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40FC15D-CE84-62B6-79EB-2BDB7B8D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89" y="5785855"/>
                <a:ext cx="176330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Picture 110">
            <a:extLst>
              <a:ext uri="{FF2B5EF4-FFF2-40B4-BE49-F238E27FC236}">
                <a16:creationId xmlns:a16="http://schemas.microsoft.com/office/drawing/2014/main" id="{AAE852C1-07D4-2799-8C38-8C24B766CE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0478" y="5468823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6DC8419-7678-4C00-4C41-7CC4585CA721}"/>
                  </a:ext>
                </a:extLst>
              </p:cNvPr>
              <p:cNvSpPr txBox="1"/>
              <p:nvPr/>
            </p:nvSpPr>
            <p:spPr>
              <a:xfrm>
                <a:off x="6882815" y="5388966"/>
                <a:ext cx="16725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𝑂𝑀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6DC8419-7678-4C00-4C41-7CC4585CA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815" y="5388966"/>
                <a:ext cx="1672552" cy="461665"/>
              </a:xfrm>
              <a:prstGeom prst="rect">
                <a:avLst/>
              </a:prstGeom>
              <a:blipFill>
                <a:blip r:embed="rId1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5282A51-30F7-24DD-EFB0-2D6BECBC4B48}"/>
                  </a:ext>
                </a:extLst>
              </p:cNvPr>
              <p:cNvSpPr txBox="1"/>
              <p:nvPr/>
            </p:nvSpPr>
            <p:spPr>
              <a:xfrm>
                <a:off x="6964654" y="5821070"/>
                <a:ext cx="18211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𝑂𝑀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5282A51-30F7-24DD-EFB0-2D6BECBC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654" y="5821070"/>
                <a:ext cx="182110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1AC16C5-58BE-7986-505D-FB04BC147335}"/>
              </a:ext>
            </a:extLst>
          </p:cNvPr>
          <p:cNvSpPr txBox="1"/>
          <p:nvPr/>
        </p:nvSpPr>
        <p:spPr>
          <a:xfrm>
            <a:off x="997171" y="504080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30424" y="441832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7" grpId="0"/>
      <p:bldP spid="39" grpId="0"/>
      <p:bldP spid="48" grpId="0"/>
      <p:bldP spid="49" grpId="0"/>
      <p:bldP spid="50" grpId="0"/>
      <p:bldP spid="51" grpId="0" animBg="1"/>
      <p:bldP spid="54" grpId="0" animBg="1"/>
      <p:bldP spid="72" grpId="0" animBg="1"/>
      <p:bldP spid="74" grpId="0" animBg="1"/>
      <p:bldP spid="75" grpId="0" animBg="1"/>
      <p:bldP spid="80" grpId="0" animBg="1"/>
      <p:bldP spid="85" grpId="0" animBg="1"/>
      <p:bldP spid="86" grpId="0" animBg="1"/>
      <p:bldP spid="89" grpId="0"/>
      <p:bldP spid="92" grpId="0"/>
      <p:bldP spid="95" grpId="0"/>
      <p:bldP spid="98" grpId="0"/>
      <p:bldP spid="101" grpId="0"/>
      <p:bldP spid="103" grpId="0"/>
      <p:bldP spid="104" grpId="0"/>
      <p:bldP spid="105" grpId="0"/>
      <p:bldP spid="107" grpId="0"/>
      <p:bldP spid="110" grpId="0"/>
      <p:bldP spid="114" grpId="0"/>
      <p:bldP spid="1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7D9F442-4CDD-289D-DC9C-B05D1DAFD666}"/>
              </a:ext>
            </a:extLst>
          </p:cNvPr>
          <p:cNvSpPr/>
          <p:nvPr/>
        </p:nvSpPr>
        <p:spPr>
          <a:xfrm>
            <a:off x="150141" y="1421270"/>
            <a:ext cx="10832387" cy="150849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9F4D5-62A2-7E02-342F-5E5ACB9B96A6}"/>
              </a:ext>
            </a:extLst>
          </p:cNvPr>
          <p:cNvSpPr txBox="1"/>
          <p:nvPr/>
        </p:nvSpPr>
        <p:spPr>
          <a:xfrm>
            <a:off x="100797" y="288865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C31354-E7BF-66DB-59D3-8F462CB831EF}"/>
                  </a:ext>
                </a:extLst>
              </p:cNvPr>
              <p:cNvSpPr txBox="1"/>
              <p:nvPr/>
            </p:nvSpPr>
            <p:spPr>
              <a:xfrm>
                <a:off x="197593" y="1380166"/>
                <a:ext cx="10561198" cy="1508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7.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𝑆𝐸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𝑆𝐹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C31354-E7BF-66DB-59D3-8F462CB83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1380166"/>
                <a:ext cx="10561198" cy="1508490"/>
              </a:xfrm>
              <a:prstGeom prst="rect">
                <a:avLst/>
              </a:prstGeom>
              <a:blipFill>
                <a:blip r:embed="rId3"/>
                <a:stretch>
                  <a:fillRect l="-866" t="-3226" b="-2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C97DA7-810E-C2ED-EB1E-C5CCFF2E3655}"/>
              </a:ext>
            </a:extLst>
          </p:cNvPr>
          <p:cNvCxnSpPr>
            <a:cxnSpLocks/>
          </p:cNvCxnSpPr>
          <p:nvPr/>
        </p:nvCxnSpPr>
        <p:spPr>
          <a:xfrm>
            <a:off x="1237831" y="5310535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46901C-EE5A-B49A-DDB2-C178BC96B777}"/>
              </a:ext>
            </a:extLst>
          </p:cNvPr>
          <p:cNvCxnSpPr>
            <a:cxnSpLocks/>
          </p:cNvCxnSpPr>
          <p:nvPr/>
        </p:nvCxnSpPr>
        <p:spPr>
          <a:xfrm flipH="1">
            <a:off x="343022" y="5316897"/>
            <a:ext cx="916118" cy="102535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D7E6BCA-E65E-81AB-F949-03493AED8AAD}"/>
              </a:ext>
            </a:extLst>
          </p:cNvPr>
          <p:cNvCxnSpPr>
            <a:cxnSpLocks/>
          </p:cNvCxnSpPr>
          <p:nvPr/>
        </p:nvCxnSpPr>
        <p:spPr>
          <a:xfrm flipH="1">
            <a:off x="343022" y="6351256"/>
            <a:ext cx="20999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BFD7CB-5CAD-C687-2828-D3412392CDBF}"/>
              </a:ext>
            </a:extLst>
          </p:cNvPr>
          <p:cNvCxnSpPr>
            <a:cxnSpLocks/>
          </p:cNvCxnSpPr>
          <p:nvPr/>
        </p:nvCxnSpPr>
        <p:spPr>
          <a:xfrm>
            <a:off x="1646391" y="3295223"/>
            <a:ext cx="1708227" cy="20459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A22E6EE-B61F-69C5-CF0B-15F8B6863741}"/>
              </a:ext>
            </a:extLst>
          </p:cNvPr>
          <p:cNvSpPr txBox="1"/>
          <p:nvPr/>
        </p:nvSpPr>
        <p:spPr>
          <a:xfrm>
            <a:off x="2387843" y="624991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10F1B7-B6B2-9459-051E-C6AAC2F01AEC}"/>
              </a:ext>
            </a:extLst>
          </p:cNvPr>
          <p:cNvSpPr txBox="1"/>
          <p:nvPr/>
        </p:nvSpPr>
        <p:spPr>
          <a:xfrm>
            <a:off x="1403" y="628833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737424-072B-5E9C-9A14-24482701ACF5}"/>
              </a:ext>
            </a:extLst>
          </p:cNvPr>
          <p:cNvSpPr txBox="1"/>
          <p:nvPr/>
        </p:nvSpPr>
        <p:spPr>
          <a:xfrm>
            <a:off x="833765" y="50635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D163277-295F-AAA1-0A9D-158D6DCFD21F}"/>
              </a:ext>
            </a:extLst>
          </p:cNvPr>
          <p:cNvCxnSpPr>
            <a:cxnSpLocks/>
          </p:cNvCxnSpPr>
          <p:nvPr/>
        </p:nvCxnSpPr>
        <p:spPr>
          <a:xfrm flipH="1">
            <a:off x="1255578" y="3296222"/>
            <a:ext cx="416216" cy="202968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97BC83B-395E-4B52-6333-5528036AF1D5}"/>
              </a:ext>
            </a:extLst>
          </p:cNvPr>
          <p:cNvCxnSpPr>
            <a:cxnSpLocks/>
          </p:cNvCxnSpPr>
          <p:nvPr/>
        </p:nvCxnSpPr>
        <p:spPr>
          <a:xfrm flipH="1">
            <a:off x="339986" y="3311197"/>
            <a:ext cx="1325957" cy="30133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75E077-2342-DF43-79ED-52388ECE556B}"/>
              </a:ext>
            </a:extLst>
          </p:cNvPr>
          <p:cNvCxnSpPr>
            <a:cxnSpLocks/>
          </p:cNvCxnSpPr>
          <p:nvPr/>
        </p:nvCxnSpPr>
        <p:spPr>
          <a:xfrm flipH="1" flipV="1">
            <a:off x="1665943" y="3304833"/>
            <a:ext cx="760353" cy="30196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B0FAF7A-E0C9-5836-1504-2A2A058C9F45}"/>
              </a:ext>
            </a:extLst>
          </p:cNvPr>
          <p:cNvSpPr txBox="1"/>
          <p:nvPr/>
        </p:nvSpPr>
        <p:spPr>
          <a:xfrm>
            <a:off x="3328924" y="52478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04B0EE1-068D-E109-1D89-E9FCDE407299}"/>
              </a:ext>
            </a:extLst>
          </p:cNvPr>
          <p:cNvSpPr txBox="1"/>
          <p:nvPr/>
        </p:nvSpPr>
        <p:spPr>
          <a:xfrm>
            <a:off x="1263227" y="30806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243572B-9518-CA92-868A-86142418E2F7}"/>
              </a:ext>
            </a:extLst>
          </p:cNvPr>
          <p:cNvSpPr/>
          <p:nvPr/>
        </p:nvSpPr>
        <p:spPr>
          <a:xfrm>
            <a:off x="1617202" y="32652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E60FD4D-F423-07F3-07A8-D19815D1100C}"/>
              </a:ext>
            </a:extLst>
          </p:cNvPr>
          <p:cNvCxnSpPr>
            <a:cxnSpLocks/>
            <a:endCxn id="78" idx="2"/>
          </p:cNvCxnSpPr>
          <p:nvPr/>
        </p:nvCxnSpPr>
        <p:spPr>
          <a:xfrm>
            <a:off x="1523036" y="4031843"/>
            <a:ext cx="713438" cy="17875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85194FA-D792-85A1-8CA9-E27B133BF2ED}"/>
              </a:ext>
            </a:extLst>
          </p:cNvPr>
          <p:cNvCxnSpPr>
            <a:cxnSpLocks/>
          </p:cNvCxnSpPr>
          <p:nvPr/>
        </p:nvCxnSpPr>
        <p:spPr>
          <a:xfrm>
            <a:off x="361262" y="6347367"/>
            <a:ext cx="206503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4E8C55C6-3467-D6DA-C257-01C099907E74}"/>
              </a:ext>
            </a:extLst>
          </p:cNvPr>
          <p:cNvSpPr/>
          <p:nvPr/>
        </p:nvSpPr>
        <p:spPr>
          <a:xfrm>
            <a:off x="3273317" y="5270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E8DBF2E-8BCA-796C-A925-6778CAED792F}"/>
              </a:ext>
            </a:extLst>
          </p:cNvPr>
          <p:cNvSpPr/>
          <p:nvPr/>
        </p:nvSpPr>
        <p:spPr>
          <a:xfrm>
            <a:off x="1483031" y="396926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A753E4E-0828-2486-AE05-D6F0A36C09D8}"/>
              </a:ext>
            </a:extLst>
          </p:cNvPr>
          <p:cNvSpPr txBox="1"/>
          <p:nvPr/>
        </p:nvSpPr>
        <p:spPr>
          <a:xfrm>
            <a:off x="1469707" y="400457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1EB289E-220A-80B4-CFD4-41567DC4FDDC}"/>
              </a:ext>
            </a:extLst>
          </p:cNvPr>
          <p:cNvSpPr txBox="1"/>
          <p:nvPr/>
        </p:nvSpPr>
        <p:spPr>
          <a:xfrm>
            <a:off x="2354169" y="371706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8BA6D10-E254-9E97-67E4-5BD85D73FBA1}"/>
              </a:ext>
            </a:extLst>
          </p:cNvPr>
          <p:cNvCxnSpPr>
            <a:cxnSpLocks/>
          </p:cNvCxnSpPr>
          <p:nvPr/>
        </p:nvCxnSpPr>
        <p:spPr>
          <a:xfrm flipH="1">
            <a:off x="2426296" y="5325905"/>
            <a:ext cx="916118" cy="10253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DB38D50C-D94C-9993-CC35-2DF95BCE322B}"/>
              </a:ext>
            </a:extLst>
          </p:cNvPr>
          <p:cNvSpPr/>
          <p:nvPr/>
        </p:nvSpPr>
        <p:spPr>
          <a:xfrm>
            <a:off x="300560" y="62805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46893B7-09D2-A328-8A46-A4FF4AFB4B6E}"/>
              </a:ext>
            </a:extLst>
          </p:cNvPr>
          <p:cNvSpPr/>
          <p:nvPr/>
        </p:nvSpPr>
        <p:spPr>
          <a:xfrm>
            <a:off x="1202864" y="526020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A6719D1-8830-AFA1-E645-B175D6243F67}"/>
              </a:ext>
            </a:extLst>
          </p:cNvPr>
          <p:cNvSpPr/>
          <p:nvPr/>
        </p:nvSpPr>
        <p:spPr>
          <a:xfrm>
            <a:off x="2381068" y="629188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18C0EDF-E0C0-2399-CFCA-B900B40BA8CA}"/>
              </a:ext>
            </a:extLst>
          </p:cNvPr>
          <p:cNvSpPr/>
          <p:nvPr/>
        </p:nvSpPr>
        <p:spPr>
          <a:xfrm>
            <a:off x="2236474" y="399938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7EE94F4-3152-37FA-DD52-0B1332177E8C}"/>
                  </a:ext>
                </a:extLst>
              </p:cNvPr>
              <p:cNvSpPr txBox="1"/>
              <p:nvPr/>
            </p:nvSpPr>
            <p:spPr>
              <a:xfrm>
                <a:off x="4644325" y="3133994"/>
                <a:ext cx="312906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𝑆𝐸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𝑆𝐴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𝑆𝐹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𝑆𝐵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7EE94F4-3152-37FA-DD52-0B1332177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325" y="3133994"/>
                <a:ext cx="3129064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0FD3CD85-CF30-969B-6AB1-4E8FE7882200}"/>
              </a:ext>
            </a:extLst>
          </p:cNvPr>
          <p:cNvSpPr txBox="1"/>
          <p:nvPr/>
        </p:nvSpPr>
        <p:spPr>
          <a:xfrm>
            <a:off x="4098027" y="3363990"/>
            <a:ext cx="721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có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6C9A0C2-5353-CE91-C050-3C9EFB1F315D}"/>
                  </a:ext>
                </a:extLst>
              </p:cNvPr>
              <p:cNvSpPr txBox="1"/>
              <p:nvPr/>
            </p:nvSpPr>
            <p:spPr>
              <a:xfrm>
                <a:off x="8001000" y="3066692"/>
                <a:ext cx="15583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𝐸𝐹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6C9A0C2-5353-CE91-C050-3C9EFB1F3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066692"/>
                <a:ext cx="1558315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6C1744A-DC79-0349-1AFE-BBBAE9A0C5D9}"/>
                  </a:ext>
                </a:extLst>
              </p:cNvPr>
              <p:cNvSpPr txBox="1"/>
              <p:nvPr/>
            </p:nvSpPr>
            <p:spPr>
              <a:xfrm>
                <a:off x="7596971" y="3308736"/>
                <a:ext cx="6256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6C1744A-DC79-0349-1AFE-BBBAE9A0C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971" y="3308736"/>
                <a:ext cx="62563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56B73B5-CA71-6D66-0C84-8757FB4349C2}"/>
                  </a:ext>
                </a:extLst>
              </p:cNvPr>
              <p:cNvSpPr txBox="1"/>
              <p:nvPr/>
            </p:nvSpPr>
            <p:spPr>
              <a:xfrm>
                <a:off x="8039100" y="3420762"/>
                <a:ext cx="179556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56B73B5-CA71-6D66-0C84-8757FB434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3420762"/>
                <a:ext cx="1795564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8B82D36-7A33-2DAE-F315-63A2DB9BE4F5}"/>
                  </a:ext>
                </a:extLst>
              </p:cNvPr>
              <p:cNvSpPr txBox="1"/>
              <p:nvPr/>
            </p:nvSpPr>
            <p:spPr>
              <a:xfrm>
                <a:off x="7939602" y="4163158"/>
                <a:ext cx="17955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8B82D36-7A33-2DAE-F315-63A2DB9BE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602" y="4163158"/>
                <a:ext cx="179556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F1C6AD6F-0019-9741-8C1E-77771220E1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9722" y="3082229"/>
            <a:ext cx="160504" cy="97587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2116B3F-8855-01A6-B1DB-FEA815AC34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9754258" y="3119488"/>
            <a:ext cx="149128" cy="1515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A60BF88-1F69-4A3C-705B-59E47BBAA768}"/>
                  </a:ext>
                </a:extLst>
              </p:cNvPr>
              <p:cNvSpPr txBox="1"/>
              <p:nvPr/>
            </p:nvSpPr>
            <p:spPr>
              <a:xfrm>
                <a:off x="4054897" y="5219682"/>
                <a:ext cx="6256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A60BF88-1F69-4A3C-705B-59E47BBAA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897" y="5219682"/>
                <a:ext cx="62563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9B8670E-009E-A5F3-7C6C-4B052FDAC275}"/>
                  </a:ext>
                </a:extLst>
              </p:cNvPr>
              <p:cNvSpPr txBox="1"/>
              <p:nvPr/>
            </p:nvSpPr>
            <p:spPr>
              <a:xfrm>
                <a:off x="4515976" y="4944234"/>
                <a:ext cx="15583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𝐸𝐹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𝐷𝐶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9B8670E-009E-A5F3-7C6C-4B052FDAC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976" y="4944234"/>
                <a:ext cx="1558315" cy="461665"/>
              </a:xfrm>
              <a:prstGeom prst="rect">
                <a:avLst/>
              </a:prstGeom>
              <a:blipFill>
                <a:blip r:embed="rId1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54403E1-4304-FED4-0AC5-D19DD8858E12}"/>
                  </a:ext>
                </a:extLst>
              </p:cNvPr>
              <p:cNvSpPr txBox="1"/>
              <p:nvPr/>
            </p:nvSpPr>
            <p:spPr>
              <a:xfrm>
                <a:off x="4554076" y="5298304"/>
                <a:ext cx="179556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𝐷𝐶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54403E1-4304-FED4-0AC5-D19DD8858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076" y="5298304"/>
                <a:ext cx="1795564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9" name="Picture 108">
            <a:extLst>
              <a:ext uri="{FF2B5EF4-FFF2-40B4-BE49-F238E27FC236}">
                <a16:creationId xmlns:a16="http://schemas.microsoft.com/office/drawing/2014/main" id="{7B1AB214-0CB2-BB07-AFD9-5BA1A548FA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5389" y="5019378"/>
            <a:ext cx="160504" cy="975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A1F3651-4A4F-FD43-477B-D6459D029650}"/>
                  </a:ext>
                </a:extLst>
              </p:cNvPr>
              <p:cNvSpPr txBox="1"/>
              <p:nvPr/>
            </p:nvSpPr>
            <p:spPr>
              <a:xfrm>
                <a:off x="4603770" y="6012089"/>
                <a:ext cx="451004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Hai vecto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j-lt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j-lt"/>
                  </a:rPr>
                  <a:t>hướng</a:t>
                </a:r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A1F3651-4A4F-FD43-477B-D6459D029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70" y="6012089"/>
                <a:ext cx="4510048" cy="508857"/>
              </a:xfrm>
              <a:prstGeom prst="rect">
                <a:avLst/>
              </a:prstGeom>
              <a:blipFill>
                <a:blip r:embed="rId13"/>
                <a:stretch>
                  <a:fillRect l="-2027" t="-1190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6D93E38-C7AC-83AA-DD29-18034CAE75DB}"/>
                  </a:ext>
                </a:extLst>
              </p:cNvPr>
              <p:cNvSpPr txBox="1"/>
              <p:nvPr/>
            </p:nvSpPr>
            <p:spPr>
              <a:xfrm>
                <a:off x="8687172" y="5337620"/>
                <a:ext cx="2671063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𝐸𝐹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6D93E38-C7AC-83AA-DD29-18034CAE7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172" y="5337620"/>
                <a:ext cx="2671063" cy="786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7" name="Picture 116">
            <a:extLst>
              <a:ext uri="{FF2B5EF4-FFF2-40B4-BE49-F238E27FC236}">
                <a16:creationId xmlns:a16="http://schemas.microsoft.com/office/drawing/2014/main" id="{79EB3EC5-C360-6176-C41B-93AA147DD3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8862318" y="4998988"/>
            <a:ext cx="149128" cy="1515564"/>
          </a:xfrm>
          <a:prstGeom prst="rect">
            <a:avLst/>
          </a:prstGeom>
        </p:spPr>
      </p:pic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470119" y="541338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0" grpId="0"/>
      <p:bldP spid="56" grpId="0"/>
      <p:bldP spid="57" grpId="0"/>
      <p:bldP spid="59" grpId="0" animBg="1"/>
      <p:bldP spid="65" grpId="0" animBg="1"/>
      <p:bldP spid="67" grpId="0" animBg="1"/>
      <p:bldP spid="68" grpId="0"/>
      <p:bldP spid="69" grpId="0"/>
      <p:bldP spid="71" grpId="0" animBg="1"/>
      <p:bldP spid="73" grpId="0" animBg="1"/>
      <p:bldP spid="77" grpId="0" animBg="1"/>
      <p:bldP spid="78" grpId="0" animBg="1"/>
      <p:bldP spid="83" grpId="0"/>
      <p:bldP spid="88" grpId="0"/>
      <p:bldP spid="90" grpId="0"/>
      <p:bldP spid="91" grpId="0"/>
      <p:bldP spid="93" grpId="0"/>
      <p:bldP spid="94" grpId="0"/>
      <p:bldP spid="99" grpId="0"/>
      <p:bldP spid="100" grpId="0"/>
      <p:bldP spid="108" grpId="0"/>
      <p:bldP spid="113" grpId="0"/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7D9F442-4CDD-289D-DC9C-B05D1DAFD666}"/>
              </a:ext>
            </a:extLst>
          </p:cNvPr>
          <p:cNvSpPr/>
          <p:nvPr/>
        </p:nvSpPr>
        <p:spPr>
          <a:xfrm>
            <a:off x="150141" y="1421270"/>
            <a:ext cx="10832387" cy="150849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9F4D5-62A2-7E02-342F-5E5ACB9B96A6}"/>
              </a:ext>
            </a:extLst>
          </p:cNvPr>
          <p:cNvSpPr txBox="1"/>
          <p:nvPr/>
        </p:nvSpPr>
        <p:spPr>
          <a:xfrm>
            <a:off x="100797" y="288865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Chú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C31354-E7BF-66DB-59D3-8F462CB831EF}"/>
                  </a:ext>
                </a:extLst>
              </p:cNvPr>
              <p:cNvSpPr txBox="1"/>
              <p:nvPr/>
            </p:nvSpPr>
            <p:spPr>
              <a:xfrm>
                <a:off x="197593" y="1380166"/>
                <a:ext cx="10561198" cy="1508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7.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𝑆𝐸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𝑆𝐹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C31354-E7BF-66DB-59D3-8F462CB83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1380166"/>
                <a:ext cx="10561198" cy="1508490"/>
              </a:xfrm>
              <a:prstGeom prst="rect">
                <a:avLst/>
              </a:prstGeom>
              <a:blipFill>
                <a:blip r:embed="rId3"/>
                <a:stretch>
                  <a:fillRect l="-866" t="-3226" b="-2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0CA2C40E-0DE1-20B0-556F-18C90607D510}"/>
              </a:ext>
            </a:extLst>
          </p:cNvPr>
          <p:cNvSpPr txBox="1"/>
          <p:nvPr/>
        </p:nvSpPr>
        <p:spPr>
          <a:xfrm>
            <a:off x="312189" y="3368290"/>
            <a:ext cx="8908012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108984-1F12-E26C-A407-20F78EF54C66}"/>
                  </a:ext>
                </a:extLst>
              </p:cNvPr>
              <p:cNvSpPr txBox="1"/>
              <p:nvPr/>
            </p:nvSpPr>
            <p:spPr>
              <a:xfrm>
                <a:off x="300364" y="4204512"/>
                <a:ext cx="877325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à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h𝑘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108984-1F12-E26C-A407-20F78EF54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64" y="4204512"/>
                <a:ext cx="8773259" cy="856068"/>
              </a:xfrm>
              <a:prstGeom prst="rect">
                <a:avLst/>
              </a:prstGeom>
              <a:blipFill>
                <a:blip r:embed="rId4"/>
                <a:stretch>
                  <a:fillRect l="-1042" t="-5714" r="-1112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1F791CE-E80F-660B-D826-5D35EBD6649C}"/>
                  </a:ext>
                </a:extLst>
              </p:cNvPr>
              <p:cNvSpPr txBox="1"/>
              <p:nvPr/>
            </p:nvSpPr>
            <p:spPr>
              <a:xfrm>
                <a:off x="312188" y="4992967"/>
                <a:ext cx="8697537" cy="957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1F791CE-E80F-660B-D826-5D35EBD66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8" y="4992967"/>
                <a:ext cx="8697537" cy="957634"/>
              </a:xfrm>
              <a:prstGeom prst="rect">
                <a:avLst/>
              </a:prstGeom>
              <a:blipFill>
                <a:blip r:embed="rId5"/>
                <a:stretch>
                  <a:fillRect l="-1051" t="-637" r="-1121" b="-140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ABB98F-81AD-FB83-10B0-CFEBCAED1372}"/>
                  </a:ext>
                </a:extLst>
              </p:cNvPr>
              <p:cNvSpPr txBox="1"/>
              <p:nvPr/>
            </p:nvSpPr>
            <p:spPr>
              <a:xfrm>
                <a:off x="312189" y="5887623"/>
                <a:ext cx="864838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1)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ABB98F-81AD-FB83-10B0-CFEBCAED1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5887623"/>
                <a:ext cx="8648382" cy="856068"/>
              </a:xfrm>
              <a:prstGeom prst="rect">
                <a:avLst/>
              </a:prstGeom>
              <a:blipFill>
                <a:blip r:embed="rId6"/>
                <a:stretch>
                  <a:fillRect l="-1057" t="-10000" r="-4581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8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9" grpId="0"/>
      <p:bldP spid="35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7D9F442-4CDD-289D-DC9C-B05D1DAFD666}"/>
              </a:ext>
            </a:extLst>
          </p:cNvPr>
          <p:cNvSpPr/>
          <p:nvPr/>
        </p:nvSpPr>
        <p:spPr>
          <a:xfrm>
            <a:off x="150141" y="1421270"/>
            <a:ext cx="10832387" cy="94943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9F4D5-62A2-7E02-342F-5E5ACB9B96A6}"/>
              </a:ext>
            </a:extLst>
          </p:cNvPr>
          <p:cNvSpPr txBox="1"/>
          <p:nvPr/>
        </p:nvSpPr>
        <p:spPr>
          <a:xfrm>
            <a:off x="100797" y="232292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C31354-E7BF-66DB-59D3-8F462CB831EF}"/>
                  </a:ext>
                </a:extLst>
              </p:cNvPr>
              <p:cNvSpPr txBox="1"/>
              <p:nvPr/>
            </p:nvSpPr>
            <p:spPr>
              <a:xfrm>
                <a:off x="294390" y="1421270"/>
                <a:ext cx="10561198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(H.2.19).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C31354-E7BF-66DB-59D3-8F462CB83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421270"/>
                <a:ext cx="10561198" cy="878189"/>
              </a:xfrm>
              <a:prstGeom prst="rect">
                <a:avLst/>
              </a:prstGeom>
              <a:blipFill>
                <a:blip r:embed="rId3"/>
                <a:stretch>
                  <a:fillRect l="-866" t="-5556" b="-15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E15079-642E-2003-F451-F7A1E8FF972F}"/>
              </a:ext>
            </a:extLst>
          </p:cNvPr>
          <p:cNvCxnSpPr>
            <a:cxnSpLocks/>
          </p:cNvCxnSpPr>
          <p:nvPr/>
        </p:nvCxnSpPr>
        <p:spPr>
          <a:xfrm flipV="1">
            <a:off x="808542" y="4984961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FDA9FC-8B77-52ED-1972-F43105C3D75C}"/>
              </a:ext>
            </a:extLst>
          </p:cNvPr>
          <p:cNvCxnSpPr>
            <a:cxnSpLocks/>
          </p:cNvCxnSpPr>
          <p:nvPr/>
        </p:nvCxnSpPr>
        <p:spPr>
          <a:xfrm>
            <a:off x="850171" y="4997686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7CEF7C-2F49-992D-B36A-61A2509BB1E7}"/>
              </a:ext>
            </a:extLst>
          </p:cNvPr>
          <p:cNvCxnSpPr>
            <a:cxnSpLocks/>
          </p:cNvCxnSpPr>
          <p:nvPr/>
        </p:nvCxnSpPr>
        <p:spPr>
          <a:xfrm flipH="1">
            <a:off x="1519033" y="4991323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B06A70-5913-5843-EB89-42F5681BD088}"/>
              </a:ext>
            </a:extLst>
          </p:cNvPr>
          <p:cNvCxnSpPr>
            <a:cxnSpLocks/>
          </p:cNvCxnSpPr>
          <p:nvPr/>
        </p:nvCxnSpPr>
        <p:spPr>
          <a:xfrm flipH="1">
            <a:off x="1530768" y="3177177"/>
            <a:ext cx="81195" cy="30253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9B13DF-C02E-52CD-D29D-A0265BB49954}"/>
              </a:ext>
            </a:extLst>
          </p:cNvPr>
          <p:cNvCxnSpPr>
            <a:cxnSpLocks/>
          </p:cNvCxnSpPr>
          <p:nvPr/>
        </p:nvCxnSpPr>
        <p:spPr>
          <a:xfrm>
            <a:off x="1620098" y="3183324"/>
            <a:ext cx="1750127" cy="18143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5E1F93E-19C4-7FBD-A2A6-A57F663A815B}"/>
              </a:ext>
            </a:extLst>
          </p:cNvPr>
          <p:cNvSpPr txBox="1"/>
          <p:nvPr/>
        </p:nvSpPr>
        <p:spPr>
          <a:xfrm>
            <a:off x="3370225" y="474811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2221B6-E0D2-36C0-BD3A-9D27F899D462}"/>
              </a:ext>
            </a:extLst>
          </p:cNvPr>
          <p:cNvSpPr txBox="1"/>
          <p:nvPr/>
        </p:nvSpPr>
        <p:spPr>
          <a:xfrm>
            <a:off x="1398409" y="61485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6A1F72-E60D-C25E-E063-0FF4B0A291BB}"/>
              </a:ext>
            </a:extLst>
          </p:cNvPr>
          <p:cNvSpPr txBox="1"/>
          <p:nvPr/>
        </p:nvSpPr>
        <p:spPr>
          <a:xfrm>
            <a:off x="485696" y="475730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4FE219-757E-6326-0627-DDF56EC50980}"/>
              </a:ext>
            </a:extLst>
          </p:cNvPr>
          <p:cNvSpPr txBox="1"/>
          <p:nvPr/>
        </p:nvSpPr>
        <p:spPr>
          <a:xfrm>
            <a:off x="1666425" y="278458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E88CFE7-B48B-973F-E8B8-278D8F549247}"/>
              </a:ext>
            </a:extLst>
          </p:cNvPr>
          <p:cNvCxnSpPr>
            <a:cxnSpLocks/>
          </p:cNvCxnSpPr>
          <p:nvPr/>
        </p:nvCxnSpPr>
        <p:spPr>
          <a:xfrm flipH="1">
            <a:off x="840896" y="3177177"/>
            <a:ext cx="771067" cy="1812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6289186-C0D6-608C-BE6A-705FD5D4629E}"/>
              </a:ext>
            </a:extLst>
          </p:cNvPr>
          <p:cNvCxnSpPr>
            <a:cxnSpLocks/>
          </p:cNvCxnSpPr>
          <p:nvPr/>
        </p:nvCxnSpPr>
        <p:spPr>
          <a:xfrm flipH="1">
            <a:off x="840896" y="3183324"/>
            <a:ext cx="771067" cy="1800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E53D98F-4AB3-CC53-0AA1-CC81FFB04B21}"/>
              </a:ext>
            </a:extLst>
          </p:cNvPr>
          <p:cNvCxnSpPr>
            <a:cxnSpLocks/>
          </p:cNvCxnSpPr>
          <p:nvPr/>
        </p:nvCxnSpPr>
        <p:spPr>
          <a:xfrm>
            <a:off x="1593334" y="3154978"/>
            <a:ext cx="1766310" cy="18299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72EB4EFB-E2CA-0A24-F965-2BBBD1BB79D5}"/>
              </a:ext>
            </a:extLst>
          </p:cNvPr>
          <p:cNvSpPr/>
          <p:nvPr/>
        </p:nvSpPr>
        <p:spPr>
          <a:xfrm>
            <a:off x="3293924" y="493462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C4A39B2-3093-1E69-31D9-C4639EAC2BE7}"/>
              </a:ext>
            </a:extLst>
          </p:cNvPr>
          <p:cNvCxnSpPr>
            <a:cxnSpLocks/>
          </p:cNvCxnSpPr>
          <p:nvPr/>
        </p:nvCxnSpPr>
        <p:spPr>
          <a:xfrm>
            <a:off x="836139" y="4994668"/>
            <a:ext cx="1617371" cy="59165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32DB6EFC-4E8A-4EA6-402C-9B95F9F85BC7}"/>
              </a:ext>
            </a:extLst>
          </p:cNvPr>
          <p:cNvSpPr/>
          <p:nvPr/>
        </p:nvSpPr>
        <p:spPr>
          <a:xfrm>
            <a:off x="793966" y="492861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A42351C-367A-8988-8A30-85B93F098E99}"/>
              </a:ext>
            </a:extLst>
          </p:cNvPr>
          <p:cNvCxnSpPr>
            <a:cxnSpLocks/>
          </p:cNvCxnSpPr>
          <p:nvPr/>
        </p:nvCxnSpPr>
        <p:spPr>
          <a:xfrm>
            <a:off x="1626274" y="3180861"/>
            <a:ext cx="318430" cy="217449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ED748036-B110-1D36-0EA4-DC0D02170CF2}"/>
              </a:ext>
            </a:extLst>
          </p:cNvPr>
          <p:cNvSpPr/>
          <p:nvPr/>
        </p:nvSpPr>
        <p:spPr>
          <a:xfrm>
            <a:off x="1895897" y="53386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8C0362-C6CC-FAD7-C548-720D9FD316C9}"/>
              </a:ext>
            </a:extLst>
          </p:cNvPr>
          <p:cNvSpPr txBox="1"/>
          <p:nvPr/>
        </p:nvSpPr>
        <p:spPr>
          <a:xfrm>
            <a:off x="1995365" y="502603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9454F2A-AE58-8DBE-775A-C86FA300F71B}"/>
              </a:ext>
            </a:extLst>
          </p:cNvPr>
          <p:cNvCxnSpPr>
            <a:cxnSpLocks/>
          </p:cNvCxnSpPr>
          <p:nvPr/>
        </p:nvCxnSpPr>
        <p:spPr>
          <a:xfrm>
            <a:off x="1628156" y="3180987"/>
            <a:ext cx="315366" cy="2161430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9638E5D-7FF4-A19C-E334-A358EE3ED731}"/>
              </a:ext>
            </a:extLst>
          </p:cNvPr>
          <p:cNvCxnSpPr>
            <a:cxnSpLocks/>
          </p:cNvCxnSpPr>
          <p:nvPr/>
        </p:nvCxnSpPr>
        <p:spPr>
          <a:xfrm flipH="1">
            <a:off x="1534762" y="3151933"/>
            <a:ext cx="83712" cy="3030630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2E8699FB-6817-6E0A-45D6-F66A004A7C86}"/>
              </a:ext>
            </a:extLst>
          </p:cNvPr>
          <p:cNvSpPr/>
          <p:nvPr/>
        </p:nvSpPr>
        <p:spPr>
          <a:xfrm>
            <a:off x="1483773" y="61701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590F7F2-431E-B4E7-452D-E8BD07ECFCAA}"/>
              </a:ext>
            </a:extLst>
          </p:cNvPr>
          <p:cNvSpPr/>
          <p:nvPr/>
        </p:nvSpPr>
        <p:spPr>
          <a:xfrm>
            <a:off x="1568863" y="310721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05A33B5-4BD8-C35B-C803-FA5A4BF9F740}"/>
                  </a:ext>
                </a:extLst>
              </p:cNvPr>
              <p:cNvSpPr txBox="1"/>
              <p:nvPr/>
            </p:nvSpPr>
            <p:spPr>
              <a:xfrm>
                <a:off x="4250427" y="2457968"/>
                <a:ext cx="5278613" cy="99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nên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𝐺𝐷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05A33B5-4BD8-C35B-C803-FA5A4BF9F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427" y="2457968"/>
                <a:ext cx="5278613" cy="995914"/>
              </a:xfrm>
              <a:prstGeom prst="rect">
                <a:avLst/>
              </a:prstGeom>
              <a:blipFill>
                <a:blip r:embed="rId4"/>
                <a:stretch>
                  <a:fillRect l="-1732" t="-4878" b="-128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9CA3384E-849B-BE7C-DA3B-47274A299074}"/>
              </a:ext>
            </a:extLst>
          </p:cNvPr>
          <p:cNvSpPr txBox="1"/>
          <p:nvPr/>
        </p:nvSpPr>
        <p:spPr>
          <a:xfrm>
            <a:off x="4314864" y="3405242"/>
            <a:ext cx="178113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A1E7DDE-056F-A0F0-1FFF-B9D171C31B97}"/>
                  </a:ext>
                </a:extLst>
              </p:cNvPr>
              <p:cNvSpPr txBox="1"/>
              <p:nvPr/>
            </p:nvSpPr>
            <p:spPr>
              <a:xfrm>
                <a:off x="4343753" y="3793257"/>
                <a:ext cx="214557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A1E7DDE-056F-A0F0-1FFF-B9D171C31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753" y="3793257"/>
                <a:ext cx="2145570" cy="5088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C2AE525-C42E-1304-63C6-6DCD5847475D}"/>
                  </a:ext>
                </a:extLst>
              </p:cNvPr>
              <p:cNvSpPr txBox="1"/>
              <p:nvPr/>
            </p:nvSpPr>
            <p:spPr>
              <a:xfrm>
                <a:off x="6369465" y="3793256"/>
                <a:ext cx="473999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𝐺𝐶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C2AE525-C42E-1304-63C6-6DCD58474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465" y="3793256"/>
                <a:ext cx="4739990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E9555DF-BED6-B8CC-BB0F-8E9AA75E675A}"/>
                  </a:ext>
                </a:extLst>
              </p:cNvPr>
              <p:cNvSpPr txBox="1"/>
              <p:nvPr/>
            </p:nvSpPr>
            <p:spPr>
              <a:xfrm>
                <a:off x="6369465" y="4337951"/>
                <a:ext cx="3672899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𝐺𝐵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𝐺𝐶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E9555DF-BED6-B8CC-BB0F-8E9AA75E6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465" y="4337951"/>
                <a:ext cx="3672899" cy="538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E4D8AF7-1DEE-F0A6-F6F3-824B042A1760}"/>
                  </a:ext>
                </a:extLst>
              </p:cNvPr>
              <p:cNvSpPr txBox="1"/>
              <p:nvPr/>
            </p:nvSpPr>
            <p:spPr>
              <a:xfrm>
                <a:off x="6275531" y="4865231"/>
                <a:ext cx="1835082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E4D8AF7-1DEE-F0A6-F6F3-824B042A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531" y="4865231"/>
                <a:ext cx="1835082" cy="5088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EBDEC09-564C-FD07-25AC-8986B88C9276}"/>
                  </a:ext>
                </a:extLst>
              </p:cNvPr>
              <p:cNvSpPr txBox="1"/>
              <p:nvPr/>
            </p:nvSpPr>
            <p:spPr>
              <a:xfrm>
                <a:off x="7796865" y="4873972"/>
                <a:ext cx="135686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𝐴𝐺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EBDEC09-564C-FD07-25AC-8986B88C9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865" y="4873972"/>
                <a:ext cx="1356860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8B68C35-0C3A-92DE-D071-6A7588C6C2EC}"/>
                  </a:ext>
                </a:extLst>
              </p:cNvPr>
              <p:cNvSpPr txBox="1"/>
              <p:nvPr/>
            </p:nvSpPr>
            <p:spPr>
              <a:xfrm>
                <a:off x="4314864" y="5416425"/>
                <a:ext cx="6769007" cy="1288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 ý.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𝑂𝐺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8B68C35-0C3A-92DE-D071-6A7588C6C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864" y="5416425"/>
                <a:ext cx="6769007" cy="1288494"/>
              </a:xfrm>
              <a:prstGeom prst="rect">
                <a:avLst/>
              </a:prstGeom>
              <a:blipFill>
                <a:blip r:embed="rId10"/>
                <a:stretch>
                  <a:fillRect l="-1441" t="-3791" r="-10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112315" y="411744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6" grpId="0"/>
      <p:bldP spid="47" grpId="0" animBg="1"/>
      <p:bldP spid="53" grpId="0" animBg="1"/>
      <p:bldP spid="74" grpId="0" animBg="1"/>
      <p:bldP spid="75" grpId="0"/>
      <p:bldP spid="89" grpId="0" animBg="1"/>
      <p:bldP spid="92" grpId="0" animBg="1"/>
      <p:bldP spid="101" grpId="0"/>
      <p:bldP spid="104" grpId="0"/>
      <p:bldP spid="114" grpId="0"/>
      <p:bldP spid="115" grpId="0"/>
      <p:bldP spid="118" grpId="0"/>
      <p:bldP spid="119" grpId="0"/>
      <p:bldP spid="120" grpId="0"/>
      <p:bldP spid="1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7D9F442-4CDD-289D-DC9C-B05D1DAFD666}"/>
              </a:ext>
            </a:extLst>
          </p:cNvPr>
          <p:cNvSpPr/>
          <p:nvPr/>
        </p:nvSpPr>
        <p:spPr>
          <a:xfrm>
            <a:off x="150141" y="1421270"/>
            <a:ext cx="11552233" cy="89957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9F4D5-62A2-7E02-342F-5E5ACB9B96A6}"/>
              </a:ext>
            </a:extLst>
          </p:cNvPr>
          <p:cNvSpPr txBox="1"/>
          <p:nvPr/>
        </p:nvSpPr>
        <p:spPr>
          <a:xfrm>
            <a:off x="100797" y="232084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C31354-E7BF-66DB-59D3-8F462CB831EF}"/>
                  </a:ext>
                </a:extLst>
              </p:cNvPr>
              <p:cNvSpPr txBox="1"/>
              <p:nvPr/>
            </p:nvSpPr>
            <p:spPr>
              <a:xfrm>
                <a:off x="197592" y="1380166"/>
                <a:ext cx="11679879" cy="925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8,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𝐼𝐺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.2.19)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C31354-E7BF-66DB-59D3-8F462CB83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2" y="1380166"/>
                <a:ext cx="11679879" cy="925382"/>
              </a:xfrm>
              <a:prstGeom prst="rect">
                <a:avLst/>
              </a:prstGeom>
              <a:blipFill>
                <a:blip r:embed="rId3"/>
                <a:stretch>
                  <a:fillRect l="-783" b="-144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FA3326-03B4-16FB-C28A-446538AA64E9}"/>
              </a:ext>
            </a:extLst>
          </p:cNvPr>
          <p:cNvCxnSpPr>
            <a:cxnSpLocks/>
          </p:cNvCxnSpPr>
          <p:nvPr/>
        </p:nvCxnSpPr>
        <p:spPr>
          <a:xfrm flipV="1">
            <a:off x="419948" y="5095097"/>
            <a:ext cx="2585292" cy="63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6A0831-6493-50D2-0850-ECC681D99C0E}"/>
              </a:ext>
            </a:extLst>
          </p:cNvPr>
          <p:cNvCxnSpPr>
            <a:cxnSpLocks/>
          </p:cNvCxnSpPr>
          <p:nvPr/>
        </p:nvCxnSpPr>
        <p:spPr>
          <a:xfrm>
            <a:off x="461577" y="5107822"/>
            <a:ext cx="686135" cy="12300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F60176-4179-238D-1F4F-2941CF4FBFCE}"/>
              </a:ext>
            </a:extLst>
          </p:cNvPr>
          <p:cNvCxnSpPr>
            <a:cxnSpLocks/>
          </p:cNvCxnSpPr>
          <p:nvPr/>
        </p:nvCxnSpPr>
        <p:spPr>
          <a:xfrm flipH="1">
            <a:off x="1130439" y="5101459"/>
            <a:ext cx="1835082" cy="123644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D72CA0-A1CB-245C-39FC-DC04A090488F}"/>
              </a:ext>
            </a:extLst>
          </p:cNvPr>
          <p:cNvCxnSpPr>
            <a:cxnSpLocks/>
          </p:cNvCxnSpPr>
          <p:nvPr/>
        </p:nvCxnSpPr>
        <p:spPr>
          <a:xfrm flipH="1">
            <a:off x="1142174" y="3287313"/>
            <a:ext cx="81195" cy="30253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E8C7D1-90A4-6C28-7D7E-2E1FB3272A2E}"/>
              </a:ext>
            </a:extLst>
          </p:cNvPr>
          <p:cNvCxnSpPr>
            <a:cxnSpLocks/>
          </p:cNvCxnSpPr>
          <p:nvPr/>
        </p:nvCxnSpPr>
        <p:spPr>
          <a:xfrm>
            <a:off x="1231504" y="3293460"/>
            <a:ext cx="1750127" cy="18143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B3FBF28-5054-DFE4-3313-3DE27BB9F868}"/>
              </a:ext>
            </a:extLst>
          </p:cNvPr>
          <p:cNvSpPr txBox="1"/>
          <p:nvPr/>
        </p:nvSpPr>
        <p:spPr>
          <a:xfrm>
            <a:off x="2981631" y="485825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A21271-60D8-CE53-85CE-982D919E0AA8}"/>
              </a:ext>
            </a:extLst>
          </p:cNvPr>
          <p:cNvSpPr txBox="1"/>
          <p:nvPr/>
        </p:nvSpPr>
        <p:spPr>
          <a:xfrm>
            <a:off x="1398409" y="61485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509A18-D4E3-BCCA-F2EA-1C37C1637CE2}"/>
              </a:ext>
            </a:extLst>
          </p:cNvPr>
          <p:cNvSpPr txBox="1"/>
          <p:nvPr/>
        </p:nvSpPr>
        <p:spPr>
          <a:xfrm>
            <a:off x="97102" y="486744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B3BAB9-BA5D-897C-170E-13731B77E954}"/>
              </a:ext>
            </a:extLst>
          </p:cNvPr>
          <p:cNvSpPr txBox="1"/>
          <p:nvPr/>
        </p:nvSpPr>
        <p:spPr>
          <a:xfrm>
            <a:off x="1277831" y="289472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C1AA4C3-A69C-9B2A-6401-D0C8A4B50002}"/>
              </a:ext>
            </a:extLst>
          </p:cNvPr>
          <p:cNvCxnSpPr>
            <a:cxnSpLocks/>
          </p:cNvCxnSpPr>
          <p:nvPr/>
        </p:nvCxnSpPr>
        <p:spPr>
          <a:xfrm flipH="1">
            <a:off x="452302" y="3287313"/>
            <a:ext cx="771067" cy="1812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AA5CA374-BAB2-82CA-9F01-077726475364}"/>
              </a:ext>
            </a:extLst>
          </p:cNvPr>
          <p:cNvSpPr/>
          <p:nvPr/>
        </p:nvSpPr>
        <p:spPr>
          <a:xfrm>
            <a:off x="2905330" y="504476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B93A29F-5C36-4AF1-536F-8ECB5D04BF8B}"/>
              </a:ext>
            </a:extLst>
          </p:cNvPr>
          <p:cNvCxnSpPr>
            <a:cxnSpLocks/>
          </p:cNvCxnSpPr>
          <p:nvPr/>
        </p:nvCxnSpPr>
        <p:spPr>
          <a:xfrm>
            <a:off x="447545" y="5104804"/>
            <a:ext cx="1617371" cy="59165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7F4B1582-F4ED-79EF-F2BA-8F29262386D3}"/>
              </a:ext>
            </a:extLst>
          </p:cNvPr>
          <p:cNvSpPr/>
          <p:nvPr/>
        </p:nvSpPr>
        <p:spPr>
          <a:xfrm>
            <a:off x="405372" y="503875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15A1DE-9823-7F8E-9048-1A72D7076F9C}"/>
              </a:ext>
            </a:extLst>
          </p:cNvPr>
          <p:cNvCxnSpPr>
            <a:cxnSpLocks/>
          </p:cNvCxnSpPr>
          <p:nvPr/>
        </p:nvCxnSpPr>
        <p:spPr>
          <a:xfrm>
            <a:off x="1237680" y="3290997"/>
            <a:ext cx="318430" cy="217449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925695B-7987-5C25-8FB2-5581719C2441}"/>
              </a:ext>
            </a:extLst>
          </p:cNvPr>
          <p:cNvSpPr/>
          <p:nvPr/>
        </p:nvSpPr>
        <p:spPr>
          <a:xfrm>
            <a:off x="1507303" y="544874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4487FE-A3F7-E96B-B04B-EED8B7D454B5}"/>
              </a:ext>
            </a:extLst>
          </p:cNvPr>
          <p:cNvSpPr txBox="1"/>
          <p:nvPr/>
        </p:nvSpPr>
        <p:spPr>
          <a:xfrm>
            <a:off x="1529284" y="512344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5EF0C77-F1A6-BC63-4B4A-627B4382D203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1486526" y="4903456"/>
            <a:ext cx="1432753" cy="156051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5CE58BB-0428-A750-EEB3-1D5F55420343}"/>
              </a:ext>
            </a:extLst>
          </p:cNvPr>
          <p:cNvCxnSpPr>
            <a:cxnSpLocks/>
            <a:endCxn id="45" idx="6"/>
          </p:cNvCxnSpPr>
          <p:nvPr/>
        </p:nvCxnSpPr>
        <p:spPr>
          <a:xfrm flipH="1">
            <a:off x="500622" y="4908837"/>
            <a:ext cx="921159" cy="180250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80138A80-8ECE-A982-DDC2-7EC8F7F78699}"/>
              </a:ext>
            </a:extLst>
          </p:cNvPr>
          <p:cNvSpPr/>
          <p:nvPr/>
        </p:nvSpPr>
        <p:spPr>
          <a:xfrm>
            <a:off x="1180269" y="321734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36AE2C-352D-A9FF-CF06-37494A73A509}"/>
              </a:ext>
            </a:extLst>
          </p:cNvPr>
          <p:cNvSpPr txBox="1"/>
          <p:nvPr/>
        </p:nvSpPr>
        <p:spPr>
          <a:xfrm>
            <a:off x="1535713" y="4548794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5717CD5-615E-8921-FDB8-3AEFC97E3091}"/>
              </a:ext>
            </a:extLst>
          </p:cNvPr>
          <p:cNvCxnSpPr>
            <a:cxnSpLocks/>
          </p:cNvCxnSpPr>
          <p:nvPr/>
        </p:nvCxnSpPr>
        <p:spPr>
          <a:xfrm flipH="1" flipV="1">
            <a:off x="1238241" y="3315450"/>
            <a:ext cx="218001" cy="1446345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46D4BCF-411F-DAEE-295B-8CF69AA4FBA1}"/>
              </a:ext>
            </a:extLst>
          </p:cNvPr>
          <p:cNvCxnSpPr>
            <a:cxnSpLocks/>
          </p:cNvCxnSpPr>
          <p:nvPr/>
        </p:nvCxnSpPr>
        <p:spPr>
          <a:xfrm flipH="1">
            <a:off x="1161321" y="4958807"/>
            <a:ext cx="298731" cy="135280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E0749F10-BA1F-72D1-8338-C2D49788EBFC}"/>
              </a:ext>
            </a:extLst>
          </p:cNvPr>
          <p:cNvSpPr/>
          <p:nvPr/>
        </p:nvSpPr>
        <p:spPr>
          <a:xfrm>
            <a:off x="1421781" y="485850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29EFBF6-C2B4-9D56-4591-13151FAAA2CF}"/>
              </a:ext>
            </a:extLst>
          </p:cNvPr>
          <p:cNvSpPr/>
          <p:nvPr/>
        </p:nvSpPr>
        <p:spPr>
          <a:xfrm>
            <a:off x="1095179" y="628025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FBD3628-FC8D-E0C8-79AE-AA16E12EA5FB}"/>
                  </a:ext>
                </a:extLst>
              </p:cNvPr>
              <p:cNvSpPr txBox="1"/>
              <p:nvPr/>
            </p:nvSpPr>
            <p:spPr>
              <a:xfrm>
                <a:off x="3497580" y="2579757"/>
                <a:ext cx="285310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𝐼𝐴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𝐼𝐷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FBD3628-FC8D-E0C8-79AE-AA16E12EA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580" y="2579757"/>
                <a:ext cx="2853107" cy="508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0C0A7EF-B9C1-E21A-523F-B7B0256FC5D8}"/>
                  </a:ext>
                </a:extLst>
              </p:cNvPr>
              <p:cNvSpPr txBox="1"/>
              <p:nvPr/>
            </p:nvSpPr>
            <p:spPr>
              <a:xfrm>
                <a:off x="6096000" y="2584421"/>
                <a:ext cx="591311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𝐼𝐺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𝐼𝐺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0C0A7EF-B9C1-E21A-523F-B7B0256FC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84421"/>
                <a:ext cx="5913119" cy="5088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0A2D5A4-5D04-02B5-2410-12CAC21C54F8}"/>
                  </a:ext>
                </a:extLst>
              </p:cNvPr>
              <p:cNvSpPr txBox="1"/>
              <p:nvPr/>
            </p:nvSpPr>
            <p:spPr>
              <a:xfrm>
                <a:off x="5902193" y="3058613"/>
                <a:ext cx="4433831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0A2D5A4-5D04-02B5-2410-12CAC21C5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193" y="3058613"/>
                <a:ext cx="4433831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E032CCE-5FAD-C08A-9CFC-B80B15271B2A}"/>
                  </a:ext>
                </a:extLst>
              </p:cNvPr>
              <p:cNvSpPr txBox="1"/>
              <p:nvPr/>
            </p:nvSpPr>
            <p:spPr>
              <a:xfrm>
                <a:off x="6130530" y="3490676"/>
                <a:ext cx="175012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E032CCE-5FAD-C08A-9CFC-B80B15271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530" y="3490676"/>
                <a:ext cx="1750127" cy="508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E6503FD-AB42-942E-98BD-7D8FF319AB06}"/>
                  </a:ext>
                </a:extLst>
              </p:cNvPr>
              <p:cNvSpPr txBox="1"/>
              <p:nvPr/>
            </p:nvSpPr>
            <p:spPr>
              <a:xfrm>
                <a:off x="3531258" y="3950574"/>
                <a:ext cx="168202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𝐴𝐼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𝐼𝐺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E6503FD-AB42-942E-98BD-7D8FF319A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258" y="3950574"/>
                <a:ext cx="1682020" cy="5088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109A98-62D0-D96B-E2CD-21196841136F}"/>
                  </a:ext>
                </a:extLst>
              </p:cNvPr>
              <p:cNvSpPr txBox="1"/>
              <p:nvPr/>
            </p:nvSpPr>
            <p:spPr>
              <a:xfrm>
                <a:off x="4859073" y="3946211"/>
                <a:ext cx="208624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𝐼𝐺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109A98-62D0-D96B-E2CD-211968411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73" y="3946211"/>
                <a:ext cx="2086240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95C1BE1-7900-01E0-170E-33CE2B202234}"/>
                  </a:ext>
                </a:extLst>
              </p:cNvPr>
              <p:cNvSpPr txBox="1"/>
              <p:nvPr/>
            </p:nvSpPr>
            <p:spPr>
              <a:xfrm>
                <a:off x="6655007" y="3941848"/>
                <a:ext cx="213746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𝐺𝐴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𝐼𝐺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95C1BE1-7900-01E0-170E-33CE2B202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007" y="3941848"/>
                <a:ext cx="2137464" cy="5088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5B1B6C6-BF3C-2666-47BF-90DC4A66FFD1}"/>
                  </a:ext>
                </a:extLst>
              </p:cNvPr>
              <p:cNvSpPr txBox="1"/>
              <p:nvPr/>
            </p:nvSpPr>
            <p:spPr>
              <a:xfrm>
                <a:off x="3726839" y="4446237"/>
                <a:ext cx="346561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vi-VN" sz="24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vi-VN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5B1B6C6-BF3C-2666-47BF-90DC4A66F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39" y="4446237"/>
                <a:ext cx="3465617" cy="508857"/>
              </a:xfrm>
              <a:prstGeom prst="rect">
                <a:avLst/>
              </a:prstGeom>
              <a:blipFill>
                <a:blip r:embed="rId11"/>
                <a:stretch>
                  <a:fillRect l="-2636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73655D1-9962-618E-5913-BA5FA0D3EB21}"/>
                  </a:ext>
                </a:extLst>
              </p:cNvPr>
              <p:cNvSpPr txBox="1"/>
              <p:nvPr/>
            </p:nvSpPr>
            <p:spPr>
              <a:xfrm>
                <a:off x="6564557" y="4425067"/>
                <a:ext cx="222550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𝐼𝐺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73655D1-9962-618E-5913-BA5FA0D3E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57" y="4425067"/>
                <a:ext cx="2225507" cy="5088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181DF25-DA28-881C-079C-B7CC4E0B35B7}"/>
                  </a:ext>
                </a:extLst>
              </p:cNvPr>
              <p:cNvSpPr txBox="1"/>
              <p:nvPr/>
            </p:nvSpPr>
            <p:spPr>
              <a:xfrm>
                <a:off x="8523156" y="4411759"/>
                <a:ext cx="62084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181DF25-DA28-881C-079C-B7CC4E0B3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156" y="4411759"/>
                <a:ext cx="620844" cy="5088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8" name="Picture 117" descr="A close-up of a message&#10;&#10;Description automatically generated">
            <a:extLst>
              <a:ext uri="{FF2B5EF4-FFF2-40B4-BE49-F238E27FC236}">
                <a16:creationId xmlns:a16="http://schemas.microsoft.com/office/drawing/2014/main" id="{D4213AE9-9028-FD95-2E43-6148ECF32B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54" b="89809" l="10000" r="92903">
                        <a14:foregroundMark x1="17097" y1="33758" x2="14194" y2="79618"/>
                        <a14:foregroundMark x1="14194" y1="79618" x2="25806" y2="80255"/>
                        <a14:foregroundMark x1="13871" y1="30573" x2="11613" y2="83439"/>
                        <a14:foregroundMark x1="10645" y1="33758" x2="10645" y2="82166"/>
                        <a14:foregroundMark x1="92903" y1="33758" x2="92903" y2="8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42" y="4732954"/>
            <a:ext cx="3665124" cy="1856208"/>
          </a:xfrm>
          <a:prstGeom prst="rect">
            <a:avLst/>
          </a:prstGeom>
        </p:spPr>
      </p:pic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617081" y="403784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87" grpId="0" animBg="1"/>
      <p:bldP spid="101" grpId="0"/>
      <p:bldP spid="102" grpId="0"/>
      <p:bldP spid="103" grpId="0"/>
      <p:bldP spid="104" grpId="0"/>
      <p:bldP spid="106" grpId="0"/>
      <p:bldP spid="107" grpId="0"/>
      <p:bldP spid="110" grpId="0"/>
      <p:bldP spid="111" grpId="0"/>
      <p:bldP spid="112" grpId="0"/>
      <p:bldP spid="1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7D9F442-4CDD-289D-DC9C-B05D1DAFD666}"/>
              </a:ext>
            </a:extLst>
          </p:cNvPr>
          <p:cNvSpPr/>
          <p:nvPr/>
        </p:nvSpPr>
        <p:spPr>
          <a:xfrm>
            <a:off x="150141" y="1421270"/>
            <a:ext cx="11858979" cy="486777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938B9C-F766-7878-2536-9BF92C9E3C59}"/>
                  </a:ext>
                </a:extLst>
              </p:cNvPr>
              <p:cNvSpPr txBox="1"/>
              <p:nvPr/>
            </p:nvSpPr>
            <p:spPr>
              <a:xfrm>
                <a:off x="363910" y="1549653"/>
                <a:ext cx="7337053" cy="4613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chịu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đẩy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cản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nâng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học (H.2.20).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cản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đẩy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900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920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cản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900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920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938B9C-F766-7878-2536-9BF92C9E3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10" y="1549653"/>
                <a:ext cx="7337053" cy="4613827"/>
              </a:xfrm>
              <a:prstGeom prst="rect">
                <a:avLst/>
              </a:prstGeom>
              <a:blipFill>
                <a:blip r:embed="rId3"/>
                <a:stretch>
                  <a:fillRect l="-1330" t="-1057" r="-1247" b="-21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 descr="A plane flying in the sky&#10;&#10;Description automatically generated">
            <a:extLst>
              <a:ext uri="{FF2B5EF4-FFF2-40B4-BE49-F238E27FC236}">
                <a16:creationId xmlns:a16="http://schemas.microsoft.com/office/drawing/2014/main" id="{354CE290-13BE-7188-5759-C6973F130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8" b="89474" l="5920" r="92812">
                        <a14:foregroundMark x1="8668" y1="12384" x2="11416" y2="59443"/>
                        <a14:foregroundMark x1="11416" y1="59443" x2="8668" y2="79257"/>
                        <a14:foregroundMark x1="6131" y1="67183" x2="6342" y2="70898"/>
                        <a14:foregroundMark x1="92812" y1="16409" x2="90698" y2="75232"/>
                        <a14:foregroundMark x1="90698" y1="75232" x2="91755" y2="81115"/>
                        <a14:foregroundMark x1="92812" y1="82353" x2="28964" y2="82043"/>
                        <a14:foregroundMark x1="59408" y1="84520" x2="80973" y2="84830"/>
                        <a14:foregroundMark x1="47780" y1="84520" x2="58985" y2="8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22" y="1842893"/>
            <a:ext cx="4495238" cy="39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90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6771363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VÔ HƯỚNG CỦA HAI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66888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66310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65762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65187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64700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7D9F442-4CDD-289D-DC9C-B05D1DAFD666}"/>
              </a:ext>
            </a:extLst>
          </p:cNvPr>
          <p:cNvSpPr/>
          <p:nvPr/>
        </p:nvSpPr>
        <p:spPr>
          <a:xfrm>
            <a:off x="197594" y="1732752"/>
            <a:ext cx="4659836" cy="480716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9F4D5-62A2-7E02-342F-5E5ACB9B96A6}"/>
              </a:ext>
            </a:extLst>
          </p:cNvPr>
          <p:cNvSpPr txBox="1"/>
          <p:nvPr/>
        </p:nvSpPr>
        <p:spPr>
          <a:xfrm>
            <a:off x="50182" y="1272172"/>
            <a:ext cx="531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a) Góc giữa hai véc tơ trong không gian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C3D5B0-D507-F1B6-79BB-68ECC719D4D3}"/>
                  </a:ext>
                </a:extLst>
              </p:cNvPr>
              <p:cNvSpPr txBox="1"/>
              <p:nvPr/>
            </p:nvSpPr>
            <p:spPr>
              <a:xfrm>
                <a:off x="382581" y="1814397"/>
                <a:ext cx="4264322" cy="4455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7.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C3D5B0-D507-F1B6-79BB-68ECC719D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81" y="1814397"/>
                <a:ext cx="4264322" cy="4455066"/>
              </a:xfrm>
              <a:prstGeom prst="rect">
                <a:avLst/>
              </a:prstGeom>
              <a:blipFill>
                <a:blip r:embed="rId3"/>
                <a:stretch>
                  <a:fillRect l="-2289" t="-1096" r="-2146" b="-23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698DAD-4F57-1989-D88B-8D4643850825}"/>
              </a:ext>
            </a:extLst>
          </p:cNvPr>
          <p:cNvCxnSpPr>
            <a:cxnSpLocks/>
          </p:cNvCxnSpPr>
          <p:nvPr/>
        </p:nvCxnSpPr>
        <p:spPr>
          <a:xfrm flipV="1">
            <a:off x="5747319" y="1844221"/>
            <a:ext cx="896828" cy="773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C719756-8107-6447-DB00-7BA7F995D599}"/>
              </a:ext>
            </a:extLst>
          </p:cNvPr>
          <p:cNvCxnSpPr>
            <a:cxnSpLocks/>
          </p:cNvCxnSpPr>
          <p:nvPr/>
        </p:nvCxnSpPr>
        <p:spPr>
          <a:xfrm>
            <a:off x="5381939" y="2997114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3230DDA-6377-7479-0851-0F61D9A2743F}"/>
              </a:ext>
            </a:extLst>
          </p:cNvPr>
          <p:cNvCxnSpPr>
            <a:cxnSpLocks/>
          </p:cNvCxnSpPr>
          <p:nvPr/>
        </p:nvCxnSpPr>
        <p:spPr>
          <a:xfrm>
            <a:off x="8565687" y="2885576"/>
            <a:ext cx="377616" cy="14822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2BE86FC-ECDC-8AF8-01FD-857AFACDE01B}"/>
              </a:ext>
            </a:extLst>
          </p:cNvPr>
          <p:cNvSpPr txBox="1"/>
          <p:nvPr/>
        </p:nvSpPr>
        <p:spPr>
          <a:xfrm>
            <a:off x="7361522" y="16308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415FD1-99AB-6824-26D8-1717010CD511}"/>
              </a:ext>
            </a:extLst>
          </p:cNvPr>
          <p:cNvSpPr txBox="1"/>
          <p:nvPr/>
        </p:nvSpPr>
        <p:spPr>
          <a:xfrm>
            <a:off x="8976555" y="946350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D7F8D5-93C0-7570-68A7-DAE495AA2081}"/>
              </a:ext>
            </a:extLst>
          </p:cNvPr>
          <p:cNvSpPr txBox="1"/>
          <p:nvPr/>
        </p:nvSpPr>
        <p:spPr>
          <a:xfrm>
            <a:off x="9278029" y="254466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C428EB-9CB7-4046-009D-02B373FEDD24}"/>
              </a:ext>
            </a:extLst>
          </p:cNvPr>
          <p:cNvSpPr txBox="1"/>
          <p:nvPr/>
        </p:nvSpPr>
        <p:spPr>
          <a:xfrm>
            <a:off x="6893540" y="3611273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75816D-75C8-02F0-1F19-108A1A16311C}"/>
              </a:ext>
            </a:extLst>
          </p:cNvPr>
          <p:cNvSpPr txBox="1"/>
          <p:nvPr/>
        </p:nvSpPr>
        <p:spPr>
          <a:xfrm>
            <a:off x="8985400" y="41574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620AFC-C522-9E97-FDBE-98A435FAE577}"/>
                  </a:ext>
                </a:extLst>
              </p:cNvPr>
              <p:cNvSpPr txBox="1"/>
              <p:nvPr/>
            </p:nvSpPr>
            <p:spPr>
              <a:xfrm>
                <a:off x="5952788" y="1769063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620AFC-C522-9E97-FDBE-98A435FAE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788" y="1769063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3571" t="-17105" r="-3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EF4A4D-11CF-0E0D-C22A-790DEDB0ED05}"/>
                  </a:ext>
                </a:extLst>
              </p:cNvPr>
              <p:cNvSpPr txBox="1"/>
              <p:nvPr/>
            </p:nvSpPr>
            <p:spPr>
              <a:xfrm>
                <a:off x="5819095" y="2835268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EF4A4D-11CF-0E0D-C22A-790DEDB0E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095" y="2835268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AAB7D89-91FD-4DBF-EE7F-EF50AAC07B8A}"/>
              </a:ext>
            </a:extLst>
          </p:cNvPr>
          <p:cNvCxnSpPr>
            <a:cxnSpLocks/>
          </p:cNvCxnSpPr>
          <p:nvPr/>
        </p:nvCxnSpPr>
        <p:spPr>
          <a:xfrm flipV="1">
            <a:off x="8070531" y="1216185"/>
            <a:ext cx="896828" cy="773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0B07E20-C36E-D005-B991-3EAA43251858}"/>
              </a:ext>
            </a:extLst>
          </p:cNvPr>
          <p:cNvCxnSpPr>
            <a:cxnSpLocks/>
          </p:cNvCxnSpPr>
          <p:nvPr/>
        </p:nvCxnSpPr>
        <p:spPr>
          <a:xfrm flipV="1">
            <a:off x="7693823" y="2885713"/>
            <a:ext cx="896828" cy="773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6FC5C6A-409D-50ED-DC02-E6E11FBDDBFE}"/>
              </a:ext>
            </a:extLst>
          </p:cNvPr>
          <p:cNvCxnSpPr>
            <a:cxnSpLocks/>
          </p:cNvCxnSpPr>
          <p:nvPr/>
        </p:nvCxnSpPr>
        <p:spPr>
          <a:xfrm>
            <a:off x="8039100" y="1980251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93CD711-E7FF-7F30-4F8B-72F27E0AE8EC}"/>
              </a:ext>
            </a:extLst>
          </p:cNvPr>
          <p:cNvCxnSpPr>
            <a:cxnSpLocks/>
          </p:cNvCxnSpPr>
          <p:nvPr/>
        </p:nvCxnSpPr>
        <p:spPr>
          <a:xfrm>
            <a:off x="7671184" y="3652700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EA99DEE-9F05-D90C-9DD1-EC667D5772BB}"/>
              </a:ext>
            </a:extLst>
          </p:cNvPr>
          <p:cNvCxnSpPr>
            <a:cxnSpLocks/>
          </p:cNvCxnSpPr>
          <p:nvPr/>
        </p:nvCxnSpPr>
        <p:spPr>
          <a:xfrm>
            <a:off x="8949586" y="1232589"/>
            <a:ext cx="377616" cy="14822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6551C45-6CEA-4D54-7695-A43AD460E1A6}"/>
              </a:ext>
            </a:extLst>
          </p:cNvPr>
          <p:cNvSpPr txBox="1"/>
          <p:nvPr/>
        </p:nvSpPr>
        <p:spPr>
          <a:xfrm>
            <a:off x="8552212" y="250040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8C472E47-987B-4A08-1CBC-000D39AB2D61}"/>
              </a:ext>
            </a:extLst>
          </p:cNvPr>
          <p:cNvSpPr/>
          <p:nvPr/>
        </p:nvSpPr>
        <p:spPr>
          <a:xfrm>
            <a:off x="7354856" y="3339599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3522A146-6301-2BC2-84EF-629CC2B0E738}"/>
              </a:ext>
            </a:extLst>
          </p:cNvPr>
          <p:cNvSpPr/>
          <p:nvPr/>
        </p:nvSpPr>
        <p:spPr>
          <a:xfrm>
            <a:off x="7718330" y="1692420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7A6A8D8-BAD4-91F8-A5E1-2399BB9E0EDA}"/>
              </a:ext>
            </a:extLst>
          </p:cNvPr>
          <p:cNvSpPr/>
          <p:nvPr/>
        </p:nvSpPr>
        <p:spPr>
          <a:xfrm>
            <a:off x="8022906" y="193792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FB3223-62B1-1DB2-CF67-E82BF884BD26}"/>
              </a:ext>
            </a:extLst>
          </p:cNvPr>
          <p:cNvSpPr/>
          <p:nvPr/>
        </p:nvSpPr>
        <p:spPr>
          <a:xfrm>
            <a:off x="7623559" y="36112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D8A0C9-3396-1B15-2982-D10598EB2E68}"/>
                  </a:ext>
                </a:extLst>
              </p:cNvPr>
              <p:cNvSpPr txBox="1"/>
              <p:nvPr/>
            </p:nvSpPr>
            <p:spPr>
              <a:xfrm>
                <a:off x="5111187" y="4902861"/>
                <a:ext cx="6062100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dễ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D8A0C9-3396-1B15-2982-D10598EB2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187" y="4902861"/>
                <a:ext cx="6062100" cy="906274"/>
              </a:xfrm>
              <a:prstGeom prst="rect">
                <a:avLst/>
              </a:prstGeom>
              <a:blipFill>
                <a:blip r:embed="rId6"/>
                <a:stretch>
                  <a:fillRect l="-1508" t="-5369" r="-1508" b="-14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791176" y="286889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1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35" grpId="0"/>
      <p:bldP spid="42" grpId="0"/>
      <p:bldP spid="43" grpId="0"/>
      <p:bldP spid="44" grpId="0"/>
      <p:bldP spid="46" grpId="0"/>
      <p:bldP spid="47" grpId="0"/>
      <p:bldP spid="48" grpId="0"/>
      <p:bldP spid="64" grpId="0"/>
      <p:bldP spid="21" grpId="0" animBg="1"/>
      <p:bldP spid="22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380456"/>
            <a:ext cx="7086637" cy="85897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147625" y="226754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038E72-02D3-5F6F-17CF-816E26CF4DBB}"/>
              </a:ext>
            </a:extLst>
          </p:cNvPr>
          <p:cNvCxnSpPr>
            <a:cxnSpLocks/>
          </p:cNvCxnSpPr>
          <p:nvPr/>
        </p:nvCxnSpPr>
        <p:spPr>
          <a:xfrm>
            <a:off x="1800535" y="4756955"/>
            <a:ext cx="2627146" cy="3947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0AA850-52E9-759D-54EF-576191FCCD23}"/>
              </a:ext>
            </a:extLst>
          </p:cNvPr>
          <p:cNvCxnSpPr>
            <a:cxnSpLocks/>
          </p:cNvCxnSpPr>
          <p:nvPr/>
        </p:nvCxnSpPr>
        <p:spPr>
          <a:xfrm flipH="1">
            <a:off x="723719" y="4785658"/>
            <a:ext cx="1062197" cy="109976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8E64F9-2723-B4A9-4F54-311B3DEBB54F}"/>
              </a:ext>
            </a:extLst>
          </p:cNvPr>
          <p:cNvCxnSpPr>
            <a:cxnSpLocks/>
          </p:cNvCxnSpPr>
          <p:nvPr/>
        </p:nvCxnSpPr>
        <p:spPr>
          <a:xfrm flipH="1">
            <a:off x="3445244" y="4806779"/>
            <a:ext cx="990111" cy="10800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53E27D-F295-BA98-C53C-48F44759BE53}"/>
              </a:ext>
            </a:extLst>
          </p:cNvPr>
          <p:cNvCxnSpPr>
            <a:cxnSpLocks/>
          </p:cNvCxnSpPr>
          <p:nvPr/>
        </p:nvCxnSpPr>
        <p:spPr>
          <a:xfrm>
            <a:off x="3430181" y="4228623"/>
            <a:ext cx="13880" cy="16280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C58222-3E00-9FAF-4C36-B84AA0D00682}"/>
              </a:ext>
            </a:extLst>
          </p:cNvPr>
          <p:cNvCxnSpPr>
            <a:cxnSpLocks/>
          </p:cNvCxnSpPr>
          <p:nvPr/>
        </p:nvCxnSpPr>
        <p:spPr>
          <a:xfrm flipH="1">
            <a:off x="4435355" y="3215889"/>
            <a:ext cx="71771" cy="15913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4C0204E-C0E3-832D-F33D-0A966018B80D}"/>
              </a:ext>
            </a:extLst>
          </p:cNvPr>
          <p:cNvSpPr txBox="1"/>
          <p:nvPr/>
        </p:nvSpPr>
        <p:spPr>
          <a:xfrm>
            <a:off x="4630661" y="285847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5F8F7A-AE9B-B436-7D40-3B290BA18A55}"/>
              </a:ext>
            </a:extLst>
          </p:cNvPr>
          <p:cNvSpPr txBox="1"/>
          <p:nvPr/>
        </p:nvSpPr>
        <p:spPr>
          <a:xfrm>
            <a:off x="3524213" y="409452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61BB62-2F4A-BE70-EACE-9E2CB59D9DEB}"/>
              </a:ext>
            </a:extLst>
          </p:cNvPr>
          <p:cNvSpPr txBox="1"/>
          <p:nvPr/>
        </p:nvSpPr>
        <p:spPr>
          <a:xfrm>
            <a:off x="35023" y="380386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5EC85F-B736-E70E-6A9C-79DBA3E266FA}"/>
              </a:ext>
            </a:extLst>
          </p:cNvPr>
          <p:cNvSpPr txBox="1"/>
          <p:nvPr/>
        </p:nvSpPr>
        <p:spPr>
          <a:xfrm>
            <a:off x="1382940" y="284473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3A5378A-987E-843D-ABC9-B26117FC9923}"/>
              </a:ext>
            </a:extLst>
          </p:cNvPr>
          <p:cNvCxnSpPr>
            <a:cxnSpLocks/>
          </p:cNvCxnSpPr>
          <p:nvPr/>
        </p:nvCxnSpPr>
        <p:spPr>
          <a:xfrm flipH="1">
            <a:off x="1788071" y="3172275"/>
            <a:ext cx="24717" cy="156127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BE78F-BCC0-6833-D5C6-CD68F59899B7}"/>
              </a:ext>
            </a:extLst>
          </p:cNvPr>
          <p:cNvCxnSpPr>
            <a:cxnSpLocks/>
          </p:cNvCxnSpPr>
          <p:nvPr/>
        </p:nvCxnSpPr>
        <p:spPr>
          <a:xfrm flipH="1">
            <a:off x="706017" y="5873952"/>
            <a:ext cx="2752103" cy="25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601385-8A4B-6B1A-1995-43E9F175693C}"/>
              </a:ext>
            </a:extLst>
          </p:cNvPr>
          <p:cNvCxnSpPr>
            <a:cxnSpLocks/>
          </p:cNvCxnSpPr>
          <p:nvPr/>
        </p:nvCxnSpPr>
        <p:spPr>
          <a:xfrm flipH="1">
            <a:off x="1828039" y="3165558"/>
            <a:ext cx="2631462" cy="404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81539B1-E640-5F05-AE36-D5E5DA4B56A8}"/>
              </a:ext>
            </a:extLst>
          </p:cNvPr>
          <p:cNvCxnSpPr>
            <a:cxnSpLocks/>
            <a:stCxn id="104" idx="4"/>
          </p:cNvCxnSpPr>
          <p:nvPr/>
        </p:nvCxnSpPr>
        <p:spPr>
          <a:xfrm flipH="1">
            <a:off x="721943" y="4294358"/>
            <a:ext cx="12291" cy="15843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96F08E6-B223-ECA2-A2FF-1200039D0ECA}"/>
              </a:ext>
            </a:extLst>
          </p:cNvPr>
          <p:cNvCxnSpPr>
            <a:cxnSpLocks/>
            <a:stCxn id="105" idx="2"/>
          </p:cNvCxnSpPr>
          <p:nvPr/>
        </p:nvCxnSpPr>
        <p:spPr>
          <a:xfrm flipH="1">
            <a:off x="727706" y="4233733"/>
            <a:ext cx="2666866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7CD6172-075E-A8C7-60B8-68B2A7C09DB1}"/>
              </a:ext>
            </a:extLst>
          </p:cNvPr>
          <p:cNvCxnSpPr>
            <a:cxnSpLocks/>
          </p:cNvCxnSpPr>
          <p:nvPr/>
        </p:nvCxnSpPr>
        <p:spPr>
          <a:xfrm flipH="1">
            <a:off x="719269" y="3169604"/>
            <a:ext cx="1086917" cy="1072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19459B7-5692-01EF-8ACF-7701721A4375}"/>
              </a:ext>
            </a:extLst>
          </p:cNvPr>
          <p:cNvCxnSpPr>
            <a:cxnSpLocks/>
          </p:cNvCxnSpPr>
          <p:nvPr/>
        </p:nvCxnSpPr>
        <p:spPr>
          <a:xfrm flipH="1">
            <a:off x="1790664" y="3172239"/>
            <a:ext cx="23615" cy="153819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8144FED-3F61-ABD2-3E15-B8FBF8C44E40}"/>
              </a:ext>
            </a:extLst>
          </p:cNvPr>
          <p:cNvCxnSpPr>
            <a:cxnSpLocks/>
          </p:cNvCxnSpPr>
          <p:nvPr/>
        </p:nvCxnSpPr>
        <p:spPr>
          <a:xfrm>
            <a:off x="1804617" y="3143505"/>
            <a:ext cx="1624381" cy="2713124"/>
          </a:xfrm>
          <a:prstGeom prst="straightConnector1">
            <a:avLst/>
          </a:prstGeom>
          <a:ln w="38100">
            <a:solidFill>
              <a:srgbClr val="DF29D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7E910627-5B94-06DB-2FFE-1B4200DC774E}"/>
              </a:ext>
            </a:extLst>
          </p:cNvPr>
          <p:cNvSpPr/>
          <p:nvPr/>
        </p:nvSpPr>
        <p:spPr>
          <a:xfrm>
            <a:off x="1748296" y="47200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FE2EC9B-F664-ADF2-E08A-A78F3F294060}"/>
              </a:ext>
            </a:extLst>
          </p:cNvPr>
          <p:cNvSpPr txBox="1"/>
          <p:nvPr/>
        </p:nvSpPr>
        <p:spPr>
          <a:xfrm>
            <a:off x="3333436" y="5877417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399A4CE-E322-8E02-FE50-B2780F525271}"/>
              </a:ext>
            </a:extLst>
          </p:cNvPr>
          <p:cNvSpPr txBox="1"/>
          <p:nvPr/>
        </p:nvSpPr>
        <p:spPr>
          <a:xfrm>
            <a:off x="-77489" y="5585434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5C601DC-2BEB-AF26-DE64-CC74A65E7D14}"/>
              </a:ext>
            </a:extLst>
          </p:cNvPr>
          <p:cNvSpPr txBox="1"/>
          <p:nvPr/>
        </p:nvSpPr>
        <p:spPr>
          <a:xfrm>
            <a:off x="1037942" y="454492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745760F-9681-7132-97F6-8FC81DB1F4CC}"/>
              </a:ext>
            </a:extLst>
          </p:cNvPr>
          <p:cNvCxnSpPr>
            <a:cxnSpLocks/>
          </p:cNvCxnSpPr>
          <p:nvPr/>
        </p:nvCxnSpPr>
        <p:spPr>
          <a:xfrm flipV="1">
            <a:off x="1826688" y="3165558"/>
            <a:ext cx="2632813" cy="28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29D9E4E-E5A8-3949-040A-E39FE6532D1A}"/>
              </a:ext>
            </a:extLst>
          </p:cNvPr>
          <p:cNvCxnSpPr>
            <a:cxnSpLocks/>
          </p:cNvCxnSpPr>
          <p:nvPr/>
        </p:nvCxnSpPr>
        <p:spPr>
          <a:xfrm flipH="1">
            <a:off x="3475873" y="3154120"/>
            <a:ext cx="1038927" cy="10440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F36DDF60-8A3D-6D1C-C5F3-3423F8028068}"/>
              </a:ext>
            </a:extLst>
          </p:cNvPr>
          <p:cNvSpPr txBox="1"/>
          <p:nvPr/>
        </p:nvSpPr>
        <p:spPr>
          <a:xfrm>
            <a:off x="4477987" y="4679625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BB10ECF-47FF-43A0-A828-21EDEE6ACD23}"/>
              </a:ext>
            </a:extLst>
          </p:cNvPr>
          <p:cNvCxnSpPr>
            <a:cxnSpLocks/>
          </p:cNvCxnSpPr>
          <p:nvPr/>
        </p:nvCxnSpPr>
        <p:spPr>
          <a:xfrm flipH="1">
            <a:off x="752395" y="3181499"/>
            <a:ext cx="1042643" cy="102457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AAE2947-2A9D-113B-1AFF-FA52EE8AE0B8}"/>
              </a:ext>
            </a:extLst>
          </p:cNvPr>
          <p:cNvCxnSpPr>
            <a:cxnSpLocks/>
            <a:endCxn id="105" idx="7"/>
          </p:cNvCxnSpPr>
          <p:nvPr/>
        </p:nvCxnSpPr>
        <p:spPr>
          <a:xfrm flipH="1">
            <a:off x="3475873" y="3183514"/>
            <a:ext cx="1008763" cy="10146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235BD65B-5714-B47E-8F17-E1B85F784D7A}"/>
              </a:ext>
            </a:extLst>
          </p:cNvPr>
          <p:cNvSpPr/>
          <p:nvPr/>
        </p:nvSpPr>
        <p:spPr>
          <a:xfrm>
            <a:off x="686609" y="419369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0837C4A4-574C-5F11-550D-E1E070BEBD44}"/>
              </a:ext>
            </a:extLst>
          </p:cNvPr>
          <p:cNvSpPr/>
          <p:nvPr/>
        </p:nvSpPr>
        <p:spPr>
          <a:xfrm>
            <a:off x="3394572" y="418340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0F1AE2-C69A-B604-8579-D235712A6FE7}"/>
                  </a:ext>
                </a:extLst>
              </p:cNvPr>
              <p:cNvSpPr txBox="1"/>
              <p:nvPr/>
            </p:nvSpPr>
            <p:spPr>
              <a:xfrm>
                <a:off x="163221" y="1332711"/>
                <a:ext cx="7086637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0F1AE2-C69A-B604-8579-D235712A6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21" y="1332711"/>
                <a:ext cx="7086637" cy="906274"/>
              </a:xfrm>
              <a:prstGeom prst="rect">
                <a:avLst/>
              </a:prstGeom>
              <a:blipFill>
                <a:blip r:embed="rId3"/>
                <a:stretch>
                  <a:fillRect l="-1377" t="-5405" r="-1033" b="-15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C7E265-1D7F-091A-1B16-2D439F3F7D5E}"/>
                  </a:ext>
                </a:extLst>
              </p:cNvPr>
              <p:cNvSpPr txBox="1"/>
              <p:nvPr/>
            </p:nvSpPr>
            <p:spPr>
              <a:xfrm>
                <a:off x="5474282" y="2875034"/>
                <a:ext cx="253403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C7E265-1D7F-091A-1B16-2D439F3F7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282" y="2875034"/>
                <a:ext cx="2534034" cy="536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0C902A9-DC52-A320-A4B9-6C31AADE225A}"/>
              </a:ext>
            </a:extLst>
          </p:cNvPr>
          <p:cNvCxnSpPr>
            <a:cxnSpLocks/>
            <a:endCxn id="105" idx="2"/>
          </p:cNvCxnSpPr>
          <p:nvPr/>
        </p:nvCxnSpPr>
        <p:spPr>
          <a:xfrm flipV="1">
            <a:off x="751546" y="4233733"/>
            <a:ext cx="2643026" cy="1704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6BB9BD36-138B-3A1D-EFBA-692BC7F8DC87}"/>
              </a:ext>
            </a:extLst>
          </p:cNvPr>
          <p:cNvSpPr/>
          <p:nvPr/>
        </p:nvSpPr>
        <p:spPr>
          <a:xfrm>
            <a:off x="4459501" y="31152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664D992-A14F-2544-39F5-6A14EBD2D6FA}"/>
              </a:ext>
            </a:extLst>
          </p:cNvPr>
          <p:cNvSpPr/>
          <p:nvPr/>
        </p:nvSpPr>
        <p:spPr>
          <a:xfrm>
            <a:off x="1757742" y="31115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9254181A-C6E6-6A7F-553F-740C27E5C8FF}"/>
              </a:ext>
            </a:extLst>
          </p:cNvPr>
          <p:cNvSpPr/>
          <p:nvPr/>
        </p:nvSpPr>
        <p:spPr>
          <a:xfrm>
            <a:off x="677919" y="581626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78DFE0C-B818-0F44-B8AF-C9F6FF41E13F}"/>
              </a:ext>
            </a:extLst>
          </p:cNvPr>
          <p:cNvSpPr/>
          <p:nvPr/>
        </p:nvSpPr>
        <p:spPr>
          <a:xfrm>
            <a:off x="3397028" y="58214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F5E3C26-AD92-8B5D-2D76-0932C7AFAD32}"/>
              </a:ext>
            </a:extLst>
          </p:cNvPr>
          <p:cNvSpPr/>
          <p:nvPr/>
        </p:nvSpPr>
        <p:spPr>
          <a:xfrm>
            <a:off x="4382737" y="47576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F829F6F-1E87-46A5-FA3F-2525A33F54B1}"/>
                  </a:ext>
                </a:extLst>
              </p:cNvPr>
              <p:cNvSpPr txBox="1"/>
              <p:nvPr/>
            </p:nvSpPr>
            <p:spPr>
              <a:xfrm>
                <a:off x="7507606" y="2859388"/>
                <a:ext cx="313203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F829F6F-1E87-46A5-FA3F-2525A33F5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606" y="2859388"/>
                <a:ext cx="3132034" cy="536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55B1854-DACA-ED72-A559-CD6927405093}"/>
                  </a:ext>
                </a:extLst>
              </p:cNvPr>
              <p:cNvSpPr txBox="1"/>
              <p:nvPr/>
            </p:nvSpPr>
            <p:spPr>
              <a:xfrm>
                <a:off x="7630519" y="3461671"/>
                <a:ext cx="1386577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55B1854-DACA-ED72-A559-CD6927405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519" y="3461671"/>
                <a:ext cx="1386577" cy="536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475882" y="518795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7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7" grpId="0"/>
      <p:bldP spid="49" grpId="0"/>
      <p:bldP spid="75" grpId="0" animBg="1"/>
      <p:bldP spid="76" grpId="0"/>
      <p:bldP spid="77" grpId="0"/>
      <p:bldP spid="78" grpId="0"/>
      <p:bldP spid="91" grpId="0"/>
      <p:bldP spid="104" grpId="0" animBg="1"/>
      <p:bldP spid="105" grpId="0" animBg="1"/>
      <p:bldP spid="37" grpId="0"/>
      <p:bldP spid="86" grpId="0" animBg="1"/>
      <p:bldP spid="95" grpId="0" animBg="1"/>
      <p:bldP spid="99" grpId="0" animBg="1"/>
      <p:bldP spid="102" grpId="0" animBg="1"/>
      <p:bldP spid="103" grpId="0" animBg="1"/>
      <p:bldP spid="106" grpId="0"/>
      <p:bldP spid="1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6771363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VÔ HƯỚNG CỦA HAI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66888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66310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65762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65187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64700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7D9F442-4CDD-289D-DC9C-B05D1DAFD666}"/>
              </a:ext>
            </a:extLst>
          </p:cNvPr>
          <p:cNvSpPr/>
          <p:nvPr/>
        </p:nvSpPr>
        <p:spPr>
          <a:xfrm>
            <a:off x="197594" y="1732752"/>
            <a:ext cx="4659836" cy="480716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9F4D5-62A2-7E02-342F-5E5ACB9B96A6}"/>
              </a:ext>
            </a:extLst>
          </p:cNvPr>
          <p:cNvSpPr txBox="1"/>
          <p:nvPr/>
        </p:nvSpPr>
        <p:spPr>
          <a:xfrm>
            <a:off x="50182" y="1272172"/>
            <a:ext cx="531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a) Góc giữa hai véc tơ trong không gian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C3D5B0-D507-F1B6-79BB-68ECC719D4D3}"/>
                  </a:ext>
                </a:extLst>
              </p:cNvPr>
              <p:cNvSpPr txBox="1"/>
              <p:nvPr/>
            </p:nvSpPr>
            <p:spPr>
              <a:xfrm>
                <a:off x="382581" y="1814397"/>
                <a:ext cx="4264322" cy="4455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7.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C3D5B0-D507-F1B6-79BB-68ECC719D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81" y="1814397"/>
                <a:ext cx="4264322" cy="4455066"/>
              </a:xfrm>
              <a:prstGeom prst="rect">
                <a:avLst/>
              </a:prstGeom>
              <a:blipFill>
                <a:blip r:embed="rId3"/>
                <a:stretch>
                  <a:fillRect l="-2289" t="-1096" r="-2146" b="-23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698DAD-4F57-1989-D88B-8D4643850825}"/>
              </a:ext>
            </a:extLst>
          </p:cNvPr>
          <p:cNvCxnSpPr>
            <a:cxnSpLocks/>
          </p:cNvCxnSpPr>
          <p:nvPr/>
        </p:nvCxnSpPr>
        <p:spPr>
          <a:xfrm flipV="1">
            <a:off x="5475065" y="1758312"/>
            <a:ext cx="896828" cy="773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C719756-8107-6447-DB00-7BA7F995D599}"/>
              </a:ext>
            </a:extLst>
          </p:cNvPr>
          <p:cNvCxnSpPr>
            <a:cxnSpLocks/>
          </p:cNvCxnSpPr>
          <p:nvPr/>
        </p:nvCxnSpPr>
        <p:spPr>
          <a:xfrm>
            <a:off x="5109685" y="2911205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3230DDA-6377-7479-0851-0F61D9A2743F}"/>
              </a:ext>
            </a:extLst>
          </p:cNvPr>
          <p:cNvCxnSpPr>
            <a:cxnSpLocks/>
          </p:cNvCxnSpPr>
          <p:nvPr/>
        </p:nvCxnSpPr>
        <p:spPr>
          <a:xfrm>
            <a:off x="7926486" y="2843671"/>
            <a:ext cx="377616" cy="14822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2BE86FC-ECDC-8AF8-01FD-857AFACDE01B}"/>
              </a:ext>
            </a:extLst>
          </p:cNvPr>
          <p:cNvSpPr txBox="1"/>
          <p:nvPr/>
        </p:nvSpPr>
        <p:spPr>
          <a:xfrm>
            <a:off x="7052008" y="156734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A6A8D8-BAD4-91F8-A5E1-2399BB9E0EDA}"/>
              </a:ext>
            </a:extLst>
          </p:cNvPr>
          <p:cNvSpPr/>
          <p:nvPr/>
        </p:nvSpPr>
        <p:spPr>
          <a:xfrm>
            <a:off x="7383705" y="18960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9FB3223-62B1-1DB2-CF67-E82BF884BD26}"/>
              </a:ext>
            </a:extLst>
          </p:cNvPr>
          <p:cNvSpPr/>
          <p:nvPr/>
        </p:nvSpPr>
        <p:spPr>
          <a:xfrm>
            <a:off x="6984358" y="356936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415FD1-99AB-6824-26D8-1717010CD511}"/>
              </a:ext>
            </a:extLst>
          </p:cNvPr>
          <p:cNvSpPr txBox="1"/>
          <p:nvPr/>
        </p:nvSpPr>
        <p:spPr>
          <a:xfrm>
            <a:off x="8337354" y="904445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D7F8D5-93C0-7570-68A7-DAE495AA2081}"/>
              </a:ext>
            </a:extLst>
          </p:cNvPr>
          <p:cNvSpPr txBox="1"/>
          <p:nvPr/>
        </p:nvSpPr>
        <p:spPr>
          <a:xfrm>
            <a:off x="8638828" y="25027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C428EB-9CB7-4046-009D-02B373FEDD24}"/>
              </a:ext>
            </a:extLst>
          </p:cNvPr>
          <p:cNvSpPr txBox="1"/>
          <p:nvPr/>
        </p:nvSpPr>
        <p:spPr>
          <a:xfrm>
            <a:off x="6540135" y="3513082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75816D-75C8-02F0-1F19-108A1A16311C}"/>
              </a:ext>
            </a:extLst>
          </p:cNvPr>
          <p:cNvSpPr txBox="1"/>
          <p:nvPr/>
        </p:nvSpPr>
        <p:spPr>
          <a:xfrm>
            <a:off x="8346199" y="411549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620AFC-C522-9E97-FDBE-98A435FAE577}"/>
                  </a:ext>
                </a:extLst>
              </p:cNvPr>
              <p:cNvSpPr txBox="1"/>
              <p:nvPr/>
            </p:nvSpPr>
            <p:spPr>
              <a:xfrm>
                <a:off x="5680534" y="1683154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620AFC-C522-9E97-FDBE-98A435FAE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534" y="1683154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3571" t="-17105" r="-3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EF4A4D-11CF-0E0D-C22A-790DEDB0ED05}"/>
                  </a:ext>
                </a:extLst>
              </p:cNvPr>
              <p:cNvSpPr txBox="1"/>
              <p:nvPr/>
            </p:nvSpPr>
            <p:spPr>
              <a:xfrm>
                <a:off x="5546841" y="2749359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EF4A4D-11CF-0E0D-C22A-790DEDB0E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1" y="2749359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AAB7D89-91FD-4DBF-EE7F-EF50AAC07B8A}"/>
              </a:ext>
            </a:extLst>
          </p:cNvPr>
          <p:cNvCxnSpPr>
            <a:cxnSpLocks/>
          </p:cNvCxnSpPr>
          <p:nvPr/>
        </p:nvCxnSpPr>
        <p:spPr>
          <a:xfrm flipV="1">
            <a:off x="7431330" y="1174280"/>
            <a:ext cx="896828" cy="773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0B07E20-C36E-D005-B991-3EAA43251858}"/>
              </a:ext>
            </a:extLst>
          </p:cNvPr>
          <p:cNvCxnSpPr>
            <a:cxnSpLocks/>
          </p:cNvCxnSpPr>
          <p:nvPr/>
        </p:nvCxnSpPr>
        <p:spPr>
          <a:xfrm flipV="1">
            <a:off x="7054622" y="2843808"/>
            <a:ext cx="896828" cy="773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6FC5C6A-409D-50ED-DC02-E6E11FBDDBFE}"/>
              </a:ext>
            </a:extLst>
          </p:cNvPr>
          <p:cNvCxnSpPr>
            <a:cxnSpLocks/>
          </p:cNvCxnSpPr>
          <p:nvPr/>
        </p:nvCxnSpPr>
        <p:spPr>
          <a:xfrm>
            <a:off x="7399899" y="1938346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93CD711-E7FF-7F30-4F8B-72F27E0AE8EC}"/>
              </a:ext>
            </a:extLst>
          </p:cNvPr>
          <p:cNvCxnSpPr>
            <a:cxnSpLocks/>
          </p:cNvCxnSpPr>
          <p:nvPr/>
        </p:nvCxnSpPr>
        <p:spPr>
          <a:xfrm>
            <a:off x="7031983" y="3610795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EA99DEE-9F05-D90C-9DD1-EC667D5772BB}"/>
              </a:ext>
            </a:extLst>
          </p:cNvPr>
          <p:cNvCxnSpPr>
            <a:cxnSpLocks/>
          </p:cNvCxnSpPr>
          <p:nvPr/>
        </p:nvCxnSpPr>
        <p:spPr>
          <a:xfrm>
            <a:off x="8310385" y="1190684"/>
            <a:ext cx="377616" cy="14822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6551C45-6CEA-4D54-7695-A43AD460E1A6}"/>
              </a:ext>
            </a:extLst>
          </p:cNvPr>
          <p:cNvSpPr txBox="1"/>
          <p:nvPr/>
        </p:nvSpPr>
        <p:spPr>
          <a:xfrm>
            <a:off x="7913011" y="245850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8C472E47-987B-4A08-1CBC-000D39AB2D61}"/>
              </a:ext>
            </a:extLst>
          </p:cNvPr>
          <p:cNvSpPr/>
          <p:nvPr/>
        </p:nvSpPr>
        <p:spPr>
          <a:xfrm>
            <a:off x="6715655" y="3297694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3522A146-6301-2BC2-84EF-629CC2B0E738}"/>
              </a:ext>
            </a:extLst>
          </p:cNvPr>
          <p:cNvSpPr/>
          <p:nvPr/>
        </p:nvSpPr>
        <p:spPr>
          <a:xfrm>
            <a:off x="7079129" y="1650515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2" name="Picture 21" descr="A cartoon of a child pointing his finger&#10;&#10;Description automatically generated">
            <a:extLst>
              <a:ext uri="{FF2B5EF4-FFF2-40B4-BE49-F238E27FC236}">
                <a16:creationId xmlns:a16="http://schemas.microsoft.com/office/drawing/2014/main" id="{9AA6C7A7-A660-B0ED-A046-F9725C0B3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1244" y1="52719" x2="49254" y2="80615"/>
                        <a14:foregroundMark x1="49254" y1="80615" x2="28856" y2="86288"/>
                        <a14:foregroundMark x1="28856" y1="86288" x2="31592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23" y="537807"/>
            <a:ext cx="4423654" cy="4487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7470E2-6452-F0E3-E04B-DE4BEE896032}"/>
                  </a:ext>
                </a:extLst>
              </p:cNvPr>
              <p:cNvSpPr txBox="1"/>
              <p:nvPr/>
            </p:nvSpPr>
            <p:spPr>
              <a:xfrm>
                <a:off x="4450955" y="4530013"/>
                <a:ext cx="5609590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l-G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l-GR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7470E2-6452-F0E3-E04B-DE4BEE896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955" y="4530013"/>
                <a:ext cx="5609590" cy="8336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6CC6BA7-F3D3-FE07-615D-7443C8F2025F}"/>
                  </a:ext>
                </a:extLst>
              </p:cNvPr>
              <p:cNvSpPr txBox="1"/>
              <p:nvPr/>
            </p:nvSpPr>
            <p:spPr>
              <a:xfrm>
                <a:off x="4635917" y="5492527"/>
                <a:ext cx="2747788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𝑂𝐴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𝑂𝐴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6CC6BA7-F3D3-FE07-615D-7443C8F20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917" y="5492527"/>
                <a:ext cx="2747788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57757B-C0C7-47E2-56EA-F69E44DCB2F1}"/>
                  </a:ext>
                </a:extLst>
              </p:cNvPr>
              <p:cNvSpPr txBox="1"/>
              <p:nvPr/>
            </p:nvSpPr>
            <p:spPr>
              <a:xfrm>
                <a:off x="6770584" y="5418729"/>
                <a:ext cx="2747788" cy="680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𝑂𝐵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𝑂𝐵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57757B-C0C7-47E2-56EA-F69E44DCB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584" y="5418729"/>
                <a:ext cx="2747788" cy="6801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A94195-533D-10A2-C0CA-5B6A0BF5493A}"/>
                  </a:ext>
                </a:extLst>
              </p:cNvPr>
              <p:cNvSpPr txBox="1"/>
              <p:nvPr/>
            </p:nvSpPr>
            <p:spPr>
              <a:xfrm>
                <a:off x="8565169" y="5477748"/>
                <a:ext cx="2747788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A94195-533D-10A2-C0CA-5B6A0BF54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169" y="5477748"/>
                <a:ext cx="2747788" cy="5900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216F37-AE6C-4C86-15D0-E9FE980FD479}"/>
                  </a:ext>
                </a:extLst>
              </p:cNvPr>
              <p:cNvSpPr txBox="1"/>
              <p:nvPr/>
            </p:nvSpPr>
            <p:spPr>
              <a:xfrm>
                <a:off x="5950791" y="6099010"/>
                <a:ext cx="2256676" cy="502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216F37-AE6C-4C86-15D0-E9FE980FD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791" y="6099010"/>
                <a:ext cx="2256676" cy="5020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12493D-5D05-0B28-EBBC-4F18BBFB1A76}"/>
                  </a:ext>
                </a:extLst>
              </p:cNvPr>
              <p:cNvSpPr txBox="1"/>
              <p:nvPr/>
            </p:nvSpPr>
            <p:spPr>
              <a:xfrm>
                <a:off x="4476331" y="6094121"/>
                <a:ext cx="2256676" cy="502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12493D-5D05-0B28-EBBC-4F18BBFB1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331" y="6094121"/>
                <a:ext cx="2256676" cy="5020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F886E52-D4B5-7F89-40F7-FEDA68E9077F}"/>
                  </a:ext>
                </a:extLst>
              </p:cNvPr>
              <p:cNvSpPr txBox="1"/>
              <p:nvPr/>
            </p:nvSpPr>
            <p:spPr>
              <a:xfrm>
                <a:off x="7853166" y="6114137"/>
                <a:ext cx="2440913" cy="502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𝐴𝑂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F886E52-D4B5-7F89-40F7-FEDA68E90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166" y="6114137"/>
                <a:ext cx="2440913" cy="50206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297587" y="287783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6771363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VÔ HƯỚNG CỦA HAI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66888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66310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65762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65187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64700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9F4D5-62A2-7E02-342F-5E5ACB9B96A6}"/>
              </a:ext>
            </a:extLst>
          </p:cNvPr>
          <p:cNvSpPr txBox="1"/>
          <p:nvPr/>
        </p:nvSpPr>
        <p:spPr>
          <a:xfrm>
            <a:off x="50182" y="1272172"/>
            <a:ext cx="531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a) Góc giữa hai véc tơ trong không gian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963446E-17DE-909E-3428-496987B68689}"/>
              </a:ext>
            </a:extLst>
          </p:cNvPr>
          <p:cNvSpPr/>
          <p:nvPr/>
        </p:nvSpPr>
        <p:spPr>
          <a:xfrm>
            <a:off x="100797" y="1793662"/>
            <a:ext cx="6982755" cy="254173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41F974-D5A4-57DB-012B-2D76A40E5F4D}"/>
                  </a:ext>
                </a:extLst>
              </p:cNvPr>
              <p:cNvSpPr txBox="1"/>
              <p:nvPr/>
            </p:nvSpPr>
            <p:spPr>
              <a:xfrm>
                <a:off x="373504" y="1818576"/>
                <a:ext cx="6450002" cy="2355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𝐴𝑂𝐵</m:t>
                        </m:r>
                      </m:e>
                    </m:acc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°≤</m:t>
                        </m:r>
                        <m:acc>
                          <m:accPr>
                            <m:chr m:val="̂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𝐴𝑂𝐵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41F974-D5A4-57DB-012B-2D76A40E5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4" y="1818576"/>
                <a:ext cx="6450002" cy="2355004"/>
              </a:xfrm>
              <a:prstGeom prst="rect">
                <a:avLst/>
              </a:prstGeom>
              <a:blipFill>
                <a:blip r:embed="rId3"/>
                <a:stretch>
                  <a:fillRect l="-1418" t="-258" r="-1512" b="-49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lowchart: Data 32">
            <a:extLst>
              <a:ext uri="{FF2B5EF4-FFF2-40B4-BE49-F238E27FC236}">
                <a16:creationId xmlns:a16="http://schemas.microsoft.com/office/drawing/2014/main" id="{17D51F0A-E83F-3C42-4165-1C534B45F9A7}"/>
              </a:ext>
            </a:extLst>
          </p:cNvPr>
          <p:cNvSpPr/>
          <p:nvPr/>
        </p:nvSpPr>
        <p:spPr>
          <a:xfrm>
            <a:off x="7284236" y="2007920"/>
            <a:ext cx="3439088" cy="1572833"/>
          </a:xfrm>
          <a:prstGeom prst="flowChartInputOutput">
            <a:avLst/>
          </a:prstGeom>
          <a:solidFill>
            <a:srgbClr val="B3FF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BE86FC-ECDC-8AF8-01FD-857AFACDE01B}"/>
              </a:ext>
            </a:extLst>
          </p:cNvPr>
          <p:cNvSpPr txBox="1"/>
          <p:nvPr/>
        </p:nvSpPr>
        <p:spPr>
          <a:xfrm>
            <a:off x="7655077" y="256044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15FD1-99AB-6824-26D8-1717010CD511}"/>
              </a:ext>
            </a:extLst>
          </p:cNvPr>
          <p:cNvSpPr txBox="1"/>
          <p:nvPr/>
        </p:nvSpPr>
        <p:spPr>
          <a:xfrm>
            <a:off x="9501436" y="2134900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D7F8D5-93C0-7570-68A7-DAE495AA2081}"/>
              </a:ext>
            </a:extLst>
          </p:cNvPr>
          <p:cNvSpPr txBox="1"/>
          <p:nvPr/>
        </p:nvSpPr>
        <p:spPr>
          <a:xfrm>
            <a:off x="9129218" y="309637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1620AFC-C522-9E97-FDBE-98A435FAE577}"/>
                  </a:ext>
                </a:extLst>
              </p:cNvPr>
              <p:cNvSpPr txBox="1"/>
              <p:nvPr/>
            </p:nvSpPr>
            <p:spPr>
              <a:xfrm>
                <a:off x="8687125" y="904445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1620AFC-C522-9E97-FDBE-98A435FAE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125" y="904445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1754" t="-17105" r="-31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FEF4A4D-11CF-0E0D-C22A-790DEDB0ED05}"/>
                  </a:ext>
                </a:extLst>
              </p:cNvPr>
              <p:cNvSpPr txBox="1"/>
              <p:nvPr/>
            </p:nvSpPr>
            <p:spPr>
              <a:xfrm>
                <a:off x="8381300" y="3589427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FEF4A4D-11CF-0E0D-C22A-790DEDB0E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300" y="3589427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>
            <a:extLst>
              <a:ext uri="{FF2B5EF4-FFF2-40B4-BE49-F238E27FC236}">
                <a16:creationId xmlns:a16="http://schemas.microsoft.com/office/drawing/2014/main" id="{3522A146-6301-2BC2-84EF-629CC2B0E738}"/>
              </a:ext>
            </a:extLst>
          </p:cNvPr>
          <p:cNvSpPr/>
          <p:nvPr/>
        </p:nvSpPr>
        <p:spPr>
          <a:xfrm>
            <a:off x="7939302" y="2634359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0EC73C0-838A-F24E-4F60-79A8CAA6B205}"/>
              </a:ext>
            </a:extLst>
          </p:cNvPr>
          <p:cNvCxnSpPr>
            <a:cxnSpLocks/>
          </p:cNvCxnSpPr>
          <p:nvPr/>
        </p:nvCxnSpPr>
        <p:spPr>
          <a:xfrm flipV="1">
            <a:off x="8221124" y="961462"/>
            <a:ext cx="1579716" cy="649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FE865D7-819D-E2D1-561E-B1C676D423B9}"/>
              </a:ext>
            </a:extLst>
          </p:cNvPr>
          <p:cNvCxnSpPr>
            <a:cxnSpLocks/>
          </p:cNvCxnSpPr>
          <p:nvPr/>
        </p:nvCxnSpPr>
        <p:spPr>
          <a:xfrm flipH="1">
            <a:off x="8034232" y="1592457"/>
            <a:ext cx="186876" cy="13560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2A49288-DCA0-2F62-6184-9C5BAECCF946}"/>
              </a:ext>
            </a:extLst>
          </p:cNvPr>
          <p:cNvCxnSpPr>
            <a:cxnSpLocks/>
          </p:cNvCxnSpPr>
          <p:nvPr/>
        </p:nvCxnSpPr>
        <p:spPr>
          <a:xfrm flipH="1">
            <a:off x="9600401" y="934790"/>
            <a:ext cx="186876" cy="13560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AAB7D89-91FD-4DBF-EE7F-EF50AAC07B8A}"/>
              </a:ext>
            </a:extLst>
          </p:cNvPr>
          <p:cNvCxnSpPr>
            <a:cxnSpLocks/>
          </p:cNvCxnSpPr>
          <p:nvPr/>
        </p:nvCxnSpPr>
        <p:spPr>
          <a:xfrm flipV="1">
            <a:off x="8034399" y="2290878"/>
            <a:ext cx="1579716" cy="649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6FC5C6A-409D-50ED-DC02-E6E11FBDDBFE}"/>
              </a:ext>
            </a:extLst>
          </p:cNvPr>
          <p:cNvCxnSpPr>
            <a:cxnSpLocks/>
          </p:cNvCxnSpPr>
          <p:nvPr/>
        </p:nvCxnSpPr>
        <p:spPr>
          <a:xfrm>
            <a:off x="8002968" y="2931447"/>
            <a:ext cx="1183152" cy="35641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42D14D9-50C5-B266-C1D5-2C57FC19D6A1}"/>
              </a:ext>
            </a:extLst>
          </p:cNvPr>
          <p:cNvCxnSpPr>
            <a:cxnSpLocks/>
          </p:cNvCxnSpPr>
          <p:nvPr/>
        </p:nvCxnSpPr>
        <p:spPr>
          <a:xfrm flipH="1">
            <a:off x="7803157" y="2947128"/>
            <a:ext cx="227125" cy="623009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F1416A3-40E0-620D-F9C6-6F308EC09B58}"/>
              </a:ext>
            </a:extLst>
          </p:cNvPr>
          <p:cNvCxnSpPr>
            <a:cxnSpLocks/>
          </p:cNvCxnSpPr>
          <p:nvPr/>
        </p:nvCxnSpPr>
        <p:spPr>
          <a:xfrm flipH="1">
            <a:off x="9077524" y="3280309"/>
            <a:ext cx="97077" cy="309118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4263F73-9DB7-9497-046B-72D8B9962879}"/>
              </a:ext>
            </a:extLst>
          </p:cNvPr>
          <p:cNvCxnSpPr>
            <a:cxnSpLocks/>
          </p:cNvCxnSpPr>
          <p:nvPr/>
        </p:nvCxnSpPr>
        <p:spPr>
          <a:xfrm flipH="1">
            <a:off x="7682583" y="3576233"/>
            <a:ext cx="115158" cy="31728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2DB5988-DD43-EC30-252F-C089D55A0A6A}"/>
              </a:ext>
            </a:extLst>
          </p:cNvPr>
          <p:cNvCxnSpPr>
            <a:cxnSpLocks/>
          </p:cNvCxnSpPr>
          <p:nvPr/>
        </p:nvCxnSpPr>
        <p:spPr>
          <a:xfrm flipH="1">
            <a:off x="8854453" y="3580499"/>
            <a:ext cx="223514" cy="67409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E107FBD-C29C-9B9A-493B-9480C4B2748E}"/>
              </a:ext>
            </a:extLst>
          </p:cNvPr>
          <p:cNvCxnSpPr>
            <a:cxnSpLocks/>
          </p:cNvCxnSpPr>
          <p:nvPr/>
        </p:nvCxnSpPr>
        <p:spPr>
          <a:xfrm>
            <a:off x="7671301" y="3898172"/>
            <a:ext cx="1183152" cy="35641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D7A6A8D8-BAD4-91F8-A5E1-2399BB9E0EDA}"/>
              </a:ext>
            </a:extLst>
          </p:cNvPr>
          <p:cNvSpPr/>
          <p:nvPr/>
        </p:nvSpPr>
        <p:spPr>
          <a:xfrm>
            <a:off x="7986774" y="288912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9" name="Picture 88" descr="A cartoon robot with text&#10;&#10;Description automatically generated">
            <a:extLst>
              <a:ext uri="{FF2B5EF4-FFF2-40B4-BE49-F238E27FC236}">
                <a16:creationId xmlns:a16="http://schemas.microsoft.com/office/drawing/2014/main" id="{AC952FD7-2018-228D-A212-7424A71460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6" b="94089" l="9827" r="89595">
                        <a14:foregroundMark x1="74566" y1="43350" x2="71098" y2="46059"/>
                        <a14:foregroundMark x1="42775" y1="54926" x2="67630" y2="57143"/>
                        <a14:foregroundMark x1="67630" y1="57143" x2="38728" y2="58867"/>
                        <a14:foregroundMark x1="49133" y1="50493" x2="60694" y2="52463"/>
                        <a14:foregroundMark x1="36705" y1="58374" x2="34682" y2="60837"/>
                        <a14:foregroundMark x1="69942" y1="58374" x2="70809" y2="59852"/>
                        <a14:foregroundMark x1="54913" y1="63054" x2="49133" y2="85714"/>
                        <a14:foregroundMark x1="49133" y1="85714" x2="50578" y2="88424"/>
                        <a14:foregroundMark x1="27168" y1="70936" x2="27168" y2="74138"/>
                        <a14:foregroundMark x1="44220" y1="90394" x2="57514" y2="92365"/>
                        <a14:foregroundMark x1="69364" y1="90394" x2="70520" y2="94089"/>
                        <a14:foregroundMark x1="43931" y1="93596" x2="61850" y2="92611"/>
                        <a14:foregroundMark x1="58960" y1="75616" x2="58960" y2="83251"/>
                        <a14:foregroundMark x1="49133" y1="58374" x2="58960" y2="59852"/>
                        <a14:foregroundMark x1="37572" y1="79803" x2="37572" y2="7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404" y="3321489"/>
            <a:ext cx="3250334" cy="3693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FE9696-2980-ECC0-7848-4C5D1C65AE63}"/>
                  </a:ext>
                </a:extLst>
              </p:cNvPr>
              <p:cNvSpPr txBox="1"/>
              <p:nvPr/>
            </p:nvSpPr>
            <p:spPr>
              <a:xfrm>
                <a:off x="197593" y="4473039"/>
                <a:ext cx="6187440" cy="1339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𝐵𝐴𝐸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.2.23)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FE9696-2980-ECC0-7848-4C5D1C65A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473039"/>
                <a:ext cx="6187440" cy="1339021"/>
              </a:xfrm>
              <a:prstGeom prst="rect">
                <a:avLst/>
              </a:prstGeom>
              <a:blipFill>
                <a:blip r:embed="rId8"/>
                <a:stretch>
                  <a:fillRect l="-1478" t="-913" b="-10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B417C5-4466-8306-8030-C442E3934CD9}"/>
                  </a:ext>
                </a:extLst>
              </p:cNvPr>
              <p:cNvSpPr txBox="1"/>
              <p:nvPr/>
            </p:nvSpPr>
            <p:spPr>
              <a:xfrm>
                <a:off x="247005" y="5818164"/>
                <a:ext cx="618744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Quy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0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B417C5-4466-8306-8030-C442E3934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05" y="5818164"/>
                <a:ext cx="6187440" cy="856068"/>
              </a:xfrm>
              <a:prstGeom prst="rect">
                <a:avLst/>
              </a:prstGeom>
              <a:blipFill>
                <a:blip r:embed="rId9"/>
                <a:stretch>
                  <a:fillRect l="-1576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756125" y="148333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33" grpId="0" animBg="1"/>
      <p:bldP spid="38" grpId="0"/>
      <p:bldP spid="41" grpId="0"/>
      <p:bldP spid="45" grpId="0"/>
      <p:bldP spid="49" grpId="0"/>
      <p:bldP spid="50" grpId="0"/>
      <p:bldP spid="53" grpId="0" animBg="1"/>
      <p:bldP spid="87" grpId="0" animBg="1"/>
      <p:bldP spid="23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6771363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VÔ HƯỚNG CỦA HAI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66888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66310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65762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65187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64700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9F4D5-62A2-7E02-342F-5E5ACB9B96A6}"/>
              </a:ext>
            </a:extLst>
          </p:cNvPr>
          <p:cNvSpPr txBox="1"/>
          <p:nvPr/>
        </p:nvSpPr>
        <p:spPr>
          <a:xfrm>
            <a:off x="50182" y="1272172"/>
            <a:ext cx="531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a) Góc giữa hai véc tơ trong không gian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FE9696-2980-ECC0-7848-4C5D1C65AE63}"/>
                  </a:ext>
                </a:extLst>
              </p:cNvPr>
              <p:cNvSpPr txBox="1"/>
              <p:nvPr/>
            </p:nvSpPr>
            <p:spPr>
              <a:xfrm>
                <a:off x="164165" y="2072828"/>
                <a:ext cx="6187440" cy="1339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𝐵𝐴𝐸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.2.23)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FE9696-2980-ECC0-7848-4C5D1C65A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65" y="2072828"/>
                <a:ext cx="6187440" cy="1339021"/>
              </a:xfrm>
              <a:prstGeom prst="rect">
                <a:avLst/>
              </a:prstGeom>
              <a:blipFill>
                <a:blip r:embed="rId3"/>
                <a:stretch>
                  <a:fillRect l="-1576" t="-909" r="-1478" b="-9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B417C5-4466-8306-8030-C442E3934CD9}"/>
                  </a:ext>
                </a:extLst>
              </p:cNvPr>
              <p:cNvSpPr txBox="1"/>
              <p:nvPr/>
            </p:nvSpPr>
            <p:spPr>
              <a:xfrm>
                <a:off x="164165" y="3454180"/>
                <a:ext cx="618744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Quy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0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B417C5-4466-8306-8030-C442E3934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65" y="3454180"/>
                <a:ext cx="6187440" cy="856068"/>
              </a:xfrm>
              <a:prstGeom prst="rect">
                <a:avLst/>
              </a:prstGeom>
              <a:blipFill>
                <a:blip r:embed="rId4"/>
                <a:stretch>
                  <a:fillRect l="-1576" t="-5714" r="-1478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9C1B00-1B16-9266-3CE4-2104FD349EE7}"/>
                  </a:ext>
                </a:extLst>
              </p:cNvPr>
              <p:cNvSpPr txBox="1"/>
              <p:nvPr/>
            </p:nvSpPr>
            <p:spPr>
              <a:xfrm>
                <a:off x="7297188" y="2586665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9C1B00-1B16-9266-3CE4-2104FD349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188" y="2586665"/>
                <a:ext cx="345205" cy="461665"/>
              </a:xfrm>
              <a:prstGeom prst="rect">
                <a:avLst/>
              </a:prstGeom>
              <a:blipFill>
                <a:blip r:embed="rId5"/>
                <a:stretch>
                  <a:fillRect l="-3509" r="-140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0DACE2-4920-3345-C896-901AE5297050}"/>
                  </a:ext>
                </a:extLst>
              </p:cNvPr>
              <p:cNvSpPr txBox="1"/>
              <p:nvPr/>
            </p:nvSpPr>
            <p:spPr>
              <a:xfrm>
                <a:off x="8901020" y="1436001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0DACE2-4920-3345-C896-901AE5297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020" y="1436001"/>
                <a:ext cx="345205" cy="461665"/>
              </a:xfrm>
              <a:prstGeom prst="rect">
                <a:avLst/>
              </a:prstGeom>
              <a:blipFill>
                <a:blip r:embed="rId6"/>
                <a:stretch>
                  <a:fillRect l="-3509" r="-15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EF229B-03F2-28AE-FE98-2E082B2FC961}"/>
                  </a:ext>
                </a:extLst>
              </p:cNvPr>
              <p:cNvSpPr txBox="1"/>
              <p:nvPr/>
            </p:nvSpPr>
            <p:spPr>
              <a:xfrm>
                <a:off x="7369825" y="3591359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EF229B-03F2-28AE-FE98-2E082B2FC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825" y="3591359"/>
                <a:ext cx="345205" cy="461665"/>
              </a:xfrm>
              <a:prstGeom prst="rect">
                <a:avLst/>
              </a:prstGeom>
              <a:blipFill>
                <a:blip r:embed="rId7"/>
                <a:stretch>
                  <a:fillRect l="-5263" r="-87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7362DD8-F0AD-470F-4606-A60F172970D9}"/>
                  </a:ext>
                </a:extLst>
              </p:cNvPr>
              <p:cNvSpPr txBox="1"/>
              <p:nvPr/>
            </p:nvSpPr>
            <p:spPr>
              <a:xfrm>
                <a:off x="8833323" y="4393990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7362DD8-F0AD-470F-4606-A60F17297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23" y="4393990"/>
                <a:ext cx="345205" cy="461665"/>
              </a:xfrm>
              <a:prstGeom prst="rect">
                <a:avLst/>
              </a:prstGeom>
              <a:blipFill>
                <a:blip r:embed="rId8"/>
                <a:stretch>
                  <a:fillRect l="-3509" r="-19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5598942-5D12-9578-F82B-80463D104451}"/>
                  </a:ext>
                </a:extLst>
              </p:cNvPr>
              <p:cNvSpPr txBox="1"/>
              <p:nvPr/>
            </p:nvSpPr>
            <p:spPr>
              <a:xfrm>
                <a:off x="8960570" y="3568165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5598942-5D12-9578-F82B-80463D104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570" y="3568165"/>
                <a:ext cx="345205" cy="461665"/>
              </a:xfrm>
              <a:prstGeom prst="rect">
                <a:avLst/>
              </a:prstGeom>
              <a:blipFill>
                <a:blip r:embed="rId9"/>
                <a:stretch>
                  <a:fillRect l="-5263" r="-105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8848A04F-9731-33C6-B18C-E5AC15653118}"/>
              </a:ext>
            </a:extLst>
          </p:cNvPr>
          <p:cNvSpPr/>
          <p:nvPr/>
        </p:nvSpPr>
        <p:spPr>
          <a:xfrm>
            <a:off x="7393981" y="2672199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182C66E-00ED-35F3-3FCD-D4CE6ECEF40F}"/>
              </a:ext>
            </a:extLst>
          </p:cNvPr>
          <p:cNvCxnSpPr>
            <a:cxnSpLocks/>
          </p:cNvCxnSpPr>
          <p:nvPr/>
        </p:nvCxnSpPr>
        <p:spPr>
          <a:xfrm flipV="1">
            <a:off x="7725293" y="1939425"/>
            <a:ext cx="1348330" cy="10337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6A70E47-A4A2-B388-8150-7AADAF2B00AD}"/>
              </a:ext>
            </a:extLst>
          </p:cNvPr>
          <p:cNvCxnSpPr>
            <a:cxnSpLocks/>
          </p:cNvCxnSpPr>
          <p:nvPr/>
        </p:nvCxnSpPr>
        <p:spPr>
          <a:xfrm>
            <a:off x="7708313" y="2965597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>
            <a:extLst>
              <a:ext uri="{FF2B5EF4-FFF2-40B4-BE49-F238E27FC236}">
                <a16:creationId xmlns:a16="http://schemas.microsoft.com/office/drawing/2014/main" id="{D3126FDC-5B72-1790-22FD-4A4D4C4CD5C4}"/>
              </a:ext>
            </a:extLst>
          </p:cNvPr>
          <p:cNvSpPr/>
          <p:nvPr/>
        </p:nvSpPr>
        <p:spPr>
          <a:xfrm>
            <a:off x="7500637" y="3454180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F239D1A-0871-D54D-22FD-2888B46A8430}"/>
              </a:ext>
            </a:extLst>
          </p:cNvPr>
          <p:cNvCxnSpPr>
            <a:cxnSpLocks/>
          </p:cNvCxnSpPr>
          <p:nvPr/>
        </p:nvCxnSpPr>
        <p:spPr>
          <a:xfrm>
            <a:off x="7809009" y="3737512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96AB114-0EAF-98E3-FBBD-EFB1F1AD18B3}"/>
              </a:ext>
            </a:extLst>
          </p:cNvPr>
          <p:cNvCxnSpPr>
            <a:cxnSpLocks/>
          </p:cNvCxnSpPr>
          <p:nvPr/>
        </p:nvCxnSpPr>
        <p:spPr>
          <a:xfrm flipV="1">
            <a:off x="7808193" y="2721406"/>
            <a:ext cx="1348330" cy="10337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ECFC36-DF23-E4F4-A107-83BD843BFA25}"/>
                  </a:ext>
                </a:extLst>
              </p:cNvPr>
              <p:cNvSpPr txBox="1"/>
              <p:nvPr/>
            </p:nvSpPr>
            <p:spPr>
              <a:xfrm>
                <a:off x="9122695" y="2511507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ECFC36-DF23-E4F4-A107-83BD843BF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695" y="2511507"/>
                <a:ext cx="345205" cy="461665"/>
              </a:xfrm>
              <a:prstGeom prst="rect">
                <a:avLst/>
              </a:prstGeom>
              <a:blipFill>
                <a:blip r:embed="rId10"/>
                <a:stretch>
                  <a:fillRect l="-5357" r="-1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2776E022-9566-E970-E55B-CEACDE982F6E}"/>
              </a:ext>
            </a:extLst>
          </p:cNvPr>
          <p:cNvSpPr txBox="1"/>
          <p:nvPr/>
        </p:nvSpPr>
        <p:spPr>
          <a:xfrm>
            <a:off x="197593" y="1650821"/>
            <a:ext cx="531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rPr>
              <a:t>Chú ý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DBEFE10-D3E4-0B37-C4B8-99B63F863731}"/>
              </a:ext>
            </a:extLst>
          </p:cNvPr>
          <p:cNvSpPr/>
          <p:nvPr/>
        </p:nvSpPr>
        <p:spPr>
          <a:xfrm>
            <a:off x="7683923" y="292284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8B0B687-EF84-9124-D3AB-D24D3CA03133}"/>
              </a:ext>
            </a:extLst>
          </p:cNvPr>
          <p:cNvSpPr/>
          <p:nvPr/>
        </p:nvSpPr>
        <p:spPr>
          <a:xfrm>
            <a:off x="7797327" y="370482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315577" y="308484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6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30" grpId="0"/>
      <p:bldP spid="31" grpId="0"/>
      <p:bldP spid="32" grpId="0"/>
      <p:bldP spid="35" grpId="0"/>
      <p:bldP spid="36" grpId="0" animBg="1"/>
      <p:bldP spid="42" grpId="0" animBg="1"/>
      <p:bldP spid="46" grpId="0"/>
      <p:bldP spid="47" grpId="0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6771363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VÔ HƯỚNG CỦA HAI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66888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66310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65762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65187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64700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9F4D5-62A2-7E02-342F-5E5ACB9B96A6}"/>
              </a:ext>
            </a:extLst>
          </p:cNvPr>
          <p:cNvSpPr txBox="1"/>
          <p:nvPr/>
        </p:nvSpPr>
        <p:spPr>
          <a:xfrm>
            <a:off x="50182" y="1272172"/>
            <a:ext cx="531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a) Góc giữa hai véc tơ trong không gian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9C1B00-1B16-9266-3CE4-2104FD349EE7}"/>
                  </a:ext>
                </a:extLst>
              </p:cNvPr>
              <p:cNvSpPr txBox="1"/>
              <p:nvPr/>
            </p:nvSpPr>
            <p:spPr>
              <a:xfrm>
                <a:off x="7297188" y="2586665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9C1B00-1B16-9266-3CE4-2104FD349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188" y="2586665"/>
                <a:ext cx="345205" cy="461665"/>
              </a:xfrm>
              <a:prstGeom prst="rect">
                <a:avLst/>
              </a:prstGeom>
              <a:blipFill>
                <a:blip r:embed="rId5"/>
                <a:stretch>
                  <a:fillRect l="-3509" r="-140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0DACE2-4920-3345-C896-901AE5297050}"/>
                  </a:ext>
                </a:extLst>
              </p:cNvPr>
              <p:cNvSpPr txBox="1"/>
              <p:nvPr/>
            </p:nvSpPr>
            <p:spPr>
              <a:xfrm>
                <a:off x="8901020" y="1436001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0DACE2-4920-3345-C896-901AE5297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020" y="1436001"/>
                <a:ext cx="345205" cy="461665"/>
              </a:xfrm>
              <a:prstGeom prst="rect">
                <a:avLst/>
              </a:prstGeom>
              <a:blipFill>
                <a:blip r:embed="rId6"/>
                <a:stretch>
                  <a:fillRect l="-3509" r="-15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EF229B-03F2-28AE-FE98-2E082B2FC961}"/>
                  </a:ext>
                </a:extLst>
              </p:cNvPr>
              <p:cNvSpPr txBox="1"/>
              <p:nvPr/>
            </p:nvSpPr>
            <p:spPr>
              <a:xfrm>
                <a:off x="7369825" y="3591359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EF229B-03F2-28AE-FE98-2E082B2FC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825" y="3591359"/>
                <a:ext cx="345205" cy="461665"/>
              </a:xfrm>
              <a:prstGeom prst="rect">
                <a:avLst/>
              </a:prstGeom>
              <a:blipFill>
                <a:blip r:embed="rId7"/>
                <a:stretch>
                  <a:fillRect l="-5263" r="-87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7362DD8-F0AD-470F-4606-A60F172970D9}"/>
                  </a:ext>
                </a:extLst>
              </p:cNvPr>
              <p:cNvSpPr txBox="1"/>
              <p:nvPr/>
            </p:nvSpPr>
            <p:spPr>
              <a:xfrm>
                <a:off x="8833323" y="4393990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7362DD8-F0AD-470F-4606-A60F17297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23" y="4393990"/>
                <a:ext cx="345205" cy="461665"/>
              </a:xfrm>
              <a:prstGeom prst="rect">
                <a:avLst/>
              </a:prstGeom>
              <a:blipFill>
                <a:blip r:embed="rId8"/>
                <a:stretch>
                  <a:fillRect l="-3509" r="-19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5598942-5D12-9578-F82B-80463D104451}"/>
                  </a:ext>
                </a:extLst>
              </p:cNvPr>
              <p:cNvSpPr txBox="1"/>
              <p:nvPr/>
            </p:nvSpPr>
            <p:spPr>
              <a:xfrm>
                <a:off x="8960570" y="3568165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5598942-5D12-9578-F82B-80463D104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570" y="3568165"/>
                <a:ext cx="345205" cy="461665"/>
              </a:xfrm>
              <a:prstGeom prst="rect">
                <a:avLst/>
              </a:prstGeom>
              <a:blipFill>
                <a:blip r:embed="rId9"/>
                <a:stretch>
                  <a:fillRect l="-5263" r="-105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8848A04F-9731-33C6-B18C-E5AC15653118}"/>
              </a:ext>
            </a:extLst>
          </p:cNvPr>
          <p:cNvSpPr/>
          <p:nvPr/>
        </p:nvSpPr>
        <p:spPr>
          <a:xfrm>
            <a:off x="7393981" y="2672199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182C66E-00ED-35F3-3FCD-D4CE6ECEF40F}"/>
              </a:ext>
            </a:extLst>
          </p:cNvPr>
          <p:cNvCxnSpPr>
            <a:cxnSpLocks/>
          </p:cNvCxnSpPr>
          <p:nvPr/>
        </p:nvCxnSpPr>
        <p:spPr>
          <a:xfrm flipV="1">
            <a:off x="7725293" y="1939425"/>
            <a:ext cx="1348330" cy="10337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6A70E47-A4A2-B388-8150-7AADAF2B00AD}"/>
              </a:ext>
            </a:extLst>
          </p:cNvPr>
          <p:cNvCxnSpPr>
            <a:cxnSpLocks/>
          </p:cNvCxnSpPr>
          <p:nvPr/>
        </p:nvCxnSpPr>
        <p:spPr>
          <a:xfrm>
            <a:off x="7708313" y="2965597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>
            <a:extLst>
              <a:ext uri="{FF2B5EF4-FFF2-40B4-BE49-F238E27FC236}">
                <a16:creationId xmlns:a16="http://schemas.microsoft.com/office/drawing/2014/main" id="{D3126FDC-5B72-1790-22FD-4A4D4C4CD5C4}"/>
              </a:ext>
            </a:extLst>
          </p:cNvPr>
          <p:cNvSpPr/>
          <p:nvPr/>
        </p:nvSpPr>
        <p:spPr>
          <a:xfrm>
            <a:off x="7500637" y="3454180"/>
            <a:ext cx="647151" cy="584775"/>
          </a:xfrm>
          <a:prstGeom prst="arc">
            <a:avLst>
              <a:gd name="adj1" fmla="val 19405783"/>
              <a:gd name="adj2" fmla="val 184406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F239D1A-0871-D54D-22FD-2888B46A8430}"/>
              </a:ext>
            </a:extLst>
          </p:cNvPr>
          <p:cNvCxnSpPr>
            <a:cxnSpLocks/>
          </p:cNvCxnSpPr>
          <p:nvPr/>
        </p:nvCxnSpPr>
        <p:spPr>
          <a:xfrm>
            <a:off x="7809009" y="3737512"/>
            <a:ext cx="1278402" cy="741495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96AB114-0EAF-98E3-FBBD-EFB1F1AD18B3}"/>
              </a:ext>
            </a:extLst>
          </p:cNvPr>
          <p:cNvCxnSpPr>
            <a:cxnSpLocks/>
          </p:cNvCxnSpPr>
          <p:nvPr/>
        </p:nvCxnSpPr>
        <p:spPr>
          <a:xfrm flipV="1">
            <a:off x="7808193" y="2721406"/>
            <a:ext cx="1348330" cy="10337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ECFC36-DF23-E4F4-A107-83BD843BFA25}"/>
                  </a:ext>
                </a:extLst>
              </p:cNvPr>
              <p:cNvSpPr txBox="1"/>
              <p:nvPr/>
            </p:nvSpPr>
            <p:spPr>
              <a:xfrm>
                <a:off x="9122695" y="2511507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ECFC36-DF23-E4F4-A107-83BD843BF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695" y="2511507"/>
                <a:ext cx="345205" cy="461665"/>
              </a:xfrm>
              <a:prstGeom prst="rect">
                <a:avLst/>
              </a:prstGeom>
              <a:blipFill>
                <a:blip r:embed="rId10"/>
                <a:stretch>
                  <a:fillRect l="-5357" r="-1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FD37A1-B494-46D3-71F4-931DB873AC7B}"/>
                  </a:ext>
                </a:extLst>
              </p:cNvPr>
              <p:cNvSpPr txBox="1"/>
              <p:nvPr/>
            </p:nvSpPr>
            <p:spPr>
              <a:xfrm>
                <a:off x="123666" y="1805414"/>
                <a:ext cx="6117220" cy="130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FD37A1-B494-46D3-71F4-931DB873A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66" y="1805414"/>
                <a:ext cx="6117220" cy="1301767"/>
              </a:xfrm>
              <a:prstGeom prst="rect">
                <a:avLst/>
              </a:prstGeom>
              <a:blipFill>
                <a:blip r:embed="rId11"/>
                <a:stretch>
                  <a:fillRect l="-1494" t="-3738" r="-1494" b="-98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FDBEFE10-D3E4-0B37-C4B8-99B63F863731}"/>
              </a:ext>
            </a:extLst>
          </p:cNvPr>
          <p:cNvSpPr/>
          <p:nvPr/>
        </p:nvSpPr>
        <p:spPr>
          <a:xfrm>
            <a:off x="7673763" y="290252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8B0B687-EF84-9124-D3AB-D24D3CA03133}"/>
              </a:ext>
            </a:extLst>
          </p:cNvPr>
          <p:cNvSpPr/>
          <p:nvPr/>
        </p:nvSpPr>
        <p:spPr>
          <a:xfrm>
            <a:off x="7787167" y="368450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DADBE4-8A39-968A-4475-7EC44BDE902A}"/>
                  </a:ext>
                </a:extLst>
              </p:cNvPr>
              <p:cNvSpPr txBox="1"/>
              <p:nvPr/>
            </p:nvSpPr>
            <p:spPr>
              <a:xfrm>
                <a:off x="4150197" y="3454180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DADBE4-8A39-968A-4475-7EC44BDE9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197" y="3454180"/>
                <a:ext cx="345205" cy="461665"/>
              </a:xfrm>
              <a:prstGeom prst="rect">
                <a:avLst/>
              </a:prstGeom>
              <a:blipFill>
                <a:blip r:embed="rId12"/>
                <a:stretch>
                  <a:fillRect l="-3571" t="-17333" r="-3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E5DBC4-8F85-59A3-8C2D-4CF582D83627}"/>
                  </a:ext>
                </a:extLst>
              </p:cNvPr>
              <p:cNvSpPr txBox="1"/>
              <p:nvPr/>
            </p:nvSpPr>
            <p:spPr>
              <a:xfrm>
                <a:off x="2992210" y="2864908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E5DBC4-8F85-59A3-8C2D-4CF582D83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210" y="2864908"/>
                <a:ext cx="345205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0912AB8-1D2B-485D-DC26-4B695D35F6F2}"/>
              </a:ext>
            </a:extLst>
          </p:cNvPr>
          <p:cNvCxnSpPr>
            <a:cxnSpLocks/>
          </p:cNvCxnSpPr>
          <p:nvPr/>
        </p:nvCxnSpPr>
        <p:spPr>
          <a:xfrm>
            <a:off x="3563295" y="4011305"/>
            <a:ext cx="19425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D13DAD-3EA8-2577-EFF2-A83BF14A69D0}"/>
              </a:ext>
            </a:extLst>
          </p:cNvPr>
          <p:cNvCxnSpPr>
            <a:cxnSpLocks/>
          </p:cNvCxnSpPr>
          <p:nvPr/>
        </p:nvCxnSpPr>
        <p:spPr>
          <a:xfrm>
            <a:off x="2409052" y="3381140"/>
            <a:ext cx="131441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AA6A1DF-E532-E9D7-9C99-5547906F17F6}"/>
              </a:ext>
            </a:extLst>
          </p:cNvPr>
          <p:cNvCxnSpPr>
            <a:cxnSpLocks/>
          </p:cNvCxnSpPr>
          <p:nvPr/>
        </p:nvCxnSpPr>
        <p:spPr>
          <a:xfrm>
            <a:off x="3592851" y="4011878"/>
            <a:ext cx="131441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67D9DD-E2B2-9F44-3D82-2238257E3674}"/>
                  </a:ext>
                </a:extLst>
              </p:cNvPr>
              <p:cNvSpPr txBox="1"/>
              <p:nvPr/>
            </p:nvSpPr>
            <p:spPr>
              <a:xfrm>
                <a:off x="262919" y="4209324"/>
                <a:ext cx="6121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endParaRPr lang="vi-V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67D9DD-E2B2-9F44-3D82-2238257E3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19" y="4209324"/>
                <a:ext cx="6121400" cy="461665"/>
              </a:xfrm>
              <a:prstGeom prst="rect">
                <a:avLst/>
              </a:prstGeom>
              <a:blipFill>
                <a:blip r:embed="rId14"/>
                <a:stretch>
                  <a:fillRect l="-1494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304941A-6B97-C382-6AC2-091A5A98A0E3}"/>
                  </a:ext>
                </a:extLst>
              </p:cNvPr>
              <p:cNvSpPr txBox="1"/>
              <p:nvPr/>
            </p:nvSpPr>
            <p:spPr>
              <a:xfrm>
                <a:off x="3507783" y="4526512"/>
                <a:ext cx="3452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304941A-6B97-C382-6AC2-091A5A98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783" y="4526512"/>
                <a:ext cx="345205" cy="461665"/>
              </a:xfrm>
              <a:prstGeom prst="rect">
                <a:avLst/>
              </a:prstGeom>
              <a:blipFill>
                <a:blip r:embed="rId15"/>
                <a:stretch>
                  <a:fillRect l="-1754" t="-17333" r="-31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FBA172-C88B-6484-A392-11B041EA6DBA}"/>
                  </a:ext>
                </a:extLst>
              </p:cNvPr>
              <p:cNvSpPr txBox="1"/>
              <p:nvPr/>
            </p:nvSpPr>
            <p:spPr>
              <a:xfrm>
                <a:off x="2000250" y="5080533"/>
                <a:ext cx="3452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FBA172-C88B-6484-A392-11B041EA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0" y="5080533"/>
                <a:ext cx="345205" cy="5162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B0A93ED-2D70-FC18-D446-809F7A2723E3}"/>
              </a:ext>
            </a:extLst>
          </p:cNvPr>
          <p:cNvCxnSpPr>
            <a:cxnSpLocks/>
          </p:cNvCxnSpPr>
          <p:nvPr/>
        </p:nvCxnSpPr>
        <p:spPr>
          <a:xfrm flipH="1">
            <a:off x="1402080" y="5586225"/>
            <a:ext cx="112084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AD7C6A4-A429-F699-27E1-716A424A8031}"/>
              </a:ext>
            </a:extLst>
          </p:cNvPr>
          <p:cNvSpPr/>
          <p:nvPr/>
        </p:nvSpPr>
        <p:spPr>
          <a:xfrm>
            <a:off x="3523001" y="396004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8EBBD6FF-1D5D-4503-E828-524842AC5CB1}"/>
              </a:ext>
            </a:extLst>
          </p:cNvPr>
          <p:cNvSpPr/>
          <p:nvPr/>
        </p:nvSpPr>
        <p:spPr>
          <a:xfrm rot="16538152">
            <a:off x="2739543" y="4918611"/>
            <a:ext cx="399697" cy="352331"/>
          </a:xfrm>
          <a:prstGeom prst="arc">
            <a:avLst>
              <a:gd name="adj1" fmla="val 16389184"/>
              <a:gd name="adj2" fmla="val 4653727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C5678E7-1FD7-6B7D-8AFA-D3E1A196C3CC}"/>
              </a:ext>
            </a:extLst>
          </p:cNvPr>
          <p:cNvCxnSpPr>
            <a:cxnSpLocks/>
          </p:cNvCxnSpPr>
          <p:nvPr/>
        </p:nvCxnSpPr>
        <p:spPr>
          <a:xfrm>
            <a:off x="2920881" y="5083637"/>
            <a:ext cx="19425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EE814BB-4CC6-9B5D-963C-9CCADF5AEEB2}"/>
              </a:ext>
            </a:extLst>
          </p:cNvPr>
          <p:cNvCxnSpPr>
            <a:cxnSpLocks/>
          </p:cNvCxnSpPr>
          <p:nvPr/>
        </p:nvCxnSpPr>
        <p:spPr>
          <a:xfrm flipH="1" flipV="1">
            <a:off x="1788160" y="5073477"/>
            <a:ext cx="1187677" cy="565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3D496232-DAD1-D121-60A2-7456AA086B3A}"/>
              </a:ext>
            </a:extLst>
          </p:cNvPr>
          <p:cNvSpPr/>
          <p:nvPr/>
        </p:nvSpPr>
        <p:spPr>
          <a:xfrm>
            <a:off x="2890747" y="50323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0E29BF3-3C4C-304E-D626-753215952438}"/>
                  </a:ext>
                </a:extLst>
              </p:cNvPr>
              <p:cNvSpPr txBox="1"/>
              <p:nvPr/>
            </p:nvSpPr>
            <p:spPr>
              <a:xfrm>
                <a:off x="268493" y="5837760"/>
                <a:ext cx="6121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endParaRPr lang="vi-VN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0E29BF3-3C4C-304E-D626-753215952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93" y="5837760"/>
                <a:ext cx="6121400" cy="461665"/>
              </a:xfrm>
              <a:prstGeom prst="rect">
                <a:avLst/>
              </a:prstGeom>
              <a:blipFill>
                <a:blip r:embed="rId17"/>
                <a:stretch>
                  <a:fillRect l="-1494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21" grpId="0"/>
      <p:bldP spid="50" grpId="0"/>
      <p:bldP spid="51" grpId="0"/>
      <p:bldP spid="52" grpId="0"/>
      <p:bldP spid="60" grpId="0" animBg="1"/>
      <p:bldP spid="61" grpId="0" animBg="1"/>
      <p:bldP spid="64" grpId="0" animBg="1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6771363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VÔ HƯỚNG CỦA HAI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66888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66310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65762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65187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64700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9F4D5-62A2-7E02-342F-5E5ACB9B96A6}"/>
              </a:ext>
            </a:extLst>
          </p:cNvPr>
          <p:cNvSpPr txBox="1"/>
          <p:nvPr/>
        </p:nvSpPr>
        <p:spPr>
          <a:xfrm>
            <a:off x="50182" y="1272172"/>
            <a:ext cx="531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a) Góc giữa hai véc tơ trong không gian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98052A6-A3C8-1E94-1794-91A014BE4E53}"/>
              </a:ext>
            </a:extLst>
          </p:cNvPr>
          <p:cNvSpPr/>
          <p:nvPr/>
        </p:nvSpPr>
        <p:spPr>
          <a:xfrm>
            <a:off x="150141" y="1787030"/>
            <a:ext cx="11405128" cy="89457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77C12C-2FAC-5CBC-275D-61A33390C757}"/>
              </a:ext>
            </a:extLst>
          </p:cNvPr>
          <p:cNvSpPr txBox="1"/>
          <p:nvPr/>
        </p:nvSpPr>
        <p:spPr>
          <a:xfrm>
            <a:off x="100797" y="270205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400B3B5-3357-8859-5D5E-CCA5F373FD41}"/>
                  </a:ext>
                </a:extLst>
              </p:cNvPr>
              <p:cNvSpPr txBox="1"/>
              <p:nvPr/>
            </p:nvSpPr>
            <p:spPr>
              <a:xfrm>
                <a:off x="197592" y="1787800"/>
                <a:ext cx="11405128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9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(H.2.24).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	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;						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400B3B5-3357-8859-5D5E-CCA5F373F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2" y="1787800"/>
                <a:ext cx="11405128" cy="906274"/>
              </a:xfrm>
              <a:prstGeom prst="rect">
                <a:avLst/>
              </a:prstGeom>
              <a:blipFill>
                <a:blip r:embed="rId3"/>
                <a:stretch>
                  <a:fillRect l="-802" t="-6040" b="-140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0F308F-AC3B-31AD-F433-96ED18299556}"/>
              </a:ext>
            </a:extLst>
          </p:cNvPr>
          <p:cNvCxnSpPr>
            <a:cxnSpLocks/>
          </p:cNvCxnSpPr>
          <p:nvPr/>
        </p:nvCxnSpPr>
        <p:spPr>
          <a:xfrm>
            <a:off x="1665475" y="5285539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39A3A6-C299-CEE6-86BF-92090D01778F}"/>
              </a:ext>
            </a:extLst>
          </p:cNvPr>
          <p:cNvCxnSpPr>
            <a:cxnSpLocks/>
          </p:cNvCxnSpPr>
          <p:nvPr/>
        </p:nvCxnSpPr>
        <p:spPr>
          <a:xfrm flipH="1">
            <a:off x="570957" y="528937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57A37D-A4A1-439C-AE52-0779A285DBB8}"/>
              </a:ext>
            </a:extLst>
          </p:cNvPr>
          <p:cNvCxnSpPr>
            <a:cxnSpLocks/>
          </p:cNvCxnSpPr>
          <p:nvPr/>
        </p:nvCxnSpPr>
        <p:spPr>
          <a:xfrm flipH="1">
            <a:off x="2753060" y="5311819"/>
            <a:ext cx="1135884" cy="11011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A2DE72-5924-D140-F9FB-F075AC3E5965}"/>
              </a:ext>
            </a:extLst>
          </p:cNvPr>
          <p:cNvCxnSpPr>
            <a:cxnSpLocks/>
          </p:cNvCxnSpPr>
          <p:nvPr/>
        </p:nvCxnSpPr>
        <p:spPr>
          <a:xfrm flipH="1">
            <a:off x="2743764" y="4497195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E60C1C-C910-B5E7-966D-2AFF35EA3E47}"/>
              </a:ext>
            </a:extLst>
          </p:cNvPr>
          <p:cNvCxnSpPr>
            <a:cxnSpLocks/>
          </p:cNvCxnSpPr>
          <p:nvPr/>
        </p:nvCxnSpPr>
        <p:spPr>
          <a:xfrm>
            <a:off x="3864385" y="3445266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4FB5BD6-CAB6-ECB7-CC2D-B244DAD4CBCC}"/>
              </a:ext>
            </a:extLst>
          </p:cNvPr>
          <p:cNvSpPr txBox="1"/>
          <p:nvPr/>
        </p:nvSpPr>
        <p:spPr>
          <a:xfrm>
            <a:off x="2764677" y="43813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A2A43D-B739-9FD1-002D-47A7570FE086}"/>
              </a:ext>
            </a:extLst>
          </p:cNvPr>
          <p:cNvSpPr txBox="1"/>
          <p:nvPr/>
        </p:nvSpPr>
        <p:spPr>
          <a:xfrm>
            <a:off x="3878723" y="31414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DFDDBC-E308-8FAA-23AA-5EA7A4D65A95}"/>
              </a:ext>
            </a:extLst>
          </p:cNvPr>
          <p:cNvSpPr txBox="1"/>
          <p:nvPr/>
        </p:nvSpPr>
        <p:spPr>
          <a:xfrm>
            <a:off x="1320654" y="306962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A24C28-A0C2-546A-0C62-251B00341479}"/>
              </a:ext>
            </a:extLst>
          </p:cNvPr>
          <p:cNvSpPr txBox="1"/>
          <p:nvPr/>
        </p:nvSpPr>
        <p:spPr>
          <a:xfrm>
            <a:off x="185729" y="422278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1BDCA02-7867-05AE-1B0F-17F3BB03431F}"/>
              </a:ext>
            </a:extLst>
          </p:cNvPr>
          <p:cNvCxnSpPr>
            <a:cxnSpLocks/>
          </p:cNvCxnSpPr>
          <p:nvPr/>
        </p:nvCxnSpPr>
        <p:spPr>
          <a:xfrm>
            <a:off x="1683245" y="3418401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25E82A3-17BD-49EA-96DC-D259777A865D}"/>
              </a:ext>
            </a:extLst>
          </p:cNvPr>
          <p:cNvCxnSpPr>
            <a:cxnSpLocks/>
          </p:cNvCxnSpPr>
          <p:nvPr/>
        </p:nvCxnSpPr>
        <p:spPr>
          <a:xfrm>
            <a:off x="1665537" y="5286882"/>
            <a:ext cx="2205699" cy="21917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E0017E39-ED14-EC8F-47A1-6E61766A4903}"/>
              </a:ext>
            </a:extLst>
          </p:cNvPr>
          <p:cNvSpPr/>
          <p:nvPr/>
        </p:nvSpPr>
        <p:spPr>
          <a:xfrm>
            <a:off x="3841626" y="525420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D5997E7-0228-A4DC-384A-4120E86600AD}"/>
              </a:ext>
            </a:extLst>
          </p:cNvPr>
          <p:cNvCxnSpPr>
            <a:cxnSpLocks/>
          </p:cNvCxnSpPr>
          <p:nvPr/>
        </p:nvCxnSpPr>
        <p:spPr>
          <a:xfrm flipH="1" flipV="1">
            <a:off x="570957" y="6405065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2A78B32-70D0-A5FE-9CA3-E4BDA09F036E}"/>
              </a:ext>
            </a:extLst>
          </p:cNvPr>
          <p:cNvCxnSpPr>
            <a:cxnSpLocks/>
          </p:cNvCxnSpPr>
          <p:nvPr/>
        </p:nvCxnSpPr>
        <p:spPr>
          <a:xfrm flipH="1">
            <a:off x="1683245" y="3445266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8BC9DF2-BFAD-A215-879D-F7E0D870960D}"/>
              </a:ext>
            </a:extLst>
          </p:cNvPr>
          <p:cNvCxnSpPr>
            <a:cxnSpLocks/>
          </p:cNvCxnSpPr>
          <p:nvPr/>
        </p:nvCxnSpPr>
        <p:spPr>
          <a:xfrm>
            <a:off x="568096" y="4516519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4394234-5FFD-D774-6157-ADED8C34C43E}"/>
              </a:ext>
            </a:extLst>
          </p:cNvPr>
          <p:cNvCxnSpPr>
            <a:cxnSpLocks/>
          </p:cNvCxnSpPr>
          <p:nvPr/>
        </p:nvCxnSpPr>
        <p:spPr>
          <a:xfrm flipH="1">
            <a:off x="582912" y="4516651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0824F9D-BE60-1F70-B2E4-EA131731C7E1}"/>
              </a:ext>
            </a:extLst>
          </p:cNvPr>
          <p:cNvCxnSpPr>
            <a:cxnSpLocks/>
          </p:cNvCxnSpPr>
          <p:nvPr/>
        </p:nvCxnSpPr>
        <p:spPr>
          <a:xfrm flipH="1">
            <a:off x="549104" y="3445267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6C352F0-6182-C6C7-B60F-E089F21339F1}"/>
              </a:ext>
            </a:extLst>
          </p:cNvPr>
          <p:cNvCxnSpPr>
            <a:cxnSpLocks/>
          </p:cNvCxnSpPr>
          <p:nvPr/>
        </p:nvCxnSpPr>
        <p:spPr>
          <a:xfrm flipH="1">
            <a:off x="2751879" y="3429783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EAE5B0B-A4ED-4812-E179-3C29C26209BC}"/>
              </a:ext>
            </a:extLst>
          </p:cNvPr>
          <p:cNvCxnSpPr>
            <a:cxnSpLocks/>
          </p:cNvCxnSpPr>
          <p:nvPr/>
        </p:nvCxnSpPr>
        <p:spPr>
          <a:xfrm flipV="1">
            <a:off x="546244" y="3471471"/>
            <a:ext cx="3258334" cy="10510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383FC8-EB55-62A0-97EC-6264A63D5EA9}"/>
              </a:ext>
            </a:extLst>
          </p:cNvPr>
          <p:cNvCxnSpPr>
            <a:cxnSpLocks/>
          </p:cNvCxnSpPr>
          <p:nvPr/>
        </p:nvCxnSpPr>
        <p:spPr>
          <a:xfrm flipV="1">
            <a:off x="562774" y="4515492"/>
            <a:ext cx="2156781" cy="10252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AB14876B-E15E-6FFA-7B4B-D575120365DD}"/>
              </a:ext>
            </a:extLst>
          </p:cNvPr>
          <p:cNvSpPr/>
          <p:nvPr/>
        </p:nvSpPr>
        <p:spPr>
          <a:xfrm>
            <a:off x="1627978" y="339569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A82363A-085D-DC60-0055-04DBDEF5F164}"/>
              </a:ext>
            </a:extLst>
          </p:cNvPr>
          <p:cNvSpPr/>
          <p:nvPr/>
        </p:nvSpPr>
        <p:spPr>
          <a:xfrm>
            <a:off x="524962" y="447962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152BD27-249D-45CC-FDA7-423D61ACF51E}"/>
              </a:ext>
            </a:extLst>
          </p:cNvPr>
          <p:cNvSpPr/>
          <p:nvPr/>
        </p:nvSpPr>
        <p:spPr>
          <a:xfrm>
            <a:off x="518866" y="634485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72B29B7-9054-5192-E1F1-CC66ACED9822}"/>
              </a:ext>
            </a:extLst>
          </p:cNvPr>
          <p:cNvSpPr/>
          <p:nvPr/>
        </p:nvSpPr>
        <p:spPr>
          <a:xfrm>
            <a:off x="3804340" y="339470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56913BF-2E7A-AC6A-8275-135063EB622E}"/>
              </a:ext>
            </a:extLst>
          </p:cNvPr>
          <p:cNvSpPr/>
          <p:nvPr/>
        </p:nvSpPr>
        <p:spPr>
          <a:xfrm>
            <a:off x="2701881" y="635473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03CA483-CDD9-67B3-EFD7-387D4EC4304D}"/>
              </a:ext>
            </a:extLst>
          </p:cNvPr>
          <p:cNvSpPr/>
          <p:nvPr/>
        </p:nvSpPr>
        <p:spPr>
          <a:xfrm>
            <a:off x="2719555" y="44590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B705435-796B-EF07-F8A6-826DCA2B25AB}"/>
              </a:ext>
            </a:extLst>
          </p:cNvPr>
          <p:cNvSpPr/>
          <p:nvPr/>
        </p:nvSpPr>
        <p:spPr>
          <a:xfrm>
            <a:off x="1633154" y="52352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635A1E4-168F-AA3E-DAAF-CBBEE6EB00D8}"/>
              </a:ext>
            </a:extLst>
          </p:cNvPr>
          <p:cNvSpPr txBox="1"/>
          <p:nvPr/>
        </p:nvSpPr>
        <p:spPr>
          <a:xfrm>
            <a:off x="2802624" y="625530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536DE57-1EBA-F31B-7A73-BDF35787C54E}"/>
              </a:ext>
            </a:extLst>
          </p:cNvPr>
          <p:cNvSpPr txBox="1"/>
          <p:nvPr/>
        </p:nvSpPr>
        <p:spPr>
          <a:xfrm>
            <a:off x="3871236" y="5054705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D157491-506D-6352-0E0A-A2507D5A4EF3}"/>
              </a:ext>
            </a:extLst>
          </p:cNvPr>
          <p:cNvSpPr txBox="1"/>
          <p:nvPr/>
        </p:nvSpPr>
        <p:spPr>
          <a:xfrm>
            <a:off x="1694320" y="481639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67F129F-E6B8-9736-0DE4-F63556608121}"/>
              </a:ext>
            </a:extLst>
          </p:cNvPr>
          <p:cNvSpPr txBox="1"/>
          <p:nvPr/>
        </p:nvSpPr>
        <p:spPr>
          <a:xfrm>
            <a:off x="57130" y="611401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12404E1-D1CD-91B5-6713-CD3931F0E6E4}"/>
                  </a:ext>
                </a:extLst>
              </p:cNvPr>
              <p:cNvSpPr txBox="1"/>
              <p:nvPr/>
            </p:nvSpPr>
            <p:spPr>
              <a:xfrm>
                <a:off x="4469416" y="2799571"/>
                <a:ext cx="7491711" cy="683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12404E1-D1CD-91B5-6713-CD3931F0E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416" y="2799571"/>
                <a:ext cx="7491711" cy="683713"/>
              </a:xfrm>
              <a:prstGeom prst="rect">
                <a:avLst/>
              </a:prstGeom>
              <a:blipFill>
                <a:blip r:embed="rId4"/>
                <a:stretch>
                  <a:fillRect l="-1221" b="-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5F0B53-8893-A5EA-F20E-1572C646ABF0}"/>
                  </a:ext>
                </a:extLst>
              </p:cNvPr>
              <p:cNvSpPr txBox="1"/>
              <p:nvPr/>
            </p:nvSpPr>
            <p:spPr>
              <a:xfrm>
                <a:off x="4444571" y="3540960"/>
                <a:ext cx="443678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5F0B53-8893-A5EA-F20E-1572C646A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571" y="3540960"/>
                <a:ext cx="4436782" cy="460895"/>
              </a:xfrm>
              <a:prstGeom prst="rect">
                <a:avLst/>
              </a:prstGeom>
              <a:blipFill>
                <a:blip r:embed="rId5"/>
                <a:stretch>
                  <a:fillRect l="-206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FC2E245-F6EC-0B45-5D59-F0F6671C9CE3}"/>
                  </a:ext>
                </a:extLst>
              </p:cNvPr>
              <p:cNvSpPr txBox="1"/>
              <p:nvPr/>
            </p:nvSpPr>
            <p:spPr>
              <a:xfrm>
                <a:off x="8618147" y="3491687"/>
                <a:ext cx="2107659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FC2E245-F6EC-0B45-5D59-F0F6671C9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147" y="3491687"/>
                <a:ext cx="2107659" cy="670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BCA9771-8777-F838-8FC4-77890EB939B9}"/>
                  </a:ext>
                </a:extLst>
              </p:cNvPr>
              <p:cNvSpPr txBox="1"/>
              <p:nvPr/>
            </p:nvSpPr>
            <p:spPr>
              <a:xfrm>
                <a:off x="4623808" y="3988013"/>
                <a:ext cx="3904962" cy="7863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BCA9771-8777-F838-8FC4-77890EB93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808" y="3988013"/>
                <a:ext cx="3904962" cy="7863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7E122EC-696F-8F81-9EB0-C537748725A2}"/>
              </a:ext>
            </a:extLst>
          </p:cNvPr>
          <p:cNvCxnSpPr>
            <a:cxnSpLocks/>
          </p:cNvCxnSpPr>
          <p:nvPr/>
        </p:nvCxnSpPr>
        <p:spPr>
          <a:xfrm>
            <a:off x="596564" y="6405439"/>
            <a:ext cx="2133257" cy="470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C751765-B6B9-EFF6-B51A-46C656096093}"/>
                  </a:ext>
                </a:extLst>
              </p:cNvPr>
              <p:cNvSpPr txBox="1"/>
              <p:nvPr/>
            </p:nvSpPr>
            <p:spPr>
              <a:xfrm>
                <a:off x="8048059" y="4105518"/>
                <a:ext cx="1319895" cy="603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𝐶𝐴𝐷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C751765-B6B9-EFF6-B51A-46C656096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059" y="4105518"/>
                <a:ext cx="1319895" cy="6033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604F39B-B709-648A-CC7B-E66108BCA4D7}"/>
                  </a:ext>
                </a:extLst>
              </p:cNvPr>
              <p:cNvSpPr txBox="1"/>
              <p:nvPr/>
            </p:nvSpPr>
            <p:spPr>
              <a:xfrm>
                <a:off x="4805844" y="4684452"/>
                <a:ext cx="407550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604F39B-B709-648A-CC7B-E66108BC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844" y="4684452"/>
                <a:ext cx="4075509" cy="460895"/>
              </a:xfrm>
              <a:prstGeom prst="rect">
                <a:avLst/>
              </a:prstGeom>
              <a:blipFill>
                <a:blip r:embed="rId9"/>
                <a:stretch>
                  <a:fillRect l="-224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87950EA-ABCB-3345-57E7-CED1B08AD1E9}"/>
                  </a:ext>
                </a:extLst>
              </p:cNvPr>
              <p:cNvSpPr txBox="1"/>
              <p:nvPr/>
            </p:nvSpPr>
            <p:spPr>
              <a:xfrm>
                <a:off x="4724868" y="5237386"/>
                <a:ext cx="2255674" cy="603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87950EA-ABCB-3345-57E7-CED1B08AD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868" y="5237386"/>
                <a:ext cx="2255674" cy="603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70EB872-58D5-EAF1-A102-802298CE8F5F}"/>
                  </a:ext>
                </a:extLst>
              </p:cNvPr>
              <p:cNvSpPr txBox="1"/>
              <p:nvPr/>
            </p:nvSpPr>
            <p:spPr>
              <a:xfrm>
                <a:off x="6688827" y="5123217"/>
                <a:ext cx="2956002" cy="7863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70EB872-58D5-EAF1-A102-802298CE8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827" y="5123217"/>
                <a:ext cx="2956002" cy="7863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655680" y="571543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5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5" grpId="0"/>
      <p:bldP spid="86" grpId="0"/>
      <p:bldP spid="89" grpId="0"/>
      <p:bldP spid="90" grpId="0"/>
      <p:bldP spid="91" grpId="0"/>
      <p:bldP spid="96" grpId="0"/>
      <p:bldP spid="97" grpId="0"/>
      <p:bldP spid="98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277A87-AC0C-E161-AEDC-FFD265F5BEB4}"/>
              </a:ext>
            </a:extLst>
          </p:cNvPr>
          <p:cNvSpPr txBox="1"/>
          <p:nvPr/>
        </p:nvSpPr>
        <p:spPr>
          <a:xfrm>
            <a:off x="115369" y="1325624"/>
            <a:ext cx="609437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A1A87F-58B5-DF84-707E-4746EBF9C7E6}"/>
              </a:ext>
            </a:extLst>
          </p:cNvPr>
          <p:cNvSpPr txBox="1"/>
          <p:nvPr/>
        </p:nvSpPr>
        <p:spPr>
          <a:xfrm>
            <a:off x="294390" y="1760068"/>
            <a:ext cx="10936582" cy="1697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HĐ5.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2.15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lọ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lọ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lọ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7587C07-3F8E-FBA3-E25E-C06061374D29}"/>
              </a:ext>
            </a:extLst>
          </p:cNvPr>
          <p:cNvSpPr/>
          <p:nvPr/>
        </p:nvSpPr>
        <p:spPr>
          <a:xfrm>
            <a:off x="183521" y="1793246"/>
            <a:ext cx="11047452" cy="169751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F94D630-F22F-57F2-B2C3-337C2A491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9" y="3682581"/>
            <a:ext cx="2134414" cy="2628328"/>
          </a:xfrm>
          <a:prstGeom prst="rect">
            <a:avLst/>
          </a:prstGeom>
        </p:spPr>
      </p:pic>
      <p:pic>
        <p:nvPicPr>
          <p:cNvPr id="34" name="Picture 33" descr="A cartoon robot waving&#10;&#10;Description automatically generated">
            <a:extLst>
              <a:ext uri="{FF2B5EF4-FFF2-40B4-BE49-F238E27FC236}">
                <a16:creationId xmlns:a16="http://schemas.microsoft.com/office/drawing/2014/main" id="{BC16E252-6EFC-C240-EBCA-5D2AB9934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9" b="92453" l="9172" r="89941">
                        <a14:foregroundMark x1="12426" y1="9704" x2="44675" y2="11051"/>
                        <a14:foregroundMark x1="44675" y1="11051" x2="64793" y2="9973"/>
                        <a14:foregroundMark x1="64793" y1="9973" x2="88757" y2="17251"/>
                        <a14:foregroundMark x1="88757" y1="17251" x2="88462" y2="39353"/>
                        <a14:foregroundMark x1="88462" y1="39353" x2="14201" y2="39892"/>
                        <a14:foregroundMark x1="14201" y1="39892" x2="11243" y2="19407"/>
                        <a14:foregroundMark x1="11243" y1="19407" x2="39053" y2="9164"/>
                        <a14:foregroundMark x1="39053" y1="9164" x2="71006" y2="9434"/>
                        <a14:foregroundMark x1="71006" y1="9434" x2="50000" y2="7278"/>
                        <a14:foregroundMark x1="31953" y1="45283" x2="35503" y2="46631"/>
                        <a14:foregroundMark x1="52367" y1="53639" x2="53550" y2="78437"/>
                        <a14:foregroundMark x1="53550" y1="78437" x2="56805" y2="79515"/>
                        <a14:foregroundMark x1="51775" y1="57412" x2="50888" y2="50943"/>
                        <a14:foregroundMark x1="43195" y1="54987" x2="42604" y2="65768"/>
                        <a14:foregroundMark x1="39941" y1="57412" x2="57396" y2="59569"/>
                        <a14:foregroundMark x1="57988" y1="56334" x2="57692" y2="61186"/>
                        <a14:foregroundMark x1="46746" y1="59030" x2="48225" y2="61456"/>
                        <a14:foregroundMark x1="44083" y1="67116" x2="64497" y2="64690"/>
                        <a14:foregroundMark x1="64497" y1="64690" x2="50000" y2="53908"/>
                        <a14:foregroundMark x1="50000" y1="53908" x2="40828" y2="64960"/>
                        <a14:foregroundMark x1="48521" y1="78976" x2="60059" y2="85175"/>
                        <a14:foregroundMark x1="46746" y1="53369" x2="34911" y2="61456"/>
                        <a14:foregroundMark x1="34320" y1="57143" x2="35503" y2="61995"/>
                        <a14:foregroundMark x1="67456" y1="57682" x2="68935" y2="58491"/>
                        <a14:foregroundMark x1="69527" y1="56065" x2="69527" y2="62803"/>
                        <a14:foregroundMark x1="60947" y1="58221" x2="58876" y2="63881"/>
                        <a14:foregroundMark x1="61538" y1="78706" x2="69527" y2="91914"/>
                        <a14:foregroundMark x1="47337" y1="78437" x2="52071" y2="90027"/>
                        <a14:foregroundMark x1="44970" y1="92183" x2="60651" y2="92453"/>
                        <a14:foregroundMark x1="27219" y1="68464" x2="30178" y2="76011"/>
                        <a14:foregroundMark x1="53550" y1="81671" x2="53550" y2="84906"/>
                        <a14:foregroundMark x1="9172" y1="6469" x2="10947" y2="38544"/>
                        <a14:foregroundMark x1="34024" y1="46361" x2="35799" y2="48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57" y="3583235"/>
            <a:ext cx="2575560" cy="282702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99C2E4B-58DE-7671-5C4E-A559C338B9C7}"/>
              </a:ext>
            </a:extLst>
          </p:cNvPr>
          <p:cNvSpPr/>
          <p:nvPr/>
        </p:nvSpPr>
        <p:spPr>
          <a:xfrm>
            <a:off x="5530692" y="4074191"/>
            <a:ext cx="6260706" cy="1458185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294B6C-4E38-BFE7-BF87-5303FD993ACB}"/>
                  </a:ext>
                </a:extLst>
              </p:cNvPr>
              <p:cNvSpPr txBox="1"/>
              <p:nvPr/>
            </p:nvSpPr>
            <p:spPr>
              <a:xfrm>
                <a:off x="5613856" y="4146281"/>
                <a:ext cx="6094378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294B6C-4E38-BFE7-BF87-5303FD99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856" y="4146281"/>
                <a:ext cx="6094378" cy="1251240"/>
              </a:xfrm>
              <a:prstGeom prst="rect">
                <a:avLst/>
              </a:prstGeom>
              <a:blipFill>
                <a:blip r:embed="rId6"/>
                <a:stretch>
                  <a:fillRect l="-1600" t="-3902" r="-1500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CC3BF405-0710-F5BB-497A-2FA9780D918C}"/>
              </a:ext>
            </a:extLst>
          </p:cNvPr>
          <p:cNvSpPr txBox="1"/>
          <p:nvPr/>
        </p:nvSpPr>
        <p:spPr>
          <a:xfrm>
            <a:off x="881229" y="6410255"/>
            <a:ext cx="1538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2.15 </a:t>
            </a:r>
            <a:endParaRPr lang="vi-VN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277A87-AC0C-E161-AEDC-FFD265F5BEB4}"/>
              </a:ext>
            </a:extLst>
          </p:cNvPr>
          <p:cNvSpPr txBox="1"/>
          <p:nvPr/>
        </p:nvSpPr>
        <p:spPr>
          <a:xfrm>
            <a:off x="115369" y="1325624"/>
            <a:ext cx="609437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EC69D-141B-3ECF-7225-8721BD89184B}"/>
              </a:ext>
            </a:extLst>
          </p:cNvPr>
          <p:cNvSpPr txBox="1"/>
          <p:nvPr/>
        </p:nvSpPr>
        <p:spPr>
          <a:xfrm>
            <a:off x="115369" y="178651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chemeClr val="accent2"/>
                </a:solidFill>
                <a:latin typeface="+mj-lt"/>
                <a:ea typeface="Tahoma" pitchFamily="34" charset="0"/>
                <a:cs typeface="Tahoma" pitchFamily="34" charset="0"/>
              </a:rPr>
              <a:t>Chú ý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DC0E16-B073-6ABD-E1DB-B0B1ED510564}"/>
              </a:ext>
            </a:extLst>
          </p:cNvPr>
          <p:cNvCxnSpPr>
            <a:cxnSpLocks/>
          </p:cNvCxnSpPr>
          <p:nvPr/>
        </p:nvCxnSpPr>
        <p:spPr>
          <a:xfrm flipH="1">
            <a:off x="10114482" y="1998144"/>
            <a:ext cx="919675" cy="11575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0B1C07-00EA-E5D6-94B5-D84699EAC350}"/>
              </a:ext>
            </a:extLst>
          </p:cNvPr>
          <p:cNvCxnSpPr>
            <a:cxnSpLocks/>
          </p:cNvCxnSpPr>
          <p:nvPr/>
        </p:nvCxnSpPr>
        <p:spPr>
          <a:xfrm flipV="1">
            <a:off x="8741070" y="1998144"/>
            <a:ext cx="870340" cy="1068547"/>
          </a:xfrm>
          <a:prstGeom prst="straightConnector1">
            <a:avLst/>
          </a:prstGeom>
          <a:ln w="38100">
            <a:solidFill>
              <a:srgbClr val="12E0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0CDCB2-3FF6-A74C-46A2-38D8647AB3C8}"/>
                  </a:ext>
                </a:extLst>
              </p:cNvPr>
              <p:cNvSpPr txBox="1"/>
              <p:nvPr/>
            </p:nvSpPr>
            <p:spPr>
              <a:xfrm>
                <a:off x="8696485" y="2193095"/>
                <a:ext cx="589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0CDCB2-3FF6-A74C-46A2-38D8647AB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485" y="2193095"/>
                <a:ext cx="589353" cy="461665"/>
              </a:xfrm>
              <a:prstGeom prst="rect">
                <a:avLst/>
              </a:prstGeom>
              <a:blipFill>
                <a:blip r:embed="rId3"/>
                <a:stretch>
                  <a:fillRect t="-17333" r="-38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41CA50-886E-46E5-99E3-A1C060A88856}"/>
                  </a:ext>
                </a:extLst>
              </p:cNvPr>
              <p:cNvSpPr txBox="1"/>
              <p:nvPr/>
            </p:nvSpPr>
            <p:spPr>
              <a:xfrm>
                <a:off x="9980546" y="2193095"/>
                <a:ext cx="589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41CA50-886E-46E5-99E3-A1C060A88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546" y="2193095"/>
                <a:ext cx="589353" cy="461665"/>
              </a:xfrm>
              <a:prstGeom prst="rect">
                <a:avLst/>
              </a:prstGeom>
              <a:blipFill>
                <a:blip r:embed="rId4"/>
                <a:stretch>
                  <a:fillRect t="-17333" r="-567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829F5B-9CA0-C45A-430A-E46682544742}"/>
                  </a:ext>
                </a:extLst>
              </p:cNvPr>
              <p:cNvSpPr txBox="1"/>
              <p:nvPr/>
            </p:nvSpPr>
            <p:spPr>
              <a:xfrm>
                <a:off x="268680" y="2252207"/>
                <a:ext cx="7953211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829F5B-9CA0-C45A-430A-E46682544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0" y="2252207"/>
                <a:ext cx="7953211" cy="498150"/>
              </a:xfrm>
              <a:prstGeom prst="rect">
                <a:avLst/>
              </a:prstGeom>
              <a:blipFill>
                <a:blip r:embed="rId5"/>
                <a:stretch>
                  <a:fillRect l="-1149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6777A8-F161-163E-78CE-B54A9D918CB4}"/>
                  </a:ext>
                </a:extLst>
              </p:cNvPr>
              <p:cNvSpPr txBox="1"/>
              <p:nvPr/>
            </p:nvSpPr>
            <p:spPr>
              <a:xfrm>
                <a:off x="282121" y="2680048"/>
                <a:ext cx="618679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6777A8-F161-163E-78CE-B54A9D9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1" y="2680048"/>
                <a:ext cx="6186790" cy="498150"/>
              </a:xfrm>
              <a:prstGeom prst="rect">
                <a:avLst/>
              </a:prstGeom>
              <a:blipFill>
                <a:blip r:embed="rId6"/>
                <a:stretch>
                  <a:fillRect l="-1478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B40F587C-D5C6-0331-B779-4BB1C08B1E9C}"/>
              </a:ext>
            </a:extLst>
          </p:cNvPr>
          <p:cNvSpPr txBox="1"/>
          <p:nvPr/>
        </p:nvSpPr>
        <p:spPr>
          <a:xfrm>
            <a:off x="294390" y="3155735"/>
            <a:ext cx="609437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E8FA35-353E-8E5F-BFC7-9D698A0F275A}"/>
              </a:ext>
            </a:extLst>
          </p:cNvPr>
          <p:cNvSpPr txBox="1"/>
          <p:nvPr/>
        </p:nvSpPr>
        <p:spPr>
          <a:xfrm>
            <a:off x="294389" y="3640891"/>
            <a:ext cx="7744711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37F0449-F8D5-78A7-FDDC-DABE24363C19}"/>
              </a:ext>
            </a:extLst>
          </p:cNvPr>
          <p:cNvSpPr/>
          <p:nvPr/>
        </p:nvSpPr>
        <p:spPr>
          <a:xfrm>
            <a:off x="312188" y="4557214"/>
            <a:ext cx="9628259" cy="1068548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216905-90D4-9F06-3AB2-6BB9DC03652D}"/>
                  </a:ext>
                </a:extLst>
              </p:cNvPr>
              <p:cNvSpPr txBox="1"/>
              <p:nvPr/>
            </p:nvSpPr>
            <p:spPr>
              <a:xfrm>
                <a:off x="512873" y="4561246"/>
                <a:ext cx="9205059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216905-90D4-9F06-3AB2-6BB9DC03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73" y="4561246"/>
                <a:ext cx="9205059" cy="504049"/>
              </a:xfrm>
              <a:prstGeom prst="rect">
                <a:avLst/>
              </a:prstGeom>
              <a:blipFill>
                <a:blip r:embed="rId7"/>
                <a:stretch>
                  <a:fillRect l="-993" t="-1205" r="-1060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2BF3209C-734B-0A24-3749-AC39A1A8F237}"/>
              </a:ext>
            </a:extLst>
          </p:cNvPr>
          <p:cNvSpPr txBox="1"/>
          <p:nvPr/>
        </p:nvSpPr>
        <p:spPr>
          <a:xfrm>
            <a:off x="512873" y="5065295"/>
            <a:ext cx="941878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2DFA7B-5157-41C8-12B3-3788D2CF89F4}"/>
                  </a:ext>
                </a:extLst>
              </p:cNvPr>
              <p:cNvSpPr txBox="1"/>
              <p:nvPr/>
            </p:nvSpPr>
            <p:spPr>
              <a:xfrm>
                <a:off x="312188" y="5819604"/>
                <a:ext cx="10332815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400" b="1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2DFA7B-5157-41C8-12B3-3788D2CF8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8" y="5819604"/>
                <a:ext cx="10332815" cy="498150"/>
              </a:xfrm>
              <a:prstGeom prst="rect">
                <a:avLst/>
              </a:prstGeom>
              <a:blipFill>
                <a:blip r:embed="rId8"/>
                <a:stretch>
                  <a:fillRect l="-885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6" grpId="0"/>
      <p:bldP spid="39" grpId="0"/>
      <p:bldP spid="44" grpId="0"/>
      <p:bldP spid="48" grpId="0"/>
      <p:bldP spid="55" grpId="0" animBg="1"/>
      <p:bldP spid="56" grpId="0"/>
      <p:bldP spid="57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277A87-AC0C-E161-AEDC-FFD265F5BEB4}"/>
              </a:ext>
            </a:extLst>
          </p:cNvPr>
          <p:cNvSpPr txBox="1"/>
          <p:nvPr/>
        </p:nvSpPr>
        <p:spPr>
          <a:xfrm>
            <a:off x="115369" y="1325624"/>
            <a:ext cx="609437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7587C07-3F8E-FBA3-E25E-C06061374D29}"/>
              </a:ext>
            </a:extLst>
          </p:cNvPr>
          <p:cNvSpPr/>
          <p:nvPr/>
        </p:nvSpPr>
        <p:spPr>
          <a:xfrm>
            <a:off x="183521" y="1793246"/>
            <a:ext cx="11047452" cy="134878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3BF405-0710-F5BB-497A-2FA9780D918C}"/>
              </a:ext>
            </a:extLst>
          </p:cNvPr>
          <p:cNvSpPr txBox="1"/>
          <p:nvPr/>
        </p:nvSpPr>
        <p:spPr>
          <a:xfrm>
            <a:off x="1691661" y="6464897"/>
            <a:ext cx="1267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2.16 </a:t>
            </a:r>
            <a:endParaRPr lang="vi-VN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AC26A3-7762-BDEB-8D28-C68237A5D450}"/>
                  </a:ext>
                </a:extLst>
              </p:cNvPr>
              <p:cNvSpPr txBox="1"/>
              <p:nvPr/>
            </p:nvSpPr>
            <p:spPr>
              <a:xfrm>
                <a:off x="197593" y="1821560"/>
                <a:ext cx="10891939" cy="1247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.2.16)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𝐴𝑁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𝑆𝐴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AC26A3-7762-BDEB-8D28-C68237A5D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1821560"/>
                <a:ext cx="10891939" cy="1247521"/>
              </a:xfrm>
              <a:prstGeom prst="rect">
                <a:avLst/>
              </a:prstGeom>
              <a:blipFill>
                <a:blip r:embed="rId3"/>
                <a:stretch>
                  <a:fillRect l="-839" t="-3922" r="-895" b="-107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2209923-BCD3-9356-39C6-A50929BEDBBA}"/>
              </a:ext>
            </a:extLst>
          </p:cNvPr>
          <p:cNvSpPr txBox="1"/>
          <p:nvPr/>
        </p:nvSpPr>
        <p:spPr>
          <a:xfrm>
            <a:off x="98371" y="317986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B8B60E-9DCC-045E-A02E-75937A71A14C}"/>
              </a:ext>
            </a:extLst>
          </p:cNvPr>
          <p:cNvCxnSpPr>
            <a:cxnSpLocks/>
          </p:cNvCxnSpPr>
          <p:nvPr/>
        </p:nvCxnSpPr>
        <p:spPr>
          <a:xfrm>
            <a:off x="877434" y="5300983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0185492-0D87-EDDF-8430-E1FD31A97890}"/>
              </a:ext>
            </a:extLst>
          </p:cNvPr>
          <p:cNvCxnSpPr>
            <a:cxnSpLocks/>
          </p:cNvCxnSpPr>
          <p:nvPr/>
        </p:nvCxnSpPr>
        <p:spPr>
          <a:xfrm>
            <a:off x="2915422" y="5312192"/>
            <a:ext cx="953035" cy="99044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69CD76-D953-5D41-5ED0-8957799B8506}"/>
              </a:ext>
            </a:extLst>
          </p:cNvPr>
          <p:cNvCxnSpPr>
            <a:cxnSpLocks/>
          </p:cNvCxnSpPr>
          <p:nvPr/>
        </p:nvCxnSpPr>
        <p:spPr>
          <a:xfrm flipH="1">
            <a:off x="1792006" y="6302636"/>
            <a:ext cx="20999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F1C4CD9-231B-AF22-9E15-9BD87FD19DAA}"/>
              </a:ext>
            </a:extLst>
          </p:cNvPr>
          <p:cNvCxnSpPr>
            <a:cxnSpLocks/>
          </p:cNvCxnSpPr>
          <p:nvPr/>
        </p:nvCxnSpPr>
        <p:spPr>
          <a:xfrm>
            <a:off x="2264021" y="3596807"/>
            <a:ext cx="660736" cy="175407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EC746F-5A94-7C9E-D78D-399F8D9BFDD6}"/>
              </a:ext>
            </a:extLst>
          </p:cNvPr>
          <p:cNvSpPr txBox="1"/>
          <p:nvPr/>
        </p:nvSpPr>
        <p:spPr>
          <a:xfrm>
            <a:off x="3910123" y="61535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2138A8-214F-336C-0C77-27EA0C77D7DF}"/>
              </a:ext>
            </a:extLst>
          </p:cNvPr>
          <p:cNvSpPr txBox="1"/>
          <p:nvPr/>
        </p:nvSpPr>
        <p:spPr>
          <a:xfrm>
            <a:off x="2471314" y="487095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2FAE59-63CD-A425-C334-58371F958FE9}"/>
              </a:ext>
            </a:extLst>
          </p:cNvPr>
          <p:cNvSpPr txBox="1"/>
          <p:nvPr/>
        </p:nvSpPr>
        <p:spPr>
          <a:xfrm>
            <a:off x="511416" y="50193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4B7881-61D7-015A-299B-43D01E9BFDD3}"/>
              </a:ext>
            </a:extLst>
          </p:cNvPr>
          <p:cNvCxnSpPr>
            <a:cxnSpLocks/>
          </p:cNvCxnSpPr>
          <p:nvPr/>
        </p:nvCxnSpPr>
        <p:spPr>
          <a:xfrm flipH="1">
            <a:off x="899367" y="3551064"/>
            <a:ext cx="1355806" cy="17369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DA7203-53E6-3A25-0A6C-569A992C67D0}"/>
              </a:ext>
            </a:extLst>
          </p:cNvPr>
          <p:cNvCxnSpPr>
            <a:cxnSpLocks/>
          </p:cNvCxnSpPr>
          <p:nvPr/>
        </p:nvCxnSpPr>
        <p:spPr>
          <a:xfrm flipH="1">
            <a:off x="1820967" y="3588021"/>
            <a:ext cx="426527" cy="26904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69C287B-A356-0540-1B6B-FBB5FE9967B6}"/>
              </a:ext>
            </a:extLst>
          </p:cNvPr>
          <p:cNvCxnSpPr>
            <a:cxnSpLocks/>
          </p:cNvCxnSpPr>
          <p:nvPr/>
        </p:nvCxnSpPr>
        <p:spPr>
          <a:xfrm flipH="1" flipV="1">
            <a:off x="2254841" y="3551064"/>
            <a:ext cx="1624678" cy="27248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C0B835D-819D-CA71-03B8-5070C38F70D5}"/>
              </a:ext>
            </a:extLst>
          </p:cNvPr>
          <p:cNvSpPr txBox="1"/>
          <p:nvPr/>
        </p:nvSpPr>
        <p:spPr>
          <a:xfrm>
            <a:off x="1367967" y="62004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9CC780-FF1C-BBD8-9E14-2D6787174DFE}"/>
              </a:ext>
            </a:extLst>
          </p:cNvPr>
          <p:cNvSpPr txBox="1"/>
          <p:nvPr/>
        </p:nvSpPr>
        <p:spPr>
          <a:xfrm>
            <a:off x="1852941" y="32953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1731EB0-199E-E7F9-652A-12983E41A9CD}"/>
              </a:ext>
            </a:extLst>
          </p:cNvPr>
          <p:cNvSpPr/>
          <p:nvPr/>
        </p:nvSpPr>
        <p:spPr>
          <a:xfrm>
            <a:off x="2198463" y="350872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63A44BD-DD5B-80F7-2082-E82C7E5AE2B4}"/>
              </a:ext>
            </a:extLst>
          </p:cNvPr>
          <p:cNvCxnSpPr>
            <a:cxnSpLocks/>
          </p:cNvCxnSpPr>
          <p:nvPr/>
        </p:nvCxnSpPr>
        <p:spPr>
          <a:xfrm>
            <a:off x="3472747" y="5886647"/>
            <a:ext cx="358029" cy="373279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A4BEF6C6-3CAD-74DE-0E57-AE8CB6E645D5}"/>
              </a:ext>
            </a:extLst>
          </p:cNvPr>
          <p:cNvSpPr/>
          <p:nvPr/>
        </p:nvSpPr>
        <p:spPr>
          <a:xfrm>
            <a:off x="3333599" y="574382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1651A3D-CC94-069F-7536-0B1438F73C94}"/>
              </a:ext>
            </a:extLst>
          </p:cNvPr>
          <p:cNvSpPr/>
          <p:nvPr/>
        </p:nvSpPr>
        <p:spPr>
          <a:xfrm>
            <a:off x="3825904" y="62440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300117-261A-7FE7-9AE5-98584476FBFE}"/>
              </a:ext>
            </a:extLst>
          </p:cNvPr>
          <p:cNvSpPr txBox="1"/>
          <p:nvPr/>
        </p:nvSpPr>
        <p:spPr>
          <a:xfrm>
            <a:off x="862031" y="56918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40CFF6-A5FE-4A3B-4127-883E05BB9DB9}"/>
              </a:ext>
            </a:extLst>
          </p:cNvPr>
          <p:cNvSpPr txBox="1"/>
          <p:nvPr/>
        </p:nvSpPr>
        <p:spPr>
          <a:xfrm>
            <a:off x="3129926" y="580461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9C3538C-9AED-7207-764D-DFDBFCF7E7AF}"/>
              </a:ext>
            </a:extLst>
          </p:cNvPr>
          <p:cNvCxnSpPr>
            <a:cxnSpLocks/>
          </p:cNvCxnSpPr>
          <p:nvPr/>
        </p:nvCxnSpPr>
        <p:spPr>
          <a:xfrm>
            <a:off x="877434" y="5292525"/>
            <a:ext cx="926672" cy="10101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AEEB812F-A5C7-9033-F645-2BB1F55F27E1}"/>
              </a:ext>
            </a:extLst>
          </p:cNvPr>
          <p:cNvSpPr/>
          <p:nvPr/>
        </p:nvSpPr>
        <p:spPr>
          <a:xfrm>
            <a:off x="843708" y="52502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C6917E3-98DB-B38A-C5F5-ED26DFB1EF66}"/>
              </a:ext>
            </a:extLst>
          </p:cNvPr>
          <p:cNvSpPr/>
          <p:nvPr/>
        </p:nvSpPr>
        <p:spPr>
          <a:xfrm>
            <a:off x="2870167" y="526314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C220AB6-B547-9831-B2C8-13B81BDFAAE7}"/>
              </a:ext>
            </a:extLst>
          </p:cNvPr>
          <p:cNvSpPr/>
          <p:nvPr/>
        </p:nvSpPr>
        <p:spPr>
          <a:xfrm>
            <a:off x="1764566" y="624386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BC169E-4620-C813-883B-12F7605C2BC4}"/>
              </a:ext>
            </a:extLst>
          </p:cNvPr>
          <p:cNvSpPr/>
          <p:nvPr/>
        </p:nvSpPr>
        <p:spPr>
          <a:xfrm>
            <a:off x="1308086" y="576128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D60564D-ACDE-E768-08B7-666F92376F9A}"/>
              </a:ext>
            </a:extLst>
          </p:cNvPr>
          <p:cNvCxnSpPr>
            <a:cxnSpLocks/>
          </p:cNvCxnSpPr>
          <p:nvPr/>
        </p:nvCxnSpPr>
        <p:spPr>
          <a:xfrm>
            <a:off x="912786" y="5328672"/>
            <a:ext cx="414329" cy="4575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371806F-52A1-F1D0-A9B5-62264E309271}"/>
                  </a:ext>
                </a:extLst>
              </p:cNvPr>
              <p:cNvSpPr txBox="1"/>
              <p:nvPr/>
            </p:nvSpPr>
            <p:spPr>
              <a:xfrm>
                <a:off x="4401695" y="3209972"/>
                <a:ext cx="470575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371806F-52A1-F1D0-A9B5-62264E309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695" y="3209972"/>
                <a:ext cx="4705757" cy="460895"/>
              </a:xfrm>
              <a:prstGeom prst="rect">
                <a:avLst/>
              </a:prstGeom>
              <a:blipFill>
                <a:blip r:embed="rId4"/>
                <a:stretch>
                  <a:fillRect l="-1943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B121FA0-A049-D3D2-E7BC-BAE1AEEF53EC}"/>
                  </a:ext>
                </a:extLst>
              </p:cNvPr>
              <p:cNvSpPr txBox="1"/>
              <p:nvPr/>
            </p:nvSpPr>
            <p:spPr>
              <a:xfrm>
                <a:off x="5244469" y="3633272"/>
                <a:ext cx="1424293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𝐶𝐷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9B121FA0-A049-D3D2-E7BC-BAE1AEEF5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469" y="3633272"/>
                <a:ext cx="1424293" cy="5900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Picture 110">
            <a:extLst>
              <a:ext uri="{FF2B5EF4-FFF2-40B4-BE49-F238E27FC236}">
                <a16:creationId xmlns:a16="http://schemas.microsoft.com/office/drawing/2014/main" id="{2FE0E5FA-997A-534A-E91C-C4C01393F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618" y="3711438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693C569-A380-AA38-2798-4B93DC8E354A}"/>
                  </a:ext>
                </a:extLst>
              </p:cNvPr>
              <p:cNvSpPr txBox="1"/>
              <p:nvPr/>
            </p:nvSpPr>
            <p:spPr>
              <a:xfrm>
                <a:off x="4630704" y="3907066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693C569-A380-AA38-2798-4B93DC8E3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704" y="3907066"/>
                <a:ext cx="48536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1B467C0-5550-0DB0-1ABB-6EE430FA5B7F}"/>
                  </a:ext>
                </a:extLst>
              </p:cNvPr>
              <p:cNvSpPr txBox="1"/>
              <p:nvPr/>
            </p:nvSpPr>
            <p:spPr>
              <a:xfrm>
                <a:off x="5187595" y="4107328"/>
                <a:ext cx="1538040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𝐶𝐷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1B467C0-5550-0DB0-1ABB-6EE430FA5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595" y="4107328"/>
                <a:ext cx="1538040" cy="590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F2E1BF6-975F-D268-67FB-76FE8FDFBEF9}"/>
                  </a:ext>
                </a:extLst>
              </p:cNvPr>
              <p:cNvSpPr txBox="1"/>
              <p:nvPr/>
            </p:nvSpPr>
            <p:spPr>
              <a:xfrm>
                <a:off x="7013804" y="3643958"/>
                <a:ext cx="1680084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𝐴𝑀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𝐶𝑁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F2E1BF6-975F-D268-67FB-76FE8FDFB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804" y="3643958"/>
                <a:ext cx="1680084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5" name="Picture 114">
            <a:extLst>
              <a:ext uri="{FF2B5EF4-FFF2-40B4-BE49-F238E27FC236}">
                <a16:creationId xmlns:a16="http://schemas.microsoft.com/office/drawing/2014/main" id="{ED133C5F-F22F-4271-4DCE-23BDA703E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5878" y="3711438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ADC4609-4392-B66C-64BA-1E33E24EB388}"/>
                  </a:ext>
                </a:extLst>
              </p:cNvPr>
              <p:cNvSpPr txBox="1"/>
              <p:nvPr/>
            </p:nvSpPr>
            <p:spPr>
              <a:xfrm>
                <a:off x="6540964" y="3907066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ADC4609-4392-B66C-64BA-1E33E24EB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964" y="3907066"/>
                <a:ext cx="48536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4FFEB6B-C922-FDE1-4AC7-BB0451A5804F}"/>
                  </a:ext>
                </a:extLst>
              </p:cNvPr>
              <p:cNvSpPr txBox="1"/>
              <p:nvPr/>
            </p:nvSpPr>
            <p:spPr>
              <a:xfrm>
                <a:off x="6921252" y="4073682"/>
                <a:ext cx="186518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𝐴𝑀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𝐶𝑁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4FFEB6B-C922-FDE1-4AC7-BB0451A58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252" y="4073682"/>
                <a:ext cx="1865187" cy="5900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CAE066B-D362-D86C-A165-154FE8FA37B6}"/>
                  </a:ext>
                </a:extLst>
              </p:cNvPr>
              <p:cNvSpPr txBox="1"/>
              <p:nvPr/>
            </p:nvSpPr>
            <p:spPr>
              <a:xfrm>
                <a:off x="4630704" y="4479941"/>
                <a:ext cx="6094378" cy="90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CAE066B-D362-D86C-A165-154FE8FA3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704" y="4479941"/>
                <a:ext cx="6094378" cy="906595"/>
              </a:xfrm>
              <a:prstGeom prst="rect">
                <a:avLst/>
              </a:prstGeom>
              <a:blipFill>
                <a:blip r:embed="rId12"/>
                <a:stretch>
                  <a:fillRect l="-1602" t="-1342" b="-14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974A3704-5449-FA46-1F2A-73EA3018300D}"/>
                  </a:ext>
                </a:extLst>
              </p:cNvPr>
              <p:cNvSpPr txBox="1"/>
              <p:nvPr/>
            </p:nvSpPr>
            <p:spPr>
              <a:xfrm>
                <a:off x="4484189" y="5346337"/>
                <a:ext cx="4087094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𝐶𝑁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974A3704-5449-FA46-1F2A-73EA30183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189" y="5346337"/>
                <a:ext cx="4087094" cy="498150"/>
              </a:xfrm>
              <a:prstGeom prst="rect">
                <a:avLst/>
              </a:prstGeom>
              <a:blipFill>
                <a:blip r:embed="rId13"/>
                <a:stretch>
                  <a:fillRect l="-2388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20248DF9-C39E-E411-CA9A-0F9EC1D8181E}"/>
                  </a:ext>
                </a:extLst>
              </p:cNvPr>
              <p:cNvSpPr txBox="1"/>
              <p:nvPr/>
            </p:nvSpPr>
            <p:spPr>
              <a:xfrm>
                <a:off x="4573777" y="5772970"/>
                <a:ext cx="268130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𝑆𝐶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𝐴𝑁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20248DF9-C39E-E411-CA9A-0F9EC1D81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777" y="5772970"/>
                <a:ext cx="2681303" cy="5088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65F36447-6615-07B5-0941-F39899004BDD}"/>
                  </a:ext>
                </a:extLst>
              </p:cNvPr>
              <p:cNvSpPr txBox="1"/>
              <p:nvPr/>
            </p:nvSpPr>
            <p:spPr>
              <a:xfrm>
                <a:off x="6998395" y="5760266"/>
                <a:ext cx="2538176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𝑆𝐶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𝐶𝑁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𝐴𝑁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65F36447-6615-07B5-0941-F39899004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395" y="5760266"/>
                <a:ext cx="2538176" cy="50885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FA1D261-F35B-1249-12BD-BCECC3AC2BB2}"/>
                  </a:ext>
                </a:extLst>
              </p:cNvPr>
              <p:cNvSpPr txBox="1"/>
              <p:nvPr/>
            </p:nvSpPr>
            <p:spPr>
              <a:xfrm>
                <a:off x="9192734" y="5793779"/>
                <a:ext cx="216340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𝑆𝑁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𝐴𝑁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FA1D261-F35B-1249-12BD-BCECC3AC2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734" y="5793779"/>
                <a:ext cx="2163409" cy="50885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4F3C432-AC69-2FF2-7FDD-B509BC1CFB93}"/>
                  </a:ext>
                </a:extLst>
              </p:cNvPr>
              <p:cNvSpPr txBox="1"/>
              <p:nvPr/>
            </p:nvSpPr>
            <p:spPr>
              <a:xfrm>
                <a:off x="9382339" y="6224271"/>
                <a:ext cx="178419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𝑆𝑁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𝑁𝐴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4F3C432-AC69-2FF2-7FDD-B509BC1CF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339" y="6224271"/>
                <a:ext cx="1784198" cy="50885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BDE5F35-1198-50A6-EC20-A921EF5A9A85}"/>
                  </a:ext>
                </a:extLst>
              </p:cNvPr>
              <p:cNvSpPr txBox="1"/>
              <p:nvPr/>
            </p:nvSpPr>
            <p:spPr>
              <a:xfrm>
                <a:off x="10940336" y="6243863"/>
                <a:ext cx="106777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𝑆𝐴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BDE5F35-1198-50A6-EC20-A921EF5A9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0336" y="6243863"/>
                <a:ext cx="1067778" cy="50885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046063" y="564207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5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9" grpId="0"/>
      <p:bldP spid="33" grpId="0"/>
      <p:bldP spid="35" grpId="0"/>
      <p:bldP spid="43" grpId="0"/>
      <p:bldP spid="44" grpId="0"/>
      <p:bldP spid="46" grpId="0" animBg="1"/>
      <p:bldP spid="51" grpId="0" animBg="1"/>
      <p:bldP spid="52" grpId="0" animBg="1"/>
      <p:bldP spid="53" grpId="0"/>
      <p:bldP spid="54" grpId="0"/>
      <p:bldP spid="56" grpId="0" animBg="1"/>
      <p:bldP spid="57" grpId="0" animBg="1"/>
      <p:bldP spid="58" grpId="0" animBg="1"/>
      <p:bldP spid="59" grpId="0" animBg="1"/>
      <p:bldP spid="109" grpId="0"/>
      <p:bldP spid="110" grpId="0"/>
      <p:bldP spid="112" grpId="0"/>
      <p:bldP spid="113" grpId="0"/>
      <p:bldP spid="114" grpId="0"/>
      <p:bldP spid="116" grpId="0"/>
      <p:bldP spid="119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277A87-AC0C-E161-AEDC-FFD265F5BEB4}"/>
              </a:ext>
            </a:extLst>
          </p:cNvPr>
          <p:cNvSpPr txBox="1"/>
          <p:nvPr/>
        </p:nvSpPr>
        <p:spPr>
          <a:xfrm>
            <a:off x="115369" y="1276984"/>
            <a:ext cx="609437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7587C07-3F8E-FBA3-E25E-C06061374D29}"/>
              </a:ext>
            </a:extLst>
          </p:cNvPr>
          <p:cNvSpPr/>
          <p:nvPr/>
        </p:nvSpPr>
        <p:spPr>
          <a:xfrm>
            <a:off x="183521" y="1744605"/>
            <a:ext cx="11047452" cy="154114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3BF405-0710-F5BB-497A-2FA9780D918C}"/>
              </a:ext>
            </a:extLst>
          </p:cNvPr>
          <p:cNvSpPr txBox="1"/>
          <p:nvPr/>
        </p:nvSpPr>
        <p:spPr>
          <a:xfrm>
            <a:off x="1691661" y="6464897"/>
            <a:ext cx="1267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2.16 </a:t>
            </a:r>
            <a:endParaRPr lang="vi-VN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AC26A3-7762-BDEB-8D28-C68237A5D450}"/>
                  </a:ext>
                </a:extLst>
              </p:cNvPr>
              <p:cNvSpPr txBox="1"/>
              <p:nvPr/>
            </p:nvSpPr>
            <p:spPr>
              <a:xfrm>
                <a:off x="198494" y="1696998"/>
                <a:ext cx="10891939" cy="1616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.2.16)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𝐵𝑁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AC26A3-7762-BDEB-8D28-C68237A5D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94" y="1696998"/>
                <a:ext cx="10891939" cy="1616853"/>
              </a:xfrm>
              <a:prstGeom prst="rect">
                <a:avLst/>
              </a:prstGeom>
              <a:blipFill>
                <a:blip r:embed="rId3"/>
                <a:stretch>
                  <a:fillRect l="-896" t="-3008" r="-896" b="-75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2209923-BCD3-9356-39C6-A50929BEDBBA}"/>
              </a:ext>
            </a:extLst>
          </p:cNvPr>
          <p:cNvSpPr txBox="1"/>
          <p:nvPr/>
        </p:nvSpPr>
        <p:spPr>
          <a:xfrm>
            <a:off x="98371" y="327664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B8B60E-9DCC-045E-A02E-75937A71A14C}"/>
              </a:ext>
            </a:extLst>
          </p:cNvPr>
          <p:cNvCxnSpPr>
            <a:cxnSpLocks/>
          </p:cNvCxnSpPr>
          <p:nvPr/>
        </p:nvCxnSpPr>
        <p:spPr>
          <a:xfrm>
            <a:off x="877434" y="5300983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0185492-0D87-EDDF-8430-E1FD31A97890}"/>
              </a:ext>
            </a:extLst>
          </p:cNvPr>
          <p:cNvCxnSpPr>
            <a:cxnSpLocks/>
          </p:cNvCxnSpPr>
          <p:nvPr/>
        </p:nvCxnSpPr>
        <p:spPr>
          <a:xfrm>
            <a:off x="2915422" y="5312192"/>
            <a:ext cx="953035" cy="99044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69CD76-D953-5D41-5ED0-8957799B8506}"/>
              </a:ext>
            </a:extLst>
          </p:cNvPr>
          <p:cNvCxnSpPr>
            <a:cxnSpLocks/>
          </p:cNvCxnSpPr>
          <p:nvPr/>
        </p:nvCxnSpPr>
        <p:spPr>
          <a:xfrm flipH="1">
            <a:off x="1792006" y="6302636"/>
            <a:ext cx="20999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F1C4CD9-231B-AF22-9E15-9BD87FD19DAA}"/>
              </a:ext>
            </a:extLst>
          </p:cNvPr>
          <p:cNvCxnSpPr>
            <a:cxnSpLocks/>
          </p:cNvCxnSpPr>
          <p:nvPr/>
        </p:nvCxnSpPr>
        <p:spPr>
          <a:xfrm>
            <a:off x="2264021" y="3596807"/>
            <a:ext cx="660736" cy="175407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EC746F-5A94-7C9E-D78D-399F8D9BFDD6}"/>
              </a:ext>
            </a:extLst>
          </p:cNvPr>
          <p:cNvSpPr txBox="1"/>
          <p:nvPr/>
        </p:nvSpPr>
        <p:spPr>
          <a:xfrm>
            <a:off x="3910123" y="61535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2138A8-214F-336C-0C77-27EA0C77D7DF}"/>
              </a:ext>
            </a:extLst>
          </p:cNvPr>
          <p:cNvSpPr txBox="1"/>
          <p:nvPr/>
        </p:nvSpPr>
        <p:spPr>
          <a:xfrm>
            <a:off x="2471314" y="487095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2FAE59-63CD-A425-C334-58371F958FE9}"/>
              </a:ext>
            </a:extLst>
          </p:cNvPr>
          <p:cNvSpPr txBox="1"/>
          <p:nvPr/>
        </p:nvSpPr>
        <p:spPr>
          <a:xfrm>
            <a:off x="511416" y="50193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4B7881-61D7-015A-299B-43D01E9BFDD3}"/>
              </a:ext>
            </a:extLst>
          </p:cNvPr>
          <p:cNvCxnSpPr>
            <a:cxnSpLocks/>
          </p:cNvCxnSpPr>
          <p:nvPr/>
        </p:nvCxnSpPr>
        <p:spPr>
          <a:xfrm flipH="1">
            <a:off x="899367" y="3551064"/>
            <a:ext cx="1355806" cy="17369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1BEFCD3-BFCF-0A60-9400-55DAA4881F15}"/>
              </a:ext>
            </a:extLst>
          </p:cNvPr>
          <p:cNvCxnSpPr>
            <a:cxnSpLocks/>
            <a:endCxn id="59" idx="7"/>
          </p:cNvCxnSpPr>
          <p:nvPr/>
        </p:nvCxnSpPr>
        <p:spPr>
          <a:xfrm flipH="1">
            <a:off x="1389387" y="5345330"/>
            <a:ext cx="1510417" cy="430695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DA7203-53E6-3A25-0A6C-569A992C67D0}"/>
              </a:ext>
            </a:extLst>
          </p:cNvPr>
          <p:cNvCxnSpPr>
            <a:cxnSpLocks/>
          </p:cNvCxnSpPr>
          <p:nvPr/>
        </p:nvCxnSpPr>
        <p:spPr>
          <a:xfrm flipH="1">
            <a:off x="1820967" y="3588021"/>
            <a:ext cx="426527" cy="26904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69C287B-A356-0540-1B6B-FBB5FE9967B6}"/>
              </a:ext>
            </a:extLst>
          </p:cNvPr>
          <p:cNvCxnSpPr>
            <a:cxnSpLocks/>
          </p:cNvCxnSpPr>
          <p:nvPr/>
        </p:nvCxnSpPr>
        <p:spPr>
          <a:xfrm flipH="1" flipV="1">
            <a:off x="2254841" y="3551064"/>
            <a:ext cx="1624678" cy="27248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C0B835D-819D-CA71-03B8-5070C38F70D5}"/>
              </a:ext>
            </a:extLst>
          </p:cNvPr>
          <p:cNvSpPr txBox="1"/>
          <p:nvPr/>
        </p:nvSpPr>
        <p:spPr>
          <a:xfrm>
            <a:off x="1367967" y="62004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9CC780-FF1C-BBD8-9E14-2D6787174DFE}"/>
              </a:ext>
            </a:extLst>
          </p:cNvPr>
          <p:cNvSpPr txBox="1"/>
          <p:nvPr/>
        </p:nvSpPr>
        <p:spPr>
          <a:xfrm>
            <a:off x="1852941" y="32953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1731EB0-199E-E7F9-652A-12983E41A9CD}"/>
              </a:ext>
            </a:extLst>
          </p:cNvPr>
          <p:cNvSpPr/>
          <p:nvPr/>
        </p:nvSpPr>
        <p:spPr>
          <a:xfrm>
            <a:off x="2198463" y="350872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63A44BD-DD5B-80F7-2082-E82C7E5AE2B4}"/>
              </a:ext>
            </a:extLst>
          </p:cNvPr>
          <p:cNvCxnSpPr>
            <a:cxnSpLocks/>
          </p:cNvCxnSpPr>
          <p:nvPr/>
        </p:nvCxnSpPr>
        <p:spPr>
          <a:xfrm>
            <a:off x="3472747" y="5886647"/>
            <a:ext cx="358029" cy="373279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C0ECEEE-D15B-F920-DD36-D8E1453776C1}"/>
              </a:ext>
            </a:extLst>
          </p:cNvPr>
          <p:cNvCxnSpPr>
            <a:cxnSpLocks/>
            <a:endCxn id="54" idx="0"/>
          </p:cNvCxnSpPr>
          <p:nvPr/>
        </p:nvCxnSpPr>
        <p:spPr>
          <a:xfrm flipV="1">
            <a:off x="1824810" y="5804610"/>
            <a:ext cx="1500041" cy="486817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A4BEF6C6-3CAD-74DE-0E57-AE8CB6E645D5}"/>
              </a:ext>
            </a:extLst>
          </p:cNvPr>
          <p:cNvSpPr/>
          <p:nvPr/>
        </p:nvSpPr>
        <p:spPr>
          <a:xfrm>
            <a:off x="3333599" y="574382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1651A3D-CC94-069F-7536-0B1438F73C94}"/>
              </a:ext>
            </a:extLst>
          </p:cNvPr>
          <p:cNvSpPr/>
          <p:nvPr/>
        </p:nvSpPr>
        <p:spPr>
          <a:xfrm>
            <a:off x="3825904" y="62440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300117-261A-7FE7-9AE5-98584476FBFE}"/>
              </a:ext>
            </a:extLst>
          </p:cNvPr>
          <p:cNvSpPr txBox="1"/>
          <p:nvPr/>
        </p:nvSpPr>
        <p:spPr>
          <a:xfrm>
            <a:off x="862031" y="56918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40CFF6-A5FE-4A3B-4127-883E05BB9DB9}"/>
              </a:ext>
            </a:extLst>
          </p:cNvPr>
          <p:cNvSpPr txBox="1"/>
          <p:nvPr/>
        </p:nvSpPr>
        <p:spPr>
          <a:xfrm>
            <a:off x="3129926" y="580461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9C3538C-9AED-7207-764D-DFDBFCF7E7AF}"/>
              </a:ext>
            </a:extLst>
          </p:cNvPr>
          <p:cNvCxnSpPr>
            <a:cxnSpLocks/>
          </p:cNvCxnSpPr>
          <p:nvPr/>
        </p:nvCxnSpPr>
        <p:spPr>
          <a:xfrm>
            <a:off x="877434" y="5292525"/>
            <a:ext cx="926672" cy="10101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AEEB812F-A5C7-9033-F645-2BB1F55F27E1}"/>
              </a:ext>
            </a:extLst>
          </p:cNvPr>
          <p:cNvSpPr/>
          <p:nvPr/>
        </p:nvSpPr>
        <p:spPr>
          <a:xfrm>
            <a:off x="843708" y="52502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C6917E3-98DB-B38A-C5F5-ED26DFB1EF66}"/>
              </a:ext>
            </a:extLst>
          </p:cNvPr>
          <p:cNvSpPr/>
          <p:nvPr/>
        </p:nvSpPr>
        <p:spPr>
          <a:xfrm>
            <a:off x="2870167" y="526314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C220AB6-B547-9831-B2C8-13B81BDFAAE7}"/>
              </a:ext>
            </a:extLst>
          </p:cNvPr>
          <p:cNvSpPr/>
          <p:nvPr/>
        </p:nvSpPr>
        <p:spPr>
          <a:xfrm>
            <a:off x="1764566" y="624386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BC169E-4620-C813-883B-12F7605C2BC4}"/>
              </a:ext>
            </a:extLst>
          </p:cNvPr>
          <p:cNvSpPr/>
          <p:nvPr/>
        </p:nvSpPr>
        <p:spPr>
          <a:xfrm>
            <a:off x="1308086" y="576128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D60564D-ACDE-E768-08B7-666F92376F9A}"/>
              </a:ext>
            </a:extLst>
          </p:cNvPr>
          <p:cNvCxnSpPr>
            <a:cxnSpLocks/>
          </p:cNvCxnSpPr>
          <p:nvPr/>
        </p:nvCxnSpPr>
        <p:spPr>
          <a:xfrm>
            <a:off x="912786" y="5328672"/>
            <a:ext cx="414329" cy="4575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B979AA6-DFC1-27C6-D9FA-18877E359045}"/>
                  </a:ext>
                </a:extLst>
              </p:cNvPr>
              <p:cNvSpPr txBox="1"/>
              <p:nvPr/>
            </p:nvSpPr>
            <p:spPr>
              <a:xfrm>
                <a:off x="4425611" y="3724918"/>
                <a:ext cx="569974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Dễ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𝐵𝑁𝐷𝑀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B979AA6-DFC1-27C6-D9FA-18877E35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611" y="3724918"/>
                <a:ext cx="5699742" cy="460895"/>
              </a:xfrm>
              <a:prstGeom prst="rect">
                <a:avLst/>
              </a:prstGeom>
              <a:blipFill>
                <a:blip r:embed="rId4"/>
                <a:stretch>
                  <a:fillRect l="-1711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638815A-B7FD-01D7-51DF-23421FF42F5C}"/>
                  </a:ext>
                </a:extLst>
              </p:cNvPr>
              <p:cNvSpPr txBox="1"/>
              <p:nvPr/>
            </p:nvSpPr>
            <p:spPr>
              <a:xfrm>
                <a:off x="10541744" y="3501634"/>
                <a:ext cx="1525944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𝐷𝑀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638815A-B7FD-01D7-51DF-23421FF42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744" y="3501634"/>
                <a:ext cx="1525944" cy="5900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922968C7-797E-F7E5-47BA-DFD0D51E4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2893" y="3579800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348E53A-F30D-F4EA-9717-DEEBF0CDC5BC}"/>
                  </a:ext>
                </a:extLst>
              </p:cNvPr>
              <p:cNvSpPr txBox="1"/>
              <p:nvPr/>
            </p:nvSpPr>
            <p:spPr>
              <a:xfrm>
                <a:off x="9927979" y="3775428"/>
                <a:ext cx="4853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348E53A-F30D-F4EA-9717-DEEBF0CDC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979" y="3775428"/>
                <a:ext cx="48536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D0FE328-479D-CBE9-B8E3-07DF5B4057AF}"/>
                  </a:ext>
                </a:extLst>
              </p:cNvPr>
              <p:cNvSpPr txBox="1"/>
              <p:nvPr/>
            </p:nvSpPr>
            <p:spPr>
              <a:xfrm>
                <a:off x="10484870" y="3975690"/>
                <a:ext cx="1538040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D0FE328-479D-CBE9-B8E3-07DF5B405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870" y="3975690"/>
                <a:ext cx="1538040" cy="590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E7A9AA3-E057-29FF-B1A8-7C9C79B62513}"/>
                  </a:ext>
                </a:extLst>
              </p:cNvPr>
              <p:cNvSpPr txBox="1"/>
              <p:nvPr/>
            </p:nvSpPr>
            <p:spPr>
              <a:xfrm>
                <a:off x="4497120" y="4385312"/>
                <a:ext cx="6094378" cy="90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E7A9AA3-E057-29FF-B1A8-7C9C79B62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120" y="4385312"/>
                <a:ext cx="6094378" cy="906595"/>
              </a:xfrm>
              <a:prstGeom prst="rect">
                <a:avLst/>
              </a:prstGeom>
              <a:blipFill>
                <a:blip r:embed="rId9"/>
                <a:stretch>
                  <a:fillRect l="-1602" t="-1342" b="-140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9CDA59E-56BE-62DF-23CA-469037C48B20}"/>
                  </a:ext>
                </a:extLst>
              </p:cNvPr>
              <p:cNvSpPr txBox="1"/>
              <p:nvPr/>
            </p:nvSpPr>
            <p:spPr>
              <a:xfrm>
                <a:off x="4547447" y="5447100"/>
                <a:ext cx="253428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𝐵𝑁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𝐶𝑀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9CDA59E-56BE-62DF-23CA-469037C48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447" y="5447100"/>
                <a:ext cx="2534289" cy="508857"/>
              </a:xfrm>
              <a:prstGeom prst="rect">
                <a:avLst/>
              </a:prstGeom>
              <a:blipFill>
                <a:blip r:embed="rId10"/>
                <a:stretch>
                  <a:fillRect l="-3846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D2C078C-0A59-765B-5E1C-BE3E3116FE55}"/>
                  </a:ext>
                </a:extLst>
              </p:cNvPr>
              <p:cNvSpPr txBox="1"/>
              <p:nvPr/>
            </p:nvSpPr>
            <p:spPr>
              <a:xfrm>
                <a:off x="7045338" y="5440126"/>
                <a:ext cx="253428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𝑆𝐷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𝐷𝑀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𝐶𝑀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D2C078C-0A59-765B-5E1C-BE3E3116F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38" y="5440126"/>
                <a:ext cx="2534289" cy="5088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0208BAD-8067-0EF6-A3B1-314D756E7C88}"/>
                  </a:ext>
                </a:extLst>
              </p:cNvPr>
              <p:cNvSpPr txBox="1"/>
              <p:nvPr/>
            </p:nvSpPr>
            <p:spPr>
              <a:xfrm>
                <a:off x="7045338" y="5928433"/>
                <a:ext cx="173996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𝑆𝑀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𝐶𝑀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0208BAD-8067-0EF6-A3B1-314D756E7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38" y="5928433"/>
                <a:ext cx="1739963" cy="5088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F9F46F2-DD81-EF2B-773E-DB0CA0B43993}"/>
                  </a:ext>
                </a:extLst>
              </p:cNvPr>
              <p:cNvSpPr txBox="1"/>
              <p:nvPr/>
            </p:nvSpPr>
            <p:spPr>
              <a:xfrm>
                <a:off x="8792053" y="5936327"/>
                <a:ext cx="178971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𝑆𝑀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F9F46F2-DD81-EF2B-773E-DB0CA0B43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053" y="5936327"/>
                <a:ext cx="1789717" cy="5088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D695D3D-42D5-2A6F-47DA-8CBBF241894A}"/>
                  </a:ext>
                </a:extLst>
              </p:cNvPr>
              <p:cNvSpPr txBox="1"/>
              <p:nvPr/>
            </p:nvSpPr>
            <p:spPr>
              <a:xfrm>
                <a:off x="10367190" y="5946055"/>
                <a:ext cx="110224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𝑆𝐶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D695D3D-42D5-2A6F-47DA-8CBBF2418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190" y="5946055"/>
                <a:ext cx="1102249" cy="5088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491636" y="461544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61" grpId="0"/>
      <p:bldP spid="62" grpId="0"/>
      <p:bldP spid="67" grpId="0"/>
      <p:bldP spid="75" grpId="0"/>
      <p:bldP spid="76" grpId="0"/>
      <p:bldP spid="78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TỔNG CỦA HAI VÉC TƠ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277A87-AC0C-E161-AEDC-FFD265F5BEB4}"/>
              </a:ext>
            </a:extLst>
          </p:cNvPr>
          <p:cNvSpPr txBox="1"/>
          <p:nvPr/>
        </p:nvSpPr>
        <p:spPr>
          <a:xfrm>
            <a:off x="115369" y="1276984"/>
            <a:ext cx="609437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209923-BCD3-9356-39C6-A50929BEDBBA}"/>
              </a:ext>
            </a:extLst>
          </p:cNvPr>
          <p:cNvSpPr txBox="1"/>
          <p:nvPr/>
        </p:nvSpPr>
        <p:spPr>
          <a:xfrm>
            <a:off x="115369" y="469644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6C80D7-18E8-2D4C-091E-D79041440151}"/>
              </a:ext>
            </a:extLst>
          </p:cNvPr>
          <p:cNvSpPr txBox="1"/>
          <p:nvPr/>
        </p:nvSpPr>
        <p:spPr>
          <a:xfrm>
            <a:off x="372222" y="1714491"/>
            <a:ext cx="45391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ga,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Khi thang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9047352-AE16-5123-6BDF-4FAB1C63A634}"/>
              </a:ext>
            </a:extLst>
          </p:cNvPr>
          <p:cNvSpPr/>
          <p:nvPr/>
        </p:nvSpPr>
        <p:spPr>
          <a:xfrm>
            <a:off x="183521" y="1744606"/>
            <a:ext cx="8084990" cy="302396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029D624-E137-1044-A917-96BA6051E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995" y="1855333"/>
            <a:ext cx="3006654" cy="2765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A53056C-B83B-6815-F183-018DBFCAD52B}"/>
                  </a:ext>
                </a:extLst>
              </p:cNvPr>
              <p:cNvSpPr txBox="1"/>
              <p:nvPr/>
            </p:nvSpPr>
            <p:spPr>
              <a:xfrm>
                <a:off x="100797" y="5066517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A53056C-B83B-6815-F183-018DBFCAD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" y="5066517"/>
                <a:ext cx="6094378" cy="460895"/>
              </a:xfrm>
              <a:prstGeom prst="rect">
                <a:avLst/>
              </a:prstGeom>
              <a:blipFill>
                <a:blip r:embed="rId4"/>
                <a:stretch>
                  <a:fillRect l="-1602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3F9105-7DDA-54DB-C475-5D72C0D8BB12}"/>
                  </a:ext>
                </a:extLst>
              </p:cNvPr>
              <p:cNvSpPr txBox="1"/>
              <p:nvPr/>
            </p:nvSpPr>
            <p:spPr>
              <a:xfrm>
                <a:off x="86637" y="5411458"/>
                <a:ext cx="6094378" cy="523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xuống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3F9105-7DDA-54DB-C475-5D72C0D8B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7" y="5411458"/>
                <a:ext cx="6094378" cy="523798"/>
              </a:xfrm>
              <a:prstGeom prst="rect">
                <a:avLst/>
              </a:prstGeom>
              <a:blipFill>
                <a:blip r:embed="rId5"/>
                <a:stretch>
                  <a:fillRect l="-1500" t="-1163" b="-220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E4B41BC-655D-B94F-D80F-3AD9D8461152}"/>
                  </a:ext>
                </a:extLst>
              </p:cNvPr>
              <p:cNvSpPr txBox="1"/>
              <p:nvPr/>
            </p:nvSpPr>
            <p:spPr>
              <a:xfrm>
                <a:off x="122189" y="5846765"/>
                <a:ext cx="5961273" cy="949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E4B41BC-655D-B94F-D80F-3AD9D8461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9" y="5846765"/>
                <a:ext cx="5961273" cy="949427"/>
              </a:xfrm>
              <a:prstGeom prst="rect">
                <a:avLst/>
              </a:prstGeom>
              <a:blipFill>
                <a:blip r:embed="rId6"/>
                <a:stretch>
                  <a:fillRect l="-1534" t="-5128" r="-1636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A4C39D6-BE03-248D-5D8C-6DFAF0FA9E0C}"/>
                  </a:ext>
                </a:extLst>
              </p:cNvPr>
              <p:cNvSpPr txBox="1"/>
              <p:nvPr/>
            </p:nvSpPr>
            <p:spPr>
              <a:xfrm>
                <a:off x="6230727" y="4819770"/>
                <a:ext cx="5675928" cy="125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A4C39D6-BE03-248D-5D8C-6DFAF0FA9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727" y="4819770"/>
                <a:ext cx="5675928" cy="1254895"/>
              </a:xfrm>
              <a:prstGeom prst="rect">
                <a:avLst/>
              </a:prstGeom>
              <a:blipFill>
                <a:blip r:embed="rId7"/>
                <a:stretch>
                  <a:fillRect l="-1611" t="-3883" r="-1719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E3C38A-459B-9E9F-F3D0-EE50D939E8C2}"/>
                  </a:ext>
                </a:extLst>
              </p:cNvPr>
              <p:cNvSpPr txBox="1"/>
              <p:nvPr/>
            </p:nvSpPr>
            <p:spPr>
              <a:xfrm>
                <a:off x="6230727" y="6074665"/>
                <a:ext cx="609924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véc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E3C38A-459B-9E9F-F3D0-EE50D939E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727" y="6074665"/>
                <a:ext cx="6099242" cy="516232"/>
              </a:xfrm>
              <a:prstGeom prst="rect">
                <a:avLst/>
              </a:prstGeom>
              <a:blipFill>
                <a:blip r:embed="rId8"/>
                <a:stretch>
                  <a:fillRect l="-1499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1B6A67D-9BF8-6354-884C-21021460F88B}"/>
              </a:ext>
            </a:extLst>
          </p:cNvPr>
          <p:cNvCxnSpPr/>
          <p:nvPr/>
        </p:nvCxnSpPr>
        <p:spPr>
          <a:xfrm>
            <a:off x="6096000" y="4927281"/>
            <a:ext cx="0" cy="174589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A cartoon of a person with her hands up&#10;&#10;Description automatically generated">
            <a:extLst>
              <a:ext uri="{FF2B5EF4-FFF2-40B4-BE49-F238E27FC236}">
                <a16:creationId xmlns:a16="http://schemas.microsoft.com/office/drawing/2014/main" id="{3C10D8B0-4FA9-DB75-046B-93A43ED2CD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79" b="95175" l="9769" r="89203">
                        <a14:foregroundMark x1="14910" y1="8772" x2="12082" y2="43421"/>
                        <a14:foregroundMark x1="12082" y1="43421" x2="26478" y2="47368"/>
                        <a14:foregroundMark x1="26478" y1="47368" x2="26735" y2="47368"/>
                        <a14:foregroundMark x1="15424" y1="7675" x2="48072" y2="9211"/>
                        <a14:foregroundMark x1="48072" y1="9211" x2="79692" y2="7895"/>
                        <a14:foregroundMark x1="79692" y1="7895" x2="86118" y2="30702"/>
                        <a14:foregroundMark x1="87147" y1="27412" x2="87147" y2="12500"/>
                        <a14:foregroundMark x1="87147" y1="12500" x2="80463" y2="6579"/>
                        <a14:foregroundMark x1="67866" y1="50439" x2="65296" y2="53289"/>
                        <a14:foregroundMark x1="64781" y1="53947" x2="64781" y2="53947"/>
                        <a14:foregroundMark x1="49871" y1="63158" x2="49100" y2="85965"/>
                        <a14:foregroundMark x1="46787" y1="63596" x2="37789" y2="78509"/>
                        <a14:foregroundMark x1="37789" y1="78509" x2="38046" y2="81579"/>
                        <a14:foregroundMark x1="58098" y1="63596" x2="61183" y2="81579"/>
                        <a14:foregroundMark x1="52442" y1="79167" x2="51671" y2="84868"/>
                        <a14:foregroundMark x1="20823" y1="91886" x2="44987" y2="95175"/>
                        <a14:foregroundMark x1="44987" y1="95175" x2="58869" y2="93421"/>
                        <a14:foregroundMark x1="66324" y1="93202" x2="73779" y2="88596"/>
                        <a14:foregroundMark x1="85347" y1="7675" x2="86375" y2="9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94" y="1104500"/>
            <a:ext cx="3276152" cy="3840425"/>
          </a:xfrm>
          <a:prstGeom prst="rect">
            <a:avLst/>
          </a:prstGeom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356887" y="363832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5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65" grpId="0"/>
      <p:bldP spid="66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9047352-AE16-5123-6BDF-4FAB1C63A634}"/>
              </a:ext>
            </a:extLst>
          </p:cNvPr>
          <p:cNvSpPr/>
          <p:nvPr/>
        </p:nvSpPr>
        <p:spPr>
          <a:xfrm>
            <a:off x="150141" y="1421270"/>
            <a:ext cx="10832387" cy="182562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7641A2-BB48-C387-8C2E-47B0A00D57E7}"/>
                  </a:ext>
                </a:extLst>
              </p:cNvPr>
              <p:cNvSpPr txBox="1"/>
              <p:nvPr/>
            </p:nvSpPr>
            <p:spPr>
              <a:xfrm>
                <a:off x="285921" y="1412627"/>
                <a:ext cx="10753661" cy="1825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HĐ6.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7641A2-BB48-C387-8C2E-47B0A00D5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1412627"/>
                <a:ext cx="10753661" cy="1825628"/>
              </a:xfrm>
              <a:prstGeom prst="rect">
                <a:avLst/>
              </a:prstGeom>
              <a:blipFill>
                <a:blip r:embed="rId3"/>
                <a:stretch>
                  <a:fillRect l="-907" t="-2676" b="-2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4D3A8E2-0CE1-77FB-1DF1-D1FDBBA3CF56}"/>
              </a:ext>
            </a:extLst>
          </p:cNvPr>
          <p:cNvCxnSpPr>
            <a:cxnSpLocks/>
          </p:cNvCxnSpPr>
          <p:nvPr/>
        </p:nvCxnSpPr>
        <p:spPr>
          <a:xfrm>
            <a:off x="872149" y="5602101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2A781D4-AAB6-1B4C-A2BD-4CDECEB4429E}"/>
              </a:ext>
            </a:extLst>
          </p:cNvPr>
          <p:cNvCxnSpPr>
            <a:cxnSpLocks/>
          </p:cNvCxnSpPr>
          <p:nvPr/>
        </p:nvCxnSpPr>
        <p:spPr>
          <a:xfrm flipH="1">
            <a:off x="1307061" y="5650187"/>
            <a:ext cx="1571770" cy="9125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40FFB58D-0B12-D227-28E2-39A5BE4632BC}"/>
              </a:ext>
            </a:extLst>
          </p:cNvPr>
          <p:cNvSpPr txBox="1"/>
          <p:nvPr/>
        </p:nvSpPr>
        <p:spPr>
          <a:xfrm>
            <a:off x="2922712" y="36304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1341379-F813-8109-CCFC-6EF6E64900F7}"/>
              </a:ext>
            </a:extLst>
          </p:cNvPr>
          <p:cNvSpPr txBox="1"/>
          <p:nvPr/>
        </p:nvSpPr>
        <p:spPr>
          <a:xfrm>
            <a:off x="570403" y="35757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839BFAE-D2EC-711E-8DF2-1C508E34E292}"/>
              </a:ext>
            </a:extLst>
          </p:cNvPr>
          <p:cNvCxnSpPr>
            <a:cxnSpLocks/>
          </p:cNvCxnSpPr>
          <p:nvPr/>
        </p:nvCxnSpPr>
        <p:spPr>
          <a:xfrm flipH="1">
            <a:off x="894082" y="3860170"/>
            <a:ext cx="46559" cy="17289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2421789-E4E7-1C79-97CD-FA567F7394C9}"/>
              </a:ext>
            </a:extLst>
          </p:cNvPr>
          <p:cNvCxnSpPr>
            <a:cxnSpLocks/>
          </p:cNvCxnSpPr>
          <p:nvPr/>
        </p:nvCxnSpPr>
        <p:spPr>
          <a:xfrm flipH="1">
            <a:off x="1314029" y="4830775"/>
            <a:ext cx="78079" cy="17319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986BB926-27B5-F90B-2A03-DE1D40E4BFDE}"/>
              </a:ext>
            </a:extLst>
          </p:cNvPr>
          <p:cNvSpPr txBox="1"/>
          <p:nvPr/>
        </p:nvSpPr>
        <p:spPr>
          <a:xfrm>
            <a:off x="1336930" y="476369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D598D94-C577-0C54-C89A-60C9D4CBED3F}"/>
              </a:ext>
            </a:extLst>
          </p:cNvPr>
          <p:cNvSpPr txBox="1"/>
          <p:nvPr/>
        </p:nvSpPr>
        <p:spPr>
          <a:xfrm>
            <a:off x="857095" y="434332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6D75D8D-4B95-24AC-18D6-9D31846BC7C6}"/>
              </a:ext>
            </a:extLst>
          </p:cNvPr>
          <p:cNvSpPr txBox="1"/>
          <p:nvPr/>
        </p:nvSpPr>
        <p:spPr>
          <a:xfrm>
            <a:off x="1820132" y="346953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5C5CF60-49D0-BEE5-1156-3CFA6D417E93}"/>
              </a:ext>
            </a:extLst>
          </p:cNvPr>
          <p:cNvCxnSpPr>
            <a:cxnSpLocks/>
          </p:cNvCxnSpPr>
          <p:nvPr/>
        </p:nvCxnSpPr>
        <p:spPr>
          <a:xfrm>
            <a:off x="881712" y="5620566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D25A2055-B77B-7FFC-D6C0-6F434E5AA9A1}"/>
              </a:ext>
            </a:extLst>
          </p:cNvPr>
          <p:cNvSpPr/>
          <p:nvPr/>
        </p:nvSpPr>
        <p:spPr>
          <a:xfrm>
            <a:off x="838423" y="55513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1F60621-1BC3-2D8A-44F2-3E6602A01838}"/>
              </a:ext>
            </a:extLst>
          </p:cNvPr>
          <p:cNvCxnSpPr>
            <a:cxnSpLocks/>
            <a:endCxn id="147" idx="3"/>
          </p:cNvCxnSpPr>
          <p:nvPr/>
        </p:nvCxnSpPr>
        <p:spPr>
          <a:xfrm flipV="1">
            <a:off x="1192354" y="3908194"/>
            <a:ext cx="696631" cy="45904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BCFE892-52E5-3481-8E72-20548C96B393}"/>
              </a:ext>
            </a:extLst>
          </p:cNvPr>
          <p:cNvCxnSpPr>
            <a:cxnSpLocks/>
          </p:cNvCxnSpPr>
          <p:nvPr/>
        </p:nvCxnSpPr>
        <p:spPr>
          <a:xfrm>
            <a:off x="943897" y="3874336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9DC4C2D-DA22-7162-66D6-B1DAF64E9DD9}"/>
              </a:ext>
            </a:extLst>
          </p:cNvPr>
          <p:cNvCxnSpPr>
            <a:cxnSpLocks/>
          </p:cNvCxnSpPr>
          <p:nvPr/>
        </p:nvCxnSpPr>
        <p:spPr>
          <a:xfrm flipH="1">
            <a:off x="2905871" y="3873207"/>
            <a:ext cx="33682" cy="17371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EA2626D-7FAA-79B8-82CD-5A7DB3ECC709}"/>
              </a:ext>
            </a:extLst>
          </p:cNvPr>
          <p:cNvCxnSpPr>
            <a:cxnSpLocks/>
          </p:cNvCxnSpPr>
          <p:nvPr/>
        </p:nvCxnSpPr>
        <p:spPr>
          <a:xfrm flipH="1">
            <a:off x="1394660" y="3884416"/>
            <a:ext cx="1528052" cy="9467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AFFDE31-1854-64F9-2399-73FF26B1CDCC}"/>
              </a:ext>
            </a:extLst>
          </p:cNvPr>
          <p:cNvCxnSpPr>
            <a:cxnSpLocks/>
          </p:cNvCxnSpPr>
          <p:nvPr/>
        </p:nvCxnSpPr>
        <p:spPr>
          <a:xfrm flipH="1">
            <a:off x="940641" y="3863699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D808A932-DF5F-E479-10D8-09661B37C84E}"/>
              </a:ext>
            </a:extLst>
          </p:cNvPr>
          <p:cNvSpPr txBox="1"/>
          <p:nvPr/>
        </p:nvSpPr>
        <p:spPr>
          <a:xfrm>
            <a:off x="2875032" y="5484745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B18FFBE-194C-56E0-2F26-BC10DDDB1171}"/>
              </a:ext>
            </a:extLst>
          </p:cNvPr>
          <p:cNvSpPr txBox="1"/>
          <p:nvPr/>
        </p:nvSpPr>
        <p:spPr>
          <a:xfrm>
            <a:off x="495915" y="525391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591FA51-0D23-2194-D467-3B300138E998}"/>
              </a:ext>
            </a:extLst>
          </p:cNvPr>
          <p:cNvSpPr txBox="1"/>
          <p:nvPr/>
        </p:nvSpPr>
        <p:spPr>
          <a:xfrm>
            <a:off x="1300542" y="644187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22CC2069-4B02-EEE8-5A0C-4BFB4D55644F}"/>
              </a:ext>
            </a:extLst>
          </p:cNvPr>
          <p:cNvSpPr/>
          <p:nvPr/>
        </p:nvSpPr>
        <p:spPr>
          <a:xfrm>
            <a:off x="1120559" y="43161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0923E67D-AD10-B3BB-74A2-C717B9A41944}"/>
              </a:ext>
            </a:extLst>
          </p:cNvPr>
          <p:cNvSpPr/>
          <p:nvPr/>
        </p:nvSpPr>
        <p:spPr>
          <a:xfrm>
            <a:off x="1343784" y="47724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8251558F-CD56-C334-50E1-071398153374}"/>
              </a:ext>
            </a:extLst>
          </p:cNvPr>
          <p:cNvSpPr/>
          <p:nvPr/>
        </p:nvSpPr>
        <p:spPr>
          <a:xfrm>
            <a:off x="890107" y="383711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AFA4210D-7E1E-8257-54AD-B863AAF6E349}"/>
              </a:ext>
            </a:extLst>
          </p:cNvPr>
          <p:cNvSpPr/>
          <p:nvPr/>
        </p:nvSpPr>
        <p:spPr>
          <a:xfrm>
            <a:off x="2875087" y="38143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804BED00-8CCC-D2FD-B930-2389EA29098F}"/>
              </a:ext>
            </a:extLst>
          </p:cNvPr>
          <p:cNvSpPr/>
          <p:nvPr/>
        </p:nvSpPr>
        <p:spPr>
          <a:xfrm>
            <a:off x="1875036" y="38222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3F7B8C29-585D-3214-ECCB-8DED472E2516}"/>
              </a:ext>
            </a:extLst>
          </p:cNvPr>
          <p:cNvSpPr/>
          <p:nvPr/>
        </p:nvSpPr>
        <p:spPr>
          <a:xfrm>
            <a:off x="2864882" y="556426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19D290B3-DF51-379A-B151-13C2250FAD36}"/>
              </a:ext>
            </a:extLst>
          </p:cNvPr>
          <p:cNvCxnSpPr>
            <a:cxnSpLocks/>
            <a:endCxn id="150" idx="3"/>
          </p:cNvCxnSpPr>
          <p:nvPr/>
        </p:nvCxnSpPr>
        <p:spPr>
          <a:xfrm flipV="1">
            <a:off x="1323919" y="5650187"/>
            <a:ext cx="1554912" cy="90367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CEFDACC2-3E88-0799-AF97-AB67231F4A15}"/>
              </a:ext>
            </a:extLst>
          </p:cNvPr>
          <p:cNvSpPr/>
          <p:nvPr/>
        </p:nvSpPr>
        <p:spPr>
          <a:xfrm>
            <a:off x="1259932" y="64900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25168DBB-80A7-B49E-F522-4C62EE5053C1}"/>
                  </a:ext>
                </a:extLst>
              </p:cNvPr>
              <p:cNvSpPr txBox="1"/>
              <p:nvPr/>
            </p:nvSpPr>
            <p:spPr>
              <a:xfrm>
                <a:off x="4309353" y="3374269"/>
                <a:ext cx="53210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25168DBB-80A7-B49E-F522-4C62EE505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353" y="3374269"/>
                <a:ext cx="5321030" cy="461665"/>
              </a:xfrm>
              <a:prstGeom prst="rect">
                <a:avLst/>
              </a:prstGeom>
              <a:blipFill>
                <a:blip r:embed="rId4"/>
                <a:stretch>
                  <a:fillRect l="-1833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9AFFDCE-A5C7-D34D-C1D5-20FD98DF4241}"/>
                  </a:ext>
                </a:extLst>
              </p:cNvPr>
              <p:cNvSpPr txBox="1"/>
              <p:nvPr/>
            </p:nvSpPr>
            <p:spPr>
              <a:xfrm>
                <a:off x="4566110" y="3806567"/>
                <a:ext cx="17509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𝑀𝑁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9AFFDCE-A5C7-D34D-C1D5-20FD98DF4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110" y="3806567"/>
                <a:ext cx="1750956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570691A-9774-CC16-4440-1E8FBE1925EF}"/>
                  </a:ext>
                </a:extLst>
              </p:cNvPr>
              <p:cNvSpPr txBox="1"/>
              <p:nvPr/>
            </p:nvSpPr>
            <p:spPr>
              <a:xfrm>
                <a:off x="4705868" y="4185953"/>
                <a:ext cx="17509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′//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570691A-9774-CC16-4440-1E8FBE192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868" y="4185953"/>
                <a:ext cx="1750956" cy="461665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" name="Picture 162">
            <a:extLst>
              <a:ext uri="{FF2B5EF4-FFF2-40B4-BE49-F238E27FC236}">
                <a16:creationId xmlns:a16="http://schemas.microsoft.com/office/drawing/2014/main" id="{8B94A678-23DA-58A8-B7A7-5611484C2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6227774" y="3790632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16E5D20C-4BC1-B1A1-5E92-752F5C9E4BCD}"/>
                  </a:ext>
                </a:extLst>
              </p:cNvPr>
              <p:cNvSpPr txBox="1"/>
              <p:nvPr/>
            </p:nvSpPr>
            <p:spPr>
              <a:xfrm>
                <a:off x="6367444" y="3973033"/>
                <a:ext cx="18680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𝑀𝑁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16E5D20C-4BC1-B1A1-5E92-752F5C9E4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444" y="3973033"/>
                <a:ext cx="1868041" cy="461665"/>
              </a:xfrm>
              <a:prstGeom prst="rect">
                <a:avLst/>
              </a:prstGeom>
              <a:blipFill>
                <a:blip r:embed="rId8"/>
                <a:stretch>
                  <a:fillRect r="-1634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8A405524-F442-7004-FF62-73234B27B916}"/>
                  </a:ext>
                </a:extLst>
              </p:cNvPr>
              <p:cNvSpPr txBox="1"/>
              <p:nvPr/>
            </p:nvSpPr>
            <p:spPr>
              <a:xfrm>
                <a:off x="4545792" y="4618251"/>
                <a:ext cx="625154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8A405524-F442-7004-FF62-73234B27B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792" y="4618251"/>
                <a:ext cx="6251548" cy="536942"/>
              </a:xfrm>
              <a:prstGeom prst="rect">
                <a:avLst/>
              </a:prstGeom>
              <a:blipFill>
                <a:blip r:embed="rId9"/>
                <a:stretch>
                  <a:fillRect l="-1561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01CDBC2-F85C-D3F5-39C9-E658C843380D}"/>
                  </a:ext>
                </a:extLst>
              </p:cNvPr>
              <p:cNvSpPr txBox="1"/>
              <p:nvPr/>
            </p:nvSpPr>
            <p:spPr>
              <a:xfrm>
                <a:off x="4350366" y="5235085"/>
                <a:ext cx="53210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01CDBC2-F85C-D3F5-39C9-E658C8433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366" y="5235085"/>
                <a:ext cx="5321030" cy="461665"/>
              </a:xfrm>
              <a:prstGeom prst="rect">
                <a:avLst/>
              </a:prstGeom>
              <a:blipFill>
                <a:blip r:embed="rId10"/>
                <a:stretch>
                  <a:fillRect l="-183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EEC673B-4EA0-D39E-B193-2F929E488FB3}"/>
                  </a:ext>
                </a:extLst>
              </p:cNvPr>
              <p:cNvSpPr txBox="1"/>
              <p:nvPr/>
            </p:nvSpPr>
            <p:spPr>
              <a:xfrm>
                <a:off x="4479975" y="5620566"/>
                <a:ext cx="63979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EEC673B-4EA0-D39E-B193-2F929E488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975" y="5620566"/>
                <a:ext cx="6397995" cy="461665"/>
              </a:xfrm>
              <a:prstGeom prst="rect">
                <a:avLst/>
              </a:prstGeom>
              <a:blipFill>
                <a:blip r:embed="rId11"/>
                <a:stretch>
                  <a:fillRect l="-1525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DE4080B3-4752-D174-1E9C-855E262E56A1}"/>
                  </a:ext>
                </a:extLst>
              </p:cNvPr>
              <p:cNvSpPr txBox="1"/>
              <p:nvPr/>
            </p:nvSpPr>
            <p:spPr>
              <a:xfrm>
                <a:off x="4137889" y="6006997"/>
                <a:ext cx="4042848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𝑀𝑁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DE4080B3-4752-D174-1E9C-855E262E5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89" y="6006997"/>
                <a:ext cx="4042848" cy="7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TextBox 170">
            <a:extLst>
              <a:ext uri="{FF2B5EF4-FFF2-40B4-BE49-F238E27FC236}">
                <a16:creationId xmlns:a16="http://schemas.microsoft.com/office/drawing/2014/main" id="{54D329E9-5ABA-A694-4770-8BF5F638A74F}"/>
              </a:ext>
            </a:extLst>
          </p:cNvPr>
          <p:cNvSpPr txBox="1"/>
          <p:nvPr/>
        </p:nvSpPr>
        <p:spPr>
          <a:xfrm>
            <a:off x="93086" y="321804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062496" y="459350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/>
      <p:bldP spid="107" grpId="0"/>
      <p:bldP spid="114" grpId="0"/>
      <p:bldP spid="115" grpId="0"/>
      <p:bldP spid="117" grpId="0" animBg="1"/>
      <p:bldP spid="140" grpId="0"/>
      <p:bldP spid="141" grpId="0"/>
      <p:bldP spid="142" grpId="0"/>
      <p:bldP spid="143" grpId="0" animBg="1"/>
      <p:bldP spid="144" grpId="0" animBg="1"/>
      <p:bldP spid="145" grpId="0" animBg="1"/>
      <p:bldP spid="146" grpId="0" animBg="1"/>
      <p:bldP spid="147" grpId="0" animBg="1"/>
      <p:bldP spid="150" grpId="0" animBg="1"/>
      <p:bldP spid="158" grpId="0" animBg="1"/>
      <p:bldP spid="161" grpId="0"/>
      <p:bldP spid="162" grpId="0"/>
      <p:bldP spid="165" grpId="0"/>
      <p:bldP spid="167" grpId="0"/>
      <p:bldP spid="168" grpId="0"/>
      <p:bldP spid="169" grpId="0"/>
      <p:bldP spid="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3430004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VECTO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6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90444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CỦA VÉC TƠ VỚI MỘT SỐ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9047352-AE16-5123-6BDF-4FAB1C63A634}"/>
              </a:ext>
            </a:extLst>
          </p:cNvPr>
          <p:cNvSpPr/>
          <p:nvPr/>
        </p:nvSpPr>
        <p:spPr>
          <a:xfrm>
            <a:off x="150141" y="1421270"/>
            <a:ext cx="10832387" cy="182562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7641A2-BB48-C387-8C2E-47B0A00D57E7}"/>
                  </a:ext>
                </a:extLst>
              </p:cNvPr>
              <p:cNvSpPr txBox="1"/>
              <p:nvPr/>
            </p:nvSpPr>
            <p:spPr>
              <a:xfrm>
                <a:off x="285922" y="1412627"/>
                <a:ext cx="11455364" cy="1825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HĐ6.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7641A2-BB48-C387-8C2E-47B0A00D5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412627"/>
                <a:ext cx="11455364" cy="1825628"/>
              </a:xfrm>
              <a:prstGeom prst="rect">
                <a:avLst/>
              </a:prstGeom>
              <a:blipFill>
                <a:blip r:embed="rId3"/>
                <a:stretch>
                  <a:fillRect l="-852" t="-2676" b="-2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4D3A8E2-0CE1-77FB-1DF1-D1FDBBA3CF56}"/>
              </a:ext>
            </a:extLst>
          </p:cNvPr>
          <p:cNvCxnSpPr>
            <a:cxnSpLocks/>
          </p:cNvCxnSpPr>
          <p:nvPr/>
        </p:nvCxnSpPr>
        <p:spPr>
          <a:xfrm>
            <a:off x="872149" y="5602101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2A781D4-AAB6-1B4C-A2BD-4CDECEB4429E}"/>
              </a:ext>
            </a:extLst>
          </p:cNvPr>
          <p:cNvCxnSpPr>
            <a:cxnSpLocks/>
          </p:cNvCxnSpPr>
          <p:nvPr/>
        </p:nvCxnSpPr>
        <p:spPr>
          <a:xfrm flipH="1">
            <a:off x="1307061" y="5650187"/>
            <a:ext cx="1571770" cy="9125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40FFB58D-0B12-D227-28E2-39A5BE4632BC}"/>
              </a:ext>
            </a:extLst>
          </p:cNvPr>
          <p:cNvSpPr txBox="1"/>
          <p:nvPr/>
        </p:nvSpPr>
        <p:spPr>
          <a:xfrm>
            <a:off x="2922712" y="36304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1341379-F813-8109-CCFC-6EF6E64900F7}"/>
              </a:ext>
            </a:extLst>
          </p:cNvPr>
          <p:cNvSpPr txBox="1"/>
          <p:nvPr/>
        </p:nvSpPr>
        <p:spPr>
          <a:xfrm>
            <a:off x="570403" y="35757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839BFAE-D2EC-711E-8DF2-1C508E34E292}"/>
              </a:ext>
            </a:extLst>
          </p:cNvPr>
          <p:cNvCxnSpPr>
            <a:cxnSpLocks/>
          </p:cNvCxnSpPr>
          <p:nvPr/>
        </p:nvCxnSpPr>
        <p:spPr>
          <a:xfrm flipH="1">
            <a:off x="894082" y="3860170"/>
            <a:ext cx="46559" cy="17289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2421789-E4E7-1C79-97CD-FA567F7394C9}"/>
              </a:ext>
            </a:extLst>
          </p:cNvPr>
          <p:cNvCxnSpPr>
            <a:cxnSpLocks/>
          </p:cNvCxnSpPr>
          <p:nvPr/>
        </p:nvCxnSpPr>
        <p:spPr>
          <a:xfrm flipH="1">
            <a:off x="1314029" y="4830775"/>
            <a:ext cx="78079" cy="17319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986BB926-27B5-F90B-2A03-DE1D40E4BFDE}"/>
              </a:ext>
            </a:extLst>
          </p:cNvPr>
          <p:cNvSpPr txBox="1"/>
          <p:nvPr/>
        </p:nvSpPr>
        <p:spPr>
          <a:xfrm>
            <a:off x="1336930" y="476369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D598D94-C577-0C54-C89A-60C9D4CBED3F}"/>
              </a:ext>
            </a:extLst>
          </p:cNvPr>
          <p:cNvSpPr txBox="1"/>
          <p:nvPr/>
        </p:nvSpPr>
        <p:spPr>
          <a:xfrm>
            <a:off x="857095" y="434332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6D75D8D-4B95-24AC-18D6-9D31846BC7C6}"/>
              </a:ext>
            </a:extLst>
          </p:cNvPr>
          <p:cNvSpPr txBox="1"/>
          <p:nvPr/>
        </p:nvSpPr>
        <p:spPr>
          <a:xfrm>
            <a:off x="1820132" y="346953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5C5CF60-49D0-BEE5-1156-3CFA6D417E93}"/>
              </a:ext>
            </a:extLst>
          </p:cNvPr>
          <p:cNvCxnSpPr>
            <a:cxnSpLocks/>
          </p:cNvCxnSpPr>
          <p:nvPr/>
        </p:nvCxnSpPr>
        <p:spPr>
          <a:xfrm>
            <a:off x="881712" y="5620566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D25A2055-B77B-7FFC-D6C0-6F434E5AA9A1}"/>
              </a:ext>
            </a:extLst>
          </p:cNvPr>
          <p:cNvSpPr/>
          <p:nvPr/>
        </p:nvSpPr>
        <p:spPr>
          <a:xfrm>
            <a:off x="838423" y="55513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1F60621-1BC3-2D8A-44F2-3E6602A01838}"/>
              </a:ext>
            </a:extLst>
          </p:cNvPr>
          <p:cNvCxnSpPr>
            <a:cxnSpLocks/>
            <a:endCxn id="147" idx="3"/>
          </p:cNvCxnSpPr>
          <p:nvPr/>
        </p:nvCxnSpPr>
        <p:spPr>
          <a:xfrm flipV="1">
            <a:off x="1192354" y="3908194"/>
            <a:ext cx="696631" cy="45904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BCFE892-52E5-3481-8E72-20548C96B393}"/>
              </a:ext>
            </a:extLst>
          </p:cNvPr>
          <p:cNvCxnSpPr>
            <a:cxnSpLocks/>
          </p:cNvCxnSpPr>
          <p:nvPr/>
        </p:nvCxnSpPr>
        <p:spPr>
          <a:xfrm>
            <a:off x="943897" y="3874336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9DC4C2D-DA22-7162-66D6-B1DAF64E9DD9}"/>
              </a:ext>
            </a:extLst>
          </p:cNvPr>
          <p:cNvCxnSpPr>
            <a:cxnSpLocks/>
          </p:cNvCxnSpPr>
          <p:nvPr/>
        </p:nvCxnSpPr>
        <p:spPr>
          <a:xfrm flipH="1">
            <a:off x="2905871" y="3873207"/>
            <a:ext cx="33682" cy="17371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EA2626D-7FAA-79B8-82CD-5A7DB3ECC709}"/>
              </a:ext>
            </a:extLst>
          </p:cNvPr>
          <p:cNvCxnSpPr>
            <a:cxnSpLocks/>
          </p:cNvCxnSpPr>
          <p:nvPr/>
        </p:nvCxnSpPr>
        <p:spPr>
          <a:xfrm flipH="1">
            <a:off x="1394660" y="3884416"/>
            <a:ext cx="1528052" cy="9467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AFFDE31-1854-64F9-2399-73FF26B1CDCC}"/>
              </a:ext>
            </a:extLst>
          </p:cNvPr>
          <p:cNvCxnSpPr>
            <a:cxnSpLocks/>
          </p:cNvCxnSpPr>
          <p:nvPr/>
        </p:nvCxnSpPr>
        <p:spPr>
          <a:xfrm flipH="1">
            <a:off x="940641" y="3863699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D808A932-DF5F-E479-10D8-09661B37C84E}"/>
              </a:ext>
            </a:extLst>
          </p:cNvPr>
          <p:cNvSpPr txBox="1"/>
          <p:nvPr/>
        </p:nvSpPr>
        <p:spPr>
          <a:xfrm>
            <a:off x="2875032" y="5484745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B18FFBE-194C-56E0-2F26-BC10DDDB1171}"/>
              </a:ext>
            </a:extLst>
          </p:cNvPr>
          <p:cNvSpPr txBox="1"/>
          <p:nvPr/>
        </p:nvSpPr>
        <p:spPr>
          <a:xfrm>
            <a:off x="495915" y="5253913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591FA51-0D23-2194-D467-3B300138E998}"/>
              </a:ext>
            </a:extLst>
          </p:cNvPr>
          <p:cNvSpPr txBox="1"/>
          <p:nvPr/>
        </p:nvSpPr>
        <p:spPr>
          <a:xfrm>
            <a:off x="1300542" y="644187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22CC2069-4B02-EEE8-5A0C-4BFB4D55644F}"/>
              </a:ext>
            </a:extLst>
          </p:cNvPr>
          <p:cNvSpPr/>
          <p:nvPr/>
        </p:nvSpPr>
        <p:spPr>
          <a:xfrm>
            <a:off x="1120559" y="43161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0923E67D-AD10-B3BB-74A2-C717B9A41944}"/>
              </a:ext>
            </a:extLst>
          </p:cNvPr>
          <p:cNvSpPr/>
          <p:nvPr/>
        </p:nvSpPr>
        <p:spPr>
          <a:xfrm>
            <a:off x="1343784" y="47724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8251558F-CD56-C334-50E1-071398153374}"/>
              </a:ext>
            </a:extLst>
          </p:cNvPr>
          <p:cNvSpPr/>
          <p:nvPr/>
        </p:nvSpPr>
        <p:spPr>
          <a:xfrm>
            <a:off x="890107" y="383711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AFA4210D-7E1E-8257-54AD-B863AAF6E349}"/>
              </a:ext>
            </a:extLst>
          </p:cNvPr>
          <p:cNvSpPr/>
          <p:nvPr/>
        </p:nvSpPr>
        <p:spPr>
          <a:xfrm>
            <a:off x="2875087" y="38143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804BED00-8CCC-D2FD-B930-2389EA29098F}"/>
              </a:ext>
            </a:extLst>
          </p:cNvPr>
          <p:cNvSpPr/>
          <p:nvPr/>
        </p:nvSpPr>
        <p:spPr>
          <a:xfrm>
            <a:off x="1875036" y="38222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3F7B8C29-585D-3214-ECCB-8DED472E2516}"/>
              </a:ext>
            </a:extLst>
          </p:cNvPr>
          <p:cNvSpPr/>
          <p:nvPr/>
        </p:nvSpPr>
        <p:spPr>
          <a:xfrm>
            <a:off x="2864882" y="556426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19D290B3-DF51-379A-B151-13C2250FAD36}"/>
              </a:ext>
            </a:extLst>
          </p:cNvPr>
          <p:cNvCxnSpPr>
            <a:cxnSpLocks/>
            <a:endCxn id="150" idx="3"/>
          </p:cNvCxnSpPr>
          <p:nvPr/>
        </p:nvCxnSpPr>
        <p:spPr>
          <a:xfrm flipV="1">
            <a:off x="1323919" y="5650187"/>
            <a:ext cx="1554912" cy="90367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CEFDACC2-3E88-0799-AF97-AB67231F4A15}"/>
              </a:ext>
            </a:extLst>
          </p:cNvPr>
          <p:cNvSpPr/>
          <p:nvPr/>
        </p:nvSpPr>
        <p:spPr>
          <a:xfrm>
            <a:off x="1259932" y="64900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01CDBC2-F85C-D3F5-39C9-E658C843380D}"/>
                  </a:ext>
                </a:extLst>
              </p:cNvPr>
              <p:cNvSpPr txBox="1"/>
              <p:nvPr/>
            </p:nvSpPr>
            <p:spPr>
              <a:xfrm>
                <a:off x="4298291" y="3342461"/>
                <a:ext cx="53210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01CDBC2-F85C-D3F5-39C9-E658C8433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91" y="3342461"/>
                <a:ext cx="5321030" cy="461665"/>
              </a:xfrm>
              <a:prstGeom prst="rect">
                <a:avLst/>
              </a:prstGeom>
              <a:blipFill>
                <a:blip r:embed="rId4"/>
                <a:stretch>
                  <a:fillRect l="-1718" t="-10526" r="-115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EEC673B-4EA0-D39E-B193-2F929E488FB3}"/>
                  </a:ext>
                </a:extLst>
              </p:cNvPr>
              <p:cNvSpPr txBox="1"/>
              <p:nvPr/>
            </p:nvSpPr>
            <p:spPr>
              <a:xfrm>
                <a:off x="4427900" y="3727942"/>
                <a:ext cx="63979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EEC673B-4EA0-D39E-B193-2F929E488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00" y="3727942"/>
                <a:ext cx="6397995" cy="461665"/>
              </a:xfrm>
              <a:prstGeom prst="rect">
                <a:avLst/>
              </a:prstGeom>
              <a:blipFill>
                <a:blip r:embed="rId5"/>
                <a:stretch>
                  <a:fillRect l="-1429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DE4080B3-4752-D174-1E9C-855E262E56A1}"/>
                  </a:ext>
                </a:extLst>
              </p:cNvPr>
              <p:cNvSpPr txBox="1"/>
              <p:nvPr/>
            </p:nvSpPr>
            <p:spPr>
              <a:xfrm>
                <a:off x="4298291" y="4189607"/>
                <a:ext cx="2285803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𝑀𝑁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DE4080B3-4752-D174-1E9C-855E262E5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91" y="4189607"/>
                <a:ext cx="2285803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F9206A-DCA1-BF33-BE4C-807FAF3639AC}"/>
                  </a:ext>
                </a:extLst>
              </p:cNvPr>
              <p:cNvSpPr txBox="1"/>
              <p:nvPr/>
            </p:nvSpPr>
            <p:spPr>
              <a:xfrm>
                <a:off x="6132334" y="4210722"/>
                <a:ext cx="1652944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F9206A-DCA1-BF33-BE4C-807FAF363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334" y="4210722"/>
                <a:ext cx="1652944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BC1764-55D8-4133-C493-3D6DA4902257}"/>
                  </a:ext>
                </a:extLst>
              </p:cNvPr>
              <p:cNvSpPr txBox="1"/>
              <p:nvPr/>
            </p:nvSpPr>
            <p:spPr>
              <a:xfrm>
                <a:off x="4271170" y="5019072"/>
                <a:ext cx="2847623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BC1764-55D8-4133-C493-3D6DA4902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70" y="5019072"/>
                <a:ext cx="2847623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38054" y="451262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8324</TotalTime>
  <Words>3673</Words>
  <Application>Microsoft Office PowerPoint</Application>
  <PresentationFormat>Widescreen</PresentationFormat>
  <Paragraphs>482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.VnBook-Antiqua</vt:lpstr>
      <vt:lpstr>Aptos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Huy Pham</cp:lastModifiedBy>
  <cp:revision>318</cp:revision>
  <dcterms:created xsi:type="dcterms:W3CDTF">2022-01-12T21:49:46Z</dcterms:created>
  <dcterms:modified xsi:type="dcterms:W3CDTF">2024-08-06T07:45:55Z</dcterms:modified>
</cp:coreProperties>
</file>