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20" r:id="rId2"/>
    <p:sldId id="442" r:id="rId3"/>
    <p:sldId id="399" r:id="rId4"/>
    <p:sldId id="461" r:id="rId5"/>
    <p:sldId id="462" r:id="rId6"/>
    <p:sldId id="463" r:id="rId7"/>
    <p:sldId id="465" r:id="rId8"/>
    <p:sldId id="466" r:id="rId9"/>
    <p:sldId id="464" r:id="rId10"/>
    <p:sldId id="467" r:id="rId11"/>
    <p:sldId id="468" r:id="rId12"/>
    <p:sldId id="469" r:id="rId13"/>
    <p:sldId id="470" r:id="rId14"/>
    <p:sldId id="471" r:id="rId15"/>
    <p:sldId id="472" r:id="rId16"/>
    <p:sldId id="473" r:id="rId17"/>
    <p:sldId id="474" r:id="rId18"/>
    <p:sldId id="475" r:id="rId19"/>
    <p:sldId id="477" r:id="rId20"/>
    <p:sldId id="478" r:id="rId21"/>
    <p:sldId id="476" r:id="rId22"/>
    <p:sldId id="479" r:id="rId23"/>
    <p:sldId id="480" r:id="rId24"/>
    <p:sldId id="481" r:id="rId25"/>
    <p:sldId id="482" r:id="rId26"/>
    <p:sldId id="483" r:id="rId27"/>
    <p:sldId id="484" r:id="rId28"/>
    <p:sldId id="485" r:id="rId29"/>
    <p:sldId id="486" r:id="rId30"/>
    <p:sldId id="487" r:id="rId31"/>
    <p:sldId id="488" r:id="rId32"/>
    <p:sldId id="489" r:id="rId33"/>
    <p:sldId id="490" r:id="rId34"/>
    <p:sldId id="4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E0F6"/>
    <a:srgbClr val="DF29D6"/>
    <a:srgbClr val="0000FF"/>
    <a:srgbClr val="5B0555"/>
    <a:srgbClr val="FFFF00"/>
    <a:srgbClr val="2E7990"/>
    <a:srgbClr val="93D050"/>
    <a:srgbClr val="67B6CF"/>
    <a:srgbClr val="B8B400"/>
    <a:srgbClr val="9B67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038253-805E-40DF-92D5-C4A7F8FF2621}" v="31" dt="2024-08-06T07:40:08.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5226" autoAdjust="0"/>
  </p:normalViewPr>
  <p:slideViewPr>
    <p:cSldViewPr snapToGrid="0">
      <p:cViewPr varScale="1">
        <p:scale>
          <a:sx n="79" d="100"/>
          <a:sy n="79" d="100"/>
        </p:scale>
        <p:origin x="1128" y="77"/>
      </p:cViewPr>
      <p:guideLst/>
    </p:cSldViewPr>
  </p:slideViewPr>
  <p:notesTextViewPr>
    <p:cViewPr>
      <p:scale>
        <a:sx n="50" d="100"/>
        <a:sy n="5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 Pham" userId="918db3a1909f15e0" providerId="LiveId" clId="{D8D8130E-B040-4A23-9A32-6F301A92FDF1}"/>
    <pc:docChg chg="undo redo custSel addSld delSld modSld sldOrd">
      <pc:chgData name="Huy Pham" userId="918db3a1909f15e0" providerId="LiveId" clId="{D8D8130E-B040-4A23-9A32-6F301A92FDF1}" dt="2024-06-12T08:45:15.648" v="5933"/>
      <pc:docMkLst>
        <pc:docMk/>
      </pc:docMkLst>
      <pc:sldChg chg="addSp delSp modSp mod delAnim modAnim">
        <pc:chgData name="Huy Pham" userId="918db3a1909f15e0" providerId="LiveId" clId="{D8D8130E-B040-4A23-9A32-6F301A92FDF1}" dt="2024-06-10T09:08:59.834" v="1074"/>
        <pc:sldMkLst>
          <pc:docMk/>
          <pc:sldMk cId="1279157228" sldId="399"/>
        </pc:sldMkLst>
        <pc:spChg chg="mod">
          <ac:chgData name="Huy Pham" userId="918db3a1909f15e0" providerId="LiveId" clId="{D8D8130E-B040-4A23-9A32-6F301A92FDF1}" dt="2024-06-10T08:46:21.862" v="411" actId="1038"/>
          <ac:spMkLst>
            <pc:docMk/>
            <pc:sldMk cId="1279157228" sldId="399"/>
            <ac:spMk id="2" creationId="{336D951D-9BCE-EB77-2164-F1EB04F57906}"/>
          </ac:spMkLst>
        </pc:spChg>
        <pc:spChg chg="mod">
          <ac:chgData name="Huy Pham" userId="918db3a1909f15e0" providerId="LiveId" clId="{D8D8130E-B040-4A23-9A32-6F301A92FDF1}" dt="2024-06-10T08:46:38.074" v="417" actId="1036"/>
          <ac:spMkLst>
            <pc:docMk/>
            <pc:sldMk cId="1279157228" sldId="399"/>
            <ac:spMk id="3" creationId="{EF00EFFC-5C82-E910-0232-1FA2F1A5C560}"/>
          </ac:spMkLst>
        </pc:spChg>
        <pc:spChg chg="mod">
          <ac:chgData name="Huy Pham" userId="918db3a1909f15e0" providerId="LiveId" clId="{D8D8130E-B040-4A23-9A32-6F301A92FDF1}" dt="2024-06-10T08:45:59.435" v="348" actId="1036"/>
          <ac:spMkLst>
            <pc:docMk/>
            <pc:sldMk cId="1279157228" sldId="399"/>
            <ac:spMk id="5" creationId="{45B482B0-F814-5BDF-64A2-40D520F00AF9}"/>
          </ac:spMkLst>
        </pc:spChg>
        <pc:spChg chg="mod">
          <ac:chgData name="Huy Pham" userId="918db3a1909f15e0" providerId="LiveId" clId="{D8D8130E-B040-4A23-9A32-6F301A92FDF1}" dt="2024-06-10T08:45:59.435" v="348" actId="1036"/>
          <ac:spMkLst>
            <pc:docMk/>
            <pc:sldMk cId="1279157228" sldId="399"/>
            <ac:spMk id="9" creationId="{A9C4FFF4-AFF7-4A25-76D6-D3E61A1989D9}"/>
          </ac:spMkLst>
        </pc:spChg>
        <pc:spChg chg="mod">
          <ac:chgData name="Huy Pham" userId="918db3a1909f15e0" providerId="LiveId" clId="{D8D8130E-B040-4A23-9A32-6F301A92FDF1}" dt="2024-06-10T08:47:38.251" v="557" actId="14100"/>
          <ac:spMkLst>
            <pc:docMk/>
            <pc:sldMk cId="1279157228" sldId="399"/>
            <ac:spMk id="10" creationId="{44196311-251D-0BF6-3CAC-71334AF1B751}"/>
          </ac:spMkLst>
        </pc:spChg>
        <pc:spChg chg="mod">
          <ac:chgData name="Huy Pham" userId="918db3a1909f15e0" providerId="LiveId" clId="{D8D8130E-B040-4A23-9A32-6F301A92FDF1}" dt="2024-06-10T08:47:30.093" v="539" actId="1036"/>
          <ac:spMkLst>
            <pc:docMk/>
            <pc:sldMk cId="1279157228" sldId="399"/>
            <ac:spMk id="13" creationId="{75210F64-84EB-A3C0-234B-38A4D7D9FBE3}"/>
          </ac:spMkLst>
        </pc:spChg>
        <pc:spChg chg="mod">
          <ac:chgData name="Huy Pham" userId="918db3a1909f15e0" providerId="LiveId" clId="{D8D8130E-B040-4A23-9A32-6F301A92FDF1}" dt="2024-06-10T08:47:34.360" v="556" actId="1037"/>
          <ac:spMkLst>
            <pc:docMk/>
            <pc:sldMk cId="1279157228" sldId="399"/>
            <ac:spMk id="14" creationId="{86BD122A-D896-AE1A-CD88-D3B3D172304B}"/>
          </ac:spMkLst>
        </pc:spChg>
        <pc:spChg chg="mod">
          <ac:chgData name="Huy Pham" userId="918db3a1909f15e0" providerId="LiveId" clId="{D8D8130E-B040-4A23-9A32-6F301A92FDF1}" dt="2024-06-10T08:47:34.360" v="556" actId="1037"/>
          <ac:spMkLst>
            <pc:docMk/>
            <pc:sldMk cId="1279157228" sldId="399"/>
            <ac:spMk id="15" creationId="{282D74E4-1003-5B7C-1EA7-60F9BB4EB754}"/>
          </ac:spMkLst>
        </pc:spChg>
        <pc:spChg chg="mod">
          <ac:chgData name="Huy Pham" userId="918db3a1909f15e0" providerId="LiveId" clId="{D8D8130E-B040-4A23-9A32-6F301A92FDF1}" dt="2024-06-10T08:47:34.360" v="556" actId="1037"/>
          <ac:spMkLst>
            <pc:docMk/>
            <pc:sldMk cId="1279157228" sldId="399"/>
            <ac:spMk id="16" creationId="{5E342325-AA35-5CF7-9DC1-0C2E646513BD}"/>
          </ac:spMkLst>
        </pc:spChg>
        <pc:spChg chg="mod">
          <ac:chgData name="Huy Pham" userId="918db3a1909f15e0" providerId="LiveId" clId="{D8D8130E-B040-4A23-9A32-6F301A92FDF1}" dt="2024-06-10T08:47:34.360" v="556" actId="1037"/>
          <ac:spMkLst>
            <pc:docMk/>
            <pc:sldMk cId="1279157228" sldId="399"/>
            <ac:spMk id="17" creationId="{2C338DCF-3CA8-8E7B-EEBE-8592565B8E3B}"/>
          </ac:spMkLst>
        </pc:spChg>
        <pc:spChg chg="mod">
          <ac:chgData name="Huy Pham" userId="918db3a1909f15e0" providerId="LiveId" clId="{D8D8130E-B040-4A23-9A32-6F301A92FDF1}" dt="2024-06-10T08:47:34.360" v="556" actId="1037"/>
          <ac:spMkLst>
            <pc:docMk/>
            <pc:sldMk cId="1279157228" sldId="399"/>
            <ac:spMk id="18" creationId="{97AA56F7-A511-872B-83CF-6C482CB250E8}"/>
          </ac:spMkLst>
        </pc:spChg>
        <pc:spChg chg="del">
          <ac:chgData name="Huy Pham" userId="918db3a1909f15e0" providerId="LiveId" clId="{D8D8130E-B040-4A23-9A32-6F301A92FDF1}" dt="2024-06-10T08:46:59.261" v="420" actId="478"/>
          <ac:spMkLst>
            <pc:docMk/>
            <pc:sldMk cId="1279157228" sldId="399"/>
            <ac:spMk id="20" creationId="{A06BA14A-8D8C-664A-A722-7DAD205B5E1D}"/>
          </ac:spMkLst>
        </pc:spChg>
        <pc:spChg chg="del">
          <ac:chgData name="Huy Pham" userId="918db3a1909f15e0" providerId="LiveId" clId="{D8D8130E-B040-4A23-9A32-6F301A92FDF1}" dt="2024-06-10T08:46:59.261" v="420" actId="478"/>
          <ac:spMkLst>
            <pc:docMk/>
            <pc:sldMk cId="1279157228" sldId="399"/>
            <ac:spMk id="22" creationId="{368C2B91-5285-2F05-4BF1-E5DF563DF390}"/>
          </ac:spMkLst>
        </pc:spChg>
        <pc:spChg chg="del">
          <ac:chgData name="Huy Pham" userId="918db3a1909f15e0" providerId="LiveId" clId="{D8D8130E-B040-4A23-9A32-6F301A92FDF1}" dt="2024-06-10T08:46:59.261" v="420" actId="478"/>
          <ac:spMkLst>
            <pc:docMk/>
            <pc:sldMk cId="1279157228" sldId="399"/>
            <ac:spMk id="23" creationId="{0F520194-3421-183C-423A-484584CE6D82}"/>
          </ac:spMkLst>
        </pc:spChg>
        <pc:spChg chg="del">
          <ac:chgData name="Huy Pham" userId="918db3a1909f15e0" providerId="LiveId" clId="{D8D8130E-B040-4A23-9A32-6F301A92FDF1}" dt="2024-06-10T08:46:59.261" v="420" actId="478"/>
          <ac:spMkLst>
            <pc:docMk/>
            <pc:sldMk cId="1279157228" sldId="399"/>
            <ac:spMk id="24" creationId="{1268E92D-B5F6-5561-D8EE-911282DF1DE2}"/>
          </ac:spMkLst>
        </pc:spChg>
        <pc:spChg chg="del">
          <ac:chgData name="Huy Pham" userId="918db3a1909f15e0" providerId="LiveId" clId="{D8D8130E-B040-4A23-9A32-6F301A92FDF1}" dt="2024-06-10T08:46:59.261" v="420" actId="478"/>
          <ac:spMkLst>
            <pc:docMk/>
            <pc:sldMk cId="1279157228" sldId="399"/>
            <ac:spMk id="25" creationId="{58C058A2-60A8-AA10-2ADC-BBB29DFB27A2}"/>
          </ac:spMkLst>
        </pc:spChg>
        <pc:spChg chg="del">
          <ac:chgData name="Huy Pham" userId="918db3a1909f15e0" providerId="LiveId" clId="{D8D8130E-B040-4A23-9A32-6F301A92FDF1}" dt="2024-06-10T08:46:59.261" v="420" actId="478"/>
          <ac:spMkLst>
            <pc:docMk/>
            <pc:sldMk cId="1279157228" sldId="399"/>
            <ac:spMk id="30" creationId="{A20C6AA0-D5BA-8C21-F845-9C57BF9D25EE}"/>
          </ac:spMkLst>
        </pc:spChg>
        <pc:spChg chg="add mod">
          <ac:chgData name="Huy Pham" userId="918db3a1909f15e0" providerId="LiveId" clId="{D8D8130E-B040-4A23-9A32-6F301A92FDF1}" dt="2024-06-10T08:49:03.301" v="586" actId="14100"/>
          <ac:spMkLst>
            <pc:docMk/>
            <pc:sldMk cId="1279157228" sldId="399"/>
            <ac:spMk id="31" creationId="{355DAFB5-D5FA-8EA3-6AE5-8B1735B07C42}"/>
          </ac:spMkLst>
        </pc:spChg>
        <pc:spChg chg="add mod">
          <ac:chgData name="Huy Pham" userId="918db3a1909f15e0" providerId="LiveId" clId="{D8D8130E-B040-4A23-9A32-6F301A92FDF1}" dt="2024-06-10T08:49:37.719" v="602" actId="1037"/>
          <ac:spMkLst>
            <pc:docMk/>
            <pc:sldMk cId="1279157228" sldId="399"/>
            <ac:spMk id="34" creationId="{605F3BA2-B55C-7438-FD45-D7D5F106B945}"/>
          </ac:spMkLst>
        </pc:spChg>
        <pc:spChg chg="add mod">
          <ac:chgData name="Huy Pham" userId="918db3a1909f15e0" providerId="LiveId" clId="{D8D8130E-B040-4A23-9A32-6F301A92FDF1}" dt="2024-06-10T08:49:49.505" v="604" actId="14100"/>
          <ac:spMkLst>
            <pc:docMk/>
            <pc:sldMk cId="1279157228" sldId="399"/>
            <ac:spMk id="39" creationId="{01CC0579-B212-1D75-53D2-3CC5AEE2AD73}"/>
          </ac:spMkLst>
        </pc:spChg>
        <pc:spChg chg="add mod">
          <ac:chgData name="Huy Pham" userId="918db3a1909f15e0" providerId="LiveId" clId="{D8D8130E-B040-4A23-9A32-6F301A92FDF1}" dt="2024-06-10T08:50:03.429" v="618" actId="1036"/>
          <ac:spMkLst>
            <pc:docMk/>
            <pc:sldMk cId="1279157228" sldId="399"/>
            <ac:spMk id="42" creationId="{BB766369-5FAB-216A-9167-F01F8BB64E7D}"/>
          </ac:spMkLst>
        </pc:spChg>
        <pc:spChg chg="add mod">
          <ac:chgData name="Huy Pham" userId="918db3a1909f15e0" providerId="LiveId" clId="{D8D8130E-B040-4A23-9A32-6F301A92FDF1}" dt="2024-06-10T08:49:24.513" v="592" actId="20577"/>
          <ac:spMkLst>
            <pc:docMk/>
            <pc:sldMk cId="1279157228" sldId="399"/>
            <ac:spMk id="43" creationId="{798E6F8A-F993-9DD8-A854-D94D460A5700}"/>
          </ac:spMkLst>
        </pc:spChg>
        <pc:spChg chg="del">
          <ac:chgData name="Huy Pham" userId="918db3a1909f15e0" providerId="LiveId" clId="{D8D8130E-B040-4A23-9A32-6F301A92FDF1}" dt="2024-06-10T08:46:59.261" v="420" actId="478"/>
          <ac:spMkLst>
            <pc:docMk/>
            <pc:sldMk cId="1279157228" sldId="399"/>
            <ac:spMk id="45" creationId="{A5888635-DAAD-2BBA-266C-C7964646A996}"/>
          </ac:spMkLst>
        </pc:spChg>
        <pc:spChg chg="add mod">
          <ac:chgData name="Huy Pham" userId="918db3a1909f15e0" providerId="LiveId" clId="{D8D8130E-B040-4A23-9A32-6F301A92FDF1}" dt="2024-06-10T08:51:15.870" v="635" actId="1076"/>
          <ac:spMkLst>
            <pc:docMk/>
            <pc:sldMk cId="1279157228" sldId="399"/>
            <ac:spMk id="47" creationId="{5C6A199E-79AB-EC7F-01F3-7020BC106B2A}"/>
          </ac:spMkLst>
        </pc:spChg>
        <pc:spChg chg="add mod">
          <ac:chgData name="Huy Pham" userId="918db3a1909f15e0" providerId="LiveId" clId="{D8D8130E-B040-4A23-9A32-6F301A92FDF1}" dt="2024-06-10T08:51:45.689" v="647" actId="14100"/>
          <ac:spMkLst>
            <pc:docMk/>
            <pc:sldMk cId="1279157228" sldId="399"/>
            <ac:spMk id="48" creationId="{098CA1E1-484C-2DF0-F229-1392F2EA21BB}"/>
          </ac:spMkLst>
        </pc:spChg>
        <pc:spChg chg="del">
          <ac:chgData name="Huy Pham" userId="918db3a1909f15e0" providerId="LiveId" clId="{D8D8130E-B040-4A23-9A32-6F301A92FDF1}" dt="2024-06-10T08:46:59.261" v="420" actId="478"/>
          <ac:spMkLst>
            <pc:docMk/>
            <pc:sldMk cId="1279157228" sldId="399"/>
            <ac:spMk id="49" creationId="{15FA963E-3786-2EBC-C998-FD534ED8C026}"/>
          </ac:spMkLst>
        </pc:spChg>
        <pc:spChg chg="del">
          <ac:chgData name="Huy Pham" userId="918db3a1909f15e0" providerId="LiveId" clId="{D8D8130E-B040-4A23-9A32-6F301A92FDF1}" dt="2024-06-10T08:46:59.261" v="420" actId="478"/>
          <ac:spMkLst>
            <pc:docMk/>
            <pc:sldMk cId="1279157228" sldId="399"/>
            <ac:spMk id="50" creationId="{02A9F8C5-E7E1-049C-E916-F64FCE0AFF46}"/>
          </ac:spMkLst>
        </pc:spChg>
        <pc:spChg chg="del">
          <ac:chgData name="Huy Pham" userId="918db3a1909f15e0" providerId="LiveId" clId="{D8D8130E-B040-4A23-9A32-6F301A92FDF1}" dt="2024-06-10T08:46:59.261" v="420" actId="478"/>
          <ac:spMkLst>
            <pc:docMk/>
            <pc:sldMk cId="1279157228" sldId="399"/>
            <ac:spMk id="51" creationId="{BEA32DC5-701E-4210-F8A3-D97DBCAD6354}"/>
          </ac:spMkLst>
        </pc:spChg>
        <pc:spChg chg="add mod">
          <ac:chgData name="Huy Pham" userId="918db3a1909f15e0" providerId="LiveId" clId="{D8D8130E-B040-4A23-9A32-6F301A92FDF1}" dt="2024-06-10T08:51:30.752" v="644" actId="1036"/>
          <ac:spMkLst>
            <pc:docMk/>
            <pc:sldMk cId="1279157228" sldId="399"/>
            <ac:spMk id="52" creationId="{B31644FF-7268-7166-15E9-1179EF5AE16A}"/>
          </ac:spMkLst>
        </pc:spChg>
        <pc:spChg chg="del">
          <ac:chgData name="Huy Pham" userId="918db3a1909f15e0" providerId="LiveId" clId="{D8D8130E-B040-4A23-9A32-6F301A92FDF1}" dt="2024-06-10T08:46:59.261" v="420" actId="478"/>
          <ac:spMkLst>
            <pc:docMk/>
            <pc:sldMk cId="1279157228" sldId="399"/>
            <ac:spMk id="53" creationId="{EA3A0448-6C85-0499-4FF1-225EB6E6CF33}"/>
          </ac:spMkLst>
        </pc:spChg>
        <pc:spChg chg="del">
          <ac:chgData name="Huy Pham" userId="918db3a1909f15e0" providerId="LiveId" clId="{D8D8130E-B040-4A23-9A32-6F301A92FDF1}" dt="2024-06-10T08:46:59.261" v="420" actId="478"/>
          <ac:spMkLst>
            <pc:docMk/>
            <pc:sldMk cId="1279157228" sldId="399"/>
            <ac:spMk id="54" creationId="{083C9BBD-D862-F2D6-9625-1AFA58832115}"/>
          </ac:spMkLst>
        </pc:spChg>
        <pc:spChg chg="add mod">
          <ac:chgData name="Huy Pham" userId="918db3a1909f15e0" providerId="LiveId" clId="{D8D8130E-B040-4A23-9A32-6F301A92FDF1}" dt="2024-06-10T08:52:56.481" v="669" actId="14100"/>
          <ac:spMkLst>
            <pc:docMk/>
            <pc:sldMk cId="1279157228" sldId="399"/>
            <ac:spMk id="58" creationId="{EDD33746-C67C-EB36-97F6-3C7B4EE3D8C0}"/>
          </ac:spMkLst>
        </pc:spChg>
        <pc:spChg chg="add mod">
          <ac:chgData name="Huy Pham" userId="918db3a1909f15e0" providerId="LiveId" clId="{D8D8130E-B040-4A23-9A32-6F301A92FDF1}" dt="2024-06-10T08:53:01.468" v="675" actId="1038"/>
          <ac:spMkLst>
            <pc:docMk/>
            <pc:sldMk cId="1279157228" sldId="399"/>
            <ac:spMk id="59" creationId="{D3C424C8-5230-EB0C-F852-DE7717911548}"/>
          </ac:spMkLst>
        </pc:spChg>
        <pc:spChg chg="add mod">
          <ac:chgData name="Huy Pham" userId="918db3a1909f15e0" providerId="LiveId" clId="{D8D8130E-B040-4A23-9A32-6F301A92FDF1}" dt="2024-06-10T08:53:23.776" v="681" actId="1076"/>
          <ac:spMkLst>
            <pc:docMk/>
            <pc:sldMk cId="1279157228" sldId="399"/>
            <ac:spMk id="60" creationId="{60443285-D198-4A5B-1A0B-B58854F8E176}"/>
          </ac:spMkLst>
        </pc:spChg>
        <pc:spChg chg="del">
          <ac:chgData name="Huy Pham" userId="918db3a1909f15e0" providerId="LiveId" clId="{D8D8130E-B040-4A23-9A32-6F301A92FDF1}" dt="2024-06-10T08:46:59.261" v="420" actId="478"/>
          <ac:spMkLst>
            <pc:docMk/>
            <pc:sldMk cId="1279157228" sldId="399"/>
            <ac:spMk id="61" creationId="{DA10DB8B-EBBF-73EB-6E2E-4C604BA97633}"/>
          </ac:spMkLst>
        </pc:spChg>
        <pc:spChg chg="del">
          <ac:chgData name="Huy Pham" userId="918db3a1909f15e0" providerId="LiveId" clId="{D8D8130E-B040-4A23-9A32-6F301A92FDF1}" dt="2024-06-10T08:46:59.261" v="420" actId="478"/>
          <ac:spMkLst>
            <pc:docMk/>
            <pc:sldMk cId="1279157228" sldId="399"/>
            <ac:spMk id="62" creationId="{F507D220-743E-E134-CDA0-D6890394F2ED}"/>
          </ac:spMkLst>
        </pc:spChg>
        <pc:spChg chg="del">
          <ac:chgData name="Huy Pham" userId="918db3a1909f15e0" providerId="LiveId" clId="{D8D8130E-B040-4A23-9A32-6F301A92FDF1}" dt="2024-06-10T08:46:59.261" v="420" actId="478"/>
          <ac:spMkLst>
            <pc:docMk/>
            <pc:sldMk cId="1279157228" sldId="399"/>
            <ac:spMk id="63" creationId="{C34761D8-68F3-96D0-9763-EC29FDB4F51F}"/>
          </ac:spMkLst>
        </pc:spChg>
        <pc:spChg chg="del">
          <ac:chgData name="Huy Pham" userId="918db3a1909f15e0" providerId="LiveId" clId="{D8D8130E-B040-4A23-9A32-6F301A92FDF1}" dt="2024-06-10T08:46:59.261" v="420" actId="478"/>
          <ac:spMkLst>
            <pc:docMk/>
            <pc:sldMk cId="1279157228" sldId="399"/>
            <ac:spMk id="64" creationId="{E0FEE6D9-0284-C183-8FAB-3CAF2F888B65}"/>
          </ac:spMkLst>
        </pc:spChg>
        <pc:spChg chg="add mod">
          <ac:chgData name="Huy Pham" userId="918db3a1909f15e0" providerId="LiveId" clId="{D8D8130E-B040-4A23-9A32-6F301A92FDF1}" dt="2024-06-10T08:53:39.496" v="692" actId="1037"/>
          <ac:spMkLst>
            <pc:docMk/>
            <pc:sldMk cId="1279157228" sldId="399"/>
            <ac:spMk id="65" creationId="{13E55D20-CED9-A4BB-D412-1CC1BB97079E}"/>
          </ac:spMkLst>
        </pc:spChg>
        <pc:spChg chg="add mod">
          <ac:chgData name="Huy Pham" userId="918db3a1909f15e0" providerId="LiveId" clId="{D8D8130E-B040-4A23-9A32-6F301A92FDF1}" dt="2024-06-10T08:54:32.662" v="704" actId="6549"/>
          <ac:spMkLst>
            <pc:docMk/>
            <pc:sldMk cId="1279157228" sldId="399"/>
            <ac:spMk id="68" creationId="{C7E51ACE-B8AC-2861-44C4-018F312F7D10}"/>
          </ac:spMkLst>
        </pc:spChg>
        <pc:graphicFrameChg chg="add del mod">
          <ac:chgData name="Huy Pham" userId="918db3a1909f15e0" providerId="LiveId" clId="{D8D8130E-B040-4A23-9A32-6F301A92FDF1}" dt="2024-06-10T08:48:09.690" v="560"/>
          <ac:graphicFrameMkLst>
            <pc:docMk/>
            <pc:sldMk cId="1279157228" sldId="399"/>
            <ac:graphicFrameMk id="28" creationId="{254B2EDF-1DAE-E535-F947-C1146142CCE4}"/>
          </ac:graphicFrameMkLst>
        </pc:graphicFrameChg>
        <pc:graphicFrameChg chg="add del mod">
          <ac:chgData name="Huy Pham" userId="918db3a1909f15e0" providerId="LiveId" clId="{D8D8130E-B040-4A23-9A32-6F301A92FDF1}" dt="2024-06-10T08:48:21.048" v="565"/>
          <ac:graphicFrameMkLst>
            <pc:docMk/>
            <pc:sldMk cId="1279157228" sldId="399"/>
            <ac:graphicFrameMk id="32" creationId="{026BB393-361F-BC4B-A8CB-F5645F2B8EE5}"/>
          </ac:graphicFrameMkLst>
        </pc:graphicFrameChg>
        <pc:graphicFrameChg chg="add del mod">
          <ac:chgData name="Huy Pham" userId="918db3a1909f15e0" providerId="LiveId" clId="{D8D8130E-B040-4A23-9A32-6F301A92FDF1}" dt="2024-06-10T08:48:28.993" v="571"/>
          <ac:graphicFrameMkLst>
            <pc:docMk/>
            <pc:sldMk cId="1279157228" sldId="399"/>
            <ac:graphicFrameMk id="36" creationId="{F16CCFE0-EFDD-6B79-BF90-AE15A6B153BB}"/>
          </ac:graphicFrameMkLst>
        </pc:graphicFrameChg>
        <pc:graphicFrameChg chg="add del mod">
          <ac:chgData name="Huy Pham" userId="918db3a1909f15e0" providerId="LiveId" clId="{D8D8130E-B040-4A23-9A32-6F301A92FDF1}" dt="2024-06-10T08:48:37.260" v="577"/>
          <ac:graphicFrameMkLst>
            <pc:docMk/>
            <pc:sldMk cId="1279157228" sldId="399"/>
            <ac:graphicFrameMk id="40" creationId="{CB91F349-AEE2-3F05-2038-A31E7B1DADBC}"/>
          </ac:graphicFrameMkLst>
        </pc:graphicFrameChg>
        <pc:graphicFrameChg chg="add del mod">
          <ac:chgData name="Huy Pham" userId="918db3a1909f15e0" providerId="LiveId" clId="{D8D8130E-B040-4A23-9A32-6F301A92FDF1}" dt="2024-06-10T08:50:20.719" v="621"/>
          <ac:graphicFrameMkLst>
            <pc:docMk/>
            <pc:sldMk cId="1279157228" sldId="399"/>
            <ac:graphicFrameMk id="44" creationId="{02967883-6321-A324-FC19-AE042BF4DE72}"/>
          </ac:graphicFrameMkLst>
        </pc:graphicFrameChg>
        <pc:graphicFrameChg chg="add del mod">
          <ac:chgData name="Huy Pham" userId="918db3a1909f15e0" providerId="LiveId" clId="{D8D8130E-B040-4A23-9A32-6F301A92FDF1}" dt="2024-06-10T08:51:55.942" v="650"/>
          <ac:graphicFrameMkLst>
            <pc:docMk/>
            <pc:sldMk cId="1279157228" sldId="399"/>
            <ac:graphicFrameMk id="56" creationId="{7BF94877-519C-EF2E-D713-695AA5F09537}"/>
          </ac:graphicFrameMkLst>
        </pc:graphicFrameChg>
        <pc:graphicFrameChg chg="add del mod">
          <ac:chgData name="Huy Pham" userId="918db3a1909f15e0" providerId="LiveId" clId="{D8D8130E-B040-4A23-9A32-6F301A92FDF1}" dt="2024-06-10T08:53:54.570" v="695"/>
          <ac:graphicFrameMkLst>
            <pc:docMk/>
            <pc:sldMk cId="1279157228" sldId="399"/>
            <ac:graphicFrameMk id="66" creationId="{F957AAF6-61F2-5A81-8C8F-007BE2B799CE}"/>
          </ac:graphicFrameMkLst>
        </pc:graphicFrameChg>
        <pc:cxnChg chg="mod">
          <ac:chgData name="Huy Pham" userId="918db3a1909f15e0" providerId="LiveId" clId="{D8D8130E-B040-4A23-9A32-6F301A92FDF1}" dt="2024-06-10T08:45:59.435" v="348" actId="1036"/>
          <ac:cxnSpMkLst>
            <pc:docMk/>
            <pc:sldMk cId="1279157228" sldId="399"/>
            <ac:cxnSpMk id="4" creationId="{3F6DA2E7-C2F3-8C5C-3208-ACEBE52E7FEE}"/>
          </ac:cxnSpMkLst>
        </pc:cxnChg>
        <pc:cxnChg chg="mod">
          <ac:chgData name="Huy Pham" userId="918db3a1909f15e0" providerId="LiveId" clId="{D8D8130E-B040-4A23-9A32-6F301A92FDF1}" dt="2024-06-10T08:46:45.218" v="418" actId="14100"/>
          <ac:cxnSpMkLst>
            <pc:docMk/>
            <pc:sldMk cId="1279157228" sldId="399"/>
            <ac:cxnSpMk id="6" creationId="{76C01D05-14B2-91AD-B23E-DFD75355AA90}"/>
          </ac:cxnSpMkLst>
        </pc:cxnChg>
        <pc:cxnChg chg="mod">
          <ac:chgData name="Huy Pham" userId="918db3a1909f15e0" providerId="LiveId" clId="{D8D8130E-B040-4A23-9A32-6F301A92FDF1}" dt="2024-06-10T08:46:53.009" v="419" actId="14100"/>
          <ac:cxnSpMkLst>
            <pc:docMk/>
            <pc:sldMk cId="1279157228" sldId="399"/>
            <ac:cxnSpMk id="7" creationId="{E5D6FD48-69AE-7C55-465C-19E909645AFF}"/>
          </ac:cxnSpMkLst>
        </pc:cxnChg>
        <pc:cxnChg chg="mod">
          <ac:chgData name="Huy Pham" userId="918db3a1909f15e0" providerId="LiveId" clId="{D8D8130E-B040-4A23-9A32-6F301A92FDF1}" dt="2024-06-10T08:46:12.862" v="407" actId="1038"/>
          <ac:cxnSpMkLst>
            <pc:docMk/>
            <pc:sldMk cId="1279157228" sldId="399"/>
            <ac:cxnSpMk id="8" creationId="{36439BA7-9EF1-EA7D-27D2-863B870EBDEF}"/>
          </ac:cxnSpMkLst>
        </pc:cxnChg>
        <pc:cxnChg chg="del">
          <ac:chgData name="Huy Pham" userId="918db3a1909f15e0" providerId="LiveId" clId="{D8D8130E-B040-4A23-9A32-6F301A92FDF1}" dt="2024-06-10T08:46:59.261" v="420" actId="478"/>
          <ac:cxnSpMkLst>
            <pc:docMk/>
            <pc:sldMk cId="1279157228" sldId="399"/>
            <ac:cxnSpMk id="19" creationId="{98713048-4E1D-A4F8-BBEA-B53B4DFDD35B}"/>
          </ac:cxnSpMkLst>
        </pc:cxnChg>
        <pc:cxnChg chg="del">
          <ac:chgData name="Huy Pham" userId="918db3a1909f15e0" providerId="LiveId" clId="{D8D8130E-B040-4A23-9A32-6F301A92FDF1}" dt="2024-06-10T08:46:59.261" v="420" actId="478"/>
          <ac:cxnSpMkLst>
            <pc:docMk/>
            <pc:sldMk cId="1279157228" sldId="399"/>
            <ac:cxnSpMk id="21" creationId="{981553A5-B9A7-FF21-C4CB-CAF88B57FEF7}"/>
          </ac:cxnSpMkLst>
        </pc:cxnChg>
        <pc:cxnChg chg="del">
          <ac:chgData name="Huy Pham" userId="918db3a1909f15e0" providerId="LiveId" clId="{D8D8130E-B040-4A23-9A32-6F301A92FDF1}" dt="2024-06-10T08:46:59.261" v="420" actId="478"/>
          <ac:cxnSpMkLst>
            <pc:docMk/>
            <pc:sldMk cId="1279157228" sldId="399"/>
            <ac:cxnSpMk id="35" creationId="{D5C1F6AE-358C-DE82-EE83-A0B892B48978}"/>
          </ac:cxnSpMkLst>
        </pc:cxnChg>
        <pc:cxnChg chg="del">
          <ac:chgData name="Huy Pham" userId="918db3a1909f15e0" providerId="LiveId" clId="{D8D8130E-B040-4A23-9A32-6F301A92FDF1}" dt="2024-06-10T08:46:59.261" v="420" actId="478"/>
          <ac:cxnSpMkLst>
            <pc:docMk/>
            <pc:sldMk cId="1279157228" sldId="399"/>
            <ac:cxnSpMk id="38" creationId="{FA75AB38-10C4-5AA7-183E-CAE36FA8EFC5}"/>
          </ac:cxnSpMkLst>
        </pc:cxnChg>
        <pc:cxnChg chg="del">
          <ac:chgData name="Huy Pham" userId="918db3a1909f15e0" providerId="LiveId" clId="{D8D8130E-B040-4A23-9A32-6F301A92FDF1}" dt="2024-06-10T08:46:59.261" v="420" actId="478"/>
          <ac:cxnSpMkLst>
            <pc:docMk/>
            <pc:sldMk cId="1279157228" sldId="399"/>
            <ac:cxnSpMk id="55" creationId="{383A34CE-A058-092D-08DF-D6ED9ED13C66}"/>
          </ac:cxnSpMkLst>
        </pc:cxnChg>
      </pc:sldChg>
      <pc:sldChg chg="modSp mod">
        <pc:chgData name="Huy Pham" userId="918db3a1909f15e0" providerId="LiveId" clId="{D8D8130E-B040-4A23-9A32-6F301A92FDF1}" dt="2024-06-10T08:42:31.012" v="271" actId="14100"/>
        <pc:sldMkLst>
          <pc:docMk/>
          <pc:sldMk cId="234225145" sldId="420"/>
        </pc:sldMkLst>
        <pc:spChg chg="mod">
          <ac:chgData name="Huy Pham" userId="918db3a1909f15e0" providerId="LiveId" clId="{D8D8130E-B040-4A23-9A32-6F301A92FDF1}" dt="2024-06-10T08:42:17.730" v="211" actId="14100"/>
          <ac:spMkLst>
            <pc:docMk/>
            <pc:sldMk cId="234225145" sldId="420"/>
            <ac:spMk id="20" creationId="{0BEC4DEC-E324-3D37-0A52-E9F9902BA3AE}"/>
          </ac:spMkLst>
        </pc:spChg>
        <pc:spChg chg="mod">
          <ac:chgData name="Huy Pham" userId="918db3a1909f15e0" providerId="LiveId" clId="{D8D8130E-B040-4A23-9A32-6F301A92FDF1}" dt="2024-06-10T08:42:26.581" v="270" actId="1038"/>
          <ac:spMkLst>
            <pc:docMk/>
            <pc:sldMk cId="234225145" sldId="420"/>
            <ac:spMk id="23" creationId="{750B007C-F456-EB48-B84D-12FE3C4ADAE3}"/>
          </ac:spMkLst>
        </pc:spChg>
        <pc:spChg chg="mod">
          <ac:chgData name="Huy Pham" userId="918db3a1909f15e0" providerId="LiveId" clId="{D8D8130E-B040-4A23-9A32-6F301A92FDF1}" dt="2024-06-10T08:42:26.581" v="270" actId="1038"/>
          <ac:spMkLst>
            <pc:docMk/>
            <pc:sldMk cId="234225145" sldId="420"/>
            <ac:spMk id="24" creationId="{4A467990-8075-709B-961D-7B79CB67E9F2}"/>
          </ac:spMkLst>
        </pc:spChg>
        <pc:spChg chg="mod">
          <ac:chgData name="Huy Pham" userId="918db3a1909f15e0" providerId="LiveId" clId="{D8D8130E-B040-4A23-9A32-6F301A92FDF1}" dt="2024-06-10T08:42:26.581" v="270" actId="1038"/>
          <ac:spMkLst>
            <pc:docMk/>
            <pc:sldMk cId="234225145" sldId="420"/>
            <ac:spMk id="25" creationId="{697F075D-5711-CCAE-C689-658198E4E99B}"/>
          </ac:spMkLst>
        </pc:spChg>
        <pc:spChg chg="mod">
          <ac:chgData name="Huy Pham" userId="918db3a1909f15e0" providerId="LiveId" clId="{D8D8130E-B040-4A23-9A32-6F301A92FDF1}" dt="2024-06-10T08:42:26.581" v="270" actId="1038"/>
          <ac:spMkLst>
            <pc:docMk/>
            <pc:sldMk cId="234225145" sldId="420"/>
            <ac:spMk id="27" creationId="{D3A3520F-5080-F46A-F864-B3EFDF9DB8D4}"/>
          </ac:spMkLst>
        </pc:spChg>
        <pc:spChg chg="mod">
          <ac:chgData name="Huy Pham" userId="918db3a1909f15e0" providerId="LiveId" clId="{D8D8130E-B040-4A23-9A32-6F301A92FDF1}" dt="2024-06-10T08:42:26.581" v="270" actId="1038"/>
          <ac:spMkLst>
            <pc:docMk/>
            <pc:sldMk cId="234225145" sldId="420"/>
            <ac:spMk id="28" creationId="{34FDFAE4-9425-73CD-DB9D-35F2A4C12055}"/>
          </ac:spMkLst>
        </pc:spChg>
        <pc:spChg chg="mod">
          <ac:chgData name="Huy Pham" userId="918db3a1909f15e0" providerId="LiveId" clId="{D8D8130E-B040-4A23-9A32-6F301A92FDF1}" dt="2024-06-10T08:42:31.012" v="271" actId="14100"/>
          <ac:spMkLst>
            <pc:docMk/>
            <pc:sldMk cId="234225145" sldId="420"/>
            <ac:spMk id="29" creationId="{D66FED42-E33F-417D-F217-2C78A3B354BC}"/>
          </ac:spMkLst>
        </pc:spChg>
        <pc:spChg chg="mod">
          <ac:chgData name="Huy Pham" userId="918db3a1909f15e0" providerId="LiveId" clId="{D8D8130E-B040-4A23-9A32-6F301A92FDF1}" dt="2024-06-10T08:41:38.508" v="131" actId="255"/>
          <ac:spMkLst>
            <pc:docMk/>
            <pc:sldMk cId="234225145" sldId="420"/>
            <ac:spMk id="31" creationId="{8A289471-F631-1434-AD55-9199D93CB4DD}"/>
          </ac:spMkLst>
        </pc:spChg>
        <pc:spChg chg="mod">
          <ac:chgData name="Huy Pham" userId="918db3a1909f15e0" providerId="LiveId" clId="{D8D8130E-B040-4A23-9A32-6F301A92FDF1}" dt="2024-06-10T08:40:39.404" v="1" actId="20577"/>
          <ac:spMkLst>
            <pc:docMk/>
            <pc:sldMk cId="234225145" sldId="420"/>
            <ac:spMk id="37" creationId="{032D6A05-001B-82BE-9235-555491B0E628}"/>
          </ac:spMkLst>
        </pc:spChg>
      </pc:sldChg>
      <pc:sldChg chg="del">
        <pc:chgData name="Huy Pham" userId="918db3a1909f15e0" providerId="LiveId" clId="{D8D8130E-B040-4A23-9A32-6F301A92FDF1}" dt="2024-06-10T09:00:39.680" v="860" actId="47"/>
        <pc:sldMkLst>
          <pc:docMk/>
          <pc:sldMk cId="2454490354" sldId="422"/>
        </pc:sldMkLst>
      </pc:sldChg>
      <pc:sldChg chg="addSp delSp modSp mod">
        <pc:chgData name="Huy Pham" userId="918db3a1909f15e0" providerId="LiveId" clId="{D8D8130E-B040-4A23-9A32-6F301A92FDF1}" dt="2024-06-10T08:44:25.692" v="304" actId="1076"/>
        <pc:sldMkLst>
          <pc:docMk/>
          <pc:sldMk cId="1625968656" sldId="442"/>
        </pc:sldMkLst>
        <pc:spChg chg="add mod">
          <ac:chgData name="Huy Pham" userId="918db3a1909f15e0" providerId="LiveId" clId="{D8D8130E-B040-4A23-9A32-6F301A92FDF1}" dt="2024-06-10T08:42:55.923" v="273"/>
          <ac:spMkLst>
            <pc:docMk/>
            <pc:sldMk cId="1625968656" sldId="442"/>
            <ac:spMk id="2" creationId="{10B2471A-3CAF-A69E-666C-D7EF37D32010}"/>
          </ac:spMkLst>
        </pc:spChg>
        <pc:spChg chg="add mod">
          <ac:chgData name="Huy Pham" userId="918db3a1909f15e0" providerId="LiveId" clId="{D8D8130E-B040-4A23-9A32-6F301A92FDF1}" dt="2024-06-10T08:42:55.923" v="273"/>
          <ac:spMkLst>
            <pc:docMk/>
            <pc:sldMk cId="1625968656" sldId="442"/>
            <ac:spMk id="3" creationId="{16E2D3FD-4C21-94FB-BDCD-372FFA208387}"/>
          </ac:spMkLst>
        </pc:spChg>
        <pc:spChg chg="add mod">
          <ac:chgData name="Huy Pham" userId="918db3a1909f15e0" providerId="LiveId" clId="{D8D8130E-B040-4A23-9A32-6F301A92FDF1}" dt="2024-06-10T08:42:55.923" v="273"/>
          <ac:spMkLst>
            <pc:docMk/>
            <pc:sldMk cId="1625968656" sldId="442"/>
            <ac:spMk id="5" creationId="{C3702253-BADA-FD00-2DC4-782B3FE0A81B}"/>
          </ac:spMkLst>
        </pc:spChg>
        <pc:spChg chg="add mod">
          <ac:chgData name="Huy Pham" userId="918db3a1909f15e0" providerId="LiveId" clId="{D8D8130E-B040-4A23-9A32-6F301A92FDF1}" dt="2024-06-10T08:42:55.923" v="273"/>
          <ac:spMkLst>
            <pc:docMk/>
            <pc:sldMk cId="1625968656" sldId="442"/>
            <ac:spMk id="9" creationId="{8895C181-5ACB-BDFB-207E-C9473723FA8D}"/>
          </ac:spMkLst>
        </pc:spChg>
        <pc:spChg chg="add mod">
          <ac:chgData name="Huy Pham" userId="918db3a1909f15e0" providerId="LiveId" clId="{D8D8130E-B040-4A23-9A32-6F301A92FDF1}" dt="2024-06-10T08:43:33.513" v="287" actId="123"/>
          <ac:spMkLst>
            <pc:docMk/>
            <pc:sldMk cId="1625968656" sldId="442"/>
            <ac:spMk id="12" creationId="{0D4DC4B1-A461-0F48-15B2-C9F95959CE69}"/>
          </ac:spMkLst>
        </pc:spChg>
        <pc:spChg chg="add del">
          <ac:chgData name="Huy Pham" userId="918db3a1909f15e0" providerId="LiveId" clId="{D8D8130E-B040-4A23-9A32-6F301A92FDF1}" dt="2024-06-10T08:43:43.549" v="295"/>
          <ac:spMkLst>
            <pc:docMk/>
            <pc:sldMk cId="1625968656" sldId="442"/>
            <ac:spMk id="15" creationId="{E12D4171-BFAD-67CE-8D2B-C49E57FD2763}"/>
          </ac:spMkLst>
        </pc:spChg>
        <pc:spChg chg="del">
          <ac:chgData name="Huy Pham" userId="918db3a1909f15e0" providerId="LiveId" clId="{D8D8130E-B040-4A23-9A32-6F301A92FDF1}" dt="2024-06-10T08:42:55.157" v="272" actId="478"/>
          <ac:spMkLst>
            <pc:docMk/>
            <pc:sldMk cId="1625968656" sldId="442"/>
            <ac:spMk id="30" creationId="{F2D04F04-5566-63D4-1DE7-9B563F9027EC}"/>
          </ac:spMkLst>
        </pc:spChg>
        <pc:spChg chg="del">
          <ac:chgData name="Huy Pham" userId="918db3a1909f15e0" providerId="LiveId" clId="{D8D8130E-B040-4A23-9A32-6F301A92FDF1}" dt="2024-06-10T08:42:55.157" v="272" actId="478"/>
          <ac:spMkLst>
            <pc:docMk/>
            <pc:sldMk cId="1625968656" sldId="442"/>
            <ac:spMk id="31" creationId="{8A289471-F631-1434-AD55-9199D93CB4DD}"/>
          </ac:spMkLst>
        </pc:spChg>
        <pc:spChg chg="del">
          <ac:chgData name="Huy Pham" userId="918db3a1909f15e0" providerId="LiveId" clId="{D8D8130E-B040-4A23-9A32-6F301A92FDF1}" dt="2024-06-10T08:42:55.157" v="272" actId="478"/>
          <ac:spMkLst>
            <pc:docMk/>
            <pc:sldMk cId="1625968656" sldId="442"/>
            <ac:spMk id="33" creationId="{30792E4A-63F4-048B-9729-75B36CAC5F8A}"/>
          </ac:spMkLst>
        </pc:spChg>
        <pc:spChg chg="del">
          <ac:chgData name="Huy Pham" userId="918db3a1909f15e0" providerId="LiveId" clId="{D8D8130E-B040-4A23-9A32-6F301A92FDF1}" dt="2024-06-10T08:42:55.157" v="272" actId="478"/>
          <ac:spMkLst>
            <pc:docMk/>
            <pc:sldMk cId="1625968656" sldId="442"/>
            <ac:spMk id="37" creationId="{032D6A05-001B-82BE-9235-555491B0E628}"/>
          </ac:spMkLst>
        </pc:spChg>
        <pc:spChg chg="del">
          <ac:chgData name="Huy Pham" userId="918db3a1909f15e0" providerId="LiveId" clId="{D8D8130E-B040-4A23-9A32-6F301A92FDF1}" dt="2024-06-10T08:43:08.530" v="274" actId="478"/>
          <ac:spMkLst>
            <pc:docMk/>
            <pc:sldMk cId="1625968656" sldId="442"/>
            <ac:spMk id="39" creationId="{0F29B41F-3736-686D-B7E9-C541E38916A6}"/>
          </ac:spMkLst>
        </pc:spChg>
        <pc:spChg chg="del">
          <ac:chgData name="Huy Pham" userId="918db3a1909f15e0" providerId="LiveId" clId="{D8D8130E-B040-4A23-9A32-6F301A92FDF1}" dt="2024-06-10T08:43:08.530" v="274" actId="478"/>
          <ac:spMkLst>
            <pc:docMk/>
            <pc:sldMk cId="1625968656" sldId="442"/>
            <ac:spMk id="55" creationId="{0A788B12-C78F-B9E3-0DAB-B0100B06D49C}"/>
          </ac:spMkLst>
        </pc:spChg>
        <pc:spChg chg="del">
          <ac:chgData name="Huy Pham" userId="918db3a1909f15e0" providerId="LiveId" clId="{D8D8130E-B040-4A23-9A32-6F301A92FDF1}" dt="2024-06-10T08:43:08.530" v="274" actId="478"/>
          <ac:spMkLst>
            <pc:docMk/>
            <pc:sldMk cId="1625968656" sldId="442"/>
            <ac:spMk id="59" creationId="{D0FEBB3D-1DDD-995B-A4C7-9E8E1EB280A7}"/>
          </ac:spMkLst>
        </pc:spChg>
        <pc:spChg chg="del">
          <ac:chgData name="Huy Pham" userId="918db3a1909f15e0" providerId="LiveId" clId="{D8D8130E-B040-4A23-9A32-6F301A92FDF1}" dt="2024-06-10T08:43:08.530" v="274" actId="478"/>
          <ac:spMkLst>
            <pc:docMk/>
            <pc:sldMk cId="1625968656" sldId="442"/>
            <ac:spMk id="60" creationId="{D8DD38FD-5202-DE91-DB5A-0C4E5B0D1DCD}"/>
          </ac:spMkLst>
        </pc:spChg>
        <pc:spChg chg="del">
          <ac:chgData name="Huy Pham" userId="918db3a1909f15e0" providerId="LiveId" clId="{D8D8130E-B040-4A23-9A32-6F301A92FDF1}" dt="2024-06-10T08:43:08.530" v="274" actId="478"/>
          <ac:spMkLst>
            <pc:docMk/>
            <pc:sldMk cId="1625968656" sldId="442"/>
            <ac:spMk id="63" creationId="{D8DD1A5A-76EB-2F39-C00E-683823950B8D}"/>
          </ac:spMkLst>
        </pc:spChg>
        <pc:spChg chg="del">
          <ac:chgData name="Huy Pham" userId="918db3a1909f15e0" providerId="LiveId" clId="{D8D8130E-B040-4A23-9A32-6F301A92FDF1}" dt="2024-06-10T08:43:08.530" v="274" actId="478"/>
          <ac:spMkLst>
            <pc:docMk/>
            <pc:sldMk cId="1625968656" sldId="442"/>
            <ac:spMk id="64" creationId="{89D832BF-CF59-0E10-7BED-A3B1DEB83F15}"/>
          </ac:spMkLst>
        </pc:spChg>
        <pc:spChg chg="del">
          <ac:chgData name="Huy Pham" userId="918db3a1909f15e0" providerId="LiveId" clId="{D8D8130E-B040-4A23-9A32-6F301A92FDF1}" dt="2024-06-10T08:43:08.530" v="274" actId="478"/>
          <ac:spMkLst>
            <pc:docMk/>
            <pc:sldMk cId="1625968656" sldId="442"/>
            <ac:spMk id="65" creationId="{9F25D8A8-046F-3318-A90F-797C0C55CE70}"/>
          </ac:spMkLst>
        </pc:spChg>
        <pc:spChg chg="del">
          <ac:chgData name="Huy Pham" userId="918db3a1909f15e0" providerId="LiveId" clId="{D8D8130E-B040-4A23-9A32-6F301A92FDF1}" dt="2024-06-10T08:43:08.530" v="274" actId="478"/>
          <ac:spMkLst>
            <pc:docMk/>
            <pc:sldMk cId="1625968656" sldId="442"/>
            <ac:spMk id="68" creationId="{5C39301B-852B-C21E-EFF1-11B516C89FC6}"/>
          </ac:spMkLst>
        </pc:spChg>
        <pc:spChg chg="del">
          <ac:chgData name="Huy Pham" userId="918db3a1909f15e0" providerId="LiveId" clId="{D8D8130E-B040-4A23-9A32-6F301A92FDF1}" dt="2024-06-10T08:43:08.530" v="274" actId="478"/>
          <ac:spMkLst>
            <pc:docMk/>
            <pc:sldMk cId="1625968656" sldId="442"/>
            <ac:spMk id="70" creationId="{1A53AD75-6B07-CD2E-8787-9E1E1C22C702}"/>
          </ac:spMkLst>
        </pc:spChg>
        <pc:spChg chg="del">
          <ac:chgData name="Huy Pham" userId="918db3a1909f15e0" providerId="LiveId" clId="{D8D8130E-B040-4A23-9A32-6F301A92FDF1}" dt="2024-06-10T08:43:08.530" v="274" actId="478"/>
          <ac:spMkLst>
            <pc:docMk/>
            <pc:sldMk cId="1625968656" sldId="442"/>
            <ac:spMk id="72" creationId="{52FBF518-AFF4-888F-11B4-E680850F7199}"/>
          </ac:spMkLst>
        </pc:spChg>
        <pc:graphicFrameChg chg="add del mod">
          <ac:chgData name="Huy Pham" userId="918db3a1909f15e0" providerId="LiveId" clId="{D8D8130E-B040-4A23-9A32-6F301A92FDF1}" dt="2024-06-10T08:43:09.896" v="277"/>
          <ac:graphicFrameMkLst>
            <pc:docMk/>
            <pc:sldMk cId="1625968656" sldId="442"/>
            <ac:graphicFrameMk id="10" creationId="{ACF3069D-7322-C308-D4A0-CA9495BA1492}"/>
          </ac:graphicFrameMkLst>
        </pc:graphicFrameChg>
        <pc:graphicFrameChg chg="add del mod">
          <ac:chgData name="Huy Pham" userId="918db3a1909f15e0" providerId="LiveId" clId="{D8D8130E-B040-4A23-9A32-6F301A92FDF1}" dt="2024-06-10T08:43:43.549" v="295"/>
          <ac:graphicFrameMkLst>
            <pc:docMk/>
            <pc:sldMk cId="1625968656" sldId="442"/>
            <ac:graphicFrameMk id="13" creationId="{D3FADDB5-1E0B-7537-BBF2-FF6811887506}"/>
          </ac:graphicFrameMkLst>
        </pc:graphicFrameChg>
        <pc:picChg chg="add del mod">
          <ac:chgData name="Huy Pham" userId="918db3a1909f15e0" providerId="LiveId" clId="{D8D8130E-B040-4A23-9A32-6F301A92FDF1}" dt="2024-06-10T08:44:16.168" v="300" actId="478"/>
          <ac:picMkLst>
            <pc:docMk/>
            <pc:sldMk cId="1625968656" sldId="442"/>
            <ac:picMk id="16" creationId="{4348EC87-AFDD-08BE-EE6F-7F75C2B64455}"/>
          </ac:picMkLst>
        </pc:picChg>
        <pc:picChg chg="add mod">
          <ac:chgData name="Huy Pham" userId="918db3a1909f15e0" providerId="LiveId" clId="{D8D8130E-B040-4A23-9A32-6F301A92FDF1}" dt="2024-06-10T08:44:25.692" v="304" actId="1076"/>
          <ac:picMkLst>
            <pc:docMk/>
            <pc:sldMk cId="1625968656" sldId="442"/>
            <ac:picMk id="17" creationId="{4E0F36A6-2110-2E85-C29A-8D19EC4CE27C}"/>
          </ac:picMkLst>
        </pc:picChg>
        <pc:cxnChg chg="add mod">
          <ac:chgData name="Huy Pham" userId="918db3a1909f15e0" providerId="LiveId" clId="{D8D8130E-B040-4A23-9A32-6F301A92FDF1}" dt="2024-06-10T08:42:55.923" v="273"/>
          <ac:cxnSpMkLst>
            <pc:docMk/>
            <pc:sldMk cId="1625968656" sldId="442"/>
            <ac:cxnSpMk id="4" creationId="{16A7E611-1168-B311-BEC7-25CEB10279A7}"/>
          </ac:cxnSpMkLst>
        </pc:cxnChg>
        <pc:cxnChg chg="add mod">
          <ac:chgData name="Huy Pham" userId="918db3a1909f15e0" providerId="LiveId" clId="{D8D8130E-B040-4A23-9A32-6F301A92FDF1}" dt="2024-06-10T08:42:55.923" v="273"/>
          <ac:cxnSpMkLst>
            <pc:docMk/>
            <pc:sldMk cId="1625968656" sldId="442"/>
            <ac:cxnSpMk id="6" creationId="{FCA7EF92-D320-7CF7-B098-790541EEE9F8}"/>
          </ac:cxnSpMkLst>
        </pc:cxnChg>
        <pc:cxnChg chg="add mod">
          <ac:chgData name="Huy Pham" userId="918db3a1909f15e0" providerId="LiveId" clId="{D8D8130E-B040-4A23-9A32-6F301A92FDF1}" dt="2024-06-10T08:42:55.923" v="273"/>
          <ac:cxnSpMkLst>
            <pc:docMk/>
            <pc:sldMk cId="1625968656" sldId="442"/>
            <ac:cxnSpMk id="7" creationId="{801A32D0-F2BF-D93C-AFE0-5B8AB888C913}"/>
          </ac:cxnSpMkLst>
        </pc:cxnChg>
        <pc:cxnChg chg="add mod">
          <ac:chgData name="Huy Pham" userId="918db3a1909f15e0" providerId="LiveId" clId="{D8D8130E-B040-4A23-9A32-6F301A92FDF1}" dt="2024-06-10T08:42:55.923" v="273"/>
          <ac:cxnSpMkLst>
            <pc:docMk/>
            <pc:sldMk cId="1625968656" sldId="442"/>
            <ac:cxnSpMk id="8" creationId="{FBEE8D6E-B3D3-6194-F240-82EDFFAC8234}"/>
          </ac:cxnSpMkLst>
        </pc:cxnChg>
        <pc:cxnChg chg="del">
          <ac:chgData name="Huy Pham" userId="918db3a1909f15e0" providerId="LiveId" clId="{D8D8130E-B040-4A23-9A32-6F301A92FDF1}" dt="2024-06-10T08:42:55.157" v="272" actId="478"/>
          <ac:cxnSpMkLst>
            <pc:docMk/>
            <pc:sldMk cId="1625968656" sldId="442"/>
            <ac:cxnSpMk id="32" creationId="{4C89B063-6AF8-BE26-A57A-A13E9F46271D}"/>
          </ac:cxnSpMkLst>
        </pc:cxnChg>
        <pc:cxnChg chg="del">
          <ac:chgData name="Huy Pham" userId="918db3a1909f15e0" providerId="LiveId" clId="{D8D8130E-B040-4A23-9A32-6F301A92FDF1}" dt="2024-06-10T08:42:55.157" v="272" actId="478"/>
          <ac:cxnSpMkLst>
            <pc:docMk/>
            <pc:sldMk cId="1625968656" sldId="442"/>
            <ac:cxnSpMk id="34" creationId="{BCBA2B30-D727-D95D-56FD-2DA5A9842377}"/>
          </ac:cxnSpMkLst>
        </pc:cxnChg>
        <pc:cxnChg chg="del">
          <ac:chgData name="Huy Pham" userId="918db3a1909f15e0" providerId="LiveId" clId="{D8D8130E-B040-4A23-9A32-6F301A92FDF1}" dt="2024-06-10T08:42:55.157" v="272" actId="478"/>
          <ac:cxnSpMkLst>
            <pc:docMk/>
            <pc:sldMk cId="1625968656" sldId="442"/>
            <ac:cxnSpMk id="35" creationId="{CB713C04-68F7-B42B-17A6-9CA68AA944C6}"/>
          </ac:cxnSpMkLst>
        </pc:cxnChg>
        <pc:cxnChg chg="del">
          <ac:chgData name="Huy Pham" userId="918db3a1909f15e0" providerId="LiveId" clId="{D8D8130E-B040-4A23-9A32-6F301A92FDF1}" dt="2024-06-10T08:42:55.157" v="272" actId="478"/>
          <ac:cxnSpMkLst>
            <pc:docMk/>
            <pc:sldMk cId="1625968656" sldId="442"/>
            <ac:cxnSpMk id="36" creationId="{F5818681-7B36-5A81-8C1C-406F2A3FF3D7}"/>
          </ac:cxnSpMkLst>
        </pc:cxnChg>
        <pc:cxnChg chg="del">
          <ac:chgData name="Huy Pham" userId="918db3a1909f15e0" providerId="LiveId" clId="{D8D8130E-B040-4A23-9A32-6F301A92FDF1}" dt="2024-06-10T08:43:08.530" v="274" actId="478"/>
          <ac:cxnSpMkLst>
            <pc:docMk/>
            <pc:sldMk cId="1625968656" sldId="442"/>
            <ac:cxnSpMk id="61" creationId="{0DF32962-84E7-E492-4406-46C277AAC40F}"/>
          </ac:cxnSpMkLst>
        </pc:cxnChg>
        <pc:cxnChg chg="del">
          <ac:chgData name="Huy Pham" userId="918db3a1909f15e0" providerId="LiveId" clId="{D8D8130E-B040-4A23-9A32-6F301A92FDF1}" dt="2024-06-10T08:43:08.530" v="274" actId="478"/>
          <ac:cxnSpMkLst>
            <pc:docMk/>
            <pc:sldMk cId="1625968656" sldId="442"/>
            <ac:cxnSpMk id="62" creationId="{7E385AC4-7E4F-C7F0-6ABF-212E59762AE9}"/>
          </ac:cxnSpMkLst>
        </pc:cxnChg>
      </pc:sldChg>
      <pc:sldChg chg="del">
        <pc:chgData name="Huy Pham" userId="918db3a1909f15e0" providerId="LiveId" clId="{D8D8130E-B040-4A23-9A32-6F301A92FDF1}" dt="2024-06-12T08:10:28.986" v="5526" actId="47"/>
        <pc:sldMkLst>
          <pc:docMk/>
          <pc:sldMk cId="3733934613" sldId="443"/>
        </pc:sldMkLst>
      </pc:sldChg>
      <pc:sldChg chg="del">
        <pc:chgData name="Huy Pham" userId="918db3a1909f15e0" providerId="LiveId" clId="{D8D8130E-B040-4A23-9A32-6F301A92FDF1}" dt="2024-06-12T08:10:26.971" v="5525" actId="47"/>
        <pc:sldMkLst>
          <pc:docMk/>
          <pc:sldMk cId="1592133991" sldId="444"/>
        </pc:sldMkLst>
      </pc:sldChg>
      <pc:sldChg chg="del">
        <pc:chgData name="Huy Pham" userId="918db3a1909f15e0" providerId="LiveId" clId="{D8D8130E-B040-4A23-9A32-6F301A92FDF1}" dt="2024-06-12T08:10:25.863" v="5524" actId="47"/>
        <pc:sldMkLst>
          <pc:docMk/>
          <pc:sldMk cId="120631342" sldId="445"/>
        </pc:sldMkLst>
      </pc:sldChg>
      <pc:sldChg chg="del">
        <pc:chgData name="Huy Pham" userId="918db3a1909f15e0" providerId="LiveId" clId="{D8D8130E-B040-4A23-9A32-6F301A92FDF1}" dt="2024-06-10T09:00:45.662" v="874" actId="47"/>
        <pc:sldMkLst>
          <pc:docMk/>
          <pc:sldMk cId="1543911985" sldId="446"/>
        </pc:sldMkLst>
      </pc:sldChg>
      <pc:sldChg chg="del">
        <pc:chgData name="Huy Pham" userId="918db3a1909f15e0" providerId="LiveId" clId="{D8D8130E-B040-4A23-9A32-6F301A92FDF1}" dt="2024-06-10T09:00:45.388" v="873" actId="47"/>
        <pc:sldMkLst>
          <pc:docMk/>
          <pc:sldMk cId="3556817099" sldId="447"/>
        </pc:sldMkLst>
      </pc:sldChg>
      <pc:sldChg chg="del">
        <pc:chgData name="Huy Pham" userId="918db3a1909f15e0" providerId="LiveId" clId="{D8D8130E-B040-4A23-9A32-6F301A92FDF1}" dt="2024-06-10T09:00:45.267" v="872" actId="47"/>
        <pc:sldMkLst>
          <pc:docMk/>
          <pc:sldMk cId="4178243935" sldId="448"/>
        </pc:sldMkLst>
      </pc:sldChg>
      <pc:sldChg chg="del">
        <pc:chgData name="Huy Pham" userId="918db3a1909f15e0" providerId="LiveId" clId="{D8D8130E-B040-4A23-9A32-6F301A92FDF1}" dt="2024-06-10T09:00:45.128" v="871" actId="47"/>
        <pc:sldMkLst>
          <pc:docMk/>
          <pc:sldMk cId="3455185616" sldId="449"/>
        </pc:sldMkLst>
      </pc:sldChg>
      <pc:sldChg chg="del">
        <pc:chgData name="Huy Pham" userId="918db3a1909f15e0" providerId="LiveId" clId="{D8D8130E-B040-4A23-9A32-6F301A92FDF1}" dt="2024-06-10T09:00:44.943" v="870" actId="47"/>
        <pc:sldMkLst>
          <pc:docMk/>
          <pc:sldMk cId="4211675963" sldId="450"/>
        </pc:sldMkLst>
      </pc:sldChg>
      <pc:sldChg chg="del">
        <pc:chgData name="Huy Pham" userId="918db3a1909f15e0" providerId="LiveId" clId="{D8D8130E-B040-4A23-9A32-6F301A92FDF1}" dt="2024-06-10T09:00:44.256" v="869" actId="47"/>
        <pc:sldMkLst>
          <pc:docMk/>
          <pc:sldMk cId="3499520248" sldId="451"/>
        </pc:sldMkLst>
      </pc:sldChg>
      <pc:sldChg chg="del">
        <pc:chgData name="Huy Pham" userId="918db3a1909f15e0" providerId="LiveId" clId="{D8D8130E-B040-4A23-9A32-6F301A92FDF1}" dt="2024-06-10T09:00:41.486" v="864" actId="47"/>
        <pc:sldMkLst>
          <pc:docMk/>
          <pc:sldMk cId="3932179014" sldId="452"/>
        </pc:sldMkLst>
      </pc:sldChg>
      <pc:sldChg chg="del">
        <pc:chgData name="Huy Pham" userId="918db3a1909f15e0" providerId="LiveId" clId="{D8D8130E-B040-4A23-9A32-6F301A92FDF1}" dt="2024-06-10T09:00:41.294" v="863" actId="47"/>
        <pc:sldMkLst>
          <pc:docMk/>
          <pc:sldMk cId="3067909804" sldId="453"/>
        </pc:sldMkLst>
      </pc:sldChg>
      <pc:sldChg chg="del">
        <pc:chgData name="Huy Pham" userId="918db3a1909f15e0" providerId="LiveId" clId="{D8D8130E-B040-4A23-9A32-6F301A92FDF1}" dt="2024-06-10T09:00:42.417" v="866" actId="47"/>
        <pc:sldMkLst>
          <pc:docMk/>
          <pc:sldMk cId="413798045" sldId="454"/>
        </pc:sldMkLst>
      </pc:sldChg>
      <pc:sldChg chg="del">
        <pc:chgData name="Huy Pham" userId="918db3a1909f15e0" providerId="LiveId" clId="{D8D8130E-B040-4A23-9A32-6F301A92FDF1}" dt="2024-06-10T09:00:41.771" v="865" actId="47"/>
        <pc:sldMkLst>
          <pc:docMk/>
          <pc:sldMk cId="1789226041" sldId="455"/>
        </pc:sldMkLst>
      </pc:sldChg>
      <pc:sldChg chg="del">
        <pc:chgData name="Huy Pham" userId="918db3a1909f15e0" providerId="LiveId" clId="{D8D8130E-B040-4A23-9A32-6F301A92FDF1}" dt="2024-06-10T09:00:44.112" v="868" actId="47"/>
        <pc:sldMkLst>
          <pc:docMk/>
          <pc:sldMk cId="2252638529" sldId="457"/>
        </pc:sldMkLst>
      </pc:sldChg>
      <pc:sldChg chg="del">
        <pc:chgData name="Huy Pham" userId="918db3a1909f15e0" providerId="LiveId" clId="{D8D8130E-B040-4A23-9A32-6F301A92FDF1}" dt="2024-06-10T09:00:43.841" v="867" actId="47"/>
        <pc:sldMkLst>
          <pc:docMk/>
          <pc:sldMk cId="2727234574" sldId="458"/>
        </pc:sldMkLst>
      </pc:sldChg>
      <pc:sldChg chg="del">
        <pc:chgData name="Huy Pham" userId="918db3a1909f15e0" providerId="LiveId" clId="{D8D8130E-B040-4A23-9A32-6F301A92FDF1}" dt="2024-06-10T09:00:40.852" v="862" actId="47"/>
        <pc:sldMkLst>
          <pc:docMk/>
          <pc:sldMk cId="3345545355" sldId="459"/>
        </pc:sldMkLst>
      </pc:sldChg>
      <pc:sldChg chg="del">
        <pc:chgData name="Huy Pham" userId="918db3a1909f15e0" providerId="LiveId" clId="{D8D8130E-B040-4A23-9A32-6F301A92FDF1}" dt="2024-06-10T09:00:40.481" v="861" actId="47"/>
        <pc:sldMkLst>
          <pc:docMk/>
          <pc:sldMk cId="4197599992" sldId="460"/>
        </pc:sldMkLst>
      </pc:sldChg>
      <pc:sldChg chg="addSp delSp modSp add mod modAnim">
        <pc:chgData name="Huy Pham" userId="918db3a1909f15e0" providerId="LiveId" clId="{D8D8130E-B040-4A23-9A32-6F301A92FDF1}" dt="2024-06-10T09:09:22.898" v="1080"/>
        <pc:sldMkLst>
          <pc:docMk/>
          <pc:sldMk cId="3112957901" sldId="461"/>
        </pc:sldMkLst>
        <pc:spChg chg="add mod">
          <ac:chgData name="Huy Pham" userId="918db3a1909f15e0" providerId="LiveId" clId="{D8D8130E-B040-4A23-9A32-6F301A92FDF1}" dt="2024-06-10T08:55:46.334" v="717" actId="14100"/>
          <ac:spMkLst>
            <pc:docMk/>
            <pc:sldMk cId="3112957901" sldId="461"/>
            <ac:spMk id="21" creationId="{F22D618F-75A9-3677-499C-25DDE60049CC}"/>
          </ac:spMkLst>
        </pc:spChg>
        <pc:spChg chg="add mod">
          <ac:chgData name="Huy Pham" userId="918db3a1909f15e0" providerId="LiveId" clId="{D8D8130E-B040-4A23-9A32-6F301A92FDF1}" dt="2024-06-10T08:56:42.407" v="734" actId="1076"/>
          <ac:spMkLst>
            <pc:docMk/>
            <pc:sldMk cId="3112957901" sldId="461"/>
            <ac:spMk id="24" creationId="{86F394B2-9501-5B5B-E7C0-E0247673AAA4}"/>
          </ac:spMkLst>
        </pc:spChg>
        <pc:spChg chg="add mod">
          <ac:chgData name="Huy Pham" userId="918db3a1909f15e0" providerId="LiveId" clId="{D8D8130E-B040-4A23-9A32-6F301A92FDF1}" dt="2024-06-10T08:56:58.990" v="753" actId="1035"/>
          <ac:spMkLst>
            <pc:docMk/>
            <pc:sldMk cId="3112957901" sldId="461"/>
            <ac:spMk id="25" creationId="{CED1591F-161B-8C12-C36D-9C4F00827A66}"/>
          </ac:spMkLst>
        </pc:spChg>
        <pc:spChg chg="add">
          <ac:chgData name="Huy Pham" userId="918db3a1909f15e0" providerId="LiveId" clId="{D8D8130E-B040-4A23-9A32-6F301A92FDF1}" dt="2024-06-10T08:57:07.364" v="757"/>
          <ac:spMkLst>
            <pc:docMk/>
            <pc:sldMk cId="3112957901" sldId="461"/>
            <ac:spMk id="27" creationId="{4047DD75-A036-ACB3-4D9E-E461B8274ECC}"/>
          </ac:spMkLst>
        </pc:spChg>
        <pc:spChg chg="add">
          <ac:chgData name="Huy Pham" userId="918db3a1909f15e0" providerId="LiveId" clId="{D8D8130E-B040-4A23-9A32-6F301A92FDF1}" dt="2024-06-10T08:57:07.364" v="757"/>
          <ac:spMkLst>
            <pc:docMk/>
            <pc:sldMk cId="3112957901" sldId="461"/>
            <ac:spMk id="29" creationId="{B1EECA8E-410B-4BF5-472A-E96D1A080E2E}"/>
          </ac:spMkLst>
        </pc:spChg>
        <pc:spChg chg="del">
          <ac:chgData name="Huy Pham" userId="918db3a1909f15e0" providerId="LiveId" clId="{D8D8130E-B040-4A23-9A32-6F301A92FDF1}" dt="2024-06-10T08:55:11.894" v="706" actId="478"/>
          <ac:spMkLst>
            <pc:docMk/>
            <pc:sldMk cId="3112957901" sldId="461"/>
            <ac:spMk id="31" creationId="{355DAFB5-D5FA-8EA3-6AE5-8B1735B07C42}"/>
          </ac:spMkLst>
        </pc:spChg>
        <pc:spChg chg="add mod">
          <ac:chgData name="Huy Pham" userId="918db3a1909f15e0" providerId="LiveId" clId="{D8D8130E-B040-4A23-9A32-6F301A92FDF1}" dt="2024-06-10T08:57:58.723" v="776" actId="1076"/>
          <ac:spMkLst>
            <pc:docMk/>
            <pc:sldMk cId="3112957901" sldId="461"/>
            <ac:spMk id="33" creationId="{896B2FA1-6FA1-58B6-2EBE-00DFAF0F4FE4}"/>
          </ac:spMkLst>
        </pc:spChg>
        <pc:spChg chg="del">
          <ac:chgData name="Huy Pham" userId="918db3a1909f15e0" providerId="LiveId" clId="{D8D8130E-B040-4A23-9A32-6F301A92FDF1}" dt="2024-06-10T08:55:11.894" v="706" actId="478"/>
          <ac:spMkLst>
            <pc:docMk/>
            <pc:sldMk cId="3112957901" sldId="461"/>
            <ac:spMk id="34" creationId="{605F3BA2-B55C-7438-FD45-D7D5F106B945}"/>
          </ac:spMkLst>
        </pc:spChg>
        <pc:spChg chg="add mod">
          <ac:chgData name="Huy Pham" userId="918db3a1909f15e0" providerId="LiveId" clId="{D8D8130E-B040-4A23-9A32-6F301A92FDF1}" dt="2024-06-10T08:59:17.519" v="831" actId="1036"/>
          <ac:spMkLst>
            <pc:docMk/>
            <pc:sldMk cId="3112957901" sldId="461"/>
            <ac:spMk id="37" creationId="{D5964226-5A16-2081-37A5-D4D11A1D9913}"/>
          </ac:spMkLst>
        </pc:spChg>
        <pc:spChg chg="del">
          <ac:chgData name="Huy Pham" userId="918db3a1909f15e0" providerId="LiveId" clId="{D8D8130E-B040-4A23-9A32-6F301A92FDF1}" dt="2024-06-10T08:55:11.894" v="706" actId="478"/>
          <ac:spMkLst>
            <pc:docMk/>
            <pc:sldMk cId="3112957901" sldId="461"/>
            <ac:spMk id="39" creationId="{01CC0579-B212-1D75-53D2-3CC5AEE2AD73}"/>
          </ac:spMkLst>
        </pc:spChg>
        <pc:spChg chg="add mod">
          <ac:chgData name="Huy Pham" userId="918db3a1909f15e0" providerId="LiveId" clId="{D8D8130E-B040-4A23-9A32-6F301A92FDF1}" dt="2024-06-10T08:59:12.634" v="819" actId="1036"/>
          <ac:spMkLst>
            <pc:docMk/>
            <pc:sldMk cId="3112957901" sldId="461"/>
            <ac:spMk id="41" creationId="{586DA311-0135-58C2-AD00-74C6013EFE1E}"/>
          </ac:spMkLst>
        </pc:spChg>
        <pc:spChg chg="del">
          <ac:chgData name="Huy Pham" userId="918db3a1909f15e0" providerId="LiveId" clId="{D8D8130E-B040-4A23-9A32-6F301A92FDF1}" dt="2024-06-10T08:55:11.894" v="706" actId="478"/>
          <ac:spMkLst>
            <pc:docMk/>
            <pc:sldMk cId="3112957901" sldId="461"/>
            <ac:spMk id="42" creationId="{BB766369-5FAB-216A-9167-F01F8BB64E7D}"/>
          </ac:spMkLst>
        </pc:spChg>
        <pc:spChg chg="del">
          <ac:chgData name="Huy Pham" userId="918db3a1909f15e0" providerId="LiveId" clId="{D8D8130E-B040-4A23-9A32-6F301A92FDF1}" dt="2024-06-10T08:55:11.894" v="706" actId="478"/>
          <ac:spMkLst>
            <pc:docMk/>
            <pc:sldMk cId="3112957901" sldId="461"/>
            <ac:spMk id="43" creationId="{798E6F8A-F993-9DD8-A854-D94D460A5700}"/>
          </ac:spMkLst>
        </pc:spChg>
        <pc:spChg chg="del">
          <ac:chgData name="Huy Pham" userId="918db3a1909f15e0" providerId="LiveId" clId="{D8D8130E-B040-4A23-9A32-6F301A92FDF1}" dt="2024-06-10T08:55:11.894" v="706" actId="478"/>
          <ac:spMkLst>
            <pc:docMk/>
            <pc:sldMk cId="3112957901" sldId="461"/>
            <ac:spMk id="47" creationId="{5C6A199E-79AB-EC7F-01F3-7020BC106B2A}"/>
          </ac:spMkLst>
        </pc:spChg>
        <pc:spChg chg="del">
          <ac:chgData name="Huy Pham" userId="918db3a1909f15e0" providerId="LiveId" clId="{D8D8130E-B040-4A23-9A32-6F301A92FDF1}" dt="2024-06-10T08:55:11.894" v="706" actId="478"/>
          <ac:spMkLst>
            <pc:docMk/>
            <pc:sldMk cId="3112957901" sldId="461"/>
            <ac:spMk id="48" creationId="{098CA1E1-484C-2DF0-F229-1392F2EA21BB}"/>
          </ac:spMkLst>
        </pc:spChg>
        <pc:spChg chg="del">
          <ac:chgData name="Huy Pham" userId="918db3a1909f15e0" providerId="LiveId" clId="{D8D8130E-B040-4A23-9A32-6F301A92FDF1}" dt="2024-06-10T08:55:11.894" v="706" actId="478"/>
          <ac:spMkLst>
            <pc:docMk/>
            <pc:sldMk cId="3112957901" sldId="461"/>
            <ac:spMk id="52" creationId="{B31644FF-7268-7166-15E9-1179EF5AE16A}"/>
          </ac:spMkLst>
        </pc:spChg>
        <pc:spChg chg="del">
          <ac:chgData name="Huy Pham" userId="918db3a1909f15e0" providerId="LiveId" clId="{D8D8130E-B040-4A23-9A32-6F301A92FDF1}" dt="2024-06-10T08:55:11.894" v="706" actId="478"/>
          <ac:spMkLst>
            <pc:docMk/>
            <pc:sldMk cId="3112957901" sldId="461"/>
            <ac:spMk id="58" creationId="{EDD33746-C67C-EB36-97F6-3C7B4EE3D8C0}"/>
          </ac:spMkLst>
        </pc:spChg>
        <pc:spChg chg="del">
          <ac:chgData name="Huy Pham" userId="918db3a1909f15e0" providerId="LiveId" clId="{D8D8130E-B040-4A23-9A32-6F301A92FDF1}" dt="2024-06-10T08:55:11.894" v="706" actId="478"/>
          <ac:spMkLst>
            <pc:docMk/>
            <pc:sldMk cId="3112957901" sldId="461"/>
            <ac:spMk id="59" creationId="{D3C424C8-5230-EB0C-F852-DE7717911548}"/>
          </ac:spMkLst>
        </pc:spChg>
        <pc:spChg chg="del">
          <ac:chgData name="Huy Pham" userId="918db3a1909f15e0" providerId="LiveId" clId="{D8D8130E-B040-4A23-9A32-6F301A92FDF1}" dt="2024-06-10T08:55:11.894" v="706" actId="478"/>
          <ac:spMkLst>
            <pc:docMk/>
            <pc:sldMk cId="3112957901" sldId="461"/>
            <ac:spMk id="60" creationId="{60443285-D198-4A5B-1A0B-B58854F8E176}"/>
          </ac:spMkLst>
        </pc:spChg>
        <pc:spChg chg="del">
          <ac:chgData name="Huy Pham" userId="918db3a1909f15e0" providerId="LiveId" clId="{D8D8130E-B040-4A23-9A32-6F301A92FDF1}" dt="2024-06-10T08:55:11.894" v="706" actId="478"/>
          <ac:spMkLst>
            <pc:docMk/>
            <pc:sldMk cId="3112957901" sldId="461"/>
            <ac:spMk id="65" creationId="{13E55D20-CED9-A4BB-D412-1CC1BB97079E}"/>
          </ac:spMkLst>
        </pc:spChg>
        <pc:spChg chg="mod">
          <ac:chgData name="Huy Pham" userId="918db3a1909f15e0" providerId="LiveId" clId="{D8D8130E-B040-4A23-9A32-6F301A92FDF1}" dt="2024-06-10T08:55:50.492" v="721" actId="1035"/>
          <ac:spMkLst>
            <pc:docMk/>
            <pc:sldMk cId="3112957901" sldId="461"/>
            <ac:spMk id="68" creationId="{C7E51ACE-B8AC-2861-44C4-018F312F7D10}"/>
          </ac:spMkLst>
        </pc:spChg>
        <pc:graphicFrameChg chg="add del mod">
          <ac:chgData name="Huy Pham" userId="918db3a1909f15e0" providerId="LiveId" clId="{D8D8130E-B040-4A23-9A32-6F301A92FDF1}" dt="2024-06-10T08:55:24.214" v="710"/>
          <ac:graphicFrameMkLst>
            <pc:docMk/>
            <pc:sldMk cId="3112957901" sldId="461"/>
            <ac:graphicFrameMk id="19" creationId="{6C29FC59-567C-0648-551A-56D8C1FC37C2}"/>
          </ac:graphicFrameMkLst>
        </pc:graphicFrameChg>
        <pc:graphicFrameChg chg="add del mod">
          <ac:chgData name="Huy Pham" userId="918db3a1909f15e0" providerId="LiveId" clId="{D8D8130E-B040-4A23-9A32-6F301A92FDF1}" dt="2024-06-10T08:56:02.626" v="724"/>
          <ac:graphicFrameMkLst>
            <pc:docMk/>
            <pc:sldMk cId="3112957901" sldId="461"/>
            <ac:graphicFrameMk id="22" creationId="{CABB04DF-0D51-067A-6550-5F6893D5B155}"/>
          </ac:graphicFrameMkLst>
        </pc:graphicFrameChg>
        <pc:graphicFrameChg chg="add del mod">
          <ac:chgData name="Huy Pham" userId="918db3a1909f15e0" providerId="LiveId" clId="{D8D8130E-B040-4A23-9A32-6F301A92FDF1}" dt="2024-06-10T08:57:09.026" v="759"/>
          <ac:graphicFrameMkLst>
            <pc:docMk/>
            <pc:sldMk cId="3112957901" sldId="461"/>
            <ac:graphicFrameMk id="26" creationId="{80E8D5A3-6A0C-ACF2-C547-A6FDF3A88DE6}"/>
          </ac:graphicFrameMkLst>
        </pc:graphicFrameChg>
        <pc:graphicFrameChg chg="add">
          <ac:chgData name="Huy Pham" userId="918db3a1909f15e0" providerId="LiveId" clId="{D8D8130E-B040-4A23-9A32-6F301A92FDF1}" dt="2024-06-10T08:57:07.364" v="757"/>
          <ac:graphicFrameMkLst>
            <pc:docMk/>
            <pc:sldMk cId="3112957901" sldId="461"/>
            <ac:graphicFrameMk id="28" creationId="{CD3007BA-CC09-489D-9535-D22E3B2781FD}"/>
          </ac:graphicFrameMkLst>
        </pc:graphicFrameChg>
        <pc:graphicFrameChg chg="add del mod">
          <ac:chgData name="Huy Pham" userId="918db3a1909f15e0" providerId="LiveId" clId="{D8D8130E-B040-4A23-9A32-6F301A92FDF1}" dt="2024-06-10T08:57:22.345" v="762"/>
          <ac:graphicFrameMkLst>
            <pc:docMk/>
            <pc:sldMk cId="3112957901" sldId="461"/>
            <ac:graphicFrameMk id="30" creationId="{1D5726E9-8AC9-9FD3-DC8E-71B4EC81B212}"/>
          </ac:graphicFrameMkLst>
        </pc:graphicFrameChg>
        <pc:graphicFrameChg chg="add del mod">
          <ac:chgData name="Huy Pham" userId="918db3a1909f15e0" providerId="LiveId" clId="{D8D8130E-B040-4A23-9A32-6F301A92FDF1}" dt="2024-06-10T08:58:10.168" v="779"/>
          <ac:graphicFrameMkLst>
            <pc:docMk/>
            <pc:sldMk cId="3112957901" sldId="461"/>
            <ac:graphicFrameMk id="35" creationId="{5599DE7D-994A-8404-0A81-30F7B2515337}"/>
          </ac:graphicFrameMkLst>
        </pc:graphicFrameChg>
        <pc:graphicFrameChg chg="add del mod">
          <ac:chgData name="Huy Pham" userId="918db3a1909f15e0" providerId="LiveId" clId="{D8D8130E-B040-4A23-9A32-6F301A92FDF1}" dt="2024-06-10T08:58:37.157" v="791"/>
          <ac:graphicFrameMkLst>
            <pc:docMk/>
            <pc:sldMk cId="3112957901" sldId="461"/>
            <ac:graphicFrameMk id="38" creationId="{AEFF1DE1-8103-66D0-B67C-3372A4C3ED38}"/>
          </ac:graphicFrameMkLst>
        </pc:graphicFrameChg>
      </pc:sldChg>
      <pc:sldChg chg="addSp delSp modSp add mod modAnim">
        <pc:chgData name="Huy Pham" userId="918db3a1909f15e0" providerId="LiveId" clId="{D8D8130E-B040-4A23-9A32-6F301A92FDF1}" dt="2024-06-10T09:09:46.098" v="1082"/>
        <pc:sldMkLst>
          <pc:docMk/>
          <pc:sldMk cId="538968159" sldId="462"/>
        </pc:sldMkLst>
        <pc:spChg chg="add mod">
          <ac:chgData name="Huy Pham" userId="918db3a1909f15e0" providerId="LiveId" clId="{D8D8130E-B040-4A23-9A32-6F301A92FDF1}" dt="2024-06-10T09:00:12.364" v="853" actId="1076"/>
          <ac:spMkLst>
            <pc:docMk/>
            <pc:sldMk cId="538968159" sldId="462"/>
            <ac:spMk id="22" creationId="{AE7F0D2E-7156-51AE-F6AA-84822CE64732}"/>
          </ac:spMkLst>
        </pc:spChg>
        <pc:spChg chg="del">
          <ac:chgData name="Huy Pham" userId="918db3a1909f15e0" providerId="LiveId" clId="{D8D8130E-B040-4A23-9A32-6F301A92FDF1}" dt="2024-06-10T08:59:30.363" v="833" actId="478"/>
          <ac:spMkLst>
            <pc:docMk/>
            <pc:sldMk cId="538968159" sldId="462"/>
            <ac:spMk id="24" creationId="{86F394B2-9501-5B5B-E7C0-E0247673AAA4}"/>
          </ac:spMkLst>
        </pc:spChg>
        <pc:spChg chg="del">
          <ac:chgData name="Huy Pham" userId="918db3a1909f15e0" providerId="LiveId" clId="{D8D8130E-B040-4A23-9A32-6F301A92FDF1}" dt="2024-06-10T08:59:30.363" v="833" actId="478"/>
          <ac:spMkLst>
            <pc:docMk/>
            <pc:sldMk cId="538968159" sldId="462"/>
            <ac:spMk id="25" creationId="{CED1591F-161B-8C12-C36D-9C4F00827A66}"/>
          </ac:spMkLst>
        </pc:spChg>
        <pc:spChg chg="add mod">
          <ac:chgData name="Huy Pham" userId="918db3a1909f15e0" providerId="LiveId" clId="{D8D8130E-B040-4A23-9A32-6F301A92FDF1}" dt="2024-06-10T09:00:26.105" v="858" actId="1076"/>
          <ac:spMkLst>
            <pc:docMk/>
            <pc:sldMk cId="538968159" sldId="462"/>
            <ac:spMk id="27" creationId="{F381234A-17B4-A72F-0E42-E8AE6FA3FF4E}"/>
          </ac:spMkLst>
        </pc:spChg>
        <pc:spChg chg="del">
          <ac:chgData name="Huy Pham" userId="918db3a1909f15e0" providerId="LiveId" clId="{D8D8130E-B040-4A23-9A32-6F301A92FDF1}" dt="2024-06-10T08:59:30.363" v="833" actId="478"/>
          <ac:spMkLst>
            <pc:docMk/>
            <pc:sldMk cId="538968159" sldId="462"/>
            <ac:spMk id="33" creationId="{896B2FA1-6FA1-58B6-2EBE-00DFAF0F4FE4}"/>
          </ac:spMkLst>
        </pc:spChg>
        <pc:spChg chg="del">
          <ac:chgData name="Huy Pham" userId="918db3a1909f15e0" providerId="LiveId" clId="{D8D8130E-B040-4A23-9A32-6F301A92FDF1}" dt="2024-06-10T08:59:30.363" v="833" actId="478"/>
          <ac:spMkLst>
            <pc:docMk/>
            <pc:sldMk cId="538968159" sldId="462"/>
            <ac:spMk id="37" creationId="{D5964226-5A16-2081-37A5-D4D11A1D9913}"/>
          </ac:spMkLst>
        </pc:spChg>
        <pc:spChg chg="del">
          <ac:chgData name="Huy Pham" userId="918db3a1909f15e0" providerId="LiveId" clId="{D8D8130E-B040-4A23-9A32-6F301A92FDF1}" dt="2024-06-10T08:59:30.363" v="833" actId="478"/>
          <ac:spMkLst>
            <pc:docMk/>
            <pc:sldMk cId="538968159" sldId="462"/>
            <ac:spMk id="41" creationId="{586DA311-0135-58C2-AD00-74C6013EFE1E}"/>
          </ac:spMkLst>
        </pc:spChg>
        <pc:graphicFrameChg chg="add del mod">
          <ac:chgData name="Huy Pham" userId="918db3a1909f15e0" providerId="LiveId" clId="{D8D8130E-B040-4A23-9A32-6F301A92FDF1}" dt="2024-06-10T08:59:37.980" v="836"/>
          <ac:graphicFrameMkLst>
            <pc:docMk/>
            <pc:sldMk cId="538968159" sldId="462"/>
            <ac:graphicFrameMk id="19" creationId="{AF470582-F727-2435-C442-76027A92869A}"/>
          </ac:graphicFrameMkLst>
        </pc:graphicFrameChg>
        <pc:graphicFrameChg chg="add del mod">
          <ac:chgData name="Huy Pham" userId="918db3a1909f15e0" providerId="LiveId" clId="{D8D8130E-B040-4A23-9A32-6F301A92FDF1}" dt="2024-06-10T08:59:45.350" v="841"/>
          <ac:graphicFrameMkLst>
            <pc:docMk/>
            <pc:sldMk cId="538968159" sldId="462"/>
            <ac:graphicFrameMk id="23" creationId="{3B7E77B8-7AB4-30FA-CC65-A6D8D37C8C87}"/>
          </ac:graphicFrameMkLst>
        </pc:graphicFrameChg>
      </pc:sldChg>
      <pc:sldChg chg="addSp delSp modSp add mod modAnim">
        <pc:chgData name="Huy Pham" userId="918db3a1909f15e0" providerId="LiveId" clId="{D8D8130E-B040-4A23-9A32-6F301A92FDF1}" dt="2024-06-10T09:11:06.044" v="1094"/>
        <pc:sldMkLst>
          <pc:docMk/>
          <pc:sldMk cId="1139120208" sldId="463"/>
        </pc:sldMkLst>
        <pc:spChg chg="del">
          <ac:chgData name="Huy Pham" userId="918db3a1909f15e0" providerId="LiveId" clId="{D8D8130E-B040-4A23-9A32-6F301A92FDF1}" dt="2024-06-10T09:00:55.875" v="875" actId="478"/>
          <ac:spMkLst>
            <pc:docMk/>
            <pc:sldMk cId="1139120208" sldId="463"/>
            <ac:spMk id="21" creationId="{F22D618F-75A9-3677-499C-25DDE60049CC}"/>
          </ac:spMkLst>
        </pc:spChg>
        <pc:spChg chg="del">
          <ac:chgData name="Huy Pham" userId="918db3a1909f15e0" providerId="LiveId" clId="{D8D8130E-B040-4A23-9A32-6F301A92FDF1}" dt="2024-06-10T09:00:55.875" v="875" actId="478"/>
          <ac:spMkLst>
            <pc:docMk/>
            <pc:sldMk cId="1139120208" sldId="463"/>
            <ac:spMk id="22" creationId="{AE7F0D2E-7156-51AE-F6AA-84822CE64732}"/>
          </ac:spMkLst>
        </pc:spChg>
        <pc:spChg chg="add mod">
          <ac:chgData name="Huy Pham" userId="918db3a1909f15e0" providerId="LiveId" clId="{D8D8130E-B040-4A23-9A32-6F301A92FDF1}" dt="2024-06-10T09:01:55.872" v="893" actId="14100"/>
          <ac:spMkLst>
            <pc:docMk/>
            <pc:sldMk cId="1139120208" sldId="463"/>
            <ac:spMk id="23" creationId="{3719F116-6783-6130-90C1-EC72A0BEB073}"/>
          </ac:spMkLst>
        </pc:spChg>
        <pc:spChg chg="add mod">
          <ac:chgData name="Huy Pham" userId="918db3a1909f15e0" providerId="LiveId" clId="{D8D8130E-B040-4A23-9A32-6F301A92FDF1}" dt="2024-06-10T09:02:07.613" v="896" actId="123"/>
          <ac:spMkLst>
            <pc:docMk/>
            <pc:sldMk cId="1139120208" sldId="463"/>
            <ac:spMk id="24" creationId="{99A60CDD-DABD-66CD-B421-522372112CEC}"/>
          </ac:spMkLst>
        </pc:spChg>
        <pc:spChg chg="add mod">
          <ac:chgData name="Huy Pham" userId="918db3a1909f15e0" providerId="LiveId" clId="{D8D8130E-B040-4A23-9A32-6F301A92FDF1}" dt="2024-06-10T09:02:17.855" v="902" actId="1038"/>
          <ac:spMkLst>
            <pc:docMk/>
            <pc:sldMk cId="1139120208" sldId="463"/>
            <ac:spMk id="25" creationId="{33DC055B-4FB4-80E8-492D-C340EFDF51EF}"/>
          </ac:spMkLst>
        </pc:spChg>
        <pc:spChg chg="del">
          <ac:chgData name="Huy Pham" userId="918db3a1909f15e0" providerId="LiveId" clId="{D8D8130E-B040-4A23-9A32-6F301A92FDF1}" dt="2024-06-10T09:00:55.875" v="875" actId="478"/>
          <ac:spMkLst>
            <pc:docMk/>
            <pc:sldMk cId="1139120208" sldId="463"/>
            <ac:spMk id="27" creationId="{F381234A-17B4-A72F-0E42-E8AE6FA3FF4E}"/>
          </ac:spMkLst>
        </pc:spChg>
        <pc:spChg chg="add mod">
          <ac:chgData name="Huy Pham" userId="918db3a1909f15e0" providerId="LiveId" clId="{D8D8130E-B040-4A23-9A32-6F301A92FDF1}" dt="2024-06-10T09:03:09.762" v="917" actId="1076"/>
          <ac:spMkLst>
            <pc:docMk/>
            <pc:sldMk cId="1139120208" sldId="463"/>
            <ac:spMk id="29" creationId="{7C0A7610-A21F-26FE-4E3F-7EA9EF2E917F}"/>
          </ac:spMkLst>
        </pc:spChg>
        <pc:spChg chg="add mod">
          <ac:chgData name="Huy Pham" userId="918db3a1909f15e0" providerId="LiveId" clId="{D8D8130E-B040-4A23-9A32-6F301A92FDF1}" dt="2024-06-10T09:03:37.188" v="931" actId="1035"/>
          <ac:spMkLst>
            <pc:docMk/>
            <pc:sldMk cId="1139120208" sldId="463"/>
            <ac:spMk id="30" creationId="{A94513D5-F755-A40B-5407-1C38C6DA7064}"/>
          </ac:spMkLst>
        </pc:spChg>
        <pc:spChg chg="add mod">
          <ac:chgData name="Huy Pham" userId="918db3a1909f15e0" providerId="LiveId" clId="{D8D8130E-B040-4A23-9A32-6F301A92FDF1}" dt="2024-06-10T09:04:07.705" v="941" actId="14100"/>
          <ac:spMkLst>
            <pc:docMk/>
            <pc:sldMk cId="1139120208" sldId="463"/>
            <ac:spMk id="31" creationId="{F8C9EE7E-B2B7-ACBC-9FC5-EE9FA2198BD6}"/>
          </ac:spMkLst>
        </pc:spChg>
        <pc:spChg chg="add mod">
          <ac:chgData name="Huy Pham" userId="918db3a1909f15e0" providerId="LiveId" clId="{D8D8130E-B040-4A23-9A32-6F301A92FDF1}" dt="2024-06-10T09:04:26.638" v="949" actId="1076"/>
          <ac:spMkLst>
            <pc:docMk/>
            <pc:sldMk cId="1139120208" sldId="463"/>
            <ac:spMk id="32" creationId="{C14BCF97-31C6-CA57-282A-C97EC3F28497}"/>
          </ac:spMkLst>
        </pc:spChg>
        <pc:spChg chg="add mod">
          <ac:chgData name="Huy Pham" userId="918db3a1909f15e0" providerId="LiveId" clId="{D8D8130E-B040-4A23-9A32-6F301A92FDF1}" dt="2024-06-10T09:04:55.207" v="958" actId="1076"/>
          <ac:spMkLst>
            <pc:docMk/>
            <pc:sldMk cId="1139120208" sldId="463"/>
            <ac:spMk id="33" creationId="{2D7598C4-BE33-43B9-0E47-84CE7F4FAD36}"/>
          </ac:spMkLst>
        </pc:spChg>
        <pc:spChg chg="add mod">
          <ac:chgData name="Huy Pham" userId="918db3a1909f15e0" providerId="LiveId" clId="{D8D8130E-B040-4A23-9A32-6F301A92FDF1}" dt="2024-06-10T09:05:29.512" v="972" actId="1038"/>
          <ac:spMkLst>
            <pc:docMk/>
            <pc:sldMk cId="1139120208" sldId="463"/>
            <ac:spMk id="36" creationId="{60FED505-7398-F3B8-20CD-9B2E076CB7E6}"/>
          </ac:spMkLst>
        </pc:spChg>
        <pc:spChg chg="add mod">
          <ac:chgData name="Huy Pham" userId="918db3a1909f15e0" providerId="LiveId" clId="{D8D8130E-B040-4A23-9A32-6F301A92FDF1}" dt="2024-06-10T09:06:59.288" v="1024" actId="1036"/>
          <ac:spMkLst>
            <pc:docMk/>
            <pc:sldMk cId="1139120208" sldId="463"/>
            <ac:spMk id="37" creationId="{5D2A5458-22FB-9D7F-FA21-99EE12166205}"/>
          </ac:spMkLst>
        </pc:spChg>
        <pc:spChg chg="add mod">
          <ac:chgData name="Huy Pham" userId="918db3a1909f15e0" providerId="LiveId" clId="{D8D8130E-B040-4A23-9A32-6F301A92FDF1}" dt="2024-06-10T09:06:59.288" v="1024" actId="1036"/>
          <ac:spMkLst>
            <pc:docMk/>
            <pc:sldMk cId="1139120208" sldId="463"/>
            <ac:spMk id="38" creationId="{E29E44AA-34A8-4F6A-A507-C8A78EB1CC10}"/>
          </ac:spMkLst>
        </pc:spChg>
        <pc:spChg chg="add mod">
          <ac:chgData name="Huy Pham" userId="918db3a1909f15e0" providerId="LiveId" clId="{D8D8130E-B040-4A23-9A32-6F301A92FDF1}" dt="2024-06-10T09:06:54.602" v="1014" actId="1037"/>
          <ac:spMkLst>
            <pc:docMk/>
            <pc:sldMk cId="1139120208" sldId="463"/>
            <ac:spMk id="39" creationId="{F1832456-3646-D1C1-7A35-EB5E4A5A9DE3}"/>
          </ac:spMkLst>
        </pc:spChg>
        <pc:spChg chg="add mod">
          <ac:chgData name="Huy Pham" userId="918db3a1909f15e0" providerId="LiveId" clId="{D8D8130E-B040-4A23-9A32-6F301A92FDF1}" dt="2024-06-10T09:07:25.580" v="1043" actId="1035"/>
          <ac:spMkLst>
            <pc:docMk/>
            <pc:sldMk cId="1139120208" sldId="463"/>
            <ac:spMk id="40" creationId="{0B5CC7B7-A3A8-CDD1-3B55-7E73A3BF14B8}"/>
          </ac:spMkLst>
        </pc:spChg>
        <pc:spChg chg="add mod">
          <ac:chgData name="Huy Pham" userId="918db3a1909f15e0" providerId="LiveId" clId="{D8D8130E-B040-4A23-9A32-6F301A92FDF1}" dt="2024-06-10T09:07:46.351" v="1060" actId="1035"/>
          <ac:spMkLst>
            <pc:docMk/>
            <pc:sldMk cId="1139120208" sldId="463"/>
            <ac:spMk id="41" creationId="{5DD59C0B-DDCD-F03B-16EC-47F4892A2820}"/>
          </ac:spMkLst>
        </pc:spChg>
        <pc:spChg chg="add mod">
          <ac:chgData name="Huy Pham" userId="918db3a1909f15e0" providerId="LiveId" clId="{D8D8130E-B040-4A23-9A32-6F301A92FDF1}" dt="2024-06-10T09:08:01.462" v="1065" actId="1076"/>
          <ac:spMkLst>
            <pc:docMk/>
            <pc:sldMk cId="1139120208" sldId="463"/>
            <ac:spMk id="42" creationId="{D6BEB66B-6DB6-F98D-1AB6-54107E7A0A76}"/>
          </ac:spMkLst>
        </pc:spChg>
        <pc:spChg chg="del">
          <ac:chgData name="Huy Pham" userId="918db3a1909f15e0" providerId="LiveId" clId="{D8D8130E-B040-4A23-9A32-6F301A92FDF1}" dt="2024-06-10T09:00:55.875" v="875" actId="478"/>
          <ac:spMkLst>
            <pc:docMk/>
            <pc:sldMk cId="1139120208" sldId="463"/>
            <ac:spMk id="68" creationId="{C7E51ACE-B8AC-2861-44C4-018F312F7D10}"/>
          </ac:spMkLst>
        </pc:spChg>
        <pc:graphicFrameChg chg="add del mod">
          <ac:chgData name="Huy Pham" userId="918db3a1909f15e0" providerId="LiveId" clId="{D8D8130E-B040-4A23-9A32-6F301A92FDF1}" dt="2024-06-10T09:01:05.195" v="878"/>
          <ac:graphicFrameMkLst>
            <pc:docMk/>
            <pc:sldMk cId="1139120208" sldId="463"/>
            <ac:graphicFrameMk id="19" creationId="{6C8D74F3-D2A5-4E58-8841-07295BB4CCCA}"/>
          </ac:graphicFrameMkLst>
        </pc:graphicFrameChg>
        <pc:graphicFrameChg chg="add del mod">
          <ac:chgData name="Huy Pham" userId="918db3a1909f15e0" providerId="LiveId" clId="{D8D8130E-B040-4A23-9A32-6F301A92FDF1}" dt="2024-06-10T09:02:37.930" v="905"/>
          <ac:graphicFrameMkLst>
            <pc:docMk/>
            <pc:sldMk cId="1139120208" sldId="463"/>
            <ac:graphicFrameMk id="26" creationId="{B3AA80B4-CC86-2C49-DFE0-46404EF524B0}"/>
          </ac:graphicFrameMkLst>
        </pc:graphicFrameChg>
        <pc:graphicFrameChg chg="add del mod">
          <ac:chgData name="Huy Pham" userId="918db3a1909f15e0" providerId="LiveId" clId="{D8D8130E-B040-4A23-9A32-6F301A92FDF1}" dt="2024-06-10T09:05:03.833" v="961"/>
          <ac:graphicFrameMkLst>
            <pc:docMk/>
            <pc:sldMk cId="1139120208" sldId="463"/>
            <ac:graphicFrameMk id="34" creationId="{140612A1-25D6-BE8E-F232-F1CCA81398ED}"/>
          </ac:graphicFrameMkLst>
        </pc:graphicFrameChg>
      </pc:sldChg>
      <pc:sldChg chg="addSp delSp modSp add mod ord delAnim modAnim">
        <pc:chgData name="Huy Pham" userId="918db3a1909f15e0" providerId="LiveId" clId="{D8D8130E-B040-4A23-9A32-6F301A92FDF1}" dt="2024-06-10T10:13:45.196" v="1543"/>
        <pc:sldMkLst>
          <pc:docMk/>
          <pc:sldMk cId="1754859406" sldId="464"/>
        </pc:sldMkLst>
        <pc:spChg chg="add mod">
          <ac:chgData name="Huy Pham" userId="918db3a1909f15e0" providerId="LiveId" clId="{D8D8130E-B040-4A23-9A32-6F301A92FDF1}" dt="2024-06-10T09:16:45.739" v="1296" actId="1036"/>
          <ac:spMkLst>
            <pc:docMk/>
            <pc:sldMk cId="1754859406" sldId="464"/>
            <ac:spMk id="20" creationId="{1DD33580-BAD3-FD6B-0F81-C2170AA8F851}"/>
          </ac:spMkLst>
        </pc:spChg>
        <pc:spChg chg="del">
          <ac:chgData name="Huy Pham" userId="918db3a1909f15e0" providerId="LiveId" clId="{D8D8130E-B040-4A23-9A32-6F301A92FDF1}" dt="2024-06-10T09:11:18.512" v="1096" actId="478"/>
          <ac:spMkLst>
            <pc:docMk/>
            <pc:sldMk cId="1754859406" sldId="464"/>
            <ac:spMk id="21" creationId="{F22D618F-75A9-3677-499C-25DDE60049CC}"/>
          </ac:spMkLst>
        </pc:spChg>
        <pc:spChg chg="add mod">
          <ac:chgData name="Huy Pham" userId="918db3a1909f15e0" providerId="LiveId" clId="{D8D8130E-B040-4A23-9A32-6F301A92FDF1}" dt="2024-06-10T10:11:14.278" v="1496" actId="1076"/>
          <ac:spMkLst>
            <pc:docMk/>
            <pc:sldMk cId="1754859406" sldId="464"/>
            <ac:spMk id="22" creationId="{475F166A-99F8-96F9-A12D-B08980930432}"/>
          </ac:spMkLst>
        </pc:spChg>
        <pc:spChg chg="del">
          <ac:chgData name="Huy Pham" userId="918db3a1909f15e0" providerId="LiveId" clId="{D8D8130E-B040-4A23-9A32-6F301A92FDF1}" dt="2024-06-10T09:11:18.512" v="1096" actId="478"/>
          <ac:spMkLst>
            <pc:docMk/>
            <pc:sldMk cId="1754859406" sldId="464"/>
            <ac:spMk id="22" creationId="{AE7F0D2E-7156-51AE-F6AA-84822CE64732}"/>
          </ac:spMkLst>
        </pc:spChg>
        <pc:spChg chg="add mod">
          <ac:chgData name="Huy Pham" userId="918db3a1909f15e0" providerId="LiveId" clId="{D8D8130E-B040-4A23-9A32-6F301A92FDF1}" dt="2024-06-10T09:16:38.439" v="1292" actId="14100"/>
          <ac:spMkLst>
            <pc:docMk/>
            <pc:sldMk cId="1754859406" sldId="464"/>
            <ac:spMk id="23" creationId="{51560B02-4AE0-23B6-C47A-045D291C08B3}"/>
          </ac:spMkLst>
        </pc:spChg>
        <pc:spChg chg="add mod">
          <ac:chgData name="Huy Pham" userId="918db3a1909f15e0" providerId="LiveId" clId="{D8D8130E-B040-4A23-9A32-6F301A92FDF1}" dt="2024-06-10T09:16:47.626" v="1297" actId="1076"/>
          <ac:spMkLst>
            <pc:docMk/>
            <pc:sldMk cId="1754859406" sldId="464"/>
            <ac:spMk id="24" creationId="{4D0D681B-3BE0-7F12-D0C4-435F79943799}"/>
          </ac:spMkLst>
        </pc:spChg>
        <pc:spChg chg="add mod">
          <ac:chgData name="Huy Pham" userId="918db3a1909f15e0" providerId="LiveId" clId="{D8D8130E-B040-4A23-9A32-6F301A92FDF1}" dt="2024-06-10T10:11:14.278" v="1496" actId="1076"/>
          <ac:spMkLst>
            <pc:docMk/>
            <pc:sldMk cId="1754859406" sldId="464"/>
            <ac:spMk id="27" creationId="{EEE1E34E-B448-99F0-C214-FED38FD22379}"/>
          </ac:spMkLst>
        </pc:spChg>
        <pc:spChg chg="del">
          <ac:chgData name="Huy Pham" userId="918db3a1909f15e0" providerId="LiveId" clId="{D8D8130E-B040-4A23-9A32-6F301A92FDF1}" dt="2024-06-10T09:11:18.512" v="1096" actId="478"/>
          <ac:spMkLst>
            <pc:docMk/>
            <pc:sldMk cId="1754859406" sldId="464"/>
            <ac:spMk id="27" creationId="{F381234A-17B4-A72F-0E42-E8AE6FA3FF4E}"/>
          </ac:spMkLst>
        </pc:spChg>
        <pc:spChg chg="add del mod">
          <ac:chgData name="Huy Pham" userId="918db3a1909f15e0" providerId="LiveId" clId="{D8D8130E-B040-4A23-9A32-6F301A92FDF1}" dt="2024-06-10T10:11:06.557" v="1495" actId="478"/>
          <ac:spMkLst>
            <pc:docMk/>
            <pc:sldMk cId="1754859406" sldId="464"/>
            <ac:spMk id="28" creationId="{5246A2D2-3838-E285-46FB-AF468C8CC0F3}"/>
          </ac:spMkLst>
        </pc:spChg>
        <pc:spChg chg="add del mod">
          <ac:chgData name="Huy Pham" userId="918db3a1909f15e0" providerId="LiveId" clId="{D8D8130E-B040-4A23-9A32-6F301A92FDF1}" dt="2024-06-10T10:11:06.557" v="1495" actId="478"/>
          <ac:spMkLst>
            <pc:docMk/>
            <pc:sldMk cId="1754859406" sldId="464"/>
            <ac:spMk id="31" creationId="{4EFF93D3-1D25-04B7-11FD-E50F348B4BFA}"/>
          </ac:spMkLst>
        </pc:spChg>
        <pc:spChg chg="add del mod">
          <ac:chgData name="Huy Pham" userId="918db3a1909f15e0" providerId="LiveId" clId="{D8D8130E-B040-4A23-9A32-6F301A92FDF1}" dt="2024-06-10T10:10:57.899" v="1494" actId="478"/>
          <ac:spMkLst>
            <pc:docMk/>
            <pc:sldMk cId="1754859406" sldId="464"/>
            <ac:spMk id="32" creationId="{31577822-243E-4C4B-CED4-5115D5B4D570}"/>
          </ac:spMkLst>
        </pc:spChg>
        <pc:spChg chg="add del mod">
          <ac:chgData name="Huy Pham" userId="918db3a1909f15e0" providerId="LiveId" clId="{D8D8130E-B040-4A23-9A32-6F301A92FDF1}" dt="2024-06-10T10:11:06.557" v="1495" actId="478"/>
          <ac:spMkLst>
            <pc:docMk/>
            <pc:sldMk cId="1754859406" sldId="464"/>
            <ac:spMk id="34" creationId="{496A0179-8C4E-2D48-1E8C-70A7742E0B8B}"/>
          </ac:spMkLst>
        </pc:spChg>
        <pc:spChg chg="add del mod">
          <ac:chgData name="Huy Pham" userId="918db3a1909f15e0" providerId="LiveId" clId="{D8D8130E-B040-4A23-9A32-6F301A92FDF1}" dt="2024-06-10T10:11:06.557" v="1495" actId="478"/>
          <ac:spMkLst>
            <pc:docMk/>
            <pc:sldMk cId="1754859406" sldId="464"/>
            <ac:spMk id="35" creationId="{9860C594-4047-9484-BE7A-538C7BA2C016}"/>
          </ac:spMkLst>
        </pc:spChg>
        <pc:spChg chg="add del mod">
          <ac:chgData name="Huy Pham" userId="918db3a1909f15e0" providerId="LiveId" clId="{D8D8130E-B040-4A23-9A32-6F301A92FDF1}" dt="2024-06-10T10:11:06.557" v="1495" actId="478"/>
          <ac:spMkLst>
            <pc:docMk/>
            <pc:sldMk cId="1754859406" sldId="464"/>
            <ac:spMk id="36" creationId="{9F2829B0-E152-FCA3-D0AF-8CDD483BEB81}"/>
          </ac:spMkLst>
        </pc:spChg>
        <pc:spChg chg="add del mod">
          <ac:chgData name="Huy Pham" userId="918db3a1909f15e0" providerId="LiveId" clId="{D8D8130E-B040-4A23-9A32-6F301A92FDF1}" dt="2024-06-10T10:11:06.557" v="1495" actId="478"/>
          <ac:spMkLst>
            <pc:docMk/>
            <pc:sldMk cId="1754859406" sldId="464"/>
            <ac:spMk id="37" creationId="{A85B0FF2-8957-81FB-4DA1-21BC1FD38AEF}"/>
          </ac:spMkLst>
        </pc:spChg>
        <pc:spChg chg="add mod">
          <ac:chgData name="Huy Pham" userId="918db3a1909f15e0" providerId="LiveId" clId="{D8D8130E-B040-4A23-9A32-6F301A92FDF1}" dt="2024-06-10T10:11:14.278" v="1496" actId="1076"/>
          <ac:spMkLst>
            <pc:docMk/>
            <pc:sldMk cId="1754859406" sldId="464"/>
            <ac:spMk id="38" creationId="{98D57159-AD6A-AD03-0B8E-32ED3F8C4AC1}"/>
          </ac:spMkLst>
        </pc:spChg>
        <pc:spChg chg="add mod">
          <ac:chgData name="Huy Pham" userId="918db3a1909f15e0" providerId="LiveId" clId="{D8D8130E-B040-4A23-9A32-6F301A92FDF1}" dt="2024-06-10T10:11:14.278" v="1496" actId="1076"/>
          <ac:spMkLst>
            <pc:docMk/>
            <pc:sldMk cId="1754859406" sldId="464"/>
            <ac:spMk id="39" creationId="{29EFA133-1604-C378-E301-4FB2EC2BED34}"/>
          </ac:spMkLst>
        </pc:spChg>
        <pc:spChg chg="add mod">
          <ac:chgData name="Huy Pham" userId="918db3a1909f15e0" providerId="LiveId" clId="{D8D8130E-B040-4A23-9A32-6F301A92FDF1}" dt="2024-06-10T10:11:14.278" v="1496" actId="1076"/>
          <ac:spMkLst>
            <pc:docMk/>
            <pc:sldMk cId="1754859406" sldId="464"/>
            <ac:spMk id="40" creationId="{016AE797-B8B8-F08B-239A-8066A0246D3D}"/>
          </ac:spMkLst>
        </pc:spChg>
        <pc:spChg chg="add mod">
          <ac:chgData name="Huy Pham" userId="918db3a1909f15e0" providerId="LiveId" clId="{D8D8130E-B040-4A23-9A32-6F301A92FDF1}" dt="2024-06-10T10:12:09.864" v="1513" actId="1076"/>
          <ac:spMkLst>
            <pc:docMk/>
            <pc:sldMk cId="1754859406" sldId="464"/>
            <ac:spMk id="41" creationId="{31577822-243E-4C4B-CED4-5115D5B4D570}"/>
          </ac:spMkLst>
        </pc:spChg>
        <pc:spChg chg="add mod">
          <ac:chgData name="Huy Pham" userId="918db3a1909f15e0" providerId="LiveId" clId="{D8D8130E-B040-4A23-9A32-6F301A92FDF1}" dt="2024-06-10T10:12:12.258" v="1519" actId="1037"/>
          <ac:spMkLst>
            <pc:docMk/>
            <pc:sldMk cId="1754859406" sldId="464"/>
            <ac:spMk id="42" creationId="{81BE35C2-0D78-8E91-8E5B-BC05F14B038B}"/>
          </ac:spMkLst>
        </pc:spChg>
        <pc:spChg chg="add mod">
          <ac:chgData name="Huy Pham" userId="918db3a1909f15e0" providerId="LiveId" clId="{D8D8130E-B040-4A23-9A32-6F301A92FDF1}" dt="2024-06-10T10:12:31.667" v="1526" actId="1076"/>
          <ac:spMkLst>
            <pc:docMk/>
            <pc:sldMk cId="1754859406" sldId="464"/>
            <ac:spMk id="43" creationId="{9D2EED84-CBC4-7100-4B50-51742E56FDF6}"/>
          </ac:spMkLst>
        </pc:spChg>
        <pc:spChg chg="add mod">
          <ac:chgData name="Huy Pham" userId="918db3a1909f15e0" providerId="LiveId" clId="{D8D8130E-B040-4A23-9A32-6F301A92FDF1}" dt="2024-06-10T10:12:46.959" v="1531" actId="14100"/>
          <ac:spMkLst>
            <pc:docMk/>
            <pc:sldMk cId="1754859406" sldId="464"/>
            <ac:spMk id="44" creationId="{9715BCB2-162D-A54D-DEA3-23F11B58B8F2}"/>
          </ac:spMkLst>
        </pc:spChg>
        <pc:spChg chg="del">
          <ac:chgData name="Huy Pham" userId="918db3a1909f15e0" providerId="LiveId" clId="{D8D8130E-B040-4A23-9A32-6F301A92FDF1}" dt="2024-06-10T09:11:18.512" v="1096" actId="478"/>
          <ac:spMkLst>
            <pc:docMk/>
            <pc:sldMk cId="1754859406" sldId="464"/>
            <ac:spMk id="68" creationId="{C7E51ACE-B8AC-2861-44C4-018F312F7D10}"/>
          </ac:spMkLst>
        </pc:spChg>
        <pc:graphicFrameChg chg="add del mod">
          <ac:chgData name="Huy Pham" userId="918db3a1909f15e0" providerId="LiveId" clId="{D8D8130E-B040-4A23-9A32-6F301A92FDF1}" dt="2024-06-10T10:05:50.750" v="1409"/>
          <ac:graphicFrameMkLst>
            <pc:docMk/>
            <pc:sldMk cId="1754859406" sldId="464"/>
            <ac:graphicFrameMk id="19" creationId="{A0EA6C33-BCEB-4C39-096F-FA9F1BB16C5F}"/>
          </ac:graphicFrameMkLst>
        </pc:graphicFrameChg>
        <pc:graphicFrameChg chg="add del mod">
          <ac:chgData name="Huy Pham" userId="918db3a1909f15e0" providerId="LiveId" clId="{D8D8130E-B040-4A23-9A32-6F301A92FDF1}" dt="2024-06-10T10:06:59.524" v="1438"/>
          <ac:graphicFrameMkLst>
            <pc:docMk/>
            <pc:sldMk cId="1754859406" sldId="464"/>
            <ac:graphicFrameMk id="25" creationId="{81D7F81D-E649-571C-1552-06B2EED37711}"/>
          </ac:graphicFrameMkLst>
        </pc:graphicFrameChg>
        <pc:graphicFrameChg chg="add del mod">
          <ac:chgData name="Huy Pham" userId="918db3a1909f15e0" providerId="LiveId" clId="{D8D8130E-B040-4A23-9A32-6F301A92FDF1}" dt="2024-06-10T09:16:59.494" v="1300"/>
          <ac:graphicFrameMkLst>
            <pc:docMk/>
            <pc:sldMk cId="1754859406" sldId="464"/>
            <ac:graphicFrameMk id="25" creationId="{9FC071C2-E1D5-6EFD-3C41-FF754FBE71F5}"/>
          </ac:graphicFrameMkLst>
        </pc:graphicFrameChg>
        <pc:graphicFrameChg chg="add del mod">
          <ac:chgData name="Huy Pham" userId="918db3a1909f15e0" providerId="LiveId" clId="{D8D8130E-B040-4A23-9A32-6F301A92FDF1}" dt="2024-06-10T09:17:07.366" v="1305"/>
          <ac:graphicFrameMkLst>
            <pc:docMk/>
            <pc:sldMk cId="1754859406" sldId="464"/>
            <ac:graphicFrameMk id="29" creationId="{81437596-8554-FC28-ED7E-8C2925ECBAFF}"/>
          </ac:graphicFrameMkLst>
        </pc:graphicFrameChg>
        <pc:graphicFrameChg chg="add del mod">
          <ac:chgData name="Huy Pham" userId="918db3a1909f15e0" providerId="LiveId" clId="{D8D8130E-B040-4A23-9A32-6F301A92FDF1}" dt="2024-06-10T10:07:10.140" v="1444"/>
          <ac:graphicFrameMkLst>
            <pc:docMk/>
            <pc:sldMk cId="1754859406" sldId="464"/>
            <ac:graphicFrameMk id="29" creationId="{F7576E44-1CFA-E3BD-84BE-2D8B30B2E823}"/>
          </ac:graphicFrameMkLst>
        </pc:graphicFrameChg>
        <pc:graphicFrameChg chg="add del mod">
          <ac:chgData name="Huy Pham" userId="918db3a1909f15e0" providerId="LiveId" clId="{D8D8130E-B040-4A23-9A32-6F301A92FDF1}" dt="2024-06-10T09:17:14.118" v="1311"/>
          <ac:graphicFrameMkLst>
            <pc:docMk/>
            <pc:sldMk cId="1754859406" sldId="464"/>
            <ac:graphicFrameMk id="32" creationId="{C495C266-0C55-258A-CADE-D2625F2B628B}"/>
          </ac:graphicFrameMkLst>
        </pc:graphicFrameChg>
      </pc:sldChg>
      <pc:sldChg chg="addSp delSp modSp add mod delAnim modAnim">
        <pc:chgData name="Huy Pham" userId="918db3a1909f15e0" providerId="LiveId" clId="{D8D8130E-B040-4A23-9A32-6F301A92FDF1}" dt="2024-06-10T09:15:45.036" v="1278"/>
        <pc:sldMkLst>
          <pc:docMk/>
          <pc:sldMk cId="4213195789" sldId="465"/>
        </pc:sldMkLst>
        <pc:spChg chg="add mod">
          <ac:chgData name="Huy Pham" userId="918db3a1909f15e0" providerId="LiveId" clId="{D8D8130E-B040-4A23-9A32-6F301A92FDF1}" dt="2024-06-10T09:12:34.643" v="1124" actId="1076"/>
          <ac:spMkLst>
            <pc:docMk/>
            <pc:sldMk cId="4213195789" sldId="465"/>
            <ac:spMk id="21" creationId="{5D42ADD6-E376-B7BA-C6AF-1DF7CFF89149}"/>
          </ac:spMkLst>
        </pc:spChg>
        <pc:spChg chg="add mod">
          <ac:chgData name="Huy Pham" userId="918db3a1909f15e0" providerId="LiveId" clId="{D8D8130E-B040-4A23-9A32-6F301A92FDF1}" dt="2024-06-10T09:14:48.405" v="1245" actId="1037"/>
          <ac:spMkLst>
            <pc:docMk/>
            <pc:sldMk cId="4213195789" sldId="465"/>
            <ac:spMk id="27" creationId="{9416BFFC-045E-D325-918E-72E211E0A680}"/>
          </ac:spMkLst>
        </pc:spChg>
        <pc:spChg chg="del">
          <ac:chgData name="Huy Pham" userId="918db3a1909f15e0" providerId="LiveId" clId="{D8D8130E-B040-4A23-9A32-6F301A92FDF1}" dt="2024-06-10T09:11:30.494" v="1098" actId="478"/>
          <ac:spMkLst>
            <pc:docMk/>
            <pc:sldMk cId="4213195789" sldId="465"/>
            <ac:spMk id="29" creationId="{7C0A7610-A21F-26FE-4E3F-7EA9EF2E917F}"/>
          </ac:spMkLst>
        </pc:spChg>
        <pc:spChg chg="del">
          <ac:chgData name="Huy Pham" userId="918db3a1909f15e0" providerId="LiveId" clId="{D8D8130E-B040-4A23-9A32-6F301A92FDF1}" dt="2024-06-10T09:11:30.494" v="1098" actId="478"/>
          <ac:spMkLst>
            <pc:docMk/>
            <pc:sldMk cId="4213195789" sldId="465"/>
            <ac:spMk id="30" creationId="{A94513D5-F755-A40B-5407-1C38C6DA7064}"/>
          </ac:spMkLst>
        </pc:spChg>
        <pc:spChg chg="del">
          <ac:chgData name="Huy Pham" userId="918db3a1909f15e0" providerId="LiveId" clId="{D8D8130E-B040-4A23-9A32-6F301A92FDF1}" dt="2024-06-10T09:11:30.494" v="1098" actId="478"/>
          <ac:spMkLst>
            <pc:docMk/>
            <pc:sldMk cId="4213195789" sldId="465"/>
            <ac:spMk id="31" creationId="{F8C9EE7E-B2B7-ACBC-9FC5-EE9FA2198BD6}"/>
          </ac:spMkLst>
        </pc:spChg>
        <pc:spChg chg="del">
          <ac:chgData name="Huy Pham" userId="918db3a1909f15e0" providerId="LiveId" clId="{D8D8130E-B040-4A23-9A32-6F301A92FDF1}" dt="2024-06-10T09:11:30.494" v="1098" actId="478"/>
          <ac:spMkLst>
            <pc:docMk/>
            <pc:sldMk cId="4213195789" sldId="465"/>
            <ac:spMk id="32" creationId="{C14BCF97-31C6-CA57-282A-C97EC3F28497}"/>
          </ac:spMkLst>
        </pc:spChg>
        <pc:spChg chg="del">
          <ac:chgData name="Huy Pham" userId="918db3a1909f15e0" providerId="LiveId" clId="{D8D8130E-B040-4A23-9A32-6F301A92FDF1}" dt="2024-06-10T09:11:30.494" v="1098" actId="478"/>
          <ac:spMkLst>
            <pc:docMk/>
            <pc:sldMk cId="4213195789" sldId="465"/>
            <ac:spMk id="33" creationId="{2D7598C4-BE33-43B9-0E47-84CE7F4FAD36}"/>
          </ac:spMkLst>
        </pc:spChg>
        <pc:spChg chg="add mod">
          <ac:chgData name="Huy Pham" userId="918db3a1909f15e0" providerId="LiveId" clId="{D8D8130E-B040-4A23-9A32-6F301A92FDF1}" dt="2024-06-10T09:14:45.227" v="1241" actId="1076"/>
          <ac:spMkLst>
            <pc:docMk/>
            <pc:sldMk cId="4213195789" sldId="465"/>
            <ac:spMk id="35" creationId="{8663E8A4-9009-6513-13CC-EB859531C224}"/>
          </ac:spMkLst>
        </pc:spChg>
        <pc:spChg chg="del">
          <ac:chgData name="Huy Pham" userId="918db3a1909f15e0" providerId="LiveId" clId="{D8D8130E-B040-4A23-9A32-6F301A92FDF1}" dt="2024-06-10T09:11:30.494" v="1098" actId="478"/>
          <ac:spMkLst>
            <pc:docMk/>
            <pc:sldMk cId="4213195789" sldId="465"/>
            <ac:spMk id="36" creationId="{60FED505-7398-F3B8-20CD-9B2E076CB7E6}"/>
          </ac:spMkLst>
        </pc:spChg>
        <pc:spChg chg="del">
          <ac:chgData name="Huy Pham" userId="918db3a1909f15e0" providerId="LiveId" clId="{D8D8130E-B040-4A23-9A32-6F301A92FDF1}" dt="2024-06-10T09:11:30.494" v="1098" actId="478"/>
          <ac:spMkLst>
            <pc:docMk/>
            <pc:sldMk cId="4213195789" sldId="465"/>
            <ac:spMk id="37" creationId="{5D2A5458-22FB-9D7F-FA21-99EE12166205}"/>
          </ac:spMkLst>
        </pc:spChg>
        <pc:spChg chg="del">
          <ac:chgData name="Huy Pham" userId="918db3a1909f15e0" providerId="LiveId" clId="{D8D8130E-B040-4A23-9A32-6F301A92FDF1}" dt="2024-06-10T09:11:30.494" v="1098" actId="478"/>
          <ac:spMkLst>
            <pc:docMk/>
            <pc:sldMk cId="4213195789" sldId="465"/>
            <ac:spMk id="38" creationId="{E29E44AA-34A8-4F6A-A507-C8A78EB1CC10}"/>
          </ac:spMkLst>
        </pc:spChg>
        <pc:spChg chg="del">
          <ac:chgData name="Huy Pham" userId="918db3a1909f15e0" providerId="LiveId" clId="{D8D8130E-B040-4A23-9A32-6F301A92FDF1}" dt="2024-06-10T09:11:30.494" v="1098" actId="478"/>
          <ac:spMkLst>
            <pc:docMk/>
            <pc:sldMk cId="4213195789" sldId="465"/>
            <ac:spMk id="39" creationId="{F1832456-3646-D1C1-7A35-EB5E4A5A9DE3}"/>
          </ac:spMkLst>
        </pc:spChg>
        <pc:spChg chg="del">
          <ac:chgData name="Huy Pham" userId="918db3a1909f15e0" providerId="LiveId" clId="{D8D8130E-B040-4A23-9A32-6F301A92FDF1}" dt="2024-06-10T09:11:30.494" v="1098" actId="478"/>
          <ac:spMkLst>
            <pc:docMk/>
            <pc:sldMk cId="4213195789" sldId="465"/>
            <ac:spMk id="40" creationId="{0B5CC7B7-A3A8-CDD1-3B55-7E73A3BF14B8}"/>
          </ac:spMkLst>
        </pc:spChg>
        <pc:spChg chg="del">
          <ac:chgData name="Huy Pham" userId="918db3a1909f15e0" providerId="LiveId" clId="{D8D8130E-B040-4A23-9A32-6F301A92FDF1}" dt="2024-06-10T09:11:30.494" v="1098" actId="478"/>
          <ac:spMkLst>
            <pc:docMk/>
            <pc:sldMk cId="4213195789" sldId="465"/>
            <ac:spMk id="41" creationId="{5DD59C0B-DDCD-F03B-16EC-47F4892A2820}"/>
          </ac:spMkLst>
        </pc:spChg>
        <pc:spChg chg="del">
          <ac:chgData name="Huy Pham" userId="918db3a1909f15e0" providerId="LiveId" clId="{D8D8130E-B040-4A23-9A32-6F301A92FDF1}" dt="2024-06-10T09:11:30.494" v="1098" actId="478"/>
          <ac:spMkLst>
            <pc:docMk/>
            <pc:sldMk cId="4213195789" sldId="465"/>
            <ac:spMk id="42" creationId="{D6BEB66B-6DB6-F98D-1AB6-54107E7A0A76}"/>
          </ac:spMkLst>
        </pc:spChg>
        <pc:spChg chg="add mod">
          <ac:chgData name="Huy Pham" userId="918db3a1909f15e0" providerId="LiveId" clId="{D8D8130E-B040-4A23-9A32-6F301A92FDF1}" dt="2024-06-10T09:12:58.322" v="1137" actId="1036"/>
          <ac:spMkLst>
            <pc:docMk/>
            <pc:sldMk cId="4213195789" sldId="465"/>
            <ac:spMk id="43" creationId="{6C193E8B-9A19-A0D0-1E1C-92AE2EB85001}"/>
          </ac:spMkLst>
        </pc:spChg>
        <pc:spChg chg="add mod">
          <ac:chgData name="Huy Pham" userId="918db3a1909f15e0" providerId="LiveId" clId="{D8D8130E-B040-4A23-9A32-6F301A92FDF1}" dt="2024-06-10T09:13:47.117" v="1219" actId="1036"/>
          <ac:spMkLst>
            <pc:docMk/>
            <pc:sldMk cId="4213195789" sldId="465"/>
            <ac:spMk id="44" creationId="{27CD141A-093C-28CB-3CD4-EA7DF6C85801}"/>
          </ac:spMkLst>
        </pc:spChg>
        <pc:spChg chg="add mod">
          <ac:chgData name="Huy Pham" userId="918db3a1909f15e0" providerId="LiveId" clId="{D8D8130E-B040-4A23-9A32-6F301A92FDF1}" dt="2024-06-10T09:13:39.990" v="1206" actId="14100"/>
          <ac:spMkLst>
            <pc:docMk/>
            <pc:sldMk cId="4213195789" sldId="465"/>
            <ac:spMk id="45" creationId="{91D2F262-3C05-2B7F-7A5B-F2F8547B82F3}"/>
          </ac:spMkLst>
        </pc:spChg>
        <pc:spChg chg="add mod">
          <ac:chgData name="Huy Pham" userId="918db3a1909f15e0" providerId="LiveId" clId="{D8D8130E-B040-4A23-9A32-6F301A92FDF1}" dt="2024-06-10T09:15:19.321" v="1262" actId="1037"/>
          <ac:spMkLst>
            <pc:docMk/>
            <pc:sldMk cId="4213195789" sldId="465"/>
            <ac:spMk id="46" creationId="{EB8C0CDD-0870-A910-DC31-377524AE3BB2}"/>
          </ac:spMkLst>
        </pc:spChg>
        <pc:spChg chg="add mod">
          <ac:chgData name="Huy Pham" userId="918db3a1909f15e0" providerId="LiveId" clId="{D8D8130E-B040-4A23-9A32-6F301A92FDF1}" dt="2024-06-10T09:15:34.712" v="1277" actId="1037"/>
          <ac:spMkLst>
            <pc:docMk/>
            <pc:sldMk cId="4213195789" sldId="465"/>
            <ac:spMk id="47" creationId="{9F6BABE3-66D2-0114-E9E4-2A8452651368}"/>
          </ac:spMkLst>
        </pc:spChg>
        <pc:graphicFrameChg chg="add del mod">
          <ac:chgData name="Huy Pham" userId="918db3a1909f15e0" providerId="LiveId" clId="{D8D8130E-B040-4A23-9A32-6F301A92FDF1}" dt="2024-06-10T09:11:38.346" v="1101"/>
          <ac:graphicFrameMkLst>
            <pc:docMk/>
            <pc:sldMk cId="4213195789" sldId="465"/>
            <ac:graphicFrameMk id="19" creationId="{AC7D2E43-820D-65D3-4F5E-1CB238C4D333}"/>
          </ac:graphicFrameMkLst>
        </pc:graphicFrameChg>
        <pc:graphicFrameChg chg="add del mod">
          <ac:chgData name="Huy Pham" userId="918db3a1909f15e0" providerId="LiveId" clId="{D8D8130E-B040-4A23-9A32-6F301A92FDF1}" dt="2024-06-10T09:11:49.006" v="1107"/>
          <ac:graphicFrameMkLst>
            <pc:docMk/>
            <pc:sldMk cId="4213195789" sldId="465"/>
            <ac:graphicFrameMk id="22" creationId="{BADCD2FF-387C-16E0-FCDD-C7DD4935D851}"/>
          </ac:graphicFrameMkLst>
        </pc:graphicFrameChg>
        <pc:graphicFrameChg chg="add del mod">
          <ac:chgData name="Huy Pham" userId="918db3a1909f15e0" providerId="LiveId" clId="{D8D8130E-B040-4A23-9A32-6F301A92FDF1}" dt="2024-06-10T09:11:54.790" v="1112"/>
          <ac:graphicFrameMkLst>
            <pc:docMk/>
            <pc:sldMk cId="4213195789" sldId="465"/>
            <ac:graphicFrameMk id="28" creationId="{A7DA475E-5B9D-2600-4E7C-A7CCD22B7FD0}"/>
          </ac:graphicFrameMkLst>
        </pc:graphicFrameChg>
      </pc:sldChg>
      <pc:sldChg chg="delSp add mod modAnim">
        <pc:chgData name="Huy Pham" userId="918db3a1909f15e0" providerId="LiveId" clId="{D8D8130E-B040-4A23-9A32-6F301A92FDF1}" dt="2024-06-10T10:13:29.205" v="1539"/>
        <pc:sldMkLst>
          <pc:docMk/>
          <pc:sldMk cId="2637827667" sldId="466"/>
        </pc:sldMkLst>
        <pc:spChg chg="del">
          <ac:chgData name="Huy Pham" userId="918db3a1909f15e0" providerId="LiveId" clId="{D8D8130E-B040-4A23-9A32-6F301A92FDF1}" dt="2024-06-10T10:11:22.599" v="1499" actId="21"/>
          <ac:spMkLst>
            <pc:docMk/>
            <pc:sldMk cId="2637827667" sldId="466"/>
            <ac:spMk id="32" creationId="{31577822-243E-4C4B-CED4-5115D5B4D570}"/>
          </ac:spMkLst>
        </pc:spChg>
      </pc:sldChg>
      <pc:sldChg chg="addSp delSp modSp add mod delAnim modAnim">
        <pc:chgData name="Huy Pham" userId="918db3a1909f15e0" providerId="LiveId" clId="{D8D8130E-B040-4A23-9A32-6F301A92FDF1}" dt="2024-06-10T10:23:05.905" v="1744"/>
        <pc:sldMkLst>
          <pc:docMk/>
          <pc:sldMk cId="3572142292" sldId="467"/>
        </pc:sldMkLst>
        <pc:spChg chg="del">
          <ac:chgData name="Huy Pham" userId="918db3a1909f15e0" providerId="LiveId" clId="{D8D8130E-B040-4A23-9A32-6F301A92FDF1}" dt="2024-06-10T10:14:08.448" v="1550" actId="478"/>
          <ac:spMkLst>
            <pc:docMk/>
            <pc:sldMk cId="3572142292" sldId="467"/>
            <ac:spMk id="20" creationId="{1DD33580-BAD3-FD6B-0F81-C2170AA8F851}"/>
          </ac:spMkLst>
        </pc:spChg>
        <pc:spChg chg="del">
          <ac:chgData name="Huy Pham" userId="918db3a1909f15e0" providerId="LiveId" clId="{D8D8130E-B040-4A23-9A32-6F301A92FDF1}" dt="2024-06-10T10:14:00.720" v="1545" actId="478"/>
          <ac:spMkLst>
            <pc:docMk/>
            <pc:sldMk cId="3572142292" sldId="467"/>
            <ac:spMk id="22" creationId="{475F166A-99F8-96F9-A12D-B08980930432}"/>
          </ac:spMkLst>
        </pc:spChg>
        <pc:spChg chg="mod">
          <ac:chgData name="Huy Pham" userId="918db3a1909f15e0" providerId="LiveId" clId="{D8D8130E-B040-4A23-9A32-6F301A92FDF1}" dt="2024-06-10T10:15:26.979" v="1566" actId="14100"/>
          <ac:spMkLst>
            <pc:docMk/>
            <pc:sldMk cId="3572142292" sldId="467"/>
            <ac:spMk id="23" creationId="{51560B02-4AE0-23B6-C47A-045D291C08B3}"/>
          </ac:spMkLst>
        </pc:spChg>
        <pc:spChg chg="mod">
          <ac:chgData name="Huy Pham" userId="918db3a1909f15e0" providerId="LiveId" clId="{D8D8130E-B040-4A23-9A32-6F301A92FDF1}" dt="2024-06-10T10:15:30.351" v="1573" actId="1036"/>
          <ac:spMkLst>
            <pc:docMk/>
            <pc:sldMk cId="3572142292" sldId="467"/>
            <ac:spMk id="24" creationId="{4D0D681B-3BE0-7F12-D0C4-435F79943799}"/>
          </ac:spMkLst>
        </pc:spChg>
        <pc:spChg chg="add mod">
          <ac:chgData name="Huy Pham" userId="918db3a1909f15e0" providerId="LiveId" clId="{D8D8130E-B040-4A23-9A32-6F301A92FDF1}" dt="2024-06-10T10:15:22.303" v="1565" actId="1076"/>
          <ac:spMkLst>
            <pc:docMk/>
            <pc:sldMk cId="3572142292" sldId="467"/>
            <ac:spMk id="25" creationId="{8D72EE1B-6675-F3A3-DB89-D47B2EE2D298}"/>
          </ac:spMkLst>
        </pc:spChg>
        <pc:spChg chg="del">
          <ac:chgData name="Huy Pham" userId="918db3a1909f15e0" providerId="LiveId" clId="{D8D8130E-B040-4A23-9A32-6F301A92FDF1}" dt="2024-06-10T10:14:00.720" v="1545" actId="478"/>
          <ac:spMkLst>
            <pc:docMk/>
            <pc:sldMk cId="3572142292" sldId="467"/>
            <ac:spMk id="27" creationId="{EEE1E34E-B448-99F0-C214-FED38FD22379}"/>
          </ac:spMkLst>
        </pc:spChg>
        <pc:spChg chg="add mod">
          <ac:chgData name="Huy Pham" userId="918db3a1909f15e0" providerId="LiveId" clId="{D8D8130E-B040-4A23-9A32-6F301A92FDF1}" dt="2024-06-10T10:17:03.643" v="1616" actId="1076"/>
          <ac:spMkLst>
            <pc:docMk/>
            <pc:sldMk cId="3572142292" sldId="467"/>
            <ac:spMk id="29" creationId="{98276F84-514D-A700-74A7-3BBAD278F4F7}"/>
          </ac:spMkLst>
        </pc:spChg>
        <pc:spChg chg="add mod">
          <ac:chgData name="Huy Pham" userId="918db3a1909f15e0" providerId="LiveId" clId="{D8D8130E-B040-4A23-9A32-6F301A92FDF1}" dt="2024-06-10T10:22:40.404" v="1737" actId="1076"/>
          <ac:spMkLst>
            <pc:docMk/>
            <pc:sldMk cId="3572142292" sldId="467"/>
            <ac:spMk id="32" creationId="{BEE06543-EFBE-4A48-CDC7-60CF1C88A8E5}"/>
          </ac:spMkLst>
        </pc:spChg>
        <pc:spChg chg="add mod">
          <ac:chgData name="Huy Pham" userId="918db3a1909f15e0" providerId="LiveId" clId="{D8D8130E-B040-4A23-9A32-6F301A92FDF1}" dt="2024-06-10T10:22:50.947" v="1740" actId="1076"/>
          <ac:spMkLst>
            <pc:docMk/>
            <pc:sldMk cId="3572142292" sldId="467"/>
            <ac:spMk id="35" creationId="{A367B30B-3960-A75D-7E11-71D5419CC745}"/>
          </ac:spMkLst>
        </pc:spChg>
        <pc:spChg chg="del">
          <ac:chgData name="Huy Pham" userId="918db3a1909f15e0" providerId="LiveId" clId="{D8D8130E-B040-4A23-9A32-6F301A92FDF1}" dt="2024-06-10T10:14:00.720" v="1545" actId="478"/>
          <ac:spMkLst>
            <pc:docMk/>
            <pc:sldMk cId="3572142292" sldId="467"/>
            <ac:spMk id="38" creationId="{98D57159-AD6A-AD03-0B8E-32ED3F8C4AC1}"/>
          </ac:spMkLst>
        </pc:spChg>
        <pc:spChg chg="del">
          <ac:chgData name="Huy Pham" userId="918db3a1909f15e0" providerId="LiveId" clId="{D8D8130E-B040-4A23-9A32-6F301A92FDF1}" dt="2024-06-10T10:14:00.720" v="1545" actId="478"/>
          <ac:spMkLst>
            <pc:docMk/>
            <pc:sldMk cId="3572142292" sldId="467"/>
            <ac:spMk id="39" creationId="{29EFA133-1604-C378-E301-4FB2EC2BED34}"/>
          </ac:spMkLst>
        </pc:spChg>
        <pc:spChg chg="del">
          <ac:chgData name="Huy Pham" userId="918db3a1909f15e0" providerId="LiveId" clId="{D8D8130E-B040-4A23-9A32-6F301A92FDF1}" dt="2024-06-10T10:14:00.720" v="1545" actId="478"/>
          <ac:spMkLst>
            <pc:docMk/>
            <pc:sldMk cId="3572142292" sldId="467"/>
            <ac:spMk id="40" creationId="{016AE797-B8B8-F08B-239A-8066A0246D3D}"/>
          </ac:spMkLst>
        </pc:spChg>
        <pc:spChg chg="del mod">
          <ac:chgData name="Huy Pham" userId="918db3a1909f15e0" providerId="LiveId" clId="{D8D8130E-B040-4A23-9A32-6F301A92FDF1}" dt="2024-06-10T10:14:02.421" v="1547" actId="478"/>
          <ac:spMkLst>
            <pc:docMk/>
            <pc:sldMk cId="3572142292" sldId="467"/>
            <ac:spMk id="41" creationId="{31577822-243E-4C4B-CED4-5115D5B4D570}"/>
          </ac:spMkLst>
        </pc:spChg>
        <pc:spChg chg="del">
          <ac:chgData name="Huy Pham" userId="918db3a1909f15e0" providerId="LiveId" clId="{D8D8130E-B040-4A23-9A32-6F301A92FDF1}" dt="2024-06-10T10:14:03.662" v="1548" actId="478"/>
          <ac:spMkLst>
            <pc:docMk/>
            <pc:sldMk cId="3572142292" sldId="467"/>
            <ac:spMk id="42" creationId="{81BE35C2-0D78-8E91-8E5B-BC05F14B038B}"/>
          </ac:spMkLst>
        </pc:spChg>
        <pc:spChg chg="del">
          <ac:chgData name="Huy Pham" userId="918db3a1909f15e0" providerId="LiveId" clId="{D8D8130E-B040-4A23-9A32-6F301A92FDF1}" dt="2024-06-10T10:14:05.121" v="1549" actId="478"/>
          <ac:spMkLst>
            <pc:docMk/>
            <pc:sldMk cId="3572142292" sldId="467"/>
            <ac:spMk id="43" creationId="{9D2EED84-CBC4-7100-4B50-51742E56FDF6}"/>
          </ac:spMkLst>
        </pc:spChg>
        <pc:spChg chg="del">
          <ac:chgData name="Huy Pham" userId="918db3a1909f15e0" providerId="LiveId" clId="{D8D8130E-B040-4A23-9A32-6F301A92FDF1}" dt="2024-06-10T10:14:00.720" v="1545" actId="478"/>
          <ac:spMkLst>
            <pc:docMk/>
            <pc:sldMk cId="3572142292" sldId="467"/>
            <ac:spMk id="44" creationId="{9715BCB2-162D-A54D-DEA3-23F11B58B8F2}"/>
          </ac:spMkLst>
        </pc:spChg>
        <pc:spChg chg="add del mod">
          <ac:chgData name="Huy Pham" userId="918db3a1909f15e0" providerId="LiveId" clId="{D8D8130E-B040-4A23-9A32-6F301A92FDF1}" dt="2024-06-10T10:22:32.266" v="1734" actId="478"/>
          <ac:spMkLst>
            <pc:docMk/>
            <pc:sldMk cId="3572142292" sldId="467"/>
            <ac:spMk id="45" creationId="{4835858E-BC77-DF51-6B6E-21C658FF0D01}"/>
          </ac:spMkLst>
        </pc:spChg>
        <pc:spChg chg="add del mod">
          <ac:chgData name="Huy Pham" userId="918db3a1909f15e0" providerId="LiveId" clId="{D8D8130E-B040-4A23-9A32-6F301A92FDF1}" dt="2024-06-10T10:22:34.808" v="1735" actId="478"/>
          <ac:spMkLst>
            <pc:docMk/>
            <pc:sldMk cId="3572142292" sldId="467"/>
            <ac:spMk id="48" creationId="{0C891F86-FCC7-C467-1F6A-E1341472E321}"/>
          </ac:spMkLst>
        </pc:spChg>
        <pc:spChg chg="add del mod">
          <ac:chgData name="Huy Pham" userId="918db3a1909f15e0" providerId="LiveId" clId="{D8D8130E-B040-4A23-9A32-6F301A92FDF1}" dt="2024-06-10T10:22:32.266" v="1734" actId="478"/>
          <ac:spMkLst>
            <pc:docMk/>
            <pc:sldMk cId="3572142292" sldId="467"/>
            <ac:spMk id="51" creationId="{99607774-9994-1395-8DEF-5C140EE2D33A}"/>
          </ac:spMkLst>
        </pc:spChg>
        <pc:spChg chg="add del">
          <ac:chgData name="Huy Pham" userId="918db3a1909f15e0" providerId="LiveId" clId="{D8D8130E-B040-4A23-9A32-6F301A92FDF1}" dt="2024-06-10T10:17:48.006" v="1644"/>
          <ac:spMkLst>
            <pc:docMk/>
            <pc:sldMk cId="3572142292" sldId="467"/>
            <ac:spMk id="54" creationId="{CFA3D5F5-0462-DA53-E39B-166364E8879A}"/>
          </ac:spMkLst>
        </pc:spChg>
        <pc:spChg chg="add mod">
          <ac:chgData name="Huy Pham" userId="918db3a1909f15e0" providerId="LiveId" clId="{D8D8130E-B040-4A23-9A32-6F301A92FDF1}" dt="2024-06-10T10:22:43.895" v="1738" actId="1076"/>
          <ac:spMkLst>
            <pc:docMk/>
            <pc:sldMk cId="3572142292" sldId="467"/>
            <ac:spMk id="56" creationId="{270AFA35-F5CC-6A14-DC9C-F759010B00FD}"/>
          </ac:spMkLst>
        </pc:spChg>
        <pc:graphicFrameChg chg="add del mod">
          <ac:chgData name="Huy Pham" userId="918db3a1909f15e0" providerId="LiveId" clId="{D8D8130E-B040-4A23-9A32-6F301A92FDF1}" dt="2024-06-10T10:14:18.577" v="1553"/>
          <ac:graphicFrameMkLst>
            <pc:docMk/>
            <pc:sldMk cId="3572142292" sldId="467"/>
            <ac:graphicFrameMk id="19" creationId="{C63D55E8-5016-A928-9DFC-0257A0078C46}"/>
          </ac:graphicFrameMkLst>
        </pc:graphicFrameChg>
        <pc:graphicFrameChg chg="add del mod">
          <ac:chgData name="Huy Pham" userId="918db3a1909f15e0" providerId="LiveId" clId="{D8D8130E-B040-4A23-9A32-6F301A92FDF1}" dt="2024-06-10T10:15:42.473" v="1576"/>
          <ac:graphicFrameMkLst>
            <pc:docMk/>
            <pc:sldMk cId="3572142292" sldId="467"/>
            <ac:graphicFrameMk id="26" creationId="{D6BD3B18-FBF2-E639-DB1E-8E68E76B380C}"/>
          </ac:graphicFrameMkLst>
        </pc:graphicFrameChg>
        <pc:graphicFrameChg chg="add del mod">
          <ac:chgData name="Huy Pham" userId="918db3a1909f15e0" providerId="LiveId" clId="{D8D8130E-B040-4A23-9A32-6F301A92FDF1}" dt="2024-06-10T10:15:51.863" v="1582"/>
          <ac:graphicFrameMkLst>
            <pc:docMk/>
            <pc:sldMk cId="3572142292" sldId="467"/>
            <ac:graphicFrameMk id="30" creationId="{5B2D3E2B-3D65-AC21-90CD-A080FD73FBF4}"/>
          </ac:graphicFrameMkLst>
        </pc:graphicFrameChg>
        <pc:graphicFrameChg chg="add del mod">
          <ac:chgData name="Huy Pham" userId="918db3a1909f15e0" providerId="LiveId" clId="{D8D8130E-B040-4A23-9A32-6F301A92FDF1}" dt="2024-06-10T10:16:03.757" v="1588"/>
          <ac:graphicFrameMkLst>
            <pc:docMk/>
            <pc:sldMk cId="3572142292" sldId="467"/>
            <ac:graphicFrameMk id="33" creationId="{76510B41-70AA-4B49-3125-8135A897EF43}"/>
          </ac:graphicFrameMkLst>
        </pc:graphicFrameChg>
        <pc:graphicFrameChg chg="add del mod">
          <ac:chgData name="Huy Pham" userId="918db3a1909f15e0" providerId="LiveId" clId="{D8D8130E-B040-4A23-9A32-6F301A92FDF1}" dt="2024-06-10T10:16:14.341" v="1594"/>
          <ac:graphicFrameMkLst>
            <pc:docMk/>
            <pc:sldMk cId="3572142292" sldId="467"/>
            <ac:graphicFrameMk id="36" creationId="{F859B9DB-5266-643D-0BCB-37FB36986752}"/>
          </ac:graphicFrameMkLst>
        </pc:graphicFrameChg>
        <pc:graphicFrameChg chg="add del mod">
          <ac:chgData name="Huy Pham" userId="918db3a1909f15e0" providerId="LiveId" clId="{D8D8130E-B040-4A23-9A32-6F301A92FDF1}" dt="2024-06-10T10:16:23.156" v="1600"/>
          <ac:graphicFrameMkLst>
            <pc:docMk/>
            <pc:sldMk cId="3572142292" sldId="467"/>
            <ac:graphicFrameMk id="46" creationId="{B33F57FE-7C9C-B450-1157-91444033D865}"/>
          </ac:graphicFrameMkLst>
        </pc:graphicFrameChg>
        <pc:graphicFrameChg chg="add del mod">
          <ac:chgData name="Huy Pham" userId="918db3a1909f15e0" providerId="LiveId" clId="{D8D8130E-B040-4A23-9A32-6F301A92FDF1}" dt="2024-06-10T10:16:39.144" v="1608"/>
          <ac:graphicFrameMkLst>
            <pc:docMk/>
            <pc:sldMk cId="3572142292" sldId="467"/>
            <ac:graphicFrameMk id="49" creationId="{1AFEDCE6-94B1-4DA7-9F5A-CC3CD74A9541}"/>
          </ac:graphicFrameMkLst>
        </pc:graphicFrameChg>
        <pc:graphicFrameChg chg="add del mod">
          <ac:chgData name="Huy Pham" userId="918db3a1909f15e0" providerId="LiveId" clId="{D8D8130E-B040-4A23-9A32-6F301A92FDF1}" dt="2024-06-10T10:17:48.006" v="1644"/>
          <ac:graphicFrameMkLst>
            <pc:docMk/>
            <pc:sldMk cId="3572142292" sldId="467"/>
            <ac:graphicFrameMk id="52" creationId="{69E603C5-215A-2FE2-8DF9-457FF533F7B3}"/>
          </ac:graphicFrameMkLst>
        </pc:graphicFrameChg>
      </pc:sldChg>
      <pc:sldChg chg="addSp delSp modSp add mod modAnim">
        <pc:chgData name="Huy Pham" userId="918db3a1909f15e0" providerId="LiveId" clId="{D8D8130E-B040-4A23-9A32-6F301A92FDF1}" dt="2024-06-10T10:24:08.998" v="1799"/>
        <pc:sldMkLst>
          <pc:docMk/>
          <pc:sldMk cId="1503344343" sldId="468"/>
        </pc:sldMkLst>
        <pc:spChg chg="add mod">
          <ac:chgData name="Huy Pham" userId="918db3a1909f15e0" providerId="LiveId" clId="{D8D8130E-B040-4A23-9A32-6F301A92FDF1}" dt="2024-06-10T10:23:53.646" v="1783" actId="1036"/>
          <ac:spMkLst>
            <pc:docMk/>
            <pc:sldMk cId="1503344343" sldId="468"/>
            <ac:spMk id="22" creationId="{E490EFA8-38B8-AF08-64C9-956B768A1DBE}"/>
          </ac:spMkLst>
        </pc:spChg>
        <pc:spChg chg="add mod">
          <ac:chgData name="Huy Pham" userId="918db3a1909f15e0" providerId="LiveId" clId="{D8D8130E-B040-4A23-9A32-6F301A92FDF1}" dt="2024-06-10T10:23:53.646" v="1783" actId="1036"/>
          <ac:spMkLst>
            <pc:docMk/>
            <pc:sldMk cId="1503344343" sldId="468"/>
            <ac:spMk id="26" creationId="{D8684F5F-CB10-AF53-5FD9-70AA6A82EF8A}"/>
          </ac:spMkLst>
        </pc:spChg>
        <pc:spChg chg="del">
          <ac:chgData name="Huy Pham" userId="918db3a1909f15e0" providerId="LiveId" clId="{D8D8130E-B040-4A23-9A32-6F301A92FDF1}" dt="2024-06-10T10:21:19.854" v="1701" actId="478"/>
          <ac:spMkLst>
            <pc:docMk/>
            <pc:sldMk cId="1503344343" sldId="468"/>
            <ac:spMk id="29" creationId="{98276F84-514D-A700-74A7-3BBAD278F4F7}"/>
          </ac:spMkLst>
        </pc:spChg>
        <pc:spChg chg="del">
          <ac:chgData name="Huy Pham" userId="918db3a1909f15e0" providerId="LiveId" clId="{D8D8130E-B040-4A23-9A32-6F301A92FDF1}" dt="2024-06-10T10:21:18.264" v="1700" actId="478"/>
          <ac:spMkLst>
            <pc:docMk/>
            <pc:sldMk cId="1503344343" sldId="468"/>
            <ac:spMk id="32" creationId="{BEE06543-EFBE-4A48-CDC7-60CF1C88A8E5}"/>
          </ac:spMkLst>
        </pc:spChg>
        <pc:spChg chg="del">
          <ac:chgData name="Huy Pham" userId="918db3a1909f15e0" providerId="LiveId" clId="{D8D8130E-B040-4A23-9A32-6F301A92FDF1}" dt="2024-06-10T10:21:18.264" v="1700" actId="478"/>
          <ac:spMkLst>
            <pc:docMk/>
            <pc:sldMk cId="1503344343" sldId="468"/>
            <ac:spMk id="35" creationId="{A367B30B-3960-A75D-7E11-71D5419CC745}"/>
          </ac:spMkLst>
        </pc:spChg>
        <pc:spChg chg="mod">
          <ac:chgData name="Huy Pham" userId="918db3a1909f15e0" providerId="LiveId" clId="{D8D8130E-B040-4A23-9A32-6F301A92FDF1}" dt="2024-06-10T10:21:26.599" v="1704" actId="1076"/>
          <ac:spMkLst>
            <pc:docMk/>
            <pc:sldMk cId="1503344343" sldId="468"/>
            <ac:spMk id="45" creationId="{4835858E-BC77-DF51-6B6E-21C658FF0D01}"/>
          </ac:spMkLst>
        </pc:spChg>
        <pc:spChg chg="mod">
          <ac:chgData name="Huy Pham" userId="918db3a1909f15e0" providerId="LiveId" clId="{D8D8130E-B040-4A23-9A32-6F301A92FDF1}" dt="2024-06-10T10:23:53.646" v="1783" actId="1036"/>
          <ac:spMkLst>
            <pc:docMk/>
            <pc:sldMk cId="1503344343" sldId="468"/>
            <ac:spMk id="48" creationId="{0C891F86-FCC7-C467-1F6A-E1341472E321}"/>
          </ac:spMkLst>
        </pc:spChg>
        <pc:spChg chg="mod">
          <ac:chgData name="Huy Pham" userId="918db3a1909f15e0" providerId="LiveId" clId="{D8D8130E-B040-4A23-9A32-6F301A92FDF1}" dt="2024-06-10T10:23:58.451" v="1795" actId="1076"/>
          <ac:spMkLst>
            <pc:docMk/>
            <pc:sldMk cId="1503344343" sldId="468"/>
            <ac:spMk id="51" creationId="{99607774-9994-1395-8DEF-5C140EE2D33A}"/>
          </ac:spMkLst>
        </pc:spChg>
        <pc:spChg chg="del">
          <ac:chgData name="Huy Pham" userId="918db3a1909f15e0" providerId="LiveId" clId="{D8D8130E-B040-4A23-9A32-6F301A92FDF1}" dt="2024-06-10T10:21:18.264" v="1700" actId="478"/>
          <ac:spMkLst>
            <pc:docMk/>
            <pc:sldMk cId="1503344343" sldId="468"/>
            <ac:spMk id="56" creationId="{270AFA35-F5CC-6A14-DC9C-F759010B00FD}"/>
          </ac:spMkLst>
        </pc:spChg>
        <pc:graphicFrameChg chg="add del mod">
          <ac:chgData name="Huy Pham" userId="918db3a1909f15e0" providerId="LiveId" clId="{D8D8130E-B040-4A23-9A32-6F301A92FDF1}" dt="2024-06-10T10:21:41.380" v="1712"/>
          <ac:graphicFrameMkLst>
            <pc:docMk/>
            <pc:sldMk cId="1503344343" sldId="468"/>
            <ac:graphicFrameMk id="19" creationId="{07EA0743-9B8B-526A-3B71-ADBCC8ECC8FD}"/>
          </ac:graphicFrameMkLst>
        </pc:graphicFrameChg>
        <pc:graphicFrameChg chg="add del mod">
          <ac:chgData name="Huy Pham" userId="918db3a1909f15e0" providerId="LiveId" clId="{D8D8130E-B040-4A23-9A32-6F301A92FDF1}" dt="2024-06-10T10:21:51.591" v="1715"/>
          <ac:graphicFrameMkLst>
            <pc:docMk/>
            <pc:sldMk cId="1503344343" sldId="468"/>
            <ac:graphicFrameMk id="20" creationId="{28AA23EA-CF1B-07D5-76C2-7A6F27D7F596}"/>
          </ac:graphicFrameMkLst>
        </pc:graphicFrameChg>
      </pc:sldChg>
      <pc:sldChg chg="addSp delSp modSp add mod delAnim modAnim">
        <pc:chgData name="Huy Pham" userId="918db3a1909f15e0" providerId="LiveId" clId="{D8D8130E-B040-4A23-9A32-6F301A92FDF1}" dt="2024-06-10T10:33:00.144" v="1985"/>
        <pc:sldMkLst>
          <pc:docMk/>
          <pc:sldMk cId="2075433135" sldId="469"/>
        </pc:sldMkLst>
        <pc:spChg chg="del">
          <ac:chgData name="Huy Pham" userId="918db3a1909f15e0" providerId="LiveId" clId="{D8D8130E-B040-4A23-9A32-6F301A92FDF1}" dt="2024-06-10T10:26:18.403" v="1808" actId="478"/>
          <ac:spMkLst>
            <pc:docMk/>
            <pc:sldMk cId="2075433135" sldId="469"/>
            <ac:spMk id="22" creationId="{E490EFA8-38B8-AF08-64C9-956B768A1DBE}"/>
          </ac:spMkLst>
        </pc:spChg>
        <pc:spChg chg="mod">
          <ac:chgData name="Huy Pham" userId="918db3a1909f15e0" providerId="LiveId" clId="{D8D8130E-B040-4A23-9A32-6F301A92FDF1}" dt="2024-06-10T10:27:45.026" v="1833" actId="14100"/>
          <ac:spMkLst>
            <pc:docMk/>
            <pc:sldMk cId="2075433135" sldId="469"/>
            <ac:spMk id="23" creationId="{51560B02-4AE0-23B6-C47A-045D291C08B3}"/>
          </ac:spMkLst>
        </pc:spChg>
        <pc:spChg chg="mod">
          <ac:chgData name="Huy Pham" userId="918db3a1909f15e0" providerId="LiveId" clId="{D8D8130E-B040-4A23-9A32-6F301A92FDF1}" dt="2024-06-10T10:27:50.545" v="1852" actId="1036"/>
          <ac:spMkLst>
            <pc:docMk/>
            <pc:sldMk cId="2075433135" sldId="469"/>
            <ac:spMk id="24" creationId="{4D0D681B-3BE0-7F12-D0C4-435F79943799}"/>
          </ac:spMkLst>
        </pc:spChg>
        <pc:spChg chg="del">
          <ac:chgData name="Huy Pham" userId="918db3a1909f15e0" providerId="LiveId" clId="{D8D8130E-B040-4A23-9A32-6F301A92FDF1}" dt="2024-06-10T10:26:09.868" v="1801" actId="478"/>
          <ac:spMkLst>
            <pc:docMk/>
            <pc:sldMk cId="2075433135" sldId="469"/>
            <ac:spMk id="25" creationId="{8D72EE1B-6675-F3A3-DB89-D47B2EE2D298}"/>
          </ac:spMkLst>
        </pc:spChg>
        <pc:spChg chg="del">
          <ac:chgData name="Huy Pham" userId="918db3a1909f15e0" providerId="LiveId" clId="{D8D8130E-B040-4A23-9A32-6F301A92FDF1}" dt="2024-06-10T10:26:18.403" v="1808" actId="478"/>
          <ac:spMkLst>
            <pc:docMk/>
            <pc:sldMk cId="2075433135" sldId="469"/>
            <ac:spMk id="26" creationId="{D8684F5F-CB10-AF53-5FD9-70AA6A82EF8A}"/>
          </ac:spMkLst>
        </pc:spChg>
        <pc:spChg chg="add">
          <ac:chgData name="Huy Pham" userId="918db3a1909f15e0" providerId="LiveId" clId="{D8D8130E-B040-4A23-9A32-6F301A92FDF1}" dt="2024-06-10T10:26:13.709" v="1805"/>
          <ac:spMkLst>
            <pc:docMk/>
            <pc:sldMk cId="2075433135" sldId="469"/>
            <ac:spMk id="27" creationId="{6992055B-4F79-8AB2-D739-A2CF3D558E44}"/>
          </ac:spMkLst>
        </pc:spChg>
        <pc:spChg chg="add">
          <ac:chgData name="Huy Pham" userId="918db3a1909f15e0" providerId="LiveId" clId="{D8D8130E-B040-4A23-9A32-6F301A92FDF1}" dt="2024-06-10T10:26:13.709" v="1805"/>
          <ac:spMkLst>
            <pc:docMk/>
            <pc:sldMk cId="2075433135" sldId="469"/>
            <ac:spMk id="28" creationId="{17CC41D0-BCE1-A1AF-D303-82338EA42B07}"/>
          </ac:spMkLst>
        </pc:spChg>
        <pc:spChg chg="add">
          <ac:chgData name="Huy Pham" userId="918db3a1909f15e0" providerId="LiveId" clId="{D8D8130E-B040-4A23-9A32-6F301A92FDF1}" dt="2024-06-10T10:26:13.709" v="1805"/>
          <ac:spMkLst>
            <pc:docMk/>
            <pc:sldMk cId="2075433135" sldId="469"/>
            <ac:spMk id="29" creationId="{63A2E091-8F58-0D27-F2AB-A96ED6DC2CF0}"/>
          </ac:spMkLst>
        </pc:spChg>
        <pc:spChg chg="add mod">
          <ac:chgData name="Huy Pham" userId="918db3a1909f15e0" providerId="LiveId" clId="{D8D8130E-B040-4A23-9A32-6F301A92FDF1}" dt="2024-06-10T10:27:39.284" v="1832" actId="20577"/>
          <ac:spMkLst>
            <pc:docMk/>
            <pc:sldMk cId="2075433135" sldId="469"/>
            <ac:spMk id="32" creationId="{6AAD3890-88D2-BAD4-DD49-3AF33B633026}"/>
          </ac:spMkLst>
        </pc:spChg>
        <pc:spChg chg="add mod">
          <ac:chgData name="Huy Pham" userId="918db3a1909f15e0" providerId="LiveId" clId="{D8D8130E-B040-4A23-9A32-6F301A92FDF1}" dt="2024-06-10T10:30:10.611" v="1934" actId="14100"/>
          <ac:spMkLst>
            <pc:docMk/>
            <pc:sldMk cId="2075433135" sldId="469"/>
            <ac:spMk id="37" creationId="{09CAD53F-39B7-FFBC-D2C1-4FE77A9DDAAD}"/>
          </ac:spMkLst>
        </pc:spChg>
        <pc:spChg chg="add mod">
          <ac:chgData name="Huy Pham" userId="918db3a1909f15e0" providerId="LiveId" clId="{D8D8130E-B040-4A23-9A32-6F301A92FDF1}" dt="2024-06-10T10:32:05.617" v="1971" actId="1038"/>
          <ac:spMkLst>
            <pc:docMk/>
            <pc:sldMk cId="2075433135" sldId="469"/>
            <ac:spMk id="40" creationId="{15F38AD8-DBAA-2D07-9A8E-1B8A88496732}"/>
          </ac:spMkLst>
        </pc:spChg>
        <pc:spChg chg="add mod">
          <ac:chgData name="Huy Pham" userId="918db3a1909f15e0" providerId="LiveId" clId="{D8D8130E-B040-4A23-9A32-6F301A92FDF1}" dt="2024-06-10T10:31:55.196" v="1966" actId="1076"/>
          <ac:spMkLst>
            <pc:docMk/>
            <pc:sldMk cId="2075433135" sldId="469"/>
            <ac:spMk id="43" creationId="{81CCF7F7-0DB7-8665-35D9-E373B4732150}"/>
          </ac:spMkLst>
        </pc:spChg>
        <pc:spChg chg="del">
          <ac:chgData name="Huy Pham" userId="918db3a1909f15e0" providerId="LiveId" clId="{D8D8130E-B040-4A23-9A32-6F301A92FDF1}" dt="2024-06-10T10:26:21.271" v="1809" actId="478"/>
          <ac:spMkLst>
            <pc:docMk/>
            <pc:sldMk cId="2075433135" sldId="469"/>
            <ac:spMk id="45" creationId="{4835858E-BC77-DF51-6B6E-21C658FF0D01}"/>
          </ac:spMkLst>
        </pc:spChg>
        <pc:spChg chg="add mod">
          <ac:chgData name="Huy Pham" userId="918db3a1909f15e0" providerId="LiveId" clId="{D8D8130E-B040-4A23-9A32-6F301A92FDF1}" dt="2024-06-10T10:32:14.497" v="1977" actId="1035"/>
          <ac:spMkLst>
            <pc:docMk/>
            <pc:sldMk cId="2075433135" sldId="469"/>
            <ac:spMk id="47" creationId="{D9C8C674-DBEA-FC41-9BA1-2B48EA1C33D0}"/>
          </ac:spMkLst>
        </pc:spChg>
        <pc:spChg chg="del">
          <ac:chgData name="Huy Pham" userId="918db3a1909f15e0" providerId="LiveId" clId="{D8D8130E-B040-4A23-9A32-6F301A92FDF1}" dt="2024-06-10T10:26:18.403" v="1808" actId="478"/>
          <ac:spMkLst>
            <pc:docMk/>
            <pc:sldMk cId="2075433135" sldId="469"/>
            <ac:spMk id="48" creationId="{0C891F86-FCC7-C467-1F6A-E1341472E321}"/>
          </ac:spMkLst>
        </pc:spChg>
        <pc:spChg chg="add mod">
          <ac:chgData name="Huy Pham" userId="918db3a1909f15e0" providerId="LiveId" clId="{D8D8130E-B040-4A23-9A32-6F301A92FDF1}" dt="2024-06-10T10:32:05.617" v="1971" actId="1038"/>
          <ac:spMkLst>
            <pc:docMk/>
            <pc:sldMk cId="2075433135" sldId="469"/>
            <ac:spMk id="49" creationId="{213ECCC7-F0A9-42FE-133F-134B4B7B5074}"/>
          </ac:spMkLst>
        </pc:spChg>
        <pc:spChg chg="del">
          <ac:chgData name="Huy Pham" userId="918db3a1909f15e0" providerId="LiveId" clId="{D8D8130E-B040-4A23-9A32-6F301A92FDF1}" dt="2024-06-10T10:26:18.403" v="1808" actId="478"/>
          <ac:spMkLst>
            <pc:docMk/>
            <pc:sldMk cId="2075433135" sldId="469"/>
            <ac:spMk id="51" creationId="{99607774-9994-1395-8DEF-5C140EE2D33A}"/>
          </ac:spMkLst>
        </pc:spChg>
        <pc:spChg chg="add mod">
          <ac:chgData name="Huy Pham" userId="918db3a1909f15e0" providerId="LiveId" clId="{D8D8130E-B040-4A23-9A32-6F301A92FDF1}" dt="2024-06-10T10:30:01.664" v="1927" actId="1076"/>
          <ac:spMkLst>
            <pc:docMk/>
            <pc:sldMk cId="2075433135" sldId="469"/>
            <ac:spMk id="52" creationId="{2C082C35-0B58-7E0A-A390-CCDBAEC1EDC2}"/>
          </ac:spMkLst>
        </pc:spChg>
        <pc:spChg chg="add mod">
          <ac:chgData name="Huy Pham" userId="918db3a1909f15e0" providerId="LiveId" clId="{D8D8130E-B040-4A23-9A32-6F301A92FDF1}" dt="2024-06-10T10:32:14.497" v="1977" actId="1035"/>
          <ac:spMkLst>
            <pc:docMk/>
            <pc:sldMk cId="2075433135" sldId="469"/>
            <ac:spMk id="53" creationId="{D25DA230-8A4E-6F0A-A291-4BF7C162BD52}"/>
          </ac:spMkLst>
        </pc:spChg>
        <pc:spChg chg="add mod">
          <ac:chgData name="Huy Pham" userId="918db3a1909f15e0" providerId="LiveId" clId="{D8D8130E-B040-4A23-9A32-6F301A92FDF1}" dt="2024-06-10T10:32:14.497" v="1977" actId="1035"/>
          <ac:spMkLst>
            <pc:docMk/>
            <pc:sldMk cId="2075433135" sldId="469"/>
            <ac:spMk id="54" creationId="{60DBEF8E-67B0-91A2-045B-14BF0A5F5F40}"/>
          </ac:spMkLst>
        </pc:spChg>
        <pc:spChg chg="add mod">
          <ac:chgData name="Huy Pham" userId="918db3a1909f15e0" providerId="LiveId" clId="{D8D8130E-B040-4A23-9A32-6F301A92FDF1}" dt="2024-06-10T10:32:14.497" v="1977" actId="1035"/>
          <ac:spMkLst>
            <pc:docMk/>
            <pc:sldMk cId="2075433135" sldId="469"/>
            <ac:spMk id="55" creationId="{90E9D2C6-AC32-57E7-53DA-4078A7B20169}"/>
          </ac:spMkLst>
        </pc:spChg>
        <pc:graphicFrameChg chg="add del mod">
          <ac:chgData name="Huy Pham" userId="918db3a1909f15e0" providerId="LiveId" clId="{D8D8130E-B040-4A23-9A32-6F301A92FDF1}" dt="2024-06-10T10:26:15.844" v="1807"/>
          <ac:graphicFrameMkLst>
            <pc:docMk/>
            <pc:sldMk cId="2075433135" sldId="469"/>
            <ac:graphicFrameMk id="19" creationId="{6D3498A2-E6AF-A99C-1B61-F928C23049D3}"/>
          </ac:graphicFrameMkLst>
        </pc:graphicFrameChg>
        <pc:graphicFrameChg chg="add">
          <ac:chgData name="Huy Pham" userId="918db3a1909f15e0" providerId="LiveId" clId="{D8D8130E-B040-4A23-9A32-6F301A92FDF1}" dt="2024-06-10T10:26:13.709" v="1805"/>
          <ac:graphicFrameMkLst>
            <pc:docMk/>
            <pc:sldMk cId="2075433135" sldId="469"/>
            <ac:graphicFrameMk id="20" creationId="{8D4BF025-59DA-C09F-1E9F-A3778FBC633B}"/>
          </ac:graphicFrameMkLst>
        </pc:graphicFrameChg>
        <pc:graphicFrameChg chg="add">
          <ac:chgData name="Huy Pham" userId="918db3a1909f15e0" providerId="LiveId" clId="{D8D8130E-B040-4A23-9A32-6F301A92FDF1}" dt="2024-06-10T10:26:13.709" v="1805"/>
          <ac:graphicFrameMkLst>
            <pc:docMk/>
            <pc:sldMk cId="2075433135" sldId="469"/>
            <ac:graphicFrameMk id="21" creationId="{F5934AF5-0388-ECA9-77F5-90F0C24555D3}"/>
          </ac:graphicFrameMkLst>
        </pc:graphicFrameChg>
        <pc:graphicFrameChg chg="add del mod">
          <ac:chgData name="Huy Pham" userId="918db3a1909f15e0" providerId="LiveId" clId="{D8D8130E-B040-4A23-9A32-6F301A92FDF1}" dt="2024-06-10T10:26:28.893" v="1812"/>
          <ac:graphicFrameMkLst>
            <pc:docMk/>
            <pc:sldMk cId="2075433135" sldId="469"/>
            <ac:graphicFrameMk id="30" creationId="{423F4DE4-2FF5-EFD8-0D80-6613313D8B57}"/>
          </ac:graphicFrameMkLst>
        </pc:graphicFrameChg>
        <pc:graphicFrameChg chg="add del mod">
          <ac:chgData name="Huy Pham" userId="918db3a1909f15e0" providerId="LiveId" clId="{D8D8130E-B040-4A23-9A32-6F301A92FDF1}" dt="2024-06-10T10:26:36.687" v="1818"/>
          <ac:graphicFrameMkLst>
            <pc:docMk/>
            <pc:sldMk cId="2075433135" sldId="469"/>
            <ac:graphicFrameMk id="33" creationId="{BF3164D0-67EC-BE4F-3C0D-9C45934D0821}"/>
          </ac:graphicFrameMkLst>
        </pc:graphicFrameChg>
        <pc:graphicFrameChg chg="add del mod">
          <ac:chgData name="Huy Pham" userId="918db3a1909f15e0" providerId="LiveId" clId="{D8D8130E-B040-4A23-9A32-6F301A92FDF1}" dt="2024-06-10T10:26:45.958" v="1822"/>
          <ac:graphicFrameMkLst>
            <pc:docMk/>
            <pc:sldMk cId="2075433135" sldId="469"/>
            <ac:graphicFrameMk id="34" creationId="{56CA8CB4-9F1E-031A-2CBC-701CA267BB21}"/>
          </ac:graphicFrameMkLst>
        </pc:graphicFrameChg>
        <pc:graphicFrameChg chg="add del mod">
          <ac:chgData name="Huy Pham" userId="918db3a1909f15e0" providerId="LiveId" clId="{D8D8130E-B040-4A23-9A32-6F301A92FDF1}" dt="2024-06-10T10:28:04.560" v="1855"/>
          <ac:graphicFrameMkLst>
            <pc:docMk/>
            <pc:sldMk cId="2075433135" sldId="469"/>
            <ac:graphicFrameMk id="35" creationId="{BDF1F397-BD19-D45E-A070-36CCABE51B61}"/>
          </ac:graphicFrameMkLst>
        </pc:graphicFrameChg>
        <pc:graphicFrameChg chg="add del mod">
          <ac:chgData name="Huy Pham" userId="918db3a1909f15e0" providerId="LiveId" clId="{D8D8130E-B040-4A23-9A32-6F301A92FDF1}" dt="2024-06-10T10:28:22.716" v="1861"/>
          <ac:graphicFrameMkLst>
            <pc:docMk/>
            <pc:sldMk cId="2075433135" sldId="469"/>
            <ac:graphicFrameMk id="38" creationId="{70E65BC8-9123-11A1-35E9-403B0E3242AC}"/>
          </ac:graphicFrameMkLst>
        </pc:graphicFrameChg>
        <pc:graphicFrameChg chg="add del mod">
          <ac:chgData name="Huy Pham" userId="918db3a1909f15e0" providerId="LiveId" clId="{D8D8130E-B040-4A23-9A32-6F301A92FDF1}" dt="2024-06-10T10:28:30.941" v="1867"/>
          <ac:graphicFrameMkLst>
            <pc:docMk/>
            <pc:sldMk cId="2075433135" sldId="469"/>
            <ac:graphicFrameMk id="41" creationId="{CA338330-F845-478E-1EB1-395BF89408A2}"/>
          </ac:graphicFrameMkLst>
        </pc:graphicFrameChg>
        <pc:graphicFrameChg chg="add del mod">
          <ac:chgData name="Huy Pham" userId="918db3a1909f15e0" providerId="LiveId" clId="{D8D8130E-B040-4A23-9A32-6F301A92FDF1}" dt="2024-06-10T10:28:39.914" v="1873"/>
          <ac:graphicFrameMkLst>
            <pc:docMk/>
            <pc:sldMk cId="2075433135" sldId="469"/>
            <ac:graphicFrameMk id="44" creationId="{0C2A2D9F-4E65-686D-DEA8-F7E0B6A9988D}"/>
          </ac:graphicFrameMkLst>
        </pc:graphicFrameChg>
      </pc:sldChg>
      <pc:sldChg chg="add del">
        <pc:chgData name="Huy Pham" userId="918db3a1909f15e0" providerId="LiveId" clId="{D8D8130E-B040-4A23-9A32-6F301A92FDF1}" dt="2024-06-10T10:21:41.380" v="1712"/>
        <pc:sldMkLst>
          <pc:docMk/>
          <pc:sldMk cId="3970189803" sldId="469"/>
        </pc:sldMkLst>
      </pc:sldChg>
      <pc:sldChg chg="addSp delSp modSp add mod modAnim">
        <pc:chgData name="Huy Pham" userId="918db3a1909f15e0" providerId="LiveId" clId="{D8D8130E-B040-4A23-9A32-6F301A92FDF1}" dt="2024-06-11T00:29:09.275" v="2397"/>
        <pc:sldMkLst>
          <pc:docMk/>
          <pc:sldMk cId="1497632827" sldId="470"/>
        </pc:sldMkLst>
        <pc:spChg chg="add mod">
          <ac:chgData name="Huy Pham" userId="918db3a1909f15e0" providerId="LiveId" clId="{D8D8130E-B040-4A23-9A32-6F301A92FDF1}" dt="2024-06-10T10:40:19.210" v="2115" actId="1036"/>
          <ac:spMkLst>
            <pc:docMk/>
            <pc:sldMk cId="1497632827" sldId="470"/>
            <ac:spMk id="22" creationId="{1FC77EC1-3983-EC4C-F85B-BC20711D274D}"/>
          </ac:spMkLst>
        </pc:spChg>
        <pc:spChg chg="del">
          <ac:chgData name="Huy Pham" userId="918db3a1909f15e0" providerId="LiveId" clId="{D8D8130E-B040-4A23-9A32-6F301A92FDF1}" dt="2024-06-10T10:33:13.400" v="1987" actId="478"/>
          <ac:spMkLst>
            <pc:docMk/>
            <pc:sldMk cId="1497632827" sldId="470"/>
            <ac:spMk id="23" creationId="{51560B02-4AE0-23B6-C47A-045D291C08B3}"/>
          </ac:spMkLst>
        </pc:spChg>
        <pc:spChg chg="del">
          <ac:chgData name="Huy Pham" userId="918db3a1909f15e0" providerId="LiveId" clId="{D8D8130E-B040-4A23-9A32-6F301A92FDF1}" dt="2024-06-10T10:33:13.400" v="1987" actId="478"/>
          <ac:spMkLst>
            <pc:docMk/>
            <pc:sldMk cId="1497632827" sldId="470"/>
            <ac:spMk id="24" creationId="{4D0D681B-3BE0-7F12-D0C4-435F79943799}"/>
          </ac:spMkLst>
        </pc:spChg>
        <pc:spChg chg="add mod">
          <ac:chgData name="Huy Pham" userId="918db3a1909f15e0" providerId="LiveId" clId="{D8D8130E-B040-4A23-9A32-6F301A92FDF1}" dt="2024-06-10T10:40:19.210" v="2115" actId="1036"/>
          <ac:spMkLst>
            <pc:docMk/>
            <pc:sldMk cId="1497632827" sldId="470"/>
            <ac:spMk id="25" creationId="{886CD50D-49D8-7CE0-1B70-3987E36A7179}"/>
          </ac:spMkLst>
        </pc:spChg>
        <pc:spChg chg="add mod">
          <ac:chgData name="Huy Pham" userId="918db3a1909f15e0" providerId="LiveId" clId="{D8D8130E-B040-4A23-9A32-6F301A92FDF1}" dt="2024-06-10T10:40:19.210" v="2115" actId="1036"/>
          <ac:spMkLst>
            <pc:docMk/>
            <pc:sldMk cId="1497632827" sldId="470"/>
            <ac:spMk id="26" creationId="{E23273AF-6A50-B1ED-7EEE-4600A72C9F11}"/>
          </ac:spMkLst>
        </pc:spChg>
        <pc:spChg chg="add del mod">
          <ac:chgData name="Huy Pham" userId="918db3a1909f15e0" providerId="LiveId" clId="{D8D8130E-B040-4A23-9A32-6F301A92FDF1}" dt="2024-06-10T10:37:41.467" v="2043" actId="478"/>
          <ac:spMkLst>
            <pc:docMk/>
            <pc:sldMk cId="1497632827" sldId="470"/>
            <ac:spMk id="27" creationId="{8734CE4C-F5A8-D31F-D62A-F3A2BBB8E1E8}"/>
          </ac:spMkLst>
        </pc:spChg>
        <pc:spChg chg="add del mod">
          <ac:chgData name="Huy Pham" userId="918db3a1909f15e0" providerId="LiveId" clId="{D8D8130E-B040-4A23-9A32-6F301A92FDF1}" dt="2024-06-10T10:37:57.991" v="2050" actId="478"/>
          <ac:spMkLst>
            <pc:docMk/>
            <pc:sldMk cId="1497632827" sldId="470"/>
            <ac:spMk id="28" creationId="{B2AF12D4-CEF0-579B-E5CD-BD453800EA33}"/>
          </ac:spMkLst>
        </pc:spChg>
        <pc:spChg chg="add mod">
          <ac:chgData name="Huy Pham" userId="918db3a1909f15e0" providerId="LiveId" clId="{D8D8130E-B040-4A23-9A32-6F301A92FDF1}" dt="2024-06-10T10:40:19.210" v="2115" actId="1036"/>
          <ac:spMkLst>
            <pc:docMk/>
            <pc:sldMk cId="1497632827" sldId="470"/>
            <ac:spMk id="29" creationId="{351732B3-52DC-1F62-0A58-C916795C76EB}"/>
          </ac:spMkLst>
        </pc:spChg>
        <pc:spChg chg="add mod">
          <ac:chgData name="Huy Pham" userId="918db3a1909f15e0" providerId="LiveId" clId="{D8D8130E-B040-4A23-9A32-6F301A92FDF1}" dt="2024-06-10T10:40:19.210" v="2115" actId="1036"/>
          <ac:spMkLst>
            <pc:docMk/>
            <pc:sldMk cId="1497632827" sldId="470"/>
            <ac:spMk id="30" creationId="{AB09104A-581C-EF0A-8CB5-A465FF8B5F7F}"/>
          </ac:spMkLst>
        </pc:spChg>
        <pc:spChg chg="add del mod">
          <ac:chgData name="Huy Pham" userId="918db3a1909f15e0" providerId="LiveId" clId="{D8D8130E-B040-4A23-9A32-6F301A92FDF1}" dt="2024-06-10T10:38:06.464" v="2052" actId="478"/>
          <ac:spMkLst>
            <pc:docMk/>
            <pc:sldMk cId="1497632827" sldId="470"/>
            <ac:spMk id="31" creationId="{DA28875F-0D95-574C-45AD-D4E8A69DC089}"/>
          </ac:spMkLst>
        </pc:spChg>
        <pc:spChg chg="del">
          <ac:chgData name="Huy Pham" userId="918db3a1909f15e0" providerId="LiveId" clId="{D8D8130E-B040-4A23-9A32-6F301A92FDF1}" dt="2024-06-10T10:33:13.400" v="1987" actId="478"/>
          <ac:spMkLst>
            <pc:docMk/>
            <pc:sldMk cId="1497632827" sldId="470"/>
            <ac:spMk id="32" creationId="{6AAD3890-88D2-BAD4-DD49-3AF33B633026}"/>
          </ac:spMkLst>
        </pc:spChg>
        <pc:spChg chg="add del mod">
          <ac:chgData name="Huy Pham" userId="918db3a1909f15e0" providerId="LiveId" clId="{D8D8130E-B040-4A23-9A32-6F301A92FDF1}" dt="2024-06-10T10:38:10.260" v="2054" actId="478"/>
          <ac:spMkLst>
            <pc:docMk/>
            <pc:sldMk cId="1497632827" sldId="470"/>
            <ac:spMk id="33" creationId="{15B9B065-749C-60D4-27AE-5924F59A4744}"/>
          </ac:spMkLst>
        </pc:spChg>
        <pc:spChg chg="add del mod">
          <ac:chgData name="Huy Pham" userId="918db3a1909f15e0" providerId="LiveId" clId="{D8D8130E-B040-4A23-9A32-6F301A92FDF1}" dt="2024-06-10T10:38:08.416" v="2053" actId="478"/>
          <ac:spMkLst>
            <pc:docMk/>
            <pc:sldMk cId="1497632827" sldId="470"/>
            <ac:spMk id="34" creationId="{156887CC-294F-D374-9433-1092BD78EA77}"/>
          </ac:spMkLst>
        </pc:spChg>
        <pc:spChg chg="add del mod">
          <ac:chgData name="Huy Pham" userId="918db3a1909f15e0" providerId="LiveId" clId="{D8D8130E-B040-4A23-9A32-6F301A92FDF1}" dt="2024-06-10T10:38:10.887" v="2055" actId="478"/>
          <ac:spMkLst>
            <pc:docMk/>
            <pc:sldMk cId="1497632827" sldId="470"/>
            <ac:spMk id="35" creationId="{F5CFB7B3-6E5C-C72E-F6B7-BB15E6B3AFA5}"/>
          </ac:spMkLst>
        </pc:spChg>
        <pc:spChg chg="add mod">
          <ac:chgData name="Huy Pham" userId="918db3a1909f15e0" providerId="LiveId" clId="{D8D8130E-B040-4A23-9A32-6F301A92FDF1}" dt="2024-06-10T10:40:19.210" v="2115" actId="1036"/>
          <ac:spMkLst>
            <pc:docMk/>
            <pc:sldMk cId="1497632827" sldId="470"/>
            <ac:spMk id="36" creationId="{D2000401-44C9-B93E-4BE4-237B3F9F3316}"/>
          </ac:spMkLst>
        </pc:spChg>
        <pc:spChg chg="mod">
          <ac:chgData name="Huy Pham" userId="918db3a1909f15e0" providerId="LiveId" clId="{D8D8130E-B040-4A23-9A32-6F301A92FDF1}" dt="2024-06-10T10:33:32.333" v="1990" actId="1076"/>
          <ac:spMkLst>
            <pc:docMk/>
            <pc:sldMk cId="1497632827" sldId="470"/>
            <ac:spMk id="37" creationId="{09CAD53F-39B7-FFBC-D2C1-4FE77A9DDAAD}"/>
          </ac:spMkLst>
        </pc:spChg>
        <pc:spChg chg="mod">
          <ac:chgData name="Huy Pham" userId="918db3a1909f15e0" providerId="LiveId" clId="{D8D8130E-B040-4A23-9A32-6F301A92FDF1}" dt="2024-06-10T10:33:58.356" v="1996" actId="1035"/>
          <ac:spMkLst>
            <pc:docMk/>
            <pc:sldMk cId="1497632827" sldId="470"/>
            <ac:spMk id="40" creationId="{15F38AD8-DBAA-2D07-9A8E-1B8A88496732}"/>
          </ac:spMkLst>
        </pc:spChg>
        <pc:spChg chg="add del mod">
          <ac:chgData name="Huy Pham" userId="918db3a1909f15e0" providerId="LiveId" clId="{D8D8130E-B040-4A23-9A32-6F301A92FDF1}" dt="2024-06-10T10:38:23.122" v="2058" actId="478"/>
          <ac:spMkLst>
            <pc:docMk/>
            <pc:sldMk cId="1497632827" sldId="470"/>
            <ac:spMk id="42" creationId="{B2BE9DBE-93EA-316E-26DF-0C2F67AB0CB3}"/>
          </ac:spMkLst>
        </pc:spChg>
        <pc:spChg chg="mod">
          <ac:chgData name="Huy Pham" userId="918db3a1909f15e0" providerId="LiveId" clId="{D8D8130E-B040-4A23-9A32-6F301A92FDF1}" dt="2024-06-10T10:34:01.911" v="2003" actId="1035"/>
          <ac:spMkLst>
            <pc:docMk/>
            <pc:sldMk cId="1497632827" sldId="470"/>
            <ac:spMk id="43" creationId="{81CCF7F7-0DB7-8665-35D9-E373B4732150}"/>
          </ac:spMkLst>
        </pc:spChg>
        <pc:spChg chg="add mod">
          <ac:chgData name="Huy Pham" userId="918db3a1909f15e0" providerId="LiveId" clId="{D8D8130E-B040-4A23-9A32-6F301A92FDF1}" dt="2024-06-10T10:40:19.210" v="2115" actId="1036"/>
          <ac:spMkLst>
            <pc:docMk/>
            <pc:sldMk cId="1497632827" sldId="470"/>
            <ac:spMk id="44" creationId="{0E4ECE6B-979D-A2F7-8711-589D6345741F}"/>
          </ac:spMkLst>
        </pc:spChg>
        <pc:spChg chg="add mod">
          <ac:chgData name="Huy Pham" userId="918db3a1909f15e0" providerId="LiveId" clId="{D8D8130E-B040-4A23-9A32-6F301A92FDF1}" dt="2024-06-10T10:40:19.210" v="2115" actId="1036"/>
          <ac:spMkLst>
            <pc:docMk/>
            <pc:sldMk cId="1497632827" sldId="470"/>
            <ac:spMk id="45" creationId="{53925B68-E683-826D-EA63-8879E7254799}"/>
          </ac:spMkLst>
        </pc:spChg>
        <pc:spChg chg="add del mod">
          <ac:chgData name="Huy Pham" userId="918db3a1909f15e0" providerId="LiveId" clId="{D8D8130E-B040-4A23-9A32-6F301A92FDF1}" dt="2024-06-10T10:38:29.439" v="2060" actId="478"/>
          <ac:spMkLst>
            <pc:docMk/>
            <pc:sldMk cId="1497632827" sldId="470"/>
            <ac:spMk id="46" creationId="{FBAC8C45-375B-4751-8CCF-C314209AC489}"/>
          </ac:spMkLst>
        </pc:spChg>
        <pc:spChg chg="mod">
          <ac:chgData name="Huy Pham" userId="918db3a1909f15e0" providerId="LiveId" clId="{D8D8130E-B040-4A23-9A32-6F301A92FDF1}" dt="2024-06-10T10:34:08.463" v="2016" actId="1035"/>
          <ac:spMkLst>
            <pc:docMk/>
            <pc:sldMk cId="1497632827" sldId="470"/>
            <ac:spMk id="47" creationId="{D9C8C674-DBEA-FC41-9BA1-2B48EA1C33D0}"/>
          </ac:spMkLst>
        </pc:spChg>
        <pc:spChg chg="mod">
          <ac:chgData name="Huy Pham" userId="918db3a1909f15e0" providerId="LiveId" clId="{D8D8130E-B040-4A23-9A32-6F301A92FDF1}" dt="2024-06-10T10:33:58.356" v="1996" actId="1035"/>
          <ac:spMkLst>
            <pc:docMk/>
            <pc:sldMk cId="1497632827" sldId="470"/>
            <ac:spMk id="49" creationId="{213ECCC7-F0A9-42FE-133F-134B4B7B5074}"/>
          </ac:spMkLst>
        </pc:spChg>
        <pc:spChg chg="mod">
          <ac:chgData name="Huy Pham" userId="918db3a1909f15e0" providerId="LiveId" clId="{D8D8130E-B040-4A23-9A32-6F301A92FDF1}" dt="2024-06-10T10:33:32.333" v="1990" actId="1076"/>
          <ac:spMkLst>
            <pc:docMk/>
            <pc:sldMk cId="1497632827" sldId="470"/>
            <ac:spMk id="52" creationId="{2C082C35-0B58-7E0A-A390-CCDBAEC1EDC2}"/>
          </ac:spMkLst>
        </pc:spChg>
        <pc:spChg chg="mod">
          <ac:chgData name="Huy Pham" userId="918db3a1909f15e0" providerId="LiveId" clId="{D8D8130E-B040-4A23-9A32-6F301A92FDF1}" dt="2024-06-10T10:34:08.463" v="2016" actId="1035"/>
          <ac:spMkLst>
            <pc:docMk/>
            <pc:sldMk cId="1497632827" sldId="470"/>
            <ac:spMk id="53" creationId="{D25DA230-8A4E-6F0A-A291-4BF7C162BD52}"/>
          </ac:spMkLst>
        </pc:spChg>
        <pc:spChg chg="mod">
          <ac:chgData name="Huy Pham" userId="918db3a1909f15e0" providerId="LiveId" clId="{D8D8130E-B040-4A23-9A32-6F301A92FDF1}" dt="2024-06-10T10:34:08.463" v="2016" actId="1035"/>
          <ac:spMkLst>
            <pc:docMk/>
            <pc:sldMk cId="1497632827" sldId="470"/>
            <ac:spMk id="54" creationId="{60DBEF8E-67B0-91A2-045B-14BF0A5F5F40}"/>
          </ac:spMkLst>
        </pc:spChg>
        <pc:spChg chg="mod">
          <ac:chgData name="Huy Pham" userId="918db3a1909f15e0" providerId="LiveId" clId="{D8D8130E-B040-4A23-9A32-6F301A92FDF1}" dt="2024-06-10T10:34:44.620" v="2039" actId="1038"/>
          <ac:spMkLst>
            <pc:docMk/>
            <pc:sldMk cId="1497632827" sldId="470"/>
            <ac:spMk id="55" creationId="{90E9D2C6-AC32-57E7-53DA-4078A7B20169}"/>
          </ac:spMkLst>
        </pc:spChg>
        <pc:spChg chg="add mod">
          <ac:chgData name="Huy Pham" userId="918db3a1909f15e0" providerId="LiveId" clId="{D8D8130E-B040-4A23-9A32-6F301A92FDF1}" dt="2024-06-10T10:40:39.807" v="2122" actId="1076"/>
          <ac:spMkLst>
            <pc:docMk/>
            <pc:sldMk cId="1497632827" sldId="470"/>
            <ac:spMk id="58" creationId="{553F8360-9454-0271-940C-77F4EFAD724E}"/>
          </ac:spMkLst>
        </pc:spChg>
        <pc:spChg chg="add del mod">
          <ac:chgData name="Huy Pham" userId="918db3a1909f15e0" providerId="LiveId" clId="{D8D8130E-B040-4A23-9A32-6F301A92FDF1}" dt="2024-06-10T10:41:26.875" v="2131" actId="478"/>
          <ac:spMkLst>
            <pc:docMk/>
            <pc:sldMk cId="1497632827" sldId="470"/>
            <ac:spMk id="60" creationId="{450B681A-83DE-4C33-3D77-F317BF657320}"/>
          </ac:spMkLst>
        </pc:spChg>
        <pc:spChg chg="add del mod">
          <ac:chgData name="Huy Pham" userId="918db3a1909f15e0" providerId="LiveId" clId="{D8D8130E-B040-4A23-9A32-6F301A92FDF1}" dt="2024-06-10T10:41:27.928" v="2132" actId="478"/>
          <ac:spMkLst>
            <pc:docMk/>
            <pc:sldMk cId="1497632827" sldId="470"/>
            <ac:spMk id="61" creationId="{00667E91-8A3C-C6FD-94EA-8061C7725391}"/>
          </ac:spMkLst>
        </pc:spChg>
        <pc:spChg chg="add mod">
          <ac:chgData name="Huy Pham" userId="918db3a1909f15e0" providerId="LiveId" clId="{D8D8130E-B040-4A23-9A32-6F301A92FDF1}" dt="2024-06-10T10:46:38.735" v="2329" actId="1076"/>
          <ac:spMkLst>
            <pc:docMk/>
            <pc:sldMk cId="1497632827" sldId="470"/>
            <ac:spMk id="64" creationId="{3DB6339B-2583-D5C3-6DC4-43BE6E43FFE1}"/>
          </ac:spMkLst>
        </pc:spChg>
        <pc:spChg chg="add mod">
          <ac:chgData name="Huy Pham" userId="918db3a1909f15e0" providerId="LiveId" clId="{D8D8130E-B040-4A23-9A32-6F301A92FDF1}" dt="2024-06-10T10:42:11.917" v="2156" actId="1037"/>
          <ac:spMkLst>
            <pc:docMk/>
            <pc:sldMk cId="1497632827" sldId="470"/>
            <ac:spMk id="65" creationId="{D3BDF51B-DA0B-4855-E6F5-D03CA5B27BCF}"/>
          </ac:spMkLst>
        </pc:spChg>
        <pc:spChg chg="add del mod">
          <ac:chgData name="Huy Pham" userId="918db3a1909f15e0" providerId="LiveId" clId="{D8D8130E-B040-4A23-9A32-6F301A92FDF1}" dt="2024-06-10T10:49:44.847" v="2382" actId="21"/>
          <ac:spMkLst>
            <pc:docMk/>
            <pc:sldMk cId="1497632827" sldId="470"/>
            <ac:spMk id="67" creationId="{DDEFA5CA-B0D6-D144-E847-08C987688D59}"/>
          </ac:spMkLst>
        </pc:spChg>
        <pc:spChg chg="add del mod">
          <ac:chgData name="Huy Pham" userId="918db3a1909f15e0" providerId="LiveId" clId="{D8D8130E-B040-4A23-9A32-6F301A92FDF1}" dt="2024-06-10T10:46:33.678" v="2326" actId="478"/>
          <ac:spMkLst>
            <pc:docMk/>
            <pc:sldMk cId="1497632827" sldId="470"/>
            <ac:spMk id="75" creationId="{E50DD198-67B1-5E65-C107-03F364B4E063}"/>
          </ac:spMkLst>
        </pc:spChg>
        <pc:spChg chg="add del mod">
          <ac:chgData name="Huy Pham" userId="918db3a1909f15e0" providerId="LiveId" clId="{D8D8130E-B040-4A23-9A32-6F301A92FDF1}" dt="2024-06-10T10:46:34.656" v="2327" actId="478"/>
          <ac:spMkLst>
            <pc:docMk/>
            <pc:sldMk cId="1497632827" sldId="470"/>
            <ac:spMk id="76" creationId="{BC680557-5276-33F6-671E-8B3E65EC1E25}"/>
          </ac:spMkLst>
        </pc:spChg>
        <pc:spChg chg="add mod">
          <ac:chgData name="Huy Pham" userId="918db3a1909f15e0" providerId="LiveId" clId="{D8D8130E-B040-4A23-9A32-6F301A92FDF1}" dt="2024-06-10T10:43:55.533" v="2244" actId="1076"/>
          <ac:spMkLst>
            <pc:docMk/>
            <pc:sldMk cId="1497632827" sldId="470"/>
            <ac:spMk id="77" creationId="{0F10C413-5252-6FB7-72F2-6992F8B1DD74}"/>
          </ac:spMkLst>
        </pc:spChg>
        <pc:spChg chg="add del mod">
          <ac:chgData name="Huy Pham" userId="918db3a1909f15e0" providerId="LiveId" clId="{D8D8130E-B040-4A23-9A32-6F301A92FDF1}" dt="2024-06-10T10:43:43.239" v="2240" actId="478"/>
          <ac:spMkLst>
            <pc:docMk/>
            <pc:sldMk cId="1497632827" sldId="470"/>
            <ac:spMk id="78" creationId="{FAE305AE-A277-57B9-ED56-DE1A1FBF0D23}"/>
          </ac:spMkLst>
        </pc:spChg>
        <pc:spChg chg="add mod">
          <ac:chgData name="Huy Pham" userId="918db3a1909f15e0" providerId="LiveId" clId="{D8D8130E-B040-4A23-9A32-6F301A92FDF1}" dt="2024-06-10T10:43:28.936" v="2236" actId="1076"/>
          <ac:spMkLst>
            <pc:docMk/>
            <pc:sldMk cId="1497632827" sldId="470"/>
            <ac:spMk id="79" creationId="{978121A6-6F8B-5421-59AC-DC992C61F321}"/>
          </ac:spMkLst>
        </pc:spChg>
        <pc:spChg chg="add del mod">
          <ac:chgData name="Huy Pham" userId="918db3a1909f15e0" providerId="LiveId" clId="{D8D8130E-B040-4A23-9A32-6F301A92FDF1}" dt="2024-06-10T10:43:07.820" v="2179" actId="478"/>
          <ac:spMkLst>
            <pc:docMk/>
            <pc:sldMk cId="1497632827" sldId="470"/>
            <ac:spMk id="80" creationId="{568DB219-E72B-B789-252C-367617471DB8}"/>
          </ac:spMkLst>
        </pc:spChg>
        <pc:spChg chg="add mod">
          <ac:chgData name="Huy Pham" userId="918db3a1909f15e0" providerId="LiveId" clId="{D8D8130E-B040-4A23-9A32-6F301A92FDF1}" dt="2024-06-10T10:44:57.097" v="2299" actId="1076"/>
          <ac:spMkLst>
            <pc:docMk/>
            <pc:sldMk cId="1497632827" sldId="470"/>
            <ac:spMk id="81" creationId="{F9C76E68-3605-6920-D7E6-F430B3500EC9}"/>
          </ac:spMkLst>
        </pc:spChg>
        <pc:spChg chg="add mod">
          <ac:chgData name="Huy Pham" userId="918db3a1909f15e0" providerId="LiveId" clId="{D8D8130E-B040-4A23-9A32-6F301A92FDF1}" dt="2024-06-10T10:45:08.957" v="2303" actId="1076"/>
          <ac:spMkLst>
            <pc:docMk/>
            <pc:sldMk cId="1497632827" sldId="470"/>
            <ac:spMk id="82" creationId="{65613AD2-299A-A18D-F484-F8A14D3E45B7}"/>
          </ac:spMkLst>
        </pc:spChg>
        <pc:spChg chg="add del mod">
          <ac:chgData name="Huy Pham" userId="918db3a1909f15e0" providerId="LiveId" clId="{D8D8130E-B040-4A23-9A32-6F301A92FDF1}" dt="2024-06-10T10:46:36.340" v="2328" actId="478"/>
          <ac:spMkLst>
            <pc:docMk/>
            <pc:sldMk cId="1497632827" sldId="470"/>
            <ac:spMk id="87" creationId="{207EF356-BE8F-99C0-E5FF-104DB545A0D3}"/>
          </ac:spMkLst>
        </pc:spChg>
        <pc:spChg chg="add mod">
          <ac:chgData name="Huy Pham" userId="918db3a1909f15e0" providerId="LiveId" clId="{D8D8130E-B040-4A23-9A32-6F301A92FDF1}" dt="2024-06-10T10:47:03.565" v="2351" actId="1036"/>
          <ac:spMkLst>
            <pc:docMk/>
            <pc:sldMk cId="1497632827" sldId="470"/>
            <ac:spMk id="90" creationId="{BD308338-B311-0FD3-EB02-40D4C774CB57}"/>
          </ac:spMkLst>
        </pc:spChg>
        <pc:spChg chg="add mod">
          <ac:chgData name="Huy Pham" userId="918db3a1909f15e0" providerId="LiveId" clId="{D8D8130E-B040-4A23-9A32-6F301A92FDF1}" dt="2024-06-10T10:46:45.645" v="2333" actId="20577"/>
          <ac:spMkLst>
            <pc:docMk/>
            <pc:sldMk cId="1497632827" sldId="470"/>
            <ac:spMk id="91" creationId="{0DB9FA33-644A-429B-D10C-37EB47466404}"/>
          </ac:spMkLst>
        </pc:spChg>
        <pc:spChg chg="add mod">
          <ac:chgData name="Huy Pham" userId="918db3a1909f15e0" providerId="LiveId" clId="{D8D8130E-B040-4A23-9A32-6F301A92FDF1}" dt="2024-06-10T10:47:02.153" v="2348" actId="1036"/>
          <ac:spMkLst>
            <pc:docMk/>
            <pc:sldMk cId="1497632827" sldId="470"/>
            <ac:spMk id="94" creationId="{64AB9F18-B717-7EB2-D73D-7208DE0E9413}"/>
          </ac:spMkLst>
        </pc:spChg>
        <pc:spChg chg="add mod">
          <ac:chgData name="Huy Pham" userId="918db3a1909f15e0" providerId="LiveId" clId="{D8D8130E-B040-4A23-9A32-6F301A92FDF1}" dt="2024-06-10T10:46:50.108" v="2337" actId="20577"/>
          <ac:spMkLst>
            <pc:docMk/>
            <pc:sldMk cId="1497632827" sldId="470"/>
            <ac:spMk id="95" creationId="{491B87A4-A0E4-8467-9467-884CC6E042EA}"/>
          </ac:spMkLst>
        </pc:spChg>
        <pc:spChg chg="add mod">
          <ac:chgData name="Huy Pham" userId="918db3a1909f15e0" providerId="LiveId" clId="{D8D8130E-B040-4A23-9A32-6F301A92FDF1}" dt="2024-06-10T10:47:00.816" v="2345" actId="1036"/>
          <ac:spMkLst>
            <pc:docMk/>
            <pc:sldMk cId="1497632827" sldId="470"/>
            <ac:spMk id="98" creationId="{046A868E-451B-A0E9-7AAA-8885F67407A5}"/>
          </ac:spMkLst>
        </pc:spChg>
        <pc:spChg chg="add mod">
          <ac:chgData name="Huy Pham" userId="918db3a1909f15e0" providerId="LiveId" clId="{D8D8130E-B040-4A23-9A32-6F301A92FDF1}" dt="2024-06-10T10:46:56.092" v="2341" actId="20577"/>
          <ac:spMkLst>
            <pc:docMk/>
            <pc:sldMk cId="1497632827" sldId="470"/>
            <ac:spMk id="99" creationId="{FC91ADE6-9936-3BC7-7715-E33EE6CBBA2B}"/>
          </ac:spMkLst>
        </pc:spChg>
        <pc:spChg chg="add mod">
          <ac:chgData name="Huy Pham" userId="918db3a1909f15e0" providerId="LiveId" clId="{D8D8130E-B040-4A23-9A32-6F301A92FDF1}" dt="2024-06-10T10:47:16.848" v="2354" actId="1076"/>
          <ac:spMkLst>
            <pc:docMk/>
            <pc:sldMk cId="1497632827" sldId="470"/>
            <ac:spMk id="101" creationId="{14802C2C-5DD9-52B0-E453-95478EC132B8}"/>
          </ac:spMkLst>
        </pc:spChg>
        <pc:spChg chg="add mod">
          <ac:chgData name="Huy Pham" userId="918db3a1909f15e0" providerId="LiveId" clId="{D8D8130E-B040-4A23-9A32-6F301A92FDF1}" dt="2024-06-10T10:47:20.858" v="2355" actId="1076"/>
          <ac:spMkLst>
            <pc:docMk/>
            <pc:sldMk cId="1497632827" sldId="470"/>
            <ac:spMk id="102" creationId="{8AF67B21-0D20-03A4-0B3A-72B8658CBF9B}"/>
          </ac:spMkLst>
        </pc:spChg>
        <pc:spChg chg="add mod">
          <ac:chgData name="Huy Pham" userId="918db3a1909f15e0" providerId="LiveId" clId="{D8D8130E-B040-4A23-9A32-6F301A92FDF1}" dt="2024-06-10T10:47:26.342" v="2359" actId="1036"/>
          <ac:spMkLst>
            <pc:docMk/>
            <pc:sldMk cId="1497632827" sldId="470"/>
            <ac:spMk id="103" creationId="{BDA09CF1-4AE3-1692-E052-8D0F827D9B67}"/>
          </ac:spMkLst>
        </pc:spChg>
        <pc:spChg chg="add mod">
          <ac:chgData name="Huy Pham" userId="918db3a1909f15e0" providerId="LiveId" clId="{D8D8130E-B040-4A23-9A32-6F301A92FDF1}" dt="2024-06-10T10:50:07.505" v="2385" actId="14100"/>
          <ac:spMkLst>
            <pc:docMk/>
            <pc:sldMk cId="1497632827" sldId="470"/>
            <ac:spMk id="109" creationId="{47C525DE-F86B-D169-C843-66D7D788CB0B}"/>
          </ac:spMkLst>
        </pc:spChg>
        <pc:spChg chg="add mod">
          <ac:chgData name="Huy Pham" userId="918db3a1909f15e0" providerId="LiveId" clId="{D8D8130E-B040-4A23-9A32-6F301A92FDF1}" dt="2024-06-10T10:49:45.227" v="2383"/>
          <ac:spMkLst>
            <pc:docMk/>
            <pc:sldMk cId="1497632827" sldId="470"/>
            <ac:spMk id="110" creationId="{DDEFA5CA-B0D6-D144-E847-08C987688D59}"/>
          </ac:spMkLst>
        </pc:spChg>
        <pc:picChg chg="add del mod">
          <ac:chgData name="Huy Pham" userId="918db3a1909f15e0" providerId="LiveId" clId="{D8D8130E-B040-4A23-9A32-6F301A92FDF1}" dt="2024-06-10T10:50:44.340" v="2388" actId="478"/>
          <ac:picMkLst>
            <pc:docMk/>
            <pc:sldMk cId="1497632827" sldId="470"/>
            <ac:picMk id="59" creationId="{759535B4-314A-961C-53E9-5BFC37973A43}"/>
          </ac:picMkLst>
        </pc:picChg>
        <pc:cxnChg chg="mod">
          <ac:chgData name="Huy Pham" userId="918db3a1909f15e0" providerId="LiveId" clId="{D8D8130E-B040-4A23-9A32-6F301A92FDF1}" dt="2024-06-11T00:28:51.974" v="2394" actId="1076"/>
          <ac:cxnSpMkLst>
            <pc:docMk/>
            <pc:sldMk cId="1497632827" sldId="470"/>
            <ac:cxnSpMk id="7" creationId="{E5D6FD48-69AE-7C55-465C-19E909645AFF}"/>
          </ac:cxnSpMkLst>
        </pc:cxnChg>
        <pc:cxnChg chg="add mod">
          <ac:chgData name="Huy Pham" userId="918db3a1909f15e0" providerId="LiveId" clId="{D8D8130E-B040-4A23-9A32-6F301A92FDF1}" dt="2024-06-10T10:40:19.210" v="2115" actId="1036"/>
          <ac:cxnSpMkLst>
            <pc:docMk/>
            <pc:sldMk cId="1497632827" sldId="470"/>
            <ac:cxnSpMk id="19" creationId="{24BC11A9-1E98-A992-1F71-413E4AF000C2}"/>
          </ac:cxnSpMkLst>
        </pc:cxnChg>
        <pc:cxnChg chg="add mod">
          <ac:chgData name="Huy Pham" userId="918db3a1909f15e0" providerId="LiveId" clId="{D8D8130E-B040-4A23-9A32-6F301A92FDF1}" dt="2024-06-10T10:40:19.210" v="2115" actId="1036"/>
          <ac:cxnSpMkLst>
            <pc:docMk/>
            <pc:sldMk cId="1497632827" sldId="470"/>
            <ac:cxnSpMk id="20" creationId="{A2994001-4740-0BEB-564E-2B0CCB566635}"/>
          </ac:cxnSpMkLst>
        </pc:cxnChg>
        <pc:cxnChg chg="add mod">
          <ac:chgData name="Huy Pham" userId="918db3a1909f15e0" providerId="LiveId" clId="{D8D8130E-B040-4A23-9A32-6F301A92FDF1}" dt="2024-06-10T10:40:19.210" v="2115" actId="1036"/>
          <ac:cxnSpMkLst>
            <pc:docMk/>
            <pc:sldMk cId="1497632827" sldId="470"/>
            <ac:cxnSpMk id="21" creationId="{57A2603D-978E-6304-2FFF-2E82D24DAB12}"/>
          </ac:cxnSpMkLst>
        </pc:cxnChg>
        <pc:cxnChg chg="add del mod">
          <ac:chgData name="Huy Pham" userId="918db3a1909f15e0" providerId="LiveId" clId="{D8D8130E-B040-4A23-9A32-6F301A92FDF1}" dt="2024-06-10T10:39:07.983" v="2072" actId="478"/>
          <ac:cxnSpMkLst>
            <pc:docMk/>
            <pc:sldMk cId="1497632827" sldId="470"/>
            <ac:cxnSpMk id="38" creationId="{421CC701-2EB3-865C-95EC-AEC65C52687F}"/>
          </ac:cxnSpMkLst>
        </pc:cxnChg>
        <pc:cxnChg chg="add mod">
          <ac:chgData name="Huy Pham" userId="918db3a1909f15e0" providerId="LiveId" clId="{D8D8130E-B040-4A23-9A32-6F301A92FDF1}" dt="2024-06-10T10:40:19.210" v="2115" actId="1036"/>
          <ac:cxnSpMkLst>
            <pc:docMk/>
            <pc:sldMk cId="1497632827" sldId="470"/>
            <ac:cxnSpMk id="39" creationId="{2568A4BD-1F1D-AAA5-C194-2D2AB5785D0B}"/>
          </ac:cxnSpMkLst>
        </pc:cxnChg>
        <pc:cxnChg chg="add del mod">
          <ac:chgData name="Huy Pham" userId="918db3a1909f15e0" providerId="LiveId" clId="{D8D8130E-B040-4A23-9A32-6F301A92FDF1}" dt="2024-06-10T10:38:16.505" v="2057" actId="478"/>
          <ac:cxnSpMkLst>
            <pc:docMk/>
            <pc:sldMk cId="1497632827" sldId="470"/>
            <ac:cxnSpMk id="41" creationId="{F67D5307-AE0C-32AE-4B3F-CB71925050B2}"/>
          </ac:cxnSpMkLst>
        </pc:cxnChg>
        <pc:cxnChg chg="add mod">
          <ac:chgData name="Huy Pham" userId="918db3a1909f15e0" providerId="LiveId" clId="{D8D8130E-B040-4A23-9A32-6F301A92FDF1}" dt="2024-06-10T10:42:11.917" v="2156" actId="1037"/>
          <ac:cxnSpMkLst>
            <pc:docMk/>
            <pc:sldMk cId="1497632827" sldId="470"/>
            <ac:cxnSpMk id="62" creationId="{4B47DCDA-6CFB-180B-0140-030332BF7D67}"/>
          </ac:cxnSpMkLst>
        </pc:cxnChg>
        <pc:cxnChg chg="add mod">
          <ac:chgData name="Huy Pham" userId="918db3a1909f15e0" providerId="LiveId" clId="{D8D8130E-B040-4A23-9A32-6F301A92FDF1}" dt="2024-06-10T10:42:11.917" v="2156" actId="1037"/>
          <ac:cxnSpMkLst>
            <pc:docMk/>
            <pc:sldMk cId="1497632827" sldId="470"/>
            <ac:cxnSpMk id="63" creationId="{F6843918-91C6-D6FB-B1C5-0F9ABA56B0B4}"/>
          </ac:cxnSpMkLst>
        </pc:cxnChg>
        <pc:cxnChg chg="add del mod">
          <ac:chgData name="Huy Pham" userId="918db3a1909f15e0" providerId="LiveId" clId="{D8D8130E-B040-4A23-9A32-6F301A92FDF1}" dt="2024-06-10T10:41:25.593" v="2130" actId="478"/>
          <ac:cxnSpMkLst>
            <pc:docMk/>
            <pc:sldMk cId="1497632827" sldId="470"/>
            <ac:cxnSpMk id="66" creationId="{3315B0F1-02FA-94A0-BDB6-49DEA49C3A1E}"/>
          </ac:cxnSpMkLst>
        </pc:cxnChg>
        <pc:cxnChg chg="add del mod">
          <ac:chgData name="Huy Pham" userId="918db3a1909f15e0" providerId="LiveId" clId="{D8D8130E-B040-4A23-9A32-6F301A92FDF1}" dt="2024-06-10T10:41:28.582" v="2133" actId="478"/>
          <ac:cxnSpMkLst>
            <pc:docMk/>
            <pc:sldMk cId="1497632827" sldId="470"/>
            <ac:cxnSpMk id="68" creationId="{DE23053E-3243-CE5A-0CED-A4CBA00F1E24}"/>
          </ac:cxnSpMkLst>
        </pc:cxnChg>
        <pc:cxnChg chg="add mod">
          <ac:chgData name="Huy Pham" userId="918db3a1909f15e0" providerId="LiveId" clId="{D8D8130E-B040-4A23-9A32-6F301A92FDF1}" dt="2024-06-10T10:44:39.212" v="2293" actId="1037"/>
          <ac:cxnSpMkLst>
            <pc:docMk/>
            <pc:sldMk cId="1497632827" sldId="470"/>
            <ac:cxnSpMk id="69" creationId="{228EB368-792F-0A2D-6CFB-B0886D84B6B1}"/>
          </ac:cxnSpMkLst>
        </pc:cxnChg>
        <pc:cxnChg chg="add mod">
          <ac:chgData name="Huy Pham" userId="918db3a1909f15e0" providerId="LiveId" clId="{D8D8130E-B040-4A23-9A32-6F301A92FDF1}" dt="2024-06-10T10:43:24.964" v="2235" actId="1036"/>
          <ac:cxnSpMkLst>
            <pc:docMk/>
            <pc:sldMk cId="1497632827" sldId="470"/>
            <ac:cxnSpMk id="70" creationId="{B5B9F6AC-7536-F428-988F-A3F1EA06D591}"/>
          </ac:cxnSpMkLst>
        </pc:cxnChg>
        <pc:cxnChg chg="add mod">
          <ac:chgData name="Huy Pham" userId="918db3a1909f15e0" providerId="LiveId" clId="{D8D8130E-B040-4A23-9A32-6F301A92FDF1}" dt="2024-06-10T10:42:18.924" v="2158" actId="1036"/>
          <ac:cxnSpMkLst>
            <pc:docMk/>
            <pc:sldMk cId="1497632827" sldId="470"/>
            <ac:cxnSpMk id="71" creationId="{8F6682B3-D1F8-235C-F6D6-A4FB77BC12CF}"/>
          </ac:cxnSpMkLst>
        </pc:cxnChg>
        <pc:cxnChg chg="add mod">
          <ac:chgData name="Huy Pham" userId="918db3a1909f15e0" providerId="LiveId" clId="{D8D8130E-B040-4A23-9A32-6F301A92FDF1}" dt="2024-06-10T10:42:25.143" v="2161" actId="1036"/>
          <ac:cxnSpMkLst>
            <pc:docMk/>
            <pc:sldMk cId="1497632827" sldId="470"/>
            <ac:cxnSpMk id="72" creationId="{A29DDBF5-61FD-017A-F0E5-A049BF18AB05}"/>
          </ac:cxnSpMkLst>
        </pc:cxnChg>
        <pc:cxnChg chg="add mod">
          <ac:chgData name="Huy Pham" userId="918db3a1909f15e0" providerId="LiveId" clId="{D8D8130E-B040-4A23-9A32-6F301A92FDF1}" dt="2024-06-10T10:42:11.917" v="2156" actId="1037"/>
          <ac:cxnSpMkLst>
            <pc:docMk/>
            <pc:sldMk cId="1497632827" sldId="470"/>
            <ac:cxnSpMk id="73" creationId="{65567EE1-19F9-7745-2382-D93E05B8140B}"/>
          </ac:cxnSpMkLst>
        </pc:cxnChg>
        <pc:cxnChg chg="add del mod">
          <ac:chgData name="Huy Pham" userId="918db3a1909f15e0" providerId="LiveId" clId="{D8D8130E-B040-4A23-9A32-6F301A92FDF1}" dt="2024-06-10T10:43:47.049" v="2241" actId="478"/>
          <ac:cxnSpMkLst>
            <pc:docMk/>
            <pc:sldMk cId="1497632827" sldId="470"/>
            <ac:cxnSpMk id="74" creationId="{94663F3D-0507-C530-38DB-38C9D4FBE1FE}"/>
          </ac:cxnSpMkLst>
        </pc:cxnChg>
        <pc:cxnChg chg="add mod">
          <ac:chgData name="Huy Pham" userId="918db3a1909f15e0" providerId="LiveId" clId="{D8D8130E-B040-4A23-9A32-6F301A92FDF1}" dt="2024-06-10T10:42:40.208" v="2171" actId="1037"/>
          <ac:cxnSpMkLst>
            <pc:docMk/>
            <pc:sldMk cId="1497632827" sldId="470"/>
            <ac:cxnSpMk id="86" creationId="{28331E85-9557-E01A-E938-9AFBFB07056D}"/>
          </ac:cxnSpMkLst>
        </pc:cxnChg>
        <pc:cxnChg chg="add mod">
          <ac:chgData name="Huy Pham" userId="918db3a1909f15e0" providerId="LiveId" clId="{D8D8130E-B040-4A23-9A32-6F301A92FDF1}" dt="2024-06-10T10:44:39.212" v="2293" actId="1037"/>
          <ac:cxnSpMkLst>
            <pc:docMk/>
            <pc:sldMk cId="1497632827" sldId="470"/>
            <ac:cxnSpMk id="88" creationId="{5EE13BEE-B4C8-DB63-08B2-072E9494DB57}"/>
          </ac:cxnSpMkLst>
        </pc:cxnChg>
        <pc:cxnChg chg="add mod">
          <ac:chgData name="Huy Pham" userId="918db3a1909f15e0" providerId="LiveId" clId="{D8D8130E-B040-4A23-9A32-6F301A92FDF1}" dt="2024-06-10T10:46:03.937" v="2314" actId="1037"/>
          <ac:cxnSpMkLst>
            <pc:docMk/>
            <pc:sldMk cId="1497632827" sldId="470"/>
            <ac:cxnSpMk id="89" creationId="{070AD6E6-54A1-E3CF-2789-4B99AF04B88E}"/>
          </ac:cxnSpMkLst>
        </pc:cxnChg>
        <pc:cxnChg chg="add mod">
          <ac:chgData name="Huy Pham" userId="918db3a1909f15e0" providerId="LiveId" clId="{D8D8130E-B040-4A23-9A32-6F301A92FDF1}" dt="2024-06-10T10:46:06.421" v="2315" actId="1037"/>
          <ac:cxnSpMkLst>
            <pc:docMk/>
            <pc:sldMk cId="1497632827" sldId="470"/>
            <ac:cxnSpMk id="92" creationId="{CC3AD7CA-0CC5-12DA-01A1-6F2F522AEEB4}"/>
          </ac:cxnSpMkLst>
        </pc:cxnChg>
        <pc:cxnChg chg="add mod">
          <ac:chgData name="Huy Pham" userId="918db3a1909f15e0" providerId="LiveId" clId="{D8D8130E-B040-4A23-9A32-6F301A92FDF1}" dt="2024-06-10T10:45:57.933" v="2313" actId="1037"/>
          <ac:cxnSpMkLst>
            <pc:docMk/>
            <pc:sldMk cId="1497632827" sldId="470"/>
            <ac:cxnSpMk id="93" creationId="{01ED5E6D-DF73-54C3-7483-88DE145D326D}"/>
          </ac:cxnSpMkLst>
        </pc:cxnChg>
        <pc:cxnChg chg="add mod">
          <ac:chgData name="Huy Pham" userId="918db3a1909f15e0" providerId="LiveId" clId="{D8D8130E-B040-4A23-9A32-6F301A92FDF1}" dt="2024-06-10T10:45:57.933" v="2313" actId="1037"/>
          <ac:cxnSpMkLst>
            <pc:docMk/>
            <pc:sldMk cId="1497632827" sldId="470"/>
            <ac:cxnSpMk id="96" creationId="{71DB50E6-AA60-144D-6A1C-564B80110105}"/>
          </ac:cxnSpMkLst>
        </pc:cxnChg>
        <pc:cxnChg chg="add mod">
          <ac:chgData name="Huy Pham" userId="918db3a1909f15e0" providerId="LiveId" clId="{D8D8130E-B040-4A23-9A32-6F301A92FDF1}" dt="2024-06-10T10:46:23.445" v="2325" actId="1037"/>
          <ac:cxnSpMkLst>
            <pc:docMk/>
            <pc:sldMk cId="1497632827" sldId="470"/>
            <ac:cxnSpMk id="97" creationId="{434BAF5A-2685-C78A-AB28-614517C7F8B2}"/>
          </ac:cxnSpMkLst>
        </pc:cxnChg>
        <pc:cxnChg chg="add mod">
          <ac:chgData name="Huy Pham" userId="918db3a1909f15e0" providerId="LiveId" clId="{D8D8130E-B040-4A23-9A32-6F301A92FDF1}" dt="2024-06-10T10:46:21.893" v="2324" actId="1037"/>
          <ac:cxnSpMkLst>
            <pc:docMk/>
            <pc:sldMk cId="1497632827" sldId="470"/>
            <ac:cxnSpMk id="100" creationId="{D1286B9C-AF6A-0A76-A5F8-86B13831DB97}"/>
          </ac:cxnSpMkLst>
        </pc:cxnChg>
        <pc:cxnChg chg="add mod">
          <ac:chgData name="Huy Pham" userId="918db3a1909f15e0" providerId="LiveId" clId="{D8D8130E-B040-4A23-9A32-6F301A92FDF1}" dt="2024-06-10T10:48:13.594" v="2370" actId="1037"/>
          <ac:cxnSpMkLst>
            <pc:docMk/>
            <pc:sldMk cId="1497632827" sldId="470"/>
            <ac:cxnSpMk id="105" creationId="{717B5F60-F903-A197-6087-599FECC34BDE}"/>
          </ac:cxnSpMkLst>
        </pc:cxnChg>
      </pc:sldChg>
      <pc:sldChg chg="addSp delSp modSp add mod modAnim">
        <pc:chgData name="Huy Pham" userId="918db3a1909f15e0" providerId="LiveId" clId="{D8D8130E-B040-4A23-9A32-6F301A92FDF1}" dt="2024-06-11T00:33:43.825" v="2446"/>
        <pc:sldMkLst>
          <pc:docMk/>
          <pc:sldMk cId="24591202" sldId="471"/>
        </pc:sldMkLst>
        <pc:spChg chg="del mod">
          <ac:chgData name="Huy Pham" userId="918db3a1909f15e0" providerId="LiveId" clId="{D8D8130E-B040-4A23-9A32-6F301A92FDF1}" dt="2024-06-11T00:31:12.103" v="2415" actId="478"/>
          <ac:spMkLst>
            <pc:docMk/>
            <pc:sldMk cId="24591202" sldId="471"/>
            <ac:spMk id="22" creationId="{1FC77EC1-3983-EC4C-F85B-BC20711D274D}"/>
          </ac:spMkLst>
        </pc:spChg>
        <pc:spChg chg="del mod">
          <ac:chgData name="Huy Pham" userId="918db3a1909f15e0" providerId="LiveId" clId="{D8D8130E-B040-4A23-9A32-6F301A92FDF1}" dt="2024-06-11T00:31:12.103" v="2415" actId="478"/>
          <ac:spMkLst>
            <pc:docMk/>
            <pc:sldMk cId="24591202" sldId="471"/>
            <ac:spMk id="25" creationId="{886CD50D-49D8-7CE0-1B70-3987E36A7179}"/>
          </ac:spMkLst>
        </pc:spChg>
        <pc:spChg chg="del mod">
          <ac:chgData name="Huy Pham" userId="918db3a1909f15e0" providerId="LiveId" clId="{D8D8130E-B040-4A23-9A32-6F301A92FDF1}" dt="2024-06-11T00:31:12.103" v="2415" actId="478"/>
          <ac:spMkLst>
            <pc:docMk/>
            <pc:sldMk cId="24591202" sldId="471"/>
            <ac:spMk id="26" creationId="{E23273AF-6A50-B1ED-7EEE-4600A72C9F11}"/>
          </ac:spMkLst>
        </pc:spChg>
        <pc:spChg chg="add mod">
          <ac:chgData name="Huy Pham" userId="918db3a1909f15e0" providerId="LiveId" clId="{D8D8130E-B040-4A23-9A32-6F301A92FDF1}" dt="2024-06-11T00:33:07.834" v="2443" actId="1076"/>
          <ac:spMkLst>
            <pc:docMk/>
            <pc:sldMk cId="24591202" sldId="471"/>
            <ac:spMk id="27" creationId="{5B443E92-821B-17B7-25CF-9FB1382430E8}"/>
          </ac:spMkLst>
        </pc:spChg>
        <pc:spChg chg="del mod">
          <ac:chgData name="Huy Pham" userId="918db3a1909f15e0" providerId="LiveId" clId="{D8D8130E-B040-4A23-9A32-6F301A92FDF1}" dt="2024-06-11T00:31:12.103" v="2415" actId="478"/>
          <ac:spMkLst>
            <pc:docMk/>
            <pc:sldMk cId="24591202" sldId="471"/>
            <ac:spMk id="29" creationId="{351732B3-52DC-1F62-0A58-C916795C76EB}"/>
          </ac:spMkLst>
        </pc:spChg>
        <pc:spChg chg="del mod">
          <ac:chgData name="Huy Pham" userId="918db3a1909f15e0" providerId="LiveId" clId="{D8D8130E-B040-4A23-9A32-6F301A92FDF1}" dt="2024-06-11T00:31:12.103" v="2415" actId="478"/>
          <ac:spMkLst>
            <pc:docMk/>
            <pc:sldMk cId="24591202" sldId="471"/>
            <ac:spMk id="30" creationId="{AB09104A-581C-EF0A-8CB5-A465FF8B5F7F}"/>
          </ac:spMkLst>
        </pc:spChg>
        <pc:spChg chg="add mod">
          <ac:chgData name="Huy Pham" userId="918db3a1909f15e0" providerId="LiveId" clId="{D8D8130E-B040-4A23-9A32-6F301A92FDF1}" dt="2024-06-11T00:33:03.962" v="2442" actId="1076"/>
          <ac:spMkLst>
            <pc:docMk/>
            <pc:sldMk cId="24591202" sldId="471"/>
            <ac:spMk id="32" creationId="{F5B81584-A46E-70F5-3477-4A57764153D3}"/>
          </ac:spMkLst>
        </pc:spChg>
        <pc:spChg chg="add mod">
          <ac:chgData name="Huy Pham" userId="918db3a1909f15e0" providerId="LiveId" clId="{D8D8130E-B040-4A23-9A32-6F301A92FDF1}" dt="2024-06-11T00:31:46.485" v="2424" actId="1037"/>
          <ac:spMkLst>
            <pc:docMk/>
            <pc:sldMk cId="24591202" sldId="471"/>
            <ac:spMk id="33" creationId="{A34E6394-113B-9732-DA21-2B22DEFEDAEA}"/>
          </ac:spMkLst>
        </pc:spChg>
        <pc:spChg chg="add mod">
          <ac:chgData name="Huy Pham" userId="918db3a1909f15e0" providerId="LiveId" clId="{D8D8130E-B040-4A23-9A32-6F301A92FDF1}" dt="2024-06-11T00:31:33.995" v="2418" actId="123"/>
          <ac:spMkLst>
            <pc:docMk/>
            <pc:sldMk cId="24591202" sldId="471"/>
            <ac:spMk id="34" creationId="{C054AD4C-92BB-6152-FFEC-1A87E6E8C9C2}"/>
          </ac:spMkLst>
        </pc:spChg>
        <pc:spChg chg="add mod">
          <ac:chgData name="Huy Pham" userId="918db3a1909f15e0" providerId="LiveId" clId="{D8D8130E-B040-4A23-9A32-6F301A92FDF1}" dt="2024-06-11T00:32:41.210" v="2439" actId="1076"/>
          <ac:spMkLst>
            <pc:docMk/>
            <pc:sldMk cId="24591202" sldId="471"/>
            <ac:spMk id="35" creationId="{1DE99391-50AD-9E1E-534E-F323E4D3B912}"/>
          </ac:spMkLst>
        </pc:spChg>
        <pc:spChg chg="del mod">
          <ac:chgData name="Huy Pham" userId="918db3a1909f15e0" providerId="LiveId" clId="{D8D8130E-B040-4A23-9A32-6F301A92FDF1}" dt="2024-06-11T00:31:12.103" v="2415" actId="478"/>
          <ac:spMkLst>
            <pc:docMk/>
            <pc:sldMk cId="24591202" sldId="471"/>
            <ac:spMk id="36" creationId="{D2000401-44C9-B93E-4BE4-237B3F9F3316}"/>
          </ac:spMkLst>
        </pc:spChg>
        <pc:spChg chg="del">
          <ac:chgData name="Huy Pham" userId="918db3a1909f15e0" providerId="LiveId" clId="{D8D8130E-B040-4A23-9A32-6F301A92FDF1}" dt="2024-06-11T00:31:12.103" v="2415" actId="478"/>
          <ac:spMkLst>
            <pc:docMk/>
            <pc:sldMk cId="24591202" sldId="471"/>
            <ac:spMk id="37" creationId="{09CAD53F-39B7-FFBC-D2C1-4FE77A9DDAAD}"/>
          </ac:spMkLst>
        </pc:spChg>
        <pc:spChg chg="del">
          <ac:chgData name="Huy Pham" userId="918db3a1909f15e0" providerId="LiveId" clId="{D8D8130E-B040-4A23-9A32-6F301A92FDF1}" dt="2024-06-11T00:30:15.723" v="2400" actId="478"/>
          <ac:spMkLst>
            <pc:docMk/>
            <pc:sldMk cId="24591202" sldId="471"/>
            <ac:spMk id="40" creationId="{15F38AD8-DBAA-2D07-9A8E-1B8A88496732}"/>
          </ac:spMkLst>
        </pc:spChg>
        <pc:spChg chg="del">
          <ac:chgData name="Huy Pham" userId="918db3a1909f15e0" providerId="LiveId" clId="{D8D8130E-B040-4A23-9A32-6F301A92FDF1}" dt="2024-06-11T00:30:18.134" v="2401" actId="478"/>
          <ac:spMkLst>
            <pc:docMk/>
            <pc:sldMk cId="24591202" sldId="471"/>
            <ac:spMk id="43" creationId="{81CCF7F7-0DB7-8665-35D9-E373B4732150}"/>
          </ac:spMkLst>
        </pc:spChg>
        <pc:spChg chg="del mod">
          <ac:chgData name="Huy Pham" userId="918db3a1909f15e0" providerId="LiveId" clId="{D8D8130E-B040-4A23-9A32-6F301A92FDF1}" dt="2024-06-11T00:31:12.103" v="2415" actId="478"/>
          <ac:spMkLst>
            <pc:docMk/>
            <pc:sldMk cId="24591202" sldId="471"/>
            <ac:spMk id="44" creationId="{0E4ECE6B-979D-A2F7-8711-589D6345741F}"/>
          </ac:spMkLst>
        </pc:spChg>
        <pc:spChg chg="del mod">
          <ac:chgData name="Huy Pham" userId="918db3a1909f15e0" providerId="LiveId" clId="{D8D8130E-B040-4A23-9A32-6F301A92FDF1}" dt="2024-06-11T00:31:12.103" v="2415" actId="478"/>
          <ac:spMkLst>
            <pc:docMk/>
            <pc:sldMk cId="24591202" sldId="471"/>
            <ac:spMk id="45" creationId="{53925B68-E683-826D-EA63-8879E7254799}"/>
          </ac:spMkLst>
        </pc:spChg>
        <pc:spChg chg="del">
          <ac:chgData name="Huy Pham" userId="918db3a1909f15e0" providerId="LiveId" clId="{D8D8130E-B040-4A23-9A32-6F301A92FDF1}" dt="2024-06-11T00:30:15.723" v="2400" actId="478"/>
          <ac:spMkLst>
            <pc:docMk/>
            <pc:sldMk cId="24591202" sldId="471"/>
            <ac:spMk id="47" creationId="{D9C8C674-DBEA-FC41-9BA1-2B48EA1C33D0}"/>
          </ac:spMkLst>
        </pc:spChg>
        <pc:spChg chg="del">
          <ac:chgData name="Huy Pham" userId="918db3a1909f15e0" providerId="LiveId" clId="{D8D8130E-B040-4A23-9A32-6F301A92FDF1}" dt="2024-06-11T00:30:15.723" v="2400" actId="478"/>
          <ac:spMkLst>
            <pc:docMk/>
            <pc:sldMk cId="24591202" sldId="471"/>
            <ac:spMk id="49" creationId="{213ECCC7-F0A9-42FE-133F-134B4B7B5074}"/>
          </ac:spMkLst>
        </pc:spChg>
        <pc:spChg chg="del">
          <ac:chgData name="Huy Pham" userId="918db3a1909f15e0" providerId="LiveId" clId="{D8D8130E-B040-4A23-9A32-6F301A92FDF1}" dt="2024-06-11T00:31:12.103" v="2415" actId="478"/>
          <ac:spMkLst>
            <pc:docMk/>
            <pc:sldMk cId="24591202" sldId="471"/>
            <ac:spMk id="52" creationId="{2C082C35-0B58-7E0A-A390-CCDBAEC1EDC2}"/>
          </ac:spMkLst>
        </pc:spChg>
        <pc:spChg chg="del">
          <ac:chgData name="Huy Pham" userId="918db3a1909f15e0" providerId="LiveId" clId="{D8D8130E-B040-4A23-9A32-6F301A92FDF1}" dt="2024-06-11T00:30:15.723" v="2400" actId="478"/>
          <ac:spMkLst>
            <pc:docMk/>
            <pc:sldMk cId="24591202" sldId="471"/>
            <ac:spMk id="53" creationId="{D25DA230-8A4E-6F0A-A291-4BF7C162BD52}"/>
          </ac:spMkLst>
        </pc:spChg>
        <pc:spChg chg="del">
          <ac:chgData name="Huy Pham" userId="918db3a1909f15e0" providerId="LiveId" clId="{D8D8130E-B040-4A23-9A32-6F301A92FDF1}" dt="2024-06-11T00:30:15.723" v="2400" actId="478"/>
          <ac:spMkLst>
            <pc:docMk/>
            <pc:sldMk cId="24591202" sldId="471"/>
            <ac:spMk id="54" creationId="{60DBEF8E-67B0-91A2-045B-14BF0A5F5F40}"/>
          </ac:spMkLst>
        </pc:spChg>
        <pc:spChg chg="del">
          <ac:chgData name="Huy Pham" userId="918db3a1909f15e0" providerId="LiveId" clId="{D8D8130E-B040-4A23-9A32-6F301A92FDF1}" dt="2024-06-11T00:30:15.723" v="2400" actId="478"/>
          <ac:spMkLst>
            <pc:docMk/>
            <pc:sldMk cId="24591202" sldId="471"/>
            <ac:spMk id="55" creationId="{90E9D2C6-AC32-57E7-53DA-4078A7B20169}"/>
          </ac:spMkLst>
        </pc:spChg>
        <pc:spChg chg="del mod">
          <ac:chgData name="Huy Pham" userId="918db3a1909f15e0" providerId="LiveId" clId="{D8D8130E-B040-4A23-9A32-6F301A92FDF1}" dt="2024-06-11T00:31:12.103" v="2415" actId="478"/>
          <ac:spMkLst>
            <pc:docMk/>
            <pc:sldMk cId="24591202" sldId="471"/>
            <ac:spMk id="58" creationId="{553F8360-9454-0271-940C-77F4EFAD724E}"/>
          </ac:spMkLst>
        </pc:spChg>
        <pc:spChg chg="mod">
          <ac:chgData name="Huy Pham" userId="918db3a1909f15e0" providerId="LiveId" clId="{D8D8130E-B040-4A23-9A32-6F301A92FDF1}" dt="2024-06-11T00:33:00.533" v="2441" actId="1076"/>
          <ac:spMkLst>
            <pc:docMk/>
            <pc:sldMk cId="24591202" sldId="471"/>
            <ac:spMk id="64" creationId="{3DB6339B-2583-D5C3-6DC4-43BE6E43FFE1}"/>
          </ac:spMkLst>
        </pc:spChg>
        <pc:spChg chg="mod">
          <ac:chgData name="Huy Pham" userId="918db3a1909f15e0" providerId="LiveId" clId="{D8D8130E-B040-4A23-9A32-6F301A92FDF1}" dt="2024-06-11T00:33:00.533" v="2441" actId="1076"/>
          <ac:spMkLst>
            <pc:docMk/>
            <pc:sldMk cId="24591202" sldId="471"/>
            <ac:spMk id="65" creationId="{D3BDF51B-DA0B-4855-E6F5-D03CA5B27BCF}"/>
          </ac:spMkLst>
        </pc:spChg>
        <pc:spChg chg="mod">
          <ac:chgData name="Huy Pham" userId="918db3a1909f15e0" providerId="LiveId" clId="{D8D8130E-B040-4A23-9A32-6F301A92FDF1}" dt="2024-06-11T00:33:00.533" v="2441" actId="1076"/>
          <ac:spMkLst>
            <pc:docMk/>
            <pc:sldMk cId="24591202" sldId="471"/>
            <ac:spMk id="77" creationId="{0F10C413-5252-6FB7-72F2-6992F8B1DD74}"/>
          </ac:spMkLst>
        </pc:spChg>
        <pc:spChg chg="mod">
          <ac:chgData name="Huy Pham" userId="918db3a1909f15e0" providerId="LiveId" clId="{D8D8130E-B040-4A23-9A32-6F301A92FDF1}" dt="2024-06-11T00:33:00.533" v="2441" actId="1076"/>
          <ac:spMkLst>
            <pc:docMk/>
            <pc:sldMk cId="24591202" sldId="471"/>
            <ac:spMk id="79" creationId="{978121A6-6F8B-5421-59AC-DC992C61F321}"/>
          </ac:spMkLst>
        </pc:spChg>
        <pc:spChg chg="mod">
          <ac:chgData name="Huy Pham" userId="918db3a1909f15e0" providerId="LiveId" clId="{D8D8130E-B040-4A23-9A32-6F301A92FDF1}" dt="2024-06-11T00:33:00.533" v="2441" actId="1076"/>
          <ac:spMkLst>
            <pc:docMk/>
            <pc:sldMk cId="24591202" sldId="471"/>
            <ac:spMk id="81" creationId="{F9C76E68-3605-6920-D7E6-F430B3500EC9}"/>
          </ac:spMkLst>
        </pc:spChg>
        <pc:spChg chg="mod">
          <ac:chgData name="Huy Pham" userId="918db3a1909f15e0" providerId="LiveId" clId="{D8D8130E-B040-4A23-9A32-6F301A92FDF1}" dt="2024-06-11T00:33:00.533" v="2441" actId="1076"/>
          <ac:spMkLst>
            <pc:docMk/>
            <pc:sldMk cId="24591202" sldId="471"/>
            <ac:spMk id="82" creationId="{65613AD2-299A-A18D-F484-F8A14D3E45B7}"/>
          </ac:spMkLst>
        </pc:spChg>
        <pc:spChg chg="mod">
          <ac:chgData name="Huy Pham" userId="918db3a1909f15e0" providerId="LiveId" clId="{D8D8130E-B040-4A23-9A32-6F301A92FDF1}" dt="2024-06-11T00:33:00.533" v="2441" actId="1076"/>
          <ac:spMkLst>
            <pc:docMk/>
            <pc:sldMk cId="24591202" sldId="471"/>
            <ac:spMk id="90" creationId="{BD308338-B311-0FD3-EB02-40D4C774CB57}"/>
          </ac:spMkLst>
        </pc:spChg>
        <pc:spChg chg="mod">
          <ac:chgData name="Huy Pham" userId="918db3a1909f15e0" providerId="LiveId" clId="{D8D8130E-B040-4A23-9A32-6F301A92FDF1}" dt="2024-06-11T00:33:00.533" v="2441" actId="1076"/>
          <ac:spMkLst>
            <pc:docMk/>
            <pc:sldMk cId="24591202" sldId="471"/>
            <ac:spMk id="91" creationId="{0DB9FA33-644A-429B-D10C-37EB47466404}"/>
          </ac:spMkLst>
        </pc:spChg>
        <pc:spChg chg="mod">
          <ac:chgData name="Huy Pham" userId="918db3a1909f15e0" providerId="LiveId" clId="{D8D8130E-B040-4A23-9A32-6F301A92FDF1}" dt="2024-06-11T00:33:00.533" v="2441" actId="1076"/>
          <ac:spMkLst>
            <pc:docMk/>
            <pc:sldMk cId="24591202" sldId="471"/>
            <ac:spMk id="94" creationId="{64AB9F18-B717-7EB2-D73D-7208DE0E9413}"/>
          </ac:spMkLst>
        </pc:spChg>
        <pc:spChg chg="mod">
          <ac:chgData name="Huy Pham" userId="918db3a1909f15e0" providerId="LiveId" clId="{D8D8130E-B040-4A23-9A32-6F301A92FDF1}" dt="2024-06-11T00:33:00.533" v="2441" actId="1076"/>
          <ac:spMkLst>
            <pc:docMk/>
            <pc:sldMk cId="24591202" sldId="471"/>
            <ac:spMk id="95" creationId="{491B87A4-A0E4-8467-9467-884CC6E042EA}"/>
          </ac:spMkLst>
        </pc:spChg>
        <pc:spChg chg="mod">
          <ac:chgData name="Huy Pham" userId="918db3a1909f15e0" providerId="LiveId" clId="{D8D8130E-B040-4A23-9A32-6F301A92FDF1}" dt="2024-06-11T00:33:00.533" v="2441" actId="1076"/>
          <ac:spMkLst>
            <pc:docMk/>
            <pc:sldMk cId="24591202" sldId="471"/>
            <ac:spMk id="98" creationId="{046A868E-451B-A0E9-7AAA-8885F67407A5}"/>
          </ac:spMkLst>
        </pc:spChg>
        <pc:spChg chg="mod">
          <ac:chgData name="Huy Pham" userId="918db3a1909f15e0" providerId="LiveId" clId="{D8D8130E-B040-4A23-9A32-6F301A92FDF1}" dt="2024-06-11T00:33:00.533" v="2441" actId="1076"/>
          <ac:spMkLst>
            <pc:docMk/>
            <pc:sldMk cId="24591202" sldId="471"/>
            <ac:spMk id="99" creationId="{FC91ADE6-9936-3BC7-7715-E33EE6CBBA2B}"/>
          </ac:spMkLst>
        </pc:spChg>
        <pc:spChg chg="mod">
          <ac:chgData name="Huy Pham" userId="918db3a1909f15e0" providerId="LiveId" clId="{D8D8130E-B040-4A23-9A32-6F301A92FDF1}" dt="2024-06-11T00:33:00.533" v="2441" actId="1076"/>
          <ac:spMkLst>
            <pc:docMk/>
            <pc:sldMk cId="24591202" sldId="471"/>
            <ac:spMk id="101" creationId="{14802C2C-5DD9-52B0-E453-95478EC132B8}"/>
          </ac:spMkLst>
        </pc:spChg>
        <pc:spChg chg="mod">
          <ac:chgData name="Huy Pham" userId="918db3a1909f15e0" providerId="LiveId" clId="{D8D8130E-B040-4A23-9A32-6F301A92FDF1}" dt="2024-06-11T00:33:00.533" v="2441" actId="1076"/>
          <ac:spMkLst>
            <pc:docMk/>
            <pc:sldMk cId="24591202" sldId="471"/>
            <ac:spMk id="102" creationId="{8AF67B21-0D20-03A4-0B3A-72B8658CBF9B}"/>
          </ac:spMkLst>
        </pc:spChg>
        <pc:spChg chg="mod">
          <ac:chgData name="Huy Pham" userId="918db3a1909f15e0" providerId="LiveId" clId="{D8D8130E-B040-4A23-9A32-6F301A92FDF1}" dt="2024-06-11T00:33:00.533" v="2441" actId="1076"/>
          <ac:spMkLst>
            <pc:docMk/>
            <pc:sldMk cId="24591202" sldId="471"/>
            <ac:spMk id="103" creationId="{BDA09CF1-4AE3-1692-E052-8D0F827D9B67}"/>
          </ac:spMkLst>
        </pc:spChg>
        <pc:spChg chg="mod">
          <ac:chgData name="Huy Pham" userId="918db3a1909f15e0" providerId="LiveId" clId="{D8D8130E-B040-4A23-9A32-6F301A92FDF1}" dt="2024-06-11T00:33:00.533" v="2441" actId="1076"/>
          <ac:spMkLst>
            <pc:docMk/>
            <pc:sldMk cId="24591202" sldId="471"/>
            <ac:spMk id="109" creationId="{47C525DE-F86B-D169-C843-66D7D788CB0B}"/>
          </ac:spMkLst>
        </pc:spChg>
        <pc:spChg chg="mod">
          <ac:chgData name="Huy Pham" userId="918db3a1909f15e0" providerId="LiveId" clId="{D8D8130E-B040-4A23-9A32-6F301A92FDF1}" dt="2024-06-11T00:33:00.533" v="2441" actId="1076"/>
          <ac:spMkLst>
            <pc:docMk/>
            <pc:sldMk cId="24591202" sldId="471"/>
            <ac:spMk id="110" creationId="{DDEFA5CA-B0D6-D144-E847-08C987688D59}"/>
          </ac:spMkLst>
        </pc:spChg>
        <pc:graphicFrameChg chg="add del mod">
          <ac:chgData name="Huy Pham" userId="918db3a1909f15e0" providerId="LiveId" clId="{D8D8130E-B040-4A23-9A32-6F301A92FDF1}" dt="2024-06-11T00:30:34.122" v="2405"/>
          <ac:graphicFrameMkLst>
            <pc:docMk/>
            <pc:sldMk cId="24591202" sldId="471"/>
            <ac:graphicFrameMk id="23" creationId="{D1CA2333-7C24-BCD0-BAD8-D8CD7933F504}"/>
          </ac:graphicFrameMkLst>
        </pc:graphicFrameChg>
        <pc:graphicFrameChg chg="add del mod">
          <ac:chgData name="Huy Pham" userId="918db3a1909f15e0" providerId="LiveId" clId="{D8D8130E-B040-4A23-9A32-6F301A92FDF1}" dt="2024-06-11T00:30:49.923" v="2411"/>
          <ac:graphicFrameMkLst>
            <pc:docMk/>
            <pc:sldMk cId="24591202" sldId="471"/>
            <ac:graphicFrameMk id="28" creationId="{88F221AD-88B2-DCA8-52BF-106EF32E35EF}"/>
          </ac:graphicFrameMkLst>
        </pc:graphicFrameChg>
        <pc:cxnChg chg="del mod">
          <ac:chgData name="Huy Pham" userId="918db3a1909f15e0" providerId="LiveId" clId="{D8D8130E-B040-4A23-9A32-6F301A92FDF1}" dt="2024-06-11T00:31:12.103" v="2415" actId="478"/>
          <ac:cxnSpMkLst>
            <pc:docMk/>
            <pc:sldMk cId="24591202" sldId="471"/>
            <ac:cxnSpMk id="19" creationId="{24BC11A9-1E98-A992-1F71-413E4AF000C2}"/>
          </ac:cxnSpMkLst>
        </pc:cxnChg>
        <pc:cxnChg chg="del mod">
          <ac:chgData name="Huy Pham" userId="918db3a1909f15e0" providerId="LiveId" clId="{D8D8130E-B040-4A23-9A32-6F301A92FDF1}" dt="2024-06-11T00:31:12.103" v="2415" actId="478"/>
          <ac:cxnSpMkLst>
            <pc:docMk/>
            <pc:sldMk cId="24591202" sldId="471"/>
            <ac:cxnSpMk id="20" creationId="{A2994001-4740-0BEB-564E-2B0CCB566635}"/>
          </ac:cxnSpMkLst>
        </pc:cxnChg>
        <pc:cxnChg chg="del mod">
          <ac:chgData name="Huy Pham" userId="918db3a1909f15e0" providerId="LiveId" clId="{D8D8130E-B040-4A23-9A32-6F301A92FDF1}" dt="2024-06-11T00:31:12.103" v="2415" actId="478"/>
          <ac:cxnSpMkLst>
            <pc:docMk/>
            <pc:sldMk cId="24591202" sldId="471"/>
            <ac:cxnSpMk id="21" creationId="{57A2603D-978E-6304-2FFF-2E82D24DAB12}"/>
          </ac:cxnSpMkLst>
        </pc:cxnChg>
        <pc:cxnChg chg="del mod">
          <ac:chgData name="Huy Pham" userId="918db3a1909f15e0" providerId="LiveId" clId="{D8D8130E-B040-4A23-9A32-6F301A92FDF1}" dt="2024-06-11T00:31:12.103" v="2415" actId="478"/>
          <ac:cxnSpMkLst>
            <pc:docMk/>
            <pc:sldMk cId="24591202" sldId="471"/>
            <ac:cxnSpMk id="39" creationId="{2568A4BD-1F1D-AAA5-C194-2D2AB5785D0B}"/>
          </ac:cxnSpMkLst>
        </pc:cxnChg>
        <pc:cxnChg chg="mod">
          <ac:chgData name="Huy Pham" userId="918db3a1909f15e0" providerId="LiveId" clId="{D8D8130E-B040-4A23-9A32-6F301A92FDF1}" dt="2024-06-11T00:33:00.533" v="2441" actId="1076"/>
          <ac:cxnSpMkLst>
            <pc:docMk/>
            <pc:sldMk cId="24591202" sldId="471"/>
            <ac:cxnSpMk id="62" creationId="{4B47DCDA-6CFB-180B-0140-030332BF7D67}"/>
          </ac:cxnSpMkLst>
        </pc:cxnChg>
        <pc:cxnChg chg="mod">
          <ac:chgData name="Huy Pham" userId="918db3a1909f15e0" providerId="LiveId" clId="{D8D8130E-B040-4A23-9A32-6F301A92FDF1}" dt="2024-06-11T00:33:00.533" v="2441" actId="1076"/>
          <ac:cxnSpMkLst>
            <pc:docMk/>
            <pc:sldMk cId="24591202" sldId="471"/>
            <ac:cxnSpMk id="63" creationId="{F6843918-91C6-D6FB-B1C5-0F9ABA56B0B4}"/>
          </ac:cxnSpMkLst>
        </pc:cxnChg>
        <pc:cxnChg chg="mod">
          <ac:chgData name="Huy Pham" userId="918db3a1909f15e0" providerId="LiveId" clId="{D8D8130E-B040-4A23-9A32-6F301A92FDF1}" dt="2024-06-11T00:33:00.533" v="2441" actId="1076"/>
          <ac:cxnSpMkLst>
            <pc:docMk/>
            <pc:sldMk cId="24591202" sldId="471"/>
            <ac:cxnSpMk id="69" creationId="{228EB368-792F-0A2D-6CFB-B0886D84B6B1}"/>
          </ac:cxnSpMkLst>
        </pc:cxnChg>
        <pc:cxnChg chg="mod">
          <ac:chgData name="Huy Pham" userId="918db3a1909f15e0" providerId="LiveId" clId="{D8D8130E-B040-4A23-9A32-6F301A92FDF1}" dt="2024-06-11T00:33:00.533" v="2441" actId="1076"/>
          <ac:cxnSpMkLst>
            <pc:docMk/>
            <pc:sldMk cId="24591202" sldId="471"/>
            <ac:cxnSpMk id="70" creationId="{B5B9F6AC-7536-F428-988F-A3F1EA06D591}"/>
          </ac:cxnSpMkLst>
        </pc:cxnChg>
        <pc:cxnChg chg="mod">
          <ac:chgData name="Huy Pham" userId="918db3a1909f15e0" providerId="LiveId" clId="{D8D8130E-B040-4A23-9A32-6F301A92FDF1}" dt="2024-06-11T00:33:00.533" v="2441" actId="1076"/>
          <ac:cxnSpMkLst>
            <pc:docMk/>
            <pc:sldMk cId="24591202" sldId="471"/>
            <ac:cxnSpMk id="71" creationId="{8F6682B3-D1F8-235C-F6D6-A4FB77BC12CF}"/>
          </ac:cxnSpMkLst>
        </pc:cxnChg>
        <pc:cxnChg chg="mod">
          <ac:chgData name="Huy Pham" userId="918db3a1909f15e0" providerId="LiveId" clId="{D8D8130E-B040-4A23-9A32-6F301A92FDF1}" dt="2024-06-11T00:33:00.533" v="2441" actId="1076"/>
          <ac:cxnSpMkLst>
            <pc:docMk/>
            <pc:sldMk cId="24591202" sldId="471"/>
            <ac:cxnSpMk id="72" creationId="{A29DDBF5-61FD-017A-F0E5-A049BF18AB05}"/>
          </ac:cxnSpMkLst>
        </pc:cxnChg>
        <pc:cxnChg chg="mod">
          <ac:chgData name="Huy Pham" userId="918db3a1909f15e0" providerId="LiveId" clId="{D8D8130E-B040-4A23-9A32-6F301A92FDF1}" dt="2024-06-11T00:33:00.533" v="2441" actId="1076"/>
          <ac:cxnSpMkLst>
            <pc:docMk/>
            <pc:sldMk cId="24591202" sldId="471"/>
            <ac:cxnSpMk id="73" creationId="{65567EE1-19F9-7745-2382-D93E05B8140B}"/>
          </ac:cxnSpMkLst>
        </pc:cxnChg>
        <pc:cxnChg chg="mod">
          <ac:chgData name="Huy Pham" userId="918db3a1909f15e0" providerId="LiveId" clId="{D8D8130E-B040-4A23-9A32-6F301A92FDF1}" dt="2024-06-11T00:33:00.533" v="2441" actId="1076"/>
          <ac:cxnSpMkLst>
            <pc:docMk/>
            <pc:sldMk cId="24591202" sldId="471"/>
            <ac:cxnSpMk id="86" creationId="{28331E85-9557-E01A-E938-9AFBFB07056D}"/>
          </ac:cxnSpMkLst>
        </pc:cxnChg>
        <pc:cxnChg chg="mod">
          <ac:chgData name="Huy Pham" userId="918db3a1909f15e0" providerId="LiveId" clId="{D8D8130E-B040-4A23-9A32-6F301A92FDF1}" dt="2024-06-11T00:33:00.533" v="2441" actId="1076"/>
          <ac:cxnSpMkLst>
            <pc:docMk/>
            <pc:sldMk cId="24591202" sldId="471"/>
            <ac:cxnSpMk id="88" creationId="{5EE13BEE-B4C8-DB63-08B2-072E9494DB57}"/>
          </ac:cxnSpMkLst>
        </pc:cxnChg>
        <pc:cxnChg chg="mod">
          <ac:chgData name="Huy Pham" userId="918db3a1909f15e0" providerId="LiveId" clId="{D8D8130E-B040-4A23-9A32-6F301A92FDF1}" dt="2024-06-11T00:33:00.533" v="2441" actId="1076"/>
          <ac:cxnSpMkLst>
            <pc:docMk/>
            <pc:sldMk cId="24591202" sldId="471"/>
            <ac:cxnSpMk id="89" creationId="{070AD6E6-54A1-E3CF-2789-4B99AF04B88E}"/>
          </ac:cxnSpMkLst>
        </pc:cxnChg>
        <pc:cxnChg chg="mod">
          <ac:chgData name="Huy Pham" userId="918db3a1909f15e0" providerId="LiveId" clId="{D8D8130E-B040-4A23-9A32-6F301A92FDF1}" dt="2024-06-11T00:33:00.533" v="2441" actId="1076"/>
          <ac:cxnSpMkLst>
            <pc:docMk/>
            <pc:sldMk cId="24591202" sldId="471"/>
            <ac:cxnSpMk id="92" creationId="{CC3AD7CA-0CC5-12DA-01A1-6F2F522AEEB4}"/>
          </ac:cxnSpMkLst>
        </pc:cxnChg>
        <pc:cxnChg chg="mod">
          <ac:chgData name="Huy Pham" userId="918db3a1909f15e0" providerId="LiveId" clId="{D8D8130E-B040-4A23-9A32-6F301A92FDF1}" dt="2024-06-11T00:33:00.533" v="2441" actId="1076"/>
          <ac:cxnSpMkLst>
            <pc:docMk/>
            <pc:sldMk cId="24591202" sldId="471"/>
            <ac:cxnSpMk id="93" creationId="{01ED5E6D-DF73-54C3-7483-88DE145D326D}"/>
          </ac:cxnSpMkLst>
        </pc:cxnChg>
        <pc:cxnChg chg="mod">
          <ac:chgData name="Huy Pham" userId="918db3a1909f15e0" providerId="LiveId" clId="{D8D8130E-B040-4A23-9A32-6F301A92FDF1}" dt="2024-06-11T00:33:00.533" v="2441" actId="1076"/>
          <ac:cxnSpMkLst>
            <pc:docMk/>
            <pc:sldMk cId="24591202" sldId="471"/>
            <ac:cxnSpMk id="96" creationId="{71DB50E6-AA60-144D-6A1C-564B80110105}"/>
          </ac:cxnSpMkLst>
        </pc:cxnChg>
        <pc:cxnChg chg="mod">
          <ac:chgData name="Huy Pham" userId="918db3a1909f15e0" providerId="LiveId" clId="{D8D8130E-B040-4A23-9A32-6F301A92FDF1}" dt="2024-06-11T00:33:00.533" v="2441" actId="1076"/>
          <ac:cxnSpMkLst>
            <pc:docMk/>
            <pc:sldMk cId="24591202" sldId="471"/>
            <ac:cxnSpMk id="97" creationId="{434BAF5A-2685-C78A-AB28-614517C7F8B2}"/>
          </ac:cxnSpMkLst>
        </pc:cxnChg>
        <pc:cxnChg chg="mod">
          <ac:chgData name="Huy Pham" userId="918db3a1909f15e0" providerId="LiveId" clId="{D8D8130E-B040-4A23-9A32-6F301A92FDF1}" dt="2024-06-11T00:33:00.533" v="2441" actId="1076"/>
          <ac:cxnSpMkLst>
            <pc:docMk/>
            <pc:sldMk cId="24591202" sldId="471"/>
            <ac:cxnSpMk id="100" creationId="{D1286B9C-AF6A-0A76-A5F8-86B13831DB97}"/>
          </ac:cxnSpMkLst>
        </pc:cxnChg>
        <pc:cxnChg chg="mod">
          <ac:chgData name="Huy Pham" userId="918db3a1909f15e0" providerId="LiveId" clId="{D8D8130E-B040-4A23-9A32-6F301A92FDF1}" dt="2024-06-11T00:33:00.533" v="2441" actId="1076"/>
          <ac:cxnSpMkLst>
            <pc:docMk/>
            <pc:sldMk cId="24591202" sldId="471"/>
            <ac:cxnSpMk id="105" creationId="{717B5F60-F903-A197-6087-599FECC34BDE}"/>
          </ac:cxnSpMkLst>
        </pc:cxnChg>
      </pc:sldChg>
      <pc:sldChg chg="addSp delSp modSp add mod delAnim modAnim">
        <pc:chgData name="Huy Pham" userId="918db3a1909f15e0" providerId="LiveId" clId="{D8D8130E-B040-4A23-9A32-6F301A92FDF1}" dt="2024-06-11T00:43:27.701" v="2592"/>
        <pc:sldMkLst>
          <pc:docMk/>
          <pc:sldMk cId="667683716" sldId="472"/>
        </pc:sldMkLst>
        <pc:spChg chg="add">
          <ac:chgData name="Huy Pham" userId="918db3a1909f15e0" providerId="LiveId" clId="{D8D8130E-B040-4A23-9A32-6F301A92FDF1}" dt="2024-06-11T00:36:46.294" v="2454"/>
          <ac:spMkLst>
            <pc:docMk/>
            <pc:sldMk cId="667683716" sldId="472"/>
            <ac:spMk id="20" creationId="{FF85254C-ADA7-A916-9EB0-73A217136C5D}"/>
          </ac:spMkLst>
        </pc:spChg>
        <pc:spChg chg="add">
          <ac:chgData name="Huy Pham" userId="918db3a1909f15e0" providerId="LiveId" clId="{D8D8130E-B040-4A23-9A32-6F301A92FDF1}" dt="2024-06-11T00:36:46.294" v="2454"/>
          <ac:spMkLst>
            <pc:docMk/>
            <pc:sldMk cId="667683716" sldId="472"/>
            <ac:spMk id="22" creationId="{F1F1CE0D-FAB5-0435-EA65-78480FAAB33E}"/>
          </ac:spMkLst>
        </pc:spChg>
        <pc:spChg chg="add mod">
          <ac:chgData name="Huy Pham" userId="918db3a1909f15e0" providerId="LiveId" clId="{D8D8130E-B040-4A23-9A32-6F301A92FDF1}" dt="2024-06-11T00:39:25.811" v="2504" actId="1035"/>
          <ac:spMkLst>
            <pc:docMk/>
            <pc:sldMk cId="667683716" sldId="472"/>
            <ac:spMk id="27" creationId="{0D617780-14A1-85F1-3105-96FF58B08757}"/>
          </ac:spMkLst>
        </pc:spChg>
        <pc:spChg chg="add del mod">
          <ac:chgData name="Huy Pham" userId="918db3a1909f15e0" providerId="LiveId" clId="{D8D8130E-B040-4A23-9A32-6F301A92FDF1}" dt="2024-06-11T00:38:52.189" v="2495" actId="478"/>
          <ac:spMkLst>
            <pc:docMk/>
            <pc:sldMk cId="667683716" sldId="472"/>
            <ac:spMk id="30" creationId="{B4560155-F67F-9988-2B97-B77785BC08F1}"/>
          </ac:spMkLst>
        </pc:spChg>
        <pc:spChg chg="del">
          <ac:chgData name="Huy Pham" userId="918db3a1909f15e0" providerId="LiveId" clId="{D8D8130E-B040-4A23-9A32-6F301A92FDF1}" dt="2024-06-11T00:36:27.320" v="2450" actId="478"/>
          <ac:spMkLst>
            <pc:docMk/>
            <pc:sldMk cId="667683716" sldId="472"/>
            <ac:spMk id="32" creationId="{6AAD3890-88D2-BAD4-DD49-3AF33B633026}"/>
          </ac:spMkLst>
        </pc:spChg>
        <pc:spChg chg="add del mod">
          <ac:chgData name="Huy Pham" userId="918db3a1909f15e0" providerId="LiveId" clId="{D8D8130E-B040-4A23-9A32-6F301A92FDF1}" dt="2024-06-11T00:38:54.049" v="2496" actId="478"/>
          <ac:spMkLst>
            <pc:docMk/>
            <pc:sldMk cId="667683716" sldId="472"/>
            <ac:spMk id="34" creationId="{991813AC-5C51-479E-4BA7-06DBD62CE7D6}"/>
          </ac:spMkLst>
        </pc:spChg>
        <pc:spChg chg="del">
          <ac:chgData name="Huy Pham" userId="918db3a1909f15e0" providerId="LiveId" clId="{D8D8130E-B040-4A23-9A32-6F301A92FDF1}" dt="2024-06-11T00:36:20.620" v="2448" actId="478"/>
          <ac:spMkLst>
            <pc:docMk/>
            <pc:sldMk cId="667683716" sldId="472"/>
            <ac:spMk id="37" creationId="{09CAD53F-39B7-FFBC-D2C1-4FE77A9DDAAD}"/>
          </ac:spMkLst>
        </pc:spChg>
        <pc:spChg chg="add mod">
          <ac:chgData name="Huy Pham" userId="918db3a1909f15e0" providerId="LiveId" clId="{D8D8130E-B040-4A23-9A32-6F301A92FDF1}" dt="2024-06-11T00:40:51.550" v="2542" actId="14100"/>
          <ac:spMkLst>
            <pc:docMk/>
            <pc:sldMk cId="667683716" sldId="472"/>
            <ac:spMk id="38" creationId="{E58E32B8-9878-44D4-ED12-0F5F83C87027}"/>
          </ac:spMkLst>
        </pc:spChg>
        <pc:spChg chg="del">
          <ac:chgData name="Huy Pham" userId="918db3a1909f15e0" providerId="LiveId" clId="{D8D8130E-B040-4A23-9A32-6F301A92FDF1}" dt="2024-06-11T00:36:20.620" v="2448" actId="478"/>
          <ac:spMkLst>
            <pc:docMk/>
            <pc:sldMk cId="667683716" sldId="472"/>
            <ac:spMk id="40" creationId="{15F38AD8-DBAA-2D07-9A8E-1B8A88496732}"/>
          </ac:spMkLst>
        </pc:spChg>
        <pc:spChg chg="add del mod">
          <ac:chgData name="Huy Pham" userId="918db3a1909f15e0" providerId="LiveId" clId="{D8D8130E-B040-4A23-9A32-6F301A92FDF1}" dt="2024-06-11T00:39:49.008" v="2519"/>
          <ac:spMkLst>
            <pc:docMk/>
            <pc:sldMk cId="667683716" sldId="472"/>
            <ac:spMk id="42" creationId="{CB3F11D5-2BAF-F814-FFEA-6E798B8F519D}"/>
          </ac:spMkLst>
        </pc:spChg>
        <pc:spChg chg="del">
          <ac:chgData name="Huy Pham" userId="918db3a1909f15e0" providerId="LiveId" clId="{D8D8130E-B040-4A23-9A32-6F301A92FDF1}" dt="2024-06-11T00:36:20.620" v="2448" actId="478"/>
          <ac:spMkLst>
            <pc:docMk/>
            <pc:sldMk cId="667683716" sldId="472"/>
            <ac:spMk id="43" creationId="{81CCF7F7-0DB7-8665-35D9-E373B4732150}"/>
          </ac:spMkLst>
        </pc:spChg>
        <pc:spChg chg="add mod">
          <ac:chgData name="Huy Pham" userId="918db3a1909f15e0" providerId="LiveId" clId="{D8D8130E-B040-4A23-9A32-6F301A92FDF1}" dt="2024-06-11T00:42:57.193" v="2585" actId="14100"/>
          <ac:spMkLst>
            <pc:docMk/>
            <pc:sldMk cId="667683716" sldId="472"/>
            <ac:spMk id="46" creationId="{49EEC24F-D946-CF0D-C108-04A3FC559F1B}"/>
          </ac:spMkLst>
        </pc:spChg>
        <pc:spChg chg="del">
          <ac:chgData name="Huy Pham" userId="918db3a1909f15e0" providerId="LiveId" clId="{D8D8130E-B040-4A23-9A32-6F301A92FDF1}" dt="2024-06-11T00:36:20.620" v="2448" actId="478"/>
          <ac:spMkLst>
            <pc:docMk/>
            <pc:sldMk cId="667683716" sldId="472"/>
            <ac:spMk id="47" creationId="{D9C8C674-DBEA-FC41-9BA1-2B48EA1C33D0}"/>
          </ac:spMkLst>
        </pc:spChg>
        <pc:spChg chg="del">
          <ac:chgData name="Huy Pham" userId="918db3a1909f15e0" providerId="LiveId" clId="{D8D8130E-B040-4A23-9A32-6F301A92FDF1}" dt="2024-06-11T00:36:20.620" v="2448" actId="478"/>
          <ac:spMkLst>
            <pc:docMk/>
            <pc:sldMk cId="667683716" sldId="472"/>
            <ac:spMk id="49" creationId="{213ECCC7-F0A9-42FE-133F-134B4B7B5074}"/>
          </ac:spMkLst>
        </pc:spChg>
        <pc:spChg chg="add mod">
          <ac:chgData name="Huy Pham" userId="918db3a1909f15e0" providerId="LiveId" clId="{D8D8130E-B040-4A23-9A32-6F301A92FDF1}" dt="2024-06-11T00:43:01.976" v="2586" actId="1076"/>
          <ac:spMkLst>
            <pc:docMk/>
            <pc:sldMk cId="667683716" sldId="472"/>
            <ac:spMk id="51" creationId="{2B6C31C9-7B3A-A08E-ADC1-A7D0270009BA}"/>
          </ac:spMkLst>
        </pc:spChg>
        <pc:spChg chg="del">
          <ac:chgData name="Huy Pham" userId="918db3a1909f15e0" providerId="LiveId" clId="{D8D8130E-B040-4A23-9A32-6F301A92FDF1}" dt="2024-06-11T00:36:22.737" v="2449" actId="478"/>
          <ac:spMkLst>
            <pc:docMk/>
            <pc:sldMk cId="667683716" sldId="472"/>
            <ac:spMk id="52" creationId="{2C082C35-0B58-7E0A-A390-CCDBAEC1EDC2}"/>
          </ac:spMkLst>
        </pc:spChg>
        <pc:spChg chg="del">
          <ac:chgData name="Huy Pham" userId="918db3a1909f15e0" providerId="LiveId" clId="{D8D8130E-B040-4A23-9A32-6F301A92FDF1}" dt="2024-06-11T00:36:20.620" v="2448" actId="478"/>
          <ac:spMkLst>
            <pc:docMk/>
            <pc:sldMk cId="667683716" sldId="472"/>
            <ac:spMk id="53" creationId="{D25DA230-8A4E-6F0A-A291-4BF7C162BD52}"/>
          </ac:spMkLst>
        </pc:spChg>
        <pc:spChg chg="del">
          <ac:chgData name="Huy Pham" userId="918db3a1909f15e0" providerId="LiveId" clId="{D8D8130E-B040-4A23-9A32-6F301A92FDF1}" dt="2024-06-11T00:36:20.620" v="2448" actId="478"/>
          <ac:spMkLst>
            <pc:docMk/>
            <pc:sldMk cId="667683716" sldId="472"/>
            <ac:spMk id="54" creationId="{60DBEF8E-67B0-91A2-045B-14BF0A5F5F40}"/>
          </ac:spMkLst>
        </pc:spChg>
        <pc:spChg chg="del">
          <ac:chgData name="Huy Pham" userId="918db3a1909f15e0" providerId="LiveId" clId="{D8D8130E-B040-4A23-9A32-6F301A92FDF1}" dt="2024-06-11T00:36:20.620" v="2448" actId="478"/>
          <ac:spMkLst>
            <pc:docMk/>
            <pc:sldMk cId="667683716" sldId="472"/>
            <ac:spMk id="55" creationId="{90E9D2C6-AC32-57E7-53DA-4078A7B20169}"/>
          </ac:spMkLst>
        </pc:spChg>
        <pc:spChg chg="add mod">
          <ac:chgData name="Huy Pham" userId="918db3a1909f15e0" providerId="LiveId" clId="{D8D8130E-B040-4A23-9A32-6F301A92FDF1}" dt="2024-06-11T00:41:25.582" v="2557" actId="1076"/>
          <ac:spMkLst>
            <pc:docMk/>
            <pc:sldMk cId="667683716" sldId="472"/>
            <ac:spMk id="56" creationId="{5C985F3A-257E-8C7B-7838-534F00CA0684}"/>
          </ac:spMkLst>
        </pc:spChg>
        <pc:spChg chg="add mod">
          <ac:chgData name="Huy Pham" userId="918db3a1909f15e0" providerId="LiveId" clId="{D8D8130E-B040-4A23-9A32-6F301A92FDF1}" dt="2024-06-11T00:41:32.989" v="2565" actId="1036"/>
          <ac:spMkLst>
            <pc:docMk/>
            <pc:sldMk cId="667683716" sldId="472"/>
            <ac:spMk id="57" creationId="{D8DAF096-8BBD-53FE-8D7A-C19D5A2ECA32}"/>
          </ac:spMkLst>
        </pc:spChg>
        <pc:spChg chg="add mod">
          <ac:chgData name="Huy Pham" userId="918db3a1909f15e0" providerId="LiveId" clId="{D8D8130E-B040-4A23-9A32-6F301A92FDF1}" dt="2024-06-11T00:42:39.267" v="2579" actId="1076"/>
          <ac:spMkLst>
            <pc:docMk/>
            <pc:sldMk cId="667683716" sldId="472"/>
            <ac:spMk id="58" creationId="{299B60B6-29A9-DE0C-6FF0-8C932EDEAD85}"/>
          </ac:spMkLst>
        </pc:spChg>
        <pc:spChg chg="add mod">
          <ac:chgData name="Huy Pham" userId="918db3a1909f15e0" providerId="LiveId" clId="{D8D8130E-B040-4A23-9A32-6F301A92FDF1}" dt="2024-06-11T00:42:52.740" v="2583" actId="1076"/>
          <ac:spMkLst>
            <pc:docMk/>
            <pc:sldMk cId="667683716" sldId="472"/>
            <ac:spMk id="59" creationId="{66F05D64-2738-D899-D107-D747B2890503}"/>
          </ac:spMkLst>
        </pc:spChg>
        <pc:graphicFrameChg chg="add del mod">
          <ac:chgData name="Huy Pham" userId="918db3a1909f15e0" providerId="LiveId" clId="{D8D8130E-B040-4A23-9A32-6F301A92FDF1}" dt="2024-06-11T00:36:48.191" v="2456"/>
          <ac:graphicFrameMkLst>
            <pc:docMk/>
            <pc:sldMk cId="667683716" sldId="472"/>
            <ac:graphicFrameMk id="19" creationId="{EFFF7F7A-0FE7-BF6E-4214-4A8A4498FB2A}"/>
          </ac:graphicFrameMkLst>
        </pc:graphicFrameChg>
        <pc:graphicFrameChg chg="add">
          <ac:chgData name="Huy Pham" userId="918db3a1909f15e0" providerId="LiveId" clId="{D8D8130E-B040-4A23-9A32-6F301A92FDF1}" dt="2024-06-11T00:36:46.294" v="2454"/>
          <ac:graphicFrameMkLst>
            <pc:docMk/>
            <pc:sldMk cId="667683716" sldId="472"/>
            <ac:graphicFrameMk id="21" creationId="{2908294F-B9C5-AAE8-128F-3F79247AB415}"/>
          </ac:graphicFrameMkLst>
        </pc:graphicFrameChg>
        <pc:graphicFrameChg chg="add del mod">
          <ac:chgData name="Huy Pham" userId="918db3a1909f15e0" providerId="LiveId" clId="{D8D8130E-B040-4A23-9A32-6F301A92FDF1}" dt="2024-06-11T00:36:57.711" v="2459"/>
          <ac:graphicFrameMkLst>
            <pc:docMk/>
            <pc:sldMk cId="667683716" sldId="472"/>
            <ac:graphicFrameMk id="25" creationId="{FE67F77F-6CBD-D796-E9F0-1F064A6B85B9}"/>
          </ac:graphicFrameMkLst>
        </pc:graphicFrameChg>
        <pc:graphicFrameChg chg="add del mod">
          <ac:chgData name="Huy Pham" userId="918db3a1909f15e0" providerId="LiveId" clId="{D8D8130E-B040-4A23-9A32-6F301A92FDF1}" dt="2024-06-11T00:37:06.519" v="2464"/>
          <ac:graphicFrameMkLst>
            <pc:docMk/>
            <pc:sldMk cId="667683716" sldId="472"/>
            <ac:graphicFrameMk id="28" creationId="{85309485-10C4-B2A4-9685-0AF41286746A}"/>
          </ac:graphicFrameMkLst>
        </pc:graphicFrameChg>
        <pc:graphicFrameChg chg="add del mod">
          <ac:chgData name="Huy Pham" userId="918db3a1909f15e0" providerId="LiveId" clId="{D8D8130E-B040-4A23-9A32-6F301A92FDF1}" dt="2024-06-11T00:37:39.062" v="2470"/>
          <ac:graphicFrameMkLst>
            <pc:docMk/>
            <pc:sldMk cId="667683716" sldId="472"/>
            <ac:graphicFrameMk id="31" creationId="{BA8E2254-BB53-CA97-7D1A-AE913578EEF5}"/>
          </ac:graphicFrameMkLst>
        </pc:graphicFrameChg>
        <pc:graphicFrameChg chg="add del mod">
          <ac:chgData name="Huy Pham" userId="918db3a1909f15e0" providerId="LiveId" clId="{D8D8130E-B040-4A23-9A32-6F301A92FDF1}" dt="2024-06-11T00:39:36.005" v="2507"/>
          <ac:graphicFrameMkLst>
            <pc:docMk/>
            <pc:sldMk cId="667683716" sldId="472"/>
            <ac:graphicFrameMk id="35" creationId="{45723B16-336B-19E6-367D-A2FDA3BCE2CE}"/>
          </ac:graphicFrameMkLst>
        </pc:graphicFrameChg>
        <pc:graphicFrameChg chg="add del mod">
          <ac:chgData name="Huy Pham" userId="918db3a1909f15e0" providerId="LiveId" clId="{D8D8130E-B040-4A23-9A32-6F301A92FDF1}" dt="2024-06-11T00:39:49.008" v="2519"/>
          <ac:graphicFrameMkLst>
            <pc:docMk/>
            <pc:sldMk cId="667683716" sldId="472"/>
            <ac:graphicFrameMk id="39" creationId="{6B6ED895-85DB-E3CF-9EB1-2FAC70A8E248}"/>
          </ac:graphicFrameMkLst>
        </pc:graphicFrameChg>
        <pc:graphicFrameChg chg="add del mod">
          <ac:chgData name="Huy Pham" userId="918db3a1909f15e0" providerId="LiveId" clId="{D8D8130E-B040-4A23-9A32-6F301A92FDF1}" dt="2024-06-11T00:39:56.689" v="2522"/>
          <ac:graphicFrameMkLst>
            <pc:docMk/>
            <pc:sldMk cId="667683716" sldId="472"/>
            <ac:graphicFrameMk id="44" creationId="{ACB8B2C1-F832-65FB-50EC-748CDE29B522}"/>
          </ac:graphicFrameMkLst>
        </pc:graphicFrameChg>
        <pc:graphicFrameChg chg="add del mod">
          <ac:chgData name="Huy Pham" userId="918db3a1909f15e0" providerId="LiveId" clId="{D8D8130E-B040-4A23-9A32-6F301A92FDF1}" dt="2024-06-11T00:40:04.945" v="2528"/>
          <ac:graphicFrameMkLst>
            <pc:docMk/>
            <pc:sldMk cId="667683716" sldId="472"/>
            <ac:graphicFrameMk id="48" creationId="{5DC9F61A-2FA3-E93C-CB7A-B5020D46B3A5}"/>
          </ac:graphicFrameMkLst>
        </pc:graphicFrameChg>
      </pc:sldChg>
      <pc:sldChg chg="addSp delSp modSp add mod delAnim modAnim">
        <pc:chgData name="Huy Pham" userId="918db3a1909f15e0" providerId="LiveId" clId="{D8D8130E-B040-4A23-9A32-6F301A92FDF1}" dt="2024-06-11T00:46:39.595" v="2771"/>
        <pc:sldMkLst>
          <pc:docMk/>
          <pc:sldMk cId="3338529654" sldId="473"/>
        </pc:sldMkLst>
        <pc:spChg chg="mod">
          <ac:chgData name="Huy Pham" userId="918db3a1909f15e0" providerId="LiveId" clId="{D8D8130E-B040-4A23-9A32-6F301A92FDF1}" dt="2024-06-11T00:44:57.736" v="2718" actId="14100"/>
          <ac:spMkLst>
            <pc:docMk/>
            <pc:sldMk cId="3338529654" sldId="473"/>
            <ac:spMk id="10" creationId="{44196311-251D-0BF6-3CAC-71334AF1B751}"/>
          </ac:spMkLst>
        </pc:spChg>
        <pc:spChg chg="mod">
          <ac:chgData name="Huy Pham" userId="918db3a1909f15e0" providerId="LiveId" clId="{D8D8130E-B040-4A23-9A32-6F301A92FDF1}" dt="2024-06-11T00:44:27.058" v="2595" actId="20577"/>
          <ac:spMkLst>
            <pc:docMk/>
            <pc:sldMk cId="3338529654" sldId="473"/>
            <ac:spMk id="12" creationId="{C48652AC-C627-2B19-2990-1EF69B0ACB9F}"/>
          </ac:spMkLst>
        </pc:spChg>
        <pc:spChg chg="mod">
          <ac:chgData name="Huy Pham" userId="918db3a1909f15e0" providerId="LiveId" clId="{D8D8130E-B040-4A23-9A32-6F301A92FDF1}" dt="2024-06-11T00:45:15.381" v="2746" actId="14100"/>
          <ac:spMkLst>
            <pc:docMk/>
            <pc:sldMk cId="3338529654" sldId="473"/>
            <ac:spMk id="13" creationId="{75210F64-84EB-A3C0-234B-38A4D7D9FBE3}"/>
          </ac:spMkLst>
        </pc:spChg>
        <pc:spChg chg="mod">
          <ac:chgData name="Huy Pham" userId="918db3a1909f15e0" providerId="LiveId" clId="{D8D8130E-B040-4A23-9A32-6F301A92FDF1}" dt="2024-06-11T00:45:09.468" v="2745" actId="1038"/>
          <ac:spMkLst>
            <pc:docMk/>
            <pc:sldMk cId="3338529654" sldId="473"/>
            <ac:spMk id="14" creationId="{86BD122A-D896-AE1A-CD88-D3B3D172304B}"/>
          </ac:spMkLst>
        </pc:spChg>
        <pc:spChg chg="mod">
          <ac:chgData name="Huy Pham" userId="918db3a1909f15e0" providerId="LiveId" clId="{D8D8130E-B040-4A23-9A32-6F301A92FDF1}" dt="2024-06-11T00:45:09.468" v="2745" actId="1038"/>
          <ac:spMkLst>
            <pc:docMk/>
            <pc:sldMk cId="3338529654" sldId="473"/>
            <ac:spMk id="15" creationId="{282D74E4-1003-5B7C-1EA7-60F9BB4EB754}"/>
          </ac:spMkLst>
        </pc:spChg>
        <pc:spChg chg="mod">
          <ac:chgData name="Huy Pham" userId="918db3a1909f15e0" providerId="LiveId" clId="{D8D8130E-B040-4A23-9A32-6F301A92FDF1}" dt="2024-06-11T00:45:09.468" v="2745" actId="1038"/>
          <ac:spMkLst>
            <pc:docMk/>
            <pc:sldMk cId="3338529654" sldId="473"/>
            <ac:spMk id="16" creationId="{5E342325-AA35-5CF7-9DC1-0C2E646513BD}"/>
          </ac:spMkLst>
        </pc:spChg>
        <pc:spChg chg="mod">
          <ac:chgData name="Huy Pham" userId="918db3a1909f15e0" providerId="LiveId" clId="{D8D8130E-B040-4A23-9A32-6F301A92FDF1}" dt="2024-06-11T00:45:09.468" v="2745" actId="1038"/>
          <ac:spMkLst>
            <pc:docMk/>
            <pc:sldMk cId="3338529654" sldId="473"/>
            <ac:spMk id="17" creationId="{2C338DCF-3CA8-8E7B-EEBE-8592565B8E3B}"/>
          </ac:spMkLst>
        </pc:spChg>
        <pc:spChg chg="mod">
          <ac:chgData name="Huy Pham" userId="918db3a1909f15e0" providerId="LiveId" clId="{D8D8130E-B040-4A23-9A32-6F301A92FDF1}" dt="2024-06-11T00:45:09.468" v="2745" actId="1038"/>
          <ac:spMkLst>
            <pc:docMk/>
            <pc:sldMk cId="3338529654" sldId="473"/>
            <ac:spMk id="18" creationId="{97AA56F7-A511-872B-83CF-6C482CB250E8}"/>
          </ac:spMkLst>
        </pc:spChg>
        <pc:spChg chg="add mod">
          <ac:chgData name="Huy Pham" userId="918db3a1909f15e0" providerId="LiveId" clId="{D8D8130E-B040-4A23-9A32-6F301A92FDF1}" dt="2024-06-11T00:46:21.142" v="2766" actId="123"/>
          <ac:spMkLst>
            <pc:docMk/>
            <pc:sldMk cId="3338529654" sldId="473"/>
            <ac:spMk id="21" creationId="{44CB54A8-5E6B-CBDD-E9F6-10B30474E23A}"/>
          </ac:spMkLst>
        </pc:spChg>
        <pc:spChg chg="del">
          <ac:chgData name="Huy Pham" userId="918db3a1909f15e0" providerId="LiveId" clId="{D8D8130E-B040-4A23-9A32-6F301A92FDF1}" dt="2024-06-11T00:45:24.952" v="2747" actId="478"/>
          <ac:spMkLst>
            <pc:docMk/>
            <pc:sldMk cId="3338529654" sldId="473"/>
            <ac:spMk id="23" creationId="{51560B02-4AE0-23B6-C47A-045D291C08B3}"/>
          </ac:spMkLst>
        </pc:spChg>
        <pc:spChg chg="del">
          <ac:chgData name="Huy Pham" userId="918db3a1909f15e0" providerId="LiveId" clId="{D8D8130E-B040-4A23-9A32-6F301A92FDF1}" dt="2024-06-11T00:45:24.952" v="2747" actId="478"/>
          <ac:spMkLst>
            <pc:docMk/>
            <pc:sldMk cId="3338529654" sldId="473"/>
            <ac:spMk id="24" creationId="{4D0D681B-3BE0-7F12-D0C4-435F79943799}"/>
          </ac:spMkLst>
        </pc:spChg>
        <pc:spChg chg="add mod">
          <ac:chgData name="Huy Pham" userId="918db3a1909f15e0" providerId="LiveId" clId="{D8D8130E-B040-4A23-9A32-6F301A92FDF1}" dt="2024-06-11T00:46:28.331" v="2769" actId="14100"/>
          <ac:spMkLst>
            <pc:docMk/>
            <pc:sldMk cId="3338529654" sldId="473"/>
            <ac:spMk id="26" creationId="{21946D6A-FD01-269A-A1CD-464D75C0EFC2}"/>
          </ac:spMkLst>
        </pc:spChg>
        <pc:spChg chg="del">
          <ac:chgData name="Huy Pham" userId="918db3a1909f15e0" providerId="LiveId" clId="{D8D8130E-B040-4A23-9A32-6F301A92FDF1}" dt="2024-06-11T00:45:24.952" v="2747" actId="478"/>
          <ac:spMkLst>
            <pc:docMk/>
            <pc:sldMk cId="3338529654" sldId="473"/>
            <ac:spMk id="27" creationId="{0D617780-14A1-85F1-3105-96FF58B08757}"/>
          </ac:spMkLst>
        </pc:spChg>
        <pc:spChg chg="del">
          <ac:chgData name="Huy Pham" userId="918db3a1909f15e0" providerId="LiveId" clId="{D8D8130E-B040-4A23-9A32-6F301A92FDF1}" dt="2024-06-11T00:45:24.952" v="2747" actId="478"/>
          <ac:spMkLst>
            <pc:docMk/>
            <pc:sldMk cId="3338529654" sldId="473"/>
            <ac:spMk id="38" creationId="{E58E32B8-9878-44D4-ED12-0F5F83C87027}"/>
          </ac:spMkLst>
        </pc:spChg>
        <pc:spChg chg="del">
          <ac:chgData name="Huy Pham" userId="918db3a1909f15e0" providerId="LiveId" clId="{D8D8130E-B040-4A23-9A32-6F301A92FDF1}" dt="2024-06-11T00:45:24.952" v="2747" actId="478"/>
          <ac:spMkLst>
            <pc:docMk/>
            <pc:sldMk cId="3338529654" sldId="473"/>
            <ac:spMk id="46" creationId="{49EEC24F-D946-CF0D-C108-04A3FC559F1B}"/>
          </ac:spMkLst>
        </pc:spChg>
        <pc:spChg chg="del">
          <ac:chgData name="Huy Pham" userId="918db3a1909f15e0" providerId="LiveId" clId="{D8D8130E-B040-4A23-9A32-6F301A92FDF1}" dt="2024-06-11T00:45:32.418" v="2748" actId="478"/>
          <ac:spMkLst>
            <pc:docMk/>
            <pc:sldMk cId="3338529654" sldId="473"/>
            <ac:spMk id="51" creationId="{2B6C31C9-7B3A-A08E-ADC1-A7D0270009BA}"/>
          </ac:spMkLst>
        </pc:spChg>
        <pc:spChg chg="del">
          <ac:chgData name="Huy Pham" userId="918db3a1909f15e0" providerId="LiveId" clId="{D8D8130E-B040-4A23-9A32-6F301A92FDF1}" dt="2024-06-11T00:45:24.952" v="2747" actId="478"/>
          <ac:spMkLst>
            <pc:docMk/>
            <pc:sldMk cId="3338529654" sldId="473"/>
            <ac:spMk id="56" creationId="{5C985F3A-257E-8C7B-7838-534F00CA0684}"/>
          </ac:spMkLst>
        </pc:spChg>
        <pc:spChg chg="del">
          <ac:chgData name="Huy Pham" userId="918db3a1909f15e0" providerId="LiveId" clId="{D8D8130E-B040-4A23-9A32-6F301A92FDF1}" dt="2024-06-11T00:45:24.952" v="2747" actId="478"/>
          <ac:spMkLst>
            <pc:docMk/>
            <pc:sldMk cId="3338529654" sldId="473"/>
            <ac:spMk id="57" creationId="{D8DAF096-8BBD-53FE-8D7A-C19D5A2ECA32}"/>
          </ac:spMkLst>
        </pc:spChg>
        <pc:spChg chg="del">
          <ac:chgData name="Huy Pham" userId="918db3a1909f15e0" providerId="LiveId" clId="{D8D8130E-B040-4A23-9A32-6F301A92FDF1}" dt="2024-06-11T00:45:24.952" v="2747" actId="478"/>
          <ac:spMkLst>
            <pc:docMk/>
            <pc:sldMk cId="3338529654" sldId="473"/>
            <ac:spMk id="58" creationId="{299B60B6-29A9-DE0C-6FF0-8C932EDEAD85}"/>
          </ac:spMkLst>
        </pc:spChg>
        <pc:spChg chg="del">
          <ac:chgData name="Huy Pham" userId="918db3a1909f15e0" providerId="LiveId" clId="{D8D8130E-B040-4A23-9A32-6F301A92FDF1}" dt="2024-06-11T00:45:24.952" v="2747" actId="478"/>
          <ac:spMkLst>
            <pc:docMk/>
            <pc:sldMk cId="3338529654" sldId="473"/>
            <ac:spMk id="59" creationId="{66F05D64-2738-D899-D107-D747B2890503}"/>
          </ac:spMkLst>
        </pc:spChg>
        <pc:graphicFrameChg chg="add del mod">
          <ac:chgData name="Huy Pham" userId="918db3a1909f15e0" providerId="LiveId" clId="{D8D8130E-B040-4A23-9A32-6F301A92FDF1}" dt="2024-06-11T00:45:40.054" v="2751"/>
          <ac:graphicFrameMkLst>
            <pc:docMk/>
            <pc:sldMk cId="3338529654" sldId="473"/>
            <ac:graphicFrameMk id="19" creationId="{CE0437CD-85CE-2807-83C5-9F6E3867A590}"/>
          </ac:graphicFrameMkLst>
        </pc:graphicFrameChg>
        <pc:graphicFrameChg chg="add del mod">
          <ac:chgData name="Huy Pham" userId="918db3a1909f15e0" providerId="LiveId" clId="{D8D8130E-B040-4A23-9A32-6F301A92FDF1}" dt="2024-06-11T00:45:50.148" v="2757"/>
          <ac:graphicFrameMkLst>
            <pc:docMk/>
            <pc:sldMk cId="3338529654" sldId="473"/>
            <ac:graphicFrameMk id="22" creationId="{86B680F7-F68D-C617-2D4B-16A24D9220E9}"/>
          </ac:graphicFrameMkLst>
        </pc:graphicFrameChg>
      </pc:sldChg>
      <pc:sldChg chg="addSp delSp modSp add mod delAnim modAnim">
        <pc:chgData name="Huy Pham" userId="918db3a1909f15e0" providerId="LiveId" clId="{D8D8130E-B040-4A23-9A32-6F301A92FDF1}" dt="2024-06-11T00:49:15.430" v="2826"/>
        <pc:sldMkLst>
          <pc:docMk/>
          <pc:sldMk cId="1235383366" sldId="474"/>
        </pc:sldMkLst>
        <pc:spChg chg="del">
          <ac:chgData name="Huy Pham" userId="918db3a1909f15e0" providerId="LiveId" clId="{D8D8130E-B040-4A23-9A32-6F301A92FDF1}" dt="2024-06-11T00:46:49.991" v="2773" actId="478"/>
          <ac:spMkLst>
            <pc:docMk/>
            <pc:sldMk cId="1235383366" sldId="474"/>
            <ac:spMk id="21" creationId="{44CB54A8-5E6B-CBDD-E9F6-10B30474E23A}"/>
          </ac:spMkLst>
        </pc:spChg>
        <pc:spChg chg="add mod">
          <ac:chgData name="Huy Pham" userId="918db3a1909f15e0" providerId="LiveId" clId="{D8D8130E-B040-4A23-9A32-6F301A92FDF1}" dt="2024-06-11T00:48:17.687" v="2807" actId="207"/>
          <ac:spMkLst>
            <pc:docMk/>
            <pc:sldMk cId="1235383366" sldId="474"/>
            <ac:spMk id="22" creationId="{11F7DEB1-72B4-7724-E79E-DEC424AC2FB9}"/>
          </ac:spMkLst>
        </pc:spChg>
        <pc:spChg chg="add mod">
          <ac:chgData name="Huy Pham" userId="918db3a1909f15e0" providerId="LiveId" clId="{D8D8130E-B040-4A23-9A32-6F301A92FDF1}" dt="2024-06-11T00:49:00.048" v="2823" actId="1038"/>
          <ac:spMkLst>
            <pc:docMk/>
            <pc:sldMk cId="1235383366" sldId="474"/>
            <ac:spMk id="25" creationId="{9B9E8BEB-BE32-6D0A-C57C-D99D6AA4B035}"/>
          </ac:spMkLst>
        </pc:spChg>
        <pc:spChg chg="del">
          <ac:chgData name="Huy Pham" userId="918db3a1909f15e0" providerId="LiveId" clId="{D8D8130E-B040-4A23-9A32-6F301A92FDF1}" dt="2024-06-11T00:46:49.991" v="2773" actId="478"/>
          <ac:spMkLst>
            <pc:docMk/>
            <pc:sldMk cId="1235383366" sldId="474"/>
            <ac:spMk id="26" creationId="{21946D6A-FD01-269A-A1CD-464D75C0EFC2}"/>
          </ac:spMkLst>
        </pc:spChg>
        <pc:spChg chg="add mod">
          <ac:chgData name="Huy Pham" userId="918db3a1909f15e0" providerId="LiveId" clId="{D8D8130E-B040-4A23-9A32-6F301A92FDF1}" dt="2024-06-11T00:48:40.576" v="2814" actId="14100"/>
          <ac:spMkLst>
            <pc:docMk/>
            <pc:sldMk cId="1235383366" sldId="474"/>
            <ac:spMk id="29" creationId="{145AD28F-9E02-C143-4551-0CB8AFB4E1E2}"/>
          </ac:spMkLst>
        </pc:spChg>
        <pc:spChg chg="add mod">
          <ac:chgData name="Huy Pham" userId="918db3a1909f15e0" providerId="LiveId" clId="{D8D8130E-B040-4A23-9A32-6F301A92FDF1}" dt="2024-06-11T00:48:53.303" v="2818" actId="14100"/>
          <ac:spMkLst>
            <pc:docMk/>
            <pc:sldMk cId="1235383366" sldId="474"/>
            <ac:spMk id="32" creationId="{A1754438-66B4-447D-8E55-65C1EBF9B334}"/>
          </ac:spMkLst>
        </pc:spChg>
        <pc:graphicFrameChg chg="add del mod">
          <ac:chgData name="Huy Pham" userId="918db3a1909f15e0" providerId="LiveId" clId="{D8D8130E-B040-4A23-9A32-6F301A92FDF1}" dt="2024-06-11T00:46:58.033" v="2776"/>
          <ac:graphicFrameMkLst>
            <pc:docMk/>
            <pc:sldMk cId="1235383366" sldId="474"/>
            <ac:graphicFrameMk id="19" creationId="{4254D2A3-3CF3-AB92-0648-C6603C0F44FA}"/>
          </ac:graphicFrameMkLst>
        </pc:graphicFrameChg>
        <pc:graphicFrameChg chg="add del mod">
          <ac:chgData name="Huy Pham" userId="918db3a1909f15e0" providerId="LiveId" clId="{D8D8130E-B040-4A23-9A32-6F301A92FDF1}" dt="2024-06-11T00:47:15.228" v="2781"/>
          <ac:graphicFrameMkLst>
            <pc:docMk/>
            <pc:sldMk cId="1235383366" sldId="474"/>
            <ac:graphicFrameMk id="23" creationId="{E64D149D-CE0E-BC2F-ADAB-ACA4E5D53699}"/>
          </ac:graphicFrameMkLst>
        </pc:graphicFrameChg>
        <pc:graphicFrameChg chg="add del mod">
          <ac:chgData name="Huy Pham" userId="918db3a1909f15e0" providerId="LiveId" clId="{D8D8130E-B040-4A23-9A32-6F301A92FDF1}" dt="2024-06-11T00:47:22.415" v="2787"/>
          <ac:graphicFrameMkLst>
            <pc:docMk/>
            <pc:sldMk cId="1235383366" sldId="474"/>
            <ac:graphicFrameMk id="27" creationId="{80D6B733-879E-531B-2484-C52E03A15A1B}"/>
          </ac:graphicFrameMkLst>
        </pc:graphicFrameChg>
        <pc:graphicFrameChg chg="add del mod">
          <ac:chgData name="Huy Pham" userId="918db3a1909f15e0" providerId="LiveId" clId="{D8D8130E-B040-4A23-9A32-6F301A92FDF1}" dt="2024-06-11T00:47:31.551" v="2793"/>
          <ac:graphicFrameMkLst>
            <pc:docMk/>
            <pc:sldMk cId="1235383366" sldId="474"/>
            <ac:graphicFrameMk id="30" creationId="{9D344835-3B5A-41C6-4137-91DB3D58D7BD}"/>
          </ac:graphicFrameMkLst>
        </pc:graphicFrameChg>
      </pc:sldChg>
      <pc:sldChg chg="addSp delSp modSp add mod delAnim modAnim">
        <pc:chgData name="Huy Pham" userId="918db3a1909f15e0" providerId="LiveId" clId="{D8D8130E-B040-4A23-9A32-6F301A92FDF1}" dt="2024-06-11T00:55:24.638" v="2946"/>
        <pc:sldMkLst>
          <pc:docMk/>
          <pc:sldMk cId="2325037374" sldId="475"/>
        </pc:sldMkLst>
        <pc:spChg chg="add mod">
          <ac:chgData name="Huy Pham" userId="918db3a1909f15e0" providerId="LiveId" clId="{D8D8130E-B040-4A23-9A32-6F301A92FDF1}" dt="2024-06-11T00:49:34.145" v="2829"/>
          <ac:spMkLst>
            <pc:docMk/>
            <pc:sldMk cId="2325037374" sldId="475"/>
            <ac:spMk id="19" creationId="{E7141074-389A-8BA5-704C-37BD74354C67}"/>
          </ac:spMkLst>
        </pc:spChg>
        <pc:spChg chg="add mod">
          <ac:chgData name="Huy Pham" userId="918db3a1909f15e0" providerId="LiveId" clId="{D8D8130E-B040-4A23-9A32-6F301A92FDF1}" dt="2024-06-11T00:49:34.145" v="2829"/>
          <ac:spMkLst>
            <pc:docMk/>
            <pc:sldMk cId="2325037374" sldId="475"/>
            <ac:spMk id="20" creationId="{9FFECB93-A446-88EF-615F-0D49EA5000C9}"/>
          </ac:spMkLst>
        </pc:spChg>
        <pc:spChg chg="add mod">
          <ac:chgData name="Huy Pham" userId="918db3a1909f15e0" providerId="LiveId" clId="{D8D8130E-B040-4A23-9A32-6F301A92FDF1}" dt="2024-06-11T00:50:51.901" v="2855" actId="14100"/>
          <ac:spMkLst>
            <pc:docMk/>
            <pc:sldMk cId="2325037374" sldId="475"/>
            <ac:spMk id="21" creationId="{B49AA3D7-3E97-9902-AE6B-C3429E9E4BEE}"/>
          </ac:spMkLst>
        </pc:spChg>
        <pc:spChg chg="del">
          <ac:chgData name="Huy Pham" userId="918db3a1909f15e0" providerId="LiveId" clId="{D8D8130E-B040-4A23-9A32-6F301A92FDF1}" dt="2024-06-11T00:49:25.249" v="2828" actId="478"/>
          <ac:spMkLst>
            <pc:docMk/>
            <pc:sldMk cId="2325037374" sldId="475"/>
            <ac:spMk id="22" creationId="{11F7DEB1-72B4-7724-E79E-DEC424AC2FB9}"/>
          </ac:spMkLst>
        </pc:spChg>
        <pc:spChg chg="add mod">
          <ac:chgData name="Huy Pham" userId="918db3a1909f15e0" providerId="LiveId" clId="{D8D8130E-B040-4A23-9A32-6F301A92FDF1}" dt="2024-06-11T00:50:55.787" v="2856" actId="1076"/>
          <ac:spMkLst>
            <pc:docMk/>
            <pc:sldMk cId="2325037374" sldId="475"/>
            <ac:spMk id="23" creationId="{75872D48-D57C-7F14-74A4-8792A6AE38A2}"/>
          </ac:spMkLst>
        </pc:spChg>
        <pc:spChg chg="del">
          <ac:chgData name="Huy Pham" userId="918db3a1909f15e0" providerId="LiveId" clId="{D8D8130E-B040-4A23-9A32-6F301A92FDF1}" dt="2024-06-11T00:49:25.249" v="2828" actId="478"/>
          <ac:spMkLst>
            <pc:docMk/>
            <pc:sldMk cId="2325037374" sldId="475"/>
            <ac:spMk id="25" creationId="{9B9E8BEB-BE32-6D0A-C57C-D99D6AA4B035}"/>
          </ac:spMkLst>
        </pc:spChg>
        <pc:spChg chg="add mod">
          <ac:chgData name="Huy Pham" userId="918db3a1909f15e0" providerId="LiveId" clId="{D8D8130E-B040-4A23-9A32-6F301A92FDF1}" dt="2024-06-11T00:50:44.304" v="2854" actId="1036"/>
          <ac:spMkLst>
            <pc:docMk/>
            <pc:sldMk cId="2325037374" sldId="475"/>
            <ac:spMk id="27" creationId="{7A3B44A9-2AA9-FF3E-BD54-993156977E78}"/>
          </ac:spMkLst>
        </pc:spChg>
        <pc:spChg chg="del">
          <ac:chgData name="Huy Pham" userId="918db3a1909f15e0" providerId="LiveId" clId="{D8D8130E-B040-4A23-9A32-6F301A92FDF1}" dt="2024-06-11T00:49:25.249" v="2828" actId="478"/>
          <ac:spMkLst>
            <pc:docMk/>
            <pc:sldMk cId="2325037374" sldId="475"/>
            <ac:spMk id="29" creationId="{145AD28F-9E02-C143-4551-0CB8AFB4E1E2}"/>
          </ac:spMkLst>
        </pc:spChg>
        <pc:spChg chg="add mod">
          <ac:chgData name="Huy Pham" userId="918db3a1909f15e0" providerId="LiveId" clId="{D8D8130E-B040-4A23-9A32-6F301A92FDF1}" dt="2024-06-11T00:52:24.709" v="2897" actId="14100"/>
          <ac:spMkLst>
            <pc:docMk/>
            <pc:sldMk cId="2325037374" sldId="475"/>
            <ac:spMk id="31" creationId="{569D4D5F-7315-B896-4B70-C5D46A5D865B}"/>
          </ac:spMkLst>
        </pc:spChg>
        <pc:spChg chg="del">
          <ac:chgData name="Huy Pham" userId="918db3a1909f15e0" providerId="LiveId" clId="{D8D8130E-B040-4A23-9A32-6F301A92FDF1}" dt="2024-06-11T00:49:25.249" v="2828" actId="478"/>
          <ac:spMkLst>
            <pc:docMk/>
            <pc:sldMk cId="2325037374" sldId="475"/>
            <ac:spMk id="32" creationId="{A1754438-66B4-447D-8E55-65C1EBF9B334}"/>
          </ac:spMkLst>
        </pc:spChg>
        <pc:spChg chg="add mod">
          <ac:chgData name="Huy Pham" userId="918db3a1909f15e0" providerId="LiveId" clId="{D8D8130E-B040-4A23-9A32-6F301A92FDF1}" dt="2024-06-11T00:52:40.591" v="2900" actId="14100"/>
          <ac:spMkLst>
            <pc:docMk/>
            <pc:sldMk cId="2325037374" sldId="475"/>
            <ac:spMk id="35" creationId="{5170B81B-FB5F-E3A3-A417-3C7EF9E4F848}"/>
          </ac:spMkLst>
        </pc:spChg>
        <pc:spChg chg="add mod">
          <ac:chgData name="Huy Pham" userId="918db3a1909f15e0" providerId="LiveId" clId="{D8D8130E-B040-4A23-9A32-6F301A92FDF1}" dt="2024-06-11T00:52:56.803" v="2904" actId="14100"/>
          <ac:spMkLst>
            <pc:docMk/>
            <pc:sldMk cId="2325037374" sldId="475"/>
            <ac:spMk id="38" creationId="{B86D4110-518F-0A67-3FEB-679B6373D2D8}"/>
          </ac:spMkLst>
        </pc:spChg>
        <pc:spChg chg="add mod">
          <ac:chgData name="Huy Pham" userId="918db3a1909f15e0" providerId="LiveId" clId="{D8D8130E-B040-4A23-9A32-6F301A92FDF1}" dt="2024-06-11T00:53:26.746" v="2914" actId="14100"/>
          <ac:spMkLst>
            <pc:docMk/>
            <pc:sldMk cId="2325037374" sldId="475"/>
            <ac:spMk id="41" creationId="{23564585-BCDE-8C79-268A-70CF1E4D81DF}"/>
          </ac:spMkLst>
        </pc:spChg>
        <pc:spChg chg="add mod">
          <ac:chgData name="Huy Pham" userId="918db3a1909f15e0" providerId="LiveId" clId="{D8D8130E-B040-4A23-9A32-6F301A92FDF1}" dt="2024-06-11T00:54:24.930" v="2935" actId="1036"/>
          <ac:spMkLst>
            <pc:docMk/>
            <pc:sldMk cId="2325037374" sldId="475"/>
            <ac:spMk id="44" creationId="{32F1FEFA-AE65-7465-3340-5DA248FFE073}"/>
          </ac:spMkLst>
        </pc:spChg>
        <pc:spChg chg="add mod">
          <ac:chgData name="Huy Pham" userId="918db3a1909f15e0" providerId="LiveId" clId="{D8D8130E-B040-4A23-9A32-6F301A92FDF1}" dt="2024-06-11T00:54:42.112" v="2939" actId="1076"/>
          <ac:spMkLst>
            <pc:docMk/>
            <pc:sldMk cId="2325037374" sldId="475"/>
            <ac:spMk id="47" creationId="{0948DA6C-6D4D-022C-6D97-2F789C54DAEE}"/>
          </ac:spMkLst>
        </pc:spChg>
        <pc:spChg chg="add mod">
          <ac:chgData name="Huy Pham" userId="918db3a1909f15e0" providerId="LiveId" clId="{D8D8130E-B040-4A23-9A32-6F301A92FDF1}" dt="2024-06-11T00:53:42.468" v="2921" actId="1076"/>
          <ac:spMkLst>
            <pc:docMk/>
            <pc:sldMk cId="2325037374" sldId="475"/>
            <ac:spMk id="48" creationId="{C0712E3E-0B74-487E-8057-9FA61B104793}"/>
          </ac:spMkLst>
        </pc:spChg>
        <pc:spChg chg="add mod">
          <ac:chgData name="Huy Pham" userId="918db3a1909f15e0" providerId="LiveId" clId="{D8D8130E-B040-4A23-9A32-6F301A92FDF1}" dt="2024-06-11T00:54:21.736" v="2933" actId="1076"/>
          <ac:spMkLst>
            <pc:docMk/>
            <pc:sldMk cId="2325037374" sldId="475"/>
            <ac:spMk id="49" creationId="{60AEE598-2CBE-9113-A666-36ED30841095}"/>
          </ac:spMkLst>
        </pc:spChg>
        <pc:graphicFrameChg chg="add del mod">
          <ac:chgData name="Huy Pham" userId="918db3a1909f15e0" providerId="LiveId" clId="{D8D8130E-B040-4A23-9A32-6F301A92FDF1}" dt="2024-06-11T00:49:56.183" v="2833"/>
          <ac:graphicFrameMkLst>
            <pc:docMk/>
            <pc:sldMk cId="2325037374" sldId="475"/>
            <ac:graphicFrameMk id="24" creationId="{0637B334-DB06-5CA4-8144-1F30DA79696D}"/>
          </ac:graphicFrameMkLst>
        </pc:graphicFrameChg>
        <pc:graphicFrameChg chg="add del mod">
          <ac:chgData name="Huy Pham" userId="918db3a1909f15e0" providerId="LiveId" clId="{D8D8130E-B040-4A23-9A32-6F301A92FDF1}" dt="2024-06-11T00:51:09.191" v="2859"/>
          <ac:graphicFrameMkLst>
            <pc:docMk/>
            <pc:sldMk cId="2325037374" sldId="475"/>
            <ac:graphicFrameMk id="28" creationId="{419B3E58-635C-DF2D-B3B6-B3BED8CF6D7B}"/>
          </ac:graphicFrameMkLst>
        </pc:graphicFrameChg>
        <pc:graphicFrameChg chg="add del mod">
          <ac:chgData name="Huy Pham" userId="918db3a1909f15e0" providerId="LiveId" clId="{D8D8130E-B040-4A23-9A32-6F301A92FDF1}" dt="2024-06-11T00:51:20.511" v="2865"/>
          <ac:graphicFrameMkLst>
            <pc:docMk/>
            <pc:sldMk cId="2325037374" sldId="475"/>
            <ac:graphicFrameMk id="33" creationId="{E298FAE5-59E3-E170-CD59-26394DD5B97F}"/>
          </ac:graphicFrameMkLst>
        </pc:graphicFrameChg>
        <pc:graphicFrameChg chg="add del mod">
          <ac:chgData name="Huy Pham" userId="918db3a1909f15e0" providerId="LiveId" clId="{D8D8130E-B040-4A23-9A32-6F301A92FDF1}" dt="2024-06-11T00:51:27.673" v="2870"/>
          <ac:graphicFrameMkLst>
            <pc:docMk/>
            <pc:sldMk cId="2325037374" sldId="475"/>
            <ac:graphicFrameMk id="36" creationId="{9CA061E0-27D1-D49A-0F7E-B37D8F8A162A}"/>
          </ac:graphicFrameMkLst>
        </pc:graphicFrameChg>
        <pc:graphicFrameChg chg="add del mod">
          <ac:chgData name="Huy Pham" userId="918db3a1909f15e0" providerId="LiveId" clId="{D8D8130E-B040-4A23-9A32-6F301A92FDF1}" dt="2024-06-11T00:51:42.832" v="2877"/>
          <ac:graphicFrameMkLst>
            <pc:docMk/>
            <pc:sldMk cId="2325037374" sldId="475"/>
            <ac:graphicFrameMk id="39" creationId="{AA33608E-F077-8031-D19E-92BB32C0EE24}"/>
          </ac:graphicFrameMkLst>
        </pc:graphicFrameChg>
        <pc:graphicFrameChg chg="add del mod">
          <ac:chgData name="Huy Pham" userId="918db3a1909f15e0" providerId="LiveId" clId="{D8D8130E-B040-4A23-9A32-6F301A92FDF1}" dt="2024-06-11T00:51:50.976" v="2883"/>
          <ac:graphicFrameMkLst>
            <pc:docMk/>
            <pc:sldMk cId="2325037374" sldId="475"/>
            <ac:graphicFrameMk id="42" creationId="{92A55CBE-0F58-2C09-6CB7-AFCA204B424D}"/>
          </ac:graphicFrameMkLst>
        </pc:graphicFrameChg>
        <pc:graphicFrameChg chg="add del mod">
          <ac:chgData name="Huy Pham" userId="918db3a1909f15e0" providerId="LiveId" clId="{D8D8130E-B040-4A23-9A32-6F301A92FDF1}" dt="2024-06-11T00:52:00.580" v="2889"/>
          <ac:graphicFrameMkLst>
            <pc:docMk/>
            <pc:sldMk cId="2325037374" sldId="475"/>
            <ac:graphicFrameMk id="45" creationId="{4A42713A-6687-E756-3A1E-356DAB7E2CBA}"/>
          </ac:graphicFrameMkLst>
        </pc:graphicFrameChg>
      </pc:sldChg>
      <pc:sldChg chg="addSp delSp modSp add mod addAnim delAnim modAnim">
        <pc:chgData name="Huy Pham" userId="918db3a1909f15e0" providerId="LiveId" clId="{D8D8130E-B040-4A23-9A32-6F301A92FDF1}" dt="2024-06-11T01:18:03.143" v="3423" actId="1076"/>
        <pc:sldMkLst>
          <pc:docMk/>
          <pc:sldMk cId="3098674093" sldId="476"/>
        </pc:sldMkLst>
        <pc:spChg chg="add">
          <ac:chgData name="Huy Pham" userId="918db3a1909f15e0" providerId="LiveId" clId="{D8D8130E-B040-4A23-9A32-6F301A92FDF1}" dt="2024-06-11T00:56:02.996" v="2955"/>
          <ac:spMkLst>
            <pc:docMk/>
            <pc:sldMk cId="3098674093" sldId="476"/>
            <ac:spMk id="20" creationId="{C4E24FB7-B4C5-F8E1-FE69-A5180F595962}"/>
          </ac:spMkLst>
        </pc:spChg>
        <pc:spChg chg="mod">
          <ac:chgData name="Huy Pham" userId="918db3a1909f15e0" providerId="LiveId" clId="{D8D8130E-B040-4A23-9A32-6F301A92FDF1}" dt="2024-06-11T01:17:57.664" v="3421" actId="14100"/>
          <ac:spMkLst>
            <pc:docMk/>
            <pc:sldMk cId="3098674093" sldId="476"/>
            <ac:spMk id="21" creationId="{B49AA3D7-3E97-9902-AE6B-C3429E9E4BEE}"/>
          </ac:spMkLst>
        </pc:spChg>
        <pc:spChg chg="add del mod">
          <ac:chgData name="Huy Pham" userId="918db3a1909f15e0" providerId="LiveId" clId="{D8D8130E-B040-4A23-9A32-6F301A92FDF1}" dt="2024-06-11T01:18:03.143" v="3423" actId="1076"/>
          <ac:spMkLst>
            <pc:docMk/>
            <pc:sldMk cId="3098674093" sldId="476"/>
            <ac:spMk id="23" creationId="{75872D48-D57C-7F14-74A4-8792A6AE38A2}"/>
          </ac:spMkLst>
        </pc:spChg>
        <pc:spChg chg="add">
          <ac:chgData name="Huy Pham" userId="918db3a1909f15e0" providerId="LiveId" clId="{D8D8130E-B040-4A23-9A32-6F301A92FDF1}" dt="2024-06-11T00:56:02.996" v="2955"/>
          <ac:spMkLst>
            <pc:docMk/>
            <pc:sldMk cId="3098674093" sldId="476"/>
            <ac:spMk id="24" creationId="{47EE2170-3774-A3AE-2BAB-F7F7536AC940}"/>
          </ac:spMkLst>
        </pc:spChg>
        <pc:spChg chg="del">
          <ac:chgData name="Huy Pham" userId="918db3a1909f15e0" providerId="LiveId" clId="{D8D8130E-B040-4A23-9A32-6F301A92FDF1}" dt="2024-06-11T01:15:50.931" v="3389" actId="478"/>
          <ac:spMkLst>
            <pc:docMk/>
            <pc:sldMk cId="3098674093" sldId="476"/>
            <ac:spMk id="27" creationId="{7A3B44A9-2AA9-FF3E-BD54-993156977E78}"/>
          </ac:spMkLst>
        </pc:spChg>
        <pc:spChg chg="add del mod">
          <ac:chgData name="Huy Pham" userId="918db3a1909f15e0" providerId="LiveId" clId="{D8D8130E-B040-4A23-9A32-6F301A92FDF1}" dt="2024-06-11T01:04:22.846" v="3095" actId="478"/>
          <ac:spMkLst>
            <pc:docMk/>
            <pc:sldMk cId="3098674093" sldId="476"/>
            <ac:spMk id="28" creationId="{4B52A272-5D75-4509-F27F-6D6C76466A65}"/>
          </ac:spMkLst>
        </pc:spChg>
        <pc:spChg chg="add del mod">
          <ac:chgData name="Huy Pham" userId="918db3a1909f15e0" providerId="LiveId" clId="{D8D8130E-B040-4A23-9A32-6F301A92FDF1}" dt="2024-06-11T01:04:22.846" v="3095" actId="478"/>
          <ac:spMkLst>
            <pc:docMk/>
            <pc:sldMk cId="3098674093" sldId="476"/>
            <ac:spMk id="29" creationId="{B86AA2F3-61AF-948A-2512-2D4B4B5BB655}"/>
          </ac:spMkLst>
        </pc:spChg>
        <pc:spChg chg="add del mod">
          <ac:chgData name="Huy Pham" userId="918db3a1909f15e0" providerId="LiveId" clId="{D8D8130E-B040-4A23-9A32-6F301A92FDF1}" dt="2024-06-11T01:04:22.846" v="3095" actId="478"/>
          <ac:spMkLst>
            <pc:docMk/>
            <pc:sldMk cId="3098674093" sldId="476"/>
            <ac:spMk id="30" creationId="{F9A1B52E-3254-F1E1-9215-CE54980B6287}"/>
          </ac:spMkLst>
        </pc:spChg>
        <pc:spChg chg="del">
          <ac:chgData name="Huy Pham" userId="918db3a1909f15e0" providerId="LiveId" clId="{D8D8130E-B040-4A23-9A32-6F301A92FDF1}" dt="2024-06-11T00:55:42.442" v="2949" actId="478"/>
          <ac:spMkLst>
            <pc:docMk/>
            <pc:sldMk cId="3098674093" sldId="476"/>
            <ac:spMk id="31" creationId="{569D4D5F-7315-B896-4B70-C5D46A5D865B}"/>
          </ac:spMkLst>
        </pc:spChg>
        <pc:spChg chg="add del mod">
          <ac:chgData name="Huy Pham" userId="918db3a1909f15e0" providerId="LiveId" clId="{D8D8130E-B040-4A23-9A32-6F301A92FDF1}" dt="2024-06-11T01:04:22.846" v="3095" actId="478"/>
          <ac:spMkLst>
            <pc:docMk/>
            <pc:sldMk cId="3098674093" sldId="476"/>
            <ac:spMk id="32" creationId="{5033F52A-505B-6232-A428-3C91ECD25C1C}"/>
          </ac:spMkLst>
        </pc:spChg>
        <pc:spChg chg="add del mod">
          <ac:chgData name="Huy Pham" userId="918db3a1909f15e0" providerId="LiveId" clId="{D8D8130E-B040-4A23-9A32-6F301A92FDF1}" dt="2024-06-11T01:04:22.846" v="3095" actId="478"/>
          <ac:spMkLst>
            <pc:docMk/>
            <pc:sldMk cId="3098674093" sldId="476"/>
            <ac:spMk id="33" creationId="{FE162085-4BBB-8811-638A-896806C56AC6}"/>
          </ac:spMkLst>
        </pc:spChg>
        <pc:spChg chg="del">
          <ac:chgData name="Huy Pham" userId="918db3a1909f15e0" providerId="LiveId" clId="{D8D8130E-B040-4A23-9A32-6F301A92FDF1}" dt="2024-06-11T00:55:42.442" v="2949" actId="478"/>
          <ac:spMkLst>
            <pc:docMk/>
            <pc:sldMk cId="3098674093" sldId="476"/>
            <ac:spMk id="35" creationId="{5170B81B-FB5F-E3A3-A417-3C7EF9E4F848}"/>
          </ac:spMkLst>
        </pc:spChg>
        <pc:spChg chg="del">
          <ac:chgData name="Huy Pham" userId="918db3a1909f15e0" providerId="LiveId" clId="{D8D8130E-B040-4A23-9A32-6F301A92FDF1}" dt="2024-06-11T00:55:42.442" v="2949" actId="478"/>
          <ac:spMkLst>
            <pc:docMk/>
            <pc:sldMk cId="3098674093" sldId="476"/>
            <ac:spMk id="38" creationId="{B86D4110-518F-0A67-3FEB-679B6373D2D8}"/>
          </ac:spMkLst>
        </pc:spChg>
        <pc:spChg chg="add del mod">
          <ac:chgData name="Huy Pham" userId="918db3a1909f15e0" providerId="LiveId" clId="{D8D8130E-B040-4A23-9A32-6F301A92FDF1}" dt="2024-06-11T01:13:32.585" v="3370" actId="478"/>
          <ac:spMkLst>
            <pc:docMk/>
            <pc:sldMk cId="3098674093" sldId="476"/>
            <ac:spMk id="40" creationId="{7CB794E8-3129-F557-8BF5-04640996596B}"/>
          </ac:spMkLst>
        </pc:spChg>
        <pc:spChg chg="del">
          <ac:chgData name="Huy Pham" userId="918db3a1909f15e0" providerId="LiveId" clId="{D8D8130E-B040-4A23-9A32-6F301A92FDF1}" dt="2024-06-11T00:55:42.442" v="2949" actId="478"/>
          <ac:spMkLst>
            <pc:docMk/>
            <pc:sldMk cId="3098674093" sldId="476"/>
            <ac:spMk id="41" creationId="{23564585-BCDE-8C79-268A-70CF1E4D81DF}"/>
          </ac:spMkLst>
        </pc:spChg>
        <pc:spChg chg="add del mod">
          <ac:chgData name="Huy Pham" userId="918db3a1909f15e0" providerId="LiveId" clId="{D8D8130E-B040-4A23-9A32-6F301A92FDF1}" dt="2024-06-11T01:13:32.585" v="3370" actId="478"/>
          <ac:spMkLst>
            <pc:docMk/>
            <pc:sldMk cId="3098674093" sldId="476"/>
            <ac:spMk id="42" creationId="{B0B54C8B-13CC-5CD9-4BA4-1883E1F02EA8}"/>
          </ac:spMkLst>
        </pc:spChg>
        <pc:spChg chg="add del mod">
          <ac:chgData name="Huy Pham" userId="918db3a1909f15e0" providerId="LiveId" clId="{D8D8130E-B040-4A23-9A32-6F301A92FDF1}" dt="2024-06-11T01:13:32.585" v="3370" actId="478"/>
          <ac:spMkLst>
            <pc:docMk/>
            <pc:sldMk cId="3098674093" sldId="476"/>
            <ac:spMk id="43" creationId="{E3035AFE-EA66-7C41-BBB5-9DBD3DA71DFA}"/>
          </ac:spMkLst>
        </pc:spChg>
        <pc:spChg chg="del mod">
          <ac:chgData name="Huy Pham" userId="918db3a1909f15e0" providerId="LiveId" clId="{D8D8130E-B040-4A23-9A32-6F301A92FDF1}" dt="2024-06-11T00:58:28.068" v="3014" actId="478"/>
          <ac:spMkLst>
            <pc:docMk/>
            <pc:sldMk cId="3098674093" sldId="476"/>
            <ac:spMk id="44" creationId="{32F1FEFA-AE65-7465-3340-5DA248FFE073}"/>
          </ac:spMkLst>
        </pc:spChg>
        <pc:spChg chg="add del mod">
          <ac:chgData name="Huy Pham" userId="918db3a1909f15e0" providerId="LiveId" clId="{D8D8130E-B040-4A23-9A32-6F301A92FDF1}" dt="2024-06-11T00:59:43.868" v="3022" actId="478"/>
          <ac:spMkLst>
            <pc:docMk/>
            <pc:sldMk cId="3098674093" sldId="476"/>
            <ac:spMk id="45" creationId="{854FB62C-B40D-7D90-22E6-0D7660C2E7E1}"/>
          </ac:spMkLst>
        </pc:spChg>
        <pc:spChg chg="add del mod">
          <ac:chgData name="Huy Pham" userId="918db3a1909f15e0" providerId="LiveId" clId="{D8D8130E-B040-4A23-9A32-6F301A92FDF1}" dt="2024-06-11T01:12:59.119" v="3359" actId="478"/>
          <ac:spMkLst>
            <pc:docMk/>
            <pc:sldMk cId="3098674093" sldId="476"/>
            <ac:spMk id="46" creationId="{3FD88D64-2839-416E-BF76-1E7D68F310D1}"/>
          </ac:spMkLst>
        </pc:spChg>
        <pc:spChg chg="del">
          <ac:chgData name="Huy Pham" userId="918db3a1909f15e0" providerId="LiveId" clId="{D8D8130E-B040-4A23-9A32-6F301A92FDF1}" dt="2024-06-11T00:55:38.685" v="2948" actId="478"/>
          <ac:spMkLst>
            <pc:docMk/>
            <pc:sldMk cId="3098674093" sldId="476"/>
            <ac:spMk id="47" creationId="{0948DA6C-6D4D-022C-6D97-2F789C54DAEE}"/>
          </ac:spMkLst>
        </pc:spChg>
        <pc:spChg chg="del">
          <ac:chgData name="Huy Pham" userId="918db3a1909f15e0" providerId="LiveId" clId="{D8D8130E-B040-4A23-9A32-6F301A92FDF1}" dt="2024-06-11T00:55:42.442" v="2949" actId="478"/>
          <ac:spMkLst>
            <pc:docMk/>
            <pc:sldMk cId="3098674093" sldId="476"/>
            <ac:spMk id="48" creationId="{C0712E3E-0B74-487E-8057-9FA61B104793}"/>
          </ac:spMkLst>
        </pc:spChg>
        <pc:spChg chg="del mod">
          <ac:chgData name="Huy Pham" userId="918db3a1909f15e0" providerId="LiveId" clId="{D8D8130E-B040-4A23-9A32-6F301A92FDF1}" dt="2024-06-11T01:12:59.119" v="3359" actId="478"/>
          <ac:spMkLst>
            <pc:docMk/>
            <pc:sldMk cId="3098674093" sldId="476"/>
            <ac:spMk id="49" creationId="{60AEE598-2CBE-9113-A666-36ED30841095}"/>
          </ac:spMkLst>
        </pc:spChg>
        <pc:spChg chg="add del mod">
          <ac:chgData name="Huy Pham" userId="918db3a1909f15e0" providerId="LiveId" clId="{D8D8130E-B040-4A23-9A32-6F301A92FDF1}" dt="2024-06-11T01:13:32.585" v="3370" actId="478"/>
          <ac:spMkLst>
            <pc:docMk/>
            <pc:sldMk cId="3098674093" sldId="476"/>
            <ac:spMk id="50" creationId="{8A20F3B2-5A10-261D-2CE8-CAFD6E16B2A2}"/>
          </ac:spMkLst>
        </pc:spChg>
        <pc:spChg chg="add del mod">
          <ac:chgData name="Huy Pham" userId="918db3a1909f15e0" providerId="LiveId" clId="{D8D8130E-B040-4A23-9A32-6F301A92FDF1}" dt="2024-06-11T01:12:59.119" v="3359" actId="478"/>
          <ac:spMkLst>
            <pc:docMk/>
            <pc:sldMk cId="3098674093" sldId="476"/>
            <ac:spMk id="51" creationId="{BD58F450-A561-ED57-B187-C6921CDD9072}"/>
          </ac:spMkLst>
        </pc:spChg>
        <pc:spChg chg="add del mod">
          <ac:chgData name="Huy Pham" userId="918db3a1909f15e0" providerId="LiveId" clId="{D8D8130E-B040-4A23-9A32-6F301A92FDF1}" dt="2024-06-11T01:01:00.529" v="3043" actId="478"/>
          <ac:spMkLst>
            <pc:docMk/>
            <pc:sldMk cId="3098674093" sldId="476"/>
            <ac:spMk id="52" creationId="{39F8AD28-1C51-DF1F-4DAB-22D890088860}"/>
          </ac:spMkLst>
        </pc:spChg>
        <pc:spChg chg="add del mod">
          <ac:chgData name="Huy Pham" userId="918db3a1909f15e0" providerId="LiveId" clId="{D8D8130E-B040-4A23-9A32-6F301A92FDF1}" dt="2024-06-11T01:12:59.119" v="3359" actId="478"/>
          <ac:spMkLst>
            <pc:docMk/>
            <pc:sldMk cId="3098674093" sldId="476"/>
            <ac:spMk id="53" creationId="{52B8CE67-C22A-2817-58E8-869C61625253}"/>
          </ac:spMkLst>
        </pc:spChg>
        <pc:spChg chg="add del mod">
          <ac:chgData name="Huy Pham" userId="918db3a1909f15e0" providerId="LiveId" clId="{D8D8130E-B040-4A23-9A32-6F301A92FDF1}" dt="2024-06-11T01:12:59.119" v="3359" actId="478"/>
          <ac:spMkLst>
            <pc:docMk/>
            <pc:sldMk cId="3098674093" sldId="476"/>
            <ac:spMk id="54" creationId="{93D2CFB7-8F09-4A89-6628-C2133A881CFD}"/>
          </ac:spMkLst>
        </pc:spChg>
        <pc:spChg chg="add del mod">
          <ac:chgData name="Huy Pham" userId="918db3a1909f15e0" providerId="LiveId" clId="{D8D8130E-B040-4A23-9A32-6F301A92FDF1}" dt="2024-06-11T01:12:59.119" v="3359" actId="478"/>
          <ac:spMkLst>
            <pc:docMk/>
            <pc:sldMk cId="3098674093" sldId="476"/>
            <ac:spMk id="55" creationId="{D33788DB-786C-4EBF-EA0F-78D2B42168B6}"/>
          </ac:spMkLst>
        </pc:spChg>
        <pc:spChg chg="add del mod">
          <ac:chgData name="Huy Pham" userId="918db3a1909f15e0" providerId="LiveId" clId="{D8D8130E-B040-4A23-9A32-6F301A92FDF1}" dt="2024-06-11T01:00:57.623" v="3042" actId="478"/>
          <ac:spMkLst>
            <pc:docMk/>
            <pc:sldMk cId="3098674093" sldId="476"/>
            <ac:spMk id="56" creationId="{BBC60374-9FEB-960D-46E9-5040DF670B92}"/>
          </ac:spMkLst>
        </pc:spChg>
        <pc:spChg chg="add del mod">
          <ac:chgData name="Huy Pham" userId="918db3a1909f15e0" providerId="LiveId" clId="{D8D8130E-B040-4A23-9A32-6F301A92FDF1}" dt="2024-06-11T01:13:32.585" v="3370" actId="478"/>
          <ac:spMkLst>
            <pc:docMk/>
            <pc:sldMk cId="3098674093" sldId="476"/>
            <ac:spMk id="60" creationId="{1360705D-19F8-A0CC-E067-39F1F3631EDB}"/>
          </ac:spMkLst>
        </pc:spChg>
        <pc:spChg chg="add del mod">
          <ac:chgData name="Huy Pham" userId="918db3a1909f15e0" providerId="LiveId" clId="{D8D8130E-B040-4A23-9A32-6F301A92FDF1}" dt="2024-06-11T01:12:59.119" v="3359" actId="478"/>
          <ac:spMkLst>
            <pc:docMk/>
            <pc:sldMk cId="3098674093" sldId="476"/>
            <ac:spMk id="61" creationId="{24C8AB33-DD35-EB96-6CB9-C03BA96EA0F1}"/>
          </ac:spMkLst>
        </pc:spChg>
        <pc:spChg chg="add del mod">
          <ac:chgData name="Huy Pham" userId="918db3a1909f15e0" providerId="LiveId" clId="{D8D8130E-B040-4A23-9A32-6F301A92FDF1}" dt="2024-06-11T01:01:40.776" v="3052" actId="478"/>
          <ac:spMkLst>
            <pc:docMk/>
            <pc:sldMk cId="3098674093" sldId="476"/>
            <ac:spMk id="62" creationId="{366F18C2-FE86-BCF0-D6F2-3D3D850F3BD0}"/>
          </ac:spMkLst>
        </pc:spChg>
        <pc:spChg chg="add del mod">
          <ac:chgData name="Huy Pham" userId="918db3a1909f15e0" providerId="LiveId" clId="{D8D8130E-B040-4A23-9A32-6F301A92FDF1}" dt="2024-06-11T01:02:51.336" v="3074" actId="478"/>
          <ac:spMkLst>
            <pc:docMk/>
            <pc:sldMk cId="3098674093" sldId="476"/>
            <ac:spMk id="63" creationId="{40FB384C-9C2A-4A9D-4EE4-983C2403EDF5}"/>
          </ac:spMkLst>
        </pc:spChg>
        <pc:spChg chg="add del mod">
          <ac:chgData name="Huy Pham" userId="918db3a1909f15e0" providerId="LiveId" clId="{D8D8130E-B040-4A23-9A32-6F301A92FDF1}" dt="2024-06-11T01:13:32.585" v="3370" actId="478"/>
          <ac:spMkLst>
            <pc:docMk/>
            <pc:sldMk cId="3098674093" sldId="476"/>
            <ac:spMk id="64" creationId="{58414504-811C-B8F3-7FB2-8DEE1931AFA1}"/>
          </ac:spMkLst>
        </pc:spChg>
        <pc:spChg chg="add del mod">
          <ac:chgData name="Huy Pham" userId="918db3a1909f15e0" providerId="LiveId" clId="{D8D8130E-B040-4A23-9A32-6F301A92FDF1}" dt="2024-06-11T01:12:59.119" v="3359" actId="478"/>
          <ac:spMkLst>
            <pc:docMk/>
            <pc:sldMk cId="3098674093" sldId="476"/>
            <ac:spMk id="72" creationId="{C9A46E0C-8C5A-6BAC-99A5-C6B7D05881EC}"/>
          </ac:spMkLst>
        </pc:spChg>
        <pc:spChg chg="add del mod">
          <ac:chgData name="Huy Pham" userId="918db3a1909f15e0" providerId="LiveId" clId="{D8D8130E-B040-4A23-9A32-6F301A92FDF1}" dt="2024-06-11T01:12:59.119" v="3359" actId="478"/>
          <ac:spMkLst>
            <pc:docMk/>
            <pc:sldMk cId="3098674093" sldId="476"/>
            <ac:spMk id="75" creationId="{F70B1099-9A52-5EB0-4988-05DD222CFA61}"/>
          </ac:spMkLst>
        </pc:spChg>
        <pc:spChg chg="add del mod">
          <ac:chgData name="Huy Pham" userId="918db3a1909f15e0" providerId="LiveId" clId="{D8D8130E-B040-4A23-9A32-6F301A92FDF1}" dt="2024-06-11T01:12:59.119" v="3359" actId="478"/>
          <ac:spMkLst>
            <pc:docMk/>
            <pc:sldMk cId="3098674093" sldId="476"/>
            <ac:spMk id="76" creationId="{BFD1A634-CA96-D6A5-5DFB-5FBD9962B970}"/>
          </ac:spMkLst>
        </pc:spChg>
        <pc:spChg chg="add del mod">
          <ac:chgData name="Huy Pham" userId="918db3a1909f15e0" providerId="LiveId" clId="{D8D8130E-B040-4A23-9A32-6F301A92FDF1}" dt="2024-06-11T01:12:59.119" v="3359" actId="478"/>
          <ac:spMkLst>
            <pc:docMk/>
            <pc:sldMk cId="3098674093" sldId="476"/>
            <ac:spMk id="77" creationId="{F56186CF-A592-0C51-4B25-E0F8D8347D83}"/>
          </ac:spMkLst>
        </pc:spChg>
        <pc:spChg chg="add del mod">
          <ac:chgData name="Huy Pham" userId="918db3a1909f15e0" providerId="LiveId" clId="{D8D8130E-B040-4A23-9A32-6F301A92FDF1}" dt="2024-06-11T01:12:59.119" v="3359" actId="478"/>
          <ac:spMkLst>
            <pc:docMk/>
            <pc:sldMk cId="3098674093" sldId="476"/>
            <ac:spMk id="78" creationId="{57171BBC-0473-A3D6-CBA4-1AA511247AC8}"/>
          </ac:spMkLst>
        </pc:spChg>
        <pc:spChg chg="add del mod">
          <ac:chgData name="Huy Pham" userId="918db3a1909f15e0" providerId="LiveId" clId="{D8D8130E-B040-4A23-9A32-6F301A92FDF1}" dt="2024-06-11T01:13:32.585" v="3370" actId="478"/>
          <ac:spMkLst>
            <pc:docMk/>
            <pc:sldMk cId="3098674093" sldId="476"/>
            <ac:spMk id="79" creationId="{084BD2AA-78C5-B455-7316-F87F736B6F32}"/>
          </ac:spMkLst>
        </pc:spChg>
        <pc:spChg chg="add del mod">
          <ac:chgData name="Huy Pham" userId="918db3a1909f15e0" providerId="LiveId" clId="{D8D8130E-B040-4A23-9A32-6F301A92FDF1}" dt="2024-06-11T01:12:59.119" v="3359" actId="478"/>
          <ac:spMkLst>
            <pc:docMk/>
            <pc:sldMk cId="3098674093" sldId="476"/>
            <ac:spMk id="81" creationId="{4B97CDA1-22D3-2902-045A-63A6F2F895CD}"/>
          </ac:spMkLst>
        </pc:spChg>
        <pc:spChg chg="add del mod">
          <ac:chgData name="Huy Pham" userId="918db3a1909f15e0" providerId="LiveId" clId="{D8D8130E-B040-4A23-9A32-6F301A92FDF1}" dt="2024-06-11T01:13:32.585" v="3370" actId="478"/>
          <ac:spMkLst>
            <pc:docMk/>
            <pc:sldMk cId="3098674093" sldId="476"/>
            <ac:spMk id="83" creationId="{9C6EF4F7-4858-2ED4-D36B-82D648910D12}"/>
          </ac:spMkLst>
        </pc:spChg>
        <pc:spChg chg="add del mod">
          <ac:chgData name="Huy Pham" userId="918db3a1909f15e0" providerId="LiveId" clId="{D8D8130E-B040-4A23-9A32-6F301A92FDF1}" dt="2024-06-11T01:12:27.752" v="3292" actId="478"/>
          <ac:spMkLst>
            <pc:docMk/>
            <pc:sldMk cId="3098674093" sldId="476"/>
            <ac:spMk id="86" creationId="{280788DF-BE3D-F684-DDD6-32F661BBA355}"/>
          </ac:spMkLst>
        </pc:spChg>
        <pc:spChg chg="add del mod">
          <ac:chgData name="Huy Pham" userId="918db3a1909f15e0" providerId="LiveId" clId="{D8D8130E-B040-4A23-9A32-6F301A92FDF1}" dt="2024-06-11T01:15:35.797" v="3387" actId="478"/>
          <ac:spMkLst>
            <pc:docMk/>
            <pc:sldMk cId="3098674093" sldId="476"/>
            <ac:spMk id="88" creationId="{280788DF-BE3D-F684-DDD6-32F661BBA355}"/>
          </ac:spMkLst>
        </pc:spChg>
        <pc:spChg chg="add mod">
          <ac:chgData name="Huy Pham" userId="918db3a1909f15e0" providerId="LiveId" clId="{D8D8130E-B040-4A23-9A32-6F301A92FDF1}" dt="2024-06-11T01:17:55.309" v="3420" actId="1076"/>
          <ac:spMkLst>
            <pc:docMk/>
            <pc:sldMk cId="3098674093" sldId="476"/>
            <ac:spMk id="91" creationId="{D8A9CF80-9E77-EDAC-4967-8793CEC491BF}"/>
          </ac:spMkLst>
        </pc:spChg>
        <pc:graphicFrameChg chg="add del mod">
          <ac:chgData name="Huy Pham" userId="918db3a1909f15e0" providerId="LiveId" clId="{D8D8130E-B040-4A23-9A32-6F301A92FDF1}" dt="2024-06-11T00:56:04.850" v="2957"/>
          <ac:graphicFrameMkLst>
            <pc:docMk/>
            <pc:sldMk cId="3098674093" sldId="476"/>
            <ac:graphicFrameMk id="19" creationId="{9C084A9B-6BF2-3634-AB77-DBD2CA9C10F0}"/>
          </ac:graphicFrameMkLst>
        </pc:graphicFrameChg>
        <pc:graphicFrameChg chg="add">
          <ac:chgData name="Huy Pham" userId="918db3a1909f15e0" providerId="LiveId" clId="{D8D8130E-B040-4A23-9A32-6F301A92FDF1}" dt="2024-06-11T00:56:02.996" v="2955"/>
          <ac:graphicFrameMkLst>
            <pc:docMk/>
            <pc:sldMk cId="3098674093" sldId="476"/>
            <ac:graphicFrameMk id="22" creationId="{622EEDBA-F222-8571-B072-2C908AB42759}"/>
          </ac:graphicFrameMkLst>
        </pc:graphicFrameChg>
        <pc:graphicFrameChg chg="add del mod">
          <ac:chgData name="Huy Pham" userId="918db3a1909f15e0" providerId="LiveId" clId="{D8D8130E-B040-4A23-9A32-6F301A92FDF1}" dt="2024-06-11T00:56:15.863" v="2960"/>
          <ac:graphicFrameMkLst>
            <pc:docMk/>
            <pc:sldMk cId="3098674093" sldId="476"/>
            <ac:graphicFrameMk id="25" creationId="{296C0386-B9FA-2A2A-B49B-28B66C6E6995}"/>
          </ac:graphicFrameMkLst>
        </pc:graphicFrameChg>
        <pc:graphicFrameChg chg="add del mod">
          <ac:chgData name="Huy Pham" userId="918db3a1909f15e0" providerId="LiveId" clId="{D8D8130E-B040-4A23-9A32-6F301A92FDF1}" dt="2024-06-11T01:05:14.105" v="3102"/>
          <ac:graphicFrameMkLst>
            <pc:docMk/>
            <pc:sldMk cId="3098674093" sldId="476"/>
            <ac:graphicFrameMk id="70" creationId="{B95C5118-752E-78CE-D269-DE7F6237EE92}"/>
          </ac:graphicFrameMkLst>
        </pc:graphicFrameChg>
        <pc:graphicFrameChg chg="add del mod">
          <ac:chgData name="Huy Pham" userId="918db3a1909f15e0" providerId="LiveId" clId="{D8D8130E-B040-4A23-9A32-6F301A92FDF1}" dt="2024-06-11T01:05:22.884" v="3107"/>
          <ac:graphicFrameMkLst>
            <pc:docMk/>
            <pc:sldMk cId="3098674093" sldId="476"/>
            <ac:graphicFrameMk id="73" creationId="{36023932-C4D7-382F-AF01-C388DC9255E6}"/>
          </ac:graphicFrameMkLst>
        </pc:graphicFrameChg>
        <pc:graphicFrameChg chg="add del mod">
          <ac:chgData name="Huy Pham" userId="918db3a1909f15e0" providerId="LiveId" clId="{D8D8130E-B040-4A23-9A32-6F301A92FDF1}" dt="2024-06-11T01:12:01.060" v="3284"/>
          <ac:graphicFrameMkLst>
            <pc:docMk/>
            <pc:sldMk cId="3098674093" sldId="476"/>
            <ac:graphicFrameMk id="84" creationId="{7D8A645D-A426-88BC-BF78-4EB27DF373EB}"/>
          </ac:graphicFrameMkLst>
        </pc:graphicFrameChg>
        <pc:graphicFrameChg chg="add del mod">
          <ac:chgData name="Huy Pham" userId="918db3a1909f15e0" providerId="LiveId" clId="{D8D8130E-B040-4A23-9A32-6F301A92FDF1}" dt="2024-06-11T01:13:09.845" v="3367"/>
          <ac:graphicFrameMkLst>
            <pc:docMk/>
            <pc:sldMk cId="3098674093" sldId="476"/>
            <ac:graphicFrameMk id="87" creationId="{5AA67232-C552-B60F-D1F0-E692907489D4}"/>
          </ac:graphicFrameMkLst>
        </pc:graphicFrameChg>
        <pc:graphicFrameChg chg="add del mod">
          <ac:chgData name="Huy Pham" userId="918db3a1909f15e0" providerId="LiveId" clId="{D8D8130E-B040-4A23-9A32-6F301A92FDF1}" dt="2024-06-11T01:15:52.192" v="3392"/>
          <ac:graphicFrameMkLst>
            <pc:docMk/>
            <pc:sldMk cId="3098674093" sldId="476"/>
            <ac:graphicFrameMk id="89" creationId="{0415FC76-3A9D-1531-E199-91F1A07ADD3D}"/>
          </ac:graphicFrameMkLst>
        </pc:graphicFrameChg>
        <pc:picChg chg="add del mod">
          <ac:chgData name="Huy Pham" userId="918db3a1909f15e0" providerId="LiveId" clId="{D8D8130E-B040-4A23-9A32-6F301A92FDF1}" dt="2024-06-11T01:03:58.822" v="3094" actId="478"/>
          <ac:picMkLst>
            <pc:docMk/>
            <pc:sldMk cId="3098674093" sldId="476"/>
            <ac:picMk id="34" creationId="{DF0478AD-B466-4DD6-3F0B-075390D66E36}"/>
          </ac:picMkLst>
        </pc:picChg>
        <pc:picChg chg="add mod">
          <ac:chgData name="Huy Pham" userId="918db3a1909f15e0" providerId="LiveId" clId="{D8D8130E-B040-4A23-9A32-6F301A92FDF1}" dt="2024-06-11T01:17:59.328" v="3422" actId="1076"/>
          <ac:picMkLst>
            <pc:docMk/>
            <pc:sldMk cId="3098674093" sldId="476"/>
            <ac:picMk id="92" creationId="{67F470A5-DAE1-72E8-D139-F51A7458E981}"/>
          </ac:picMkLst>
        </pc:picChg>
        <pc:cxnChg chg="add del mod">
          <ac:chgData name="Huy Pham" userId="918db3a1909f15e0" providerId="LiveId" clId="{D8D8130E-B040-4A23-9A32-6F301A92FDF1}" dt="2024-06-11T01:13:32.585" v="3370" actId="478"/>
          <ac:cxnSpMkLst>
            <pc:docMk/>
            <pc:sldMk cId="3098674093" sldId="476"/>
            <ac:cxnSpMk id="36" creationId="{FCADD853-931C-0718-DFA5-A85ABE6D9A46}"/>
          </ac:cxnSpMkLst>
        </pc:cxnChg>
        <pc:cxnChg chg="add del mod">
          <ac:chgData name="Huy Pham" userId="918db3a1909f15e0" providerId="LiveId" clId="{D8D8130E-B040-4A23-9A32-6F301A92FDF1}" dt="2024-06-11T01:13:32.585" v="3370" actId="478"/>
          <ac:cxnSpMkLst>
            <pc:docMk/>
            <pc:sldMk cId="3098674093" sldId="476"/>
            <ac:cxnSpMk id="37" creationId="{D7CB2CA4-1745-0F90-4269-E80DD54168A8}"/>
          </ac:cxnSpMkLst>
        </pc:cxnChg>
        <pc:cxnChg chg="add del mod">
          <ac:chgData name="Huy Pham" userId="918db3a1909f15e0" providerId="LiveId" clId="{D8D8130E-B040-4A23-9A32-6F301A92FDF1}" dt="2024-06-11T01:13:32.585" v="3370" actId="478"/>
          <ac:cxnSpMkLst>
            <pc:docMk/>
            <pc:sldMk cId="3098674093" sldId="476"/>
            <ac:cxnSpMk id="39" creationId="{C8AC150E-226D-0AE8-6227-27660CAB6913}"/>
          </ac:cxnSpMkLst>
        </pc:cxnChg>
        <pc:cxnChg chg="add del mod">
          <ac:chgData name="Huy Pham" userId="918db3a1909f15e0" providerId="LiveId" clId="{D8D8130E-B040-4A23-9A32-6F301A92FDF1}" dt="2024-06-11T01:01:42.781" v="3053" actId="478"/>
          <ac:cxnSpMkLst>
            <pc:docMk/>
            <pc:sldMk cId="3098674093" sldId="476"/>
            <ac:cxnSpMk id="57" creationId="{C65EDDE8-79B7-8BE0-9AF9-B247B4E42980}"/>
          </ac:cxnSpMkLst>
        </pc:cxnChg>
        <pc:cxnChg chg="add del mod">
          <ac:chgData name="Huy Pham" userId="918db3a1909f15e0" providerId="LiveId" clId="{D8D8130E-B040-4A23-9A32-6F301A92FDF1}" dt="2024-06-11T01:12:59.119" v="3359" actId="478"/>
          <ac:cxnSpMkLst>
            <pc:docMk/>
            <pc:sldMk cId="3098674093" sldId="476"/>
            <ac:cxnSpMk id="58" creationId="{C7AAB2DC-59F7-6136-0CEE-500852CD0E26}"/>
          </ac:cxnSpMkLst>
        </pc:cxnChg>
        <pc:cxnChg chg="add del mod">
          <ac:chgData name="Huy Pham" userId="918db3a1909f15e0" providerId="LiveId" clId="{D8D8130E-B040-4A23-9A32-6F301A92FDF1}" dt="2024-06-11T01:13:32.585" v="3370" actId="478"/>
          <ac:cxnSpMkLst>
            <pc:docMk/>
            <pc:sldMk cId="3098674093" sldId="476"/>
            <ac:cxnSpMk id="59" creationId="{EDEE7A26-F72F-DB16-4C7C-4E6758C705AC}"/>
          </ac:cxnSpMkLst>
        </pc:cxnChg>
      </pc:sldChg>
      <pc:sldChg chg="delSp add mod ord">
        <pc:chgData name="Huy Pham" userId="918db3a1909f15e0" providerId="LiveId" clId="{D8D8130E-B040-4A23-9A32-6F301A92FDF1}" dt="2024-06-11T01:13:43.471" v="3373" actId="21"/>
        <pc:sldMkLst>
          <pc:docMk/>
          <pc:sldMk cId="1925241805" sldId="477"/>
        </pc:sldMkLst>
        <pc:spChg chg="del">
          <ac:chgData name="Huy Pham" userId="918db3a1909f15e0" providerId="LiveId" clId="{D8D8130E-B040-4A23-9A32-6F301A92FDF1}" dt="2024-06-11T01:13:43.471" v="3373" actId="21"/>
          <ac:spMkLst>
            <pc:docMk/>
            <pc:sldMk cId="1925241805" sldId="477"/>
            <ac:spMk id="86" creationId="{280788DF-BE3D-F684-DDD6-32F661BBA355}"/>
          </ac:spMkLst>
        </pc:spChg>
      </pc:sldChg>
      <pc:sldChg chg="addSp delSp modSp add mod modAnim">
        <pc:chgData name="Huy Pham" userId="918db3a1909f15e0" providerId="LiveId" clId="{D8D8130E-B040-4A23-9A32-6F301A92FDF1}" dt="2024-06-11T01:15:12.494" v="3386" actId="1076"/>
        <pc:sldMkLst>
          <pc:docMk/>
          <pc:sldMk cId="1081932420" sldId="478"/>
        </pc:sldMkLst>
        <pc:spChg chg="add mod">
          <ac:chgData name="Huy Pham" userId="918db3a1909f15e0" providerId="LiveId" clId="{D8D8130E-B040-4A23-9A32-6F301A92FDF1}" dt="2024-06-11T01:15:12.494" v="3386" actId="1076"/>
          <ac:spMkLst>
            <pc:docMk/>
            <pc:sldMk cId="1081932420" sldId="478"/>
            <ac:spMk id="19" creationId="{D881564C-3737-6725-FAC1-01AECB13273A}"/>
          </ac:spMkLst>
        </pc:spChg>
        <pc:spChg chg="del">
          <ac:chgData name="Huy Pham" userId="918db3a1909f15e0" providerId="LiveId" clId="{D8D8130E-B040-4A23-9A32-6F301A92FDF1}" dt="2024-06-11T01:14:36.150" v="3377" actId="478"/>
          <ac:spMkLst>
            <pc:docMk/>
            <pc:sldMk cId="1081932420" sldId="478"/>
            <ac:spMk id="40" creationId="{7CB794E8-3129-F557-8BF5-04640996596B}"/>
          </ac:spMkLst>
        </pc:spChg>
        <pc:spChg chg="del">
          <ac:chgData name="Huy Pham" userId="918db3a1909f15e0" providerId="LiveId" clId="{D8D8130E-B040-4A23-9A32-6F301A92FDF1}" dt="2024-06-11T01:14:36.150" v="3377" actId="478"/>
          <ac:spMkLst>
            <pc:docMk/>
            <pc:sldMk cId="1081932420" sldId="478"/>
            <ac:spMk id="42" creationId="{B0B54C8B-13CC-5CD9-4BA4-1883E1F02EA8}"/>
          </ac:spMkLst>
        </pc:spChg>
        <pc:spChg chg="del">
          <ac:chgData name="Huy Pham" userId="918db3a1909f15e0" providerId="LiveId" clId="{D8D8130E-B040-4A23-9A32-6F301A92FDF1}" dt="2024-06-11T01:14:36.150" v="3377" actId="478"/>
          <ac:spMkLst>
            <pc:docMk/>
            <pc:sldMk cId="1081932420" sldId="478"/>
            <ac:spMk id="43" creationId="{E3035AFE-EA66-7C41-BBB5-9DBD3DA71DFA}"/>
          </ac:spMkLst>
        </pc:spChg>
        <pc:spChg chg="del">
          <ac:chgData name="Huy Pham" userId="918db3a1909f15e0" providerId="LiveId" clId="{D8D8130E-B040-4A23-9A32-6F301A92FDF1}" dt="2024-06-11T01:14:36.150" v="3377" actId="478"/>
          <ac:spMkLst>
            <pc:docMk/>
            <pc:sldMk cId="1081932420" sldId="478"/>
            <ac:spMk id="46" creationId="{3FD88D64-2839-416E-BF76-1E7D68F310D1}"/>
          </ac:spMkLst>
        </pc:spChg>
        <pc:spChg chg="del">
          <ac:chgData name="Huy Pham" userId="918db3a1909f15e0" providerId="LiveId" clId="{D8D8130E-B040-4A23-9A32-6F301A92FDF1}" dt="2024-06-11T01:14:36.150" v="3377" actId="478"/>
          <ac:spMkLst>
            <pc:docMk/>
            <pc:sldMk cId="1081932420" sldId="478"/>
            <ac:spMk id="50" creationId="{8A20F3B2-5A10-261D-2CE8-CAFD6E16B2A2}"/>
          </ac:spMkLst>
        </pc:spChg>
        <pc:spChg chg="del">
          <ac:chgData name="Huy Pham" userId="918db3a1909f15e0" providerId="LiveId" clId="{D8D8130E-B040-4A23-9A32-6F301A92FDF1}" dt="2024-06-11T01:14:36.150" v="3377" actId="478"/>
          <ac:spMkLst>
            <pc:docMk/>
            <pc:sldMk cId="1081932420" sldId="478"/>
            <ac:spMk id="51" creationId="{BD58F450-A561-ED57-B187-C6921CDD9072}"/>
          </ac:spMkLst>
        </pc:spChg>
        <pc:spChg chg="del">
          <ac:chgData name="Huy Pham" userId="918db3a1909f15e0" providerId="LiveId" clId="{D8D8130E-B040-4A23-9A32-6F301A92FDF1}" dt="2024-06-11T01:14:36.150" v="3377" actId="478"/>
          <ac:spMkLst>
            <pc:docMk/>
            <pc:sldMk cId="1081932420" sldId="478"/>
            <ac:spMk id="53" creationId="{52B8CE67-C22A-2817-58E8-869C61625253}"/>
          </ac:spMkLst>
        </pc:spChg>
        <pc:spChg chg="del">
          <ac:chgData name="Huy Pham" userId="918db3a1909f15e0" providerId="LiveId" clId="{D8D8130E-B040-4A23-9A32-6F301A92FDF1}" dt="2024-06-11T01:14:36.150" v="3377" actId="478"/>
          <ac:spMkLst>
            <pc:docMk/>
            <pc:sldMk cId="1081932420" sldId="478"/>
            <ac:spMk id="54" creationId="{93D2CFB7-8F09-4A89-6628-C2133A881CFD}"/>
          </ac:spMkLst>
        </pc:spChg>
        <pc:spChg chg="del">
          <ac:chgData name="Huy Pham" userId="918db3a1909f15e0" providerId="LiveId" clId="{D8D8130E-B040-4A23-9A32-6F301A92FDF1}" dt="2024-06-11T01:14:36.150" v="3377" actId="478"/>
          <ac:spMkLst>
            <pc:docMk/>
            <pc:sldMk cId="1081932420" sldId="478"/>
            <ac:spMk id="55" creationId="{D33788DB-786C-4EBF-EA0F-78D2B42168B6}"/>
          </ac:spMkLst>
        </pc:spChg>
        <pc:spChg chg="del">
          <ac:chgData name="Huy Pham" userId="918db3a1909f15e0" providerId="LiveId" clId="{D8D8130E-B040-4A23-9A32-6F301A92FDF1}" dt="2024-06-11T01:14:36.150" v="3377" actId="478"/>
          <ac:spMkLst>
            <pc:docMk/>
            <pc:sldMk cId="1081932420" sldId="478"/>
            <ac:spMk id="60" creationId="{1360705D-19F8-A0CC-E067-39F1F3631EDB}"/>
          </ac:spMkLst>
        </pc:spChg>
        <pc:spChg chg="del">
          <ac:chgData name="Huy Pham" userId="918db3a1909f15e0" providerId="LiveId" clId="{D8D8130E-B040-4A23-9A32-6F301A92FDF1}" dt="2024-06-11T01:14:36.150" v="3377" actId="478"/>
          <ac:spMkLst>
            <pc:docMk/>
            <pc:sldMk cId="1081932420" sldId="478"/>
            <ac:spMk id="61" creationId="{24C8AB33-DD35-EB96-6CB9-C03BA96EA0F1}"/>
          </ac:spMkLst>
        </pc:spChg>
        <pc:spChg chg="del">
          <ac:chgData name="Huy Pham" userId="918db3a1909f15e0" providerId="LiveId" clId="{D8D8130E-B040-4A23-9A32-6F301A92FDF1}" dt="2024-06-11T01:14:36.150" v="3377" actId="478"/>
          <ac:spMkLst>
            <pc:docMk/>
            <pc:sldMk cId="1081932420" sldId="478"/>
            <ac:spMk id="64" creationId="{58414504-811C-B8F3-7FB2-8DEE1931AFA1}"/>
          </ac:spMkLst>
        </pc:spChg>
        <pc:cxnChg chg="del">
          <ac:chgData name="Huy Pham" userId="918db3a1909f15e0" providerId="LiveId" clId="{D8D8130E-B040-4A23-9A32-6F301A92FDF1}" dt="2024-06-11T01:14:36.150" v="3377" actId="478"/>
          <ac:cxnSpMkLst>
            <pc:docMk/>
            <pc:sldMk cId="1081932420" sldId="478"/>
            <ac:cxnSpMk id="36" creationId="{FCADD853-931C-0718-DFA5-A85ABE6D9A46}"/>
          </ac:cxnSpMkLst>
        </pc:cxnChg>
        <pc:cxnChg chg="del">
          <ac:chgData name="Huy Pham" userId="918db3a1909f15e0" providerId="LiveId" clId="{D8D8130E-B040-4A23-9A32-6F301A92FDF1}" dt="2024-06-11T01:14:36.150" v="3377" actId="478"/>
          <ac:cxnSpMkLst>
            <pc:docMk/>
            <pc:sldMk cId="1081932420" sldId="478"/>
            <ac:cxnSpMk id="37" creationId="{D7CB2CA4-1745-0F90-4269-E80DD54168A8}"/>
          </ac:cxnSpMkLst>
        </pc:cxnChg>
        <pc:cxnChg chg="del">
          <ac:chgData name="Huy Pham" userId="918db3a1909f15e0" providerId="LiveId" clId="{D8D8130E-B040-4A23-9A32-6F301A92FDF1}" dt="2024-06-11T01:14:36.150" v="3377" actId="478"/>
          <ac:cxnSpMkLst>
            <pc:docMk/>
            <pc:sldMk cId="1081932420" sldId="478"/>
            <ac:cxnSpMk id="39" creationId="{C8AC150E-226D-0AE8-6227-27660CAB6913}"/>
          </ac:cxnSpMkLst>
        </pc:cxnChg>
        <pc:cxnChg chg="del">
          <ac:chgData name="Huy Pham" userId="918db3a1909f15e0" providerId="LiveId" clId="{D8D8130E-B040-4A23-9A32-6F301A92FDF1}" dt="2024-06-11T01:14:36.150" v="3377" actId="478"/>
          <ac:cxnSpMkLst>
            <pc:docMk/>
            <pc:sldMk cId="1081932420" sldId="478"/>
            <ac:cxnSpMk id="58" creationId="{C7AAB2DC-59F7-6136-0CEE-500852CD0E26}"/>
          </ac:cxnSpMkLst>
        </pc:cxnChg>
        <pc:cxnChg chg="del">
          <ac:chgData name="Huy Pham" userId="918db3a1909f15e0" providerId="LiveId" clId="{D8D8130E-B040-4A23-9A32-6F301A92FDF1}" dt="2024-06-11T01:14:36.150" v="3377" actId="478"/>
          <ac:cxnSpMkLst>
            <pc:docMk/>
            <pc:sldMk cId="1081932420" sldId="478"/>
            <ac:cxnSpMk id="59" creationId="{EDEE7A26-F72F-DB16-4C7C-4E6758C705AC}"/>
          </ac:cxnSpMkLst>
        </pc:cxnChg>
      </pc:sldChg>
      <pc:sldChg chg="add del">
        <pc:chgData name="Huy Pham" userId="918db3a1909f15e0" providerId="LiveId" clId="{D8D8130E-B040-4A23-9A32-6F301A92FDF1}" dt="2024-06-11T01:13:09.845" v="3367"/>
        <pc:sldMkLst>
          <pc:docMk/>
          <pc:sldMk cId="3509385931" sldId="478"/>
        </pc:sldMkLst>
      </pc:sldChg>
      <pc:sldChg chg="addSp delSp modSp add mod modAnim">
        <pc:chgData name="Huy Pham" userId="918db3a1909f15e0" providerId="LiveId" clId="{D8D8130E-B040-4A23-9A32-6F301A92FDF1}" dt="2024-06-11T01:23:46.506" v="3525"/>
        <pc:sldMkLst>
          <pc:docMk/>
          <pc:sldMk cId="2697198116" sldId="479"/>
        </pc:sldMkLst>
        <pc:spChg chg="del">
          <ac:chgData name="Huy Pham" userId="918db3a1909f15e0" providerId="LiveId" clId="{D8D8130E-B040-4A23-9A32-6F301A92FDF1}" dt="2024-06-11T01:19:07.684" v="3425" actId="478"/>
          <ac:spMkLst>
            <pc:docMk/>
            <pc:sldMk cId="2697198116" sldId="479"/>
            <ac:spMk id="21" creationId="{B49AA3D7-3E97-9902-AE6B-C3429E9E4BEE}"/>
          </ac:spMkLst>
        </pc:spChg>
        <pc:spChg chg="add mod">
          <ac:chgData name="Huy Pham" userId="918db3a1909f15e0" providerId="LiveId" clId="{D8D8130E-B040-4A23-9A32-6F301A92FDF1}" dt="2024-06-11T01:20:32.685" v="3454" actId="123"/>
          <ac:spMkLst>
            <pc:docMk/>
            <pc:sldMk cId="2697198116" sldId="479"/>
            <ac:spMk id="22" creationId="{92D1FEE6-ECC7-91EA-205D-FB3E505AE55F}"/>
          </ac:spMkLst>
        </pc:spChg>
        <pc:spChg chg="del">
          <ac:chgData name="Huy Pham" userId="918db3a1909f15e0" providerId="LiveId" clId="{D8D8130E-B040-4A23-9A32-6F301A92FDF1}" dt="2024-06-11T01:19:07.684" v="3425" actId="478"/>
          <ac:spMkLst>
            <pc:docMk/>
            <pc:sldMk cId="2697198116" sldId="479"/>
            <ac:spMk id="23" creationId="{75872D48-D57C-7F14-74A4-8792A6AE38A2}"/>
          </ac:spMkLst>
        </pc:spChg>
        <pc:spChg chg="add mod">
          <ac:chgData name="Huy Pham" userId="918db3a1909f15e0" providerId="LiveId" clId="{D8D8130E-B040-4A23-9A32-6F301A92FDF1}" dt="2024-06-11T01:21:45.293" v="3473" actId="2711"/>
          <ac:spMkLst>
            <pc:docMk/>
            <pc:sldMk cId="2697198116" sldId="479"/>
            <ac:spMk id="26" creationId="{2CF36998-A33C-7CE9-CF44-35D6035E9FC2}"/>
          </ac:spMkLst>
        </pc:spChg>
        <pc:spChg chg="add del mod">
          <ac:chgData name="Huy Pham" userId="918db3a1909f15e0" providerId="LiveId" clId="{D8D8130E-B040-4A23-9A32-6F301A92FDF1}" dt="2024-06-11T01:21:01.815" v="3464" actId="478"/>
          <ac:spMkLst>
            <pc:docMk/>
            <pc:sldMk cId="2697198116" sldId="479"/>
            <ac:spMk id="29" creationId="{30C6C9A2-571B-849B-5E64-B351DAC30E3B}"/>
          </ac:spMkLst>
        </pc:spChg>
        <pc:spChg chg="add mod">
          <ac:chgData name="Huy Pham" userId="918db3a1909f15e0" providerId="LiveId" clId="{D8D8130E-B040-4A23-9A32-6F301A92FDF1}" dt="2024-06-11T01:21:49.520" v="3479" actId="1035"/>
          <ac:spMkLst>
            <pc:docMk/>
            <pc:sldMk cId="2697198116" sldId="479"/>
            <ac:spMk id="32" creationId="{E77D26B6-7889-FCA1-821C-1D2B348D3282}"/>
          </ac:spMkLst>
        </pc:spChg>
        <pc:spChg chg="add mod">
          <ac:chgData name="Huy Pham" userId="918db3a1909f15e0" providerId="LiveId" clId="{D8D8130E-B040-4A23-9A32-6F301A92FDF1}" dt="2024-06-11T01:23:26.489" v="3519" actId="1035"/>
          <ac:spMkLst>
            <pc:docMk/>
            <pc:sldMk cId="2697198116" sldId="479"/>
            <ac:spMk id="35" creationId="{721FF1AE-76F4-1455-9D18-E5E80B6D4573}"/>
          </ac:spMkLst>
        </pc:spChg>
        <pc:spChg chg="add del mod">
          <ac:chgData name="Huy Pham" userId="918db3a1909f15e0" providerId="LiveId" clId="{D8D8130E-B040-4A23-9A32-6F301A92FDF1}" dt="2024-06-11T01:22:54.573" v="3506" actId="478"/>
          <ac:spMkLst>
            <pc:docMk/>
            <pc:sldMk cId="2697198116" sldId="479"/>
            <ac:spMk id="38" creationId="{6E309A54-777C-9414-896B-73554B9702BE}"/>
          </ac:spMkLst>
        </pc:spChg>
        <pc:spChg chg="add mod">
          <ac:chgData name="Huy Pham" userId="918db3a1909f15e0" providerId="LiveId" clId="{D8D8130E-B040-4A23-9A32-6F301A92FDF1}" dt="2024-06-11T01:23:29.112" v="3520" actId="1076"/>
          <ac:spMkLst>
            <pc:docMk/>
            <pc:sldMk cId="2697198116" sldId="479"/>
            <ac:spMk id="41" creationId="{9BF16C13-9EB0-B850-5707-A260BBB69C66}"/>
          </ac:spMkLst>
        </pc:spChg>
        <pc:spChg chg="del">
          <ac:chgData name="Huy Pham" userId="918db3a1909f15e0" providerId="LiveId" clId="{D8D8130E-B040-4A23-9A32-6F301A92FDF1}" dt="2024-06-11T01:19:07.684" v="3425" actId="478"/>
          <ac:spMkLst>
            <pc:docMk/>
            <pc:sldMk cId="2697198116" sldId="479"/>
            <ac:spMk id="91" creationId="{D8A9CF80-9E77-EDAC-4967-8793CEC491BF}"/>
          </ac:spMkLst>
        </pc:spChg>
        <pc:graphicFrameChg chg="add del mod">
          <ac:chgData name="Huy Pham" userId="918db3a1909f15e0" providerId="LiveId" clId="{D8D8130E-B040-4A23-9A32-6F301A92FDF1}" dt="2024-06-11T01:19:39.353" v="3428"/>
          <ac:graphicFrameMkLst>
            <pc:docMk/>
            <pc:sldMk cId="2697198116" sldId="479"/>
            <ac:graphicFrameMk id="19" creationId="{2A618ED7-8B81-DA7E-2583-121CB4CB6F06}"/>
          </ac:graphicFrameMkLst>
        </pc:graphicFrameChg>
        <pc:graphicFrameChg chg="add del mod">
          <ac:chgData name="Huy Pham" userId="918db3a1909f15e0" providerId="LiveId" clId="{D8D8130E-B040-4A23-9A32-6F301A92FDF1}" dt="2024-06-11T01:19:51.542" v="3434"/>
          <ac:graphicFrameMkLst>
            <pc:docMk/>
            <pc:sldMk cId="2697198116" sldId="479"/>
            <ac:graphicFrameMk id="24" creationId="{98D730B0-81E4-A277-F891-7891B9BB50B9}"/>
          </ac:graphicFrameMkLst>
        </pc:graphicFrameChg>
        <pc:graphicFrameChg chg="add del mod">
          <ac:chgData name="Huy Pham" userId="918db3a1909f15e0" providerId="LiveId" clId="{D8D8130E-B040-4A23-9A32-6F301A92FDF1}" dt="2024-06-11T01:20:00.144" v="3439"/>
          <ac:graphicFrameMkLst>
            <pc:docMk/>
            <pc:sldMk cId="2697198116" sldId="479"/>
            <ac:graphicFrameMk id="27" creationId="{674B316B-BC42-8732-3F92-5E955CAC7F6F}"/>
          </ac:graphicFrameMkLst>
        </pc:graphicFrameChg>
        <pc:graphicFrameChg chg="add del mod">
          <ac:chgData name="Huy Pham" userId="918db3a1909f15e0" providerId="LiveId" clId="{D8D8130E-B040-4A23-9A32-6F301A92FDF1}" dt="2024-06-11T01:20:08.040" v="3445"/>
          <ac:graphicFrameMkLst>
            <pc:docMk/>
            <pc:sldMk cId="2697198116" sldId="479"/>
            <ac:graphicFrameMk id="30" creationId="{59FE8646-AB59-FB27-105D-2D7557ADD870}"/>
          </ac:graphicFrameMkLst>
        </pc:graphicFrameChg>
        <pc:graphicFrameChg chg="add del mod">
          <ac:chgData name="Huy Pham" userId="918db3a1909f15e0" providerId="LiveId" clId="{D8D8130E-B040-4A23-9A32-6F301A92FDF1}" dt="2024-06-11T01:21:58.240" v="3482"/>
          <ac:graphicFrameMkLst>
            <pc:docMk/>
            <pc:sldMk cId="2697198116" sldId="479"/>
            <ac:graphicFrameMk id="33" creationId="{9273CFAC-7D86-7925-2964-60F1457355D7}"/>
          </ac:graphicFrameMkLst>
        </pc:graphicFrameChg>
        <pc:graphicFrameChg chg="add del mod">
          <ac:chgData name="Huy Pham" userId="918db3a1909f15e0" providerId="LiveId" clId="{D8D8130E-B040-4A23-9A32-6F301A92FDF1}" dt="2024-06-11T01:22:09.146" v="3488"/>
          <ac:graphicFrameMkLst>
            <pc:docMk/>
            <pc:sldMk cId="2697198116" sldId="479"/>
            <ac:graphicFrameMk id="36" creationId="{44C770F3-CA91-1A5A-8A97-A5B9ACFBABBE}"/>
          </ac:graphicFrameMkLst>
        </pc:graphicFrameChg>
        <pc:graphicFrameChg chg="add del mod">
          <ac:chgData name="Huy Pham" userId="918db3a1909f15e0" providerId="LiveId" clId="{D8D8130E-B040-4A23-9A32-6F301A92FDF1}" dt="2024-06-11T01:22:19.507" v="3494"/>
          <ac:graphicFrameMkLst>
            <pc:docMk/>
            <pc:sldMk cId="2697198116" sldId="479"/>
            <ac:graphicFrameMk id="39" creationId="{0EEEC1F8-E225-A248-4DC0-07B45665D55B}"/>
          </ac:graphicFrameMkLst>
        </pc:graphicFrameChg>
        <pc:picChg chg="del">
          <ac:chgData name="Huy Pham" userId="918db3a1909f15e0" providerId="LiveId" clId="{D8D8130E-B040-4A23-9A32-6F301A92FDF1}" dt="2024-06-11T01:19:07.684" v="3425" actId="478"/>
          <ac:picMkLst>
            <pc:docMk/>
            <pc:sldMk cId="2697198116" sldId="479"/>
            <ac:picMk id="92" creationId="{67F470A5-DAE1-72E8-D139-F51A7458E981}"/>
          </ac:picMkLst>
        </pc:picChg>
      </pc:sldChg>
      <pc:sldChg chg="addSp delSp modSp add mod modAnim">
        <pc:chgData name="Huy Pham" userId="918db3a1909f15e0" providerId="LiveId" clId="{D8D8130E-B040-4A23-9A32-6F301A92FDF1}" dt="2024-06-11T01:35:33.523" v="3773"/>
        <pc:sldMkLst>
          <pc:docMk/>
          <pc:sldMk cId="1605745272" sldId="480"/>
        </pc:sldMkLst>
        <pc:spChg chg="del">
          <ac:chgData name="Huy Pham" userId="918db3a1909f15e0" providerId="LiveId" clId="{D8D8130E-B040-4A23-9A32-6F301A92FDF1}" dt="2024-06-11T01:24:11.271" v="3529" actId="478"/>
          <ac:spMkLst>
            <pc:docMk/>
            <pc:sldMk cId="1605745272" sldId="480"/>
            <ac:spMk id="21" creationId="{B49AA3D7-3E97-9902-AE6B-C3429E9E4BEE}"/>
          </ac:spMkLst>
        </pc:spChg>
        <pc:spChg chg="add mod">
          <ac:chgData name="Huy Pham" userId="918db3a1909f15e0" providerId="LiveId" clId="{D8D8130E-B040-4A23-9A32-6F301A92FDF1}" dt="2024-06-11T01:28:42.789" v="3618" actId="20577"/>
          <ac:spMkLst>
            <pc:docMk/>
            <pc:sldMk cId="1605745272" sldId="480"/>
            <ac:spMk id="22" creationId="{758ABA00-53AE-F484-4717-DBA13B5E9472}"/>
          </ac:spMkLst>
        </pc:spChg>
        <pc:spChg chg="mod">
          <ac:chgData name="Huy Pham" userId="918db3a1909f15e0" providerId="LiveId" clId="{D8D8130E-B040-4A23-9A32-6F301A92FDF1}" dt="2024-06-11T01:28:02.689" v="3606" actId="14100"/>
          <ac:spMkLst>
            <pc:docMk/>
            <pc:sldMk cId="1605745272" sldId="480"/>
            <ac:spMk id="23" creationId="{75872D48-D57C-7F14-74A4-8792A6AE38A2}"/>
          </ac:spMkLst>
        </pc:spChg>
        <pc:spChg chg="add mod">
          <ac:chgData name="Huy Pham" userId="918db3a1909f15e0" providerId="LiveId" clId="{D8D8130E-B040-4A23-9A32-6F301A92FDF1}" dt="2024-06-11T01:28:54.439" v="3620" actId="14100"/>
          <ac:spMkLst>
            <pc:docMk/>
            <pc:sldMk cId="1605745272" sldId="480"/>
            <ac:spMk id="26" creationId="{6BC5D4E5-F4CC-0C44-7DA4-439D0EE570FA}"/>
          </ac:spMkLst>
        </pc:spChg>
        <pc:spChg chg="add mod">
          <ac:chgData name="Huy Pham" userId="918db3a1909f15e0" providerId="LiveId" clId="{D8D8130E-B040-4A23-9A32-6F301A92FDF1}" dt="2024-06-11T01:30:00.564" v="3657" actId="1035"/>
          <ac:spMkLst>
            <pc:docMk/>
            <pc:sldMk cId="1605745272" sldId="480"/>
            <ac:spMk id="29" creationId="{F367663D-2F40-5224-32B2-40CE6CC13826}"/>
          </ac:spMkLst>
        </pc:spChg>
        <pc:spChg chg="add mod">
          <ac:chgData name="Huy Pham" userId="918db3a1909f15e0" providerId="LiveId" clId="{D8D8130E-B040-4A23-9A32-6F301A92FDF1}" dt="2024-06-11T01:31:10.586" v="3693" actId="1076"/>
          <ac:spMkLst>
            <pc:docMk/>
            <pc:sldMk cId="1605745272" sldId="480"/>
            <ac:spMk id="32" creationId="{04214CE7-1387-5C97-F99D-9E05C8CF01B4}"/>
          </ac:spMkLst>
        </pc:spChg>
        <pc:spChg chg="add mod">
          <ac:chgData name="Huy Pham" userId="918db3a1909f15e0" providerId="LiveId" clId="{D8D8130E-B040-4A23-9A32-6F301A92FDF1}" dt="2024-06-11T01:31:24.722" v="3701" actId="1038"/>
          <ac:spMkLst>
            <pc:docMk/>
            <pc:sldMk cId="1605745272" sldId="480"/>
            <ac:spMk id="35" creationId="{221B0AD4-AD25-D649-A409-80CB0268A9F4}"/>
          </ac:spMkLst>
        </pc:spChg>
        <pc:spChg chg="add mod">
          <ac:chgData name="Huy Pham" userId="918db3a1909f15e0" providerId="LiveId" clId="{D8D8130E-B040-4A23-9A32-6F301A92FDF1}" dt="2024-06-11T01:34:51.258" v="3762" actId="14100"/>
          <ac:spMkLst>
            <pc:docMk/>
            <pc:sldMk cId="1605745272" sldId="480"/>
            <ac:spMk id="36" creationId="{4940F7B2-5F66-6147-AF5A-66A5584820E6}"/>
          </ac:spMkLst>
        </pc:spChg>
        <pc:spChg chg="add mod">
          <ac:chgData name="Huy Pham" userId="918db3a1909f15e0" providerId="LiveId" clId="{D8D8130E-B040-4A23-9A32-6F301A92FDF1}" dt="2024-06-11T01:30:31.196" v="3676" actId="1076"/>
          <ac:spMkLst>
            <pc:docMk/>
            <pc:sldMk cId="1605745272" sldId="480"/>
            <ac:spMk id="37" creationId="{FAF48C11-71BF-413D-EDF5-53596DECF625}"/>
          </ac:spMkLst>
        </pc:spChg>
        <pc:spChg chg="add mod">
          <ac:chgData name="Huy Pham" userId="918db3a1909f15e0" providerId="LiveId" clId="{D8D8130E-B040-4A23-9A32-6F301A92FDF1}" dt="2024-06-11T01:30:00.564" v="3657" actId="1035"/>
          <ac:spMkLst>
            <pc:docMk/>
            <pc:sldMk cId="1605745272" sldId="480"/>
            <ac:spMk id="39" creationId="{F450C779-497E-1F1D-752E-742520BB2D22}"/>
          </ac:spMkLst>
        </pc:spChg>
        <pc:spChg chg="add del mod">
          <ac:chgData name="Huy Pham" userId="918db3a1909f15e0" providerId="LiveId" clId="{D8D8130E-B040-4A23-9A32-6F301A92FDF1}" dt="2024-06-11T01:31:05.487" v="3692" actId="478"/>
          <ac:spMkLst>
            <pc:docMk/>
            <pc:sldMk cId="1605745272" sldId="480"/>
            <ac:spMk id="41" creationId="{34D21236-3010-E054-C678-8BA996168CE5}"/>
          </ac:spMkLst>
        </pc:spChg>
        <pc:spChg chg="add mod">
          <ac:chgData name="Huy Pham" userId="918db3a1909f15e0" providerId="LiveId" clId="{D8D8130E-B040-4A23-9A32-6F301A92FDF1}" dt="2024-06-11T01:31:04.239" v="3691" actId="1076"/>
          <ac:spMkLst>
            <pc:docMk/>
            <pc:sldMk cId="1605745272" sldId="480"/>
            <ac:spMk id="42" creationId="{3356B7F6-0139-AD2C-CAC4-3CA14FF28F9F}"/>
          </ac:spMkLst>
        </pc:spChg>
        <pc:spChg chg="add mod">
          <ac:chgData name="Huy Pham" userId="918db3a1909f15e0" providerId="LiveId" clId="{D8D8130E-B040-4A23-9A32-6F301A92FDF1}" dt="2024-06-11T01:32:34.682" v="3721" actId="1076"/>
          <ac:spMkLst>
            <pc:docMk/>
            <pc:sldMk cId="1605745272" sldId="480"/>
            <ac:spMk id="45" creationId="{41B2E1EB-AE88-8F4B-CC57-CF7194D17D57}"/>
          </ac:spMkLst>
        </pc:spChg>
        <pc:spChg chg="add mod">
          <ac:chgData name="Huy Pham" userId="918db3a1909f15e0" providerId="LiveId" clId="{D8D8130E-B040-4A23-9A32-6F301A92FDF1}" dt="2024-06-11T01:32:50.422" v="3725" actId="1076"/>
          <ac:spMkLst>
            <pc:docMk/>
            <pc:sldMk cId="1605745272" sldId="480"/>
            <ac:spMk id="48" creationId="{71B13413-A028-C85F-2ED4-24761E5679E0}"/>
          </ac:spMkLst>
        </pc:spChg>
        <pc:spChg chg="add mod">
          <ac:chgData name="Huy Pham" userId="918db3a1909f15e0" providerId="LiveId" clId="{D8D8130E-B040-4A23-9A32-6F301A92FDF1}" dt="2024-06-11T01:33:04.086" v="3731" actId="1076"/>
          <ac:spMkLst>
            <pc:docMk/>
            <pc:sldMk cId="1605745272" sldId="480"/>
            <ac:spMk id="49" creationId="{2ACF8941-15DF-256D-452B-8BD27C1E4216}"/>
          </ac:spMkLst>
        </pc:spChg>
        <pc:spChg chg="add mod">
          <ac:chgData name="Huy Pham" userId="918db3a1909f15e0" providerId="LiveId" clId="{D8D8130E-B040-4A23-9A32-6F301A92FDF1}" dt="2024-06-11T01:33:21.770" v="3737" actId="1076"/>
          <ac:spMkLst>
            <pc:docMk/>
            <pc:sldMk cId="1605745272" sldId="480"/>
            <ac:spMk id="50" creationId="{C9FC849A-2242-38C6-A368-736B391F28C8}"/>
          </ac:spMkLst>
        </pc:spChg>
        <pc:spChg chg="add mod">
          <ac:chgData name="Huy Pham" userId="918db3a1909f15e0" providerId="LiveId" clId="{D8D8130E-B040-4A23-9A32-6F301A92FDF1}" dt="2024-06-11T01:33:44.273" v="3747" actId="1038"/>
          <ac:spMkLst>
            <pc:docMk/>
            <pc:sldMk cId="1605745272" sldId="480"/>
            <ac:spMk id="51" creationId="{CCC8B851-ED06-243C-74A6-B5314DFFAB46}"/>
          </ac:spMkLst>
        </pc:spChg>
        <pc:spChg chg="add mod">
          <ac:chgData name="Huy Pham" userId="918db3a1909f15e0" providerId="LiveId" clId="{D8D8130E-B040-4A23-9A32-6F301A92FDF1}" dt="2024-06-11T01:34:15.787" v="3754" actId="1076"/>
          <ac:spMkLst>
            <pc:docMk/>
            <pc:sldMk cId="1605745272" sldId="480"/>
            <ac:spMk id="52" creationId="{DEDA2A25-59CE-033E-8EFB-48FEF2493487}"/>
          </ac:spMkLst>
        </pc:spChg>
        <pc:spChg chg="add mod">
          <ac:chgData name="Huy Pham" userId="918db3a1909f15e0" providerId="LiveId" clId="{D8D8130E-B040-4A23-9A32-6F301A92FDF1}" dt="2024-06-11T01:34:26.735" v="3758" actId="1076"/>
          <ac:spMkLst>
            <pc:docMk/>
            <pc:sldMk cId="1605745272" sldId="480"/>
            <ac:spMk id="53" creationId="{2169294E-72B4-2463-63A2-02AB42B28EB1}"/>
          </ac:spMkLst>
        </pc:spChg>
        <pc:spChg chg="del">
          <ac:chgData name="Huy Pham" userId="918db3a1909f15e0" providerId="LiveId" clId="{D8D8130E-B040-4A23-9A32-6F301A92FDF1}" dt="2024-06-11T01:24:04.943" v="3527" actId="478"/>
          <ac:spMkLst>
            <pc:docMk/>
            <pc:sldMk cId="1605745272" sldId="480"/>
            <ac:spMk id="91" creationId="{D8A9CF80-9E77-EDAC-4967-8793CEC491BF}"/>
          </ac:spMkLst>
        </pc:spChg>
        <pc:graphicFrameChg chg="add del mod">
          <ac:chgData name="Huy Pham" userId="918db3a1909f15e0" providerId="LiveId" clId="{D8D8130E-B040-4A23-9A32-6F301A92FDF1}" dt="2024-06-11T01:26:11.351" v="3534"/>
          <ac:graphicFrameMkLst>
            <pc:docMk/>
            <pc:sldMk cId="1605745272" sldId="480"/>
            <ac:graphicFrameMk id="19" creationId="{8572FE2E-CAD3-E128-AD0F-A398076EED4E}"/>
          </ac:graphicFrameMkLst>
        </pc:graphicFrameChg>
        <pc:graphicFrameChg chg="add del mod">
          <ac:chgData name="Huy Pham" userId="918db3a1909f15e0" providerId="LiveId" clId="{D8D8130E-B040-4A23-9A32-6F301A92FDF1}" dt="2024-06-11T01:26:20.803" v="3540"/>
          <ac:graphicFrameMkLst>
            <pc:docMk/>
            <pc:sldMk cId="1605745272" sldId="480"/>
            <ac:graphicFrameMk id="24" creationId="{DD87E684-2F05-3D34-6479-A2E645BA8B2D}"/>
          </ac:graphicFrameMkLst>
        </pc:graphicFrameChg>
        <pc:graphicFrameChg chg="add del mod">
          <ac:chgData name="Huy Pham" userId="918db3a1909f15e0" providerId="LiveId" clId="{D8D8130E-B040-4A23-9A32-6F301A92FDF1}" dt="2024-06-11T01:26:27.562" v="3545"/>
          <ac:graphicFrameMkLst>
            <pc:docMk/>
            <pc:sldMk cId="1605745272" sldId="480"/>
            <ac:graphicFrameMk id="27" creationId="{658950E3-AD63-FEA2-1AAD-9B33E8FC1FD7}"/>
          </ac:graphicFrameMkLst>
        </pc:graphicFrameChg>
        <pc:graphicFrameChg chg="add del mod">
          <ac:chgData name="Huy Pham" userId="918db3a1909f15e0" providerId="LiveId" clId="{D8D8130E-B040-4A23-9A32-6F301A92FDF1}" dt="2024-06-11T01:26:35.032" v="3551"/>
          <ac:graphicFrameMkLst>
            <pc:docMk/>
            <pc:sldMk cId="1605745272" sldId="480"/>
            <ac:graphicFrameMk id="30" creationId="{03122225-6E7B-C6DB-7DE4-A96D020F6E2A}"/>
          </ac:graphicFrameMkLst>
        </pc:graphicFrameChg>
        <pc:graphicFrameChg chg="add del mod">
          <ac:chgData name="Huy Pham" userId="918db3a1909f15e0" providerId="LiveId" clId="{D8D8130E-B040-4A23-9A32-6F301A92FDF1}" dt="2024-06-11T01:26:43.486" v="3557"/>
          <ac:graphicFrameMkLst>
            <pc:docMk/>
            <pc:sldMk cId="1605745272" sldId="480"/>
            <ac:graphicFrameMk id="33" creationId="{26859E1F-0859-CC82-7686-32ECACF7B271}"/>
          </ac:graphicFrameMkLst>
        </pc:graphicFrameChg>
        <pc:graphicFrameChg chg="add del mod">
          <ac:chgData name="Huy Pham" userId="918db3a1909f15e0" providerId="LiveId" clId="{D8D8130E-B040-4A23-9A32-6F301A92FDF1}" dt="2024-06-11T01:31:49.680" v="3704"/>
          <ac:graphicFrameMkLst>
            <pc:docMk/>
            <pc:sldMk cId="1605745272" sldId="480"/>
            <ac:graphicFrameMk id="43" creationId="{1191476D-51F7-C446-083A-593D67DF52EE}"/>
          </ac:graphicFrameMkLst>
        </pc:graphicFrameChg>
        <pc:graphicFrameChg chg="add del mod">
          <ac:chgData name="Huy Pham" userId="918db3a1909f15e0" providerId="LiveId" clId="{D8D8130E-B040-4A23-9A32-6F301A92FDF1}" dt="2024-06-11T01:32:01.348" v="3710"/>
          <ac:graphicFrameMkLst>
            <pc:docMk/>
            <pc:sldMk cId="1605745272" sldId="480"/>
            <ac:graphicFrameMk id="46" creationId="{A1B9AF93-123E-F6D7-9F52-E1EAE01F45EE}"/>
          </ac:graphicFrameMkLst>
        </pc:graphicFrameChg>
        <pc:picChg chg="mod">
          <ac:chgData name="Huy Pham" userId="918db3a1909f15e0" providerId="LiveId" clId="{D8D8130E-B040-4A23-9A32-6F301A92FDF1}" dt="2024-06-11T01:28:04.470" v="3607" actId="1076"/>
          <ac:picMkLst>
            <pc:docMk/>
            <pc:sldMk cId="1605745272" sldId="480"/>
            <ac:picMk id="92" creationId="{67F470A5-DAE1-72E8-D139-F51A7458E981}"/>
          </ac:picMkLst>
        </pc:picChg>
      </pc:sldChg>
      <pc:sldChg chg="addSp delSp modSp add mod delAnim modAnim">
        <pc:chgData name="Huy Pham" userId="918db3a1909f15e0" providerId="LiveId" clId="{D8D8130E-B040-4A23-9A32-6F301A92FDF1}" dt="2024-06-11T01:44:51.510" v="4024"/>
        <pc:sldMkLst>
          <pc:docMk/>
          <pc:sldMk cId="2980579717" sldId="481"/>
        </pc:sldMkLst>
        <pc:spChg chg="add mod">
          <ac:chgData name="Huy Pham" userId="918db3a1909f15e0" providerId="LiveId" clId="{D8D8130E-B040-4A23-9A32-6F301A92FDF1}" dt="2024-06-11T01:44:29.135" v="4018" actId="1076"/>
          <ac:spMkLst>
            <pc:docMk/>
            <pc:sldMk cId="2980579717" sldId="481"/>
            <ac:spMk id="21" creationId="{2585F771-C976-0A5F-FB96-AF1B56E06A58}"/>
          </ac:spMkLst>
        </pc:spChg>
        <pc:spChg chg="del">
          <ac:chgData name="Huy Pham" userId="918db3a1909f15e0" providerId="LiveId" clId="{D8D8130E-B040-4A23-9A32-6F301A92FDF1}" dt="2024-06-11T01:35:45.505" v="3775" actId="478"/>
          <ac:spMkLst>
            <pc:docMk/>
            <pc:sldMk cId="2980579717" sldId="481"/>
            <ac:spMk id="22" creationId="{758ABA00-53AE-F484-4717-DBA13B5E9472}"/>
          </ac:spMkLst>
        </pc:spChg>
        <pc:spChg chg="del">
          <ac:chgData name="Huy Pham" userId="918db3a1909f15e0" providerId="LiveId" clId="{D8D8130E-B040-4A23-9A32-6F301A92FDF1}" dt="2024-06-11T01:35:45.505" v="3775" actId="478"/>
          <ac:spMkLst>
            <pc:docMk/>
            <pc:sldMk cId="2980579717" sldId="481"/>
            <ac:spMk id="26" creationId="{6BC5D4E5-F4CC-0C44-7DA4-439D0EE570FA}"/>
          </ac:spMkLst>
        </pc:spChg>
        <pc:spChg chg="add mod">
          <ac:chgData name="Huy Pham" userId="918db3a1909f15e0" providerId="LiveId" clId="{D8D8130E-B040-4A23-9A32-6F301A92FDF1}" dt="2024-06-11T01:44:29.135" v="4018" actId="1076"/>
          <ac:spMkLst>
            <pc:docMk/>
            <pc:sldMk cId="2980579717" sldId="481"/>
            <ac:spMk id="27" creationId="{12CB8410-6711-B872-879B-A9001F469423}"/>
          </ac:spMkLst>
        </pc:spChg>
        <pc:spChg chg="del">
          <ac:chgData name="Huy Pham" userId="918db3a1909f15e0" providerId="LiveId" clId="{D8D8130E-B040-4A23-9A32-6F301A92FDF1}" dt="2024-06-11T01:35:45.505" v="3775" actId="478"/>
          <ac:spMkLst>
            <pc:docMk/>
            <pc:sldMk cId="2980579717" sldId="481"/>
            <ac:spMk id="29" creationId="{F367663D-2F40-5224-32B2-40CE6CC13826}"/>
          </ac:spMkLst>
        </pc:spChg>
        <pc:spChg chg="add mod">
          <ac:chgData name="Huy Pham" userId="918db3a1909f15e0" providerId="LiveId" clId="{D8D8130E-B040-4A23-9A32-6F301A92FDF1}" dt="2024-06-11T01:44:29.135" v="4018" actId="1076"/>
          <ac:spMkLst>
            <pc:docMk/>
            <pc:sldMk cId="2980579717" sldId="481"/>
            <ac:spMk id="31" creationId="{892AE421-FC62-4020-9E3B-AED9BF2F617E}"/>
          </ac:spMkLst>
        </pc:spChg>
        <pc:spChg chg="del mod">
          <ac:chgData name="Huy Pham" userId="918db3a1909f15e0" providerId="LiveId" clId="{D8D8130E-B040-4A23-9A32-6F301A92FDF1}" dt="2024-06-11T01:36:21.154" v="3790" actId="478"/>
          <ac:spMkLst>
            <pc:docMk/>
            <pc:sldMk cId="2980579717" sldId="481"/>
            <ac:spMk id="32" creationId="{04214CE7-1387-5C97-F99D-9E05C8CF01B4}"/>
          </ac:spMkLst>
        </pc:spChg>
        <pc:spChg chg="del mod">
          <ac:chgData name="Huy Pham" userId="918db3a1909f15e0" providerId="LiveId" clId="{D8D8130E-B040-4A23-9A32-6F301A92FDF1}" dt="2024-06-11T01:36:21.154" v="3790" actId="478"/>
          <ac:spMkLst>
            <pc:docMk/>
            <pc:sldMk cId="2980579717" sldId="481"/>
            <ac:spMk id="35" creationId="{221B0AD4-AD25-D649-A409-80CB0268A9F4}"/>
          </ac:spMkLst>
        </pc:spChg>
        <pc:spChg chg="del">
          <ac:chgData name="Huy Pham" userId="918db3a1909f15e0" providerId="LiveId" clId="{D8D8130E-B040-4A23-9A32-6F301A92FDF1}" dt="2024-06-11T01:35:45.505" v="3775" actId="478"/>
          <ac:spMkLst>
            <pc:docMk/>
            <pc:sldMk cId="2980579717" sldId="481"/>
            <ac:spMk id="36" creationId="{4940F7B2-5F66-6147-AF5A-66A5584820E6}"/>
          </ac:spMkLst>
        </pc:spChg>
        <pc:spChg chg="del">
          <ac:chgData name="Huy Pham" userId="918db3a1909f15e0" providerId="LiveId" clId="{D8D8130E-B040-4A23-9A32-6F301A92FDF1}" dt="2024-06-11T01:35:45.505" v="3775" actId="478"/>
          <ac:spMkLst>
            <pc:docMk/>
            <pc:sldMk cId="2980579717" sldId="481"/>
            <ac:spMk id="37" creationId="{FAF48C11-71BF-413D-EDF5-53596DECF625}"/>
          </ac:spMkLst>
        </pc:spChg>
        <pc:spChg chg="add del mod">
          <ac:chgData name="Huy Pham" userId="918db3a1909f15e0" providerId="LiveId" clId="{D8D8130E-B040-4A23-9A32-6F301A92FDF1}" dt="2024-06-11T01:42:41.772" v="4001" actId="478"/>
          <ac:spMkLst>
            <pc:docMk/>
            <pc:sldMk cId="2980579717" sldId="481"/>
            <ac:spMk id="38" creationId="{9763A1ED-4C05-0B34-A20D-AF3485A94BCB}"/>
          </ac:spMkLst>
        </pc:spChg>
        <pc:spChg chg="del">
          <ac:chgData name="Huy Pham" userId="918db3a1909f15e0" providerId="LiveId" clId="{D8D8130E-B040-4A23-9A32-6F301A92FDF1}" dt="2024-06-11T01:35:45.505" v="3775" actId="478"/>
          <ac:spMkLst>
            <pc:docMk/>
            <pc:sldMk cId="2980579717" sldId="481"/>
            <ac:spMk id="39" creationId="{F450C779-497E-1F1D-752E-742520BB2D22}"/>
          </ac:spMkLst>
        </pc:spChg>
        <pc:spChg chg="add mod">
          <ac:chgData name="Huy Pham" userId="918db3a1909f15e0" providerId="LiveId" clId="{D8D8130E-B040-4A23-9A32-6F301A92FDF1}" dt="2024-06-11T01:44:29.135" v="4018" actId="1076"/>
          <ac:spMkLst>
            <pc:docMk/>
            <pc:sldMk cId="2980579717" sldId="481"/>
            <ac:spMk id="40" creationId="{59848DAA-4557-FB68-5DFE-7A89F39E746A}"/>
          </ac:spMkLst>
        </pc:spChg>
        <pc:spChg chg="add mod">
          <ac:chgData name="Huy Pham" userId="918db3a1909f15e0" providerId="LiveId" clId="{D8D8130E-B040-4A23-9A32-6F301A92FDF1}" dt="2024-06-11T01:44:29.135" v="4018" actId="1076"/>
          <ac:spMkLst>
            <pc:docMk/>
            <pc:sldMk cId="2980579717" sldId="481"/>
            <ac:spMk id="41" creationId="{E71D8D06-7415-CEC7-16E4-CB601D357455}"/>
          </ac:spMkLst>
        </pc:spChg>
        <pc:spChg chg="del">
          <ac:chgData name="Huy Pham" userId="918db3a1909f15e0" providerId="LiveId" clId="{D8D8130E-B040-4A23-9A32-6F301A92FDF1}" dt="2024-06-11T01:35:45.505" v="3775" actId="478"/>
          <ac:spMkLst>
            <pc:docMk/>
            <pc:sldMk cId="2980579717" sldId="481"/>
            <ac:spMk id="42" creationId="{3356B7F6-0139-AD2C-CAC4-3CA14FF28F9F}"/>
          </ac:spMkLst>
        </pc:spChg>
        <pc:spChg chg="add mod">
          <ac:chgData name="Huy Pham" userId="918db3a1909f15e0" providerId="LiveId" clId="{D8D8130E-B040-4A23-9A32-6F301A92FDF1}" dt="2024-06-11T01:44:29.135" v="4018" actId="1076"/>
          <ac:spMkLst>
            <pc:docMk/>
            <pc:sldMk cId="2980579717" sldId="481"/>
            <ac:spMk id="43" creationId="{5F7B764D-BE9D-1BD6-A5F5-B48956709182}"/>
          </ac:spMkLst>
        </pc:spChg>
        <pc:spChg chg="add mod">
          <ac:chgData name="Huy Pham" userId="918db3a1909f15e0" providerId="LiveId" clId="{D8D8130E-B040-4A23-9A32-6F301A92FDF1}" dt="2024-06-11T01:44:29.135" v="4018" actId="1076"/>
          <ac:spMkLst>
            <pc:docMk/>
            <pc:sldMk cId="2980579717" sldId="481"/>
            <ac:spMk id="44" creationId="{2153DC97-C7E0-D090-1140-1F294163C524}"/>
          </ac:spMkLst>
        </pc:spChg>
        <pc:spChg chg="mod">
          <ac:chgData name="Huy Pham" userId="918db3a1909f15e0" providerId="LiveId" clId="{D8D8130E-B040-4A23-9A32-6F301A92FDF1}" dt="2024-06-11T01:36:29.600" v="3791" actId="1076"/>
          <ac:spMkLst>
            <pc:docMk/>
            <pc:sldMk cId="2980579717" sldId="481"/>
            <ac:spMk id="45" creationId="{41B2E1EB-AE88-8F4B-CC57-CF7194D17D57}"/>
          </ac:spMkLst>
        </pc:spChg>
        <pc:spChg chg="add mod">
          <ac:chgData name="Huy Pham" userId="918db3a1909f15e0" providerId="LiveId" clId="{D8D8130E-B040-4A23-9A32-6F301A92FDF1}" dt="2024-06-11T01:44:29.135" v="4018" actId="1076"/>
          <ac:spMkLst>
            <pc:docMk/>
            <pc:sldMk cId="2980579717" sldId="481"/>
            <ac:spMk id="46" creationId="{8281FD18-1A19-09DA-F359-4AE18D1015C4}"/>
          </ac:spMkLst>
        </pc:spChg>
        <pc:spChg chg="add mod">
          <ac:chgData name="Huy Pham" userId="918db3a1909f15e0" providerId="LiveId" clId="{D8D8130E-B040-4A23-9A32-6F301A92FDF1}" dt="2024-06-11T01:40:48.165" v="3876" actId="571"/>
          <ac:spMkLst>
            <pc:docMk/>
            <pc:sldMk cId="2980579717" sldId="481"/>
            <ac:spMk id="47" creationId="{482A08A2-7018-4FCC-6AF3-B5F8FAB751B8}"/>
          </ac:spMkLst>
        </pc:spChg>
        <pc:spChg chg="mod">
          <ac:chgData name="Huy Pham" userId="918db3a1909f15e0" providerId="LiveId" clId="{D8D8130E-B040-4A23-9A32-6F301A92FDF1}" dt="2024-06-11T01:44:19.285" v="4017" actId="1076"/>
          <ac:spMkLst>
            <pc:docMk/>
            <pc:sldMk cId="2980579717" sldId="481"/>
            <ac:spMk id="48" creationId="{71B13413-A028-C85F-2ED4-24761E5679E0}"/>
          </ac:spMkLst>
        </pc:spChg>
        <pc:spChg chg="del mod">
          <ac:chgData name="Huy Pham" userId="918db3a1909f15e0" providerId="LiveId" clId="{D8D8130E-B040-4A23-9A32-6F301A92FDF1}" dt="2024-06-11T01:43:40.748" v="4007" actId="478"/>
          <ac:spMkLst>
            <pc:docMk/>
            <pc:sldMk cId="2980579717" sldId="481"/>
            <ac:spMk id="49" creationId="{2ACF8941-15DF-256D-452B-8BD27C1E4216}"/>
          </ac:spMkLst>
        </pc:spChg>
        <pc:spChg chg="del mod">
          <ac:chgData name="Huy Pham" userId="918db3a1909f15e0" providerId="LiveId" clId="{D8D8130E-B040-4A23-9A32-6F301A92FDF1}" dt="2024-06-11T01:43:42.288" v="4008" actId="478"/>
          <ac:spMkLst>
            <pc:docMk/>
            <pc:sldMk cId="2980579717" sldId="481"/>
            <ac:spMk id="50" creationId="{C9FC849A-2242-38C6-A368-736B391F28C8}"/>
          </ac:spMkLst>
        </pc:spChg>
        <pc:spChg chg="del mod">
          <ac:chgData name="Huy Pham" userId="918db3a1909f15e0" providerId="LiveId" clId="{D8D8130E-B040-4A23-9A32-6F301A92FDF1}" dt="2024-06-11T01:43:44.384" v="4009" actId="478"/>
          <ac:spMkLst>
            <pc:docMk/>
            <pc:sldMk cId="2980579717" sldId="481"/>
            <ac:spMk id="51" creationId="{CCC8B851-ED06-243C-74A6-B5314DFFAB46}"/>
          </ac:spMkLst>
        </pc:spChg>
        <pc:spChg chg="del mod">
          <ac:chgData name="Huy Pham" userId="918db3a1909f15e0" providerId="LiveId" clId="{D8D8130E-B040-4A23-9A32-6F301A92FDF1}" dt="2024-06-11T01:43:45.498" v="4010" actId="478"/>
          <ac:spMkLst>
            <pc:docMk/>
            <pc:sldMk cId="2980579717" sldId="481"/>
            <ac:spMk id="52" creationId="{DEDA2A25-59CE-033E-8EFB-48FEF2493487}"/>
          </ac:spMkLst>
        </pc:spChg>
        <pc:spChg chg="mod">
          <ac:chgData name="Huy Pham" userId="918db3a1909f15e0" providerId="LiveId" clId="{D8D8130E-B040-4A23-9A32-6F301A92FDF1}" dt="2024-06-11T01:44:19.285" v="4017" actId="1076"/>
          <ac:spMkLst>
            <pc:docMk/>
            <pc:sldMk cId="2980579717" sldId="481"/>
            <ac:spMk id="53" creationId="{2169294E-72B4-2463-63A2-02AB42B28EB1}"/>
          </ac:spMkLst>
        </pc:spChg>
        <pc:spChg chg="add mod">
          <ac:chgData name="Huy Pham" userId="918db3a1909f15e0" providerId="LiveId" clId="{D8D8130E-B040-4A23-9A32-6F301A92FDF1}" dt="2024-06-11T01:40:48.165" v="3876" actId="571"/>
          <ac:spMkLst>
            <pc:docMk/>
            <pc:sldMk cId="2980579717" sldId="481"/>
            <ac:spMk id="54" creationId="{EB1CCBDF-7A79-7A11-C198-592B054700C1}"/>
          </ac:spMkLst>
        </pc:spChg>
        <pc:spChg chg="add mod">
          <ac:chgData name="Huy Pham" userId="918db3a1909f15e0" providerId="LiveId" clId="{D8D8130E-B040-4A23-9A32-6F301A92FDF1}" dt="2024-06-11T01:44:49.836" v="4023" actId="1076"/>
          <ac:spMkLst>
            <pc:docMk/>
            <pc:sldMk cId="2980579717" sldId="481"/>
            <ac:spMk id="55" creationId="{CFF786D2-353D-64AD-CE71-401BA485A384}"/>
          </ac:spMkLst>
        </pc:spChg>
        <pc:graphicFrameChg chg="add del mod">
          <ac:chgData name="Huy Pham" userId="918db3a1909f15e0" providerId="LiveId" clId="{D8D8130E-B040-4A23-9A32-6F301A92FDF1}" dt="2024-06-11T01:36:04.720" v="3780"/>
          <ac:graphicFrameMkLst>
            <pc:docMk/>
            <pc:sldMk cId="2980579717" sldId="481"/>
            <ac:graphicFrameMk id="19" creationId="{8C44A89D-2AB9-6747-BA57-EB5C53834A92}"/>
          </ac:graphicFrameMkLst>
        </pc:graphicFrameChg>
        <pc:graphicFrameChg chg="add del mod">
          <ac:chgData name="Huy Pham" userId="918db3a1909f15e0" providerId="LiveId" clId="{D8D8130E-B040-4A23-9A32-6F301A92FDF1}" dt="2024-06-11T01:36:13.740" v="3786"/>
          <ac:graphicFrameMkLst>
            <pc:docMk/>
            <pc:sldMk cId="2980579717" sldId="481"/>
            <ac:graphicFrameMk id="24" creationId="{8E4D6D24-7B30-782F-52CC-63ECDFE558F5}"/>
          </ac:graphicFrameMkLst>
        </pc:graphicFrameChg>
        <pc:graphicFrameChg chg="add del mod">
          <ac:chgData name="Huy Pham" userId="918db3a1909f15e0" providerId="LiveId" clId="{D8D8130E-B040-4A23-9A32-6F301A92FDF1}" dt="2024-06-11T01:36:42.081" v="3796"/>
          <ac:graphicFrameMkLst>
            <pc:docMk/>
            <pc:sldMk cId="2980579717" sldId="481"/>
            <ac:graphicFrameMk id="28" creationId="{6764DB2C-763A-EB96-9DB9-374BFEE80125}"/>
          </ac:graphicFrameMkLst>
        </pc:graphicFrameChg>
        <pc:graphicFrameChg chg="add del mod">
          <ac:chgData name="Huy Pham" userId="918db3a1909f15e0" providerId="LiveId" clId="{D8D8130E-B040-4A23-9A32-6F301A92FDF1}" dt="2024-06-11T01:36:53.215" v="3802"/>
          <ac:graphicFrameMkLst>
            <pc:docMk/>
            <pc:sldMk cId="2980579717" sldId="481"/>
            <ac:graphicFrameMk id="33" creationId="{A05D825D-8AFC-50D4-35BB-2063A584A2C0}"/>
          </ac:graphicFrameMkLst>
        </pc:graphicFrameChg>
      </pc:sldChg>
      <pc:sldChg chg="addSp delSp modSp add mod delAnim modAnim">
        <pc:chgData name="Huy Pham" userId="918db3a1909f15e0" providerId="LiveId" clId="{D8D8130E-B040-4A23-9A32-6F301A92FDF1}" dt="2024-06-11T01:56:20.960" v="4219"/>
        <pc:sldMkLst>
          <pc:docMk/>
          <pc:sldMk cId="3142897970" sldId="482"/>
        </pc:sldMkLst>
        <pc:spChg chg="add mod">
          <ac:chgData name="Huy Pham" userId="918db3a1909f15e0" providerId="LiveId" clId="{D8D8130E-B040-4A23-9A32-6F301A92FDF1}" dt="2024-06-11T01:47:56.096" v="4062" actId="14100"/>
          <ac:spMkLst>
            <pc:docMk/>
            <pc:sldMk cId="3142897970" sldId="482"/>
            <ac:spMk id="19" creationId="{F787D558-5AA0-F52C-E914-FBD7E24CD9B2}"/>
          </ac:spMkLst>
        </pc:spChg>
        <pc:spChg chg="add mod">
          <ac:chgData name="Huy Pham" userId="918db3a1909f15e0" providerId="LiveId" clId="{D8D8130E-B040-4A23-9A32-6F301A92FDF1}" dt="2024-06-11T01:47:47.415" v="4061" actId="1036"/>
          <ac:spMkLst>
            <pc:docMk/>
            <pc:sldMk cId="3142897970" sldId="482"/>
            <ac:spMk id="20" creationId="{9F5826BC-7C94-4011-F5B9-173A2FE03E70}"/>
          </ac:spMkLst>
        </pc:spChg>
        <pc:spChg chg="del">
          <ac:chgData name="Huy Pham" userId="918db3a1909f15e0" providerId="LiveId" clId="{D8D8130E-B040-4A23-9A32-6F301A92FDF1}" dt="2024-06-11T01:46:27.109" v="4027" actId="478"/>
          <ac:spMkLst>
            <pc:docMk/>
            <pc:sldMk cId="3142897970" sldId="482"/>
            <ac:spMk id="21" creationId="{2585F771-C976-0A5F-FB96-AF1B56E06A58}"/>
          </ac:spMkLst>
        </pc:spChg>
        <pc:spChg chg="mod">
          <ac:chgData name="Huy Pham" userId="918db3a1909f15e0" providerId="LiveId" clId="{D8D8130E-B040-4A23-9A32-6F301A92FDF1}" dt="2024-06-11T01:48:00.241" v="4063" actId="1076"/>
          <ac:spMkLst>
            <pc:docMk/>
            <pc:sldMk cId="3142897970" sldId="482"/>
            <ac:spMk id="23" creationId="{75872D48-D57C-7F14-74A4-8792A6AE38A2}"/>
          </ac:spMkLst>
        </pc:spChg>
        <pc:spChg chg="add mod">
          <ac:chgData name="Huy Pham" userId="918db3a1909f15e0" providerId="LiveId" clId="{D8D8130E-B040-4A23-9A32-6F301A92FDF1}" dt="2024-06-11T01:48:57.145" v="4083" actId="14100"/>
          <ac:spMkLst>
            <pc:docMk/>
            <pc:sldMk cId="3142897970" sldId="482"/>
            <ac:spMk id="25" creationId="{FAEBC530-DFB8-5822-692A-2321F158E4E1}"/>
          </ac:spMkLst>
        </pc:spChg>
        <pc:spChg chg="del">
          <ac:chgData name="Huy Pham" userId="918db3a1909f15e0" providerId="LiveId" clId="{D8D8130E-B040-4A23-9A32-6F301A92FDF1}" dt="2024-06-11T01:46:27.109" v="4027" actId="478"/>
          <ac:spMkLst>
            <pc:docMk/>
            <pc:sldMk cId="3142897970" sldId="482"/>
            <ac:spMk id="27" creationId="{12CB8410-6711-B872-879B-A9001F469423}"/>
          </ac:spMkLst>
        </pc:spChg>
        <pc:spChg chg="add mod">
          <ac:chgData name="Huy Pham" userId="918db3a1909f15e0" providerId="LiveId" clId="{D8D8130E-B040-4A23-9A32-6F301A92FDF1}" dt="2024-06-11T01:50:15.144" v="4104" actId="1076"/>
          <ac:spMkLst>
            <pc:docMk/>
            <pc:sldMk cId="3142897970" sldId="482"/>
            <ac:spMk id="29" creationId="{49125DF1-83A3-DC4F-A261-B04ED45336F5}"/>
          </ac:spMkLst>
        </pc:spChg>
        <pc:spChg chg="add mod">
          <ac:chgData name="Huy Pham" userId="918db3a1909f15e0" providerId="LiveId" clId="{D8D8130E-B040-4A23-9A32-6F301A92FDF1}" dt="2024-06-11T01:49:19.301" v="4089" actId="1076"/>
          <ac:spMkLst>
            <pc:docMk/>
            <pc:sldMk cId="3142897970" sldId="482"/>
            <ac:spMk id="30" creationId="{0003C430-747C-6DA6-7451-3CF66770F8E5}"/>
          </ac:spMkLst>
        </pc:spChg>
        <pc:spChg chg="del">
          <ac:chgData name="Huy Pham" userId="918db3a1909f15e0" providerId="LiveId" clId="{D8D8130E-B040-4A23-9A32-6F301A92FDF1}" dt="2024-06-11T01:46:27.109" v="4027" actId="478"/>
          <ac:spMkLst>
            <pc:docMk/>
            <pc:sldMk cId="3142897970" sldId="482"/>
            <ac:spMk id="31" creationId="{892AE421-FC62-4020-9E3B-AED9BF2F617E}"/>
          </ac:spMkLst>
        </pc:spChg>
        <pc:spChg chg="add mod">
          <ac:chgData name="Huy Pham" userId="918db3a1909f15e0" providerId="LiveId" clId="{D8D8130E-B040-4A23-9A32-6F301A92FDF1}" dt="2024-06-11T01:50:56.776" v="4128" actId="1076"/>
          <ac:spMkLst>
            <pc:docMk/>
            <pc:sldMk cId="3142897970" sldId="482"/>
            <ac:spMk id="32" creationId="{D713282A-0707-0F1C-14D4-D12F21386766}"/>
          </ac:spMkLst>
        </pc:spChg>
        <pc:spChg chg="add mod">
          <ac:chgData name="Huy Pham" userId="918db3a1909f15e0" providerId="LiveId" clId="{D8D8130E-B040-4A23-9A32-6F301A92FDF1}" dt="2024-06-11T01:50:31.946" v="4118" actId="1035"/>
          <ac:spMkLst>
            <pc:docMk/>
            <pc:sldMk cId="3142897970" sldId="482"/>
            <ac:spMk id="33" creationId="{2E2BCEE9-EFDF-ACB8-05B6-6253BE62359C}"/>
          </ac:spMkLst>
        </pc:spChg>
        <pc:spChg chg="add mod">
          <ac:chgData name="Huy Pham" userId="918db3a1909f15e0" providerId="LiveId" clId="{D8D8130E-B040-4A23-9A32-6F301A92FDF1}" dt="2024-06-11T01:52:51.053" v="4143" actId="1076"/>
          <ac:spMkLst>
            <pc:docMk/>
            <pc:sldMk cId="3142897970" sldId="482"/>
            <ac:spMk id="36" creationId="{8DBCC3E4-F799-9C2E-56ED-B7FB90D39C25}"/>
          </ac:spMkLst>
        </pc:spChg>
        <pc:spChg chg="add mod">
          <ac:chgData name="Huy Pham" userId="918db3a1909f15e0" providerId="LiveId" clId="{D8D8130E-B040-4A23-9A32-6F301A92FDF1}" dt="2024-06-11T01:53:59.735" v="4195" actId="14100"/>
          <ac:spMkLst>
            <pc:docMk/>
            <pc:sldMk cId="3142897970" sldId="482"/>
            <ac:spMk id="37" creationId="{57AD177A-768E-A61E-05AE-29C0A4768414}"/>
          </ac:spMkLst>
        </pc:spChg>
        <pc:spChg chg="add mod">
          <ac:chgData name="Huy Pham" userId="918db3a1909f15e0" providerId="LiveId" clId="{D8D8130E-B040-4A23-9A32-6F301A92FDF1}" dt="2024-06-11T01:55:26.060" v="4207" actId="1076"/>
          <ac:spMkLst>
            <pc:docMk/>
            <pc:sldMk cId="3142897970" sldId="482"/>
            <ac:spMk id="38" creationId="{087CE926-9D6E-8FD1-FB69-D379EF20AF06}"/>
          </ac:spMkLst>
        </pc:spChg>
        <pc:spChg chg="del">
          <ac:chgData name="Huy Pham" userId="918db3a1909f15e0" providerId="LiveId" clId="{D8D8130E-B040-4A23-9A32-6F301A92FDF1}" dt="2024-06-11T01:46:27.109" v="4027" actId="478"/>
          <ac:spMkLst>
            <pc:docMk/>
            <pc:sldMk cId="3142897970" sldId="482"/>
            <ac:spMk id="40" creationId="{59848DAA-4557-FB68-5DFE-7A89F39E746A}"/>
          </ac:spMkLst>
        </pc:spChg>
        <pc:spChg chg="del">
          <ac:chgData name="Huy Pham" userId="918db3a1909f15e0" providerId="LiveId" clId="{D8D8130E-B040-4A23-9A32-6F301A92FDF1}" dt="2024-06-11T01:46:27.109" v="4027" actId="478"/>
          <ac:spMkLst>
            <pc:docMk/>
            <pc:sldMk cId="3142897970" sldId="482"/>
            <ac:spMk id="41" creationId="{E71D8D06-7415-CEC7-16E4-CB601D357455}"/>
          </ac:spMkLst>
        </pc:spChg>
        <pc:spChg chg="add mod">
          <ac:chgData name="Huy Pham" userId="918db3a1909f15e0" providerId="LiveId" clId="{D8D8130E-B040-4A23-9A32-6F301A92FDF1}" dt="2024-06-11T01:53:48.361" v="4185" actId="1076"/>
          <ac:spMkLst>
            <pc:docMk/>
            <pc:sldMk cId="3142897970" sldId="482"/>
            <ac:spMk id="42" creationId="{AE8181B4-677A-FFA6-0E7F-5FD21BF9F7F0}"/>
          </ac:spMkLst>
        </pc:spChg>
        <pc:spChg chg="del">
          <ac:chgData name="Huy Pham" userId="918db3a1909f15e0" providerId="LiveId" clId="{D8D8130E-B040-4A23-9A32-6F301A92FDF1}" dt="2024-06-11T01:46:27.109" v="4027" actId="478"/>
          <ac:spMkLst>
            <pc:docMk/>
            <pc:sldMk cId="3142897970" sldId="482"/>
            <ac:spMk id="43" creationId="{5F7B764D-BE9D-1BD6-A5F5-B48956709182}"/>
          </ac:spMkLst>
        </pc:spChg>
        <pc:spChg chg="del">
          <ac:chgData name="Huy Pham" userId="918db3a1909f15e0" providerId="LiveId" clId="{D8D8130E-B040-4A23-9A32-6F301A92FDF1}" dt="2024-06-11T01:46:27.109" v="4027" actId="478"/>
          <ac:spMkLst>
            <pc:docMk/>
            <pc:sldMk cId="3142897970" sldId="482"/>
            <ac:spMk id="44" creationId="{2153DC97-C7E0-D090-1140-1F294163C524}"/>
          </ac:spMkLst>
        </pc:spChg>
        <pc:spChg chg="del">
          <ac:chgData name="Huy Pham" userId="918db3a1909f15e0" providerId="LiveId" clId="{D8D8130E-B040-4A23-9A32-6F301A92FDF1}" dt="2024-06-11T01:46:30.156" v="4028" actId="478"/>
          <ac:spMkLst>
            <pc:docMk/>
            <pc:sldMk cId="3142897970" sldId="482"/>
            <ac:spMk id="45" creationId="{41B2E1EB-AE88-8F4B-CC57-CF7194D17D57}"/>
          </ac:spMkLst>
        </pc:spChg>
        <pc:spChg chg="del">
          <ac:chgData name="Huy Pham" userId="918db3a1909f15e0" providerId="LiveId" clId="{D8D8130E-B040-4A23-9A32-6F301A92FDF1}" dt="2024-06-11T01:46:27.109" v="4027" actId="478"/>
          <ac:spMkLst>
            <pc:docMk/>
            <pc:sldMk cId="3142897970" sldId="482"/>
            <ac:spMk id="46" creationId="{8281FD18-1A19-09DA-F359-4AE18D1015C4}"/>
          </ac:spMkLst>
        </pc:spChg>
        <pc:spChg chg="add del mod">
          <ac:chgData name="Huy Pham" userId="918db3a1909f15e0" providerId="LiveId" clId="{D8D8130E-B040-4A23-9A32-6F301A92FDF1}" dt="2024-06-11T01:55:42.977" v="4211" actId="478"/>
          <ac:spMkLst>
            <pc:docMk/>
            <pc:sldMk cId="3142897970" sldId="482"/>
            <ac:spMk id="47" creationId="{9A6137D9-A7B2-40ED-4708-97F1DF3769B3}"/>
          </ac:spMkLst>
        </pc:spChg>
        <pc:spChg chg="del">
          <ac:chgData name="Huy Pham" userId="918db3a1909f15e0" providerId="LiveId" clId="{D8D8130E-B040-4A23-9A32-6F301A92FDF1}" dt="2024-06-11T01:46:27.109" v="4027" actId="478"/>
          <ac:spMkLst>
            <pc:docMk/>
            <pc:sldMk cId="3142897970" sldId="482"/>
            <ac:spMk id="48" creationId="{71B13413-A028-C85F-2ED4-24761E5679E0}"/>
          </ac:spMkLst>
        </pc:spChg>
        <pc:spChg chg="del">
          <ac:chgData name="Huy Pham" userId="918db3a1909f15e0" providerId="LiveId" clId="{D8D8130E-B040-4A23-9A32-6F301A92FDF1}" dt="2024-06-11T01:46:27.109" v="4027" actId="478"/>
          <ac:spMkLst>
            <pc:docMk/>
            <pc:sldMk cId="3142897970" sldId="482"/>
            <ac:spMk id="53" creationId="{2169294E-72B4-2463-63A2-02AB42B28EB1}"/>
          </ac:spMkLst>
        </pc:spChg>
        <pc:spChg chg="del">
          <ac:chgData name="Huy Pham" userId="918db3a1909f15e0" providerId="LiveId" clId="{D8D8130E-B040-4A23-9A32-6F301A92FDF1}" dt="2024-06-11T01:46:27.109" v="4027" actId="478"/>
          <ac:spMkLst>
            <pc:docMk/>
            <pc:sldMk cId="3142897970" sldId="482"/>
            <ac:spMk id="55" creationId="{CFF786D2-353D-64AD-CE71-401BA485A384}"/>
          </ac:spMkLst>
        </pc:spChg>
        <pc:graphicFrameChg chg="add del mod">
          <ac:chgData name="Huy Pham" userId="918db3a1909f15e0" providerId="LiveId" clId="{D8D8130E-B040-4A23-9A32-6F301A92FDF1}" dt="2024-06-11T01:48:12.809" v="4066"/>
          <ac:graphicFrameMkLst>
            <pc:docMk/>
            <pc:sldMk cId="3142897970" sldId="482"/>
            <ac:graphicFrameMk id="22" creationId="{9357C21C-115E-B754-0D55-62E7EBC3487A}"/>
          </ac:graphicFrameMkLst>
        </pc:graphicFrameChg>
        <pc:graphicFrameChg chg="add del mod">
          <ac:chgData name="Huy Pham" userId="918db3a1909f15e0" providerId="LiveId" clId="{D8D8130E-B040-4A23-9A32-6F301A92FDF1}" dt="2024-06-11T01:48:25.660" v="4072"/>
          <ac:graphicFrameMkLst>
            <pc:docMk/>
            <pc:sldMk cId="3142897970" sldId="482"/>
            <ac:graphicFrameMk id="26" creationId="{E12D4694-193A-2CB7-48BF-F734AE23BC8F}"/>
          </ac:graphicFrameMkLst>
        </pc:graphicFrameChg>
        <pc:graphicFrameChg chg="add del mod">
          <ac:chgData name="Huy Pham" userId="918db3a1909f15e0" providerId="LiveId" clId="{D8D8130E-B040-4A23-9A32-6F301A92FDF1}" dt="2024-06-11T01:50:43.882" v="4121"/>
          <ac:graphicFrameMkLst>
            <pc:docMk/>
            <pc:sldMk cId="3142897970" sldId="482"/>
            <ac:graphicFrameMk id="34" creationId="{29090FF8-D3B2-62BB-674E-91AA68E44882}"/>
          </ac:graphicFrameMkLst>
        </pc:graphicFrameChg>
        <pc:picChg chg="del">
          <ac:chgData name="Huy Pham" userId="918db3a1909f15e0" providerId="LiveId" clId="{D8D8130E-B040-4A23-9A32-6F301A92FDF1}" dt="2024-06-11T01:46:27.109" v="4027" actId="478"/>
          <ac:picMkLst>
            <pc:docMk/>
            <pc:sldMk cId="3142897970" sldId="482"/>
            <ac:picMk id="92" creationId="{67F470A5-DAE1-72E8-D139-F51A7458E981}"/>
          </ac:picMkLst>
        </pc:picChg>
      </pc:sldChg>
      <pc:sldChg chg="add del">
        <pc:chgData name="Huy Pham" userId="918db3a1909f15e0" providerId="LiveId" clId="{D8D8130E-B040-4A23-9A32-6F301A92FDF1}" dt="2024-06-11T01:44:55.658" v="4025" actId="47"/>
        <pc:sldMkLst>
          <pc:docMk/>
          <pc:sldMk cId="3511913389" sldId="482"/>
        </pc:sldMkLst>
      </pc:sldChg>
      <pc:sldChg chg="addSp delSp modSp add mod modAnim">
        <pc:chgData name="Huy Pham" userId="918db3a1909f15e0" providerId="LiveId" clId="{D8D8130E-B040-4A23-9A32-6F301A92FDF1}" dt="2024-06-12T07:00:54.204" v="4469" actId="478"/>
        <pc:sldMkLst>
          <pc:docMk/>
          <pc:sldMk cId="1561292417" sldId="483"/>
        </pc:sldMkLst>
        <pc:spChg chg="add mod">
          <ac:chgData name="Huy Pham" userId="918db3a1909f15e0" providerId="LiveId" clId="{D8D8130E-B040-4A23-9A32-6F301A92FDF1}" dt="2024-06-11T01:59:28.655" v="4297" actId="1035"/>
          <ac:spMkLst>
            <pc:docMk/>
            <pc:sldMk cId="1561292417" sldId="483"/>
            <ac:spMk id="24" creationId="{318C7F7C-C926-3BF7-6EBB-07EB3AE9C6A3}"/>
          </ac:spMkLst>
        </pc:spChg>
        <pc:spChg chg="del">
          <ac:chgData name="Huy Pham" userId="918db3a1909f15e0" providerId="LiveId" clId="{D8D8130E-B040-4A23-9A32-6F301A92FDF1}" dt="2024-06-11T01:56:32.894" v="4221" actId="478"/>
          <ac:spMkLst>
            <pc:docMk/>
            <pc:sldMk cId="1561292417" sldId="483"/>
            <ac:spMk id="25" creationId="{FAEBC530-DFB8-5822-692A-2321F158E4E1}"/>
          </ac:spMkLst>
        </pc:spChg>
        <pc:spChg chg="add mod">
          <ac:chgData name="Huy Pham" userId="918db3a1909f15e0" providerId="LiveId" clId="{D8D8130E-B040-4A23-9A32-6F301A92FDF1}" dt="2024-06-12T06:56:11.868" v="4442" actId="20577"/>
          <ac:spMkLst>
            <pc:docMk/>
            <pc:sldMk cId="1561292417" sldId="483"/>
            <ac:spMk id="26" creationId="{AC287F2C-FFFA-BD26-D821-DA7699DF91C6}"/>
          </ac:spMkLst>
        </pc:spChg>
        <pc:spChg chg="add mod">
          <ac:chgData name="Huy Pham" userId="918db3a1909f15e0" providerId="LiveId" clId="{D8D8130E-B040-4A23-9A32-6F301A92FDF1}" dt="2024-06-12T06:56:02.355" v="4438" actId="20577"/>
          <ac:spMkLst>
            <pc:docMk/>
            <pc:sldMk cId="1561292417" sldId="483"/>
            <ac:spMk id="27" creationId="{0D402265-4165-4230-5F12-1892EF0C8066}"/>
          </ac:spMkLst>
        </pc:spChg>
        <pc:spChg chg="add mod">
          <ac:chgData name="Huy Pham" userId="918db3a1909f15e0" providerId="LiveId" clId="{D8D8130E-B040-4A23-9A32-6F301A92FDF1}" dt="2024-06-11T01:59:34.711" v="4318" actId="1035"/>
          <ac:spMkLst>
            <pc:docMk/>
            <pc:sldMk cId="1561292417" sldId="483"/>
            <ac:spMk id="28" creationId="{95D60FB1-B3DB-7833-EEDA-118196753DDB}"/>
          </ac:spMkLst>
        </pc:spChg>
        <pc:spChg chg="del">
          <ac:chgData name="Huy Pham" userId="918db3a1909f15e0" providerId="LiveId" clId="{D8D8130E-B040-4A23-9A32-6F301A92FDF1}" dt="2024-06-11T01:56:30.913" v="4220" actId="478"/>
          <ac:spMkLst>
            <pc:docMk/>
            <pc:sldMk cId="1561292417" sldId="483"/>
            <ac:spMk id="29" creationId="{49125DF1-83A3-DC4F-A261-B04ED45336F5}"/>
          </ac:spMkLst>
        </pc:spChg>
        <pc:spChg chg="add mod">
          <ac:chgData name="Huy Pham" userId="918db3a1909f15e0" providerId="LiveId" clId="{D8D8130E-B040-4A23-9A32-6F301A92FDF1}" dt="2024-06-12T06:56:19.238" v="4446" actId="20577"/>
          <ac:spMkLst>
            <pc:docMk/>
            <pc:sldMk cId="1561292417" sldId="483"/>
            <ac:spMk id="29" creationId="{C56E3A09-F33B-4F9C-41FD-5AD3C9A5C51D}"/>
          </ac:spMkLst>
        </pc:spChg>
        <pc:spChg chg="del">
          <ac:chgData name="Huy Pham" userId="918db3a1909f15e0" providerId="LiveId" clId="{D8D8130E-B040-4A23-9A32-6F301A92FDF1}" dt="2024-06-11T01:56:30.913" v="4220" actId="478"/>
          <ac:spMkLst>
            <pc:docMk/>
            <pc:sldMk cId="1561292417" sldId="483"/>
            <ac:spMk id="30" creationId="{0003C430-747C-6DA6-7451-3CF66770F8E5}"/>
          </ac:spMkLst>
        </pc:spChg>
        <pc:spChg chg="add mod">
          <ac:chgData name="Huy Pham" userId="918db3a1909f15e0" providerId="LiveId" clId="{D8D8130E-B040-4A23-9A32-6F301A92FDF1}" dt="2024-06-12T06:47:16.836" v="4370" actId="1076"/>
          <ac:spMkLst>
            <pc:docMk/>
            <pc:sldMk cId="1561292417" sldId="483"/>
            <ac:spMk id="30" creationId="{68932812-80DC-2348-E277-92E6F981BF84}"/>
          </ac:spMkLst>
        </pc:spChg>
        <pc:spChg chg="add mod">
          <ac:chgData name="Huy Pham" userId="918db3a1909f15e0" providerId="LiveId" clId="{D8D8130E-B040-4A23-9A32-6F301A92FDF1}" dt="2024-06-12T06:47:33.055" v="4379" actId="1038"/>
          <ac:spMkLst>
            <pc:docMk/>
            <pc:sldMk cId="1561292417" sldId="483"/>
            <ac:spMk id="31" creationId="{F5256D13-99D8-F0BE-F51D-411A0E723326}"/>
          </ac:spMkLst>
        </pc:spChg>
        <pc:spChg chg="del">
          <ac:chgData name="Huy Pham" userId="918db3a1909f15e0" providerId="LiveId" clId="{D8D8130E-B040-4A23-9A32-6F301A92FDF1}" dt="2024-06-11T01:56:30.913" v="4220" actId="478"/>
          <ac:spMkLst>
            <pc:docMk/>
            <pc:sldMk cId="1561292417" sldId="483"/>
            <ac:spMk id="32" creationId="{D713282A-0707-0F1C-14D4-D12F21386766}"/>
          </ac:spMkLst>
        </pc:spChg>
        <pc:spChg chg="add mod">
          <ac:chgData name="Huy Pham" userId="918db3a1909f15e0" providerId="LiveId" clId="{D8D8130E-B040-4A23-9A32-6F301A92FDF1}" dt="2024-06-12T06:48:06.986" v="4396" actId="1037"/>
          <ac:spMkLst>
            <pc:docMk/>
            <pc:sldMk cId="1561292417" sldId="483"/>
            <ac:spMk id="32" creationId="{FDAFD25E-7E54-D400-FDC5-2C9234F2B682}"/>
          </ac:spMkLst>
        </pc:spChg>
        <pc:spChg chg="del">
          <ac:chgData name="Huy Pham" userId="918db3a1909f15e0" providerId="LiveId" clId="{D8D8130E-B040-4A23-9A32-6F301A92FDF1}" dt="2024-06-11T01:56:30.913" v="4220" actId="478"/>
          <ac:spMkLst>
            <pc:docMk/>
            <pc:sldMk cId="1561292417" sldId="483"/>
            <ac:spMk id="33" creationId="{2E2BCEE9-EFDF-ACB8-05B6-6253BE62359C}"/>
          </ac:spMkLst>
        </pc:spChg>
        <pc:spChg chg="add del mod">
          <ac:chgData name="Huy Pham" userId="918db3a1909f15e0" providerId="LiveId" clId="{D8D8130E-B040-4A23-9A32-6F301A92FDF1}" dt="2024-06-12T07:00:54.204" v="4469" actId="478"/>
          <ac:spMkLst>
            <pc:docMk/>
            <pc:sldMk cId="1561292417" sldId="483"/>
            <ac:spMk id="34" creationId="{539DD6CC-3EC8-8FEA-FEE7-DD9E4145679B}"/>
          </ac:spMkLst>
        </pc:spChg>
        <pc:spChg chg="add mod">
          <ac:chgData name="Huy Pham" userId="918db3a1909f15e0" providerId="LiveId" clId="{D8D8130E-B040-4A23-9A32-6F301A92FDF1}" dt="2024-06-11T01:59:48.061" v="4332" actId="1076"/>
          <ac:spMkLst>
            <pc:docMk/>
            <pc:sldMk cId="1561292417" sldId="483"/>
            <ac:spMk id="35" creationId="{94C15F75-4E7C-B8F0-BEC2-0D9C1E30D96F}"/>
          </ac:spMkLst>
        </pc:spChg>
        <pc:spChg chg="del">
          <ac:chgData name="Huy Pham" userId="918db3a1909f15e0" providerId="LiveId" clId="{D8D8130E-B040-4A23-9A32-6F301A92FDF1}" dt="2024-06-11T01:56:30.913" v="4220" actId="478"/>
          <ac:spMkLst>
            <pc:docMk/>
            <pc:sldMk cId="1561292417" sldId="483"/>
            <ac:spMk id="36" creationId="{8DBCC3E4-F799-9C2E-56ED-B7FB90D39C25}"/>
          </ac:spMkLst>
        </pc:spChg>
        <pc:spChg chg="add mod">
          <ac:chgData name="Huy Pham" userId="918db3a1909f15e0" providerId="LiveId" clId="{D8D8130E-B040-4A23-9A32-6F301A92FDF1}" dt="2024-06-12T06:50:09.670" v="4410" actId="1076"/>
          <ac:spMkLst>
            <pc:docMk/>
            <pc:sldMk cId="1561292417" sldId="483"/>
            <ac:spMk id="36" creationId="{F08CD20F-5C1C-E9B5-97EB-486195FAB85A}"/>
          </ac:spMkLst>
        </pc:spChg>
        <pc:spChg chg="mod">
          <ac:chgData name="Huy Pham" userId="918db3a1909f15e0" providerId="LiveId" clId="{D8D8130E-B040-4A23-9A32-6F301A92FDF1}" dt="2024-06-11T01:56:41.860" v="4222" actId="1076"/>
          <ac:spMkLst>
            <pc:docMk/>
            <pc:sldMk cId="1561292417" sldId="483"/>
            <ac:spMk id="37" creationId="{57AD177A-768E-A61E-05AE-29C0A4768414}"/>
          </ac:spMkLst>
        </pc:spChg>
        <pc:spChg chg="mod">
          <ac:chgData name="Huy Pham" userId="918db3a1909f15e0" providerId="LiveId" clId="{D8D8130E-B040-4A23-9A32-6F301A92FDF1}" dt="2024-06-11T01:57:16.795" v="4230" actId="1076"/>
          <ac:spMkLst>
            <pc:docMk/>
            <pc:sldMk cId="1561292417" sldId="483"/>
            <ac:spMk id="38" creationId="{087CE926-9D6E-8FD1-FB69-D379EF20AF06}"/>
          </ac:spMkLst>
        </pc:spChg>
        <pc:spChg chg="add mod">
          <ac:chgData name="Huy Pham" userId="918db3a1909f15e0" providerId="LiveId" clId="{D8D8130E-B040-4A23-9A32-6F301A92FDF1}" dt="2024-06-12T06:47:16.836" v="4370" actId="1076"/>
          <ac:spMkLst>
            <pc:docMk/>
            <pc:sldMk cId="1561292417" sldId="483"/>
            <ac:spMk id="39" creationId="{A0830DB7-5B95-7E9A-92DC-FC32056DA028}"/>
          </ac:spMkLst>
        </pc:spChg>
        <pc:spChg chg="add mod">
          <ac:chgData name="Huy Pham" userId="918db3a1909f15e0" providerId="LiveId" clId="{D8D8130E-B040-4A23-9A32-6F301A92FDF1}" dt="2024-06-12T06:47:40.383" v="4381" actId="1076"/>
          <ac:spMkLst>
            <pc:docMk/>
            <pc:sldMk cId="1561292417" sldId="483"/>
            <ac:spMk id="40" creationId="{9D7E56AB-F8E7-3966-267D-6E544126ACD1}"/>
          </ac:spMkLst>
        </pc:spChg>
        <pc:spChg chg="add">
          <ac:chgData name="Huy Pham" userId="918db3a1909f15e0" providerId="LiveId" clId="{D8D8130E-B040-4A23-9A32-6F301A92FDF1}" dt="2024-06-11T01:58:14.657" v="4253"/>
          <ac:spMkLst>
            <pc:docMk/>
            <pc:sldMk cId="1561292417" sldId="483"/>
            <ac:spMk id="40" creationId="{DD5B6E80-AC86-9F79-6621-D9C72CEA5362}"/>
          </ac:spMkLst>
        </pc:spChg>
        <pc:spChg chg="add mod">
          <ac:chgData name="Huy Pham" userId="918db3a1909f15e0" providerId="LiveId" clId="{D8D8130E-B040-4A23-9A32-6F301A92FDF1}" dt="2024-06-12T06:48:02.337" v="4391" actId="1076"/>
          <ac:spMkLst>
            <pc:docMk/>
            <pc:sldMk cId="1561292417" sldId="483"/>
            <ac:spMk id="41" creationId="{59D53A20-5DAE-277A-D413-F37D75D63759}"/>
          </ac:spMkLst>
        </pc:spChg>
        <pc:spChg chg="mod">
          <ac:chgData name="Huy Pham" userId="918db3a1909f15e0" providerId="LiveId" clId="{D8D8130E-B040-4A23-9A32-6F301A92FDF1}" dt="2024-06-11T01:56:41.860" v="4222" actId="1076"/>
          <ac:spMkLst>
            <pc:docMk/>
            <pc:sldMk cId="1561292417" sldId="483"/>
            <ac:spMk id="42" creationId="{AE8181B4-677A-FFA6-0E7F-5FD21BF9F7F0}"/>
          </ac:spMkLst>
        </pc:spChg>
        <pc:spChg chg="add">
          <ac:chgData name="Huy Pham" userId="918db3a1909f15e0" providerId="LiveId" clId="{D8D8130E-B040-4A23-9A32-6F301A92FDF1}" dt="2024-06-11T01:58:14.657" v="4253"/>
          <ac:spMkLst>
            <pc:docMk/>
            <pc:sldMk cId="1561292417" sldId="483"/>
            <ac:spMk id="43" creationId="{ED90727E-CD99-AF18-2CB4-71ADA2FA3CBB}"/>
          </ac:spMkLst>
        </pc:spChg>
        <pc:spChg chg="add mod">
          <ac:chgData name="Huy Pham" userId="918db3a1909f15e0" providerId="LiveId" clId="{D8D8130E-B040-4A23-9A32-6F301A92FDF1}" dt="2024-06-12T06:48:15.019" v="4401" actId="20577"/>
          <ac:spMkLst>
            <pc:docMk/>
            <pc:sldMk cId="1561292417" sldId="483"/>
            <ac:spMk id="43" creationId="{F78C9F2F-56C3-B2C5-E84A-5759D82C6A1F}"/>
          </ac:spMkLst>
        </pc:spChg>
        <pc:spChg chg="add mod">
          <ac:chgData name="Huy Pham" userId="918db3a1909f15e0" providerId="LiveId" clId="{D8D8130E-B040-4A23-9A32-6F301A92FDF1}" dt="2024-06-11T02:00:07.031" v="4338" actId="1076"/>
          <ac:spMkLst>
            <pc:docMk/>
            <pc:sldMk cId="1561292417" sldId="483"/>
            <ac:spMk id="46" creationId="{2D03C1C2-03F8-54BD-786C-646E8638FF1E}"/>
          </ac:spMkLst>
        </pc:spChg>
        <pc:spChg chg="mod">
          <ac:chgData name="Huy Pham" userId="918db3a1909f15e0" providerId="LiveId" clId="{D8D8130E-B040-4A23-9A32-6F301A92FDF1}" dt="2024-06-11T01:59:22.911" v="4281" actId="1035"/>
          <ac:spMkLst>
            <pc:docMk/>
            <pc:sldMk cId="1561292417" sldId="483"/>
            <ac:spMk id="47" creationId="{9A6137D9-A7B2-40ED-4708-97F1DF3769B3}"/>
          </ac:spMkLst>
        </pc:spChg>
        <pc:spChg chg="add mod">
          <ac:chgData name="Huy Pham" userId="918db3a1909f15e0" providerId="LiveId" clId="{D8D8130E-B040-4A23-9A32-6F301A92FDF1}" dt="2024-06-11T01:59:38.110" v="4331" actId="1035"/>
          <ac:spMkLst>
            <pc:docMk/>
            <pc:sldMk cId="1561292417" sldId="483"/>
            <ac:spMk id="48" creationId="{F4F9EFA9-DD3C-7726-84C6-188238909D73}"/>
          </ac:spMkLst>
        </pc:spChg>
        <pc:spChg chg="add mod">
          <ac:chgData name="Huy Pham" userId="918db3a1909f15e0" providerId="LiveId" clId="{D8D8130E-B040-4A23-9A32-6F301A92FDF1}" dt="2024-06-11T02:00:28.771" v="4346" actId="1076"/>
          <ac:spMkLst>
            <pc:docMk/>
            <pc:sldMk cId="1561292417" sldId="483"/>
            <ac:spMk id="49" creationId="{17BA086D-7A2F-818C-C60E-4F889F4B0F71}"/>
          </ac:spMkLst>
        </pc:spChg>
        <pc:spChg chg="add mod">
          <ac:chgData name="Huy Pham" userId="918db3a1909f15e0" providerId="LiveId" clId="{D8D8130E-B040-4A23-9A32-6F301A92FDF1}" dt="2024-06-11T02:00:41.368" v="4355" actId="1038"/>
          <ac:spMkLst>
            <pc:docMk/>
            <pc:sldMk cId="1561292417" sldId="483"/>
            <ac:spMk id="50" creationId="{84DF23C6-3424-4A80-4A33-A43583A64887}"/>
          </ac:spMkLst>
        </pc:spChg>
        <pc:spChg chg="add mod">
          <ac:chgData name="Huy Pham" userId="918db3a1909f15e0" providerId="LiveId" clId="{D8D8130E-B040-4A23-9A32-6F301A92FDF1}" dt="2024-06-12T06:46:42.381" v="4367" actId="1076"/>
          <ac:spMkLst>
            <pc:docMk/>
            <pc:sldMk cId="1561292417" sldId="483"/>
            <ac:spMk id="54" creationId="{2477F8FF-EEFD-656C-7A35-49488531E6BD}"/>
          </ac:spMkLst>
        </pc:spChg>
        <pc:spChg chg="add mod">
          <ac:chgData name="Huy Pham" userId="918db3a1909f15e0" providerId="LiveId" clId="{D8D8130E-B040-4A23-9A32-6F301A92FDF1}" dt="2024-06-12T06:50:55.958" v="4419" actId="1076"/>
          <ac:spMkLst>
            <pc:docMk/>
            <pc:sldMk cId="1561292417" sldId="483"/>
            <ac:spMk id="57" creationId="{6A9A1207-F9B6-7DEB-DBEC-8B9435452295}"/>
          </ac:spMkLst>
        </pc:spChg>
        <pc:spChg chg="add mod">
          <ac:chgData name="Huy Pham" userId="918db3a1909f15e0" providerId="LiveId" clId="{D8D8130E-B040-4A23-9A32-6F301A92FDF1}" dt="2024-06-12T06:51:55.343" v="4432" actId="1076"/>
          <ac:spMkLst>
            <pc:docMk/>
            <pc:sldMk cId="1561292417" sldId="483"/>
            <ac:spMk id="58" creationId="{97558E28-FEDC-B15B-DD20-8B94AB9EE121}"/>
          </ac:spMkLst>
        </pc:spChg>
        <pc:graphicFrameChg chg="add del mod">
          <ac:chgData name="Huy Pham" userId="918db3a1909f15e0" providerId="LiveId" clId="{D8D8130E-B040-4A23-9A32-6F301A92FDF1}" dt="2024-06-11T01:57:30.612" v="4234"/>
          <ac:graphicFrameMkLst>
            <pc:docMk/>
            <pc:sldMk cId="1561292417" sldId="483"/>
            <ac:graphicFrameMk id="21" creationId="{9C276DDA-0286-E9F5-3AA9-EB6E4060E85D}"/>
          </ac:graphicFrameMkLst>
        </pc:graphicFrameChg>
        <pc:graphicFrameChg chg="add del mod">
          <ac:chgData name="Huy Pham" userId="918db3a1909f15e0" providerId="LiveId" clId="{D8D8130E-B040-4A23-9A32-6F301A92FDF1}" dt="2024-06-11T01:57:46.493" v="4240"/>
          <ac:graphicFrameMkLst>
            <pc:docMk/>
            <pc:sldMk cId="1561292417" sldId="483"/>
            <ac:graphicFrameMk id="26" creationId="{3A082B5C-E463-960A-6FB7-F73FF5B19FEA}"/>
          </ac:graphicFrameMkLst>
        </pc:graphicFrameChg>
        <pc:graphicFrameChg chg="add del mod">
          <ac:chgData name="Huy Pham" userId="918db3a1909f15e0" providerId="LiveId" clId="{D8D8130E-B040-4A23-9A32-6F301A92FDF1}" dt="2024-06-11T01:58:02.168" v="4246"/>
          <ac:graphicFrameMkLst>
            <pc:docMk/>
            <pc:sldMk cId="1561292417" sldId="483"/>
            <ac:graphicFrameMk id="31" creationId="{5A80631F-A9CB-0340-CD76-5B73EA6955DB}"/>
          </ac:graphicFrameMkLst>
        </pc:graphicFrameChg>
        <pc:graphicFrameChg chg="add del mod">
          <ac:chgData name="Huy Pham" userId="918db3a1909f15e0" providerId="LiveId" clId="{D8D8130E-B040-4A23-9A32-6F301A92FDF1}" dt="2024-06-11T01:58:16.010" v="4255"/>
          <ac:graphicFrameMkLst>
            <pc:docMk/>
            <pc:sldMk cId="1561292417" sldId="483"/>
            <ac:graphicFrameMk id="39" creationId="{E82DD49D-EB32-A662-7738-2815CC877DCE}"/>
          </ac:graphicFrameMkLst>
        </pc:graphicFrameChg>
        <pc:graphicFrameChg chg="add">
          <ac:chgData name="Huy Pham" userId="918db3a1909f15e0" providerId="LiveId" clId="{D8D8130E-B040-4A23-9A32-6F301A92FDF1}" dt="2024-06-11T01:58:14.657" v="4253"/>
          <ac:graphicFrameMkLst>
            <pc:docMk/>
            <pc:sldMk cId="1561292417" sldId="483"/>
            <ac:graphicFrameMk id="41" creationId="{6B6B03B1-2CBC-86BA-2C92-5BD652875411}"/>
          </ac:graphicFrameMkLst>
        </pc:graphicFrameChg>
        <pc:graphicFrameChg chg="add del mod">
          <ac:chgData name="Huy Pham" userId="918db3a1909f15e0" providerId="LiveId" clId="{D8D8130E-B040-4A23-9A32-6F301A92FDF1}" dt="2024-06-11T01:58:27.989" v="4258"/>
          <ac:graphicFrameMkLst>
            <pc:docMk/>
            <pc:sldMk cId="1561292417" sldId="483"/>
            <ac:graphicFrameMk id="44" creationId="{BFB1649D-CE17-6AC2-6600-594204CA2200}"/>
          </ac:graphicFrameMkLst>
        </pc:graphicFrameChg>
        <pc:graphicFrameChg chg="add del mod">
          <ac:chgData name="Huy Pham" userId="918db3a1909f15e0" providerId="LiveId" clId="{D8D8130E-B040-4A23-9A32-6F301A92FDF1}" dt="2024-06-11T02:01:03.128" v="4360"/>
          <ac:graphicFrameMkLst>
            <pc:docMk/>
            <pc:sldMk cId="1561292417" sldId="483"/>
            <ac:graphicFrameMk id="52" creationId="{1AE26A1E-89A9-025E-9C82-81CE444F7786}"/>
          </ac:graphicFrameMkLst>
        </pc:graphicFrameChg>
        <pc:picChg chg="add del mod">
          <ac:chgData name="Huy Pham" userId="918db3a1909f15e0" providerId="LiveId" clId="{D8D8130E-B040-4A23-9A32-6F301A92FDF1}" dt="2024-06-12T06:56:25.798" v="4447" actId="478"/>
          <ac:picMkLst>
            <pc:docMk/>
            <pc:sldMk cId="1561292417" sldId="483"/>
            <ac:picMk id="51" creationId="{0C759DCC-F31C-D05A-133E-353AB9B87508}"/>
          </ac:picMkLst>
        </pc:picChg>
        <pc:cxnChg chg="add mod">
          <ac:chgData name="Huy Pham" userId="918db3a1909f15e0" providerId="LiveId" clId="{D8D8130E-B040-4A23-9A32-6F301A92FDF1}" dt="2024-06-12T06:47:16.836" v="4370" actId="1076"/>
          <ac:cxnSpMkLst>
            <pc:docMk/>
            <pc:sldMk cId="1561292417" sldId="483"/>
            <ac:cxnSpMk id="21" creationId="{84F5AF19-762A-1B19-8372-E827F2B1849C}"/>
          </ac:cxnSpMkLst>
        </pc:cxnChg>
        <pc:cxnChg chg="add mod">
          <ac:chgData name="Huy Pham" userId="918db3a1909f15e0" providerId="LiveId" clId="{D8D8130E-B040-4A23-9A32-6F301A92FDF1}" dt="2024-06-12T06:47:16.836" v="4370" actId="1076"/>
          <ac:cxnSpMkLst>
            <pc:docMk/>
            <pc:sldMk cId="1561292417" sldId="483"/>
            <ac:cxnSpMk id="22" creationId="{B5F46D6F-9E8B-741E-5685-A63BCC92C724}"/>
          </ac:cxnSpMkLst>
        </pc:cxnChg>
        <pc:cxnChg chg="add mod">
          <ac:chgData name="Huy Pham" userId="918db3a1909f15e0" providerId="LiveId" clId="{D8D8130E-B040-4A23-9A32-6F301A92FDF1}" dt="2024-06-12T06:48:24.586" v="4402" actId="14100"/>
          <ac:cxnSpMkLst>
            <pc:docMk/>
            <pc:sldMk cId="1561292417" sldId="483"/>
            <ac:cxnSpMk id="25" creationId="{FE97E1B6-BEF3-49A6-253E-407CE898CA6B}"/>
          </ac:cxnSpMkLst>
        </pc:cxnChg>
        <pc:cxnChg chg="add mod">
          <ac:chgData name="Huy Pham" userId="918db3a1909f15e0" providerId="LiveId" clId="{D8D8130E-B040-4A23-9A32-6F301A92FDF1}" dt="2024-06-12T06:52:03.419" v="4434" actId="14100"/>
          <ac:cxnSpMkLst>
            <pc:docMk/>
            <pc:sldMk cId="1561292417" sldId="483"/>
            <ac:cxnSpMk id="33" creationId="{43522B51-1351-B8F0-80A9-42DB0916C5F6}"/>
          </ac:cxnSpMkLst>
        </pc:cxnChg>
        <pc:cxnChg chg="add mod">
          <ac:chgData name="Huy Pham" userId="918db3a1909f15e0" providerId="LiveId" clId="{D8D8130E-B040-4A23-9A32-6F301A92FDF1}" dt="2024-06-12T06:52:14.227" v="4436" actId="14100"/>
          <ac:cxnSpMkLst>
            <pc:docMk/>
            <pc:sldMk cId="1561292417" sldId="483"/>
            <ac:cxnSpMk id="52" creationId="{FF64C923-06DD-0F66-F234-FD2E267AE95A}"/>
          </ac:cxnSpMkLst>
        </pc:cxnChg>
      </pc:sldChg>
      <pc:sldChg chg="addSp delSp modSp add mod delAnim">
        <pc:chgData name="Huy Pham" userId="918db3a1909f15e0" providerId="LiveId" clId="{D8D8130E-B040-4A23-9A32-6F301A92FDF1}" dt="2024-06-12T07:03:49.480" v="4513" actId="1076"/>
        <pc:sldMkLst>
          <pc:docMk/>
          <pc:sldMk cId="121014889" sldId="484"/>
        </pc:sldMkLst>
        <pc:spChg chg="mod">
          <ac:chgData name="Huy Pham" userId="918db3a1909f15e0" providerId="LiveId" clId="{D8D8130E-B040-4A23-9A32-6F301A92FDF1}" dt="2024-06-12T07:03:26.119" v="4508" actId="14100"/>
          <ac:spMkLst>
            <pc:docMk/>
            <pc:sldMk cId="121014889" sldId="484"/>
            <ac:spMk id="19" creationId="{F787D558-5AA0-F52C-E914-FBD7E24CD9B2}"/>
          </ac:spMkLst>
        </pc:spChg>
        <pc:spChg chg="del">
          <ac:chgData name="Huy Pham" userId="918db3a1909f15e0" providerId="LiveId" clId="{D8D8130E-B040-4A23-9A32-6F301A92FDF1}" dt="2024-06-12T07:02:01.235" v="4472" actId="478"/>
          <ac:spMkLst>
            <pc:docMk/>
            <pc:sldMk cId="121014889" sldId="484"/>
            <ac:spMk id="20" creationId="{9F5826BC-7C94-4011-F5B9-173A2FE03E70}"/>
          </ac:spMkLst>
        </pc:spChg>
        <pc:spChg chg="mod">
          <ac:chgData name="Huy Pham" userId="918db3a1909f15e0" providerId="LiveId" clId="{D8D8130E-B040-4A23-9A32-6F301A92FDF1}" dt="2024-06-12T07:03:49.480" v="4513" actId="1076"/>
          <ac:spMkLst>
            <pc:docMk/>
            <pc:sldMk cId="121014889" sldId="484"/>
            <ac:spMk id="23" creationId="{75872D48-D57C-7F14-74A4-8792A6AE38A2}"/>
          </ac:spMkLst>
        </pc:spChg>
        <pc:spChg chg="add mod">
          <ac:chgData name="Huy Pham" userId="918db3a1909f15e0" providerId="LiveId" clId="{D8D8130E-B040-4A23-9A32-6F301A92FDF1}" dt="2024-06-12T07:03:44.094" v="4512" actId="20577"/>
          <ac:spMkLst>
            <pc:docMk/>
            <pc:sldMk cId="121014889" sldId="484"/>
            <ac:spMk id="24" creationId="{3AF24A12-A5D7-52C7-F12A-2566C025E403}"/>
          </ac:spMkLst>
        </pc:spChg>
        <pc:spChg chg="del">
          <ac:chgData name="Huy Pham" userId="918db3a1909f15e0" providerId="LiveId" clId="{D8D8130E-B040-4A23-9A32-6F301A92FDF1}" dt="2024-06-12T07:01:42.827" v="4471" actId="478"/>
          <ac:spMkLst>
            <pc:docMk/>
            <pc:sldMk cId="121014889" sldId="484"/>
            <ac:spMk id="25" creationId="{FAEBC530-DFB8-5822-692A-2321F158E4E1}"/>
          </ac:spMkLst>
        </pc:spChg>
        <pc:spChg chg="del">
          <ac:chgData name="Huy Pham" userId="918db3a1909f15e0" providerId="LiveId" clId="{D8D8130E-B040-4A23-9A32-6F301A92FDF1}" dt="2024-06-12T07:01:42.827" v="4471" actId="478"/>
          <ac:spMkLst>
            <pc:docMk/>
            <pc:sldMk cId="121014889" sldId="484"/>
            <ac:spMk id="29" creationId="{49125DF1-83A3-DC4F-A261-B04ED45336F5}"/>
          </ac:spMkLst>
        </pc:spChg>
        <pc:spChg chg="del">
          <ac:chgData name="Huy Pham" userId="918db3a1909f15e0" providerId="LiveId" clId="{D8D8130E-B040-4A23-9A32-6F301A92FDF1}" dt="2024-06-12T07:01:42.827" v="4471" actId="478"/>
          <ac:spMkLst>
            <pc:docMk/>
            <pc:sldMk cId="121014889" sldId="484"/>
            <ac:spMk id="30" creationId="{0003C430-747C-6DA6-7451-3CF66770F8E5}"/>
          </ac:spMkLst>
        </pc:spChg>
        <pc:spChg chg="del">
          <ac:chgData name="Huy Pham" userId="918db3a1909f15e0" providerId="LiveId" clId="{D8D8130E-B040-4A23-9A32-6F301A92FDF1}" dt="2024-06-12T07:01:42.827" v="4471" actId="478"/>
          <ac:spMkLst>
            <pc:docMk/>
            <pc:sldMk cId="121014889" sldId="484"/>
            <ac:spMk id="32" creationId="{D713282A-0707-0F1C-14D4-D12F21386766}"/>
          </ac:spMkLst>
        </pc:spChg>
        <pc:spChg chg="del">
          <ac:chgData name="Huy Pham" userId="918db3a1909f15e0" providerId="LiveId" clId="{D8D8130E-B040-4A23-9A32-6F301A92FDF1}" dt="2024-06-12T07:01:42.827" v="4471" actId="478"/>
          <ac:spMkLst>
            <pc:docMk/>
            <pc:sldMk cId="121014889" sldId="484"/>
            <ac:spMk id="33" creationId="{2E2BCEE9-EFDF-ACB8-05B6-6253BE62359C}"/>
          </ac:spMkLst>
        </pc:spChg>
        <pc:spChg chg="del">
          <ac:chgData name="Huy Pham" userId="918db3a1909f15e0" providerId="LiveId" clId="{D8D8130E-B040-4A23-9A32-6F301A92FDF1}" dt="2024-06-12T07:01:42.827" v="4471" actId="478"/>
          <ac:spMkLst>
            <pc:docMk/>
            <pc:sldMk cId="121014889" sldId="484"/>
            <ac:spMk id="36" creationId="{8DBCC3E4-F799-9C2E-56ED-B7FB90D39C25}"/>
          </ac:spMkLst>
        </pc:spChg>
        <pc:spChg chg="del">
          <ac:chgData name="Huy Pham" userId="918db3a1909f15e0" providerId="LiveId" clId="{D8D8130E-B040-4A23-9A32-6F301A92FDF1}" dt="2024-06-12T07:01:42.827" v="4471" actId="478"/>
          <ac:spMkLst>
            <pc:docMk/>
            <pc:sldMk cId="121014889" sldId="484"/>
            <ac:spMk id="37" creationId="{57AD177A-768E-A61E-05AE-29C0A4768414}"/>
          </ac:spMkLst>
        </pc:spChg>
        <pc:spChg chg="del">
          <ac:chgData name="Huy Pham" userId="918db3a1909f15e0" providerId="LiveId" clId="{D8D8130E-B040-4A23-9A32-6F301A92FDF1}" dt="2024-06-12T07:01:42.827" v="4471" actId="478"/>
          <ac:spMkLst>
            <pc:docMk/>
            <pc:sldMk cId="121014889" sldId="484"/>
            <ac:spMk id="38" creationId="{087CE926-9D6E-8FD1-FB69-D379EF20AF06}"/>
          </ac:spMkLst>
        </pc:spChg>
        <pc:spChg chg="del">
          <ac:chgData name="Huy Pham" userId="918db3a1909f15e0" providerId="LiveId" clId="{D8D8130E-B040-4A23-9A32-6F301A92FDF1}" dt="2024-06-12T07:01:42.827" v="4471" actId="478"/>
          <ac:spMkLst>
            <pc:docMk/>
            <pc:sldMk cId="121014889" sldId="484"/>
            <ac:spMk id="42" creationId="{AE8181B4-677A-FFA6-0E7F-5FD21BF9F7F0}"/>
          </ac:spMkLst>
        </pc:spChg>
        <pc:graphicFrameChg chg="add del mod">
          <ac:chgData name="Huy Pham" userId="918db3a1909f15e0" providerId="LiveId" clId="{D8D8130E-B040-4A23-9A32-6F301A92FDF1}" dt="2024-06-12T07:02:02.823" v="4475"/>
          <ac:graphicFrameMkLst>
            <pc:docMk/>
            <pc:sldMk cId="121014889" sldId="484"/>
            <ac:graphicFrameMk id="21" creationId="{4A7D3F16-3481-E70B-3C9B-FE0416C8CCAF}"/>
          </ac:graphicFrameMkLst>
        </pc:graphicFrameChg>
        <pc:graphicFrameChg chg="add del mod">
          <ac:chgData name="Huy Pham" userId="918db3a1909f15e0" providerId="LiveId" clId="{D8D8130E-B040-4A23-9A32-6F301A92FDF1}" dt="2024-06-12T07:02:18.492" v="4481"/>
          <ac:graphicFrameMkLst>
            <pc:docMk/>
            <pc:sldMk cId="121014889" sldId="484"/>
            <ac:graphicFrameMk id="26" creationId="{A8BDF068-FFDE-0AA6-D409-97E8EFC34A7B}"/>
          </ac:graphicFrameMkLst>
        </pc:graphicFrameChg>
        <pc:graphicFrameChg chg="add del mod">
          <ac:chgData name="Huy Pham" userId="918db3a1909f15e0" providerId="LiveId" clId="{D8D8130E-B040-4A23-9A32-6F301A92FDF1}" dt="2024-06-12T07:02:28.512" v="4487"/>
          <ac:graphicFrameMkLst>
            <pc:docMk/>
            <pc:sldMk cId="121014889" sldId="484"/>
            <ac:graphicFrameMk id="27" creationId="{95E8E418-E2A4-94D2-E5EB-0A11EBA26430}"/>
          </ac:graphicFrameMkLst>
        </pc:graphicFrameChg>
        <pc:graphicFrameChg chg="add del mod">
          <ac:chgData name="Huy Pham" userId="918db3a1909f15e0" providerId="LiveId" clId="{D8D8130E-B040-4A23-9A32-6F301A92FDF1}" dt="2024-06-12T07:02:35.750" v="4491"/>
          <ac:graphicFrameMkLst>
            <pc:docMk/>
            <pc:sldMk cId="121014889" sldId="484"/>
            <ac:graphicFrameMk id="28" creationId="{1A5065E2-2C13-D85C-5E13-83B6B3DBEE83}"/>
          </ac:graphicFrameMkLst>
        </pc:graphicFrameChg>
        <pc:graphicFrameChg chg="add del mod">
          <ac:chgData name="Huy Pham" userId="918db3a1909f15e0" providerId="LiveId" clId="{D8D8130E-B040-4A23-9A32-6F301A92FDF1}" dt="2024-06-12T07:02:44.235" v="4496"/>
          <ac:graphicFrameMkLst>
            <pc:docMk/>
            <pc:sldMk cId="121014889" sldId="484"/>
            <ac:graphicFrameMk id="31" creationId="{02056AC7-770A-EAEE-6CE5-23EAE3820718}"/>
          </ac:graphicFrameMkLst>
        </pc:graphicFrameChg>
      </pc:sldChg>
      <pc:sldChg chg="addSp delSp modSp add mod modAnim">
        <pc:chgData name="Huy Pham" userId="918db3a1909f15e0" providerId="LiveId" clId="{D8D8130E-B040-4A23-9A32-6F301A92FDF1}" dt="2024-06-12T07:33:00.565" v="4921"/>
        <pc:sldMkLst>
          <pc:docMk/>
          <pc:sldMk cId="820602595" sldId="485"/>
        </pc:sldMkLst>
        <pc:spChg chg="mod">
          <ac:chgData name="Huy Pham" userId="918db3a1909f15e0" providerId="LiveId" clId="{D8D8130E-B040-4A23-9A32-6F301A92FDF1}" dt="2024-06-12T07:04:30.424" v="4528" actId="14100"/>
          <ac:spMkLst>
            <pc:docMk/>
            <pc:sldMk cId="820602595" sldId="485"/>
            <ac:spMk id="19" creationId="{F787D558-5AA0-F52C-E914-FBD7E24CD9B2}"/>
          </ac:spMkLst>
        </pc:spChg>
        <pc:spChg chg="add mod">
          <ac:chgData name="Huy Pham" userId="918db3a1909f15e0" providerId="LiveId" clId="{D8D8130E-B040-4A23-9A32-6F301A92FDF1}" dt="2024-06-12T07:28:26.123" v="4808" actId="1035"/>
          <ac:spMkLst>
            <pc:docMk/>
            <pc:sldMk cId="820602595" sldId="485"/>
            <ac:spMk id="22" creationId="{650D2B24-4AAA-C8BF-5FCD-03B4ED03E22B}"/>
          </ac:spMkLst>
        </pc:spChg>
        <pc:spChg chg="mod">
          <ac:chgData name="Huy Pham" userId="918db3a1909f15e0" providerId="LiveId" clId="{D8D8130E-B040-4A23-9A32-6F301A92FDF1}" dt="2024-06-12T07:04:33.601" v="4529" actId="1076"/>
          <ac:spMkLst>
            <pc:docMk/>
            <pc:sldMk cId="820602595" sldId="485"/>
            <ac:spMk id="23" creationId="{75872D48-D57C-7F14-74A4-8792A6AE38A2}"/>
          </ac:spMkLst>
        </pc:spChg>
        <pc:spChg chg="mod">
          <ac:chgData name="Huy Pham" userId="918db3a1909f15e0" providerId="LiveId" clId="{D8D8130E-B040-4A23-9A32-6F301A92FDF1}" dt="2024-06-12T07:04:25.958" v="4527" actId="1035"/>
          <ac:spMkLst>
            <pc:docMk/>
            <pc:sldMk cId="820602595" sldId="485"/>
            <ac:spMk id="24" creationId="{3AF24A12-A5D7-52C7-F12A-2566C025E403}"/>
          </ac:spMkLst>
        </pc:spChg>
        <pc:spChg chg="add mod">
          <ac:chgData name="Huy Pham" userId="918db3a1909f15e0" providerId="LiveId" clId="{D8D8130E-B040-4A23-9A32-6F301A92FDF1}" dt="2024-06-12T07:28:53.245" v="4834" actId="1035"/>
          <ac:spMkLst>
            <pc:docMk/>
            <pc:sldMk cId="820602595" sldId="485"/>
            <ac:spMk id="27" creationId="{3D671FA4-9F38-B26D-BA7B-E5C8385EAC41}"/>
          </ac:spMkLst>
        </pc:spChg>
        <pc:spChg chg="add del mod">
          <ac:chgData name="Huy Pham" userId="918db3a1909f15e0" providerId="LiveId" clId="{D8D8130E-B040-4A23-9A32-6F301A92FDF1}" dt="2024-06-12T07:15:00.853" v="4677" actId="478"/>
          <ac:spMkLst>
            <pc:docMk/>
            <pc:sldMk cId="820602595" sldId="485"/>
            <ac:spMk id="30" creationId="{2689438C-3022-3AF5-A77A-A1985478D8D8}"/>
          </ac:spMkLst>
        </pc:spChg>
        <pc:spChg chg="add del mod">
          <ac:chgData name="Huy Pham" userId="918db3a1909f15e0" providerId="LiveId" clId="{D8D8130E-B040-4A23-9A32-6F301A92FDF1}" dt="2024-06-12T07:14:58.757" v="4675" actId="478"/>
          <ac:spMkLst>
            <pc:docMk/>
            <pc:sldMk cId="820602595" sldId="485"/>
            <ac:spMk id="33" creationId="{15EE69B6-95E3-9ECF-558D-965430CB4A9D}"/>
          </ac:spMkLst>
        </pc:spChg>
        <pc:spChg chg="add mod">
          <ac:chgData name="Huy Pham" userId="918db3a1909f15e0" providerId="LiveId" clId="{D8D8130E-B040-4A23-9A32-6F301A92FDF1}" dt="2024-06-12T07:28:53.245" v="4834" actId="1035"/>
          <ac:spMkLst>
            <pc:docMk/>
            <pc:sldMk cId="820602595" sldId="485"/>
            <ac:spMk id="34" creationId="{EAE91B03-412E-42C2-4EFF-703CD2C26A90}"/>
          </ac:spMkLst>
        </pc:spChg>
        <pc:spChg chg="add mod">
          <ac:chgData name="Huy Pham" userId="918db3a1909f15e0" providerId="LiveId" clId="{D8D8130E-B040-4A23-9A32-6F301A92FDF1}" dt="2024-06-12T07:29:04.162" v="4840" actId="1035"/>
          <ac:spMkLst>
            <pc:docMk/>
            <pc:sldMk cId="820602595" sldId="485"/>
            <ac:spMk id="35" creationId="{F1310DA0-CE4F-91F5-4D63-B91B236A10FD}"/>
          </ac:spMkLst>
        </pc:spChg>
        <pc:spChg chg="add mod">
          <ac:chgData name="Huy Pham" userId="918db3a1909f15e0" providerId="LiveId" clId="{D8D8130E-B040-4A23-9A32-6F301A92FDF1}" dt="2024-06-12T07:29:04.162" v="4840" actId="1035"/>
          <ac:spMkLst>
            <pc:docMk/>
            <pc:sldMk cId="820602595" sldId="485"/>
            <ac:spMk id="36" creationId="{23767BC8-7A10-688B-0E8F-0B0894D9B390}"/>
          </ac:spMkLst>
        </pc:spChg>
        <pc:spChg chg="add mod">
          <ac:chgData name="Huy Pham" userId="918db3a1909f15e0" providerId="LiveId" clId="{D8D8130E-B040-4A23-9A32-6F301A92FDF1}" dt="2024-06-12T07:08:46.515" v="4599" actId="571"/>
          <ac:spMkLst>
            <pc:docMk/>
            <pc:sldMk cId="820602595" sldId="485"/>
            <ac:spMk id="37" creationId="{45ABD237-2385-F69E-6FF5-9F6DF028A90A}"/>
          </ac:spMkLst>
        </pc:spChg>
        <pc:spChg chg="add del mod">
          <ac:chgData name="Huy Pham" userId="918db3a1909f15e0" providerId="LiveId" clId="{D8D8130E-B040-4A23-9A32-6F301A92FDF1}" dt="2024-06-12T07:14:59.982" v="4676" actId="478"/>
          <ac:spMkLst>
            <pc:docMk/>
            <pc:sldMk cId="820602595" sldId="485"/>
            <ac:spMk id="38" creationId="{954BBC14-E6F1-F72C-088A-99CC15394593}"/>
          </ac:spMkLst>
        </pc:spChg>
        <pc:spChg chg="add del mod">
          <ac:chgData name="Huy Pham" userId="918db3a1909f15e0" providerId="LiveId" clId="{D8D8130E-B040-4A23-9A32-6F301A92FDF1}" dt="2024-06-12T07:15:03.906" v="4678" actId="478"/>
          <ac:spMkLst>
            <pc:docMk/>
            <pc:sldMk cId="820602595" sldId="485"/>
            <ac:spMk id="41" creationId="{9DF6C38C-866B-A44E-1416-245E462658A4}"/>
          </ac:spMkLst>
        </pc:spChg>
        <pc:spChg chg="add del mod">
          <ac:chgData name="Huy Pham" userId="918db3a1909f15e0" providerId="LiveId" clId="{D8D8130E-B040-4A23-9A32-6F301A92FDF1}" dt="2024-06-12T07:14:33.352" v="4673" actId="478"/>
          <ac:spMkLst>
            <pc:docMk/>
            <pc:sldMk cId="820602595" sldId="485"/>
            <ac:spMk id="44" creationId="{770379A3-6705-AA07-85FB-BD9834F79D87}"/>
          </ac:spMkLst>
        </pc:spChg>
        <pc:spChg chg="add mod">
          <ac:chgData name="Huy Pham" userId="918db3a1909f15e0" providerId="LiveId" clId="{D8D8130E-B040-4A23-9A32-6F301A92FDF1}" dt="2024-06-12T07:31:24.964" v="4905" actId="1076"/>
          <ac:spMkLst>
            <pc:docMk/>
            <pc:sldMk cId="820602595" sldId="485"/>
            <ac:spMk id="48" creationId="{69A1E341-ACCE-4F55-8004-A7341E683CCD}"/>
          </ac:spMkLst>
        </pc:spChg>
        <pc:spChg chg="add mod">
          <ac:chgData name="Huy Pham" userId="918db3a1909f15e0" providerId="LiveId" clId="{D8D8130E-B040-4A23-9A32-6F301A92FDF1}" dt="2024-06-12T07:31:24.964" v="4905" actId="1076"/>
          <ac:spMkLst>
            <pc:docMk/>
            <pc:sldMk cId="820602595" sldId="485"/>
            <ac:spMk id="49" creationId="{83120A2F-C121-3AF6-79DA-C2786D90F219}"/>
          </ac:spMkLst>
        </pc:spChg>
        <pc:spChg chg="add mod">
          <ac:chgData name="Huy Pham" userId="918db3a1909f15e0" providerId="LiveId" clId="{D8D8130E-B040-4A23-9A32-6F301A92FDF1}" dt="2024-06-12T07:31:24.964" v="4905" actId="1076"/>
          <ac:spMkLst>
            <pc:docMk/>
            <pc:sldMk cId="820602595" sldId="485"/>
            <ac:spMk id="50" creationId="{E4EF0391-FC32-8131-0B3E-76BC890CC986}"/>
          </ac:spMkLst>
        </pc:spChg>
        <pc:spChg chg="add mod">
          <ac:chgData name="Huy Pham" userId="918db3a1909f15e0" providerId="LiveId" clId="{D8D8130E-B040-4A23-9A32-6F301A92FDF1}" dt="2024-06-12T07:31:24.964" v="4905" actId="1076"/>
          <ac:spMkLst>
            <pc:docMk/>
            <pc:sldMk cId="820602595" sldId="485"/>
            <ac:spMk id="51" creationId="{27378D04-DE45-01F7-C4CF-E7E6A3166656}"/>
          </ac:spMkLst>
        </pc:spChg>
        <pc:spChg chg="add mod">
          <ac:chgData name="Huy Pham" userId="918db3a1909f15e0" providerId="LiveId" clId="{D8D8130E-B040-4A23-9A32-6F301A92FDF1}" dt="2024-06-12T07:31:24.964" v="4905" actId="1076"/>
          <ac:spMkLst>
            <pc:docMk/>
            <pc:sldMk cId="820602595" sldId="485"/>
            <ac:spMk id="52" creationId="{F0E697DD-6F9C-669A-A7D2-D83335494BEE}"/>
          </ac:spMkLst>
        </pc:spChg>
        <pc:spChg chg="add mod">
          <ac:chgData name="Huy Pham" userId="918db3a1909f15e0" providerId="LiveId" clId="{D8D8130E-B040-4A23-9A32-6F301A92FDF1}" dt="2024-06-12T07:31:24.964" v="4905" actId="1076"/>
          <ac:spMkLst>
            <pc:docMk/>
            <pc:sldMk cId="820602595" sldId="485"/>
            <ac:spMk id="53" creationId="{2B3C4C93-D9D7-1F20-2D6B-680687210ADF}"/>
          </ac:spMkLst>
        </pc:spChg>
        <pc:spChg chg="add mod">
          <ac:chgData name="Huy Pham" userId="918db3a1909f15e0" providerId="LiveId" clId="{D8D8130E-B040-4A23-9A32-6F301A92FDF1}" dt="2024-06-12T07:31:24.964" v="4905" actId="1076"/>
          <ac:spMkLst>
            <pc:docMk/>
            <pc:sldMk cId="820602595" sldId="485"/>
            <ac:spMk id="55" creationId="{918AD8B3-2EA4-0883-D9A2-7A58714E0805}"/>
          </ac:spMkLst>
        </pc:spChg>
        <pc:spChg chg="add mod">
          <ac:chgData name="Huy Pham" userId="918db3a1909f15e0" providerId="LiveId" clId="{D8D8130E-B040-4A23-9A32-6F301A92FDF1}" dt="2024-06-12T07:31:24.964" v="4905" actId="1076"/>
          <ac:spMkLst>
            <pc:docMk/>
            <pc:sldMk cId="820602595" sldId="485"/>
            <ac:spMk id="56" creationId="{821BC30E-F549-B023-CD1A-B874C0ED348A}"/>
          </ac:spMkLst>
        </pc:spChg>
        <pc:spChg chg="add mod">
          <ac:chgData name="Huy Pham" userId="918db3a1909f15e0" providerId="LiveId" clId="{D8D8130E-B040-4A23-9A32-6F301A92FDF1}" dt="2024-06-12T07:31:24.964" v="4905" actId="1076"/>
          <ac:spMkLst>
            <pc:docMk/>
            <pc:sldMk cId="820602595" sldId="485"/>
            <ac:spMk id="57" creationId="{09E26576-78F5-8AE5-6D35-A8F5844938D6}"/>
          </ac:spMkLst>
        </pc:spChg>
        <pc:spChg chg="add mod">
          <ac:chgData name="Huy Pham" userId="918db3a1909f15e0" providerId="LiveId" clId="{D8D8130E-B040-4A23-9A32-6F301A92FDF1}" dt="2024-06-12T07:31:24.964" v="4905" actId="1076"/>
          <ac:spMkLst>
            <pc:docMk/>
            <pc:sldMk cId="820602595" sldId="485"/>
            <ac:spMk id="58" creationId="{73802CBE-98B1-49F1-32F0-0358E672192D}"/>
          </ac:spMkLst>
        </pc:spChg>
        <pc:spChg chg="add mod">
          <ac:chgData name="Huy Pham" userId="918db3a1909f15e0" providerId="LiveId" clId="{D8D8130E-B040-4A23-9A32-6F301A92FDF1}" dt="2024-06-12T07:31:24.964" v="4905" actId="1076"/>
          <ac:spMkLst>
            <pc:docMk/>
            <pc:sldMk cId="820602595" sldId="485"/>
            <ac:spMk id="59" creationId="{EF718865-72A8-C5ED-65E7-0881DC0A4452}"/>
          </ac:spMkLst>
        </pc:spChg>
        <pc:spChg chg="add mod">
          <ac:chgData name="Huy Pham" userId="918db3a1909f15e0" providerId="LiveId" clId="{D8D8130E-B040-4A23-9A32-6F301A92FDF1}" dt="2024-06-12T07:31:24.964" v="4905" actId="1076"/>
          <ac:spMkLst>
            <pc:docMk/>
            <pc:sldMk cId="820602595" sldId="485"/>
            <ac:spMk id="61" creationId="{DA132779-7A52-84D8-BBB4-8D1809241267}"/>
          </ac:spMkLst>
        </pc:spChg>
        <pc:spChg chg="add mod">
          <ac:chgData name="Huy Pham" userId="918db3a1909f15e0" providerId="LiveId" clId="{D8D8130E-B040-4A23-9A32-6F301A92FDF1}" dt="2024-06-12T07:31:24.964" v="4905" actId="1076"/>
          <ac:spMkLst>
            <pc:docMk/>
            <pc:sldMk cId="820602595" sldId="485"/>
            <ac:spMk id="62" creationId="{CEB0C187-C20C-5E45-CCF3-F093CCEEB2E8}"/>
          </ac:spMkLst>
        </pc:spChg>
        <pc:spChg chg="add mod">
          <ac:chgData name="Huy Pham" userId="918db3a1909f15e0" providerId="LiveId" clId="{D8D8130E-B040-4A23-9A32-6F301A92FDF1}" dt="2024-06-12T07:29:07.165" v="4846" actId="1035"/>
          <ac:spMkLst>
            <pc:docMk/>
            <pc:sldMk cId="820602595" sldId="485"/>
            <ac:spMk id="76" creationId="{81B77886-5AE2-55EE-8ECE-59F5EF50B29B}"/>
          </ac:spMkLst>
        </pc:spChg>
        <pc:spChg chg="add mod">
          <ac:chgData name="Huy Pham" userId="918db3a1909f15e0" providerId="LiveId" clId="{D8D8130E-B040-4A23-9A32-6F301A92FDF1}" dt="2024-06-12T07:29:17.762" v="4872" actId="1035"/>
          <ac:spMkLst>
            <pc:docMk/>
            <pc:sldMk cId="820602595" sldId="485"/>
            <ac:spMk id="77" creationId="{11092958-DAEA-A933-B72C-FE93FEBB1354}"/>
          </ac:spMkLst>
        </pc:spChg>
        <pc:spChg chg="add mod">
          <ac:chgData name="Huy Pham" userId="918db3a1909f15e0" providerId="LiveId" clId="{D8D8130E-B040-4A23-9A32-6F301A92FDF1}" dt="2024-06-12T07:29:19.756" v="4874" actId="1035"/>
          <ac:spMkLst>
            <pc:docMk/>
            <pc:sldMk cId="820602595" sldId="485"/>
            <ac:spMk id="78" creationId="{82F56458-FE59-A7C0-4301-F381088E3576}"/>
          </ac:spMkLst>
        </pc:spChg>
        <pc:spChg chg="add mod">
          <ac:chgData name="Huy Pham" userId="918db3a1909f15e0" providerId="LiveId" clId="{D8D8130E-B040-4A23-9A32-6F301A92FDF1}" dt="2024-06-12T07:29:27.091" v="4896" actId="1037"/>
          <ac:spMkLst>
            <pc:docMk/>
            <pc:sldMk cId="820602595" sldId="485"/>
            <ac:spMk id="79" creationId="{7D04E412-FF35-08FA-6676-30E3735FE806}"/>
          </ac:spMkLst>
        </pc:spChg>
        <pc:graphicFrameChg chg="add del mod">
          <ac:chgData name="Huy Pham" userId="918db3a1909f15e0" providerId="LiveId" clId="{D8D8130E-B040-4A23-9A32-6F301A92FDF1}" dt="2024-06-12T07:05:01.331" v="4532"/>
          <ac:graphicFrameMkLst>
            <pc:docMk/>
            <pc:sldMk cId="820602595" sldId="485"/>
            <ac:graphicFrameMk id="20" creationId="{A4CD9357-D686-BE0E-FC9A-E047DC615B0F}"/>
          </ac:graphicFrameMkLst>
        </pc:graphicFrameChg>
        <pc:graphicFrameChg chg="add del mod">
          <ac:chgData name="Huy Pham" userId="918db3a1909f15e0" providerId="LiveId" clId="{D8D8130E-B040-4A23-9A32-6F301A92FDF1}" dt="2024-06-12T07:05:17.910" v="4537"/>
          <ac:graphicFrameMkLst>
            <pc:docMk/>
            <pc:sldMk cId="820602595" sldId="485"/>
            <ac:graphicFrameMk id="25" creationId="{DECC9EBD-CEC2-A33E-466F-E9C7798C6E5E}"/>
          </ac:graphicFrameMkLst>
        </pc:graphicFrameChg>
        <pc:graphicFrameChg chg="add del mod">
          <ac:chgData name="Huy Pham" userId="918db3a1909f15e0" providerId="LiveId" clId="{D8D8130E-B040-4A23-9A32-6F301A92FDF1}" dt="2024-06-12T07:05:26.088" v="4543"/>
          <ac:graphicFrameMkLst>
            <pc:docMk/>
            <pc:sldMk cId="820602595" sldId="485"/>
            <ac:graphicFrameMk id="28" creationId="{96759A1D-9CB7-F1DB-705E-42853765F0D8}"/>
          </ac:graphicFrameMkLst>
        </pc:graphicFrameChg>
        <pc:graphicFrameChg chg="add del mod">
          <ac:chgData name="Huy Pham" userId="918db3a1909f15e0" providerId="LiveId" clId="{D8D8130E-B040-4A23-9A32-6F301A92FDF1}" dt="2024-06-12T07:05:38.161" v="4549"/>
          <ac:graphicFrameMkLst>
            <pc:docMk/>
            <pc:sldMk cId="820602595" sldId="485"/>
            <ac:graphicFrameMk id="31" creationId="{A92CA298-14E9-0607-E090-E43F7AF622E3}"/>
          </ac:graphicFrameMkLst>
        </pc:graphicFrameChg>
        <pc:graphicFrameChg chg="add del mod">
          <ac:chgData name="Huy Pham" userId="918db3a1909f15e0" providerId="LiveId" clId="{D8D8130E-B040-4A23-9A32-6F301A92FDF1}" dt="2024-06-12T07:12:29.760" v="4646"/>
          <ac:graphicFrameMkLst>
            <pc:docMk/>
            <pc:sldMk cId="820602595" sldId="485"/>
            <ac:graphicFrameMk id="39" creationId="{5A49787C-A0FC-41D7-3596-88BB6BA02724}"/>
          </ac:graphicFrameMkLst>
        </pc:graphicFrameChg>
        <pc:graphicFrameChg chg="add del mod">
          <ac:chgData name="Huy Pham" userId="918db3a1909f15e0" providerId="LiveId" clId="{D8D8130E-B040-4A23-9A32-6F301A92FDF1}" dt="2024-06-12T07:12:40.251" v="4652"/>
          <ac:graphicFrameMkLst>
            <pc:docMk/>
            <pc:sldMk cId="820602595" sldId="485"/>
            <ac:graphicFrameMk id="42" creationId="{57B7DFD3-707E-24E6-3AB8-865E4CEDB206}"/>
          </ac:graphicFrameMkLst>
        </pc:graphicFrameChg>
        <pc:picChg chg="add del mod">
          <ac:chgData name="Huy Pham" userId="918db3a1909f15e0" providerId="LiveId" clId="{D8D8130E-B040-4A23-9A32-6F301A92FDF1}" dt="2024-06-12T07:18:33.323" v="4752" actId="478"/>
          <ac:picMkLst>
            <pc:docMk/>
            <pc:sldMk cId="820602595" sldId="485"/>
            <ac:picMk id="63" creationId="{DF6A3561-C63D-3DA9-5FB7-E167CDDC7BCE}"/>
          </ac:picMkLst>
        </pc:picChg>
        <pc:cxnChg chg="add mod">
          <ac:chgData name="Huy Pham" userId="918db3a1909f15e0" providerId="LiveId" clId="{D8D8130E-B040-4A23-9A32-6F301A92FDF1}" dt="2024-06-12T07:31:24.964" v="4905" actId="1076"/>
          <ac:cxnSpMkLst>
            <pc:docMk/>
            <pc:sldMk cId="820602595" sldId="485"/>
            <ac:cxnSpMk id="45" creationId="{CCF7623A-E159-1869-D496-962DC1FF847C}"/>
          </ac:cxnSpMkLst>
        </pc:cxnChg>
        <pc:cxnChg chg="add mod">
          <ac:chgData name="Huy Pham" userId="918db3a1909f15e0" providerId="LiveId" clId="{D8D8130E-B040-4A23-9A32-6F301A92FDF1}" dt="2024-06-12T07:31:24.964" v="4905" actId="1076"/>
          <ac:cxnSpMkLst>
            <pc:docMk/>
            <pc:sldMk cId="820602595" sldId="485"/>
            <ac:cxnSpMk id="46" creationId="{6632B155-76AD-4994-FE3D-CEA2F10E3EA4}"/>
          </ac:cxnSpMkLst>
        </pc:cxnChg>
        <pc:cxnChg chg="add mod">
          <ac:chgData name="Huy Pham" userId="918db3a1909f15e0" providerId="LiveId" clId="{D8D8130E-B040-4A23-9A32-6F301A92FDF1}" dt="2024-06-12T07:31:24.964" v="4905" actId="1076"/>
          <ac:cxnSpMkLst>
            <pc:docMk/>
            <pc:sldMk cId="820602595" sldId="485"/>
            <ac:cxnSpMk id="47" creationId="{BC656B08-7621-80B5-B297-C3B5700A5EDA}"/>
          </ac:cxnSpMkLst>
        </pc:cxnChg>
        <pc:cxnChg chg="add mod">
          <ac:chgData name="Huy Pham" userId="918db3a1909f15e0" providerId="LiveId" clId="{D8D8130E-B040-4A23-9A32-6F301A92FDF1}" dt="2024-06-12T07:31:24.964" v="4905" actId="1076"/>
          <ac:cxnSpMkLst>
            <pc:docMk/>
            <pc:sldMk cId="820602595" sldId="485"/>
            <ac:cxnSpMk id="54" creationId="{F23C0161-546F-2178-0FDA-0F1C0E14CEC0}"/>
          </ac:cxnSpMkLst>
        </pc:cxnChg>
        <pc:cxnChg chg="add mod">
          <ac:chgData name="Huy Pham" userId="918db3a1909f15e0" providerId="LiveId" clId="{D8D8130E-B040-4A23-9A32-6F301A92FDF1}" dt="2024-06-12T07:31:24.964" v="4905" actId="1076"/>
          <ac:cxnSpMkLst>
            <pc:docMk/>
            <pc:sldMk cId="820602595" sldId="485"/>
            <ac:cxnSpMk id="60" creationId="{C0DCE0B3-79AC-FC4D-FB14-4CCB342099C3}"/>
          </ac:cxnSpMkLst>
        </pc:cxnChg>
      </pc:sldChg>
      <pc:sldChg chg="addSp delSp modSp add mod modAnim">
        <pc:chgData name="Huy Pham" userId="918db3a1909f15e0" providerId="LiveId" clId="{D8D8130E-B040-4A23-9A32-6F301A92FDF1}" dt="2024-06-12T08:10:08.149" v="5523"/>
        <pc:sldMkLst>
          <pc:docMk/>
          <pc:sldMk cId="3004554921" sldId="486"/>
        </pc:sldMkLst>
        <pc:spChg chg="del">
          <ac:chgData name="Huy Pham" userId="918db3a1909f15e0" providerId="LiveId" clId="{D8D8130E-B040-4A23-9A32-6F301A92FDF1}" dt="2024-06-12T07:34:17.208" v="4924" actId="478"/>
          <ac:spMkLst>
            <pc:docMk/>
            <pc:sldMk cId="3004554921" sldId="486"/>
            <ac:spMk id="19" creationId="{F787D558-5AA0-F52C-E914-FBD7E24CD9B2}"/>
          </ac:spMkLst>
        </pc:spChg>
        <pc:spChg chg="del">
          <ac:chgData name="Huy Pham" userId="918db3a1909f15e0" providerId="LiveId" clId="{D8D8130E-B040-4A23-9A32-6F301A92FDF1}" dt="2024-06-12T07:34:12.331" v="4922" actId="478"/>
          <ac:spMkLst>
            <pc:docMk/>
            <pc:sldMk cId="3004554921" sldId="486"/>
            <ac:spMk id="22" creationId="{650D2B24-4AAA-C8BF-5FCD-03B4ED03E22B}"/>
          </ac:spMkLst>
        </pc:spChg>
        <pc:spChg chg="del">
          <ac:chgData name="Huy Pham" userId="918db3a1909f15e0" providerId="LiveId" clId="{D8D8130E-B040-4A23-9A32-6F301A92FDF1}" dt="2024-06-12T07:34:12.331" v="4922" actId="478"/>
          <ac:spMkLst>
            <pc:docMk/>
            <pc:sldMk cId="3004554921" sldId="486"/>
            <ac:spMk id="23" creationId="{75872D48-D57C-7F14-74A4-8792A6AE38A2}"/>
          </ac:spMkLst>
        </pc:spChg>
        <pc:spChg chg="del">
          <ac:chgData name="Huy Pham" userId="918db3a1909f15e0" providerId="LiveId" clId="{D8D8130E-B040-4A23-9A32-6F301A92FDF1}" dt="2024-06-12T07:34:14.847" v="4923" actId="478"/>
          <ac:spMkLst>
            <pc:docMk/>
            <pc:sldMk cId="3004554921" sldId="486"/>
            <ac:spMk id="24" creationId="{3AF24A12-A5D7-52C7-F12A-2566C025E403}"/>
          </ac:spMkLst>
        </pc:spChg>
        <pc:spChg chg="add mod">
          <ac:chgData name="Huy Pham" userId="918db3a1909f15e0" providerId="LiveId" clId="{D8D8130E-B040-4A23-9A32-6F301A92FDF1}" dt="2024-06-12T07:34:38.210" v="4926" actId="1076"/>
          <ac:spMkLst>
            <pc:docMk/>
            <pc:sldMk cId="3004554921" sldId="486"/>
            <ac:spMk id="26" creationId="{574241E3-70A1-2A8D-4EF9-D15AC0FB8F43}"/>
          </ac:spMkLst>
        </pc:spChg>
        <pc:spChg chg="del">
          <ac:chgData name="Huy Pham" userId="918db3a1909f15e0" providerId="LiveId" clId="{D8D8130E-B040-4A23-9A32-6F301A92FDF1}" dt="2024-06-12T07:34:12.331" v="4922" actId="478"/>
          <ac:spMkLst>
            <pc:docMk/>
            <pc:sldMk cId="3004554921" sldId="486"/>
            <ac:spMk id="27" creationId="{3D671FA4-9F38-B26D-BA7B-E5C8385EAC41}"/>
          </ac:spMkLst>
        </pc:spChg>
        <pc:spChg chg="add mod">
          <ac:chgData name="Huy Pham" userId="918db3a1909f15e0" providerId="LiveId" clId="{D8D8130E-B040-4A23-9A32-6F301A92FDF1}" dt="2024-06-12T07:34:38.210" v="4926" actId="1076"/>
          <ac:spMkLst>
            <pc:docMk/>
            <pc:sldMk cId="3004554921" sldId="486"/>
            <ac:spMk id="28" creationId="{489CF7A7-D14A-DE89-CA13-A3B1BDF3156F}"/>
          </ac:spMkLst>
        </pc:spChg>
        <pc:spChg chg="add mod">
          <ac:chgData name="Huy Pham" userId="918db3a1909f15e0" providerId="LiveId" clId="{D8D8130E-B040-4A23-9A32-6F301A92FDF1}" dt="2024-06-12T07:34:38.210" v="4926" actId="1076"/>
          <ac:spMkLst>
            <pc:docMk/>
            <pc:sldMk cId="3004554921" sldId="486"/>
            <ac:spMk id="29" creationId="{F68002C9-9497-39B3-28E8-7BB02701A513}"/>
          </ac:spMkLst>
        </pc:spChg>
        <pc:spChg chg="del">
          <ac:chgData name="Huy Pham" userId="918db3a1909f15e0" providerId="LiveId" clId="{D8D8130E-B040-4A23-9A32-6F301A92FDF1}" dt="2024-06-12T07:34:12.331" v="4922" actId="478"/>
          <ac:spMkLst>
            <pc:docMk/>
            <pc:sldMk cId="3004554921" sldId="486"/>
            <ac:spMk id="30" creationId="{2689438C-3022-3AF5-A77A-A1985478D8D8}"/>
          </ac:spMkLst>
        </pc:spChg>
        <pc:spChg chg="add mod">
          <ac:chgData name="Huy Pham" userId="918db3a1909f15e0" providerId="LiveId" clId="{D8D8130E-B040-4A23-9A32-6F301A92FDF1}" dt="2024-06-12T07:34:38.210" v="4926" actId="1076"/>
          <ac:spMkLst>
            <pc:docMk/>
            <pc:sldMk cId="3004554921" sldId="486"/>
            <ac:spMk id="31" creationId="{59921B24-CC44-B09E-0BE8-2EC84DF7D3B6}"/>
          </ac:spMkLst>
        </pc:spChg>
        <pc:spChg chg="add mod">
          <ac:chgData name="Huy Pham" userId="918db3a1909f15e0" providerId="LiveId" clId="{D8D8130E-B040-4A23-9A32-6F301A92FDF1}" dt="2024-06-12T07:34:38.210" v="4926" actId="1076"/>
          <ac:spMkLst>
            <pc:docMk/>
            <pc:sldMk cId="3004554921" sldId="486"/>
            <ac:spMk id="32" creationId="{CF1C2C72-4B5C-4897-C695-22E75C18B167}"/>
          </ac:spMkLst>
        </pc:spChg>
        <pc:spChg chg="del">
          <ac:chgData name="Huy Pham" userId="918db3a1909f15e0" providerId="LiveId" clId="{D8D8130E-B040-4A23-9A32-6F301A92FDF1}" dt="2024-06-12T07:34:12.331" v="4922" actId="478"/>
          <ac:spMkLst>
            <pc:docMk/>
            <pc:sldMk cId="3004554921" sldId="486"/>
            <ac:spMk id="33" creationId="{15EE69B6-95E3-9ECF-558D-965430CB4A9D}"/>
          </ac:spMkLst>
        </pc:spChg>
        <pc:spChg chg="del">
          <ac:chgData name="Huy Pham" userId="918db3a1909f15e0" providerId="LiveId" clId="{D8D8130E-B040-4A23-9A32-6F301A92FDF1}" dt="2024-06-12T07:34:12.331" v="4922" actId="478"/>
          <ac:spMkLst>
            <pc:docMk/>
            <pc:sldMk cId="3004554921" sldId="486"/>
            <ac:spMk id="34" creationId="{EAE91B03-412E-42C2-4EFF-703CD2C26A90}"/>
          </ac:spMkLst>
        </pc:spChg>
        <pc:spChg chg="del">
          <ac:chgData name="Huy Pham" userId="918db3a1909f15e0" providerId="LiveId" clId="{D8D8130E-B040-4A23-9A32-6F301A92FDF1}" dt="2024-06-12T07:34:12.331" v="4922" actId="478"/>
          <ac:spMkLst>
            <pc:docMk/>
            <pc:sldMk cId="3004554921" sldId="486"/>
            <ac:spMk id="35" creationId="{F1310DA0-CE4F-91F5-4D63-B91B236A10FD}"/>
          </ac:spMkLst>
        </pc:spChg>
        <pc:spChg chg="del">
          <ac:chgData name="Huy Pham" userId="918db3a1909f15e0" providerId="LiveId" clId="{D8D8130E-B040-4A23-9A32-6F301A92FDF1}" dt="2024-06-12T07:34:12.331" v="4922" actId="478"/>
          <ac:spMkLst>
            <pc:docMk/>
            <pc:sldMk cId="3004554921" sldId="486"/>
            <ac:spMk id="36" creationId="{23767BC8-7A10-688B-0E8F-0B0894D9B390}"/>
          </ac:spMkLst>
        </pc:spChg>
        <pc:spChg chg="add mod">
          <ac:chgData name="Huy Pham" userId="918db3a1909f15e0" providerId="LiveId" clId="{D8D8130E-B040-4A23-9A32-6F301A92FDF1}" dt="2024-06-12T07:34:38.210" v="4926" actId="1076"/>
          <ac:spMkLst>
            <pc:docMk/>
            <pc:sldMk cId="3004554921" sldId="486"/>
            <ac:spMk id="37" creationId="{96049E21-0DA0-F530-7733-13B1D346A03C}"/>
          </ac:spMkLst>
        </pc:spChg>
        <pc:spChg chg="del">
          <ac:chgData name="Huy Pham" userId="918db3a1909f15e0" providerId="LiveId" clId="{D8D8130E-B040-4A23-9A32-6F301A92FDF1}" dt="2024-06-12T07:34:12.331" v="4922" actId="478"/>
          <ac:spMkLst>
            <pc:docMk/>
            <pc:sldMk cId="3004554921" sldId="486"/>
            <ac:spMk id="38" creationId="{954BBC14-E6F1-F72C-088A-99CC15394593}"/>
          </ac:spMkLst>
        </pc:spChg>
        <pc:spChg chg="add mod">
          <ac:chgData name="Huy Pham" userId="918db3a1909f15e0" providerId="LiveId" clId="{D8D8130E-B040-4A23-9A32-6F301A92FDF1}" dt="2024-06-12T07:34:38.210" v="4926" actId="1076"/>
          <ac:spMkLst>
            <pc:docMk/>
            <pc:sldMk cId="3004554921" sldId="486"/>
            <ac:spMk id="40" creationId="{66C59988-BB25-15B0-6F24-28E133EBB971}"/>
          </ac:spMkLst>
        </pc:spChg>
        <pc:spChg chg="del">
          <ac:chgData name="Huy Pham" userId="918db3a1909f15e0" providerId="LiveId" clId="{D8D8130E-B040-4A23-9A32-6F301A92FDF1}" dt="2024-06-12T07:34:12.331" v="4922" actId="478"/>
          <ac:spMkLst>
            <pc:docMk/>
            <pc:sldMk cId="3004554921" sldId="486"/>
            <ac:spMk id="41" creationId="{9DF6C38C-866B-A44E-1416-245E462658A4}"/>
          </ac:spMkLst>
        </pc:spChg>
        <pc:spChg chg="add mod">
          <ac:chgData name="Huy Pham" userId="918db3a1909f15e0" providerId="LiveId" clId="{D8D8130E-B040-4A23-9A32-6F301A92FDF1}" dt="2024-06-12T07:34:38.210" v="4926" actId="1076"/>
          <ac:spMkLst>
            <pc:docMk/>
            <pc:sldMk cId="3004554921" sldId="486"/>
            <ac:spMk id="42" creationId="{BD2E1DD1-381E-CB4F-012D-D5334154D8E5}"/>
          </ac:spMkLst>
        </pc:spChg>
        <pc:spChg chg="add mod">
          <ac:chgData name="Huy Pham" userId="918db3a1909f15e0" providerId="LiveId" clId="{D8D8130E-B040-4A23-9A32-6F301A92FDF1}" dt="2024-06-12T07:34:38.210" v="4926" actId="1076"/>
          <ac:spMkLst>
            <pc:docMk/>
            <pc:sldMk cId="3004554921" sldId="486"/>
            <ac:spMk id="43" creationId="{871BFDEF-99CF-C9ED-1A2C-565CB4BA6B55}"/>
          </ac:spMkLst>
        </pc:spChg>
        <pc:spChg chg="del">
          <ac:chgData name="Huy Pham" userId="918db3a1909f15e0" providerId="LiveId" clId="{D8D8130E-B040-4A23-9A32-6F301A92FDF1}" dt="2024-06-12T07:34:12.331" v="4922" actId="478"/>
          <ac:spMkLst>
            <pc:docMk/>
            <pc:sldMk cId="3004554921" sldId="486"/>
            <ac:spMk id="44" creationId="{770379A3-6705-AA07-85FB-BD9834F79D87}"/>
          </ac:spMkLst>
        </pc:spChg>
        <pc:spChg chg="add mod">
          <ac:chgData name="Huy Pham" userId="918db3a1909f15e0" providerId="LiveId" clId="{D8D8130E-B040-4A23-9A32-6F301A92FDF1}" dt="2024-06-12T07:34:38.210" v="4926" actId="1076"/>
          <ac:spMkLst>
            <pc:docMk/>
            <pc:sldMk cId="3004554921" sldId="486"/>
            <ac:spMk id="45" creationId="{52370713-7BF4-13F7-C69B-22FD919F1C26}"/>
          </ac:spMkLst>
        </pc:spChg>
        <pc:spChg chg="add mod">
          <ac:chgData name="Huy Pham" userId="918db3a1909f15e0" providerId="LiveId" clId="{D8D8130E-B040-4A23-9A32-6F301A92FDF1}" dt="2024-06-12T07:34:38.210" v="4926" actId="1076"/>
          <ac:spMkLst>
            <pc:docMk/>
            <pc:sldMk cId="3004554921" sldId="486"/>
            <ac:spMk id="46" creationId="{4ADBD9B9-D0F0-F0F4-670F-6331D87A13DE}"/>
          </ac:spMkLst>
        </pc:spChg>
        <pc:spChg chg="add mod">
          <ac:chgData name="Huy Pham" userId="918db3a1909f15e0" providerId="LiveId" clId="{D8D8130E-B040-4A23-9A32-6F301A92FDF1}" dt="2024-06-12T07:34:38.210" v="4926" actId="1076"/>
          <ac:spMkLst>
            <pc:docMk/>
            <pc:sldMk cId="3004554921" sldId="486"/>
            <ac:spMk id="48" creationId="{67113EFA-2C16-93D9-F129-1E10976FA610}"/>
          </ac:spMkLst>
        </pc:spChg>
        <pc:spChg chg="add mod">
          <ac:chgData name="Huy Pham" userId="918db3a1909f15e0" providerId="LiveId" clId="{D8D8130E-B040-4A23-9A32-6F301A92FDF1}" dt="2024-06-12T07:34:38.210" v="4926" actId="1076"/>
          <ac:spMkLst>
            <pc:docMk/>
            <pc:sldMk cId="3004554921" sldId="486"/>
            <ac:spMk id="49" creationId="{EA90449C-0BEB-6355-4053-84ADCD3EC22C}"/>
          </ac:spMkLst>
        </pc:spChg>
        <pc:spChg chg="add mod">
          <ac:chgData name="Huy Pham" userId="918db3a1909f15e0" providerId="LiveId" clId="{D8D8130E-B040-4A23-9A32-6F301A92FDF1}" dt="2024-06-12T07:36:52.511" v="4938" actId="123"/>
          <ac:spMkLst>
            <pc:docMk/>
            <pc:sldMk cId="3004554921" sldId="486"/>
            <ac:spMk id="52" creationId="{11610FDF-DA4E-DE51-1B53-61916EA1B835}"/>
          </ac:spMkLst>
        </pc:spChg>
        <pc:spChg chg="add mod">
          <ac:chgData name="Huy Pham" userId="918db3a1909f15e0" providerId="LiveId" clId="{D8D8130E-B040-4A23-9A32-6F301A92FDF1}" dt="2024-06-12T07:56:56.715" v="5347" actId="1076"/>
          <ac:spMkLst>
            <pc:docMk/>
            <pc:sldMk cId="3004554921" sldId="486"/>
            <ac:spMk id="56" creationId="{AC9EFB76-2F8B-EAD6-ACB3-15F24F044B21}"/>
          </ac:spMkLst>
        </pc:spChg>
        <pc:spChg chg="add mod">
          <ac:chgData name="Huy Pham" userId="918db3a1909f15e0" providerId="LiveId" clId="{D8D8130E-B040-4A23-9A32-6F301A92FDF1}" dt="2024-06-12T07:50:52.310" v="5205" actId="1037"/>
          <ac:spMkLst>
            <pc:docMk/>
            <pc:sldMk cId="3004554921" sldId="486"/>
            <ac:spMk id="57" creationId="{B272A8AD-A50C-BD53-4C42-8C40F5B5E1C1}"/>
          </ac:spMkLst>
        </pc:spChg>
        <pc:spChg chg="add mod">
          <ac:chgData name="Huy Pham" userId="918db3a1909f15e0" providerId="LiveId" clId="{D8D8130E-B040-4A23-9A32-6F301A92FDF1}" dt="2024-06-12T07:53:58.814" v="5305" actId="1037"/>
          <ac:spMkLst>
            <pc:docMk/>
            <pc:sldMk cId="3004554921" sldId="486"/>
            <ac:spMk id="63" creationId="{E4366D65-AC59-645D-28B0-B5936A9CDB7A}"/>
          </ac:spMkLst>
        </pc:spChg>
        <pc:spChg chg="add mod">
          <ac:chgData name="Huy Pham" userId="918db3a1909f15e0" providerId="LiveId" clId="{D8D8130E-B040-4A23-9A32-6F301A92FDF1}" dt="2024-06-12T07:59:26.721" v="5383" actId="14100"/>
          <ac:spMkLst>
            <pc:docMk/>
            <pc:sldMk cId="3004554921" sldId="486"/>
            <ac:spMk id="64" creationId="{66FB3135-07AB-04EE-EC79-E1DAB08F1689}"/>
          </ac:spMkLst>
        </pc:spChg>
        <pc:spChg chg="add mod">
          <ac:chgData name="Huy Pham" userId="918db3a1909f15e0" providerId="LiveId" clId="{D8D8130E-B040-4A23-9A32-6F301A92FDF1}" dt="2024-06-12T07:50:52.310" v="5205" actId="1037"/>
          <ac:spMkLst>
            <pc:docMk/>
            <pc:sldMk cId="3004554921" sldId="486"/>
            <ac:spMk id="65" creationId="{FAC7A783-9903-F50B-DAB2-8BEC7DC85F6C}"/>
          </ac:spMkLst>
        </pc:spChg>
        <pc:spChg chg="add mod">
          <ac:chgData name="Huy Pham" userId="918db3a1909f15e0" providerId="LiveId" clId="{D8D8130E-B040-4A23-9A32-6F301A92FDF1}" dt="2024-06-12T07:50:52.310" v="5205" actId="1037"/>
          <ac:spMkLst>
            <pc:docMk/>
            <pc:sldMk cId="3004554921" sldId="486"/>
            <ac:spMk id="66" creationId="{9A02296E-F433-B602-ACD9-3862E3276F49}"/>
          </ac:spMkLst>
        </pc:spChg>
        <pc:spChg chg="add mod">
          <ac:chgData name="Huy Pham" userId="918db3a1909f15e0" providerId="LiveId" clId="{D8D8130E-B040-4A23-9A32-6F301A92FDF1}" dt="2024-06-12T07:50:52.310" v="5205" actId="1037"/>
          <ac:spMkLst>
            <pc:docMk/>
            <pc:sldMk cId="3004554921" sldId="486"/>
            <ac:spMk id="70" creationId="{48119954-8840-7503-2921-BD63B0FA2E09}"/>
          </ac:spMkLst>
        </pc:spChg>
        <pc:spChg chg="add mod">
          <ac:chgData name="Huy Pham" userId="918db3a1909f15e0" providerId="LiveId" clId="{D8D8130E-B040-4A23-9A32-6F301A92FDF1}" dt="2024-06-12T07:50:52.310" v="5205" actId="1037"/>
          <ac:spMkLst>
            <pc:docMk/>
            <pc:sldMk cId="3004554921" sldId="486"/>
            <ac:spMk id="71" creationId="{6FEB057B-BB60-50C9-C18C-B5123CEE379D}"/>
          </ac:spMkLst>
        </pc:spChg>
        <pc:spChg chg="add mod">
          <ac:chgData name="Huy Pham" userId="918db3a1909f15e0" providerId="LiveId" clId="{D8D8130E-B040-4A23-9A32-6F301A92FDF1}" dt="2024-06-12T07:50:52.310" v="5205" actId="1037"/>
          <ac:spMkLst>
            <pc:docMk/>
            <pc:sldMk cId="3004554921" sldId="486"/>
            <ac:spMk id="74" creationId="{74B8081D-E3AE-2063-8675-BE8F26F08C45}"/>
          </ac:spMkLst>
        </pc:spChg>
        <pc:spChg chg="add mod">
          <ac:chgData name="Huy Pham" userId="918db3a1909f15e0" providerId="LiveId" clId="{D8D8130E-B040-4A23-9A32-6F301A92FDF1}" dt="2024-06-12T07:50:52.310" v="5205" actId="1037"/>
          <ac:spMkLst>
            <pc:docMk/>
            <pc:sldMk cId="3004554921" sldId="486"/>
            <ac:spMk id="75" creationId="{C64126AF-E0C2-286D-BBFF-3C1151C550B1}"/>
          </ac:spMkLst>
        </pc:spChg>
        <pc:spChg chg="add mod">
          <ac:chgData name="Huy Pham" userId="918db3a1909f15e0" providerId="LiveId" clId="{D8D8130E-B040-4A23-9A32-6F301A92FDF1}" dt="2024-06-12T07:50:52.310" v="5205" actId="1037"/>
          <ac:spMkLst>
            <pc:docMk/>
            <pc:sldMk cId="3004554921" sldId="486"/>
            <ac:spMk id="78" creationId="{6C2176BF-B5BB-5ACA-D717-06A59DBBFA4D}"/>
          </ac:spMkLst>
        </pc:spChg>
        <pc:spChg chg="add mod">
          <ac:chgData name="Huy Pham" userId="918db3a1909f15e0" providerId="LiveId" clId="{D8D8130E-B040-4A23-9A32-6F301A92FDF1}" dt="2024-06-12T07:50:52.310" v="5205" actId="1037"/>
          <ac:spMkLst>
            <pc:docMk/>
            <pc:sldMk cId="3004554921" sldId="486"/>
            <ac:spMk id="79" creationId="{9E920D99-6BA6-D310-B6BE-E6854A84C0F4}"/>
          </ac:spMkLst>
        </pc:spChg>
        <pc:spChg chg="add mod">
          <ac:chgData name="Huy Pham" userId="918db3a1909f15e0" providerId="LiveId" clId="{D8D8130E-B040-4A23-9A32-6F301A92FDF1}" dt="2024-06-12T07:52:15.378" v="5230" actId="1038"/>
          <ac:spMkLst>
            <pc:docMk/>
            <pc:sldMk cId="3004554921" sldId="486"/>
            <ac:spMk id="81" creationId="{4EB8CBBE-25A1-866A-1E86-50DAF276D65D}"/>
          </ac:spMkLst>
        </pc:spChg>
        <pc:spChg chg="add mod">
          <ac:chgData name="Huy Pham" userId="918db3a1909f15e0" providerId="LiveId" clId="{D8D8130E-B040-4A23-9A32-6F301A92FDF1}" dt="2024-06-12T07:52:22.895" v="5240" actId="1038"/>
          <ac:spMkLst>
            <pc:docMk/>
            <pc:sldMk cId="3004554921" sldId="486"/>
            <ac:spMk id="82" creationId="{FE33B14B-4CC0-C080-A0AA-731394479DE4}"/>
          </ac:spMkLst>
        </pc:spChg>
        <pc:spChg chg="add mod">
          <ac:chgData name="Huy Pham" userId="918db3a1909f15e0" providerId="LiveId" clId="{D8D8130E-B040-4A23-9A32-6F301A92FDF1}" dt="2024-06-12T07:52:29.198" v="5250" actId="1038"/>
          <ac:spMkLst>
            <pc:docMk/>
            <pc:sldMk cId="3004554921" sldId="486"/>
            <ac:spMk id="83" creationId="{D0F65F2C-B69E-073D-B852-D24345D31C82}"/>
          </ac:spMkLst>
        </pc:spChg>
        <pc:spChg chg="add del mod">
          <ac:chgData name="Huy Pham" userId="918db3a1909f15e0" providerId="LiveId" clId="{D8D8130E-B040-4A23-9A32-6F301A92FDF1}" dt="2024-06-12T07:49:45.848" v="5182" actId="478"/>
          <ac:spMkLst>
            <pc:docMk/>
            <pc:sldMk cId="3004554921" sldId="486"/>
            <ac:spMk id="85" creationId="{687ABDEA-1610-BDB4-C9BF-D2B7B03DE33C}"/>
          </ac:spMkLst>
        </pc:spChg>
        <pc:spChg chg="add mod">
          <ac:chgData name="Huy Pham" userId="918db3a1909f15e0" providerId="LiveId" clId="{D8D8130E-B040-4A23-9A32-6F301A92FDF1}" dt="2024-06-12T07:50:52.310" v="5205" actId="1037"/>
          <ac:spMkLst>
            <pc:docMk/>
            <pc:sldMk cId="3004554921" sldId="486"/>
            <ac:spMk id="86" creationId="{1E3E9D69-83C7-3562-BA91-CFE47FF51384}"/>
          </ac:spMkLst>
        </pc:spChg>
        <pc:spChg chg="add mod">
          <ac:chgData name="Huy Pham" userId="918db3a1909f15e0" providerId="LiveId" clId="{D8D8130E-B040-4A23-9A32-6F301A92FDF1}" dt="2024-06-12T07:50:52.310" v="5205" actId="1037"/>
          <ac:spMkLst>
            <pc:docMk/>
            <pc:sldMk cId="3004554921" sldId="486"/>
            <ac:spMk id="90" creationId="{16D29F9E-924F-3913-4605-7B26BBF3446E}"/>
          </ac:spMkLst>
        </pc:spChg>
        <pc:spChg chg="add mod">
          <ac:chgData name="Huy Pham" userId="918db3a1909f15e0" providerId="LiveId" clId="{D8D8130E-B040-4A23-9A32-6F301A92FDF1}" dt="2024-06-12T08:01:17.680" v="5441" actId="1076"/>
          <ac:spMkLst>
            <pc:docMk/>
            <pc:sldMk cId="3004554921" sldId="486"/>
            <ac:spMk id="92" creationId="{9F65BB43-E39F-DB13-47FD-76B9584B71D8}"/>
          </ac:spMkLst>
        </pc:spChg>
        <pc:spChg chg="add mod">
          <ac:chgData name="Huy Pham" userId="918db3a1909f15e0" providerId="LiveId" clId="{D8D8130E-B040-4A23-9A32-6F301A92FDF1}" dt="2024-06-12T07:52:45.592" v="5261" actId="1038"/>
          <ac:spMkLst>
            <pc:docMk/>
            <pc:sldMk cId="3004554921" sldId="486"/>
            <ac:spMk id="99" creationId="{F7A4298E-8251-2C54-2057-3EF97CB2632C}"/>
          </ac:spMkLst>
        </pc:spChg>
        <pc:spChg chg="add mod">
          <ac:chgData name="Huy Pham" userId="918db3a1909f15e0" providerId="LiveId" clId="{D8D8130E-B040-4A23-9A32-6F301A92FDF1}" dt="2024-06-12T07:52:51.181" v="5267" actId="1038"/>
          <ac:spMkLst>
            <pc:docMk/>
            <pc:sldMk cId="3004554921" sldId="486"/>
            <ac:spMk id="100" creationId="{18739A77-E7FF-B786-FE24-70A4F4A20254}"/>
          </ac:spMkLst>
        </pc:spChg>
        <pc:spChg chg="add mod">
          <ac:chgData name="Huy Pham" userId="918db3a1909f15e0" providerId="LiveId" clId="{D8D8130E-B040-4A23-9A32-6F301A92FDF1}" dt="2024-06-12T07:53:15.279" v="5276" actId="1038"/>
          <ac:spMkLst>
            <pc:docMk/>
            <pc:sldMk cId="3004554921" sldId="486"/>
            <ac:spMk id="101" creationId="{13A9A556-CE70-DC40-7127-84E44F387177}"/>
          </ac:spMkLst>
        </pc:spChg>
        <pc:spChg chg="add mod">
          <ac:chgData name="Huy Pham" userId="918db3a1909f15e0" providerId="LiveId" clId="{D8D8130E-B040-4A23-9A32-6F301A92FDF1}" dt="2024-06-12T07:53:22.554" v="5285" actId="1038"/>
          <ac:spMkLst>
            <pc:docMk/>
            <pc:sldMk cId="3004554921" sldId="486"/>
            <ac:spMk id="105" creationId="{8C34F43D-1D81-F0F1-0EF4-FC3F955185D9}"/>
          </ac:spMkLst>
        </pc:spChg>
        <pc:spChg chg="add mod">
          <ac:chgData name="Huy Pham" userId="918db3a1909f15e0" providerId="LiveId" clId="{D8D8130E-B040-4A23-9A32-6F301A92FDF1}" dt="2024-06-12T07:53:28.932" v="5291" actId="1038"/>
          <ac:spMkLst>
            <pc:docMk/>
            <pc:sldMk cId="3004554921" sldId="486"/>
            <ac:spMk id="106" creationId="{2EE522D9-0EA3-3BA1-36DE-68A1A19A3B72}"/>
          </ac:spMkLst>
        </pc:spChg>
        <pc:spChg chg="add mod">
          <ac:chgData name="Huy Pham" userId="918db3a1909f15e0" providerId="LiveId" clId="{D8D8130E-B040-4A23-9A32-6F301A92FDF1}" dt="2024-06-12T07:53:34.568" v="5297" actId="1038"/>
          <ac:spMkLst>
            <pc:docMk/>
            <pc:sldMk cId="3004554921" sldId="486"/>
            <ac:spMk id="107" creationId="{CF8BB902-F09F-56E1-7178-51E4724F39DA}"/>
          </ac:spMkLst>
        </pc:spChg>
        <pc:spChg chg="add mod">
          <ac:chgData name="Huy Pham" userId="918db3a1909f15e0" providerId="LiveId" clId="{D8D8130E-B040-4A23-9A32-6F301A92FDF1}" dt="2024-06-12T07:54:26.135" v="5317" actId="20577"/>
          <ac:spMkLst>
            <pc:docMk/>
            <pc:sldMk cId="3004554921" sldId="486"/>
            <ac:spMk id="109" creationId="{13B641B3-B0C9-B007-81B9-7E8F56C31649}"/>
          </ac:spMkLst>
        </pc:spChg>
        <pc:spChg chg="add del mod">
          <ac:chgData name="Huy Pham" userId="918db3a1909f15e0" providerId="LiveId" clId="{D8D8130E-B040-4A23-9A32-6F301A92FDF1}" dt="2024-06-12T07:55:23.169" v="5327" actId="478"/>
          <ac:spMkLst>
            <pc:docMk/>
            <pc:sldMk cId="3004554921" sldId="486"/>
            <ac:spMk id="110" creationId="{8FC5D2E5-F884-82BC-3FC3-78C656476DA8}"/>
          </ac:spMkLst>
        </pc:spChg>
        <pc:spChg chg="add mod">
          <ac:chgData name="Huy Pham" userId="918db3a1909f15e0" providerId="LiveId" clId="{D8D8130E-B040-4A23-9A32-6F301A92FDF1}" dt="2024-06-12T07:59:47.091" v="5393" actId="1036"/>
          <ac:spMkLst>
            <pc:docMk/>
            <pc:sldMk cId="3004554921" sldId="486"/>
            <ac:spMk id="113" creationId="{89FF82A8-2AE0-8007-CA5B-4CB3FFF90BC7}"/>
          </ac:spMkLst>
        </pc:spChg>
        <pc:spChg chg="add mod">
          <ac:chgData name="Huy Pham" userId="918db3a1909f15e0" providerId="LiveId" clId="{D8D8130E-B040-4A23-9A32-6F301A92FDF1}" dt="2024-06-12T07:58:22.510" v="5350" actId="113"/>
          <ac:spMkLst>
            <pc:docMk/>
            <pc:sldMk cId="3004554921" sldId="486"/>
            <ac:spMk id="115" creationId="{A5FA982B-ADD0-B6BB-B398-9178EC325105}"/>
          </ac:spMkLst>
        </pc:spChg>
        <pc:spChg chg="add mod">
          <ac:chgData name="Huy Pham" userId="918db3a1909f15e0" providerId="LiveId" clId="{D8D8130E-B040-4A23-9A32-6F301A92FDF1}" dt="2024-06-12T08:01:27.571" v="5447" actId="1037"/>
          <ac:spMkLst>
            <pc:docMk/>
            <pc:sldMk cId="3004554921" sldId="486"/>
            <ac:spMk id="118" creationId="{219EF41A-FFAD-7CE4-6C01-A8A0ABA65699}"/>
          </ac:spMkLst>
        </pc:spChg>
        <pc:spChg chg="add mod">
          <ac:chgData name="Huy Pham" userId="918db3a1909f15e0" providerId="LiveId" clId="{D8D8130E-B040-4A23-9A32-6F301A92FDF1}" dt="2024-06-12T08:03:29.788" v="5474" actId="1037"/>
          <ac:spMkLst>
            <pc:docMk/>
            <pc:sldMk cId="3004554921" sldId="486"/>
            <ac:spMk id="128" creationId="{E8F0ACF4-C775-700F-6530-AA550660C898}"/>
          </ac:spMkLst>
        </pc:spChg>
        <pc:spChg chg="add mod">
          <ac:chgData name="Huy Pham" userId="918db3a1909f15e0" providerId="LiveId" clId="{D8D8130E-B040-4A23-9A32-6F301A92FDF1}" dt="2024-06-12T08:04:07.774" v="5483" actId="1036"/>
          <ac:spMkLst>
            <pc:docMk/>
            <pc:sldMk cId="3004554921" sldId="486"/>
            <ac:spMk id="129" creationId="{F4F33347-BBF2-35C0-5952-55BC4B2FDCE4}"/>
          </ac:spMkLst>
        </pc:spChg>
        <pc:spChg chg="add mod">
          <ac:chgData name="Huy Pham" userId="918db3a1909f15e0" providerId="LiveId" clId="{D8D8130E-B040-4A23-9A32-6F301A92FDF1}" dt="2024-06-12T08:04:26.784" v="5492" actId="1035"/>
          <ac:spMkLst>
            <pc:docMk/>
            <pc:sldMk cId="3004554921" sldId="486"/>
            <ac:spMk id="130" creationId="{2125E383-6DA8-1946-1207-604CBA3DF947}"/>
          </ac:spMkLst>
        </pc:spChg>
        <pc:spChg chg="add mod">
          <ac:chgData name="Huy Pham" userId="918db3a1909f15e0" providerId="LiveId" clId="{D8D8130E-B040-4A23-9A32-6F301A92FDF1}" dt="2024-06-12T08:07:11.474" v="5511" actId="206"/>
          <ac:spMkLst>
            <pc:docMk/>
            <pc:sldMk cId="3004554921" sldId="486"/>
            <ac:spMk id="131" creationId="{B7419449-F721-FEEE-18C4-4D2649384F55}"/>
          </ac:spMkLst>
        </pc:spChg>
        <pc:graphicFrameChg chg="add del mod">
          <ac:chgData name="Huy Pham" userId="918db3a1909f15e0" providerId="LiveId" clId="{D8D8130E-B040-4A23-9A32-6F301A92FDF1}" dt="2024-06-12T07:36:22.244" v="4930"/>
          <ac:graphicFrameMkLst>
            <pc:docMk/>
            <pc:sldMk cId="3004554921" sldId="486"/>
            <ac:graphicFrameMk id="50" creationId="{946A5525-FF83-625D-8C96-6F98E57C66D8}"/>
          </ac:graphicFrameMkLst>
        </pc:graphicFrameChg>
        <pc:picChg chg="add del mod">
          <ac:chgData name="Huy Pham" userId="918db3a1909f15e0" providerId="LiveId" clId="{D8D8130E-B040-4A23-9A32-6F301A92FDF1}" dt="2024-06-12T08:07:29.097" v="5512" actId="478"/>
          <ac:picMkLst>
            <pc:docMk/>
            <pc:sldMk cId="3004554921" sldId="486"/>
            <ac:picMk id="53" creationId="{DFCAD379-D9BC-2A29-502D-D4EB048414E8}"/>
          </ac:picMkLst>
        </pc:picChg>
        <pc:cxnChg chg="add mod">
          <ac:chgData name="Huy Pham" userId="918db3a1909f15e0" providerId="LiveId" clId="{D8D8130E-B040-4A23-9A32-6F301A92FDF1}" dt="2024-06-12T07:34:38.210" v="4926" actId="1076"/>
          <ac:cxnSpMkLst>
            <pc:docMk/>
            <pc:sldMk cId="3004554921" sldId="486"/>
            <ac:cxnSpMk id="20" creationId="{CDC03D49-4799-7D62-772E-E0AFA00D1CEA}"/>
          </ac:cxnSpMkLst>
        </pc:cxnChg>
        <pc:cxnChg chg="add mod">
          <ac:chgData name="Huy Pham" userId="918db3a1909f15e0" providerId="LiveId" clId="{D8D8130E-B040-4A23-9A32-6F301A92FDF1}" dt="2024-06-12T07:34:38.210" v="4926" actId="1076"/>
          <ac:cxnSpMkLst>
            <pc:docMk/>
            <pc:sldMk cId="3004554921" sldId="486"/>
            <ac:cxnSpMk id="21" creationId="{946B60DC-139B-1F49-D80B-A63041B933BB}"/>
          </ac:cxnSpMkLst>
        </pc:cxnChg>
        <pc:cxnChg chg="add mod">
          <ac:chgData name="Huy Pham" userId="918db3a1909f15e0" providerId="LiveId" clId="{D8D8130E-B040-4A23-9A32-6F301A92FDF1}" dt="2024-06-12T07:34:38.210" v="4926" actId="1076"/>
          <ac:cxnSpMkLst>
            <pc:docMk/>
            <pc:sldMk cId="3004554921" sldId="486"/>
            <ac:cxnSpMk id="25" creationId="{7BC2CA72-2D6B-FDDD-7A13-EA32CA04299C}"/>
          </ac:cxnSpMkLst>
        </pc:cxnChg>
        <pc:cxnChg chg="add mod">
          <ac:chgData name="Huy Pham" userId="918db3a1909f15e0" providerId="LiveId" clId="{D8D8130E-B040-4A23-9A32-6F301A92FDF1}" dt="2024-06-12T07:34:38.210" v="4926" actId="1076"/>
          <ac:cxnSpMkLst>
            <pc:docMk/>
            <pc:sldMk cId="3004554921" sldId="486"/>
            <ac:cxnSpMk id="39" creationId="{9DA7D394-AED5-3A2E-4D86-E272646E975B}"/>
          </ac:cxnSpMkLst>
        </pc:cxnChg>
        <pc:cxnChg chg="add mod">
          <ac:chgData name="Huy Pham" userId="918db3a1909f15e0" providerId="LiveId" clId="{D8D8130E-B040-4A23-9A32-6F301A92FDF1}" dt="2024-06-12T07:34:38.210" v="4926" actId="1076"/>
          <ac:cxnSpMkLst>
            <pc:docMk/>
            <pc:sldMk cId="3004554921" sldId="486"/>
            <ac:cxnSpMk id="47" creationId="{DA23C66B-D876-2174-6C16-BF5CAF96503F}"/>
          </ac:cxnSpMkLst>
        </pc:cxnChg>
        <pc:cxnChg chg="add mod">
          <ac:chgData name="Huy Pham" userId="918db3a1909f15e0" providerId="LiveId" clId="{D8D8130E-B040-4A23-9A32-6F301A92FDF1}" dt="2024-06-12T07:50:52.310" v="5205" actId="1037"/>
          <ac:cxnSpMkLst>
            <pc:docMk/>
            <pc:sldMk cId="3004554921" sldId="486"/>
            <ac:cxnSpMk id="54" creationId="{7814DC27-E984-B122-DF99-7A12A6883FA4}"/>
          </ac:cxnSpMkLst>
        </pc:cxnChg>
        <pc:cxnChg chg="add mod">
          <ac:chgData name="Huy Pham" userId="918db3a1909f15e0" providerId="LiveId" clId="{D8D8130E-B040-4A23-9A32-6F301A92FDF1}" dt="2024-06-12T07:51:11.923" v="5207" actId="14100"/>
          <ac:cxnSpMkLst>
            <pc:docMk/>
            <pc:sldMk cId="3004554921" sldId="486"/>
            <ac:cxnSpMk id="55" creationId="{573AE1D4-A3CB-7150-8F7F-1772BA7957A0}"/>
          </ac:cxnSpMkLst>
        </pc:cxnChg>
        <pc:cxnChg chg="add mod">
          <ac:chgData name="Huy Pham" userId="918db3a1909f15e0" providerId="LiveId" clId="{D8D8130E-B040-4A23-9A32-6F301A92FDF1}" dt="2024-06-12T07:50:52.310" v="5205" actId="1037"/>
          <ac:cxnSpMkLst>
            <pc:docMk/>
            <pc:sldMk cId="3004554921" sldId="486"/>
            <ac:cxnSpMk id="58" creationId="{A3ACEB1B-F805-BCA9-9425-DECD53C14443}"/>
          </ac:cxnSpMkLst>
        </pc:cxnChg>
        <pc:cxnChg chg="add mod">
          <ac:chgData name="Huy Pham" userId="918db3a1909f15e0" providerId="LiveId" clId="{D8D8130E-B040-4A23-9A32-6F301A92FDF1}" dt="2024-06-12T07:50:52.310" v="5205" actId="1037"/>
          <ac:cxnSpMkLst>
            <pc:docMk/>
            <pc:sldMk cId="3004554921" sldId="486"/>
            <ac:cxnSpMk id="59" creationId="{31F015AB-E1BA-EF5F-66BE-5D3EC42E1B19}"/>
          </ac:cxnSpMkLst>
        </pc:cxnChg>
        <pc:cxnChg chg="add mod">
          <ac:chgData name="Huy Pham" userId="918db3a1909f15e0" providerId="LiveId" clId="{D8D8130E-B040-4A23-9A32-6F301A92FDF1}" dt="2024-06-12T07:50:52.310" v="5205" actId="1037"/>
          <ac:cxnSpMkLst>
            <pc:docMk/>
            <pc:sldMk cId="3004554921" sldId="486"/>
            <ac:cxnSpMk id="60" creationId="{BB1C4A5A-08D8-B744-ADAC-76F57D0E787E}"/>
          </ac:cxnSpMkLst>
        </pc:cxnChg>
        <pc:cxnChg chg="add mod">
          <ac:chgData name="Huy Pham" userId="918db3a1909f15e0" providerId="LiveId" clId="{D8D8130E-B040-4A23-9A32-6F301A92FDF1}" dt="2024-06-12T07:50:52.310" v="5205" actId="1037"/>
          <ac:cxnSpMkLst>
            <pc:docMk/>
            <pc:sldMk cId="3004554921" sldId="486"/>
            <ac:cxnSpMk id="61" creationId="{B062D14F-F299-F990-4A64-F370100BA5A2}"/>
          </ac:cxnSpMkLst>
        </pc:cxnChg>
        <pc:cxnChg chg="add mod">
          <ac:chgData name="Huy Pham" userId="918db3a1909f15e0" providerId="LiveId" clId="{D8D8130E-B040-4A23-9A32-6F301A92FDF1}" dt="2024-06-12T07:50:52.310" v="5205" actId="1037"/>
          <ac:cxnSpMkLst>
            <pc:docMk/>
            <pc:sldMk cId="3004554921" sldId="486"/>
            <ac:cxnSpMk id="62" creationId="{12E635C5-BB31-3ED4-893D-02D476C5A279}"/>
          </ac:cxnSpMkLst>
        </pc:cxnChg>
        <pc:cxnChg chg="add mod">
          <ac:chgData name="Huy Pham" userId="918db3a1909f15e0" providerId="LiveId" clId="{D8D8130E-B040-4A23-9A32-6F301A92FDF1}" dt="2024-06-12T07:50:52.310" v="5205" actId="1037"/>
          <ac:cxnSpMkLst>
            <pc:docMk/>
            <pc:sldMk cId="3004554921" sldId="486"/>
            <ac:cxnSpMk id="67" creationId="{977F2BE6-A7C0-C91D-F873-5D3751BAC4F6}"/>
          </ac:cxnSpMkLst>
        </pc:cxnChg>
        <pc:cxnChg chg="add mod">
          <ac:chgData name="Huy Pham" userId="918db3a1909f15e0" providerId="LiveId" clId="{D8D8130E-B040-4A23-9A32-6F301A92FDF1}" dt="2024-06-12T07:50:52.310" v="5205" actId="1037"/>
          <ac:cxnSpMkLst>
            <pc:docMk/>
            <pc:sldMk cId="3004554921" sldId="486"/>
            <ac:cxnSpMk id="68" creationId="{66BF6BBC-2265-5568-3933-EF3573C6A8DC}"/>
          </ac:cxnSpMkLst>
        </pc:cxnChg>
        <pc:cxnChg chg="add mod">
          <ac:chgData name="Huy Pham" userId="918db3a1909f15e0" providerId="LiveId" clId="{D8D8130E-B040-4A23-9A32-6F301A92FDF1}" dt="2024-06-12T07:50:52.310" v="5205" actId="1037"/>
          <ac:cxnSpMkLst>
            <pc:docMk/>
            <pc:sldMk cId="3004554921" sldId="486"/>
            <ac:cxnSpMk id="69" creationId="{C5B63862-CAF9-9442-64B8-7D68B3252541}"/>
          </ac:cxnSpMkLst>
        </pc:cxnChg>
        <pc:cxnChg chg="add mod">
          <ac:chgData name="Huy Pham" userId="918db3a1909f15e0" providerId="LiveId" clId="{D8D8130E-B040-4A23-9A32-6F301A92FDF1}" dt="2024-06-12T07:50:52.310" v="5205" actId="1037"/>
          <ac:cxnSpMkLst>
            <pc:docMk/>
            <pc:sldMk cId="3004554921" sldId="486"/>
            <ac:cxnSpMk id="72" creationId="{5D8CD2BB-988A-130A-5ECF-3986DDD23198}"/>
          </ac:cxnSpMkLst>
        </pc:cxnChg>
        <pc:cxnChg chg="add mod">
          <ac:chgData name="Huy Pham" userId="918db3a1909f15e0" providerId="LiveId" clId="{D8D8130E-B040-4A23-9A32-6F301A92FDF1}" dt="2024-06-12T07:50:52.310" v="5205" actId="1037"/>
          <ac:cxnSpMkLst>
            <pc:docMk/>
            <pc:sldMk cId="3004554921" sldId="486"/>
            <ac:cxnSpMk id="73" creationId="{EDD67A06-10BE-AF13-9FF2-41792C08EA0E}"/>
          </ac:cxnSpMkLst>
        </pc:cxnChg>
        <pc:cxnChg chg="add mod">
          <ac:chgData name="Huy Pham" userId="918db3a1909f15e0" providerId="LiveId" clId="{D8D8130E-B040-4A23-9A32-6F301A92FDF1}" dt="2024-06-12T07:50:52.310" v="5205" actId="1037"/>
          <ac:cxnSpMkLst>
            <pc:docMk/>
            <pc:sldMk cId="3004554921" sldId="486"/>
            <ac:cxnSpMk id="76" creationId="{A3D7CCA1-803E-552E-E199-EAC14D3C9C54}"/>
          </ac:cxnSpMkLst>
        </pc:cxnChg>
        <pc:cxnChg chg="add mod">
          <ac:chgData name="Huy Pham" userId="918db3a1909f15e0" providerId="LiveId" clId="{D8D8130E-B040-4A23-9A32-6F301A92FDF1}" dt="2024-06-12T07:50:52.310" v="5205" actId="1037"/>
          <ac:cxnSpMkLst>
            <pc:docMk/>
            <pc:sldMk cId="3004554921" sldId="486"/>
            <ac:cxnSpMk id="77" creationId="{B367BA38-0D93-A031-D655-BE996B39B10F}"/>
          </ac:cxnSpMkLst>
        </pc:cxnChg>
        <pc:cxnChg chg="add mod">
          <ac:chgData name="Huy Pham" userId="918db3a1909f15e0" providerId="LiveId" clId="{D8D8130E-B040-4A23-9A32-6F301A92FDF1}" dt="2024-06-12T07:50:52.310" v="5205" actId="1037"/>
          <ac:cxnSpMkLst>
            <pc:docMk/>
            <pc:sldMk cId="3004554921" sldId="486"/>
            <ac:cxnSpMk id="80" creationId="{9C22DE47-5B85-FCBD-9206-5FD6F872D15F}"/>
          </ac:cxnSpMkLst>
        </pc:cxnChg>
        <pc:cxnChg chg="add del mod">
          <ac:chgData name="Huy Pham" userId="918db3a1909f15e0" providerId="LiveId" clId="{D8D8130E-B040-4A23-9A32-6F301A92FDF1}" dt="2024-06-12T07:49:42.208" v="5181" actId="478"/>
          <ac:cxnSpMkLst>
            <pc:docMk/>
            <pc:sldMk cId="3004554921" sldId="486"/>
            <ac:cxnSpMk id="84" creationId="{64FC344D-0BBC-CDC1-8166-5A8A029A30EA}"/>
          </ac:cxnSpMkLst>
        </pc:cxnChg>
        <pc:cxnChg chg="add mod">
          <ac:chgData name="Huy Pham" userId="918db3a1909f15e0" providerId="LiveId" clId="{D8D8130E-B040-4A23-9A32-6F301A92FDF1}" dt="2024-06-12T07:50:52.310" v="5205" actId="1037"/>
          <ac:cxnSpMkLst>
            <pc:docMk/>
            <pc:sldMk cId="3004554921" sldId="486"/>
            <ac:cxnSpMk id="91" creationId="{8A40013E-5D3A-1978-A191-714CCBEB0B58}"/>
          </ac:cxnSpMkLst>
        </pc:cxnChg>
        <pc:cxnChg chg="add mod">
          <ac:chgData name="Huy Pham" userId="918db3a1909f15e0" providerId="LiveId" clId="{D8D8130E-B040-4A23-9A32-6F301A92FDF1}" dt="2024-06-12T07:50:52.310" v="5205" actId="1037"/>
          <ac:cxnSpMkLst>
            <pc:docMk/>
            <pc:sldMk cId="3004554921" sldId="486"/>
            <ac:cxnSpMk id="93" creationId="{88FEB853-965C-35E2-7C79-2582DBB526AF}"/>
          </ac:cxnSpMkLst>
        </pc:cxnChg>
        <pc:cxnChg chg="add mod">
          <ac:chgData name="Huy Pham" userId="918db3a1909f15e0" providerId="LiveId" clId="{D8D8130E-B040-4A23-9A32-6F301A92FDF1}" dt="2024-06-12T07:51:38.757" v="5219" actId="1037"/>
          <ac:cxnSpMkLst>
            <pc:docMk/>
            <pc:sldMk cId="3004554921" sldId="486"/>
            <ac:cxnSpMk id="96" creationId="{C9ECFF30-CC8F-8B2B-56F4-534639242402}"/>
          </ac:cxnSpMkLst>
        </pc:cxnChg>
        <pc:cxnChg chg="add mod">
          <ac:chgData name="Huy Pham" userId="918db3a1909f15e0" providerId="LiveId" clId="{D8D8130E-B040-4A23-9A32-6F301A92FDF1}" dt="2024-06-12T07:51:38.757" v="5219" actId="1037"/>
          <ac:cxnSpMkLst>
            <pc:docMk/>
            <pc:sldMk cId="3004554921" sldId="486"/>
            <ac:cxnSpMk id="97" creationId="{ACD3CA5D-5425-23E0-C74A-E70655DA0D13}"/>
          </ac:cxnSpMkLst>
        </pc:cxnChg>
        <pc:cxnChg chg="add mod">
          <ac:chgData name="Huy Pham" userId="918db3a1909f15e0" providerId="LiveId" clId="{D8D8130E-B040-4A23-9A32-6F301A92FDF1}" dt="2024-06-12T07:51:38.757" v="5219" actId="1037"/>
          <ac:cxnSpMkLst>
            <pc:docMk/>
            <pc:sldMk cId="3004554921" sldId="486"/>
            <ac:cxnSpMk id="98" creationId="{37919696-0125-2607-FC98-095F159859B8}"/>
          </ac:cxnSpMkLst>
        </pc:cxnChg>
        <pc:cxnChg chg="add mod">
          <ac:chgData name="Huy Pham" userId="918db3a1909f15e0" providerId="LiveId" clId="{D8D8130E-B040-4A23-9A32-6F301A92FDF1}" dt="2024-06-12T07:51:50.126" v="5221" actId="1076"/>
          <ac:cxnSpMkLst>
            <pc:docMk/>
            <pc:sldMk cId="3004554921" sldId="486"/>
            <ac:cxnSpMk id="102" creationId="{484474AE-78DD-3E90-89AC-C6C9AB626E13}"/>
          </ac:cxnSpMkLst>
        </pc:cxnChg>
        <pc:cxnChg chg="add mod">
          <ac:chgData name="Huy Pham" userId="918db3a1909f15e0" providerId="LiveId" clId="{D8D8130E-B040-4A23-9A32-6F301A92FDF1}" dt="2024-06-12T07:51:50.126" v="5221" actId="1076"/>
          <ac:cxnSpMkLst>
            <pc:docMk/>
            <pc:sldMk cId="3004554921" sldId="486"/>
            <ac:cxnSpMk id="103" creationId="{959042E7-289C-B15D-9B8C-414E62A40299}"/>
          </ac:cxnSpMkLst>
        </pc:cxnChg>
        <pc:cxnChg chg="add mod">
          <ac:chgData name="Huy Pham" userId="918db3a1909f15e0" providerId="LiveId" clId="{D8D8130E-B040-4A23-9A32-6F301A92FDF1}" dt="2024-06-12T07:51:50.126" v="5221" actId="1076"/>
          <ac:cxnSpMkLst>
            <pc:docMk/>
            <pc:sldMk cId="3004554921" sldId="486"/>
            <ac:cxnSpMk id="104" creationId="{0B860DED-2155-E760-6B4E-7EF6FBD946D5}"/>
          </ac:cxnSpMkLst>
        </pc:cxnChg>
        <pc:cxnChg chg="add mod">
          <ac:chgData name="Huy Pham" userId="918db3a1909f15e0" providerId="LiveId" clId="{D8D8130E-B040-4A23-9A32-6F301A92FDF1}" dt="2024-06-12T07:54:21.662" v="5315" actId="1037"/>
          <ac:cxnSpMkLst>
            <pc:docMk/>
            <pc:sldMk cId="3004554921" sldId="486"/>
            <ac:cxnSpMk id="108" creationId="{B55A0E6B-335F-4F0D-278F-4C5ECC60DE78}"/>
          </ac:cxnSpMkLst>
        </pc:cxnChg>
        <pc:cxnChg chg="add del mod">
          <ac:chgData name="Huy Pham" userId="918db3a1909f15e0" providerId="LiveId" clId="{D8D8130E-B040-4A23-9A32-6F301A92FDF1}" dt="2024-06-12T07:55:21.471" v="5326" actId="478"/>
          <ac:cxnSpMkLst>
            <pc:docMk/>
            <pc:sldMk cId="3004554921" sldId="486"/>
            <ac:cxnSpMk id="111" creationId="{4D6B52DA-06F4-452E-6E8A-A139B24AE6B3}"/>
          </ac:cxnSpMkLst>
        </pc:cxnChg>
        <pc:cxnChg chg="add mod">
          <ac:chgData name="Huy Pham" userId="918db3a1909f15e0" providerId="LiveId" clId="{D8D8130E-B040-4A23-9A32-6F301A92FDF1}" dt="2024-06-12T07:56:12.884" v="5341" actId="1038"/>
          <ac:cxnSpMkLst>
            <pc:docMk/>
            <pc:sldMk cId="3004554921" sldId="486"/>
            <ac:cxnSpMk id="112" creationId="{9074536D-652A-A399-4F17-88EA794664E1}"/>
          </ac:cxnSpMkLst>
        </pc:cxnChg>
        <pc:cxnChg chg="add mod">
          <ac:chgData name="Huy Pham" userId="918db3a1909f15e0" providerId="LiveId" clId="{D8D8130E-B040-4A23-9A32-6F301A92FDF1}" dt="2024-06-12T07:58:18.563" v="5348"/>
          <ac:cxnSpMkLst>
            <pc:docMk/>
            <pc:sldMk cId="3004554921" sldId="486"/>
            <ac:cxnSpMk id="114" creationId="{37E76CF1-9E87-1BC6-86DF-C42AFCFAB712}"/>
          </ac:cxnSpMkLst>
        </pc:cxnChg>
        <pc:cxnChg chg="add mod">
          <ac:chgData name="Huy Pham" userId="918db3a1909f15e0" providerId="LiveId" clId="{D8D8130E-B040-4A23-9A32-6F301A92FDF1}" dt="2024-06-12T07:58:48.025" v="5374" actId="1038"/>
          <ac:cxnSpMkLst>
            <pc:docMk/>
            <pc:sldMk cId="3004554921" sldId="486"/>
            <ac:cxnSpMk id="116" creationId="{E8F07431-6333-6150-2BE3-56046FFA078E}"/>
          </ac:cxnSpMkLst>
        </pc:cxnChg>
        <pc:cxnChg chg="add mod">
          <ac:chgData name="Huy Pham" userId="918db3a1909f15e0" providerId="LiveId" clId="{D8D8130E-B040-4A23-9A32-6F301A92FDF1}" dt="2024-06-12T08:00:53.244" v="5434" actId="1037"/>
          <ac:cxnSpMkLst>
            <pc:docMk/>
            <pc:sldMk cId="3004554921" sldId="486"/>
            <ac:cxnSpMk id="117" creationId="{70AAB7FC-2AB0-09D6-F3B6-0B738BAAD758}"/>
          </ac:cxnSpMkLst>
        </pc:cxnChg>
        <pc:cxnChg chg="add mod">
          <ac:chgData name="Huy Pham" userId="918db3a1909f15e0" providerId="LiveId" clId="{D8D8130E-B040-4A23-9A32-6F301A92FDF1}" dt="2024-06-12T08:02:36.260" v="5457" actId="14100"/>
          <ac:cxnSpMkLst>
            <pc:docMk/>
            <pc:sldMk cId="3004554921" sldId="486"/>
            <ac:cxnSpMk id="120" creationId="{C2FB5841-00E6-9965-5978-590BEC2654B7}"/>
          </ac:cxnSpMkLst>
        </pc:cxnChg>
        <pc:cxnChg chg="add mod">
          <ac:chgData name="Huy Pham" userId="918db3a1909f15e0" providerId="LiveId" clId="{D8D8130E-B040-4A23-9A32-6F301A92FDF1}" dt="2024-06-12T08:03:13.993" v="5465" actId="14100"/>
          <ac:cxnSpMkLst>
            <pc:docMk/>
            <pc:sldMk cId="3004554921" sldId="486"/>
            <ac:cxnSpMk id="125" creationId="{8C5200D4-995B-DD27-B129-91ACBF5074D6}"/>
          </ac:cxnSpMkLst>
        </pc:cxnChg>
      </pc:sldChg>
      <pc:sldChg chg="addSp delSp modSp add mod modAnim">
        <pc:chgData name="Huy Pham" userId="918db3a1909f15e0" providerId="LiveId" clId="{D8D8130E-B040-4A23-9A32-6F301A92FDF1}" dt="2024-06-12T08:15:03.273" v="5570" actId="1076"/>
        <pc:sldMkLst>
          <pc:docMk/>
          <pc:sldMk cId="3560853479" sldId="487"/>
        </pc:sldMkLst>
        <pc:spChg chg="add mod">
          <ac:chgData name="Huy Pham" userId="918db3a1909f15e0" providerId="LiveId" clId="{D8D8130E-B040-4A23-9A32-6F301A92FDF1}" dt="2024-06-12T08:15:03.273" v="5570" actId="1076"/>
          <ac:spMkLst>
            <pc:docMk/>
            <pc:sldMk cId="3560853479" sldId="487"/>
            <ac:spMk id="23" creationId="{A5D2BD57-332D-59CA-1A61-CA92AF532BC8}"/>
          </ac:spMkLst>
        </pc:spChg>
        <pc:spChg chg="del">
          <ac:chgData name="Huy Pham" userId="918db3a1909f15e0" providerId="LiveId" clId="{D8D8130E-B040-4A23-9A32-6F301A92FDF1}" dt="2024-06-12T08:11:16.217" v="5530" actId="478"/>
          <ac:spMkLst>
            <pc:docMk/>
            <pc:sldMk cId="3560853479" sldId="487"/>
            <ac:spMk id="26" creationId="{574241E3-70A1-2A8D-4EF9-D15AC0FB8F43}"/>
          </ac:spMkLst>
        </pc:spChg>
        <pc:spChg chg="del">
          <ac:chgData name="Huy Pham" userId="918db3a1909f15e0" providerId="LiveId" clId="{D8D8130E-B040-4A23-9A32-6F301A92FDF1}" dt="2024-06-12T08:11:16.217" v="5530" actId="478"/>
          <ac:spMkLst>
            <pc:docMk/>
            <pc:sldMk cId="3560853479" sldId="487"/>
            <ac:spMk id="28" creationId="{489CF7A7-D14A-DE89-CA13-A3B1BDF3156F}"/>
          </ac:spMkLst>
        </pc:spChg>
        <pc:spChg chg="del">
          <ac:chgData name="Huy Pham" userId="918db3a1909f15e0" providerId="LiveId" clId="{D8D8130E-B040-4A23-9A32-6F301A92FDF1}" dt="2024-06-12T08:11:16.217" v="5530" actId="478"/>
          <ac:spMkLst>
            <pc:docMk/>
            <pc:sldMk cId="3560853479" sldId="487"/>
            <ac:spMk id="29" creationId="{F68002C9-9497-39B3-28E8-7BB02701A513}"/>
          </ac:spMkLst>
        </pc:spChg>
        <pc:spChg chg="add mod">
          <ac:chgData name="Huy Pham" userId="918db3a1909f15e0" providerId="LiveId" clId="{D8D8130E-B040-4A23-9A32-6F301A92FDF1}" dt="2024-06-12T08:15:01.161" v="5569" actId="1076"/>
          <ac:spMkLst>
            <pc:docMk/>
            <pc:sldMk cId="3560853479" sldId="487"/>
            <ac:spMk id="30" creationId="{A5E72C93-608E-6C03-0DF4-D4632A0CB4B3}"/>
          </ac:spMkLst>
        </pc:spChg>
        <pc:spChg chg="del">
          <ac:chgData name="Huy Pham" userId="918db3a1909f15e0" providerId="LiveId" clId="{D8D8130E-B040-4A23-9A32-6F301A92FDF1}" dt="2024-06-12T08:11:16.217" v="5530" actId="478"/>
          <ac:spMkLst>
            <pc:docMk/>
            <pc:sldMk cId="3560853479" sldId="487"/>
            <ac:spMk id="31" creationId="{59921B24-CC44-B09E-0BE8-2EC84DF7D3B6}"/>
          </ac:spMkLst>
        </pc:spChg>
        <pc:spChg chg="del">
          <ac:chgData name="Huy Pham" userId="918db3a1909f15e0" providerId="LiveId" clId="{D8D8130E-B040-4A23-9A32-6F301A92FDF1}" dt="2024-06-12T08:11:16.217" v="5530" actId="478"/>
          <ac:spMkLst>
            <pc:docMk/>
            <pc:sldMk cId="3560853479" sldId="487"/>
            <ac:spMk id="32" creationId="{CF1C2C72-4B5C-4897-C695-22E75C18B167}"/>
          </ac:spMkLst>
        </pc:spChg>
        <pc:spChg chg="add del mod">
          <ac:chgData name="Huy Pham" userId="918db3a1909f15e0" providerId="LiveId" clId="{D8D8130E-B040-4A23-9A32-6F301A92FDF1}" dt="2024-06-12T08:14:58.197" v="5568" actId="478"/>
          <ac:spMkLst>
            <pc:docMk/>
            <pc:sldMk cId="3560853479" sldId="487"/>
            <ac:spMk id="35" creationId="{D1AF88AE-3268-E6A1-F054-3F6A499C7CE6}"/>
          </ac:spMkLst>
        </pc:spChg>
        <pc:spChg chg="del">
          <ac:chgData name="Huy Pham" userId="918db3a1909f15e0" providerId="LiveId" clId="{D8D8130E-B040-4A23-9A32-6F301A92FDF1}" dt="2024-06-12T08:11:16.217" v="5530" actId="478"/>
          <ac:spMkLst>
            <pc:docMk/>
            <pc:sldMk cId="3560853479" sldId="487"/>
            <ac:spMk id="37" creationId="{96049E21-0DA0-F530-7733-13B1D346A03C}"/>
          </ac:spMkLst>
        </pc:spChg>
        <pc:spChg chg="del">
          <ac:chgData name="Huy Pham" userId="918db3a1909f15e0" providerId="LiveId" clId="{D8D8130E-B040-4A23-9A32-6F301A92FDF1}" dt="2024-06-12T08:11:16.217" v="5530" actId="478"/>
          <ac:spMkLst>
            <pc:docMk/>
            <pc:sldMk cId="3560853479" sldId="487"/>
            <ac:spMk id="40" creationId="{66C59988-BB25-15B0-6F24-28E133EBB971}"/>
          </ac:spMkLst>
        </pc:spChg>
        <pc:spChg chg="del">
          <ac:chgData name="Huy Pham" userId="918db3a1909f15e0" providerId="LiveId" clId="{D8D8130E-B040-4A23-9A32-6F301A92FDF1}" dt="2024-06-12T08:11:16.217" v="5530" actId="478"/>
          <ac:spMkLst>
            <pc:docMk/>
            <pc:sldMk cId="3560853479" sldId="487"/>
            <ac:spMk id="42" creationId="{BD2E1DD1-381E-CB4F-012D-D5334154D8E5}"/>
          </ac:spMkLst>
        </pc:spChg>
        <pc:spChg chg="del">
          <ac:chgData name="Huy Pham" userId="918db3a1909f15e0" providerId="LiveId" clId="{D8D8130E-B040-4A23-9A32-6F301A92FDF1}" dt="2024-06-12T08:11:16.217" v="5530" actId="478"/>
          <ac:spMkLst>
            <pc:docMk/>
            <pc:sldMk cId="3560853479" sldId="487"/>
            <ac:spMk id="43" creationId="{871BFDEF-99CF-C9ED-1A2C-565CB4BA6B55}"/>
          </ac:spMkLst>
        </pc:spChg>
        <pc:spChg chg="del">
          <ac:chgData name="Huy Pham" userId="918db3a1909f15e0" providerId="LiveId" clId="{D8D8130E-B040-4A23-9A32-6F301A92FDF1}" dt="2024-06-12T08:11:16.217" v="5530" actId="478"/>
          <ac:spMkLst>
            <pc:docMk/>
            <pc:sldMk cId="3560853479" sldId="487"/>
            <ac:spMk id="45" creationId="{52370713-7BF4-13F7-C69B-22FD919F1C26}"/>
          </ac:spMkLst>
        </pc:spChg>
        <pc:spChg chg="del">
          <ac:chgData name="Huy Pham" userId="918db3a1909f15e0" providerId="LiveId" clId="{D8D8130E-B040-4A23-9A32-6F301A92FDF1}" dt="2024-06-12T08:11:16.217" v="5530" actId="478"/>
          <ac:spMkLst>
            <pc:docMk/>
            <pc:sldMk cId="3560853479" sldId="487"/>
            <ac:spMk id="46" creationId="{4ADBD9B9-D0F0-F0F4-670F-6331D87A13DE}"/>
          </ac:spMkLst>
        </pc:spChg>
        <pc:spChg chg="del">
          <ac:chgData name="Huy Pham" userId="918db3a1909f15e0" providerId="LiveId" clId="{D8D8130E-B040-4A23-9A32-6F301A92FDF1}" dt="2024-06-12T08:11:16.217" v="5530" actId="478"/>
          <ac:spMkLst>
            <pc:docMk/>
            <pc:sldMk cId="3560853479" sldId="487"/>
            <ac:spMk id="48" creationId="{67113EFA-2C16-93D9-F129-1E10976FA610}"/>
          </ac:spMkLst>
        </pc:spChg>
        <pc:spChg chg="del">
          <ac:chgData name="Huy Pham" userId="918db3a1909f15e0" providerId="LiveId" clId="{D8D8130E-B040-4A23-9A32-6F301A92FDF1}" dt="2024-06-12T08:11:16.217" v="5530" actId="478"/>
          <ac:spMkLst>
            <pc:docMk/>
            <pc:sldMk cId="3560853479" sldId="487"/>
            <ac:spMk id="49" creationId="{EA90449C-0BEB-6355-4053-84ADCD3EC22C}"/>
          </ac:spMkLst>
        </pc:spChg>
        <pc:spChg chg="del">
          <ac:chgData name="Huy Pham" userId="918db3a1909f15e0" providerId="LiveId" clId="{D8D8130E-B040-4A23-9A32-6F301A92FDF1}" dt="2024-06-12T08:10:45.873" v="5529" actId="478"/>
          <ac:spMkLst>
            <pc:docMk/>
            <pc:sldMk cId="3560853479" sldId="487"/>
            <ac:spMk id="52" creationId="{11610FDF-DA4E-DE51-1B53-61916EA1B835}"/>
          </ac:spMkLst>
        </pc:spChg>
        <pc:graphicFrameChg chg="add del mod">
          <ac:chgData name="Huy Pham" userId="918db3a1909f15e0" providerId="LiveId" clId="{D8D8130E-B040-4A23-9A32-6F301A92FDF1}" dt="2024-06-12T08:12:26.963" v="5533"/>
          <ac:graphicFrameMkLst>
            <pc:docMk/>
            <pc:sldMk cId="3560853479" sldId="487"/>
            <ac:graphicFrameMk id="19" creationId="{19C3CF2D-7002-C64E-E176-1463FA71EBCD}"/>
          </ac:graphicFrameMkLst>
        </pc:graphicFrameChg>
        <pc:graphicFrameChg chg="add del mod">
          <ac:chgData name="Huy Pham" userId="918db3a1909f15e0" providerId="LiveId" clId="{D8D8130E-B040-4A23-9A32-6F301A92FDF1}" dt="2024-06-12T08:12:42.592" v="5539"/>
          <ac:graphicFrameMkLst>
            <pc:docMk/>
            <pc:sldMk cId="3560853479" sldId="487"/>
            <ac:graphicFrameMk id="24" creationId="{8843FBB0-B4DF-CC00-DF34-ED9D1978E230}"/>
          </ac:graphicFrameMkLst>
        </pc:graphicFrameChg>
        <pc:graphicFrameChg chg="add del mod">
          <ac:chgData name="Huy Pham" userId="918db3a1909f15e0" providerId="LiveId" clId="{D8D8130E-B040-4A23-9A32-6F301A92FDF1}" dt="2024-06-12T08:14:31.522" v="5559"/>
          <ac:graphicFrameMkLst>
            <pc:docMk/>
            <pc:sldMk cId="3560853479" sldId="487"/>
            <ac:graphicFrameMk id="33" creationId="{74CED8BA-0174-3C6A-65D4-4A6ACD20B7AC}"/>
          </ac:graphicFrameMkLst>
        </pc:graphicFrameChg>
        <pc:cxnChg chg="del">
          <ac:chgData name="Huy Pham" userId="918db3a1909f15e0" providerId="LiveId" clId="{D8D8130E-B040-4A23-9A32-6F301A92FDF1}" dt="2024-06-12T08:11:16.217" v="5530" actId="478"/>
          <ac:cxnSpMkLst>
            <pc:docMk/>
            <pc:sldMk cId="3560853479" sldId="487"/>
            <ac:cxnSpMk id="20" creationId="{CDC03D49-4799-7D62-772E-E0AFA00D1CEA}"/>
          </ac:cxnSpMkLst>
        </pc:cxnChg>
        <pc:cxnChg chg="del">
          <ac:chgData name="Huy Pham" userId="918db3a1909f15e0" providerId="LiveId" clId="{D8D8130E-B040-4A23-9A32-6F301A92FDF1}" dt="2024-06-12T08:11:16.217" v="5530" actId="478"/>
          <ac:cxnSpMkLst>
            <pc:docMk/>
            <pc:sldMk cId="3560853479" sldId="487"/>
            <ac:cxnSpMk id="21" creationId="{946B60DC-139B-1F49-D80B-A63041B933BB}"/>
          </ac:cxnSpMkLst>
        </pc:cxnChg>
        <pc:cxnChg chg="del">
          <ac:chgData name="Huy Pham" userId="918db3a1909f15e0" providerId="LiveId" clId="{D8D8130E-B040-4A23-9A32-6F301A92FDF1}" dt="2024-06-12T08:11:16.217" v="5530" actId="478"/>
          <ac:cxnSpMkLst>
            <pc:docMk/>
            <pc:sldMk cId="3560853479" sldId="487"/>
            <ac:cxnSpMk id="25" creationId="{7BC2CA72-2D6B-FDDD-7A13-EA32CA04299C}"/>
          </ac:cxnSpMkLst>
        </pc:cxnChg>
        <pc:cxnChg chg="del">
          <ac:chgData name="Huy Pham" userId="918db3a1909f15e0" providerId="LiveId" clId="{D8D8130E-B040-4A23-9A32-6F301A92FDF1}" dt="2024-06-12T08:11:16.217" v="5530" actId="478"/>
          <ac:cxnSpMkLst>
            <pc:docMk/>
            <pc:sldMk cId="3560853479" sldId="487"/>
            <ac:cxnSpMk id="39" creationId="{9DA7D394-AED5-3A2E-4D86-E272646E975B}"/>
          </ac:cxnSpMkLst>
        </pc:cxnChg>
        <pc:cxnChg chg="del">
          <ac:chgData name="Huy Pham" userId="918db3a1909f15e0" providerId="LiveId" clId="{D8D8130E-B040-4A23-9A32-6F301A92FDF1}" dt="2024-06-12T08:11:16.217" v="5530" actId="478"/>
          <ac:cxnSpMkLst>
            <pc:docMk/>
            <pc:sldMk cId="3560853479" sldId="487"/>
            <ac:cxnSpMk id="47" creationId="{DA23C66B-D876-2174-6C16-BF5CAF96503F}"/>
          </ac:cxnSpMkLst>
        </pc:cxnChg>
      </pc:sldChg>
      <pc:sldChg chg="delSp modSp add mod delAnim">
        <pc:chgData name="Huy Pham" userId="918db3a1909f15e0" providerId="LiveId" clId="{D8D8130E-B040-4A23-9A32-6F301A92FDF1}" dt="2024-06-12T08:15:19.982" v="5576" actId="1076"/>
        <pc:sldMkLst>
          <pc:docMk/>
          <pc:sldMk cId="4105512140" sldId="488"/>
        </pc:sldMkLst>
        <pc:spChg chg="del">
          <ac:chgData name="Huy Pham" userId="918db3a1909f15e0" providerId="LiveId" clId="{D8D8130E-B040-4A23-9A32-6F301A92FDF1}" dt="2024-06-12T08:15:07.082" v="5571" actId="478"/>
          <ac:spMkLst>
            <pc:docMk/>
            <pc:sldMk cId="4105512140" sldId="488"/>
            <ac:spMk id="23" creationId="{A5D2BD57-332D-59CA-1A61-CA92AF532BC8}"/>
          </ac:spMkLst>
        </pc:spChg>
        <pc:spChg chg="del">
          <ac:chgData name="Huy Pham" userId="918db3a1909f15e0" providerId="LiveId" clId="{D8D8130E-B040-4A23-9A32-6F301A92FDF1}" dt="2024-06-12T08:15:09.125" v="5572" actId="478"/>
          <ac:spMkLst>
            <pc:docMk/>
            <pc:sldMk cId="4105512140" sldId="488"/>
            <ac:spMk id="30" creationId="{A5E72C93-608E-6C03-0DF4-D4632A0CB4B3}"/>
          </ac:spMkLst>
        </pc:spChg>
        <pc:spChg chg="mod">
          <ac:chgData name="Huy Pham" userId="918db3a1909f15e0" providerId="LiveId" clId="{D8D8130E-B040-4A23-9A32-6F301A92FDF1}" dt="2024-06-12T08:15:19.982" v="5576" actId="1076"/>
          <ac:spMkLst>
            <pc:docMk/>
            <pc:sldMk cId="4105512140" sldId="488"/>
            <ac:spMk id="35" creationId="{D1AF88AE-3268-E6A1-F054-3F6A499C7CE6}"/>
          </ac:spMkLst>
        </pc:spChg>
      </pc:sldChg>
      <pc:sldChg chg="addSp delSp modSp add mod modAnim">
        <pc:chgData name="Huy Pham" userId="918db3a1909f15e0" providerId="LiveId" clId="{D8D8130E-B040-4A23-9A32-6F301A92FDF1}" dt="2024-06-12T08:38:47.563" v="5810"/>
        <pc:sldMkLst>
          <pc:docMk/>
          <pc:sldMk cId="2853942809" sldId="489"/>
        </pc:sldMkLst>
        <pc:spChg chg="add mod">
          <ac:chgData name="Huy Pham" userId="918db3a1909f15e0" providerId="LiveId" clId="{D8D8130E-B040-4A23-9A32-6F301A92FDF1}" dt="2024-06-12T08:21:08.029" v="5582"/>
          <ac:spMkLst>
            <pc:docMk/>
            <pc:sldMk cId="2853942809" sldId="489"/>
            <ac:spMk id="19" creationId="{7E2F875B-604C-9459-307B-600D53F45A04}"/>
          </ac:spMkLst>
        </pc:spChg>
        <pc:spChg chg="add mod">
          <ac:chgData name="Huy Pham" userId="918db3a1909f15e0" providerId="LiveId" clId="{D8D8130E-B040-4A23-9A32-6F301A92FDF1}" dt="2024-06-12T08:21:08.029" v="5582"/>
          <ac:spMkLst>
            <pc:docMk/>
            <pc:sldMk cId="2853942809" sldId="489"/>
            <ac:spMk id="20" creationId="{F27F26B9-D68D-D513-DC5A-F506390C8B67}"/>
          </ac:spMkLst>
        </pc:spChg>
        <pc:spChg chg="add mod">
          <ac:chgData name="Huy Pham" userId="918db3a1909f15e0" providerId="LiveId" clId="{D8D8130E-B040-4A23-9A32-6F301A92FDF1}" dt="2024-06-12T08:22:57.698" v="5607" actId="1076"/>
          <ac:spMkLst>
            <pc:docMk/>
            <pc:sldMk cId="2853942809" sldId="489"/>
            <ac:spMk id="21" creationId="{93689B5C-1984-56A3-214A-355820A368BB}"/>
          </ac:spMkLst>
        </pc:spChg>
        <pc:spChg chg="add mod">
          <ac:chgData name="Huy Pham" userId="918db3a1909f15e0" providerId="LiveId" clId="{D8D8130E-B040-4A23-9A32-6F301A92FDF1}" dt="2024-06-12T08:22:43.680" v="5605" actId="14100"/>
          <ac:spMkLst>
            <pc:docMk/>
            <pc:sldMk cId="2853942809" sldId="489"/>
            <ac:spMk id="22" creationId="{740A9DCD-0BCD-CFBF-0D04-3821711C85F8}"/>
          </ac:spMkLst>
        </pc:spChg>
        <pc:spChg chg="add del mod">
          <ac:chgData name="Huy Pham" userId="918db3a1909f15e0" providerId="LiveId" clId="{D8D8130E-B040-4A23-9A32-6F301A92FDF1}" dt="2024-06-12T08:21:26.869" v="5584" actId="478"/>
          <ac:spMkLst>
            <pc:docMk/>
            <pc:sldMk cId="2853942809" sldId="489"/>
            <ac:spMk id="23" creationId="{651F1E70-AB7F-8E0D-25D6-FF6C0FB952E8}"/>
          </ac:spMkLst>
        </pc:spChg>
        <pc:spChg chg="add mod">
          <ac:chgData name="Huy Pham" userId="918db3a1909f15e0" providerId="LiveId" clId="{D8D8130E-B040-4A23-9A32-6F301A92FDF1}" dt="2024-06-12T08:22:48.624" v="5606" actId="207"/>
          <ac:spMkLst>
            <pc:docMk/>
            <pc:sldMk cId="2853942809" sldId="489"/>
            <ac:spMk id="26" creationId="{3CCA9C55-36B7-C374-3795-C1B6BDBDFA33}"/>
          </ac:spMkLst>
        </pc:spChg>
        <pc:spChg chg="add mod">
          <ac:chgData name="Huy Pham" userId="918db3a1909f15e0" providerId="LiveId" clId="{D8D8130E-B040-4A23-9A32-6F301A92FDF1}" dt="2024-06-12T08:24:48.197" v="5645" actId="20577"/>
          <ac:spMkLst>
            <pc:docMk/>
            <pc:sldMk cId="2853942809" sldId="489"/>
            <ac:spMk id="29" creationId="{DF56E426-A153-D4EB-BB49-56D874087615}"/>
          </ac:spMkLst>
        </pc:spChg>
        <pc:spChg chg="add mod">
          <ac:chgData name="Huy Pham" userId="918db3a1909f15e0" providerId="LiveId" clId="{D8D8130E-B040-4A23-9A32-6F301A92FDF1}" dt="2024-06-12T08:30:07.931" v="5676" actId="1076"/>
          <ac:spMkLst>
            <pc:docMk/>
            <pc:sldMk cId="2853942809" sldId="489"/>
            <ac:spMk id="32" creationId="{5D0D9CE5-46F5-BD37-944D-667997469E64}"/>
          </ac:spMkLst>
        </pc:spChg>
        <pc:spChg chg="del">
          <ac:chgData name="Huy Pham" userId="918db3a1909f15e0" providerId="LiveId" clId="{D8D8130E-B040-4A23-9A32-6F301A92FDF1}" dt="2024-06-12T08:20:42.847" v="5578" actId="478"/>
          <ac:spMkLst>
            <pc:docMk/>
            <pc:sldMk cId="2853942809" sldId="489"/>
            <ac:spMk id="35" creationId="{D1AF88AE-3268-E6A1-F054-3F6A499C7CE6}"/>
          </ac:spMkLst>
        </pc:spChg>
        <pc:spChg chg="add del mod">
          <ac:chgData name="Huy Pham" userId="918db3a1909f15e0" providerId="LiveId" clId="{D8D8130E-B040-4A23-9A32-6F301A92FDF1}" dt="2024-06-12T08:29:52.909" v="5673" actId="478"/>
          <ac:spMkLst>
            <pc:docMk/>
            <pc:sldMk cId="2853942809" sldId="489"/>
            <ac:spMk id="36" creationId="{A34EBFF9-0523-596F-2237-44862C12C9E4}"/>
          </ac:spMkLst>
        </pc:spChg>
        <pc:spChg chg="add del mod">
          <ac:chgData name="Huy Pham" userId="918db3a1909f15e0" providerId="LiveId" clId="{D8D8130E-B040-4A23-9A32-6F301A92FDF1}" dt="2024-06-12T08:29:55.132" v="5674" actId="478"/>
          <ac:spMkLst>
            <pc:docMk/>
            <pc:sldMk cId="2853942809" sldId="489"/>
            <ac:spMk id="39" creationId="{DD9A8AF9-0F8C-9E59-6151-C3DB55CCBD90}"/>
          </ac:spMkLst>
        </pc:spChg>
        <pc:spChg chg="add mod">
          <ac:chgData name="Huy Pham" userId="918db3a1909f15e0" providerId="LiveId" clId="{D8D8130E-B040-4A23-9A32-6F301A92FDF1}" dt="2024-06-12T08:30:11.425" v="5682" actId="1036"/>
          <ac:spMkLst>
            <pc:docMk/>
            <pc:sldMk cId="2853942809" sldId="489"/>
            <ac:spMk id="40" creationId="{82F9A67A-17A4-A044-1F8E-06390B241CFC}"/>
          </ac:spMkLst>
        </pc:spChg>
        <pc:spChg chg="add mod">
          <ac:chgData name="Huy Pham" userId="918db3a1909f15e0" providerId="LiveId" clId="{D8D8130E-B040-4A23-9A32-6F301A92FDF1}" dt="2024-06-12T08:37:48.567" v="5804" actId="1036"/>
          <ac:spMkLst>
            <pc:docMk/>
            <pc:sldMk cId="2853942809" sldId="489"/>
            <ac:spMk id="41" creationId="{CAFFC92D-C029-ED1C-758C-77F73FB7A257}"/>
          </ac:spMkLst>
        </pc:spChg>
        <pc:spChg chg="add del mod">
          <ac:chgData name="Huy Pham" userId="918db3a1909f15e0" providerId="LiveId" clId="{D8D8130E-B040-4A23-9A32-6F301A92FDF1}" dt="2024-06-12T08:30:43.673" v="5718"/>
          <ac:spMkLst>
            <pc:docMk/>
            <pc:sldMk cId="2853942809" sldId="489"/>
            <ac:spMk id="43" creationId="{CF549B3C-EEDC-7D2E-4061-15A9274FF642}"/>
          </ac:spMkLst>
        </pc:spChg>
        <pc:spChg chg="add mod">
          <ac:chgData name="Huy Pham" userId="918db3a1909f15e0" providerId="LiveId" clId="{D8D8130E-B040-4A23-9A32-6F301A92FDF1}" dt="2024-06-12T08:37:48.567" v="5804" actId="1036"/>
          <ac:spMkLst>
            <pc:docMk/>
            <pc:sldMk cId="2853942809" sldId="489"/>
            <ac:spMk id="45" creationId="{5AB1E556-D860-C5FD-697F-1A05F3A8B1DE}"/>
          </ac:spMkLst>
        </pc:spChg>
        <pc:spChg chg="add mod">
          <ac:chgData name="Huy Pham" userId="918db3a1909f15e0" providerId="LiveId" clId="{D8D8130E-B040-4A23-9A32-6F301A92FDF1}" dt="2024-06-12T08:37:52.419" v="5809" actId="1037"/>
          <ac:spMkLst>
            <pc:docMk/>
            <pc:sldMk cId="2853942809" sldId="489"/>
            <ac:spMk id="46" creationId="{63D8AFFE-EE31-5330-4D39-6E302EDE590E}"/>
          </ac:spMkLst>
        </pc:spChg>
        <pc:spChg chg="del">
          <ac:chgData name="Huy Pham" userId="918db3a1909f15e0" providerId="LiveId" clId="{D8D8130E-B040-4A23-9A32-6F301A92FDF1}" dt="2024-06-12T08:20:51.897" v="5579" actId="478"/>
          <ac:spMkLst>
            <pc:docMk/>
            <pc:sldMk cId="2853942809" sldId="489"/>
            <ac:spMk id="56" creationId="{AC9EFB76-2F8B-EAD6-ACB3-15F24F044B21}"/>
          </ac:spMkLst>
        </pc:spChg>
        <pc:spChg chg="del">
          <ac:chgData name="Huy Pham" userId="918db3a1909f15e0" providerId="LiveId" clId="{D8D8130E-B040-4A23-9A32-6F301A92FDF1}" dt="2024-06-12T08:20:51.897" v="5579" actId="478"/>
          <ac:spMkLst>
            <pc:docMk/>
            <pc:sldMk cId="2853942809" sldId="489"/>
            <ac:spMk id="57" creationId="{B272A8AD-A50C-BD53-4C42-8C40F5B5E1C1}"/>
          </ac:spMkLst>
        </pc:spChg>
        <pc:spChg chg="del">
          <ac:chgData name="Huy Pham" userId="918db3a1909f15e0" providerId="LiveId" clId="{D8D8130E-B040-4A23-9A32-6F301A92FDF1}" dt="2024-06-12T08:20:51.897" v="5579" actId="478"/>
          <ac:spMkLst>
            <pc:docMk/>
            <pc:sldMk cId="2853942809" sldId="489"/>
            <ac:spMk id="63" creationId="{E4366D65-AC59-645D-28B0-B5936A9CDB7A}"/>
          </ac:spMkLst>
        </pc:spChg>
        <pc:spChg chg="del">
          <ac:chgData name="Huy Pham" userId="918db3a1909f15e0" providerId="LiveId" clId="{D8D8130E-B040-4A23-9A32-6F301A92FDF1}" dt="2024-06-12T08:20:51.897" v="5579" actId="478"/>
          <ac:spMkLst>
            <pc:docMk/>
            <pc:sldMk cId="2853942809" sldId="489"/>
            <ac:spMk id="64" creationId="{66FB3135-07AB-04EE-EC79-E1DAB08F1689}"/>
          </ac:spMkLst>
        </pc:spChg>
        <pc:spChg chg="del">
          <ac:chgData name="Huy Pham" userId="918db3a1909f15e0" providerId="LiveId" clId="{D8D8130E-B040-4A23-9A32-6F301A92FDF1}" dt="2024-06-12T08:20:51.897" v="5579" actId="478"/>
          <ac:spMkLst>
            <pc:docMk/>
            <pc:sldMk cId="2853942809" sldId="489"/>
            <ac:spMk id="65" creationId="{FAC7A783-9903-F50B-DAB2-8BEC7DC85F6C}"/>
          </ac:spMkLst>
        </pc:spChg>
        <pc:spChg chg="del">
          <ac:chgData name="Huy Pham" userId="918db3a1909f15e0" providerId="LiveId" clId="{D8D8130E-B040-4A23-9A32-6F301A92FDF1}" dt="2024-06-12T08:20:51.897" v="5579" actId="478"/>
          <ac:spMkLst>
            <pc:docMk/>
            <pc:sldMk cId="2853942809" sldId="489"/>
            <ac:spMk id="66" creationId="{9A02296E-F433-B602-ACD9-3862E3276F49}"/>
          </ac:spMkLst>
        </pc:spChg>
        <pc:spChg chg="del">
          <ac:chgData name="Huy Pham" userId="918db3a1909f15e0" providerId="LiveId" clId="{D8D8130E-B040-4A23-9A32-6F301A92FDF1}" dt="2024-06-12T08:20:51.897" v="5579" actId="478"/>
          <ac:spMkLst>
            <pc:docMk/>
            <pc:sldMk cId="2853942809" sldId="489"/>
            <ac:spMk id="70" creationId="{48119954-8840-7503-2921-BD63B0FA2E09}"/>
          </ac:spMkLst>
        </pc:spChg>
        <pc:spChg chg="del">
          <ac:chgData name="Huy Pham" userId="918db3a1909f15e0" providerId="LiveId" clId="{D8D8130E-B040-4A23-9A32-6F301A92FDF1}" dt="2024-06-12T08:20:51.897" v="5579" actId="478"/>
          <ac:spMkLst>
            <pc:docMk/>
            <pc:sldMk cId="2853942809" sldId="489"/>
            <ac:spMk id="71" creationId="{6FEB057B-BB60-50C9-C18C-B5123CEE379D}"/>
          </ac:spMkLst>
        </pc:spChg>
        <pc:spChg chg="del">
          <ac:chgData name="Huy Pham" userId="918db3a1909f15e0" providerId="LiveId" clId="{D8D8130E-B040-4A23-9A32-6F301A92FDF1}" dt="2024-06-12T08:20:51.897" v="5579" actId="478"/>
          <ac:spMkLst>
            <pc:docMk/>
            <pc:sldMk cId="2853942809" sldId="489"/>
            <ac:spMk id="74" creationId="{74B8081D-E3AE-2063-8675-BE8F26F08C45}"/>
          </ac:spMkLst>
        </pc:spChg>
        <pc:spChg chg="del">
          <ac:chgData name="Huy Pham" userId="918db3a1909f15e0" providerId="LiveId" clId="{D8D8130E-B040-4A23-9A32-6F301A92FDF1}" dt="2024-06-12T08:20:51.897" v="5579" actId="478"/>
          <ac:spMkLst>
            <pc:docMk/>
            <pc:sldMk cId="2853942809" sldId="489"/>
            <ac:spMk id="75" creationId="{C64126AF-E0C2-286D-BBFF-3C1151C550B1}"/>
          </ac:spMkLst>
        </pc:spChg>
        <pc:spChg chg="del">
          <ac:chgData name="Huy Pham" userId="918db3a1909f15e0" providerId="LiveId" clId="{D8D8130E-B040-4A23-9A32-6F301A92FDF1}" dt="2024-06-12T08:20:51.897" v="5579" actId="478"/>
          <ac:spMkLst>
            <pc:docMk/>
            <pc:sldMk cId="2853942809" sldId="489"/>
            <ac:spMk id="78" creationId="{6C2176BF-B5BB-5ACA-D717-06A59DBBFA4D}"/>
          </ac:spMkLst>
        </pc:spChg>
        <pc:spChg chg="del">
          <ac:chgData name="Huy Pham" userId="918db3a1909f15e0" providerId="LiveId" clId="{D8D8130E-B040-4A23-9A32-6F301A92FDF1}" dt="2024-06-12T08:20:51.897" v="5579" actId="478"/>
          <ac:spMkLst>
            <pc:docMk/>
            <pc:sldMk cId="2853942809" sldId="489"/>
            <ac:spMk id="79" creationId="{9E920D99-6BA6-D310-B6BE-E6854A84C0F4}"/>
          </ac:spMkLst>
        </pc:spChg>
        <pc:spChg chg="del">
          <ac:chgData name="Huy Pham" userId="918db3a1909f15e0" providerId="LiveId" clId="{D8D8130E-B040-4A23-9A32-6F301A92FDF1}" dt="2024-06-12T08:20:51.897" v="5579" actId="478"/>
          <ac:spMkLst>
            <pc:docMk/>
            <pc:sldMk cId="2853942809" sldId="489"/>
            <ac:spMk id="81" creationId="{4EB8CBBE-25A1-866A-1E86-50DAF276D65D}"/>
          </ac:spMkLst>
        </pc:spChg>
        <pc:spChg chg="del">
          <ac:chgData name="Huy Pham" userId="918db3a1909f15e0" providerId="LiveId" clId="{D8D8130E-B040-4A23-9A32-6F301A92FDF1}" dt="2024-06-12T08:20:51.897" v="5579" actId="478"/>
          <ac:spMkLst>
            <pc:docMk/>
            <pc:sldMk cId="2853942809" sldId="489"/>
            <ac:spMk id="82" creationId="{FE33B14B-4CC0-C080-A0AA-731394479DE4}"/>
          </ac:spMkLst>
        </pc:spChg>
        <pc:spChg chg="del">
          <ac:chgData name="Huy Pham" userId="918db3a1909f15e0" providerId="LiveId" clId="{D8D8130E-B040-4A23-9A32-6F301A92FDF1}" dt="2024-06-12T08:20:51.897" v="5579" actId="478"/>
          <ac:spMkLst>
            <pc:docMk/>
            <pc:sldMk cId="2853942809" sldId="489"/>
            <ac:spMk id="83" creationId="{D0F65F2C-B69E-073D-B852-D24345D31C82}"/>
          </ac:spMkLst>
        </pc:spChg>
        <pc:spChg chg="del">
          <ac:chgData name="Huy Pham" userId="918db3a1909f15e0" providerId="LiveId" clId="{D8D8130E-B040-4A23-9A32-6F301A92FDF1}" dt="2024-06-12T08:20:51.897" v="5579" actId="478"/>
          <ac:spMkLst>
            <pc:docMk/>
            <pc:sldMk cId="2853942809" sldId="489"/>
            <ac:spMk id="86" creationId="{1E3E9D69-83C7-3562-BA91-CFE47FF51384}"/>
          </ac:spMkLst>
        </pc:spChg>
        <pc:spChg chg="del">
          <ac:chgData name="Huy Pham" userId="918db3a1909f15e0" providerId="LiveId" clId="{D8D8130E-B040-4A23-9A32-6F301A92FDF1}" dt="2024-06-12T08:20:51.897" v="5579" actId="478"/>
          <ac:spMkLst>
            <pc:docMk/>
            <pc:sldMk cId="2853942809" sldId="489"/>
            <ac:spMk id="90" creationId="{16D29F9E-924F-3913-4605-7B26BBF3446E}"/>
          </ac:spMkLst>
        </pc:spChg>
        <pc:spChg chg="del">
          <ac:chgData name="Huy Pham" userId="918db3a1909f15e0" providerId="LiveId" clId="{D8D8130E-B040-4A23-9A32-6F301A92FDF1}" dt="2024-06-12T08:20:51.897" v="5579" actId="478"/>
          <ac:spMkLst>
            <pc:docMk/>
            <pc:sldMk cId="2853942809" sldId="489"/>
            <ac:spMk id="92" creationId="{9F65BB43-E39F-DB13-47FD-76B9584B71D8}"/>
          </ac:spMkLst>
        </pc:spChg>
        <pc:spChg chg="del">
          <ac:chgData name="Huy Pham" userId="918db3a1909f15e0" providerId="LiveId" clId="{D8D8130E-B040-4A23-9A32-6F301A92FDF1}" dt="2024-06-12T08:20:51.897" v="5579" actId="478"/>
          <ac:spMkLst>
            <pc:docMk/>
            <pc:sldMk cId="2853942809" sldId="489"/>
            <ac:spMk id="99" creationId="{F7A4298E-8251-2C54-2057-3EF97CB2632C}"/>
          </ac:spMkLst>
        </pc:spChg>
        <pc:spChg chg="del">
          <ac:chgData name="Huy Pham" userId="918db3a1909f15e0" providerId="LiveId" clId="{D8D8130E-B040-4A23-9A32-6F301A92FDF1}" dt="2024-06-12T08:20:51.897" v="5579" actId="478"/>
          <ac:spMkLst>
            <pc:docMk/>
            <pc:sldMk cId="2853942809" sldId="489"/>
            <ac:spMk id="100" creationId="{18739A77-E7FF-B786-FE24-70A4F4A20254}"/>
          </ac:spMkLst>
        </pc:spChg>
        <pc:spChg chg="del">
          <ac:chgData name="Huy Pham" userId="918db3a1909f15e0" providerId="LiveId" clId="{D8D8130E-B040-4A23-9A32-6F301A92FDF1}" dt="2024-06-12T08:20:51.897" v="5579" actId="478"/>
          <ac:spMkLst>
            <pc:docMk/>
            <pc:sldMk cId="2853942809" sldId="489"/>
            <ac:spMk id="101" creationId="{13A9A556-CE70-DC40-7127-84E44F387177}"/>
          </ac:spMkLst>
        </pc:spChg>
        <pc:spChg chg="del">
          <ac:chgData name="Huy Pham" userId="918db3a1909f15e0" providerId="LiveId" clId="{D8D8130E-B040-4A23-9A32-6F301A92FDF1}" dt="2024-06-12T08:20:51.897" v="5579" actId="478"/>
          <ac:spMkLst>
            <pc:docMk/>
            <pc:sldMk cId="2853942809" sldId="489"/>
            <ac:spMk id="105" creationId="{8C34F43D-1D81-F0F1-0EF4-FC3F955185D9}"/>
          </ac:spMkLst>
        </pc:spChg>
        <pc:spChg chg="del">
          <ac:chgData name="Huy Pham" userId="918db3a1909f15e0" providerId="LiveId" clId="{D8D8130E-B040-4A23-9A32-6F301A92FDF1}" dt="2024-06-12T08:20:51.897" v="5579" actId="478"/>
          <ac:spMkLst>
            <pc:docMk/>
            <pc:sldMk cId="2853942809" sldId="489"/>
            <ac:spMk id="106" creationId="{2EE522D9-0EA3-3BA1-36DE-68A1A19A3B72}"/>
          </ac:spMkLst>
        </pc:spChg>
        <pc:spChg chg="del">
          <ac:chgData name="Huy Pham" userId="918db3a1909f15e0" providerId="LiveId" clId="{D8D8130E-B040-4A23-9A32-6F301A92FDF1}" dt="2024-06-12T08:20:51.897" v="5579" actId="478"/>
          <ac:spMkLst>
            <pc:docMk/>
            <pc:sldMk cId="2853942809" sldId="489"/>
            <ac:spMk id="107" creationId="{CF8BB902-F09F-56E1-7178-51E4724F39DA}"/>
          </ac:spMkLst>
        </pc:spChg>
        <pc:spChg chg="del">
          <ac:chgData name="Huy Pham" userId="918db3a1909f15e0" providerId="LiveId" clId="{D8D8130E-B040-4A23-9A32-6F301A92FDF1}" dt="2024-06-12T08:20:53.108" v="5580" actId="478"/>
          <ac:spMkLst>
            <pc:docMk/>
            <pc:sldMk cId="2853942809" sldId="489"/>
            <ac:spMk id="109" creationId="{13B641B3-B0C9-B007-81B9-7E8F56C31649}"/>
          </ac:spMkLst>
        </pc:spChg>
        <pc:spChg chg="del">
          <ac:chgData name="Huy Pham" userId="918db3a1909f15e0" providerId="LiveId" clId="{D8D8130E-B040-4A23-9A32-6F301A92FDF1}" dt="2024-06-12T08:20:51.897" v="5579" actId="478"/>
          <ac:spMkLst>
            <pc:docMk/>
            <pc:sldMk cId="2853942809" sldId="489"/>
            <ac:spMk id="113" creationId="{89FF82A8-2AE0-8007-CA5B-4CB3FFF90BC7}"/>
          </ac:spMkLst>
        </pc:spChg>
        <pc:spChg chg="del">
          <ac:chgData name="Huy Pham" userId="918db3a1909f15e0" providerId="LiveId" clId="{D8D8130E-B040-4A23-9A32-6F301A92FDF1}" dt="2024-06-12T08:20:51.897" v="5579" actId="478"/>
          <ac:spMkLst>
            <pc:docMk/>
            <pc:sldMk cId="2853942809" sldId="489"/>
            <ac:spMk id="118" creationId="{219EF41A-FFAD-7CE4-6C01-A8A0ABA65699}"/>
          </ac:spMkLst>
        </pc:spChg>
        <pc:spChg chg="del">
          <ac:chgData name="Huy Pham" userId="918db3a1909f15e0" providerId="LiveId" clId="{D8D8130E-B040-4A23-9A32-6F301A92FDF1}" dt="2024-06-12T08:20:51.897" v="5579" actId="478"/>
          <ac:spMkLst>
            <pc:docMk/>
            <pc:sldMk cId="2853942809" sldId="489"/>
            <ac:spMk id="128" creationId="{E8F0ACF4-C775-700F-6530-AA550660C898}"/>
          </ac:spMkLst>
        </pc:spChg>
        <pc:spChg chg="del">
          <ac:chgData name="Huy Pham" userId="918db3a1909f15e0" providerId="LiveId" clId="{D8D8130E-B040-4A23-9A32-6F301A92FDF1}" dt="2024-06-12T08:20:51.897" v="5579" actId="478"/>
          <ac:spMkLst>
            <pc:docMk/>
            <pc:sldMk cId="2853942809" sldId="489"/>
            <ac:spMk id="129" creationId="{F4F33347-BBF2-35C0-5952-55BC4B2FDCE4}"/>
          </ac:spMkLst>
        </pc:spChg>
        <pc:spChg chg="del">
          <ac:chgData name="Huy Pham" userId="918db3a1909f15e0" providerId="LiveId" clId="{D8D8130E-B040-4A23-9A32-6F301A92FDF1}" dt="2024-06-12T08:20:51.897" v="5579" actId="478"/>
          <ac:spMkLst>
            <pc:docMk/>
            <pc:sldMk cId="2853942809" sldId="489"/>
            <ac:spMk id="130" creationId="{2125E383-6DA8-1946-1207-604CBA3DF947}"/>
          </ac:spMkLst>
        </pc:spChg>
        <pc:spChg chg="del">
          <ac:chgData name="Huy Pham" userId="918db3a1909f15e0" providerId="LiveId" clId="{D8D8130E-B040-4A23-9A32-6F301A92FDF1}" dt="2024-06-12T08:20:51.897" v="5579" actId="478"/>
          <ac:spMkLst>
            <pc:docMk/>
            <pc:sldMk cId="2853942809" sldId="489"/>
            <ac:spMk id="131" creationId="{B7419449-F721-FEEE-18C4-4D2649384F55}"/>
          </ac:spMkLst>
        </pc:spChg>
        <pc:graphicFrameChg chg="add del mod">
          <ac:chgData name="Huy Pham" userId="918db3a1909f15e0" providerId="LiveId" clId="{D8D8130E-B040-4A23-9A32-6F301A92FDF1}" dt="2024-06-12T08:21:32.812" v="5587"/>
          <ac:graphicFrameMkLst>
            <pc:docMk/>
            <pc:sldMk cId="2853942809" sldId="489"/>
            <ac:graphicFrameMk id="24" creationId="{FC43C742-815A-E533-BD5E-EF3171AE38DD}"/>
          </ac:graphicFrameMkLst>
        </pc:graphicFrameChg>
        <pc:graphicFrameChg chg="add del mod">
          <ac:chgData name="Huy Pham" userId="918db3a1909f15e0" providerId="LiveId" clId="{D8D8130E-B040-4A23-9A32-6F301A92FDF1}" dt="2024-06-12T08:23:05.811" v="5610"/>
          <ac:graphicFrameMkLst>
            <pc:docMk/>
            <pc:sldMk cId="2853942809" sldId="489"/>
            <ac:graphicFrameMk id="27" creationId="{FE4ECFB0-DD2B-C753-EB75-9A7C27F43937}"/>
          </ac:graphicFrameMkLst>
        </pc:graphicFrameChg>
        <pc:graphicFrameChg chg="add del mod">
          <ac:chgData name="Huy Pham" userId="918db3a1909f15e0" providerId="LiveId" clId="{D8D8130E-B040-4A23-9A32-6F301A92FDF1}" dt="2024-06-12T08:23:17.041" v="5616"/>
          <ac:graphicFrameMkLst>
            <pc:docMk/>
            <pc:sldMk cId="2853942809" sldId="489"/>
            <ac:graphicFrameMk id="30" creationId="{7B78F04F-C0FF-BF51-9649-3B7261693E4D}"/>
          </ac:graphicFrameMkLst>
        </pc:graphicFrameChg>
        <pc:graphicFrameChg chg="add del mod">
          <ac:chgData name="Huy Pham" userId="918db3a1909f15e0" providerId="LiveId" clId="{D8D8130E-B040-4A23-9A32-6F301A92FDF1}" dt="2024-06-12T08:23:33.840" v="5622"/>
          <ac:graphicFrameMkLst>
            <pc:docMk/>
            <pc:sldMk cId="2853942809" sldId="489"/>
            <ac:graphicFrameMk id="33" creationId="{681C30C7-188A-5650-BBDB-27679EDD3D99}"/>
          </ac:graphicFrameMkLst>
        </pc:graphicFrameChg>
        <pc:graphicFrameChg chg="add del mod">
          <ac:chgData name="Huy Pham" userId="918db3a1909f15e0" providerId="LiveId" clId="{D8D8130E-B040-4A23-9A32-6F301A92FDF1}" dt="2024-06-12T08:23:48.196" v="5628"/>
          <ac:graphicFrameMkLst>
            <pc:docMk/>
            <pc:sldMk cId="2853942809" sldId="489"/>
            <ac:graphicFrameMk id="37" creationId="{8724390A-D5EA-EBA2-B876-3C6E7F9E9B5D}"/>
          </ac:graphicFrameMkLst>
        </pc:graphicFrameChg>
        <pc:cxnChg chg="del">
          <ac:chgData name="Huy Pham" userId="918db3a1909f15e0" providerId="LiveId" clId="{D8D8130E-B040-4A23-9A32-6F301A92FDF1}" dt="2024-06-12T08:20:51.897" v="5579" actId="478"/>
          <ac:cxnSpMkLst>
            <pc:docMk/>
            <pc:sldMk cId="2853942809" sldId="489"/>
            <ac:cxnSpMk id="54" creationId="{7814DC27-E984-B122-DF99-7A12A6883FA4}"/>
          </ac:cxnSpMkLst>
        </pc:cxnChg>
        <pc:cxnChg chg="del">
          <ac:chgData name="Huy Pham" userId="918db3a1909f15e0" providerId="LiveId" clId="{D8D8130E-B040-4A23-9A32-6F301A92FDF1}" dt="2024-06-12T08:20:53.933" v="5581" actId="478"/>
          <ac:cxnSpMkLst>
            <pc:docMk/>
            <pc:sldMk cId="2853942809" sldId="489"/>
            <ac:cxnSpMk id="55" creationId="{573AE1D4-A3CB-7150-8F7F-1772BA7957A0}"/>
          </ac:cxnSpMkLst>
        </pc:cxnChg>
        <pc:cxnChg chg="del">
          <ac:chgData name="Huy Pham" userId="918db3a1909f15e0" providerId="LiveId" clId="{D8D8130E-B040-4A23-9A32-6F301A92FDF1}" dt="2024-06-12T08:20:51.897" v="5579" actId="478"/>
          <ac:cxnSpMkLst>
            <pc:docMk/>
            <pc:sldMk cId="2853942809" sldId="489"/>
            <ac:cxnSpMk id="58" creationId="{A3ACEB1B-F805-BCA9-9425-DECD53C14443}"/>
          </ac:cxnSpMkLst>
        </pc:cxnChg>
        <pc:cxnChg chg="del">
          <ac:chgData name="Huy Pham" userId="918db3a1909f15e0" providerId="LiveId" clId="{D8D8130E-B040-4A23-9A32-6F301A92FDF1}" dt="2024-06-12T08:20:51.897" v="5579" actId="478"/>
          <ac:cxnSpMkLst>
            <pc:docMk/>
            <pc:sldMk cId="2853942809" sldId="489"/>
            <ac:cxnSpMk id="59" creationId="{31F015AB-E1BA-EF5F-66BE-5D3EC42E1B19}"/>
          </ac:cxnSpMkLst>
        </pc:cxnChg>
        <pc:cxnChg chg="del">
          <ac:chgData name="Huy Pham" userId="918db3a1909f15e0" providerId="LiveId" clId="{D8D8130E-B040-4A23-9A32-6F301A92FDF1}" dt="2024-06-12T08:20:51.897" v="5579" actId="478"/>
          <ac:cxnSpMkLst>
            <pc:docMk/>
            <pc:sldMk cId="2853942809" sldId="489"/>
            <ac:cxnSpMk id="60" creationId="{BB1C4A5A-08D8-B744-ADAC-76F57D0E787E}"/>
          </ac:cxnSpMkLst>
        </pc:cxnChg>
        <pc:cxnChg chg="del">
          <ac:chgData name="Huy Pham" userId="918db3a1909f15e0" providerId="LiveId" clId="{D8D8130E-B040-4A23-9A32-6F301A92FDF1}" dt="2024-06-12T08:20:51.897" v="5579" actId="478"/>
          <ac:cxnSpMkLst>
            <pc:docMk/>
            <pc:sldMk cId="2853942809" sldId="489"/>
            <ac:cxnSpMk id="61" creationId="{B062D14F-F299-F990-4A64-F370100BA5A2}"/>
          </ac:cxnSpMkLst>
        </pc:cxnChg>
        <pc:cxnChg chg="del">
          <ac:chgData name="Huy Pham" userId="918db3a1909f15e0" providerId="LiveId" clId="{D8D8130E-B040-4A23-9A32-6F301A92FDF1}" dt="2024-06-12T08:20:51.897" v="5579" actId="478"/>
          <ac:cxnSpMkLst>
            <pc:docMk/>
            <pc:sldMk cId="2853942809" sldId="489"/>
            <ac:cxnSpMk id="62" creationId="{12E635C5-BB31-3ED4-893D-02D476C5A279}"/>
          </ac:cxnSpMkLst>
        </pc:cxnChg>
        <pc:cxnChg chg="del">
          <ac:chgData name="Huy Pham" userId="918db3a1909f15e0" providerId="LiveId" clId="{D8D8130E-B040-4A23-9A32-6F301A92FDF1}" dt="2024-06-12T08:20:51.897" v="5579" actId="478"/>
          <ac:cxnSpMkLst>
            <pc:docMk/>
            <pc:sldMk cId="2853942809" sldId="489"/>
            <ac:cxnSpMk id="67" creationId="{977F2BE6-A7C0-C91D-F873-5D3751BAC4F6}"/>
          </ac:cxnSpMkLst>
        </pc:cxnChg>
        <pc:cxnChg chg="del">
          <ac:chgData name="Huy Pham" userId="918db3a1909f15e0" providerId="LiveId" clId="{D8D8130E-B040-4A23-9A32-6F301A92FDF1}" dt="2024-06-12T08:20:51.897" v="5579" actId="478"/>
          <ac:cxnSpMkLst>
            <pc:docMk/>
            <pc:sldMk cId="2853942809" sldId="489"/>
            <ac:cxnSpMk id="68" creationId="{66BF6BBC-2265-5568-3933-EF3573C6A8DC}"/>
          </ac:cxnSpMkLst>
        </pc:cxnChg>
        <pc:cxnChg chg="del">
          <ac:chgData name="Huy Pham" userId="918db3a1909f15e0" providerId="LiveId" clId="{D8D8130E-B040-4A23-9A32-6F301A92FDF1}" dt="2024-06-12T08:20:51.897" v="5579" actId="478"/>
          <ac:cxnSpMkLst>
            <pc:docMk/>
            <pc:sldMk cId="2853942809" sldId="489"/>
            <ac:cxnSpMk id="69" creationId="{C5B63862-CAF9-9442-64B8-7D68B3252541}"/>
          </ac:cxnSpMkLst>
        </pc:cxnChg>
        <pc:cxnChg chg="del">
          <ac:chgData name="Huy Pham" userId="918db3a1909f15e0" providerId="LiveId" clId="{D8D8130E-B040-4A23-9A32-6F301A92FDF1}" dt="2024-06-12T08:20:51.897" v="5579" actId="478"/>
          <ac:cxnSpMkLst>
            <pc:docMk/>
            <pc:sldMk cId="2853942809" sldId="489"/>
            <ac:cxnSpMk id="72" creationId="{5D8CD2BB-988A-130A-5ECF-3986DDD23198}"/>
          </ac:cxnSpMkLst>
        </pc:cxnChg>
        <pc:cxnChg chg="del">
          <ac:chgData name="Huy Pham" userId="918db3a1909f15e0" providerId="LiveId" clId="{D8D8130E-B040-4A23-9A32-6F301A92FDF1}" dt="2024-06-12T08:20:51.897" v="5579" actId="478"/>
          <ac:cxnSpMkLst>
            <pc:docMk/>
            <pc:sldMk cId="2853942809" sldId="489"/>
            <ac:cxnSpMk id="73" creationId="{EDD67A06-10BE-AF13-9FF2-41792C08EA0E}"/>
          </ac:cxnSpMkLst>
        </pc:cxnChg>
        <pc:cxnChg chg="del">
          <ac:chgData name="Huy Pham" userId="918db3a1909f15e0" providerId="LiveId" clId="{D8D8130E-B040-4A23-9A32-6F301A92FDF1}" dt="2024-06-12T08:20:51.897" v="5579" actId="478"/>
          <ac:cxnSpMkLst>
            <pc:docMk/>
            <pc:sldMk cId="2853942809" sldId="489"/>
            <ac:cxnSpMk id="76" creationId="{A3D7CCA1-803E-552E-E199-EAC14D3C9C54}"/>
          </ac:cxnSpMkLst>
        </pc:cxnChg>
        <pc:cxnChg chg="del">
          <ac:chgData name="Huy Pham" userId="918db3a1909f15e0" providerId="LiveId" clId="{D8D8130E-B040-4A23-9A32-6F301A92FDF1}" dt="2024-06-12T08:20:51.897" v="5579" actId="478"/>
          <ac:cxnSpMkLst>
            <pc:docMk/>
            <pc:sldMk cId="2853942809" sldId="489"/>
            <ac:cxnSpMk id="77" creationId="{B367BA38-0D93-A031-D655-BE996B39B10F}"/>
          </ac:cxnSpMkLst>
        </pc:cxnChg>
        <pc:cxnChg chg="del">
          <ac:chgData name="Huy Pham" userId="918db3a1909f15e0" providerId="LiveId" clId="{D8D8130E-B040-4A23-9A32-6F301A92FDF1}" dt="2024-06-12T08:20:51.897" v="5579" actId="478"/>
          <ac:cxnSpMkLst>
            <pc:docMk/>
            <pc:sldMk cId="2853942809" sldId="489"/>
            <ac:cxnSpMk id="80" creationId="{9C22DE47-5B85-FCBD-9206-5FD6F872D15F}"/>
          </ac:cxnSpMkLst>
        </pc:cxnChg>
        <pc:cxnChg chg="del">
          <ac:chgData name="Huy Pham" userId="918db3a1909f15e0" providerId="LiveId" clId="{D8D8130E-B040-4A23-9A32-6F301A92FDF1}" dt="2024-06-12T08:20:51.897" v="5579" actId="478"/>
          <ac:cxnSpMkLst>
            <pc:docMk/>
            <pc:sldMk cId="2853942809" sldId="489"/>
            <ac:cxnSpMk id="91" creationId="{8A40013E-5D3A-1978-A191-714CCBEB0B58}"/>
          </ac:cxnSpMkLst>
        </pc:cxnChg>
        <pc:cxnChg chg="del">
          <ac:chgData name="Huy Pham" userId="918db3a1909f15e0" providerId="LiveId" clId="{D8D8130E-B040-4A23-9A32-6F301A92FDF1}" dt="2024-06-12T08:20:51.897" v="5579" actId="478"/>
          <ac:cxnSpMkLst>
            <pc:docMk/>
            <pc:sldMk cId="2853942809" sldId="489"/>
            <ac:cxnSpMk id="93" creationId="{88FEB853-965C-35E2-7C79-2582DBB526AF}"/>
          </ac:cxnSpMkLst>
        </pc:cxnChg>
        <pc:cxnChg chg="del">
          <ac:chgData name="Huy Pham" userId="918db3a1909f15e0" providerId="LiveId" clId="{D8D8130E-B040-4A23-9A32-6F301A92FDF1}" dt="2024-06-12T08:20:51.897" v="5579" actId="478"/>
          <ac:cxnSpMkLst>
            <pc:docMk/>
            <pc:sldMk cId="2853942809" sldId="489"/>
            <ac:cxnSpMk id="96" creationId="{C9ECFF30-CC8F-8B2B-56F4-534639242402}"/>
          </ac:cxnSpMkLst>
        </pc:cxnChg>
        <pc:cxnChg chg="del">
          <ac:chgData name="Huy Pham" userId="918db3a1909f15e0" providerId="LiveId" clId="{D8D8130E-B040-4A23-9A32-6F301A92FDF1}" dt="2024-06-12T08:20:51.897" v="5579" actId="478"/>
          <ac:cxnSpMkLst>
            <pc:docMk/>
            <pc:sldMk cId="2853942809" sldId="489"/>
            <ac:cxnSpMk id="97" creationId="{ACD3CA5D-5425-23E0-C74A-E70655DA0D13}"/>
          </ac:cxnSpMkLst>
        </pc:cxnChg>
        <pc:cxnChg chg="del">
          <ac:chgData name="Huy Pham" userId="918db3a1909f15e0" providerId="LiveId" clId="{D8D8130E-B040-4A23-9A32-6F301A92FDF1}" dt="2024-06-12T08:20:51.897" v="5579" actId="478"/>
          <ac:cxnSpMkLst>
            <pc:docMk/>
            <pc:sldMk cId="2853942809" sldId="489"/>
            <ac:cxnSpMk id="98" creationId="{37919696-0125-2607-FC98-095F159859B8}"/>
          </ac:cxnSpMkLst>
        </pc:cxnChg>
        <pc:cxnChg chg="del">
          <ac:chgData name="Huy Pham" userId="918db3a1909f15e0" providerId="LiveId" clId="{D8D8130E-B040-4A23-9A32-6F301A92FDF1}" dt="2024-06-12T08:20:51.897" v="5579" actId="478"/>
          <ac:cxnSpMkLst>
            <pc:docMk/>
            <pc:sldMk cId="2853942809" sldId="489"/>
            <ac:cxnSpMk id="102" creationId="{484474AE-78DD-3E90-89AC-C6C9AB626E13}"/>
          </ac:cxnSpMkLst>
        </pc:cxnChg>
        <pc:cxnChg chg="del">
          <ac:chgData name="Huy Pham" userId="918db3a1909f15e0" providerId="LiveId" clId="{D8D8130E-B040-4A23-9A32-6F301A92FDF1}" dt="2024-06-12T08:20:51.897" v="5579" actId="478"/>
          <ac:cxnSpMkLst>
            <pc:docMk/>
            <pc:sldMk cId="2853942809" sldId="489"/>
            <ac:cxnSpMk id="103" creationId="{959042E7-289C-B15D-9B8C-414E62A40299}"/>
          </ac:cxnSpMkLst>
        </pc:cxnChg>
        <pc:cxnChg chg="del">
          <ac:chgData name="Huy Pham" userId="918db3a1909f15e0" providerId="LiveId" clId="{D8D8130E-B040-4A23-9A32-6F301A92FDF1}" dt="2024-06-12T08:20:51.897" v="5579" actId="478"/>
          <ac:cxnSpMkLst>
            <pc:docMk/>
            <pc:sldMk cId="2853942809" sldId="489"/>
            <ac:cxnSpMk id="104" creationId="{0B860DED-2155-E760-6B4E-7EF6FBD946D5}"/>
          </ac:cxnSpMkLst>
        </pc:cxnChg>
        <pc:cxnChg chg="del">
          <ac:chgData name="Huy Pham" userId="918db3a1909f15e0" providerId="LiveId" clId="{D8D8130E-B040-4A23-9A32-6F301A92FDF1}" dt="2024-06-12T08:20:51.897" v="5579" actId="478"/>
          <ac:cxnSpMkLst>
            <pc:docMk/>
            <pc:sldMk cId="2853942809" sldId="489"/>
            <ac:cxnSpMk id="108" creationId="{B55A0E6B-335F-4F0D-278F-4C5ECC60DE78}"/>
          </ac:cxnSpMkLst>
        </pc:cxnChg>
        <pc:cxnChg chg="del">
          <ac:chgData name="Huy Pham" userId="918db3a1909f15e0" providerId="LiveId" clId="{D8D8130E-B040-4A23-9A32-6F301A92FDF1}" dt="2024-06-12T08:20:51.897" v="5579" actId="478"/>
          <ac:cxnSpMkLst>
            <pc:docMk/>
            <pc:sldMk cId="2853942809" sldId="489"/>
            <ac:cxnSpMk id="112" creationId="{9074536D-652A-A399-4F17-88EA794664E1}"/>
          </ac:cxnSpMkLst>
        </pc:cxnChg>
        <pc:cxnChg chg="del">
          <ac:chgData name="Huy Pham" userId="918db3a1909f15e0" providerId="LiveId" clId="{D8D8130E-B040-4A23-9A32-6F301A92FDF1}" dt="2024-06-12T08:20:51.897" v="5579" actId="478"/>
          <ac:cxnSpMkLst>
            <pc:docMk/>
            <pc:sldMk cId="2853942809" sldId="489"/>
            <ac:cxnSpMk id="116" creationId="{E8F07431-6333-6150-2BE3-56046FFA078E}"/>
          </ac:cxnSpMkLst>
        </pc:cxnChg>
        <pc:cxnChg chg="del">
          <ac:chgData name="Huy Pham" userId="918db3a1909f15e0" providerId="LiveId" clId="{D8D8130E-B040-4A23-9A32-6F301A92FDF1}" dt="2024-06-12T08:20:51.897" v="5579" actId="478"/>
          <ac:cxnSpMkLst>
            <pc:docMk/>
            <pc:sldMk cId="2853942809" sldId="489"/>
            <ac:cxnSpMk id="117" creationId="{70AAB7FC-2AB0-09D6-F3B6-0B738BAAD758}"/>
          </ac:cxnSpMkLst>
        </pc:cxnChg>
        <pc:cxnChg chg="del">
          <ac:chgData name="Huy Pham" userId="918db3a1909f15e0" providerId="LiveId" clId="{D8D8130E-B040-4A23-9A32-6F301A92FDF1}" dt="2024-06-12T08:20:51.897" v="5579" actId="478"/>
          <ac:cxnSpMkLst>
            <pc:docMk/>
            <pc:sldMk cId="2853942809" sldId="489"/>
            <ac:cxnSpMk id="120" creationId="{C2FB5841-00E6-9965-5978-590BEC2654B7}"/>
          </ac:cxnSpMkLst>
        </pc:cxnChg>
        <pc:cxnChg chg="del">
          <ac:chgData name="Huy Pham" userId="918db3a1909f15e0" providerId="LiveId" clId="{D8D8130E-B040-4A23-9A32-6F301A92FDF1}" dt="2024-06-12T08:20:51.897" v="5579" actId="478"/>
          <ac:cxnSpMkLst>
            <pc:docMk/>
            <pc:sldMk cId="2853942809" sldId="489"/>
            <ac:cxnSpMk id="125" creationId="{8C5200D4-995B-DD27-B129-91ACBF5074D6}"/>
          </ac:cxnSpMkLst>
        </pc:cxnChg>
      </pc:sldChg>
      <pc:sldChg chg="addSp delSp modSp add mod modAnim">
        <pc:chgData name="Huy Pham" userId="918db3a1909f15e0" providerId="LiveId" clId="{D8D8130E-B040-4A23-9A32-6F301A92FDF1}" dt="2024-06-12T08:41:41.359" v="5875"/>
        <pc:sldMkLst>
          <pc:docMk/>
          <pc:sldMk cId="3249904935" sldId="490"/>
        </pc:sldMkLst>
        <pc:spChg chg="add mod">
          <ac:chgData name="Huy Pham" userId="918db3a1909f15e0" providerId="LiveId" clId="{D8D8130E-B040-4A23-9A32-6F301A92FDF1}" dt="2024-06-12T08:39:43.388" v="5836" actId="1036"/>
          <ac:spMkLst>
            <pc:docMk/>
            <pc:sldMk cId="3249904935" sldId="490"/>
            <ac:spMk id="19" creationId="{5A4D7000-9A9C-095E-C36D-2D3E1B11DD34}"/>
          </ac:spMkLst>
        </pc:spChg>
        <pc:spChg chg="add mod">
          <ac:chgData name="Huy Pham" userId="918db3a1909f15e0" providerId="LiveId" clId="{D8D8130E-B040-4A23-9A32-6F301A92FDF1}" dt="2024-06-12T08:40:40.652" v="5852" actId="1036"/>
          <ac:spMkLst>
            <pc:docMk/>
            <pc:sldMk cId="3249904935" sldId="490"/>
            <ac:spMk id="20" creationId="{44878DA3-E498-5507-4946-A6502040DB5B}"/>
          </ac:spMkLst>
        </pc:spChg>
        <pc:spChg chg="add mod">
          <ac:chgData name="Huy Pham" userId="918db3a1909f15e0" providerId="LiveId" clId="{D8D8130E-B040-4A23-9A32-6F301A92FDF1}" dt="2024-06-12T08:41:19.157" v="5870" actId="1035"/>
          <ac:spMkLst>
            <pc:docMk/>
            <pc:sldMk cId="3249904935" sldId="490"/>
            <ac:spMk id="25" creationId="{C28F2E49-10DE-D98D-8AB9-114DE886FA6C}"/>
          </ac:spMkLst>
        </pc:spChg>
        <pc:spChg chg="del">
          <ac:chgData name="Huy Pham" userId="918db3a1909f15e0" providerId="LiveId" clId="{D8D8130E-B040-4A23-9A32-6F301A92FDF1}" dt="2024-06-12T08:39:04.770" v="5811" actId="478"/>
          <ac:spMkLst>
            <pc:docMk/>
            <pc:sldMk cId="3249904935" sldId="490"/>
            <ac:spMk id="29" creationId="{DF56E426-A153-D4EB-BB49-56D874087615}"/>
          </ac:spMkLst>
        </pc:spChg>
        <pc:spChg chg="del">
          <ac:chgData name="Huy Pham" userId="918db3a1909f15e0" providerId="LiveId" clId="{D8D8130E-B040-4A23-9A32-6F301A92FDF1}" dt="2024-06-12T08:39:07.760" v="5813" actId="478"/>
          <ac:spMkLst>
            <pc:docMk/>
            <pc:sldMk cId="3249904935" sldId="490"/>
            <ac:spMk id="32" creationId="{5D0D9CE5-46F5-BD37-944D-667997469E64}"/>
          </ac:spMkLst>
        </pc:spChg>
        <pc:spChg chg="mod">
          <ac:chgData name="Huy Pham" userId="918db3a1909f15e0" providerId="LiveId" clId="{D8D8130E-B040-4A23-9A32-6F301A92FDF1}" dt="2024-06-12T08:39:29.153" v="5824" actId="14100"/>
          <ac:spMkLst>
            <pc:docMk/>
            <pc:sldMk cId="3249904935" sldId="490"/>
            <ac:spMk id="36" creationId="{A34EBFF9-0523-596F-2237-44862C12C9E4}"/>
          </ac:spMkLst>
        </pc:spChg>
        <pc:spChg chg="mod">
          <ac:chgData name="Huy Pham" userId="918db3a1909f15e0" providerId="LiveId" clId="{D8D8130E-B040-4A23-9A32-6F301A92FDF1}" dt="2024-06-12T08:40:15.890" v="5843" actId="14100"/>
          <ac:spMkLst>
            <pc:docMk/>
            <pc:sldMk cId="3249904935" sldId="490"/>
            <ac:spMk id="39" creationId="{DD9A8AF9-0F8C-9E59-6151-C3DB55CCBD90}"/>
          </ac:spMkLst>
        </pc:spChg>
        <pc:spChg chg="del">
          <ac:chgData name="Huy Pham" userId="918db3a1909f15e0" providerId="LiveId" clId="{D8D8130E-B040-4A23-9A32-6F301A92FDF1}" dt="2024-06-12T08:39:06.574" v="5812" actId="478"/>
          <ac:spMkLst>
            <pc:docMk/>
            <pc:sldMk cId="3249904935" sldId="490"/>
            <ac:spMk id="40" creationId="{82F9A67A-17A4-A044-1F8E-06390B241CFC}"/>
          </ac:spMkLst>
        </pc:spChg>
        <pc:spChg chg="del">
          <ac:chgData name="Huy Pham" userId="918db3a1909f15e0" providerId="LiveId" clId="{D8D8130E-B040-4A23-9A32-6F301A92FDF1}" dt="2024-06-12T08:39:09.394" v="5814" actId="478"/>
          <ac:spMkLst>
            <pc:docMk/>
            <pc:sldMk cId="3249904935" sldId="490"/>
            <ac:spMk id="41" creationId="{CAFFC92D-C029-ED1C-758C-77F73FB7A257}"/>
          </ac:spMkLst>
        </pc:spChg>
        <pc:graphicFrameChg chg="add del mod">
          <ac:chgData name="Huy Pham" userId="918db3a1909f15e0" providerId="LiveId" clId="{D8D8130E-B040-4A23-9A32-6F301A92FDF1}" dt="2024-06-12T08:40:56.023" v="5855"/>
          <ac:graphicFrameMkLst>
            <pc:docMk/>
            <pc:sldMk cId="3249904935" sldId="490"/>
            <ac:graphicFrameMk id="23" creationId="{B4CB3B3C-7E38-36D3-D9E0-D47BAAD780EB}"/>
          </ac:graphicFrameMkLst>
        </pc:graphicFrameChg>
      </pc:sldChg>
      <pc:sldChg chg="addSp delSp modSp add mod delAnim modAnim">
        <pc:chgData name="Huy Pham" userId="918db3a1909f15e0" providerId="LiveId" clId="{D8D8130E-B040-4A23-9A32-6F301A92FDF1}" dt="2024-06-12T08:45:15.648" v="5933"/>
        <pc:sldMkLst>
          <pc:docMk/>
          <pc:sldMk cId="1073244154" sldId="491"/>
        </pc:sldMkLst>
        <pc:spChg chg="del">
          <ac:chgData name="Huy Pham" userId="918db3a1909f15e0" providerId="LiveId" clId="{D8D8130E-B040-4A23-9A32-6F301A92FDF1}" dt="2024-06-12T08:42:01.216" v="5877" actId="478"/>
          <ac:spMkLst>
            <pc:docMk/>
            <pc:sldMk cId="1073244154" sldId="491"/>
            <ac:spMk id="19" creationId="{5A4D7000-9A9C-095E-C36D-2D3E1B11DD34}"/>
          </ac:spMkLst>
        </pc:spChg>
        <pc:spChg chg="del">
          <ac:chgData name="Huy Pham" userId="918db3a1909f15e0" providerId="LiveId" clId="{D8D8130E-B040-4A23-9A32-6F301A92FDF1}" dt="2024-06-12T08:42:01.216" v="5877" actId="478"/>
          <ac:spMkLst>
            <pc:docMk/>
            <pc:sldMk cId="1073244154" sldId="491"/>
            <ac:spMk id="20" creationId="{44878DA3-E498-5507-4946-A6502040DB5B}"/>
          </ac:spMkLst>
        </pc:spChg>
        <pc:spChg chg="del">
          <ac:chgData name="Huy Pham" userId="918db3a1909f15e0" providerId="LiveId" clId="{D8D8130E-B040-4A23-9A32-6F301A92FDF1}" dt="2024-06-12T08:42:01.216" v="5877" actId="478"/>
          <ac:spMkLst>
            <pc:docMk/>
            <pc:sldMk cId="1073244154" sldId="491"/>
            <ac:spMk id="25" creationId="{C28F2E49-10DE-D98D-8AB9-114DE886FA6C}"/>
          </ac:spMkLst>
        </pc:spChg>
        <pc:spChg chg="add mod">
          <ac:chgData name="Huy Pham" userId="918db3a1909f15e0" providerId="LiveId" clId="{D8D8130E-B040-4A23-9A32-6F301A92FDF1}" dt="2024-06-12T08:43:04.252" v="5897" actId="1076"/>
          <ac:spMkLst>
            <pc:docMk/>
            <pc:sldMk cId="1073244154" sldId="491"/>
            <ac:spMk id="27" creationId="{6FB74DBD-2204-931B-9A48-911ED06AC807}"/>
          </ac:spMkLst>
        </pc:spChg>
        <pc:spChg chg="add mod">
          <ac:chgData name="Huy Pham" userId="918db3a1909f15e0" providerId="LiveId" clId="{D8D8130E-B040-4A23-9A32-6F301A92FDF1}" dt="2024-06-12T08:44:32.179" v="5923" actId="1076"/>
          <ac:spMkLst>
            <pc:docMk/>
            <pc:sldMk cId="1073244154" sldId="491"/>
            <ac:spMk id="30" creationId="{A418A930-4443-657B-9F65-AE2FAE265CCC}"/>
          </ac:spMkLst>
        </pc:spChg>
        <pc:spChg chg="add mod">
          <ac:chgData name="Huy Pham" userId="918db3a1909f15e0" providerId="LiveId" clId="{D8D8130E-B040-4A23-9A32-6F301A92FDF1}" dt="2024-06-12T08:43:50.140" v="5916" actId="1035"/>
          <ac:spMkLst>
            <pc:docMk/>
            <pc:sldMk cId="1073244154" sldId="491"/>
            <ac:spMk id="31" creationId="{ED3E98FD-B805-AD7F-D37C-5EB2772D3BB7}"/>
          </ac:spMkLst>
        </pc:spChg>
        <pc:spChg chg="add mod">
          <ac:chgData name="Huy Pham" userId="918db3a1909f15e0" providerId="LiveId" clId="{D8D8130E-B040-4A23-9A32-6F301A92FDF1}" dt="2024-06-12T08:43:47.093" v="5911" actId="1076"/>
          <ac:spMkLst>
            <pc:docMk/>
            <pc:sldMk cId="1073244154" sldId="491"/>
            <ac:spMk id="32" creationId="{57D1852F-5297-8F92-EA77-3FA01F766519}"/>
          </ac:spMkLst>
        </pc:spChg>
        <pc:spChg chg="add mod">
          <ac:chgData name="Huy Pham" userId="918db3a1909f15e0" providerId="LiveId" clId="{D8D8130E-B040-4A23-9A32-6F301A92FDF1}" dt="2024-06-12T08:44:48.202" v="5928" actId="1076"/>
          <ac:spMkLst>
            <pc:docMk/>
            <pc:sldMk cId="1073244154" sldId="491"/>
            <ac:spMk id="33" creationId="{3DA1A0CB-D110-FBE5-B330-31B1443AEECE}"/>
          </ac:spMkLst>
        </pc:spChg>
        <pc:spChg chg="del">
          <ac:chgData name="Huy Pham" userId="918db3a1909f15e0" providerId="LiveId" clId="{D8D8130E-B040-4A23-9A32-6F301A92FDF1}" dt="2024-06-12T08:42:01.216" v="5877" actId="478"/>
          <ac:spMkLst>
            <pc:docMk/>
            <pc:sldMk cId="1073244154" sldId="491"/>
            <ac:spMk id="36" creationId="{A34EBFF9-0523-596F-2237-44862C12C9E4}"/>
          </ac:spMkLst>
        </pc:spChg>
        <pc:spChg chg="del">
          <ac:chgData name="Huy Pham" userId="918db3a1909f15e0" providerId="LiveId" clId="{D8D8130E-B040-4A23-9A32-6F301A92FDF1}" dt="2024-06-12T08:42:01.216" v="5877" actId="478"/>
          <ac:spMkLst>
            <pc:docMk/>
            <pc:sldMk cId="1073244154" sldId="491"/>
            <ac:spMk id="39" creationId="{DD9A8AF9-0F8C-9E59-6151-C3DB55CCBD90}"/>
          </ac:spMkLst>
        </pc:spChg>
        <pc:graphicFrameChg chg="add del mod">
          <ac:chgData name="Huy Pham" userId="918db3a1909f15e0" providerId="LiveId" clId="{D8D8130E-B040-4A23-9A32-6F301A92FDF1}" dt="2024-06-12T08:42:11.891" v="5880"/>
          <ac:graphicFrameMkLst>
            <pc:docMk/>
            <pc:sldMk cId="1073244154" sldId="491"/>
            <ac:graphicFrameMk id="23" creationId="{28702F7B-B27C-FDAB-1D92-9B923A35574E}"/>
          </ac:graphicFrameMkLst>
        </pc:graphicFrameChg>
        <pc:graphicFrameChg chg="add del mod">
          <ac:chgData name="Huy Pham" userId="918db3a1909f15e0" providerId="LiveId" clId="{D8D8130E-B040-4A23-9A32-6F301A92FDF1}" dt="2024-06-12T08:42:25.561" v="5886"/>
          <ac:graphicFrameMkLst>
            <pc:docMk/>
            <pc:sldMk cId="1073244154" sldId="491"/>
            <ac:graphicFrameMk id="28" creationId="{14D16601-0CD2-50DC-5B05-ED48ADF966CC}"/>
          </ac:graphicFrameMkLst>
        </pc:graphicFrameChg>
      </pc:sldChg>
    </pc:docChg>
  </pc:docChgLst>
  <pc:docChgLst>
    <pc:chgData name="Huy Pham" userId="918db3a1909f15e0" providerId="LiveId" clId="{4EEE08FE-8959-4817-B06D-E6888A53EFA4}"/>
    <pc:docChg chg="custSel modSld">
      <pc:chgData name="Huy Pham" userId="918db3a1909f15e0" providerId="LiveId" clId="{4EEE08FE-8959-4817-B06D-E6888A53EFA4}" dt="2024-03-27T11:32:46.755" v="104"/>
      <pc:docMkLst>
        <pc:docMk/>
      </pc:docMkLst>
      <pc:sldChg chg="modSp mod">
        <pc:chgData name="Huy Pham" userId="918db3a1909f15e0" providerId="LiveId" clId="{4EEE08FE-8959-4817-B06D-E6888A53EFA4}" dt="2024-03-27T11:31:32.431" v="82" actId="1037"/>
        <pc:sldMkLst>
          <pc:docMk/>
          <pc:sldMk cId="1279157228" sldId="399"/>
        </pc:sldMkLst>
        <pc:spChg chg="mod">
          <ac:chgData name="Huy Pham" userId="918db3a1909f15e0" providerId="LiveId" clId="{4EEE08FE-8959-4817-B06D-E6888A53EFA4}" dt="2024-03-27T11:31:32.431" v="82" actId="1037"/>
          <ac:spMkLst>
            <pc:docMk/>
            <pc:sldMk cId="1279157228" sldId="399"/>
            <ac:spMk id="3" creationId="{EF00EFFC-5C82-E910-0232-1FA2F1A5C560}"/>
          </ac:spMkLst>
        </pc:spChg>
      </pc:sldChg>
      <pc:sldChg chg="addSp delSp modSp mod">
        <pc:chgData name="Huy Pham" userId="918db3a1909f15e0" providerId="LiveId" clId="{4EEE08FE-8959-4817-B06D-E6888A53EFA4}" dt="2024-03-27T11:31:40.767" v="84"/>
        <pc:sldMkLst>
          <pc:docMk/>
          <pc:sldMk cId="3733934613" sldId="443"/>
        </pc:sldMkLst>
        <pc:spChg chg="del">
          <ac:chgData name="Huy Pham" userId="918db3a1909f15e0" providerId="LiveId" clId="{4EEE08FE-8959-4817-B06D-E6888A53EFA4}" dt="2024-03-27T11:31:39.987" v="83" actId="478"/>
          <ac:spMkLst>
            <pc:docMk/>
            <pc:sldMk cId="3733934613" sldId="443"/>
            <ac:spMk id="3" creationId="{EF00EFFC-5C82-E910-0232-1FA2F1A5C560}"/>
          </ac:spMkLst>
        </pc:spChg>
        <pc:spChg chg="add mod">
          <ac:chgData name="Huy Pham" userId="918db3a1909f15e0" providerId="LiveId" clId="{4EEE08FE-8959-4817-B06D-E6888A53EFA4}" dt="2024-03-27T11:31:40.767" v="84"/>
          <ac:spMkLst>
            <pc:docMk/>
            <pc:sldMk cId="3733934613" sldId="443"/>
            <ac:spMk id="20" creationId="{4B09B216-19E3-9251-8274-9EFB23681694}"/>
          </ac:spMkLst>
        </pc:spChg>
      </pc:sldChg>
      <pc:sldChg chg="addSp delSp modSp mod">
        <pc:chgData name="Huy Pham" userId="918db3a1909f15e0" providerId="LiveId" clId="{4EEE08FE-8959-4817-B06D-E6888A53EFA4}" dt="2024-03-27T11:31:53.176" v="86"/>
        <pc:sldMkLst>
          <pc:docMk/>
          <pc:sldMk cId="1592133991" sldId="444"/>
        </pc:sldMkLst>
        <pc:spChg chg="del">
          <ac:chgData name="Huy Pham" userId="918db3a1909f15e0" providerId="LiveId" clId="{4EEE08FE-8959-4817-B06D-E6888A53EFA4}" dt="2024-03-27T11:31:52.353" v="85" actId="478"/>
          <ac:spMkLst>
            <pc:docMk/>
            <pc:sldMk cId="1592133991" sldId="444"/>
            <ac:spMk id="3" creationId="{EF00EFFC-5C82-E910-0232-1FA2F1A5C560}"/>
          </ac:spMkLst>
        </pc:spChg>
        <pc:spChg chg="add mod">
          <ac:chgData name="Huy Pham" userId="918db3a1909f15e0" providerId="LiveId" clId="{4EEE08FE-8959-4817-B06D-E6888A53EFA4}" dt="2024-03-27T11:31:53.176" v="86"/>
          <ac:spMkLst>
            <pc:docMk/>
            <pc:sldMk cId="1592133991" sldId="444"/>
            <ac:spMk id="19" creationId="{34E77F1A-7578-0055-FC99-DFDE07255B39}"/>
          </ac:spMkLst>
        </pc:spChg>
      </pc:sldChg>
      <pc:sldChg chg="addSp delSp modSp mod">
        <pc:chgData name="Huy Pham" userId="918db3a1909f15e0" providerId="LiveId" clId="{4EEE08FE-8959-4817-B06D-E6888A53EFA4}" dt="2024-03-27T11:32:00.734" v="88"/>
        <pc:sldMkLst>
          <pc:docMk/>
          <pc:sldMk cId="120631342" sldId="445"/>
        </pc:sldMkLst>
        <pc:spChg chg="del">
          <ac:chgData name="Huy Pham" userId="918db3a1909f15e0" providerId="LiveId" clId="{4EEE08FE-8959-4817-B06D-E6888A53EFA4}" dt="2024-03-27T11:32:00.239" v="87" actId="478"/>
          <ac:spMkLst>
            <pc:docMk/>
            <pc:sldMk cId="120631342" sldId="445"/>
            <ac:spMk id="3" creationId="{EF00EFFC-5C82-E910-0232-1FA2F1A5C560}"/>
          </ac:spMkLst>
        </pc:spChg>
        <pc:spChg chg="add mod">
          <ac:chgData name="Huy Pham" userId="918db3a1909f15e0" providerId="LiveId" clId="{4EEE08FE-8959-4817-B06D-E6888A53EFA4}" dt="2024-03-27T11:32:00.734" v="88"/>
          <ac:spMkLst>
            <pc:docMk/>
            <pc:sldMk cId="120631342" sldId="445"/>
            <ac:spMk id="19" creationId="{33C5D22C-8FE0-04B7-1CFD-BB8C484DE68C}"/>
          </ac:spMkLst>
        </pc:spChg>
      </pc:sldChg>
      <pc:sldChg chg="addSp delSp modSp mod">
        <pc:chgData name="Huy Pham" userId="918db3a1909f15e0" providerId="LiveId" clId="{4EEE08FE-8959-4817-B06D-E6888A53EFA4}" dt="2024-03-27T11:32:05.864" v="90"/>
        <pc:sldMkLst>
          <pc:docMk/>
          <pc:sldMk cId="1543911985" sldId="446"/>
        </pc:sldMkLst>
        <pc:spChg chg="del">
          <ac:chgData name="Huy Pham" userId="918db3a1909f15e0" providerId="LiveId" clId="{4EEE08FE-8959-4817-B06D-E6888A53EFA4}" dt="2024-03-27T11:32:05.400" v="89" actId="478"/>
          <ac:spMkLst>
            <pc:docMk/>
            <pc:sldMk cId="1543911985" sldId="446"/>
            <ac:spMk id="3" creationId="{EF00EFFC-5C82-E910-0232-1FA2F1A5C560}"/>
          </ac:spMkLst>
        </pc:spChg>
        <pc:spChg chg="add mod">
          <ac:chgData name="Huy Pham" userId="918db3a1909f15e0" providerId="LiveId" clId="{4EEE08FE-8959-4817-B06D-E6888A53EFA4}" dt="2024-03-27T11:32:05.864" v="90"/>
          <ac:spMkLst>
            <pc:docMk/>
            <pc:sldMk cId="1543911985" sldId="446"/>
            <ac:spMk id="19" creationId="{F4C8EF86-B552-889C-F322-B9F22F9B882C}"/>
          </ac:spMkLst>
        </pc:spChg>
      </pc:sldChg>
      <pc:sldChg chg="addSp delSp modSp mod">
        <pc:chgData name="Huy Pham" userId="918db3a1909f15e0" providerId="LiveId" clId="{4EEE08FE-8959-4817-B06D-E6888A53EFA4}" dt="2024-03-27T11:32:11.079" v="92"/>
        <pc:sldMkLst>
          <pc:docMk/>
          <pc:sldMk cId="3556817099" sldId="447"/>
        </pc:sldMkLst>
        <pc:spChg chg="del">
          <ac:chgData name="Huy Pham" userId="918db3a1909f15e0" providerId="LiveId" clId="{4EEE08FE-8959-4817-B06D-E6888A53EFA4}" dt="2024-03-27T11:32:10.608" v="91" actId="478"/>
          <ac:spMkLst>
            <pc:docMk/>
            <pc:sldMk cId="3556817099" sldId="447"/>
            <ac:spMk id="3" creationId="{EF00EFFC-5C82-E910-0232-1FA2F1A5C560}"/>
          </ac:spMkLst>
        </pc:spChg>
        <pc:spChg chg="add mod">
          <ac:chgData name="Huy Pham" userId="918db3a1909f15e0" providerId="LiveId" clId="{4EEE08FE-8959-4817-B06D-E6888A53EFA4}" dt="2024-03-27T11:32:11.079" v="92"/>
          <ac:spMkLst>
            <pc:docMk/>
            <pc:sldMk cId="3556817099" sldId="447"/>
            <ac:spMk id="19" creationId="{84DEE8DF-3C80-B01A-64B0-AFE8A3C74F9A}"/>
          </ac:spMkLst>
        </pc:spChg>
      </pc:sldChg>
      <pc:sldChg chg="addSp delSp modSp mod">
        <pc:chgData name="Huy Pham" userId="918db3a1909f15e0" providerId="LiveId" clId="{4EEE08FE-8959-4817-B06D-E6888A53EFA4}" dt="2024-03-27T11:32:15.957" v="94"/>
        <pc:sldMkLst>
          <pc:docMk/>
          <pc:sldMk cId="4178243935" sldId="448"/>
        </pc:sldMkLst>
        <pc:spChg chg="del">
          <ac:chgData name="Huy Pham" userId="918db3a1909f15e0" providerId="LiveId" clId="{4EEE08FE-8959-4817-B06D-E6888A53EFA4}" dt="2024-03-27T11:32:15.490" v="93" actId="478"/>
          <ac:spMkLst>
            <pc:docMk/>
            <pc:sldMk cId="4178243935" sldId="448"/>
            <ac:spMk id="3" creationId="{EF00EFFC-5C82-E910-0232-1FA2F1A5C560}"/>
          </ac:spMkLst>
        </pc:spChg>
        <pc:spChg chg="add mod">
          <ac:chgData name="Huy Pham" userId="918db3a1909f15e0" providerId="LiveId" clId="{4EEE08FE-8959-4817-B06D-E6888A53EFA4}" dt="2024-03-27T11:32:15.957" v="94"/>
          <ac:spMkLst>
            <pc:docMk/>
            <pc:sldMk cId="4178243935" sldId="448"/>
            <ac:spMk id="19" creationId="{AFB82438-1E2A-65EA-38DA-08F8E53F29A0}"/>
          </ac:spMkLst>
        </pc:spChg>
      </pc:sldChg>
      <pc:sldChg chg="addSp delSp modSp mod">
        <pc:chgData name="Huy Pham" userId="918db3a1909f15e0" providerId="LiveId" clId="{4EEE08FE-8959-4817-B06D-E6888A53EFA4}" dt="2024-03-27T11:32:20.574" v="96"/>
        <pc:sldMkLst>
          <pc:docMk/>
          <pc:sldMk cId="3455185616" sldId="449"/>
        </pc:sldMkLst>
        <pc:spChg chg="del">
          <ac:chgData name="Huy Pham" userId="918db3a1909f15e0" providerId="LiveId" clId="{4EEE08FE-8959-4817-B06D-E6888A53EFA4}" dt="2024-03-27T11:32:20.143" v="95" actId="478"/>
          <ac:spMkLst>
            <pc:docMk/>
            <pc:sldMk cId="3455185616" sldId="449"/>
            <ac:spMk id="3" creationId="{EF00EFFC-5C82-E910-0232-1FA2F1A5C560}"/>
          </ac:spMkLst>
        </pc:spChg>
        <pc:spChg chg="add mod">
          <ac:chgData name="Huy Pham" userId="918db3a1909f15e0" providerId="LiveId" clId="{4EEE08FE-8959-4817-B06D-E6888A53EFA4}" dt="2024-03-27T11:32:20.574" v="96"/>
          <ac:spMkLst>
            <pc:docMk/>
            <pc:sldMk cId="3455185616" sldId="449"/>
            <ac:spMk id="26" creationId="{6155F20E-666A-00DF-9AC3-5138FBDDD604}"/>
          </ac:spMkLst>
        </pc:spChg>
      </pc:sldChg>
      <pc:sldChg chg="addSp delSp modSp mod">
        <pc:chgData name="Huy Pham" userId="918db3a1909f15e0" providerId="LiveId" clId="{4EEE08FE-8959-4817-B06D-E6888A53EFA4}" dt="2024-03-27T11:32:25.743" v="98"/>
        <pc:sldMkLst>
          <pc:docMk/>
          <pc:sldMk cId="4211675963" sldId="450"/>
        </pc:sldMkLst>
        <pc:spChg chg="del">
          <ac:chgData name="Huy Pham" userId="918db3a1909f15e0" providerId="LiveId" clId="{4EEE08FE-8959-4817-B06D-E6888A53EFA4}" dt="2024-03-27T11:32:25.310" v="97" actId="478"/>
          <ac:spMkLst>
            <pc:docMk/>
            <pc:sldMk cId="4211675963" sldId="450"/>
            <ac:spMk id="3" creationId="{EF00EFFC-5C82-E910-0232-1FA2F1A5C560}"/>
          </ac:spMkLst>
        </pc:spChg>
        <pc:spChg chg="add mod">
          <ac:chgData name="Huy Pham" userId="918db3a1909f15e0" providerId="LiveId" clId="{4EEE08FE-8959-4817-B06D-E6888A53EFA4}" dt="2024-03-27T11:32:25.743" v="98"/>
          <ac:spMkLst>
            <pc:docMk/>
            <pc:sldMk cId="4211675963" sldId="450"/>
            <ac:spMk id="19" creationId="{F8C873A4-ABB5-7F59-356B-EB7DF7ED7199}"/>
          </ac:spMkLst>
        </pc:spChg>
      </pc:sldChg>
      <pc:sldChg chg="addSp delSp modSp mod">
        <pc:chgData name="Huy Pham" userId="918db3a1909f15e0" providerId="LiveId" clId="{4EEE08FE-8959-4817-B06D-E6888A53EFA4}" dt="2024-03-27T11:32:29.872" v="100"/>
        <pc:sldMkLst>
          <pc:docMk/>
          <pc:sldMk cId="3499520248" sldId="451"/>
        </pc:sldMkLst>
        <pc:spChg chg="del">
          <ac:chgData name="Huy Pham" userId="918db3a1909f15e0" providerId="LiveId" clId="{4EEE08FE-8959-4817-B06D-E6888A53EFA4}" dt="2024-03-27T11:32:29.463" v="99" actId="478"/>
          <ac:spMkLst>
            <pc:docMk/>
            <pc:sldMk cId="3499520248" sldId="451"/>
            <ac:spMk id="3" creationId="{EF00EFFC-5C82-E910-0232-1FA2F1A5C560}"/>
          </ac:spMkLst>
        </pc:spChg>
        <pc:spChg chg="add mod">
          <ac:chgData name="Huy Pham" userId="918db3a1909f15e0" providerId="LiveId" clId="{4EEE08FE-8959-4817-B06D-E6888A53EFA4}" dt="2024-03-27T11:32:29.872" v="100"/>
          <ac:spMkLst>
            <pc:docMk/>
            <pc:sldMk cId="3499520248" sldId="451"/>
            <ac:spMk id="19" creationId="{D5B2D211-1344-2CB8-B0F0-259676F3C194}"/>
          </ac:spMkLst>
        </pc:spChg>
      </pc:sldChg>
      <pc:sldChg chg="addSp delSp modSp mod">
        <pc:chgData name="Huy Pham" userId="918db3a1909f15e0" providerId="LiveId" clId="{4EEE08FE-8959-4817-B06D-E6888A53EFA4}" dt="2024-03-27T11:32:35.755" v="102"/>
        <pc:sldMkLst>
          <pc:docMk/>
          <pc:sldMk cId="3932179014" sldId="452"/>
        </pc:sldMkLst>
        <pc:spChg chg="del">
          <ac:chgData name="Huy Pham" userId="918db3a1909f15e0" providerId="LiveId" clId="{4EEE08FE-8959-4817-B06D-E6888A53EFA4}" dt="2024-03-27T11:32:35.324" v="101" actId="478"/>
          <ac:spMkLst>
            <pc:docMk/>
            <pc:sldMk cId="3932179014" sldId="452"/>
            <ac:spMk id="3" creationId="{EF00EFFC-5C82-E910-0232-1FA2F1A5C560}"/>
          </ac:spMkLst>
        </pc:spChg>
        <pc:spChg chg="add mod">
          <ac:chgData name="Huy Pham" userId="918db3a1909f15e0" providerId="LiveId" clId="{4EEE08FE-8959-4817-B06D-E6888A53EFA4}" dt="2024-03-27T11:32:35.755" v="102"/>
          <ac:spMkLst>
            <pc:docMk/>
            <pc:sldMk cId="3932179014" sldId="452"/>
            <ac:spMk id="19" creationId="{9CDD639B-7920-410A-DE4F-A5A4841C2C05}"/>
          </ac:spMkLst>
        </pc:spChg>
      </pc:sldChg>
      <pc:sldChg chg="addSp delSp modSp mod">
        <pc:chgData name="Huy Pham" userId="918db3a1909f15e0" providerId="LiveId" clId="{4EEE08FE-8959-4817-B06D-E6888A53EFA4}" dt="2024-03-27T11:32:46.755" v="104"/>
        <pc:sldMkLst>
          <pc:docMk/>
          <pc:sldMk cId="3067909804" sldId="453"/>
        </pc:sldMkLst>
        <pc:spChg chg="del">
          <ac:chgData name="Huy Pham" userId="918db3a1909f15e0" providerId="LiveId" clId="{4EEE08FE-8959-4817-B06D-E6888A53EFA4}" dt="2024-03-27T11:32:45.754" v="103" actId="478"/>
          <ac:spMkLst>
            <pc:docMk/>
            <pc:sldMk cId="3067909804" sldId="453"/>
            <ac:spMk id="3" creationId="{EF00EFFC-5C82-E910-0232-1FA2F1A5C560}"/>
          </ac:spMkLst>
        </pc:spChg>
        <pc:spChg chg="add mod">
          <ac:chgData name="Huy Pham" userId="918db3a1909f15e0" providerId="LiveId" clId="{4EEE08FE-8959-4817-B06D-E6888A53EFA4}" dt="2024-03-27T11:32:46.755" v="104"/>
          <ac:spMkLst>
            <pc:docMk/>
            <pc:sldMk cId="3067909804" sldId="453"/>
            <ac:spMk id="19" creationId="{14553C52-88A0-403D-4412-CED8EF622B5C}"/>
          </ac:spMkLst>
        </pc:spChg>
      </pc:sldChg>
    </pc:docChg>
  </pc:docChgLst>
  <pc:docChgLst>
    <pc:chgData name="Huy Pham" userId="918db3a1909f15e0" providerId="LiveId" clId="{03497528-0EE4-4D17-8645-95BD1B1DEF06}"/>
    <pc:docChg chg="undo custSel addSld delSld modSld sldOrd">
      <pc:chgData name="Huy Pham" userId="918db3a1909f15e0" providerId="LiveId" clId="{03497528-0EE4-4D17-8645-95BD1B1DEF06}" dt="2024-04-02T00:41:59.198" v="3592" actId="14100"/>
      <pc:docMkLst>
        <pc:docMk/>
      </pc:docMkLst>
      <pc:sldChg chg="addSp delSp modSp mod delAnim">
        <pc:chgData name="Huy Pham" userId="918db3a1909f15e0" providerId="LiveId" clId="{03497528-0EE4-4D17-8645-95BD1B1DEF06}" dt="2024-03-27T09:40:45.549" v="2961" actId="478"/>
        <pc:sldMkLst>
          <pc:docMk/>
          <pc:sldMk cId="1279157228" sldId="399"/>
        </pc:sldMkLst>
        <pc:spChg chg="mod">
          <ac:chgData name="Huy Pham" userId="918db3a1909f15e0" providerId="LiveId" clId="{03497528-0EE4-4D17-8645-95BD1B1DEF06}" dt="2024-03-27T02:42:11.918" v="642" actId="20577"/>
          <ac:spMkLst>
            <pc:docMk/>
            <pc:sldMk cId="1279157228" sldId="399"/>
            <ac:spMk id="9" creationId="{A9C4FFF4-AFF7-4A25-76D6-D3E61A1989D9}"/>
          </ac:spMkLst>
        </pc:spChg>
        <pc:spChg chg="mod">
          <ac:chgData name="Huy Pham" userId="918db3a1909f15e0" providerId="LiveId" clId="{03497528-0EE4-4D17-8645-95BD1B1DEF06}" dt="2024-03-26T10:10:14.809" v="378" actId="14100"/>
          <ac:spMkLst>
            <pc:docMk/>
            <pc:sldMk cId="1279157228" sldId="399"/>
            <ac:spMk id="10" creationId="{44196311-251D-0BF6-3CAC-71334AF1B751}"/>
          </ac:spMkLst>
        </pc:spChg>
        <pc:spChg chg="mod">
          <ac:chgData name="Huy Pham" userId="918db3a1909f15e0" providerId="LiveId" clId="{03497528-0EE4-4D17-8645-95BD1B1DEF06}" dt="2024-03-26T10:10:09.333" v="377" actId="20577"/>
          <ac:spMkLst>
            <pc:docMk/>
            <pc:sldMk cId="1279157228" sldId="399"/>
            <ac:spMk id="13" creationId="{75210F64-84EB-A3C0-234B-38A4D7D9FBE3}"/>
          </ac:spMkLst>
        </pc:spChg>
        <pc:spChg chg="mod">
          <ac:chgData name="Huy Pham" userId="918db3a1909f15e0" providerId="LiveId" clId="{03497528-0EE4-4D17-8645-95BD1B1DEF06}" dt="2024-03-26T10:09:54.785" v="330" actId="1038"/>
          <ac:spMkLst>
            <pc:docMk/>
            <pc:sldMk cId="1279157228" sldId="399"/>
            <ac:spMk id="14" creationId="{86BD122A-D896-AE1A-CD88-D3B3D172304B}"/>
          </ac:spMkLst>
        </pc:spChg>
        <pc:spChg chg="mod">
          <ac:chgData name="Huy Pham" userId="918db3a1909f15e0" providerId="LiveId" clId="{03497528-0EE4-4D17-8645-95BD1B1DEF06}" dt="2024-03-26T10:09:54.785" v="330" actId="1038"/>
          <ac:spMkLst>
            <pc:docMk/>
            <pc:sldMk cId="1279157228" sldId="399"/>
            <ac:spMk id="15" creationId="{282D74E4-1003-5B7C-1EA7-60F9BB4EB754}"/>
          </ac:spMkLst>
        </pc:spChg>
        <pc:spChg chg="mod">
          <ac:chgData name="Huy Pham" userId="918db3a1909f15e0" providerId="LiveId" clId="{03497528-0EE4-4D17-8645-95BD1B1DEF06}" dt="2024-03-26T10:09:54.785" v="330" actId="1038"/>
          <ac:spMkLst>
            <pc:docMk/>
            <pc:sldMk cId="1279157228" sldId="399"/>
            <ac:spMk id="16" creationId="{5E342325-AA35-5CF7-9DC1-0C2E646513BD}"/>
          </ac:spMkLst>
        </pc:spChg>
        <pc:spChg chg="mod">
          <ac:chgData name="Huy Pham" userId="918db3a1909f15e0" providerId="LiveId" clId="{03497528-0EE4-4D17-8645-95BD1B1DEF06}" dt="2024-03-26T10:09:54.785" v="330" actId="1038"/>
          <ac:spMkLst>
            <pc:docMk/>
            <pc:sldMk cId="1279157228" sldId="399"/>
            <ac:spMk id="17" creationId="{2C338DCF-3CA8-8E7B-EEBE-8592565B8E3B}"/>
          </ac:spMkLst>
        </pc:spChg>
        <pc:spChg chg="mod">
          <ac:chgData name="Huy Pham" userId="918db3a1909f15e0" providerId="LiveId" clId="{03497528-0EE4-4D17-8645-95BD1B1DEF06}" dt="2024-03-26T10:09:54.785" v="330" actId="1038"/>
          <ac:spMkLst>
            <pc:docMk/>
            <pc:sldMk cId="1279157228" sldId="399"/>
            <ac:spMk id="18" creationId="{97AA56F7-A511-872B-83CF-6C482CB250E8}"/>
          </ac:spMkLst>
        </pc:spChg>
        <pc:spChg chg="mod">
          <ac:chgData name="Huy Pham" userId="918db3a1909f15e0" providerId="LiveId" clId="{03497528-0EE4-4D17-8645-95BD1B1DEF06}" dt="2024-03-26T10:11:57.298" v="403" actId="14100"/>
          <ac:spMkLst>
            <pc:docMk/>
            <pc:sldMk cId="1279157228" sldId="399"/>
            <ac:spMk id="20" creationId="{A06BA14A-8D8C-664A-A722-7DAD205B5E1D}"/>
          </ac:spMkLst>
        </pc:spChg>
        <pc:spChg chg="del">
          <ac:chgData name="Huy Pham" userId="918db3a1909f15e0" providerId="LiveId" clId="{03497528-0EE4-4D17-8645-95BD1B1DEF06}" dt="2024-03-26T10:10:43.387" v="385" actId="478"/>
          <ac:spMkLst>
            <pc:docMk/>
            <pc:sldMk cId="1279157228" sldId="399"/>
            <ac:spMk id="21" creationId="{9DCBB6B6-5C55-A92D-FF39-52DB425F63ED}"/>
          </ac:spMkLst>
        </pc:spChg>
        <pc:spChg chg="add mod">
          <ac:chgData name="Huy Pham" userId="918db3a1909f15e0" providerId="LiveId" clId="{03497528-0EE4-4D17-8645-95BD1B1DEF06}" dt="2024-03-27T02:14:16.941" v="553" actId="1076"/>
          <ac:spMkLst>
            <pc:docMk/>
            <pc:sldMk cId="1279157228" sldId="399"/>
            <ac:spMk id="22" creationId="{368C2B91-5285-2F05-4BF1-E5DF563DF390}"/>
          </ac:spMkLst>
        </pc:spChg>
        <pc:spChg chg="del">
          <ac:chgData name="Huy Pham" userId="918db3a1909f15e0" providerId="LiveId" clId="{03497528-0EE4-4D17-8645-95BD1B1DEF06}" dt="2024-03-26T10:10:43.387" v="385" actId="478"/>
          <ac:spMkLst>
            <pc:docMk/>
            <pc:sldMk cId="1279157228" sldId="399"/>
            <ac:spMk id="22" creationId="{94C5F1B8-DE9C-98C2-EB4B-AD3A022EE4E2}"/>
          </ac:spMkLst>
        </pc:spChg>
        <pc:spChg chg="add mod">
          <ac:chgData name="Huy Pham" userId="918db3a1909f15e0" providerId="LiveId" clId="{03497528-0EE4-4D17-8645-95BD1B1DEF06}" dt="2024-03-27T02:14:20.974" v="554" actId="1076"/>
          <ac:spMkLst>
            <pc:docMk/>
            <pc:sldMk cId="1279157228" sldId="399"/>
            <ac:spMk id="23" creationId="{0F520194-3421-183C-423A-484584CE6D82}"/>
          </ac:spMkLst>
        </pc:spChg>
        <pc:spChg chg="del">
          <ac:chgData name="Huy Pham" userId="918db3a1909f15e0" providerId="LiveId" clId="{03497528-0EE4-4D17-8645-95BD1B1DEF06}" dt="2024-03-26T10:10:43.387" v="385" actId="478"/>
          <ac:spMkLst>
            <pc:docMk/>
            <pc:sldMk cId="1279157228" sldId="399"/>
            <ac:spMk id="23" creationId="{D87F0A4A-C61D-DEA9-9655-1B0ED15C3855}"/>
          </ac:spMkLst>
        </pc:spChg>
        <pc:spChg chg="add mod">
          <ac:chgData name="Huy Pham" userId="918db3a1909f15e0" providerId="LiveId" clId="{03497528-0EE4-4D17-8645-95BD1B1DEF06}" dt="2024-03-27T02:33:33.606" v="634" actId="1076"/>
          <ac:spMkLst>
            <pc:docMk/>
            <pc:sldMk cId="1279157228" sldId="399"/>
            <ac:spMk id="24" creationId="{1268E92D-B5F6-5561-D8EE-911282DF1DE2}"/>
          </ac:spMkLst>
        </pc:spChg>
        <pc:spChg chg="add mod">
          <ac:chgData name="Huy Pham" userId="918db3a1909f15e0" providerId="LiveId" clId="{03497528-0EE4-4D17-8645-95BD1B1DEF06}" dt="2024-03-27T02:34:09.896" v="639" actId="14100"/>
          <ac:spMkLst>
            <pc:docMk/>
            <pc:sldMk cId="1279157228" sldId="399"/>
            <ac:spMk id="25" creationId="{58C058A2-60A8-AA10-2ADC-BBB29DFB27A2}"/>
          </ac:spMkLst>
        </pc:spChg>
        <pc:spChg chg="del mod">
          <ac:chgData name="Huy Pham" userId="918db3a1909f15e0" providerId="LiveId" clId="{03497528-0EE4-4D17-8645-95BD1B1DEF06}" dt="2024-03-27T09:40:45.549" v="2961" actId="478"/>
          <ac:spMkLst>
            <pc:docMk/>
            <pc:sldMk cId="1279157228" sldId="399"/>
            <ac:spMk id="26" creationId="{66E545A0-972F-F87B-C655-6EDE5F655431}"/>
          </ac:spMkLst>
        </pc:spChg>
        <pc:spChg chg="del">
          <ac:chgData name="Huy Pham" userId="918db3a1909f15e0" providerId="LiveId" clId="{03497528-0EE4-4D17-8645-95BD1B1DEF06}" dt="2024-03-26T10:09:19.198" v="297" actId="478"/>
          <ac:spMkLst>
            <pc:docMk/>
            <pc:sldMk cId="1279157228" sldId="399"/>
            <ac:spMk id="28" creationId="{A5AF7F85-F84E-3981-5218-DAFFA65DFA7F}"/>
          </ac:spMkLst>
        </pc:spChg>
        <pc:spChg chg="add mod">
          <ac:chgData name="Huy Pham" userId="918db3a1909f15e0" providerId="LiveId" clId="{03497528-0EE4-4D17-8645-95BD1B1DEF06}" dt="2024-03-27T02:31:32.585" v="609" actId="208"/>
          <ac:spMkLst>
            <pc:docMk/>
            <pc:sldMk cId="1279157228" sldId="399"/>
            <ac:spMk id="30" creationId="{A20C6AA0-D5BA-8C21-F845-9C57BF9D25EE}"/>
          </ac:spMkLst>
        </pc:spChg>
        <pc:spChg chg="add del mod">
          <ac:chgData name="Huy Pham" userId="918db3a1909f15e0" providerId="LiveId" clId="{03497528-0EE4-4D17-8645-95BD1B1DEF06}" dt="2024-03-27T02:32:52.778" v="631" actId="21"/>
          <ac:spMkLst>
            <pc:docMk/>
            <pc:sldMk cId="1279157228" sldId="399"/>
            <ac:spMk id="31" creationId="{E0FEE6D9-0284-C183-8FAB-3CAF2F888B65}"/>
          </ac:spMkLst>
        </pc:spChg>
        <pc:spChg chg="add mod">
          <ac:chgData name="Huy Pham" userId="918db3a1909f15e0" providerId="LiveId" clId="{03497528-0EE4-4D17-8645-95BD1B1DEF06}" dt="2024-03-27T02:12:44.365" v="525" actId="1076"/>
          <ac:spMkLst>
            <pc:docMk/>
            <pc:sldMk cId="1279157228" sldId="399"/>
            <ac:spMk id="45" creationId="{A5888635-DAAD-2BBA-266C-C7964646A996}"/>
          </ac:spMkLst>
        </pc:spChg>
        <pc:spChg chg="del mod">
          <ac:chgData name="Huy Pham" userId="918db3a1909f15e0" providerId="LiveId" clId="{03497528-0EE4-4D17-8645-95BD1B1DEF06}" dt="2024-03-27T02:33:48.210" v="636" actId="478"/>
          <ac:spMkLst>
            <pc:docMk/>
            <pc:sldMk cId="1279157228" sldId="399"/>
            <ac:spMk id="46" creationId="{706A0F12-2C34-A082-94FE-F0D40E00B7FA}"/>
          </ac:spMkLst>
        </pc:spChg>
        <pc:spChg chg="del mod">
          <ac:chgData name="Huy Pham" userId="918db3a1909f15e0" providerId="LiveId" clId="{03497528-0EE4-4D17-8645-95BD1B1DEF06}" dt="2024-03-27T02:33:49.160" v="637" actId="478"/>
          <ac:spMkLst>
            <pc:docMk/>
            <pc:sldMk cId="1279157228" sldId="399"/>
            <ac:spMk id="47" creationId="{0F751804-4302-44DE-C6A3-319563488008}"/>
          </ac:spMkLst>
        </pc:spChg>
        <pc:spChg chg="del mod">
          <ac:chgData name="Huy Pham" userId="918db3a1909f15e0" providerId="LiveId" clId="{03497528-0EE4-4D17-8645-95BD1B1DEF06}" dt="2024-03-27T02:33:48.210" v="636" actId="478"/>
          <ac:spMkLst>
            <pc:docMk/>
            <pc:sldMk cId="1279157228" sldId="399"/>
            <ac:spMk id="48" creationId="{D6AF2655-001C-4921-33B0-7E510419CA38}"/>
          </ac:spMkLst>
        </pc:spChg>
        <pc:spChg chg="mod">
          <ac:chgData name="Huy Pham" userId="918db3a1909f15e0" providerId="LiveId" clId="{03497528-0EE4-4D17-8645-95BD1B1DEF06}" dt="2024-03-27T02:32:09.294" v="613" actId="20577"/>
          <ac:spMkLst>
            <pc:docMk/>
            <pc:sldMk cId="1279157228" sldId="399"/>
            <ac:spMk id="49" creationId="{15FA963E-3786-2EBC-C998-FD534ED8C026}"/>
          </ac:spMkLst>
        </pc:spChg>
        <pc:spChg chg="add mod">
          <ac:chgData name="Huy Pham" userId="918db3a1909f15e0" providerId="LiveId" clId="{03497528-0EE4-4D17-8645-95BD1B1DEF06}" dt="2024-03-27T02:15:58.974" v="585" actId="1076"/>
          <ac:spMkLst>
            <pc:docMk/>
            <pc:sldMk cId="1279157228" sldId="399"/>
            <ac:spMk id="50" creationId="{02A9F8C5-E7E1-049C-E916-F64FCE0AFF46}"/>
          </ac:spMkLst>
        </pc:spChg>
        <pc:spChg chg="add mod">
          <ac:chgData name="Huy Pham" userId="918db3a1909f15e0" providerId="LiveId" clId="{03497528-0EE4-4D17-8645-95BD1B1DEF06}" dt="2024-03-27T02:14:02.610" v="548" actId="1037"/>
          <ac:spMkLst>
            <pc:docMk/>
            <pc:sldMk cId="1279157228" sldId="399"/>
            <ac:spMk id="51" creationId="{BEA32DC5-701E-4210-F8A3-D97DBCAD6354}"/>
          </ac:spMkLst>
        </pc:spChg>
        <pc:spChg chg="add del mod">
          <ac:chgData name="Huy Pham" userId="918db3a1909f15e0" providerId="LiveId" clId="{03497528-0EE4-4D17-8645-95BD1B1DEF06}" dt="2024-03-27T02:32:45.698" v="629" actId="21"/>
          <ac:spMkLst>
            <pc:docMk/>
            <pc:sldMk cId="1279157228" sldId="399"/>
            <ac:spMk id="52" creationId="{C34761D8-68F3-96D0-9763-EC29FDB4F51F}"/>
          </ac:spMkLst>
        </pc:spChg>
        <pc:spChg chg="add mod">
          <ac:chgData name="Huy Pham" userId="918db3a1909f15e0" providerId="LiveId" clId="{03497528-0EE4-4D17-8645-95BD1B1DEF06}" dt="2024-03-27T02:14:42.185" v="564" actId="114"/>
          <ac:spMkLst>
            <pc:docMk/>
            <pc:sldMk cId="1279157228" sldId="399"/>
            <ac:spMk id="53" creationId="{EA3A0448-6C85-0499-4FF1-225EB6E6CF33}"/>
          </ac:spMkLst>
        </pc:spChg>
        <pc:spChg chg="add mod">
          <ac:chgData name="Huy Pham" userId="918db3a1909f15e0" providerId="LiveId" clId="{03497528-0EE4-4D17-8645-95BD1B1DEF06}" dt="2024-03-27T02:15:47.284" v="578" actId="1076"/>
          <ac:spMkLst>
            <pc:docMk/>
            <pc:sldMk cId="1279157228" sldId="399"/>
            <ac:spMk id="54" creationId="{083C9BBD-D862-F2D6-9625-1AFA58832115}"/>
          </ac:spMkLst>
        </pc:spChg>
        <pc:spChg chg="add del mod">
          <ac:chgData name="Huy Pham" userId="918db3a1909f15e0" providerId="LiveId" clId="{03497528-0EE4-4D17-8645-95BD1B1DEF06}" dt="2024-03-27T02:16:33.951" v="599" actId="478"/>
          <ac:spMkLst>
            <pc:docMk/>
            <pc:sldMk cId="1279157228" sldId="399"/>
            <ac:spMk id="59" creationId="{81DC2CDA-3B41-3669-7C64-82650A8D551E}"/>
          </ac:spMkLst>
        </pc:spChg>
        <pc:spChg chg="add mod">
          <ac:chgData name="Huy Pham" userId="918db3a1909f15e0" providerId="LiveId" clId="{03497528-0EE4-4D17-8645-95BD1B1DEF06}" dt="2024-03-27T02:17:01.210" v="608" actId="207"/>
          <ac:spMkLst>
            <pc:docMk/>
            <pc:sldMk cId="1279157228" sldId="399"/>
            <ac:spMk id="61" creationId="{DA10DB8B-EBBF-73EB-6E2E-4C604BA97633}"/>
          </ac:spMkLst>
        </pc:spChg>
        <pc:spChg chg="add mod">
          <ac:chgData name="Huy Pham" userId="918db3a1909f15e0" providerId="LiveId" clId="{03497528-0EE4-4D17-8645-95BD1B1DEF06}" dt="2024-03-27T02:32:35.887" v="628" actId="1037"/>
          <ac:spMkLst>
            <pc:docMk/>
            <pc:sldMk cId="1279157228" sldId="399"/>
            <ac:spMk id="62" creationId="{F507D220-743E-E134-CDA0-D6890394F2ED}"/>
          </ac:spMkLst>
        </pc:spChg>
        <pc:spChg chg="add mod">
          <ac:chgData name="Huy Pham" userId="918db3a1909f15e0" providerId="LiveId" clId="{03497528-0EE4-4D17-8645-95BD1B1DEF06}" dt="2024-03-27T02:32:46.195" v="630"/>
          <ac:spMkLst>
            <pc:docMk/>
            <pc:sldMk cId="1279157228" sldId="399"/>
            <ac:spMk id="63" creationId="{C34761D8-68F3-96D0-9763-EC29FDB4F51F}"/>
          </ac:spMkLst>
        </pc:spChg>
        <pc:spChg chg="add mod">
          <ac:chgData name="Huy Pham" userId="918db3a1909f15e0" providerId="LiveId" clId="{03497528-0EE4-4D17-8645-95BD1B1DEF06}" dt="2024-03-27T02:32:53.066" v="632"/>
          <ac:spMkLst>
            <pc:docMk/>
            <pc:sldMk cId="1279157228" sldId="399"/>
            <ac:spMk id="64" creationId="{E0FEE6D9-0284-C183-8FAB-3CAF2F888B65}"/>
          </ac:spMkLst>
        </pc:spChg>
        <pc:spChg chg="del">
          <ac:chgData name="Huy Pham" userId="918db3a1909f15e0" providerId="LiveId" clId="{03497528-0EE4-4D17-8645-95BD1B1DEF06}" dt="2024-03-26T10:10:43.387" v="385" actId="478"/>
          <ac:spMkLst>
            <pc:docMk/>
            <pc:sldMk cId="1279157228" sldId="399"/>
            <ac:spMk id="69" creationId="{B44D3EF2-5C41-DF82-E87D-F7CC5E3FFEA0}"/>
          </ac:spMkLst>
        </pc:spChg>
        <pc:spChg chg="del mod">
          <ac:chgData name="Huy Pham" userId="918db3a1909f15e0" providerId="LiveId" clId="{03497528-0EE4-4D17-8645-95BD1B1DEF06}" dt="2024-03-27T02:33:48.210" v="636" actId="478"/>
          <ac:spMkLst>
            <pc:docMk/>
            <pc:sldMk cId="1279157228" sldId="399"/>
            <ac:spMk id="83" creationId="{3A4B6B87-FB21-1FED-73A8-28702913DB9C}"/>
          </ac:spMkLst>
        </pc:spChg>
        <pc:spChg chg="del mod">
          <ac:chgData name="Huy Pham" userId="918db3a1909f15e0" providerId="LiveId" clId="{03497528-0EE4-4D17-8645-95BD1B1DEF06}" dt="2024-03-27T02:33:48.210" v="636" actId="478"/>
          <ac:spMkLst>
            <pc:docMk/>
            <pc:sldMk cId="1279157228" sldId="399"/>
            <ac:spMk id="84" creationId="{8D2E902A-153E-8606-EC59-A3108DED3855}"/>
          </ac:spMkLst>
        </pc:spChg>
        <pc:spChg chg="del mod">
          <ac:chgData name="Huy Pham" userId="918db3a1909f15e0" providerId="LiveId" clId="{03497528-0EE4-4D17-8645-95BD1B1DEF06}" dt="2024-03-27T02:33:48.210" v="636" actId="478"/>
          <ac:spMkLst>
            <pc:docMk/>
            <pc:sldMk cId="1279157228" sldId="399"/>
            <ac:spMk id="86" creationId="{2F2345F9-A755-CD39-514F-E25BA34652D6}"/>
          </ac:spMkLst>
        </pc:spChg>
        <pc:spChg chg="del mod">
          <ac:chgData name="Huy Pham" userId="918db3a1909f15e0" providerId="LiveId" clId="{03497528-0EE4-4D17-8645-95BD1B1DEF06}" dt="2024-03-27T02:33:48.210" v="636" actId="478"/>
          <ac:spMkLst>
            <pc:docMk/>
            <pc:sldMk cId="1279157228" sldId="399"/>
            <ac:spMk id="87" creationId="{2104889B-AA39-EC80-AB34-E3D54BFF8D4D}"/>
          </ac:spMkLst>
        </pc:spChg>
        <pc:spChg chg="del mod">
          <ac:chgData name="Huy Pham" userId="918db3a1909f15e0" providerId="LiveId" clId="{03497528-0EE4-4D17-8645-95BD1B1DEF06}" dt="2024-03-27T02:33:48.210" v="636" actId="478"/>
          <ac:spMkLst>
            <pc:docMk/>
            <pc:sldMk cId="1279157228" sldId="399"/>
            <ac:spMk id="88" creationId="{62902C3B-1F7F-1101-66A4-F3482E7C9ED0}"/>
          </ac:spMkLst>
        </pc:spChg>
        <pc:spChg chg="del mod">
          <ac:chgData name="Huy Pham" userId="918db3a1909f15e0" providerId="LiveId" clId="{03497528-0EE4-4D17-8645-95BD1B1DEF06}" dt="2024-03-27T02:33:48.210" v="636" actId="478"/>
          <ac:spMkLst>
            <pc:docMk/>
            <pc:sldMk cId="1279157228" sldId="399"/>
            <ac:spMk id="89" creationId="{82813D3B-93BD-8AD8-EBEC-2B3D1C416E48}"/>
          </ac:spMkLst>
        </pc:spChg>
        <pc:spChg chg="del mod">
          <ac:chgData name="Huy Pham" userId="918db3a1909f15e0" providerId="LiveId" clId="{03497528-0EE4-4D17-8645-95BD1B1DEF06}" dt="2024-03-27T02:33:48.210" v="636" actId="478"/>
          <ac:spMkLst>
            <pc:docMk/>
            <pc:sldMk cId="1279157228" sldId="399"/>
            <ac:spMk id="90" creationId="{F0BD0854-BCE0-3760-8CFD-00217D9073B6}"/>
          </ac:spMkLst>
        </pc:spChg>
        <pc:spChg chg="del mod">
          <ac:chgData name="Huy Pham" userId="918db3a1909f15e0" providerId="LiveId" clId="{03497528-0EE4-4D17-8645-95BD1B1DEF06}" dt="2024-03-27T02:33:48.210" v="636" actId="478"/>
          <ac:spMkLst>
            <pc:docMk/>
            <pc:sldMk cId="1279157228" sldId="399"/>
            <ac:spMk id="91" creationId="{5F59508F-FAC5-6EDD-901A-745772D95335}"/>
          </ac:spMkLst>
        </pc:spChg>
        <pc:spChg chg="del mod">
          <ac:chgData name="Huy Pham" userId="918db3a1909f15e0" providerId="LiveId" clId="{03497528-0EE4-4D17-8645-95BD1B1DEF06}" dt="2024-03-27T02:33:48.210" v="636" actId="478"/>
          <ac:spMkLst>
            <pc:docMk/>
            <pc:sldMk cId="1279157228" sldId="399"/>
            <ac:spMk id="100" creationId="{F4BDA723-14DF-5D58-CA23-BC7FF3FA745E}"/>
          </ac:spMkLst>
        </pc:spChg>
        <pc:spChg chg="del mod">
          <ac:chgData name="Huy Pham" userId="918db3a1909f15e0" providerId="LiveId" clId="{03497528-0EE4-4D17-8645-95BD1B1DEF06}" dt="2024-03-27T02:33:48.210" v="636" actId="478"/>
          <ac:spMkLst>
            <pc:docMk/>
            <pc:sldMk cId="1279157228" sldId="399"/>
            <ac:spMk id="110" creationId="{B117DFF8-1518-A290-749A-BB64F35ED644}"/>
          </ac:spMkLst>
        </pc:spChg>
        <pc:spChg chg="del mod">
          <ac:chgData name="Huy Pham" userId="918db3a1909f15e0" providerId="LiveId" clId="{03497528-0EE4-4D17-8645-95BD1B1DEF06}" dt="2024-03-27T02:33:48.210" v="636" actId="478"/>
          <ac:spMkLst>
            <pc:docMk/>
            <pc:sldMk cId="1279157228" sldId="399"/>
            <ac:spMk id="111" creationId="{3D40163B-7894-F5B5-4635-AB6A5CD36DF8}"/>
          </ac:spMkLst>
        </pc:spChg>
        <pc:spChg chg="del mod">
          <ac:chgData name="Huy Pham" userId="918db3a1909f15e0" providerId="LiveId" clId="{03497528-0EE4-4D17-8645-95BD1B1DEF06}" dt="2024-03-27T02:13:02.254" v="528" actId="21"/>
          <ac:spMkLst>
            <pc:docMk/>
            <pc:sldMk cId="1279157228" sldId="399"/>
            <ac:spMk id="112" creationId="{BEA32DC5-701E-4210-F8A3-D97DBCAD6354}"/>
          </ac:spMkLst>
        </pc:spChg>
        <pc:spChg chg="del mod">
          <ac:chgData name="Huy Pham" userId="918db3a1909f15e0" providerId="LiveId" clId="{03497528-0EE4-4D17-8645-95BD1B1DEF06}" dt="2024-03-27T02:33:48.210" v="636" actId="478"/>
          <ac:spMkLst>
            <pc:docMk/>
            <pc:sldMk cId="1279157228" sldId="399"/>
            <ac:spMk id="113" creationId="{BB6CEACE-0613-66BB-5D55-4239C189D5CB}"/>
          </ac:spMkLst>
        </pc:spChg>
        <pc:graphicFrameChg chg="add del mod">
          <ac:chgData name="Huy Pham" userId="918db3a1909f15e0" providerId="LiveId" clId="{03497528-0EE4-4D17-8645-95BD1B1DEF06}" dt="2024-03-26T10:10:37.367" v="381"/>
          <ac:graphicFrameMkLst>
            <pc:docMk/>
            <pc:sldMk cId="1279157228" sldId="399"/>
            <ac:graphicFrameMk id="19" creationId="{07DFA6FC-5C07-5B46-B0AB-706639983219}"/>
          </ac:graphicFrameMkLst>
        </pc:graphicFrameChg>
        <pc:graphicFrameChg chg="add del mod">
          <ac:chgData name="Huy Pham" userId="918db3a1909f15e0" providerId="LiveId" clId="{03497528-0EE4-4D17-8645-95BD1B1DEF06}" dt="2024-03-26T10:11:01.087" v="389"/>
          <ac:graphicFrameMkLst>
            <pc:docMk/>
            <pc:sldMk cId="1279157228" sldId="399"/>
            <ac:graphicFrameMk id="27" creationId="{5BDC2C99-7E9D-831C-DB35-8FC1FE0ABFD7}"/>
          </ac:graphicFrameMkLst>
        </pc:graphicFrameChg>
        <pc:picChg chg="add del mod">
          <ac:chgData name="Huy Pham" userId="918db3a1909f15e0" providerId="LiveId" clId="{03497528-0EE4-4D17-8645-95BD1B1DEF06}" dt="2024-03-27T07:02:55.818" v="1698" actId="478"/>
          <ac:picMkLst>
            <pc:docMk/>
            <pc:sldMk cId="1279157228" sldId="399"/>
            <ac:picMk id="27" creationId="{B606F62B-11AA-1D75-4ABC-5421D25EF964}"/>
          </ac:picMkLst>
        </pc:picChg>
        <pc:picChg chg="add del mod">
          <ac:chgData name="Huy Pham" userId="918db3a1909f15e0" providerId="LiveId" clId="{03497528-0EE4-4D17-8645-95BD1B1DEF06}" dt="2024-03-27T02:33:40.676" v="635" actId="478"/>
          <ac:picMkLst>
            <pc:docMk/>
            <pc:sldMk cId="1279157228" sldId="399"/>
            <ac:picMk id="29" creationId="{C004F701-4EEE-45A7-452E-42BF6114A29E}"/>
          </ac:picMkLst>
        </pc:picChg>
        <pc:cxnChg chg="add mod">
          <ac:chgData name="Huy Pham" userId="918db3a1909f15e0" providerId="LiveId" clId="{03497528-0EE4-4D17-8645-95BD1B1DEF06}" dt="2024-03-27T02:15:27.484" v="576" actId="14100"/>
          <ac:cxnSpMkLst>
            <pc:docMk/>
            <pc:sldMk cId="1279157228" sldId="399"/>
            <ac:cxnSpMk id="19" creationId="{98713048-4E1D-A4F8-BBEA-B53B4DFDD35B}"/>
          </ac:cxnSpMkLst>
        </pc:cxnChg>
        <pc:cxnChg chg="add mod">
          <ac:chgData name="Huy Pham" userId="918db3a1909f15e0" providerId="LiveId" clId="{03497528-0EE4-4D17-8645-95BD1B1DEF06}" dt="2024-03-27T02:09:23.537" v="458" actId="14100"/>
          <ac:cxnSpMkLst>
            <pc:docMk/>
            <pc:sldMk cId="1279157228" sldId="399"/>
            <ac:cxnSpMk id="21" creationId="{981553A5-B9A7-FF21-C4CB-CAF88B57FEF7}"/>
          </ac:cxnSpMkLst>
        </pc:cxnChg>
        <pc:cxnChg chg="add mod">
          <ac:chgData name="Huy Pham" userId="918db3a1909f15e0" providerId="LiveId" clId="{03497528-0EE4-4D17-8645-95BD1B1DEF06}" dt="2024-03-27T02:10:44.032" v="491" actId="1037"/>
          <ac:cxnSpMkLst>
            <pc:docMk/>
            <pc:sldMk cId="1279157228" sldId="399"/>
            <ac:cxnSpMk id="35" creationId="{D5C1F6AE-358C-DE82-EE83-A0B892B48978}"/>
          </ac:cxnSpMkLst>
        </pc:cxnChg>
        <pc:cxnChg chg="add mod">
          <ac:chgData name="Huy Pham" userId="918db3a1909f15e0" providerId="LiveId" clId="{03497528-0EE4-4D17-8645-95BD1B1DEF06}" dt="2024-03-27T02:31:41.555" v="610" actId="208"/>
          <ac:cxnSpMkLst>
            <pc:docMk/>
            <pc:sldMk cId="1279157228" sldId="399"/>
            <ac:cxnSpMk id="38" creationId="{FA75AB38-10C4-5AA7-183E-CAE36FA8EFC5}"/>
          </ac:cxnSpMkLst>
        </pc:cxnChg>
        <pc:cxnChg chg="del mod">
          <ac:chgData name="Huy Pham" userId="918db3a1909f15e0" providerId="LiveId" clId="{03497528-0EE4-4D17-8645-95BD1B1DEF06}" dt="2024-03-27T02:33:48.210" v="636" actId="478"/>
          <ac:cxnSpMkLst>
            <pc:docMk/>
            <pc:sldMk cId="1279157228" sldId="399"/>
            <ac:cxnSpMk id="40" creationId="{D1776321-E801-8243-7668-583197179BB0}"/>
          </ac:cxnSpMkLst>
        </pc:cxnChg>
        <pc:cxnChg chg="del mod">
          <ac:chgData name="Huy Pham" userId="918db3a1909f15e0" providerId="LiveId" clId="{03497528-0EE4-4D17-8645-95BD1B1DEF06}" dt="2024-03-27T02:33:48.210" v="636" actId="478"/>
          <ac:cxnSpMkLst>
            <pc:docMk/>
            <pc:sldMk cId="1279157228" sldId="399"/>
            <ac:cxnSpMk id="42" creationId="{83D6DC2F-7EA2-5854-1CA1-44B9129D05D9}"/>
          </ac:cxnSpMkLst>
        </pc:cxnChg>
        <pc:cxnChg chg="add mod">
          <ac:chgData name="Huy Pham" userId="918db3a1909f15e0" providerId="LiveId" clId="{03497528-0EE4-4D17-8645-95BD1B1DEF06}" dt="2024-03-27T02:31:41.555" v="610" actId="208"/>
          <ac:cxnSpMkLst>
            <pc:docMk/>
            <pc:sldMk cId="1279157228" sldId="399"/>
            <ac:cxnSpMk id="55" creationId="{383A34CE-A058-092D-08DF-D6ED9ED13C66}"/>
          </ac:cxnSpMkLst>
        </pc:cxnChg>
        <pc:cxnChg chg="del mod">
          <ac:chgData name="Huy Pham" userId="918db3a1909f15e0" providerId="LiveId" clId="{03497528-0EE4-4D17-8645-95BD1B1DEF06}" dt="2024-03-27T02:33:48.210" v="636" actId="478"/>
          <ac:cxnSpMkLst>
            <pc:docMk/>
            <pc:sldMk cId="1279157228" sldId="399"/>
            <ac:cxnSpMk id="65" creationId="{FE002B8F-8F9A-1CFD-25D7-CB988AFFC732}"/>
          </ac:cxnSpMkLst>
        </pc:cxnChg>
        <pc:cxnChg chg="del mod">
          <ac:chgData name="Huy Pham" userId="918db3a1909f15e0" providerId="LiveId" clId="{03497528-0EE4-4D17-8645-95BD1B1DEF06}" dt="2024-03-27T02:33:48.210" v="636" actId="478"/>
          <ac:cxnSpMkLst>
            <pc:docMk/>
            <pc:sldMk cId="1279157228" sldId="399"/>
            <ac:cxnSpMk id="68" creationId="{62D75DFD-8F94-8CF7-3E00-0E1BE947E966}"/>
          </ac:cxnSpMkLst>
        </pc:cxnChg>
        <pc:cxnChg chg="del mod">
          <ac:chgData name="Huy Pham" userId="918db3a1909f15e0" providerId="LiveId" clId="{03497528-0EE4-4D17-8645-95BD1B1DEF06}" dt="2024-03-27T02:33:48.210" v="636" actId="478"/>
          <ac:cxnSpMkLst>
            <pc:docMk/>
            <pc:sldMk cId="1279157228" sldId="399"/>
            <ac:cxnSpMk id="71" creationId="{1B4824B6-B2B3-D287-6CE4-59B8775D2631}"/>
          </ac:cxnSpMkLst>
        </pc:cxnChg>
        <pc:cxnChg chg="del mod">
          <ac:chgData name="Huy Pham" userId="918db3a1909f15e0" providerId="LiveId" clId="{03497528-0EE4-4D17-8645-95BD1B1DEF06}" dt="2024-03-27T02:33:48.210" v="636" actId="478"/>
          <ac:cxnSpMkLst>
            <pc:docMk/>
            <pc:sldMk cId="1279157228" sldId="399"/>
            <ac:cxnSpMk id="72" creationId="{692224CD-59C4-E7C5-8F48-F56276B3974A}"/>
          </ac:cxnSpMkLst>
        </pc:cxnChg>
        <pc:cxnChg chg="del mod">
          <ac:chgData name="Huy Pham" userId="918db3a1909f15e0" providerId="LiveId" clId="{03497528-0EE4-4D17-8645-95BD1B1DEF06}" dt="2024-03-27T02:33:48.210" v="636" actId="478"/>
          <ac:cxnSpMkLst>
            <pc:docMk/>
            <pc:sldMk cId="1279157228" sldId="399"/>
            <ac:cxnSpMk id="73" creationId="{1D3DCAA0-27EE-E1B6-E239-36D81D72013E}"/>
          </ac:cxnSpMkLst>
        </pc:cxnChg>
        <pc:cxnChg chg="del mod">
          <ac:chgData name="Huy Pham" userId="918db3a1909f15e0" providerId="LiveId" clId="{03497528-0EE4-4D17-8645-95BD1B1DEF06}" dt="2024-03-27T02:33:48.210" v="636" actId="478"/>
          <ac:cxnSpMkLst>
            <pc:docMk/>
            <pc:sldMk cId="1279157228" sldId="399"/>
            <ac:cxnSpMk id="74" creationId="{64188D1A-CCE0-6901-E12A-06F9759E9C83}"/>
          </ac:cxnSpMkLst>
        </pc:cxnChg>
        <pc:cxnChg chg="del mod">
          <ac:chgData name="Huy Pham" userId="918db3a1909f15e0" providerId="LiveId" clId="{03497528-0EE4-4D17-8645-95BD1B1DEF06}" dt="2024-03-27T02:33:48.210" v="636" actId="478"/>
          <ac:cxnSpMkLst>
            <pc:docMk/>
            <pc:sldMk cId="1279157228" sldId="399"/>
            <ac:cxnSpMk id="78" creationId="{0BE6523B-0EE2-162A-4EC5-5BCF22B934A2}"/>
          </ac:cxnSpMkLst>
        </pc:cxnChg>
        <pc:cxnChg chg="del mod">
          <ac:chgData name="Huy Pham" userId="918db3a1909f15e0" providerId="LiveId" clId="{03497528-0EE4-4D17-8645-95BD1B1DEF06}" dt="2024-03-27T02:33:48.210" v="636" actId="478"/>
          <ac:cxnSpMkLst>
            <pc:docMk/>
            <pc:sldMk cId="1279157228" sldId="399"/>
            <ac:cxnSpMk id="79" creationId="{DA8F0079-4016-2C06-C99C-15671F143639}"/>
          </ac:cxnSpMkLst>
        </pc:cxnChg>
        <pc:cxnChg chg="del mod">
          <ac:chgData name="Huy Pham" userId="918db3a1909f15e0" providerId="LiveId" clId="{03497528-0EE4-4D17-8645-95BD1B1DEF06}" dt="2024-03-27T02:33:48.210" v="636" actId="478"/>
          <ac:cxnSpMkLst>
            <pc:docMk/>
            <pc:sldMk cId="1279157228" sldId="399"/>
            <ac:cxnSpMk id="104" creationId="{2B6C50D0-32D2-0579-0754-AFB746582F76}"/>
          </ac:cxnSpMkLst>
        </pc:cxnChg>
        <pc:cxnChg chg="del mod">
          <ac:chgData name="Huy Pham" userId="918db3a1909f15e0" providerId="LiveId" clId="{03497528-0EE4-4D17-8645-95BD1B1DEF06}" dt="2024-03-27T02:33:48.210" v="636" actId="478"/>
          <ac:cxnSpMkLst>
            <pc:docMk/>
            <pc:sldMk cId="1279157228" sldId="399"/>
            <ac:cxnSpMk id="107" creationId="{80B8A10A-EB2D-1B0F-5A8D-8338810A4697}"/>
          </ac:cxnSpMkLst>
        </pc:cxnChg>
      </pc:sldChg>
      <pc:sldChg chg="addSp delSp modSp mod delAnim modAnim">
        <pc:chgData name="Huy Pham" userId="918db3a1909f15e0" providerId="LiveId" clId="{03497528-0EE4-4D17-8645-95BD1B1DEF06}" dt="2024-03-26T10:01:21.822" v="184" actId="20577"/>
        <pc:sldMkLst>
          <pc:docMk/>
          <pc:sldMk cId="234225145" sldId="420"/>
        </pc:sldMkLst>
        <pc:spChg chg="del">
          <ac:chgData name="Huy Pham" userId="918db3a1909f15e0" providerId="LiveId" clId="{03497528-0EE4-4D17-8645-95BD1B1DEF06}" dt="2024-03-26T09:59:59.521" v="142" actId="478"/>
          <ac:spMkLst>
            <pc:docMk/>
            <pc:sldMk cId="234225145" sldId="420"/>
            <ac:spMk id="2" creationId="{A5A73504-8911-04B3-49DC-524613C76100}"/>
          </ac:spMkLst>
        </pc:spChg>
        <pc:spChg chg="add mod">
          <ac:chgData name="Huy Pham" userId="918db3a1909f15e0" providerId="LiveId" clId="{03497528-0EE4-4D17-8645-95BD1B1DEF06}" dt="2024-03-26T10:00:40.597" v="153" actId="1076"/>
          <ac:spMkLst>
            <pc:docMk/>
            <pc:sldMk cId="234225145" sldId="420"/>
            <ac:spMk id="3" creationId="{7BADB1B7-9B78-9B24-6409-669583F16919}"/>
          </ac:spMkLst>
        </pc:spChg>
        <pc:spChg chg="add mod">
          <ac:chgData name="Huy Pham" userId="918db3a1909f15e0" providerId="LiveId" clId="{03497528-0EE4-4D17-8645-95BD1B1DEF06}" dt="2024-03-26T10:00:40.597" v="153" actId="1076"/>
          <ac:spMkLst>
            <pc:docMk/>
            <pc:sldMk cId="234225145" sldId="420"/>
            <ac:spMk id="4" creationId="{11B42BA8-FD7D-C9B1-E84F-554C45A1AC5B}"/>
          </ac:spMkLst>
        </pc:spChg>
        <pc:spChg chg="add mod">
          <ac:chgData name="Huy Pham" userId="918db3a1909f15e0" providerId="LiveId" clId="{03497528-0EE4-4D17-8645-95BD1B1DEF06}" dt="2024-03-26T10:00:40.597" v="153" actId="1076"/>
          <ac:spMkLst>
            <pc:docMk/>
            <pc:sldMk cId="234225145" sldId="420"/>
            <ac:spMk id="5" creationId="{EF0BB136-A76F-7DC8-00D1-59F4B4EA61DC}"/>
          </ac:spMkLst>
        </pc:spChg>
        <pc:spChg chg="add mod">
          <ac:chgData name="Huy Pham" userId="918db3a1909f15e0" providerId="LiveId" clId="{03497528-0EE4-4D17-8645-95BD1B1DEF06}" dt="2024-03-26T10:00:40.597" v="153" actId="1076"/>
          <ac:spMkLst>
            <pc:docMk/>
            <pc:sldMk cId="234225145" sldId="420"/>
            <ac:spMk id="6" creationId="{D5353C3D-DB0F-AF2E-645F-0B3194220037}"/>
          </ac:spMkLst>
        </pc:spChg>
        <pc:spChg chg="add mod">
          <ac:chgData name="Huy Pham" userId="918db3a1909f15e0" providerId="LiveId" clId="{03497528-0EE4-4D17-8645-95BD1B1DEF06}" dt="2024-03-26T10:00:40.597" v="153" actId="1076"/>
          <ac:spMkLst>
            <pc:docMk/>
            <pc:sldMk cId="234225145" sldId="420"/>
            <ac:spMk id="7" creationId="{B27690E6-208D-ACF0-CDB3-1FA9BCB3ABBA}"/>
          </ac:spMkLst>
        </pc:spChg>
        <pc:spChg chg="add mod">
          <ac:chgData name="Huy Pham" userId="918db3a1909f15e0" providerId="LiveId" clId="{03497528-0EE4-4D17-8645-95BD1B1DEF06}" dt="2024-03-26T10:00:40.597" v="153" actId="1076"/>
          <ac:spMkLst>
            <pc:docMk/>
            <pc:sldMk cId="234225145" sldId="420"/>
            <ac:spMk id="8" creationId="{A75AE06E-8073-E914-F002-370A6F7D47F3}"/>
          </ac:spMkLst>
        </pc:spChg>
        <pc:spChg chg="add mod">
          <ac:chgData name="Huy Pham" userId="918db3a1909f15e0" providerId="LiveId" clId="{03497528-0EE4-4D17-8645-95BD1B1DEF06}" dt="2024-03-26T10:00:40.597" v="153" actId="1076"/>
          <ac:spMkLst>
            <pc:docMk/>
            <pc:sldMk cId="234225145" sldId="420"/>
            <ac:spMk id="9" creationId="{8CF76AC8-076E-CFF1-3EB7-9185F991189B}"/>
          </ac:spMkLst>
        </pc:spChg>
        <pc:spChg chg="add mod">
          <ac:chgData name="Huy Pham" userId="918db3a1909f15e0" providerId="LiveId" clId="{03497528-0EE4-4D17-8645-95BD1B1DEF06}" dt="2024-03-26T10:00:40.597" v="153" actId="1076"/>
          <ac:spMkLst>
            <pc:docMk/>
            <pc:sldMk cId="234225145" sldId="420"/>
            <ac:spMk id="10" creationId="{941731A9-1DBE-E9F1-8397-55D6CD0D463A}"/>
          </ac:spMkLst>
        </pc:spChg>
        <pc:spChg chg="add mod">
          <ac:chgData name="Huy Pham" userId="918db3a1909f15e0" providerId="LiveId" clId="{03497528-0EE4-4D17-8645-95BD1B1DEF06}" dt="2024-03-26T10:00:40.597" v="153" actId="1076"/>
          <ac:spMkLst>
            <pc:docMk/>
            <pc:sldMk cId="234225145" sldId="420"/>
            <ac:spMk id="11" creationId="{553E389E-7A7C-29B8-13DE-080029904446}"/>
          </ac:spMkLst>
        </pc:spChg>
        <pc:spChg chg="add mod">
          <ac:chgData name="Huy Pham" userId="918db3a1909f15e0" providerId="LiveId" clId="{03497528-0EE4-4D17-8645-95BD1B1DEF06}" dt="2024-03-26T10:00:46.610" v="154" actId="1076"/>
          <ac:spMkLst>
            <pc:docMk/>
            <pc:sldMk cId="234225145" sldId="420"/>
            <ac:spMk id="12" creationId="{F943C9C3-F9A6-AB92-E508-A855DC0F00E7}"/>
          </ac:spMkLst>
        </pc:spChg>
        <pc:spChg chg="add mod">
          <ac:chgData name="Huy Pham" userId="918db3a1909f15e0" providerId="LiveId" clId="{03497528-0EE4-4D17-8645-95BD1B1DEF06}" dt="2024-03-26T10:00:46.610" v="154" actId="1076"/>
          <ac:spMkLst>
            <pc:docMk/>
            <pc:sldMk cId="234225145" sldId="420"/>
            <ac:spMk id="13" creationId="{F91C1C87-F819-22EF-C3B9-BF099D4EDBE1}"/>
          </ac:spMkLst>
        </pc:spChg>
        <pc:spChg chg="add mod">
          <ac:chgData name="Huy Pham" userId="918db3a1909f15e0" providerId="LiveId" clId="{03497528-0EE4-4D17-8645-95BD1B1DEF06}" dt="2024-03-26T10:00:50.661" v="156" actId="20577"/>
          <ac:spMkLst>
            <pc:docMk/>
            <pc:sldMk cId="234225145" sldId="420"/>
            <ac:spMk id="14" creationId="{B47D1EC7-EBFA-01DC-9F7B-A6092A9D7BD6}"/>
          </ac:spMkLst>
        </pc:spChg>
        <pc:spChg chg="add mod">
          <ac:chgData name="Huy Pham" userId="918db3a1909f15e0" providerId="LiveId" clId="{03497528-0EE4-4D17-8645-95BD1B1DEF06}" dt="2024-03-26T10:00:46.610" v="154" actId="1076"/>
          <ac:spMkLst>
            <pc:docMk/>
            <pc:sldMk cId="234225145" sldId="420"/>
            <ac:spMk id="15" creationId="{FCE2299B-5222-0EED-0102-3800FBAF04B4}"/>
          </ac:spMkLst>
        </pc:spChg>
        <pc:spChg chg="add mod">
          <ac:chgData name="Huy Pham" userId="918db3a1909f15e0" providerId="LiveId" clId="{03497528-0EE4-4D17-8645-95BD1B1DEF06}" dt="2024-03-26T10:00:46.610" v="154" actId="1076"/>
          <ac:spMkLst>
            <pc:docMk/>
            <pc:sldMk cId="234225145" sldId="420"/>
            <ac:spMk id="16" creationId="{A940A524-0B39-C15F-6F03-439C6B05160B}"/>
          </ac:spMkLst>
        </pc:spChg>
        <pc:spChg chg="add mod">
          <ac:chgData name="Huy Pham" userId="918db3a1909f15e0" providerId="LiveId" clId="{03497528-0EE4-4D17-8645-95BD1B1DEF06}" dt="2024-03-26T10:00:46.610" v="154" actId="1076"/>
          <ac:spMkLst>
            <pc:docMk/>
            <pc:sldMk cId="234225145" sldId="420"/>
            <ac:spMk id="17" creationId="{82E332C2-29BD-0DEB-2985-C3D693489670}"/>
          </ac:spMkLst>
        </pc:spChg>
        <pc:spChg chg="add mod">
          <ac:chgData name="Huy Pham" userId="918db3a1909f15e0" providerId="LiveId" clId="{03497528-0EE4-4D17-8645-95BD1B1DEF06}" dt="2024-03-26T10:00:46.610" v="154" actId="1076"/>
          <ac:spMkLst>
            <pc:docMk/>
            <pc:sldMk cId="234225145" sldId="420"/>
            <ac:spMk id="18" creationId="{DBD592F5-0E49-92C7-2827-824B943052FD}"/>
          </ac:spMkLst>
        </pc:spChg>
        <pc:spChg chg="add mod">
          <ac:chgData name="Huy Pham" userId="918db3a1909f15e0" providerId="LiveId" clId="{03497528-0EE4-4D17-8645-95BD1B1DEF06}" dt="2024-03-26T10:00:46.610" v="154" actId="1076"/>
          <ac:spMkLst>
            <pc:docMk/>
            <pc:sldMk cId="234225145" sldId="420"/>
            <ac:spMk id="19" creationId="{7BD8947F-563C-7BC9-2CB8-D17C1B9E9076}"/>
          </ac:spMkLst>
        </pc:spChg>
        <pc:spChg chg="mod">
          <ac:chgData name="Huy Pham" userId="918db3a1909f15e0" providerId="LiveId" clId="{03497528-0EE4-4D17-8645-95BD1B1DEF06}" dt="2024-03-26T10:00:33.846" v="152" actId="1076"/>
          <ac:spMkLst>
            <pc:docMk/>
            <pc:sldMk cId="234225145" sldId="420"/>
            <ac:spMk id="20" creationId="{0BEC4DEC-E324-3D37-0A52-E9F9902BA3AE}"/>
          </ac:spMkLst>
        </pc:spChg>
        <pc:spChg chg="mod">
          <ac:chgData name="Huy Pham" userId="918db3a1909f15e0" providerId="LiveId" clId="{03497528-0EE4-4D17-8645-95BD1B1DEF06}" dt="2024-03-26T10:00:33.846" v="152" actId="1076"/>
          <ac:spMkLst>
            <pc:docMk/>
            <pc:sldMk cId="234225145" sldId="420"/>
            <ac:spMk id="21" creationId="{05940165-634A-FFFF-28E4-744F4B01A745}"/>
          </ac:spMkLst>
        </pc:spChg>
        <pc:spChg chg="mod">
          <ac:chgData name="Huy Pham" userId="918db3a1909f15e0" providerId="LiveId" clId="{03497528-0EE4-4D17-8645-95BD1B1DEF06}" dt="2024-03-26T10:00:33.846" v="152" actId="1076"/>
          <ac:spMkLst>
            <pc:docMk/>
            <pc:sldMk cId="234225145" sldId="420"/>
            <ac:spMk id="22" creationId="{9BB1674D-970F-1B4A-8954-08619B1C47C9}"/>
          </ac:spMkLst>
        </pc:spChg>
        <pc:spChg chg="mod">
          <ac:chgData name="Huy Pham" userId="918db3a1909f15e0" providerId="LiveId" clId="{03497528-0EE4-4D17-8645-95BD1B1DEF06}" dt="2024-03-26T10:00:33.846" v="152" actId="1076"/>
          <ac:spMkLst>
            <pc:docMk/>
            <pc:sldMk cId="234225145" sldId="420"/>
            <ac:spMk id="23" creationId="{750B007C-F456-EB48-B84D-12FE3C4ADAE3}"/>
          </ac:spMkLst>
        </pc:spChg>
        <pc:spChg chg="mod">
          <ac:chgData name="Huy Pham" userId="918db3a1909f15e0" providerId="LiveId" clId="{03497528-0EE4-4D17-8645-95BD1B1DEF06}" dt="2024-03-26T10:00:33.846" v="152" actId="1076"/>
          <ac:spMkLst>
            <pc:docMk/>
            <pc:sldMk cId="234225145" sldId="420"/>
            <ac:spMk id="24" creationId="{4A467990-8075-709B-961D-7B79CB67E9F2}"/>
          </ac:spMkLst>
        </pc:spChg>
        <pc:spChg chg="mod">
          <ac:chgData name="Huy Pham" userId="918db3a1909f15e0" providerId="LiveId" clId="{03497528-0EE4-4D17-8645-95BD1B1DEF06}" dt="2024-03-26T10:00:33.846" v="152" actId="1076"/>
          <ac:spMkLst>
            <pc:docMk/>
            <pc:sldMk cId="234225145" sldId="420"/>
            <ac:spMk id="25" creationId="{697F075D-5711-CCAE-C689-658198E4E99B}"/>
          </ac:spMkLst>
        </pc:spChg>
        <pc:spChg chg="add mod">
          <ac:chgData name="Huy Pham" userId="918db3a1909f15e0" providerId="LiveId" clId="{03497528-0EE4-4D17-8645-95BD1B1DEF06}" dt="2024-03-26T10:00:46.610" v="154" actId="1076"/>
          <ac:spMkLst>
            <pc:docMk/>
            <pc:sldMk cId="234225145" sldId="420"/>
            <ac:spMk id="26" creationId="{7940A5D1-7E82-4164-FC36-97A762FA88BB}"/>
          </ac:spMkLst>
        </pc:spChg>
        <pc:spChg chg="mod">
          <ac:chgData name="Huy Pham" userId="918db3a1909f15e0" providerId="LiveId" clId="{03497528-0EE4-4D17-8645-95BD1B1DEF06}" dt="2024-03-26T10:00:33.846" v="152" actId="1076"/>
          <ac:spMkLst>
            <pc:docMk/>
            <pc:sldMk cId="234225145" sldId="420"/>
            <ac:spMk id="27" creationId="{D3A3520F-5080-F46A-F864-B3EFDF9DB8D4}"/>
          </ac:spMkLst>
        </pc:spChg>
        <pc:spChg chg="mod">
          <ac:chgData name="Huy Pham" userId="918db3a1909f15e0" providerId="LiveId" clId="{03497528-0EE4-4D17-8645-95BD1B1DEF06}" dt="2024-03-26T10:00:33.846" v="152" actId="1076"/>
          <ac:spMkLst>
            <pc:docMk/>
            <pc:sldMk cId="234225145" sldId="420"/>
            <ac:spMk id="28" creationId="{34FDFAE4-9425-73CD-DB9D-35F2A4C12055}"/>
          </ac:spMkLst>
        </pc:spChg>
        <pc:spChg chg="mod">
          <ac:chgData name="Huy Pham" userId="918db3a1909f15e0" providerId="LiveId" clId="{03497528-0EE4-4D17-8645-95BD1B1DEF06}" dt="2024-03-26T10:00:33.846" v="152" actId="1076"/>
          <ac:spMkLst>
            <pc:docMk/>
            <pc:sldMk cId="234225145" sldId="420"/>
            <ac:spMk id="29" creationId="{D66FED42-E33F-417D-F217-2C78A3B354BC}"/>
          </ac:spMkLst>
        </pc:spChg>
        <pc:spChg chg="mod">
          <ac:chgData name="Huy Pham" userId="918db3a1909f15e0" providerId="LiveId" clId="{03497528-0EE4-4D17-8645-95BD1B1DEF06}" dt="2024-03-26T10:01:21.822" v="184" actId="20577"/>
          <ac:spMkLst>
            <pc:docMk/>
            <pc:sldMk cId="234225145" sldId="420"/>
            <ac:spMk id="31" creationId="{8A289471-F631-1434-AD55-9199D93CB4DD}"/>
          </ac:spMkLst>
        </pc:spChg>
        <pc:spChg chg="mod">
          <ac:chgData name="Huy Pham" userId="918db3a1909f15e0" providerId="LiveId" clId="{03497528-0EE4-4D17-8645-95BD1B1DEF06}" dt="2024-03-26T09:58:29.662" v="1" actId="20577"/>
          <ac:spMkLst>
            <pc:docMk/>
            <pc:sldMk cId="234225145" sldId="420"/>
            <ac:spMk id="37" creationId="{032D6A05-001B-82BE-9235-555491B0E628}"/>
          </ac:spMkLst>
        </pc:spChg>
        <pc:spChg chg="del">
          <ac:chgData name="Huy Pham" userId="918db3a1909f15e0" providerId="LiveId" clId="{03497528-0EE4-4D17-8645-95BD1B1DEF06}" dt="2024-03-26T09:59:59.521" v="142" actId="478"/>
          <ac:spMkLst>
            <pc:docMk/>
            <pc:sldMk cId="234225145" sldId="420"/>
            <ac:spMk id="38" creationId="{413F74F7-2B32-52FE-5C24-9213912AE2C2}"/>
          </ac:spMkLst>
        </pc:spChg>
        <pc:spChg chg="del">
          <ac:chgData name="Huy Pham" userId="918db3a1909f15e0" providerId="LiveId" clId="{03497528-0EE4-4D17-8645-95BD1B1DEF06}" dt="2024-03-26T09:59:59.521" v="142" actId="478"/>
          <ac:spMkLst>
            <pc:docMk/>
            <pc:sldMk cId="234225145" sldId="420"/>
            <ac:spMk id="39" creationId="{439C2E80-1C3D-66B3-E43F-AFD40ABC78A2}"/>
          </ac:spMkLst>
        </pc:spChg>
        <pc:spChg chg="add mod">
          <ac:chgData name="Huy Pham" userId="918db3a1909f15e0" providerId="LiveId" clId="{03497528-0EE4-4D17-8645-95BD1B1DEF06}" dt="2024-03-26T10:00:58.728" v="158" actId="1076"/>
          <ac:spMkLst>
            <pc:docMk/>
            <pc:sldMk cId="234225145" sldId="420"/>
            <ac:spMk id="40" creationId="{1FE2C5D1-7056-7BEF-ECCF-156505A67C2F}"/>
          </ac:spMkLst>
        </pc:spChg>
        <pc:spChg chg="del">
          <ac:chgData name="Huy Pham" userId="918db3a1909f15e0" providerId="LiveId" clId="{03497528-0EE4-4D17-8645-95BD1B1DEF06}" dt="2024-03-26T09:59:59.521" v="142" actId="478"/>
          <ac:spMkLst>
            <pc:docMk/>
            <pc:sldMk cId="234225145" sldId="420"/>
            <ac:spMk id="41" creationId="{7097A6E2-EE8B-2A70-46D4-3B535AC7D859}"/>
          </ac:spMkLst>
        </pc:spChg>
        <pc:spChg chg="del">
          <ac:chgData name="Huy Pham" userId="918db3a1909f15e0" providerId="LiveId" clId="{03497528-0EE4-4D17-8645-95BD1B1DEF06}" dt="2024-03-26T09:59:59.521" v="142" actId="478"/>
          <ac:spMkLst>
            <pc:docMk/>
            <pc:sldMk cId="234225145" sldId="420"/>
            <ac:spMk id="42" creationId="{4E774D1F-8D38-A655-6BF3-A4BD300F15D7}"/>
          </ac:spMkLst>
        </pc:spChg>
        <pc:spChg chg="del">
          <ac:chgData name="Huy Pham" userId="918db3a1909f15e0" providerId="LiveId" clId="{03497528-0EE4-4D17-8645-95BD1B1DEF06}" dt="2024-03-26T09:59:59.521" v="142" actId="478"/>
          <ac:spMkLst>
            <pc:docMk/>
            <pc:sldMk cId="234225145" sldId="420"/>
            <ac:spMk id="43" creationId="{54D415F4-5EE2-1414-0B79-0FE6F56F848A}"/>
          </ac:spMkLst>
        </pc:spChg>
        <pc:spChg chg="del">
          <ac:chgData name="Huy Pham" userId="918db3a1909f15e0" providerId="LiveId" clId="{03497528-0EE4-4D17-8645-95BD1B1DEF06}" dt="2024-03-26T09:59:59.521" v="142" actId="478"/>
          <ac:spMkLst>
            <pc:docMk/>
            <pc:sldMk cId="234225145" sldId="420"/>
            <ac:spMk id="44" creationId="{BB696183-5CCA-788A-05EB-99CA0FF56902}"/>
          </ac:spMkLst>
        </pc:spChg>
        <pc:spChg chg="del">
          <ac:chgData name="Huy Pham" userId="918db3a1909f15e0" providerId="LiveId" clId="{03497528-0EE4-4D17-8645-95BD1B1DEF06}" dt="2024-03-26T09:59:59.521" v="142" actId="478"/>
          <ac:spMkLst>
            <pc:docMk/>
            <pc:sldMk cId="234225145" sldId="420"/>
            <ac:spMk id="45" creationId="{7D560CCE-618F-17BF-0BFD-18681D3DFAD2}"/>
          </ac:spMkLst>
        </pc:spChg>
        <pc:spChg chg="del">
          <ac:chgData name="Huy Pham" userId="918db3a1909f15e0" providerId="LiveId" clId="{03497528-0EE4-4D17-8645-95BD1B1DEF06}" dt="2024-03-26T09:59:59.521" v="142" actId="478"/>
          <ac:spMkLst>
            <pc:docMk/>
            <pc:sldMk cId="234225145" sldId="420"/>
            <ac:spMk id="46" creationId="{7EAE41FB-3F86-6AE8-DF21-0AF206505CB2}"/>
          </ac:spMkLst>
        </pc:spChg>
        <pc:spChg chg="add mod">
          <ac:chgData name="Huy Pham" userId="918db3a1909f15e0" providerId="LiveId" clId="{03497528-0EE4-4D17-8645-95BD1B1DEF06}" dt="2024-03-26T10:00:58.728" v="158" actId="1076"/>
          <ac:spMkLst>
            <pc:docMk/>
            <pc:sldMk cId="234225145" sldId="420"/>
            <ac:spMk id="47" creationId="{E0746A66-1D1E-3B17-892E-D097E8D17584}"/>
          </ac:spMkLst>
        </pc:spChg>
        <pc:spChg chg="add del mod">
          <ac:chgData name="Huy Pham" userId="918db3a1909f15e0" providerId="LiveId" clId="{03497528-0EE4-4D17-8645-95BD1B1DEF06}" dt="2024-03-26T10:01:06.336" v="178"/>
          <ac:spMkLst>
            <pc:docMk/>
            <pc:sldMk cId="234225145" sldId="420"/>
            <ac:spMk id="48" creationId="{1C1DA6FB-C558-B096-66C1-1B5AA9518437}"/>
          </ac:spMkLst>
        </pc:spChg>
        <pc:spChg chg="add mod">
          <ac:chgData name="Huy Pham" userId="918db3a1909f15e0" providerId="LiveId" clId="{03497528-0EE4-4D17-8645-95BD1B1DEF06}" dt="2024-03-26T10:00:58.728" v="158" actId="1076"/>
          <ac:spMkLst>
            <pc:docMk/>
            <pc:sldMk cId="234225145" sldId="420"/>
            <ac:spMk id="49" creationId="{2DED2A89-223F-89D5-EED7-11347DB301C6}"/>
          </ac:spMkLst>
        </pc:spChg>
        <pc:spChg chg="add mod">
          <ac:chgData name="Huy Pham" userId="918db3a1909f15e0" providerId="LiveId" clId="{03497528-0EE4-4D17-8645-95BD1B1DEF06}" dt="2024-03-26T10:00:58.728" v="158" actId="1076"/>
          <ac:spMkLst>
            <pc:docMk/>
            <pc:sldMk cId="234225145" sldId="420"/>
            <ac:spMk id="50" creationId="{6B47CA0B-4A9A-53FB-50A9-D141A50CFB8A}"/>
          </ac:spMkLst>
        </pc:spChg>
        <pc:spChg chg="add mod">
          <ac:chgData name="Huy Pham" userId="918db3a1909f15e0" providerId="LiveId" clId="{03497528-0EE4-4D17-8645-95BD1B1DEF06}" dt="2024-03-26T10:00:58.728" v="158" actId="1076"/>
          <ac:spMkLst>
            <pc:docMk/>
            <pc:sldMk cId="234225145" sldId="420"/>
            <ac:spMk id="51" creationId="{9870D10D-ED55-312D-F6A9-BAE1569E094F}"/>
          </ac:spMkLst>
        </pc:spChg>
        <pc:spChg chg="add mod">
          <ac:chgData name="Huy Pham" userId="918db3a1909f15e0" providerId="LiveId" clId="{03497528-0EE4-4D17-8645-95BD1B1DEF06}" dt="2024-03-26T10:00:58.728" v="158" actId="1076"/>
          <ac:spMkLst>
            <pc:docMk/>
            <pc:sldMk cId="234225145" sldId="420"/>
            <ac:spMk id="52" creationId="{9027D825-2751-582D-82F9-595F01070BC7}"/>
          </ac:spMkLst>
        </pc:spChg>
        <pc:spChg chg="add mod">
          <ac:chgData name="Huy Pham" userId="918db3a1909f15e0" providerId="LiveId" clId="{03497528-0EE4-4D17-8645-95BD1B1DEF06}" dt="2024-03-26T10:00:58.728" v="158" actId="1076"/>
          <ac:spMkLst>
            <pc:docMk/>
            <pc:sldMk cId="234225145" sldId="420"/>
            <ac:spMk id="53" creationId="{B8A4244F-4E98-BFB2-48FF-FAA431E624CD}"/>
          </ac:spMkLst>
        </pc:spChg>
        <pc:spChg chg="add mod">
          <ac:chgData name="Huy Pham" userId="918db3a1909f15e0" providerId="LiveId" clId="{03497528-0EE4-4D17-8645-95BD1B1DEF06}" dt="2024-03-26T10:01:02.687" v="175" actId="20577"/>
          <ac:spMkLst>
            <pc:docMk/>
            <pc:sldMk cId="234225145" sldId="420"/>
            <ac:spMk id="54" creationId="{CC25A4DE-043B-B19D-5E5F-3B9CB3C714B4}"/>
          </ac:spMkLst>
        </pc:spChg>
      </pc:sldChg>
      <pc:sldChg chg="modSp del mod">
        <pc:chgData name="Huy Pham" userId="918db3a1909f15e0" providerId="LiveId" clId="{03497528-0EE4-4D17-8645-95BD1B1DEF06}" dt="2024-03-26T10:01:43.931" v="186" actId="47"/>
        <pc:sldMkLst>
          <pc:docMk/>
          <pc:sldMk cId="1063840198" sldId="421"/>
        </pc:sldMkLst>
        <pc:spChg chg="mod">
          <ac:chgData name="Huy Pham" userId="918db3a1909f15e0" providerId="LiveId" clId="{03497528-0EE4-4D17-8645-95BD1B1DEF06}" dt="2024-03-26T10:01:14.854" v="180" actId="20577"/>
          <ac:spMkLst>
            <pc:docMk/>
            <pc:sldMk cId="1063840198" sldId="421"/>
            <ac:spMk id="37" creationId="{032D6A05-001B-82BE-9235-555491B0E628}"/>
          </ac:spMkLst>
        </pc:spChg>
      </pc:sldChg>
      <pc:sldChg chg="del">
        <pc:chgData name="Huy Pham" userId="918db3a1909f15e0" providerId="LiveId" clId="{03497528-0EE4-4D17-8645-95BD1B1DEF06}" dt="2024-03-27T02:06:56.548" v="440" actId="47"/>
        <pc:sldMkLst>
          <pc:docMk/>
          <pc:sldMk cId="3744577515" sldId="423"/>
        </pc:sldMkLst>
      </pc:sldChg>
      <pc:sldChg chg="del">
        <pc:chgData name="Huy Pham" userId="918db3a1909f15e0" providerId="LiveId" clId="{03497528-0EE4-4D17-8645-95BD1B1DEF06}" dt="2024-03-27T02:06:55.913" v="438" actId="47"/>
        <pc:sldMkLst>
          <pc:docMk/>
          <pc:sldMk cId="3731249958" sldId="424"/>
        </pc:sldMkLst>
      </pc:sldChg>
      <pc:sldChg chg="del">
        <pc:chgData name="Huy Pham" userId="918db3a1909f15e0" providerId="LiveId" clId="{03497528-0EE4-4D17-8645-95BD1B1DEF06}" dt="2024-03-27T02:06:54.674" v="437" actId="47"/>
        <pc:sldMkLst>
          <pc:docMk/>
          <pc:sldMk cId="468667808" sldId="425"/>
        </pc:sldMkLst>
      </pc:sldChg>
      <pc:sldChg chg="del">
        <pc:chgData name="Huy Pham" userId="918db3a1909f15e0" providerId="LiveId" clId="{03497528-0EE4-4D17-8645-95BD1B1DEF06}" dt="2024-03-27T02:06:53.042" v="436" actId="47"/>
        <pc:sldMkLst>
          <pc:docMk/>
          <pc:sldMk cId="2783659757" sldId="426"/>
        </pc:sldMkLst>
      </pc:sldChg>
      <pc:sldChg chg="del">
        <pc:chgData name="Huy Pham" userId="918db3a1909f15e0" providerId="LiveId" clId="{03497528-0EE4-4D17-8645-95BD1B1DEF06}" dt="2024-03-27T02:06:51.763" v="435" actId="47"/>
        <pc:sldMkLst>
          <pc:docMk/>
          <pc:sldMk cId="3626734545" sldId="427"/>
        </pc:sldMkLst>
      </pc:sldChg>
      <pc:sldChg chg="del">
        <pc:chgData name="Huy Pham" userId="918db3a1909f15e0" providerId="LiveId" clId="{03497528-0EE4-4D17-8645-95BD1B1DEF06}" dt="2024-03-27T02:06:56.871" v="441" actId="47"/>
        <pc:sldMkLst>
          <pc:docMk/>
          <pc:sldMk cId="632743029" sldId="428"/>
        </pc:sldMkLst>
      </pc:sldChg>
      <pc:sldChg chg="del">
        <pc:chgData name="Huy Pham" userId="918db3a1909f15e0" providerId="LiveId" clId="{03497528-0EE4-4D17-8645-95BD1B1DEF06}" dt="2024-03-27T02:06:56.254" v="439" actId="47"/>
        <pc:sldMkLst>
          <pc:docMk/>
          <pc:sldMk cId="2655833583" sldId="429"/>
        </pc:sldMkLst>
      </pc:sldChg>
      <pc:sldChg chg="del">
        <pc:chgData name="Huy Pham" userId="918db3a1909f15e0" providerId="LiveId" clId="{03497528-0EE4-4D17-8645-95BD1B1DEF06}" dt="2024-03-27T02:06:50.141" v="434" actId="47"/>
        <pc:sldMkLst>
          <pc:docMk/>
          <pc:sldMk cId="695647000" sldId="430"/>
        </pc:sldMkLst>
      </pc:sldChg>
      <pc:sldChg chg="del">
        <pc:chgData name="Huy Pham" userId="918db3a1909f15e0" providerId="LiveId" clId="{03497528-0EE4-4D17-8645-95BD1B1DEF06}" dt="2024-03-27T02:06:48.801" v="433" actId="47"/>
        <pc:sldMkLst>
          <pc:docMk/>
          <pc:sldMk cId="2004844953" sldId="431"/>
        </pc:sldMkLst>
      </pc:sldChg>
      <pc:sldChg chg="del">
        <pc:chgData name="Huy Pham" userId="918db3a1909f15e0" providerId="LiveId" clId="{03497528-0EE4-4D17-8645-95BD1B1DEF06}" dt="2024-03-27T02:06:47.652" v="432" actId="47"/>
        <pc:sldMkLst>
          <pc:docMk/>
          <pc:sldMk cId="1502094139" sldId="432"/>
        </pc:sldMkLst>
      </pc:sldChg>
      <pc:sldChg chg="del">
        <pc:chgData name="Huy Pham" userId="918db3a1909f15e0" providerId="LiveId" clId="{03497528-0EE4-4D17-8645-95BD1B1DEF06}" dt="2024-03-27T02:06:46.875" v="431" actId="47"/>
        <pc:sldMkLst>
          <pc:docMk/>
          <pc:sldMk cId="2752358674" sldId="433"/>
        </pc:sldMkLst>
      </pc:sldChg>
      <pc:sldChg chg="del">
        <pc:chgData name="Huy Pham" userId="918db3a1909f15e0" providerId="LiveId" clId="{03497528-0EE4-4D17-8645-95BD1B1DEF06}" dt="2024-03-27T02:06:45.655" v="430" actId="47"/>
        <pc:sldMkLst>
          <pc:docMk/>
          <pc:sldMk cId="2999887613" sldId="434"/>
        </pc:sldMkLst>
      </pc:sldChg>
      <pc:sldChg chg="del">
        <pc:chgData name="Huy Pham" userId="918db3a1909f15e0" providerId="LiveId" clId="{03497528-0EE4-4D17-8645-95BD1B1DEF06}" dt="2024-03-27T02:06:43.788" v="429" actId="47"/>
        <pc:sldMkLst>
          <pc:docMk/>
          <pc:sldMk cId="336052484" sldId="435"/>
        </pc:sldMkLst>
      </pc:sldChg>
      <pc:sldChg chg="del">
        <pc:chgData name="Huy Pham" userId="918db3a1909f15e0" providerId="LiveId" clId="{03497528-0EE4-4D17-8645-95BD1B1DEF06}" dt="2024-03-27T02:06:43.423" v="428" actId="47"/>
        <pc:sldMkLst>
          <pc:docMk/>
          <pc:sldMk cId="2313600272" sldId="436"/>
        </pc:sldMkLst>
      </pc:sldChg>
      <pc:sldChg chg="del">
        <pc:chgData name="Huy Pham" userId="918db3a1909f15e0" providerId="LiveId" clId="{03497528-0EE4-4D17-8645-95BD1B1DEF06}" dt="2024-03-27T02:06:42.824" v="426" actId="47"/>
        <pc:sldMkLst>
          <pc:docMk/>
          <pc:sldMk cId="3442209581" sldId="437"/>
        </pc:sldMkLst>
      </pc:sldChg>
      <pc:sldChg chg="del">
        <pc:chgData name="Huy Pham" userId="918db3a1909f15e0" providerId="LiveId" clId="{03497528-0EE4-4D17-8645-95BD1B1DEF06}" dt="2024-03-27T02:06:42.480" v="425" actId="47"/>
        <pc:sldMkLst>
          <pc:docMk/>
          <pc:sldMk cId="3290452718" sldId="438"/>
        </pc:sldMkLst>
      </pc:sldChg>
      <pc:sldChg chg="del">
        <pc:chgData name="Huy Pham" userId="918db3a1909f15e0" providerId="LiveId" clId="{03497528-0EE4-4D17-8645-95BD1B1DEF06}" dt="2024-03-27T02:06:42.011" v="424" actId="47"/>
        <pc:sldMkLst>
          <pc:docMk/>
          <pc:sldMk cId="3426833982" sldId="439"/>
        </pc:sldMkLst>
      </pc:sldChg>
      <pc:sldChg chg="del">
        <pc:chgData name="Huy Pham" userId="918db3a1909f15e0" providerId="LiveId" clId="{03497528-0EE4-4D17-8645-95BD1B1DEF06}" dt="2024-03-27T02:06:43.130" v="427" actId="47"/>
        <pc:sldMkLst>
          <pc:docMk/>
          <pc:sldMk cId="2330525908" sldId="440"/>
        </pc:sldMkLst>
      </pc:sldChg>
      <pc:sldChg chg="del">
        <pc:chgData name="Huy Pham" userId="918db3a1909f15e0" providerId="LiveId" clId="{03497528-0EE4-4D17-8645-95BD1B1DEF06}" dt="2024-03-27T02:06:41.586" v="423" actId="47"/>
        <pc:sldMkLst>
          <pc:docMk/>
          <pc:sldMk cId="4044493784" sldId="441"/>
        </pc:sldMkLst>
      </pc:sldChg>
      <pc:sldChg chg="addSp delSp modSp add mod delAnim">
        <pc:chgData name="Huy Pham" userId="918db3a1909f15e0" providerId="LiveId" clId="{03497528-0EE4-4D17-8645-95BD1B1DEF06}" dt="2024-03-26T10:09:07.236" v="296" actId="478"/>
        <pc:sldMkLst>
          <pc:docMk/>
          <pc:sldMk cId="1625968656" sldId="442"/>
        </pc:sldMkLst>
        <pc:spChg chg="del">
          <ac:chgData name="Huy Pham" userId="918db3a1909f15e0" providerId="LiveId" clId="{03497528-0EE4-4D17-8645-95BD1B1DEF06}" dt="2024-03-26T10:01:50.669" v="187" actId="478"/>
          <ac:spMkLst>
            <pc:docMk/>
            <pc:sldMk cId="1625968656" sldId="442"/>
            <ac:spMk id="3" creationId="{7BADB1B7-9B78-9B24-6409-669583F16919}"/>
          </ac:spMkLst>
        </pc:spChg>
        <pc:spChg chg="del">
          <ac:chgData name="Huy Pham" userId="918db3a1909f15e0" providerId="LiveId" clId="{03497528-0EE4-4D17-8645-95BD1B1DEF06}" dt="2024-03-26T10:01:50.669" v="187" actId="478"/>
          <ac:spMkLst>
            <pc:docMk/>
            <pc:sldMk cId="1625968656" sldId="442"/>
            <ac:spMk id="4" creationId="{11B42BA8-FD7D-C9B1-E84F-554C45A1AC5B}"/>
          </ac:spMkLst>
        </pc:spChg>
        <pc:spChg chg="del">
          <ac:chgData name="Huy Pham" userId="918db3a1909f15e0" providerId="LiveId" clId="{03497528-0EE4-4D17-8645-95BD1B1DEF06}" dt="2024-03-26T10:01:50.669" v="187" actId="478"/>
          <ac:spMkLst>
            <pc:docMk/>
            <pc:sldMk cId="1625968656" sldId="442"/>
            <ac:spMk id="5" creationId="{EF0BB136-A76F-7DC8-00D1-59F4B4EA61DC}"/>
          </ac:spMkLst>
        </pc:spChg>
        <pc:spChg chg="del">
          <ac:chgData name="Huy Pham" userId="918db3a1909f15e0" providerId="LiveId" clId="{03497528-0EE4-4D17-8645-95BD1B1DEF06}" dt="2024-03-26T10:01:50.669" v="187" actId="478"/>
          <ac:spMkLst>
            <pc:docMk/>
            <pc:sldMk cId="1625968656" sldId="442"/>
            <ac:spMk id="6" creationId="{D5353C3D-DB0F-AF2E-645F-0B3194220037}"/>
          </ac:spMkLst>
        </pc:spChg>
        <pc:spChg chg="del">
          <ac:chgData name="Huy Pham" userId="918db3a1909f15e0" providerId="LiveId" clId="{03497528-0EE4-4D17-8645-95BD1B1DEF06}" dt="2024-03-26T10:01:50.669" v="187" actId="478"/>
          <ac:spMkLst>
            <pc:docMk/>
            <pc:sldMk cId="1625968656" sldId="442"/>
            <ac:spMk id="7" creationId="{B27690E6-208D-ACF0-CDB3-1FA9BCB3ABBA}"/>
          </ac:spMkLst>
        </pc:spChg>
        <pc:spChg chg="del">
          <ac:chgData name="Huy Pham" userId="918db3a1909f15e0" providerId="LiveId" clId="{03497528-0EE4-4D17-8645-95BD1B1DEF06}" dt="2024-03-26T10:01:50.669" v="187" actId="478"/>
          <ac:spMkLst>
            <pc:docMk/>
            <pc:sldMk cId="1625968656" sldId="442"/>
            <ac:spMk id="8" creationId="{A75AE06E-8073-E914-F002-370A6F7D47F3}"/>
          </ac:spMkLst>
        </pc:spChg>
        <pc:spChg chg="del">
          <ac:chgData name="Huy Pham" userId="918db3a1909f15e0" providerId="LiveId" clId="{03497528-0EE4-4D17-8645-95BD1B1DEF06}" dt="2024-03-26T10:01:50.669" v="187" actId="478"/>
          <ac:spMkLst>
            <pc:docMk/>
            <pc:sldMk cId="1625968656" sldId="442"/>
            <ac:spMk id="9" creationId="{8CF76AC8-076E-CFF1-3EB7-9185F991189B}"/>
          </ac:spMkLst>
        </pc:spChg>
        <pc:spChg chg="del">
          <ac:chgData name="Huy Pham" userId="918db3a1909f15e0" providerId="LiveId" clId="{03497528-0EE4-4D17-8645-95BD1B1DEF06}" dt="2024-03-26T10:01:50.669" v="187" actId="478"/>
          <ac:spMkLst>
            <pc:docMk/>
            <pc:sldMk cId="1625968656" sldId="442"/>
            <ac:spMk id="10" creationId="{941731A9-1DBE-E9F1-8397-55D6CD0D463A}"/>
          </ac:spMkLst>
        </pc:spChg>
        <pc:spChg chg="del">
          <ac:chgData name="Huy Pham" userId="918db3a1909f15e0" providerId="LiveId" clId="{03497528-0EE4-4D17-8645-95BD1B1DEF06}" dt="2024-03-26T10:01:50.669" v="187" actId="478"/>
          <ac:spMkLst>
            <pc:docMk/>
            <pc:sldMk cId="1625968656" sldId="442"/>
            <ac:spMk id="11" creationId="{553E389E-7A7C-29B8-13DE-080029904446}"/>
          </ac:spMkLst>
        </pc:spChg>
        <pc:spChg chg="del">
          <ac:chgData name="Huy Pham" userId="918db3a1909f15e0" providerId="LiveId" clId="{03497528-0EE4-4D17-8645-95BD1B1DEF06}" dt="2024-03-26T10:01:50.669" v="187" actId="478"/>
          <ac:spMkLst>
            <pc:docMk/>
            <pc:sldMk cId="1625968656" sldId="442"/>
            <ac:spMk id="12" creationId="{F943C9C3-F9A6-AB92-E508-A855DC0F00E7}"/>
          </ac:spMkLst>
        </pc:spChg>
        <pc:spChg chg="del">
          <ac:chgData name="Huy Pham" userId="918db3a1909f15e0" providerId="LiveId" clId="{03497528-0EE4-4D17-8645-95BD1B1DEF06}" dt="2024-03-26T10:01:50.669" v="187" actId="478"/>
          <ac:spMkLst>
            <pc:docMk/>
            <pc:sldMk cId="1625968656" sldId="442"/>
            <ac:spMk id="13" creationId="{F91C1C87-F819-22EF-C3B9-BF099D4EDBE1}"/>
          </ac:spMkLst>
        </pc:spChg>
        <pc:spChg chg="del">
          <ac:chgData name="Huy Pham" userId="918db3a1909f15e0" providerId="LiveId" clId="{03497528-0EE4-4D17-8645-95BD1B1DEF06}" dt="2024-03-26T10:01:50.669" v="187" actId="478"/>
          <ac:spMkLst>
            <pc:docMk/>
            <pc:sldMk cId="1625968656" sldId="442"/>
            <ac:spMk id="14" creationId="{B47D1EC7-EBFA-01DC-9F7B-A6092A9D7BD6}"/>
          </ac:spMkLst>
        </pc:spChg>
        <pc:spChg chg="del">
          <ac:chgData name="Huy Pham" userId="918db3a1909f15e0" providerId="LiveId" clId="{03497528-0EE4-4D17-8645-95BD1B1DEF06}" dt="2024-03-26T10:01:50.669" v="187" actId="478"/>
          <ac:spMkLst>
            <pc:docMk/>
            <pc:sldMk cId="1625968656" sldId="442"/>
            <ac:spMk id="15" creationId="{FCE2299B-5222-0EED-0102-3800FBAF04B4}"/>
          </ac:spMkLst>
        </pc:spChg>
        <pc:spChg chg="del">
          <ac:chgData name="Huy Pham" userId="918db3a1909f15e0" providerId="LiveId" clId="{03497528-0EE4-4D17-8645-95BD1B1DEF06}" dt="2024-03-26T10:01:50.669" v="187" actId="478"/>
          <ac:spMkLst>
            <pc:docMk/>
            <pc:sldMk cId="1625968656" sldId="442"/>
            <ac:spMk id="16" creationId="{A940A524-0B39-C15F-6F03-439C6B05160B}"/>
          </ac:spMkLst>
        </pc:spChg>
        <pc:spChg chg="del">
          <ac:chgData name="Huy Pham" userId="918db3a1909f15e0" providerId="LiveId" clId="{03497528-0EE4-4D17-8645-95BD1B1DEF06}" dt="2024-03-26T10:01:50.669" v="187" actId="478"/>
          <ac:spMkLst>
            <pc:docMk/>
            <pc:sldMk cId="1625968656" sldId="442"/>
            <ac:spMk id="17" creationId="{82E332C2-29BD-0DEB-2985-C3D693489670}"/>
          </ac:spMkLst>
        </pc:spChg>
        <pc:spChg chg="del">
          <ac:chgData name="Huy Pham" userId="918db3a1909f15e0" providerId="LiveId" clId="{03497528-0EE4-4D17-8645-95BD1B1DEF06}" dt="2024-03-26T10:01:50.669" v="187" actId="478"/>
          <ac:spMkLst>
            <pc:docMk/>
            <pc:sldMk cId="1625968656" sldId="442"/>
            <ac:spMk id="18" creationId="{DBD592F5-0E49-92C7-2827-824B943052FD}"/>
          </ac:spMkLst>
        </pc:spChg>
        <pc:spChg chg="del">
          <ac:chgData name="Huy Pham" userId="918db3a1909f15e0" providerId="LiveId" clId="{03497528-0EE4-4D17-8645-95BD1B1DEF06}" dt="2024-03-26T10:01:50.669" v="187" actId="478"/>
          <ac:spMkLst>
            <pc:docMk/>
            <pc:sldMk cId="1625968656" sldId="442"/>
            <ac:spMk id="19" creationId="{7BD8947F-563C-7BC9-2CB8-D17C1B9E9076}"/>
          </ac:spMkLst>
        </pc:spChg>
        <pc:spChg chg="del">
          <ac:chgData name="Huy Pham" userId="918db3a1909f15e0" providerId="LiveId" clId="{03497528-0EE4-4D17-8645-95BD1B1DEF06}" dt="2024-03-26T10:01:50.669" v="187" actId="478"/>
          <ac:spMkLst>
            <pc:docMk/>
            <pc:sldMk cId="1625968656" sldId="442"/>
            <ac:spMk id="20" creationId="{0BEC4DEC-E324-3D37-0A52-E9F9902BA3AE}"/>
          </ac:spMkLst>
        </pc:spChg>
        <pc:spChg chg="del">
          <ac:chgData name="Huy Pham" userId="918db3a1909f15e0" providerId="LiveId" clId="{03497528-0EE4-4D17-8645-95BD1B1DEF06}" dt="2024-03-26T10:01:50.669" v="187" actId="478"/>
          <ac:spMkLst>
            <pc:docMk/>
            <pc:sldMk cId="1625968656" sldId="442"/>
            <ac:spMk id="21" creationId="{05940165-634A-FFFF-28E4-744F4B01A745}"/>
          </ac:spMkLst>
        </pc:spChg>
        <pc:spChg chg="del">
          <ac:chgData name="Huy Pham" userId="918db3a1909f15e0" providerId="LiveId" clId="{03497528-0EE4-4D17-8645-95BD1B1DEF06}" dt="2024-03-26T10:01:50.669" v="187" actId="478"/>
          <ac:spMkLst>
            <pc:docMk/>
            <pc:sldMk cId="1625968656" sldId="442"/>
            <ac:spMk id="22" creationId="{9BB1674D-970F-1B4A-8954-08619B1C47C9}"/>
          </ac:spMkLst>
        </pc:spChg>
        <pc:spChg chg="del">
          <ac:chgData name="Huy Pham" userId="918db3a1909f15e0" providerId="LiveId" clId="{03497528-0EE4-4D17-8645-95BD1B1DEF06}" dt="2024-03-26T10:01:50.669" v="187" actId="478"/>
          <ac:spMkLst>
            <pc:docMk/>
            <pc:sldMk cId="1625968656" sldId="442"/>
            <ac:spMk id="23" creationId="{750B007C-F456-EB48-B84D-12FE3C4ADAE3}"/>
          </ac:spMkLst>
        </pc:spChg>
        <pc:spChg chg="del">
          <ac:chgData name="Huy Pham" userId="918db3a1909f15e0" providerId="LiveId" clId="{03497528-0EE4-4D17-8645-95BD1B1DEF06}" dt="2024-03-26T10:01:50.669" v="187" actId="478"/>
          <ac:spMkLst>
            <pc:docMk/>
            <pc:sldMk cId="1625968656" sldId="442"/>
            <ac:spMk id="24" creationId="{4A467990-8075-709B-961D-7B79CB67E9F2}"/>
          </ac:spMkLst>
        </pc:spChg>
        <pc:spChg chg="del">
          <ac:chgData name="Huy Pham" userId="918db3a1909f15e0" providerId="LiveId" clId="{03497528-0EE4-4D17-8645-95BD1B1DEF06}" dt="2024-03-26T10:01:50.669" v="187" actId="478"/>
          <ac:spMkLst>
            <pc:docMk/>
            <pc:sldMk cId="1625968656" sldId="442"/>
            <ac:spMk id="25" creationId="{697F075D-5711-CCAE-C689-658198E4E99B}"/>
          </ac:spMkLst>
        </pc:spChg>
        <pc:spChg chg="del">
          <ac:chgData name="Huy Pham" userId="918db3a1909f15e0" providerId="LiveId" clId="{03497528-0EE4-4D17-8645-95BD1B1DEF06}" dt="2024-03-26T10:01:50.669" v="187" actId="478"/>
          <ac:spMkLst>
            <pc:docMk/>
            <pc:sldMk cId="1625968656" sldId="442"/>
            <ac:spMk id="26" creationId="{7940A5D1-7E82-4164-FC36-97A762FA88BB}"/>
          </ac:spMkLst>
        </pc:spChg>
        <pc:spChg chg="del">
          <ac:chgData name="Huy Pham" userId="918db3a1909f15e0" providerId="LiveId" clId="{03497528-0EE4-4D17-8645-95BD1B1DEF06}" dt="2024-03-26T10:01:50.669" v="187" actId="478"/>
          <ac:spMkLst>
            <pc:docMk/>
            <pc:sldMk cId="1625968656" sldId="442"/>
            <ac:spMk id="27" creationId="{D3A3520F-5080-F46A-F864-B3EFDF9DB8D4}"/>
          </ac:spMkLst>
        </pc:spChg>
        <pc:spChg chg="del">
          <ac:chgData name="Huy Pham" userId="918db3a1909f15e0" providerId="LiveId" clId="{03497528-0EE4-4D17-8645-95BD1B1DEF06}" dt="2024-03-26T10:01:50.669" v="187" actId="478"/>
          <ac:spMkLst>
            <pc:docMk/>
            <pc:sldMk cId="1625968656" sldId="442"/>
            <ac:spMk id="28" creationId="{34FDFAE4-9425-73CD-DB9D-35F2A4C12055}"/>
          </ac:spMkLst>
        </pc:spChg>
        <pc:spChg chg="del">
          <ac:chgData name="Huy Pham" userId="918db3a1909f15e0" providerId="LiveId" clId="{03497528-0EE4-4D17-8645-95BD1B1DEF06}" dt="2024-03-26T10:01:50.669" v="187" actId="478"/>
          <ac:spMkLst>
            <pc:docMk/>
            <pc:sldMk cId="1625968656" sldId="442"/>
            <ac:spMk id="29" creationId="{D66FED42-E33F-417D-F217-2C78A3B354BC}"/>
          </ac:spMkLst>
        </pc:spChg>
        <pc:spChg chg="add mod">
          <ac:chgData name="Huy Pham" userId="918db3a1909f15e0" providerId="LiveId" clId="{03497528-0EE4-4D17-8645-95BD1B1DEF06}" dt="2024-03-26T10:04:16.661" v="230" actId="1076"/>
          <ac:spMkLst>
            <pc:docMk/>
            <pc:sldMk cId="1625968656" sldId="442"/>
            <ac:spMk id="39" creationId="{0F29B41F-3736-686D-B7E9-C541E38916A6}"/>
          </ac:spMkLst>
        </pc:spChg>
        <pc:spChg chg="del">
          <ac:chgData name="Huy Pham" userId="918db3a1909f15e0" providerId="LiveId" clId="{03497528-0EE4-4D17-8645-95BD1B1DEF06}" dt="2024-03-26T10:01:50.669" v="187" actId="478"/>
          <ac:spMkLst>
            <pc:docMk/>
            <pc:sldMk cId="1625968656" sldId="442"/>
            <ac:spMk id="40" creationId="{1FE2C5D1-7056-7BEF-ECCF-156505A67C2F}"/>
          </ac:spMkLst>
        </pc:spChg>
        <pc:spChg chg="add">
          <ac:chgData name="Huy Pham" userId="918db3a1909f15e0" providerId="LiveId" clId="{03497528-0EE4-4D17-8645-95BD1B1DEF06}" dt="2024-03-26T10:02:22.893" v="197"/>
          <ac:spMkLst>
            <pc:docMk/>
            <pc:sldMk cId="1625968656" sldId="442"/>
            <ac:spMk id="44" creationId="{6659699F-C377-D518-94AF-644A0C6FBCDD}"/>
          </ac:spMkLst>
        </pc:spChg>
        <pc:spChg chg="add">
          <ac:chgData name="Huy Pham" userId="918db3a1909f15e0" providerId="LiveId" clId="{03497528-0EE4-4D17-8645-95BD1B1DEF06}" dt="2024-03-26T10:02:22.893" v="197"/>
          <ac:spMkLst>
            <pc:docMk/>
            <pc:sldMk cId="1625968656" sldId="442"/>
            <ac:spMk id="45" creationId="{AA3327E8-3AA4-6D3A-B677-3127C636CF12}"/>
          </ac:spMkLst>
        </pc:spChg>
        <pc:spChg chg="del">
          <ac:chgData name="Huy Pham" userId="918db3a1909f15e0" providerId="LiveId" clId="{03497528-0EE4-4D17-8645-95BD1B1DEF06}" dt="2024-03-26T10:01:50.669" v="187" actId="478"/>
          <ac:spMkLst>
            <pc:docMk/>
            <pc:sldMk cId="1625968656" sldId="442"/>
            <ac:spMk id="47" creationId="{E0746A66-1D1E-3B17-892E-D097E8D17584}"/>
          </ac:spMkLst>
        </pc:spChg>
        <pc:spChg chg="del">
          <ac:chgData name="Huy Pham" userId="918db3a1909f15e0" providerId="LiveId" clId="{03497528-0EE4-4D17-8645-95BD1B1DEF06}" dt="2024-03-26T10:01:50.669" v="187" actId="478"/>
          <ac:spMkLst>
            <pc:docMk/>
            <pc:sldMk cId="1625968656" sldId="442"/>
            <ac:spMk id="49" creationId="{2DED2A89-223F-89D5-EED7-11347DB301C6}"/>
          </ac:spMkLst>
        </pc:spChg>
        <pc:spChg chg="del">
          <ac:chgData name="Huy Pham" userId="918db3a1909f15e0" providerId="LiveId" clId="{03497528-0EE4-4D17-8645-95BD1B1DEF06}" dt="2024-03-26T10:01:50.669" v="187" actId="478"/>
          <ac:spMkLst>
            <pc:docMk/>
            <pc:sldMk cId="1625968656" sldId="442"/>
            <ac:spMk id="50" creationId="{6B47CA0B-4A9A-53FB-50A9-D141A50CFB8A}"/>
          </ac:spMkLst>
        </pc:spChg>
        <pc:spChg chg="del">
          <ac:chgData name="Huy Pham" userId="918db3a1909f15e0" providerId="LiveId" clId="{03497528-0EE4-4D17-8645-95BD1B1DEF06}" dt="2024-03-26T10:01:50.669" v="187" actId="478"/>
          <ac:spMkLst>
            <pc:docMk/>
            <pc:sldMk cId="1625968656" sldId="442"/>
            <ac:spMk id="51" creationId="{9870D10D-ED55-312D-F6A9-BAE1569E094F}"/>
          </ac:spMkLst>
        </pc:spChg>
        <pc:spChg chg="del">
          <ac:chgData name="Huy Pham" userId="918db3a1909f15e0" providerId="LiveId" clId="{03497528-0EE4-4D17-8645-95BD1B1DEF06}" dt="2024-03-26T10:01:50.669" v="187" actId="478"/>
          <ac:spMkLst>
            <pc:docMk/>
            <pc:sldMk cId="1625968656" sldId="442"/>
            <ac:spMk id="52" creationId="{9027D825-2751-582D-82F9-595F01070BC7}"/>
          </ac:spMkLst>
        </pc:spChg>
        <pc:spChg chg="del">
          <ac:chgData name="Huy Pham" userId="918db3a1909f15e0" providerId="LiveId" clId="{03497528-0EE4-4D17-8645-95BD1B1DEF06}" dt="2024-03-26T10:01:50.669" v="187" actId="478"/>
          <ac:spMkLst>
            <pc:docMk/>
            <pc:sldMk cId="1625968656" sldId="442"/>
            <ac:spMk id="53" creationId="{B8A4244F-4E98-BFB2-48FF-FAA431E624CD}"/>
          </ac:spMkLst>
        </pc:spChg>
        <pc:spChg chg="del">
          <ac:chgData name="Huy Pham" userId="918db3a1909f15e0" providerId="LiveId" clId="{03497528-0EE4-4D17-8645-95BD1B1DEF06}" dt="2024-03-26T10:01:50.669" v="187" actId="478"/>
          <ac:spMkLst>
            <pc:docMk/>
            <pc:sldMk cId="1625968656" sldId="442"/>
            <ac:spMk id="54" creationId="{CC25A4DE-043B-B19D-5E5F-3B9CB3C714B4}"/>
          </ac:spMkLst>
        </pc:spChg>
        <pc:spChg chg="add mod">
          <ac:chgData name="Huy Pham" userId="918db3a1909f15e0" providerId="LiveId" clId="{03497528-0EE4-4D17-8645-95BD1B1DEF06}" dt="2024-03-26T10:04:16.661" v="230" actId="1076"/>
          <ac:spMkLst>
            <pc:docMk/>
            <pc:sldMk cId="1625968656" sldId="442"/>
            <ac:spMk id="55" creationId="{0A788B12-C78F-B9E3-0DAB-B0100B06D49C}"/>
          </ac:spMkLst>
        </pc:spChg>
        <pc:spChg chg="add mod">
          <ac:chgData name="Huy Pham" userId="918db3a1909f15e0" providerId="LiveId" clId="{03497528-0EE4-4D17-8645-95BD1B1DEF06}" dt="2024-03-26T10:04:16.661" v="230" actId="1076"/>
          <ac:spMkLst>
            <pc:docMk/>
            <pc:sldMk cId="1625968656" sldId="442"/>
            <ac:spMk id="59" creationId="{D0FEBB3D-1DDD-995B-A4C7-9E8E1EB280A7}"/>
          </ac:spMkLst>
        </pc:spChg>
        <pc:spChg chg="add mod">
          <ac:chgData name="Huy Pham" userId="918db3a1909f15e0" providerId="LiveId" clId="{03497528-0EE4-4D17-8645-95BD1B1DEF06}" dt="2024-03-26T10:06:37.098" v="255" actId="208"/>
          <ac:spMkLst>
            <pc:docMk/>
            <pc:sldMk cId="1625968656" sldId="442"/>
            <ac:spMk id="60" creationId="{D8DD38FD-5202-DE91-DB5A-0C4E5B0D1DCD}"/>
          </ac:spMkLst>
        </pc:spChg>
        <pc:spChg chg="add mod">
          <ac:chgData name="Huy Pham" userId="918db3a1909f15e0" providerId="LiveId" clId="{03497528-0EE4-4D17-8645-95BD1B1DEF06}" dt="2024-03-26T10:09:02.287" v="295" actId="20577"/>
          <ac:spMkLst>
            <pc:docMk/>
            <pc:sldMk cId="1625968656" sldId="442"/>
            <ac:spMk id="63" creationId="{D8DD1A5A-76EB-2F39-C00E-683823950B8D}"/>
          </ac:spMkLst>
        </pc:spChg>
        <pc:spChg chg="add mod">
          <ac:chgData name="Huy Pham" userId="918db3a1909f15e0" providerId="LiveId" clId="{03497528-0EE4-4D17-8645-95BD1B1DEF06}" dt="2024-03-26T10:06:55.438" v="256" actId="1076"/>
          <ac:spMkLst>
            <pc:docMk/>
            <pc:sldMk cId="1625968656" sldId="442"/>
            <ac:spMk id="64" creationId="{89D832BF-CF59-0E10-7BED-A3B1DEB83F15}"/>
          </ac:spMkLst>
        </pc:spChg>
        <pc:spChg chg="add mod">
          <ac:chgData name="Huy Pham" userId="918db3a1909f15e0" providerId="LiveId" clId="{03497528-0EE4-4D17-8645-95BD1B1DEF06}" dt="2024-03-26T10:08:05.736" v="274" actId="1076"/>
          <ac:spMkLst>
            <pc:docMk/>
            <pc:sldMk cId="1625968656" sldId="442"/>
            <ac:spMk id="65" creationId="{9F25D8A8-046F-3318-A90F-797C0C55CE70}"/>
          </ac:spMkLst>
        </pc:spChg>
        <pc:spChg chg="add mod">
          <ac:chgData name="Huy Pham" userId="918db3a1909f15e0" providerId="LiveId" clId="{03497528-0EE4-4D17-8645-95BD1B1DEF06}" dt="2024-03-26T10:07:57.713" v="272" actId="1076"/>
          <ac:spMkLst>
            <pc:docMk/>
            <pc:sldMk cId="1625968656" sldId="442"/>
            <ac:spMk id="68" creationId="{5C39301B-852B-C21E-EFF1-11B516C89FC6}"/>
          </ac:spMkLst>
        </pc:spChg>
        <pc:spChg chg="add mod">
          <ac:chgData name="Huy Pham" userId="918db3a1909f15e0" providerId="LiveId" clId="{03497528-0EE4-4D17-8645-95BD1B1DEF06}" dt="2024-03-26T10:08:17.802" v="278" actId="1076"/>
          <ac:spMkLst>
            <pc:docMk/>
            <pc:sldMk cId="1625968656" sldId="442"/>
            <ac:spMk id="70" creationId="{1A53AD75-6B07-CD2E-8787-9E1E1C22C702}"/>
          </ac:spMkLst>
        </pc:spChg>
        <pc:spChg chg="add mod">
          <ac:chgData name="Huy Pham" userId="918db3a1909f15e0" providerId="LiveId" clId="{03497528-0EE4-4D17-8645-95BD1B1DEF06}" dt="2024-03-26T10:08:55.349" v="293" actId="1076"/>
          <ac:spMkLst>
            <pc:docMk/>
            <pc:sldMk cId="1625968656" sldId="442"/>
            <ac:spMk id="72" creationId="{52FBF518-AFF4-888F-11B4-E680850F7199}"/>
          </ac:spMkLst>
        </pc:spChg>
        <pc:graphicFrameChg chg="add del mod">
          <ac:chgData name="Huy Pham" userId="918db3a1909f15e0" providerId="LiveId" clId="{03497528-0EE4-4D17-8645-95BD1B1DEF06}" dt="2024-03-26T10:02:00.309" v="190"/>
          <ac:graphicFrameMkLst>
            <pc:docMk/>
            <pc:sldMk cId="1625968656" sldId="442"/>
            <ac:graphicFrameMk id="2" creationId="{E83BCF85-91BE-4125-E98F-EA9829ACA991}"/>
          </ac:graphicFrameMkLst>
        </pc:graphicFrameChg>
        <pc:graphicFrameChg chg="add del mod">
          <ac:chgData name="Huy Pham" userId="918db3a1909f15e0" providerId="LiveId" clId="{03497528-0EE4-4D17-8645-95BD1B1DEF06}" dt="2024-03-26T10:02:24.439" v="199"/>
          <ac:graphicFrameMkLst>
            <pc:docMk/>
            <pc:sldMk cId="1625968656" sldId="442"/>
            <ac:graphicFrameMk id="41" creationId="{D5B53D04-B6ED-B884-E68F-37C65C3E09AC}"/>
          </ac:graphicFrameMkLst>
        </pc:graphicFrameChg>
        <pc:graphicFrameChg chg="add">
          <ac:chgData name="Huy Pham" userId="918db3a1909f15e0" providerId="LiveId" clId="{03497528-0EE4-4D17-8645-95BD1B1DEF06}" dt="2024-03-26T10:02:22.893" v="197"/>
          <ac:graphicFrameMkLst>
            <pc:docMk/>
            <pc:sldMk cId="1625968656" sldId="442"/>
            <ac:graphicFrameMk id="42" creationId="{632714EA-1B84-E992-C6B7-B1D65C8D8C49}"/>
          </ac:graphicFrameMkLst>
        </pc:graphicFrameChg>
        <pc:graphicFrameChg chg="add">
          <ac:chgData name="Huy Pham" userId="918db3a1909f15e0" providerId="LiveId" clId="{03497528-0EE4-4D17-8645-95BD1B1DEF06}" dt="2024-03-26T10:02:22.893" v="197"/>
          <ac:graphicFrameMkLst>
            <pc:docMk/>
            <pc:sldMk cId="1625968656" sldId="442"/>
            <ac:graphicFrameMk id="43" creationId="{09CDAF21-56A1-8B20-9697-4968458FA600}"/>
          </ac:graphicFrameMkLst>
        </pc:graphicFrameChg>
        <pc:graphicFrameChg chg="add del mod">
          <ac:chgData name="Huy Pham" userId="918db3a1909f15e0" providerId="LiveId" clId="{03497528-0EE4-4D17-8645-95BD1B1DEF06}" dt="2024-03-26T10:02:42.233" v="202"/>
          <ac:graphicFrameMkLst>
            <pc:docMk/>
            <pc:sldMk cId="1625968656" sldId="442"/>
            <ac:graphicFrameMk id="46" creationId="{40E68163-1CFF-4259-7435-7DF9C6C44571}"/>
          </ac:graphicFrameMkLst>
        </pc:graphicFrameChg>
        <pc:graphicFrameChg chg="add del mod">
          <ac:chgData name="Huy Pham" userId="918db3a1909f15e0" providerId="LiveId" clId="{03497528-0EE4-4D17-8645-95BD1B1DEF06}" dt="2024-03-26T10:03:07.499" v="209"/>
          <ac:graphicFrameMkLst>
            <pc:docMk/>
            <pc:sldMk cId="1625968656" sldId="442"/>
            <ac:graphicFrameMk id="57" creationId="{70F11F20-2CAC-92E1-B93C-A99B8CB469A6}"/>
          </ac:graphicFrameMkLst>
        </pc:graphicFrameChg>
        <pc:picChg chg="add del mod">
          <ac:chgData name="Huy Pham" userId="918db3a1909f15e0" providerId="LiveId" clId="{03497528-0EE4-4D17-8645-95BD1B1DEF06}" dt="2024-03-26T10:09:07.236" v="296" actId="478"/>
          <ac:picMkLst>
            <pc:docMk/>
            <pc:sldMk cId="1625968656" sldId="442"/>
            <ac:picMk id="56" creationId="{07696DED-EA84-AB8B-7309-6A8FB397208E}"/>
          </ac:picMkLst>
        </pc:picChg>
        <pc:cxnChg chg="add mod">
          <ac:chgData name="Huy Pham" userId="918db3a1909f15e0" providerId="LiveId" clId="{03497528-0EE4-4D17-8645-95BD1B1DEF06}" dt="2024-03-26T10:08:02.306" v="273" actId="14100"/>
          <ac:cxnSpMkLst>
            <pc:docMk/>
            <pc:sldMk cId="1625968656" sldId="442"/>
            <ac:cxnSpMk id="61" creationId="{0DF32962-84E7-E492-4406-46C277AAC40F}"/>
          </ac:cxnSpMkLst>
        </pc:cxnChg>
        <pc:cxnChg chg="add mod">
          <ac:chgData name="Huy Pham" userId="918db3a1909f15e0" providerId="LiveId" clId="{03497528-0EE4-4D17-8645-95BD1B1DEF06}" dt="2024-03-26T10:07:10.779" v="260" actId="14100"/>
          <ac:cxnSpMkLst>
            <pc:docMk/>
            <pc:sldMk cId="1625968656" sldId="442"/>
            <ac:cxnSpMk id="62" creationId="{7E385AC4-7E4F-C7F0-6ABF-212E59762AE9}"/>
          </ac:cxnSpMkLst>
        </pc:cxnChg>
      </pc:sldChg>
      <pc:sldChg chg="addSp delSp modSp add mod addAnim delAnim">
        <pc:chgData name="Huy Pham" userId="918db3a1909f15e0" providerId="LiveId" clId="{03497528-0EE4-4D17-8645-95BD1B1DEF06}" dt="2024-03-27T03:06:41.078" v="976" actId="1037"/>
        <pc:sldMkLst>
          <pc:docMk/>
          <pc:sldMk cId="3733934613" sldId="443"/>
        </pc:sldMkLst>
        <pc:spChg chg="mod">
          <ac:chgData name="Huy Pham" userId="918db3a1909f15e0" providerId="LiveId" clId="{03497528-0EE4-4D17-8645-95BD1B1DEF06}" dt="2024-03-27T02:42:17.398" v="644" actId="20577"/>
          <ac:spMkLst>
            <pc:docMk/>
            <pc:sldMk cId="3733934613" sldId="443"/>
            <ac:spMk id="9" creationId="{A9C4FFF4-AFF7-4A25-76D6-D3E61A1989D9}"/>
          </ac:spMkLst>
        </pc:spChg>
        <pc:spChg chg="add del">
          <ac:chgData name="Huy Pham" userId="918db3a1909f15e0" providerId="LiveId" clId="{03497528-0EE4-4D17-8645-95BD1B1DEF06}" dt="2024-03-27T02:43:18.111" v="647" actId="478"/>
          <ac:spMkLst>
            <pc:docMk/>
            <pc:sldMk cId="3733934613" sldId="443"/>
            <ac:spMk id="20" creationId="{A06BA14A-8D8C-664A-A722-7DAD205B5E1D}"/>
          </ac:spMkLst>
        </pc:spChg>
        <pc:spChg chg="add del mod">
          <ac:chgData name="Huy Pham" userId="918db3a1909f15e0" providerId="LiveId" clId="{03497528-0EE4-4D17-8645-95BD1B1DEF06}" dt="2024-03-27T02:48:07.837" v="698" actId="1076"/>
          <ac:spMkLst>
            <pc:docMk/>
            <pc:sldMk cId="3733934613" sldId="443"/>
            <ac:spMk id="22" creationId="{368C2B91-5285-2F05-4BF1-E5DF563DF390}"/>
          </ac:spMkLst>
        </pc:spChg>
        <pc:spChg chg="add del mod">
          <ac:chgData name="Huy Pham" userId="918db3a1909f15e0" providerId="LiveId" clId="{03497528-0EE4-4D17-8645-95BD1B1DEF06}" dt="2024-03-27T02:48:07.837" v="698" actId="1076"/>
          <ac:spMkLst>
            <pc:docMk/>
            <pc:sldMk cId="3733934613" sldId="443"/>
            <ac:spMk id="23" creationId="{0F520194-3421-183C-423A-484584CE6D82}"/>
          </ac:spMkLst>
        </pc:spChg>
        <pc:spChg chg="add del mod">
          <ac:chgData name="Huy Pham" userId="918db3a1909f15e0" providerId="LiveId" clId="{03497528-0EE4-4D17-8645-95BD1B1DEF06}" dt="2024-03-27T02:48:07.837" v="698" actId="1076"/>
          <ac:spMkLst>
            <pc:docMk/>
            <pc:sldMk cId="3733934613" sldId="443"/>
            <ac:spMk id="24" creationId="{1268E92D-B5F6-5561-D8EE-911282DF1DE2}"/>
          </ac:spMkLst>
        </pc:spChg>
        <pc:spChg chg="add del">
          <ac:chgData name="Huy Pham" userId="918db3a1909f15e0" providerId="LiveId" clId="{03497528-0EE4-4D17-8645-95BD1B1DEF06}" dt="2024-03-27T02:43:19.316" v="648" actId="478"/>
          <ac:spMkLst>
            <pc:docMk/>
            <pc:sldMk cId="3733934613" sldId="443"/>
            <ac:spMk id="25" creationId="{58C058A2-60A8-AA10-2ADC-BBB29DFB27A2}"/>
          </ac:spMkLst>
        </pc:spChg>
        <pc:spChg chg="add del">
          <ac:chgData name="Huy Pham" userId="918db3a1909f15e0" providerId="LiveId" clId="{03497528-0EE4-4D17-8645-95BD1B1DEF06}" dt="2024-03-27T02:43:28.508" v="650" actId="478"/>
          <ac:spMkLst>
            <pc:docMk/>
            <pc:sldMk cId="3733934613" sldId="443"/>
            <ac:spMk id="26" creationId="{66E545A0-972F-F87B-C655-6EDE5F655431}"/>
          </ac:spMkLst>
        </pc:spChg>
        <pc:spChg chg="add mod">
          <ac:chgData name="Huy Pham" userId="918db3a1909f15e0" providerId="LiveId" clId="{03497528-0EE4-4D17-8645-95BD1B1DEF06}" dt="2024-03-27T02:48:46.404" v="706" actId="1076"/>
          <ac:spMkLst>
            <pc:docMk/>
            <pc:sldMk cId="3733934613" sldId="443"/>
            <ac:spMk id="29" creationId="{965147F9-CA89-D7AC-F54F-A43CEB219A83}"/>
          </ac:spMkLst>
        </pc:spChg>
        <pc:spChg chg="add del mod">
          <ac:chgData name="Huy Pham" userId="918db3a1909f15e0" providerId="LiveId" clId="{03497528-0EE4-4D17-8645-95BD1B1DEF06}" dt="2024-03-27T02:48:07.837" v="698" actId="1076"/>
          <ac:spMkLst>
            <pc:docMk/>
            <pc:sldMk cId="3733934613" sldId="443"/>
            <ac:spMk id="30" creationId="{A20C6AA0-D5BA-8C21-F845-9C57BF9D25EE}"/>
          </ac:spMkLst>
        </pc:spChg>
        <pc:spChg chg="add mod">
          <ac:chgData name="Huy Pham" userId="918db3a1909f15e0" providerId="LiveId" clId="{03497528-0EE4-4D17-8645-95BD1B1DEF06}" dt="2024-03-27T02:49:03.678" v="709" actId="1076"/>
          <ac:spMkLst>
            <pc:docMk/>
            <pc:sldMk cId="3733934613" sldId="443"/>
            <ac:spMk id="33" creationId="{156CB126-707D-99C8-F6A2-80BD797346CB}"/>
          </ac:spMkLst>
        </pc:spChg>
        <pc:spChg chg="add mod">
          <ac:chgData name="Huy Pham" userId="918db3a1909f15e0" providerId="LiveId" clId="{03497528-0EE4-4D17-8645-95BD1B1DEF06}" dt="2024-03-27T02:48:57.614" v="708" actId="1076"/>
          <ac:spMkLst>
            <pc:docMk/>
            <pc:sldMk cId="3733934613" sldId="443"/>
            <ac:spMk id="34" creationId="{47E818CD-873D-B659-44CE-B9BEB8F5EC6F}"/>
          </ac:spMkLst>
        </pc:spChg>
        <pc:spChg chg="add mod">
          <ac:chgData name="Huy Pham" userId="918db3a1909f15e0" providerId="LiveId" clId="{03497528-0EE4-4D17-8645-95BD1B1DEF06}" dt="2024-03-27T02:57:10.706" v="776" actId="208"/>
          <ac:spMkLst>
            <pc:docMk/>
            <pc:sldMk cId="3733934613" sldId="443"/>
            <ac:spMk id="39" creationId="{7585C5E8-FCAE-119D-11F6-DDB476FF3E3B}"/>
          </ac:spMkLst>
        </pc:spChg>
        <pc:spChg chg="add del mod">
          <ac:chgData name="Huy Pham" userId="918db3a1909f15e0" providerId="LiveId" clId="{03497528-0EE4-4D17-8645-95BD1B1DEF06}" dt="2024-03-27T02:48:07.837" v="698" actId="1076"/>
          <ac:spMkLst>
            <pc:docMk/>
            <pc:sldMk cId="3733934613" sldId="443"/>
            <ac:spMk id="45" creationId="{A5888635-DAAD-2BBA-266C-C7964646A996}"/>
          </ac:spMkLst>
        </pc:spChg>
        <pc:spChg chg="add del mod">
          <ac:chgData name="Huy Pham" userId="918db3a1909f15e0" providerId="LiveId" clId="{03497528-0EE4-4D17-8645-95BD1B1DEF06}" dt="2024-03-27T02:48:07.837" v="698" actId="1076"/>
          <ac:spMkLst>
            <pc:docMk/>
            <pc:sldMk cId="3733934613" sldId="443"/>
            <ac:spMk id="49" creationId="{15FA963E-3786-2EBC-C998-FD534ED8C026}"/>
          </ac:spMkLst>
        </pc:spChg>
        <pc:spChg chg="add del mod">
          <ac:chgData name="Huy Pham" userId="918db3a1909f15e0" providerId="LiveId" clId="{03497528-0EE4-4D17-8645-95BD1B1DEF06}" dt="2024-03-27T02:48:07.837" v="698" actId="1076"/>
          <ac:spMkLst>
            <pc:docMk/>
            <pc:sldMk cId="3733934613" sldId="443"/>
            <ac:spMk id="50" creationId="{02A9F8C5-E7E1-049C-E916-F64FCE0AFF46}"/>
          </ac:spMkLst>
        </pc:spChg>
        <pc:spChg chg="add del mod">
          <ac:chgData name="Huy Pham" userId="918db3a1909f15e0" providerId="LiveId" clId="{03497528-0EE4-4D17-8645-95BD1B1DEF06}" dt="2024-03-27T02:48:07.837" v="698" actId="1076"/>
          <ac:spMkLst>
            <pc:docMk/>
            <pc:sldMk cId="3733934613" sldId="443"/>
            <ac:spMk id="51" creationId="{BEA32DC5-701E-4210-F8A3-D97DBCAD6354}"/>
          </ac:spMkLst>
        </pc:spChg>
        <pc:spChg chg="add del mod">
          <ac:chgData name="Huy Pham" userId="918db3a1909f15e0" providerId="LiveId" clId="{03497528-0EE4-4D17-8645-95BD1B1DEF06}" dt="2024-03-27T02:48:07.837" v="698" actId="1076"/>
          <ac:spMkLst>
            <pc:docMk/>
            <pc:sldMk cId="3733934613" sldId="443"/>
            <ac:spMk id="53" creationId="{EA3A0448-6C85-0499-4FF1-225EB6E6CF33}"/>
          </ac:spMkLst>
        </pc:spChg>
        <pc:spChg chg="add del mod">
          <ac:chgData name="Huy Pham" userId="918db3a1909f15e0" providerId="LiveId" clId="{03497528-0EE4-4D17-8645-95BD1B1DEF06}" dt="2024-03-27T02:48:07.837" v="698" actId="1076"/>
          <ac:spMkLst>
            <pc:docMk/>
            <pc:sldMk cId="3733934613" sldId="443"/>
            <ac:spMk id="54" creationId="{083C9BBD-D862-F2D6-9625-1AFA58832115}"/>
          </ac:spMkLst>
        </pc:spChg>
        <pc:spChg chg="add del mod">
          <ac:chgData name="Huy Pham" userId="918db3a1909f15e0" providerId="LiveId" clId="{03497528-0EE4-4D17-8645-95BD1B1DEF06}" dt="2024-03-27T02:48:07.837" v="698" actId="1076"/>
          <ac:spMkLst>
            <pc:docMk/>
            <pc:sldMk cId="3733934613" sldId="443"/>
            <ac:spMk id="61" creationId="{DA10DB8B-EBBF-73EB-6E2E-4C604BA97633}"/>
          </ac:spMkLst>
        </pc:spChg>
        <pc:spChg chg="add del mod">
          <ac:chgData name="Huy Pham" userId="918db3a1909f15e0" providerId="LiveId" clId="{03497528-0EE4-4D17-8645-95BD1B1DEF06}" dt="2024-03-27T02:48:07.837" v="698" actId="1076"/>
          <ac:spMkLst>
            <pc:docMk/>
            <pc:sldMk cId="3733934613" sldId="443"/>
            <ac:spMk id="62" creationId="{F507D220-743E-E134-CDA0-D6890394F2ED}"/>
          </ac:spMkLst>
        </pc:spChg>
        <pc:spChg chg="add del mod">
          <ac:chgData name="Huy Pham" userId="918db3a1909f15e0" providerId="LiveId" clId="{03497528-0EE4-4D17-8645-95BD1B1DEF06}" dt="2024-03-27T02:48:07.837" v="698" actId="1076"/>
          <ac:spMkLst>
            <pc:docMk/>
            <pc:sldMk cId="3733934613" sldId="443"/>
            <ac:spMk id="63" creationId="{C34761D8-68F3-96D0-9763-EC29FDB4F51F}"/>
          </ac:spMkLst>
        </pc:spChg>
        <pc:spChg chg="add del mod">
          <ac:chgData name="Huy Pham" userId="918db3a1909f15e0" providerId="LiveId" clId="{03497528-0EE4-4D17-8645-95BD1B1DEF06}" dt="2024-03-27T02:48:07.837" v="698" actId="1076"/>
          <ac:spMkLst>
            <pc:docMk/>
            <pc:sldMk cId="3733934613" sldId="443"/>
            <ac:spMk id="64" creationId="{E0FEE6D9-0284-C183-8FAB-3CAF2F888B65}"/>
          </ac:spMkLst>
        </pc:spChg>
        <pc:spChg chg="add mod">
          <ac:chgData name="Huy Pham" userId="918db3a1909f15e0" providerId="LiveId" clId="{03497528-0EE4-4D17-8645-95BD1B1DEF06}" dt="2024-03-27T02:57:28.606" v="784" actId="1037"/>
          <ac:spMkLst>
            <pc:docMk/>
            <pc:sldMk cId="3733934613" sldId="443"/>
            <ac:spMk id="69" creationId="{10434312-1904-E3DE-A69D-D693ED1B3B73}"/>
          </ac:spMkLst>
        </pc:spChg>
        <pc:spChg chg="add mod">
          <ac:chgData name="Huy Pham" userId="918db3a1909f15e0" providerId="LiveId" clId="{03497528-0EE4-4D17-8645-95BD1B1DEF06}" dt="2024-03-27T02:58:45.823" v="799" actId="207"/>
          <ac:spMkLst>
            <pc:docMk/>
            <pc:sldMk cId="3733934613" sldId="443"/>
            <ac:spMk id="71" creationId="{E8234A1F-7E33-3392-5E54-8510EEBCDE49}"/>
          </ac:spMkLst>
        </pc:spChg>
        <pc:spChg chg="add mod">
          <ac:chgData name="Huy Pham" userId="918db3a1909f15e0" providerId="LiveId" clId="{03497528-0EE4-4D17-8645-95BD1B1DEF06}" dt="2024-03-27T02:58:45.823" v="799" actId="207"/>
          <ac:spMkLst>
            <pc:docMk/>
            <pc:sldMk cId="3733934613" sldId="443"/>
            <ac:spMk id="72" creationId="{4D3A6C87-B4DC-372C-A016-534155AF5059}"/>
          </ac:spMkLst>
        </pc:spChg>
        <pc:spChg chg="add mod">
          <ac:chgData name="Huy Pham" userId="918db3a1909f15e0" providerId="LiveId" clId="{03497528-0EE4-4D17-8645-95BD1B1DEF06}" dt="2024-03-27T02:59:10.054" v="803" actId="1076"/>
          <ac:spMkLst>
            <pc:docMk/>
            <pc:sldMk cId="3733934613" sldId="443"/>
            <ac:spMk id="73" creationId="{C9BEBAEB-E010-E2B9-6995-4EFCC5BDC304}"/>
          </ac:spMkLst>
        </pc:spChg>
        <pc:spChg chg="add mod">
          <ac:chgData name="Huy Pham" userId="918db3a1909f15e0" providerId="LiveId" clId="{03497528-0EE4-4D17-8645-95BD1B1DEF06}" dt="2024-03-27T02:59:02.242" v="801" actId="1076"/>
          <ac:spMkLst>
            <pc:docMk/>
            <pc:sldMk cId="3733934613" sldId="443"/>
            <ac:spMk id="74" creationId="{08FE40F7-4426-F5B8-0A1E-11AEA8FB2262}"/>
          </ac:spMkLst>
        </pc:spChg>
        <pc:spChg chg="add mod">
          <ac:chgData name="Huy Pham" userId="918db3a1909f15e0" providerId="LiveId" clId="{03497528-0EE4-4D17-8645-95BD1B1DEF06}" dt="2024-03-27T02:59:45.860" v="819" actId="1076"/>
          <ac:spMkLst>
            <pc:docMk/>
            <pc:sldMk cId="3733934613" sldId="443"/>
            <ac:spMk id="75" creationId="{8129D785-04C1-9114-1DB9-C16D10A68297}"/>
          </ac:spMkLst>
        </pc:spChg>
        <pc:spChg chg="add mod">
          <ac:chgData name="Huy Pham" userId="918db3a1909f15e0" providerId="LiveId" clId="{03497528-0EE4-4D17-8645-95BD1B1DEF06}" dt="2024-03-27T03:02:53.342" v="891" actId="208"/>
          <ac:spMkLst>
            <pc:docMk/>
            <pc:sldMk cId="3733934613" sldId="443"/>
            <ac:spMk id="76" creationId="{60295C0E-156B-8DEA-DDFE-6862703C2D3D}"/>
          </ac:spMkLst>
        </pc:spChg>
        <pc:spChg chg="add mod">
          <ac:chgData name="Huy Pham" userId="918db3a1909f15e0" providerId="LiveId" clId="{03497528-0EE4-4D17-8645-95BD1B1DEF06}" dt="2024-03-27T03:02:05.822" v="834"/>
          <ac:spMkLst>
            <pc:docMk/>
            <pc:sldMk cId="3733934613" sldId="443"/>
            <ac:spMk id="80" creationId="{87DD3DCF-BF4C-B0F6-68F5-705413BBF57A}"/>
          </ac:spMkLst>
        </pc:spChg>
        <pc:spChg chg="add mod">
          <ac:chgData name="Huy Pham" userId="918db3a1909f15e0" providerId="LiveId" clId="{03497528-0EE4-4D17-8645-95BD1B1DEF06}" dt="2024-03-27T03:02:05.822" v="834"/>
          <ac:spMkLst>
            <pc:docMk/>
            <pc:sldMk cId="3733934613" sldId="443"/>
            <ac:spMk id="81" creationId="{6F84F719-ECE6-1360-4FAD-0E735EA5BFC3}"/>
          </ac:spMkLst>
        </pc:spChg>
        <pc:spChg chg="add mod">
          <ac:chgData name="Huy Pham" userId="918db3a1909f15e0" providerId="LiveId" clId="{03497528-0EE4-4D17-8645-95BD1B1DEF06}" dt="2024-03-27T03:02:05.822" v="834"/>
          <ac:spMkLst>
            <pc:docMk/>
            <pc:sldMk cId="3733934613" sldId="443"/>
            <ac:spMk id="82" creationId="{52710E71-3BB6-6B63-1707-5CAC2576B0EF}"/>
          </ac:spMkLst>
        </pc:spChg>
        <pc:spChg chg="add mod">
          <ac:chgData name="Huy Pham" userId="918db3a1909f15e0" providerId="LiveId" clId="{03497528-0EE4-4D17-8645-95BD1B1DEF06}" dt="2024-03-27T03:02:25.951" v="838" actId="1037"/>
          <ac:spMkLst>
            <pc:docMk/>
            <pc:sldMk cId="3733934613" sldId="443"/>
            <ac:spMk id="85" creationId="{7C3AA279-1871-A2D0-8FBD-E4330FBD58D9}"/>
          </ac:spMkLst>
        </pc:spChg>
        <pc:spChg chg="add mod">
          <ac:chgData name="Huy Pham" userId="918db3a1909f15e0" providerId="LiveId" clId="{03497528-0EE4-4D17-8645-95BD1B1DEF06}" dt="2024-03-27T03:02:25.951" v="838" actId="1037"/>
          <ac:spMkLst>
            <pc:docMk/>
            <pc:sldMk cId="3733934613" sldId="443"/>
            <ac:spMk id="86" creationId="{D218CCBD-EF54-B4DC-FC9C-5E13FC19427B}"/>
          </ac:spMkLst>
        </pc:spChg>
        <pc:spChg chg="add mod">
          <ac:chgData name="Huy Pham" userId="918db3a1909f15e0" providerId="LiveId" clId="{03497528-0EE4-4D17-8645-95BD1B1DEF06}" dt="2024-03-27T03:02:25.951" v="838" actId="1037"/>
          <ac:spMkLst>
            <pc:docMk/>
            <pc:sldMk cId="3733934613" sldId="443"/>
            <ac:spMk id="87" creationId="{797D8255-40AA-96CC-2AF0-9D7DC5FB8287}"/>
          </ac:spMkLst>
        </pc:spChg>
        <pc:spChg chg="add mod">
          <ac:chgData name="Huy Pham" userId="918db3a1909f15e0" providerId="LiveId" clId="{03497528-0EE4-4D17-8645-95BD1B1DEF06}" dt="2024-03-27T03:03:44.026" v="933" actId="1076"/>
          <ac:spMkLst>
            <pc:docMk/>
            <pc:sldMk cId="3733934613" sldId="443"/>
            <ac:spMk id="89" creationId="{1CC55695-D37B-84ED-5BE0-7A73C9008836}"/>
          </ac:spMkLst>
        </pc:spChg>
        <pc:spChg chg="add mod">
          <ac:chgData name="Huy Pham" userId="918db3a1909f15e0" providerId="LiveId" clId="{03497528-0EE4-4D17-8645-95BD1B1DEF06}" dt="2024-03-27T03:03:40.002" v="932" actId="1076"/>
          <ac:spMkLst>
            <pc:docMk/>
            <pc:sldMk cId="3733934613" sldId="443"/>
            <ac:spMk id="90" creationId="{45447AC2-F1FA-7D2A-2629-29E0B8FDFF07}"/>
          </ac:spMkLst>
        </pc:spChg>
        <pc:spChg chg="add mod">
          <ac:chgData name="Huy Pham" userId="918db3a1909f15e0" providerId="LiveId" clId="{03497528-0EE4-4D17-8645-95BD1B1DEF06}" dt="2024-03-27T03:04:00.143" v="938" actId="1076"/>
          <ac:spMkLst>
            <pc:docMk/>
            <pc:sldMk cId="3733934613" sldId="443"/>
            <ac:spMk id="91" creationId="{49E081CA-4257-42A6-81AE-66EAB2D5FBB6}"/>
          </ac:spMkLst>
        </pc:spChg>
        <pc:spChg chg="add mod">
          <ac:chgData name="Huy Pham" userId="918db3a1909f15e0" providerId="LiveId" clId="{03497528-0EE4-4D17-8645-95BD1B1DEF06}" dt="2024-03-27T03:05:13.584" v="959" actId="1076"/>
          <ac:spMkLst>
            <pc:docMk/>
            <pc:sldMk cId="3733934613" sldId="443"/>
            <ac:spMk id="94" creationId="{D76BDE53-BBE1-95F2-1F7E-5B8ADF1C6EA6}"/>
          </ac:spMkLst>
        </pc:spChg>
        <pc:spChg chg="add mod">
          <ac:chgData name="Huy Pham" userId="918db3a1909f15e0" providerId="LiveId" clId="{03497528-0EE4-4D17-8645-95BD1B1DEF06}" dt="2024-03-27T03:05:42.449" v="963" actId="1076"/>
          <ac:spMkLst>
            <pc:docMk/>
            <pc:sldMk cId="3733934613" sldId="443"/>
            <ac:spMk id="97" creationId="{C8688A13-9C21-86D2-2D94-FA2657EABFEC}"/>
          </ac:spMkLst>
        </pc:spChg>
        <pc:graphicFrameChg chg="add del mod">
          <ac:chgData name="Huy Pham" userId="918db3a1909f15e0" providerId="LiveId" clId="{03497528-0EE4-4D17-8645-95BD1B1DEF06}" dt="2024-03-27T02:43:37.509" v="653"/>
          <ac:graphicFrameMkLst>
            <pc:docMk/>
            <pc:sldMk cId="3733934613" sldId="443"/>
            <ac:graphicFrameMk id="27" creationId="{307AC6C1-ABBA-E528-60E1-D5DAFCFA3941}"/>
          </ac:graphicFrameMkLst>
        </pc:graphicFrameChg>
        <pc:graphicFrameChg chg="add del mod">
          <ac:chgData name="Huy Pham" userId="918db3a1909f15e0" providerId="LiveId" clId="{03497528-0EE4-4D17-8645-95BD1B1DEF06}" dt="2024-03-27T02:44:19.779" v="667"/>
          <ac:graphicFrameMkLst>
            <pc:docMk/>
            <pc:sldMk cId="3733934613" sldId="443"/>
            <ac:graphicFrameMk id="31" creationId="{AE748E52-A03A-50C5-1C3B-F221F532C9DE}"/>
          </ac:graphicFrameMkLst>
        </pc:graphicFrameChg>
        <pc:graphicFrameChg chg="add del mod">
          <ac:chgData name="Huy Pham" userId="918db3a1909f15e0" providerId="LiveId" clId="{03497528-0EE4-4D17-8645-95BD1B1DEF06}" dt="2024-03-27T03:04:33.495" v="943"/>
          <ac:graphicFrameMkLst>
            <pc:docMk/>
            <pc:sldMk cId="3733934613" sldId="443"/>
            <ac:graphicFrameMk id="92" creationId="{62BCEA97-A10B-82BB-916E-4FF21B6F1B62}"/>
          </ac:graphicFrameMkLst>
        </pc:graphicFrameChg>
        <pc:graphicFrameChg chg="add del mod">
          <ac:chgData name="Huy Pham" userId="918db3a1909f15e0" providerId="LiveId" clId="{03497528-0EE4-4D17-8645-95BD1B1DEF06}" dt="2024-03-27T03:04:44.038" v="949"/>
          <ac:graphicFrameMkLst>
            <pc:docMk/>
            <pc:sldMk cId="3733934613" sldId="443"/>
            <ac:graphicFrameMk id="95" creationId="{C0342424-0252-5E7A-2D00-653CAC0035ED}"/>
          </ac:graphicFrameMkLst>
        </pc:graphicFrameChg>
        <pc:picChg chg="add del mod">
          <ac:chgData name="Huy Pham" userId="918db3a1909f15e0" providerId="LiveId" clId="{03497528-0EE4-4D17-8645-95BD1B1DEF06}" dt="2024-03-27T02:57:00.653" v="773" actId="21"/>
          <ac:picMkLst>
            <pc:docMk/>
            <pc:sldMk cId="3733934613" sldId="443"/>
            <ac:picMk id="36" creationId="{14695F05-54F0-CDE8-9D41-F37F2434ADEC}"/>
          </ac:picMkLst>
        </pc:picChg>
        <pc:picChg chg="add del mod">
          <ac:chgData name="Huy Pham" userId="918db3a1909f15e0" providerId="LiveId" clId="{03497528-0EE4-4D17-8645-95BD1B1DEF06}" dt="2024-03-27T03:04:03.732" v="940" actId="478"/>
          <ac:picMkLst>
            <pc:docMk/>
            <pc:sldMk cId="3733934613" sldId="443"/>
            <ac:picMk id="37" creationId="{ADBF16C7-03E3-6BB7-5C47-4B3C363D4275}"/>
          </ac:picMkLst>
        </pc:picChg>
        <pc:picChg chg="add del mod">
          <ac:chgData name="Huy Pham" userId="918db3a1909f15e0" providerId="LiveId" clId="{03497528-0EE4-4D17-8645-95BD1B1DEF06}" dt="2024-03-27T02:59:55.385" v="821" actId="478"/>
          <ac:picMkLst>
            <pc:docMk/>
            <pc:sldMk cId="3733934613" sldId="443"/>
            <ac:picMk id="68" creationId="{14695F05-54F0-CDE8-9D41-F37F2434ADEC}"/>
          </ac:picMkLst>
        </pc:picChg>
        <pc:picChg chg="add mod">
          <ac:chgData name="Huy Pham" userId="918db3a1909f15e0" providerId="LiveId" clId="{03497528-0EE4-4D17-8645-95BD1B1DEF06}" dt="2024-03-27T03:02:05.822" v="834"/>
          <ac:picMkLst>
            <pc:docMk/>
            <pc:sldMk cId="3733934613" sldId="443"/>
            <ac:picMk id="77" creationId="{455FE3B0-BED6-44BA-DA0D-AA970D0234BD}"/>
          </ac:picMkLst>
        </pc:picChg>
        <pc:cxnChg chg="add del mod">
          <ac:chgData name="Huy Pham" userId="918db3a1909f15e0" providerId="LiveId" clId="{03497528-0EE4-4D17-8645-95BD1B1DEF06}" dt="2024-03-27T02:48:07.837" v="698" actId="1076"/>
          <ac:cxnSpMkLst>
            <pc:docMk/>
            <pc:sldMk cId="3733934613" sldId="443"/>
            <ac:cxnSpMk id="19" creationId="{98713048-4E1D-A4F8-BBEA-B53B4DFDD35B}"/>
          </ac:cxnSpMkLst>
        </pc:cxnChg>
        <pc:cxnChg chg="add del mod">
          <ac:chgData name="Huy Pham" userId="918db3a1909f15e0" providerId="LiveId" clId="{03497528-0EE4-4D17-8645-95BD1B1DEF06}" dt="2024-03-27T02:48:07.837" v="698" actId="1076"/>
          <ac:cxnSpMkLst>
            <pc:docMk/>
            <pc:sldMk cId="3733934613" sldId="443"/>
            <ac:cxnSpMk id="21" creationId="{981553A5-B9A7-FF21-C4CB-CAF88B57FEF7}"/>
          </ac:cxnSpMkLst>
        </pc:cxnChg>
        <pc:cxnChg chg="add del mod">
          <ac:chgData name="Huy Pham" userId="918db3a1909f15e0" providerId="LiveId" clId="{03497528-0EE4-4D17-8645-95BD1B1DEF06}" dt="2024-03-27T02:48:07.837" v="698" actId="1076"/>
          <ac:cxnSpMkLst>
            <pc:docMk/>
            <pc:sldMk cId="3733934613" sldId="443"/>
            <ac:cxnSpMk id="35" creationId="{D5C1F6AE-358C-DE82-EE83-A0B892B48978}"/>
          </ac:cxnSpMkLst>
        </pc:cxnChg>
        <pc:cxnChg chg="add del mod">
          <ac:chgData name="Huy Pham" userId="918db3a1909f15e0" providerId="LiveId" clId="{03497528-0EE4-4D17-8645-95BD1B1DEF06}" dt="2024-03-27T02:48:07.837" v="698" actId="1076"/>
          <ac:cxnSpMkLst>
            <pc:docMk/>
            <pc:sldMk cId="3733934613" sldId="443"/>
            <ac:cxnSpMk id="38" creationId="{FA75AB38-10C4-5AA7-183E-CAE36FA8EFC5}"/>
          </ac:cxnSpMkLst>
        </pc:cxnChg>
        <pc:cxnChg chg="add mod">
          <ac:chgData name="Huy Pham" userId="918db3a1909f15e0" providerId="LiveId" clId="{03497528-0EE4-4D17-8645-95BD1B1DEF06}" dt="2024-03-27T02:56:55.349" v="771" actId="208"/>
          <ac:cxnSpMkLst>
            <pc:docMk/>
            <pc:sldMk cId="3733934613" sldId="443"/>
            <ac:cxnSpMk id="41" creationId="{1AAE16F7-034E-8026-3671-0B75382FD93B}"/>
          </ac:cxnSpMkLst>
        </pc:cxnChg>
        <pc:cxnChg chg="add mod">
          <ac:chgData name="Huy Pham" userId="918db3a1909f15e0" providerId="LiveId" clId="{03497528-0EE4-4D17-8645-95BD1B1DEF06}" dt="2024-03-27T02:55:46.383" v="756" actId="13822"/>
          <ac:cxnSpMkLst>
            <pc:docMk/>
            <pc:sldMk cId="3733934613" sldId="443"/>
            <ac:cxnSpMk id="46" creationId="{63E3044D-A24C-65E5-3B91-5587FE223ADF}"/>
          </ac:cxnSpMkLst>
        </pc:cxnChg>
        <pc:cxnChg chg="add del mod">
          <ac:chgData name="Huy Pham" userId="918db3a1909f15e0" providerId="LiveId" clId="{03497528-0EE4-4D17-8645-95BD1B1DEF06}" dt="2024-03-27T02:48:07.837" v="698" actId="1076"/>
          <ac:cxnSpMkLst>
            <pc:docMk/>
            <pc:sldMk cId="3733934613" sldId="443"/>
            <ac:cxnSpMk id="55" creationId="{383A34CE-A058-092D-08DF-D6ED9ED13C66}"/>
          </ac:cxnSpMkLst>
        </pc:cxnChg>
        <pc:cxnChg chg="add mod">
          <ac:chgData name="Huy Pham" userId="918db3a1909f15e0" providerId="LiveId" clId="{03497528-0EE4-4D17-8645-95BD1B1DEF06}" dt="2024-03-27T02:58:03.404" v="790" actId="208"/>
          <ac:cxnSpMkLst>
            <pc:docMk/>
            <pc:sldMk cId="3733934613" sldId="443"/>
            <ac:cxnSpMk id="56" creationId="{222DFE06-8B3F-EC17-D916-79904DE8B40B}"/>
          </ac:cxnSpMkLst>
        </pc:cxnChg>
        <pc:cxnChg chg="add mod">
          <ac:chgData name="Huy Pham" userId="918db3a1909f15e0" providerId="LiveId" clId="{03497528-0EE4-4D17-8645-95BD1B1DEF06}" dt="2024-03-27T02:56:55.349" v="771" actId="208"/>
          <ac:cxnSpMkLst>
            <pc:docMk/>
            <pc:sldMk cId="3733934613" sldId="443"/>
            <ac:cxnSpMk id="60" creationId="{24A1263C-E944-D979-2E60-EE6ED9954E69}"/>
          </ac:cxnSpMkLst>
        </pc:cxnChg>
        <pc:cxnChg chg="add mod">
          <ac:chgData name="Huy Pham" userId="918db3a1909f15e0" providerId="LiveId" clId="{03497528-0EE4-4D17-8645-95BD1B1DEF06}" dt="2024-03-27T03:02:05.822" v="834"/>
          <ac:cxnSpMkLst>
            <pc:docMk/>
            <pc:sldMk cId="3733934613" sldId="443"/>
            <ac:cxnSpMk id="78" creationId="{B2E8172B-2184-A755-495A-84753F5388E5}"/>
          </ac:cxnSpMkLst>
        </pc:cxnChg>
        <pc:cxnChg chg="add mod">
          <ac:chgData name="Huy Pham" userId="918db3a1909f15e0" providerId="LiveId" clId="{03497528-0EE4-4D17-8645-95BD1B1DEF06}" dt="2024-03-27T03:02:05.822" v="834"/>
          <ac:cxnSpMkLst>
            <pc:docMk/>
            <pc:sldMk cId="3733934613" sldId="443"/>
            <ac:cxnSpMk id="79" creationId="{047D34A9-1D2B-3F13-E458-D73B28CB7386}"/>
          </ac:cxnSpMkLst>
        </pc:cxnChg>
        <pc:cxnChg chg="add mod">
          <ac:chgData name="Huy Pham" userId="918db3a1909f15e0" providerId="LiveId" clId="{03497528-0EE4-4D17-8645-95BD1B1DEF06}" dt="2024-03-27T03:03:22.137" v="926" actId="1038"/>
          <ac:cxnSpMkLst>
            <pc:docMk/>
            <pc:sldMk cId="3733934613" sldId="443"/>
            <ac:cxnSpMk id="83" creationId="{D889E60C-7DE6-CE62-B0BB-B25CDE7F8FAF}"/>
          </ac:cxnSpMkLst>
        </pc:cxnChg>
        <pc:cxnChg chg="add mod">
          <ac:chgData name="Huy Pham" userId="918db3a1909f15e0" providerId="LiveId" clId="{03497528-0EE4-4D17-8645-95BD1B1DEF06}" dt="2024-03-27T03:02:25.951" v="838" actId="1037"/>
          <ac:cxnSpMkLst>
            <pc:docMk/>
            <pc:sldMk cId="3733934613" sldId="443"/>
            <ac:cxnSpMk id="84" creationId="{52DA6F69-112A-B413-9DC0-6D9BE08FA2FA}"/>
          </ac:cxnSpMkLst>
        </pc:cxnChg>
        <pc:cxnChg chg="add mod">
          <ac:chgData name="Huy Pham" userId="918db3a1909f15e0" providerId="LiveId" clId="{03497528-0EE4-4D17-8645-95BD1B1DEF06}" dt="2024-03-27T03:03:27.608" v="929" actId="1076"/>
          <ac:cxnSpMkLst>
            <pc:docMk/>
            <pc:sldMk cId="3733934613" sldId="443"/>
            <ac:cxnSpMk id="88" creationId="{1BAC8AC1-B72F-759B-8294-D33A8748DFC1}"/>
          </ac:cxnSpMkLst>
        </pc:cxnChg>
        <pc:cxnChg chg="add mod">
          <ac:chgData name="Huy Pham" userId="918db3a1909f15e0" providerId="LiveId" clId="{03497528-0EE4-4D17-8645-95BD1B1DEF06}" dt="2024-03-27T03:06:22.762" v="970" actId="208"/>
          <ac:cxnSpMkLst>
            <pc:docMk/>
            <pc:sldMk cId="3733934613" sldId="443"/>
            <ac:cxnSpMk id="98" creationId="{A197A188-0384-33B3-06CA-DA858F036194}"/>
          </ac:cxnSpMkLst>
        </pc:cxnChg>
        <pc:cxnChg chg="add mod">
          <ac:chgData name="Huy Pham" userId="918db3a1909f15e0" providerId="LiveId" clId="{03497528-0EE4-4D17-8645-95BD1B1DEF06}" dt="2024-03-27T03:06:41.078" v="976" actId="1037"/>
          <ac:cxnSpMkLst>
            <pc:docMk/>
            <pc:sldMk cId="3733934613" sldId="443"/>
            <ac:cxnSpMk id="103" creationId="{99D8F98D-10A9-B88D-2189-2510ECC84832}"/>
          </ac:cxnSpMkLst>
        </pc:cxnChg>
      </pc:sldChg>
      <pc:sldChg chg="add del">
        <pc:chgData name="Huy Pham" userId="918db3a1909f15e0" providerId="LiveId" clId="{03497528-0EE4-4D17-8645-95BD1B1DEF06}" dt="2024-03-27T03:12:47.802" v="978" actId="47"/>
        <pc:sldMkLst>
          <pc:docMk/>
          <pc:sldMk cId="1353964921" sldId="444"/>
        </pc:sldMkLst>
      </pc:sldChg>
      <pc:sldChg chg="addSp delSp modSp add mod">
        <pc:chgData name="Huy Pham" userId="918db3a1909f15e0" providerId="LiveId" clId="{03497528-0EE4-4D17-8645-95BD1B1DEF06}" dt="2024-03-27T03:20:08.836" v="1061" actId="1036"/>
        <pc:sldMkLst>
          <pc:docMk/>
          <pc:sldMk cId="1592133991" sldId="444"/>
        </pc:sldMkLst>
        <pc:spChg chg="mod">
          <ac:chgData name="Huy Pham" userId="918db3a1909f15e0" providerId="LiveId" clId="{03497528-0EE4-4D17-8645-95BD1B1DEF06}" dt="2024-03-27T03:20:08.836" v="1061" actId="1036"/>
          <ac:spMkLst>
            <pc:docMk/>
            <pc:sldMk cId="1592133991" sldId="444"/>
            <ac:spMk id="20" creationId="{A06BA14A-8D8C-664A-A722-7DAD205B5E1D}"/>
          </ac:spMkLst>
        </pc:spChg>
        <pc:spChg chg="del">
          <ac:chgData name="Huy Pham" userId="918db3a1909f15e0" providerId="LiveId" clId="{03497528-0EE4-4D17-8645-95BD1B1DEF06}" dt="2024-03-27T03:16:41.597" v="980" actId="478"/>
          <ac:spMkLst>
            <pc:docMk/>
            <pc:sldMk cId="1592133991" sldId="444"/>
            <ac:spMk id="22" creationId="{368C2B91-5285-2F05-4BF1-E5DF563DF390}"/>
          </ac:spMkLst>
        </pc:spChg>
        <pc:spChg chg="del">
          <ac:chgData name="Huy Pham" userId="918db3a1909f15e0" providerId="LiveId" clId="{03497528-0EE4-4D17-8645-95BD1B1DEF06}" dt="2024-03-27T03:16:41.597" v="980" actId="478"/>
          <ac:spMkLst>
            <pc:docMk/>
            <pc:sldMk cId="1592133991" sldId="444"/>
            <ac:spMk id="23" creationId="{0F520194-3421-183C-423A-484584CE6D82}"/>
          </ac:spMkLst>
        </pc:spChg>
        <pc:spChg chg="del">
          <ac:chgData name="Huy Pham" userId="918db3a1909f15e0" providerId="LiveId" clId="{03497528-0EE4-4D17-8645-95BD1B1DEF06}" dt="2024-03-27T03:16:41.597" v="980" actId="478"/>
          <ac:spMkLst>
            <pc:docMk/>
            <pc:sldMk cId="1592133991" sldId="444"/>
            <ac:spMk id="24" creationId="{1268E92D-B5F6-5561-D8EE-911282DF1DE2}"/>
          </ac:spMkLst>
        </pc:spChg>
        <pc:spChg chg="del">
          <ac:chgData name="Huy Pham" userId="918db3a1909f15e0" providerId="LiveId" clId="{03497528-0EE4-4D17-8645-95BD1B1DEF06}" dt="2024-03-27T03:16:43.089" v="981" actId="478"/>
          <ac:spMkLst>
            <pc:docMk/>
            <pc:sldMk cId="1592133991" sldId="444"/>
            <ac:spMk id="25" creationId="{58C058A2-60A8-AA10-2ADC-BBB29DFB27A2}"/>
          </ac:spMkLst>
        </pc:spChg>
        <pc:spChg chg="mod">
          <ac:chgData name="Huy Pham" userId="918db3a1909f15e0" providerId="LiveId" clId="{03497528-0EE4-4D17-8645-95BD1B1DEF06}" dt="2024-03-27T03:20:08.836" v="1061" actId="1036"/>
          <ac:spMkLst>
            <pc:docMk/>
            <pc:sldMk cId="1592133991" sldId="444"/>
            <ac:spMk id="26" creationId="{66E545A0-972F-F87B-C655-6EDE5F655431}"/>
          </ac:spMkLst>
        </pc:spChg>
        <pc:spChg chg="add mod">
          <ac:chgData name="Huy Pham" userId="918db3a1909f15e0" providerId="LiveId" clId="{03497528-0EE4-4D17-8645-95BD1B1DEF06}" dt="2024-03-27T03:20:08.836" v="1061" actId="1036"/>
          <ac:spMkLst>
            <pc:docMk/>
            <pc:sldMk cId="1592133991" sldId="444"/>
            <ac:spMk id="29" creationId="{2471146D-201A-488C-F2AA-01C3BF4F01BA}"/>
          </ac:spMkLst>
        </pc:spChg>
        <pc:spChg chg="del">
          <ac:chgData name="Huy Pham" userId="918db3a1909f15e0" providerId="LiveId" clId="{03497528-0EE4-4D17-8645-95BD1B1DEF06}" dt="2024-03-27T03:16:41.597" v="980" actId="478"/>
          <ac:spMkLst>
            <pc:docMk/>
            <pc:sldMk cId="1592133991" sldId="444"/>
            <ac:spMk id="30" creationId="{A20C6AA0-D5BA-8C21-F845-9C57BF9D25EE}"/>
          </ac:spMkLst>
        </pc:spChg>
        <pc:spChg chg="add mod">
          <ac:chgData name="Huy Pham" userId="918db3a1909f15e0" providerId="LiveId" clId="{03497528-0EE4-4D17-8645-95BD1B1DEF06}" dt="2024-03-27T03:20:08.836" v="1061" actId="1036"/>
          <ac:spMkLst>
            <pc:docMk/>
            <pc:sldMk cId="1592133991" sldId="444"/>
            <ac:spMk id="33" creationId="{D1155645-1994-7AE2-38E3-3D294743706B}"/>
          </ac:spMkLst>
        </pc:spChg>
        <pc:spChg chg="add mod">
          <ac:chgData name="Huy Pham" userId="918db3a1909f15e0" providerId="LiveId" clId="{03497528-0EE4-4D17-8645-95BD1B1DEF06}" dt="2024-03-27T03:20:08.836" v="1061" actId="1036"/>
          <ac:spMkLst>
            <pc:docMk/>
            <pc:sldMk cId="1592133991" sldId="444"/>
            <ac:spMk id="37" creationId="{1868C298-1734-250D-D125-994DCEE8B437}"/>
          </ac:spMkLst>
        </pc:spChg>
        <pc:spChg chg="add mod">
          <ac:chgData name="Huy Pham" userId="918db3a1909f15e0" providerId="LiveId" clId="{03497528-0EE4-4D17-8645-95BD1B1DEF06}" dt="2024-03-27T03:20:08.836" v="1061" actId="1036"/>
          <ac:spMkLst>
            <pc:docMk/>
            <pc:sldMk cId="1592133991" sldId="444"/>
            <ac:spMk id="41" creationId="{954EA42B-72FA-6730-889C-569C8475F274}"/>
          </ac:spMkLst>
        </pc:spChg>
        <pc:spChg chg="add mod">
          <ac:chgData name="Huy Pham" userId="918db3a1909f15e0" providerId="LiveId" clId="{03497528-0EE4-4D17-8645-95BD1B1DEF06}" dt="2024-03-27T03:20:08.836" v="1061" actId="1036"/>
          <ac:spMkLst>
            <pc:docMk/>
            <pc:sldMk cId="1592133991" sldId="444"/>
            <ac:spMk id="42" creationId="{784E4298-AF8B-FB57-3579-FC019FB27FB4}"/>
          </ac:spMkLst>
        </pc:spChg>
        <pc:spChg chg="add mod">
          <ac:chgData name="Huy Pham" userId="918db3a1909f15e0" providerId="LiveId" clId="{03497528-0EE4-4D17-8645-95BD1B1DEF06}" dt="2024-03-27T03:20:08.836" v="1061" actId="1036"/>
          <ac:spMkLst>
            <pc:docMk/>
            <pc:sldMk cId="1592133991" sldId="444"/>
            <ac:spMk id="43" creationId="{E5F409FB-F696-E043-0BDC-BFC999B8870E}"/>
          </ac:spMkLst>
        </pc:spChg>
        <pc:spChg chg="add mod">
          <ac:chgData name="Huy Pham" userId="918db3a1909f15e0" providerId="LiveId" clId="{03497528-0EE4-4D17-8645-95BD1B1DEF06}" dt="2024-03-27T03:20:08.836" v="1061" actId="1036"/>
          <ac:spMkLst>
            <pc:docMk/>
            <pc:sldMk cId="1592133991" sldId="444"/>
            <ac:spMk id="44" creationId="{F8E257A5-A9C5-0099-5208-56F9A5677A13}"/>
          </ac:spMkLst>
        </pc:spChg>
        <pc:spChg chg="del">
          <ac:chgData name="Huy Pham" userId="918db3a1909f15e0" providerId="LiveId" clId="{03497528-0EE4-4D17-8645-95BD1B1DEF06}" dt="2024-03-27T03:16:41.597" v="980" actId="478"/>
          <ac:spMkLst>
            <pc:docMk/>
            <pc:sldMk cId="1592133991" sldId="444"/>
            <ac:spMk id="45" creationId="{A5888635-DAAD-2BBA-266C-C7964646A996}"/>
          </ac:spMkLst>
        </pc:spChg>
        <pc:spChg chg="del">
          <ac:chgData name="Huy Pham" userId="918db3a1909f15e0" providerId="LiveId" clId="{03497528-0EE4-4D17-8645-95BD1B1DEF06}" dt="2024-03-27T03:16:41.597" v="980" actId="478"/>
          <ac:spMkLst>
            <pc:docMk/>
            <pc:sldMk cId="1592133991" sldId="444"/>
            <ac:spMk id="49" creationId="{15FA963E-3786-2EBC-C998-FD534ED8C026}"/>
          </ac:spMkLst>
        </pc:spChg>
        <pc:spChg chg="del">
          <ac:chgData name="Huy Pham" userId="918db3a1909f15e0" providerId="LiveId" clId="{03497528-0EE4-4D17-8645-95BD1B1DEF06}" dt="2024-03-27T03:16:41.597" v="980" actId="478"/>
          <ac:spMkLst>
            <pc:docMk/>
            <pc:sldMk cId="1592133991" sldId="444"/>
            <ac:spMk id="50" creationId="{02A9F8C5-E7E1-049C-E916-F64FCE0AFF46}"/>
          </ac:spMkLst>
        </pc:spChg>
        <pc:spChg chg="del">
          <ac:chgData name="Huy Pham" userId="918db3a1909f15e0" providerId="LiveId" clId="{03497528-0EE4-4D17-8645-95BD1B1DEF06}" dt="2024-03-27T03:16:41.597" v="980" actId="478"/>
          <ac:spMkLst>
            <pc:docMk/>
            <pc:sldMk cId="1592133991" sldId="444"/>
            <ac:spMk id="51" creationId="{BEA32DC5-701E-4210-F8A3-D97DBCAD6354}"/>
          </ac:spMkLst>
        </pc:spChg>
        <pc:spChg chg="del">
          <ac:chgData name="Huy Pham" userId="918db3a1909f15e0" providerId="LiveId" clId="{03497528-0EE4-4D17-8645-95BD1B1DEF06}" dt="2024-03-27T03:16:41.597" v="980" actId="478"/>
          <ac:spMkLst>
            <pc:docMk/>
            <pc:sldMk cId="1592133991" sldId="444"/>
            <ac:spMk id="53" creationId="{EA3A0448-6C85-0499-4FF1-225EB6E6CF33}"/>
          </ac:spMkLst>
        </pc:spChg>
        <pc:spChg chg="del">
          <ac:chgData name="Huy Pham" userId="918db3a1909f15e0" providerId="LiveId" clId="{03497528-0EE4-4D17-8645-95BD1B1DEF06}" dt="2024-03-27T03:16:41.597" v="980" actId="478"/>
          <ac:spMkLst>
            <pc:docMk/>
            <pc:sldMk cId="1592133991" sldId="444"/>
            <ac:spMk id="54" creationId="{083C9BBD-D862-F2D6-9625-1AFA58832115}"/>
          </ac:spMkLst>
        </pc:spChg>
        <pc:spChg chg="del">
          <ac:chgData name="Huy Pham" userId="918db3a1909f15e0" providerId="LiveId" clId="{03497528-0EE4-4D17-8645-95BD1B1DEF06}" dt="2024-03-27T03:16:41.597" v="980" actId="478"/>
          <ac:spMkLst>
            <pc:docMk/>
            <pc:sldMk cId="1592133991" sldId="444"/>
            <ac:spMk id="61" creationId="{DA10DB8B-EBBF-73EB-6E2E-4C604BA97633}"/>
          </ac:spMkLst>
        </pc:spChg>
        <pc:spChg chg="del">
          <ac:chgData name="Huy Pham" userId="918db3a1909f15e0" providerId="LiveId" clId="{03497528-0EE4-4D17-8645-95BD1B1DEF06}" dt="2024-03-27T03:16:41.597" v="980" actId="478"/>
          <ac:spMkLst>
            <pc:docMk/>
            <pc:sldMk cId="1592133991" sldId="444"/>
            <ac:spMk id="62" creationId="{F507D220-743E-E134-CDA0-D6890394F2ED}"/>
          </ac:spMkLst>
        </pc:spChg>
        <pc:spChg chg="del">
          <ac:chgData name="Huy Pham" userId="918db3a1909f15e0" providerId="LiveId" clId="{03497528-0EE4-4D17-8645-95BD1B1DEF06}" dt="2024-03-27T03:16:41.597" v="980" actId="478"/>
          <ac:spMkLst>
            <pc:docMk/>
            <pc:sldMk cId="1592133991" sldId="444"/>
            <ac:spMk id="63" creationId="{C34761D8-68F3-96D0-9763-EC29FDB4F51F}"/>
          </ac:spMkLst>
        </pc:spChg>
        <pc:spChg chg="del">
          <ac:chgData name="Huy Pham" userId="918db3a1909f15e0" providerId="LiveId" clId="{03497528-0EE4-4D17-8645-95BD1B1DEF06}" dt="2024-03-27T03:16:41.597" v="980" actId="478"/>
          <ac:spMkLst>
            <pc:docMk/>
            <pc:sldMk cId="1592133991" sldId="444"/>
            <ac:spMk id="64" creationId="{E0FEE6D9-0284-C183-8FAB-3CAF2F888B65}"/>
          </ac:spMkLst>
        </pc:spChg>
        <pc:graphicFrameChg chg="add del mod">
          <ac:chgData name="Huy Pham" userId="918db3a1909f15e0" providerId="LiveId" clId="{03497528-0EE4-4D17-8645-95BD1B1DEF06}" dt="2024-03-27T03:16:54.403" v="985"/>
          <ac:graphicFrameMkLst>
            <pc:docMk/>
            <pc:sldMk cId="1592133991" sldId="444"/>
            <ac:graphicFrameMk id="27" creationId="{936492C2-9CA2-F2FC-7DD0-F72A3F5FE5F7}"/>
          </ac:graphicFrameMkLst>
        </pc:graphicFrameChg>
        <pc:graphicFrameChg chg="add del mod">
          <ac:chgData name="Huy Pham" userId="918db3a1909f15e0" providerId="LiveId" clId="{03497528-0EE4-4D17-8645-95BD1B1DEF06}" dt="2024-03-27T03:17:45.788" v="1000"/>
          <ac:graphicFrameMkLst>
            <pc:docMk/>
            <pc:sldMk cId="1592133991" sldId="444"/>
            <ac:graphicFrameMk id="31" creationId="{F145A4CF-6F8B-A217-207F-69AA63D0EDAA}"/>
          </ac:graphicFrameMkLst>
        </pc:graphicFrameChg>
        <pc:graphicFrameChg chg="add del mod">
          <ac:chgData name="Huy Pham" userId="918db3a1909f15e0" providerId="LiveId" clId="{03497528-0EE4-4D17-8645-95BD1B1DEF06}" dt="2024-03-27T03:17:57.511" v="1006"/>
          <ac:graphicFrameMkLst>
            <pc:docMk/>
            <pc:sldMk cId="1592133991" sldId="444"/>
            <ac:graphicFrameMk id="34" creationId="{99CBB01A-DE37-643E-B392-F9C73455DA65}"/>
          </ac:graphicFrameMkLst>
        </pc:graphicFrameChg>
        <pc:graphicFrameChg chg="add del mod">
          <ac:chgData name="Huy Pham" userId="918db3a1909f15e0" providerId="LiveId" clId="{03497528-0EE4-4D17-8645-95BD1B1DEF06}" dt="2024-03-27T03:18:05.635" v="1012"/>
          <ac:graphicFrameMkLst>
            <pc:docMk/>
            <pc:sldMk cId="1592133991" sldId="444"/>
            <ac:graphicFrameMk id="39" creationId="{390F3AF1-0A42-56E2-648A-EBBAC56642AD}"/>
          </ac:graphicFrameMkLst>
        </pc:graphicFrameChg>
        <pc:cxnChg chg="del">
          <ac:chgData name="Huy Pham" userId="918db3a1909f15e0" providerId="LiveId" clId="{03497528-0EE4-4D17-8645-95BD1B1DEF06}" dt="2024-03-27T03:16:41.597" v="980" actId="478"/>
          <ac:cxnSpMkLst>
            <pc:docMk/>
            <pc:sldMk cId="1592133991" sldId="444"/>
            <ac:cxnSpMk id="19" creationId="{98713048-4E1D-A4F8-BBEA-B53B4DFDD35B}"/>
          </ac:cxnSpMkLst>
        </pc:cxnChg>
        <pc:cxnChg chg="del">
          <ac:chgData name="Huy Pham" userId="918db3a1909f15e0" providerId="LiveId" clId="{03497528-0EE4-4D17-8645-95BD1B1DEF06}" dt="2024-03-27T03:16:41.597" v="980" actId="478"/>
          <ac:cxnSpMkLst>
            <pc:docMk/>
            <pc:sldMk cId="1592133991" sldId="444"/>
            <ac:cxnSpMk id="21" creationId="{981553A5-B9A7-FF21-C4CB-CAF88B57FEF7}"/>
          </ac:cxnSpMkLst>
        </pc:cxnChg>
        <pc:cxnChg chg="del">
          <ac:chgData name="Huy Pham" userId="918db3a1909f15e0" providerId="LiveId" clId="{03497528-0EE4-4D17-8645-95BD1B1DEF06}" dt="2024-03-27T03:16:41.597" v="980" actId="478"/>
          <ac:cxnSpMkLst>
            <pc:docMk/>
            <pc:sldMk cId="1592133991" sldId="444"/>
            <ac:cxnSpMk id="35" creationId="{D5C1F6AE-358C-DE82-EE83-A0B892B48978}"/>
          </ac:cxnSpMkLst>
        </pc:cxnChg>
        <pc:cxnChg chg="del">
          <ac:chgData name="Huy Pham" userId="918db3a1909f15e0" providerId="LiveId" clId="{03497528-0EE4-4D17-8645-95BD1B1DEF06}" dt="2024-03-27T03:16:41.597" v="980" actId="478"/>
          <ac:cxnSpMkLst>
            <pc:docMk/>
            <pc:sldMk cId="1592133991" sldId="444"/>
            <ac:cxnSpMk id="38" creationId="{FA75AB38-10C4-5AA7-183E-CAE36FA8EFC5}"/>
          </ac:cxnSpMkLst>
        </pc:cxnChg>
        <pc:cxnChg chg="del">
          <ac:chgData name="Huy Pham" userId="918db3a1909f15e0" providerId="LiveId" clId="{03497528-0EE4-4D17-8645-95BD1B1DEF06}" dt="2024-03-27T03:16:41.597" v="980" actId="478"/>
          <ac:cxnSpMkLst>
            <pc:docMk/>
            <pc:sldMk cId="1592133991" sldId="444"/>
            <ac:cxnSpMk id="55" creationId="{383A34CE-A058-092D-08DF-D6ED9ED13C66}"/>
          </ac:cxnSpMkLst>
        </pc:cxnChg>
      </pc:sldChg>
      <pc:sldChg chg="addSp delSp modSp add mod">
        <pc:chgData name="Huy Pham" userId="918db3a1909f15e0" providerId="LiveId" clId="{03497528-0EE4-4D17-8645-95BD1B1DEF06}" dt="2024-03-27T03:44:32.317" v="1463" actId="478"/>
        <pc:sldMkLst>
          <pc:docMk/>
          <pc:sldMk cId="120631342" sldId="445"/>
        </pc:sldMkLst>
        <pc:spChg chg="mod">
          <ac:chgData name="Huy Pham" userId="918db3a1909f15e0" providerId="LiveId" clId="{03497528-0EE4-4D17-8645-95BD1B1DEF06}" dt="2024-03-27T03:28:11.184" v="1189" actId="1076"/>
          <ac:spMkLst>
            <pc:docMk/>
            <pc:sldMk cId="120631342" sldId="445"/>
            <ac:spMk id="20" creationId="{A06BA14A-8D8C-664A-A722-7DAD205B5E1D}"/>
          </ac:spMkLst>
        </pc:spChg>
        <pc:spChg chg="add mod">
          <ac:chgData name="Huy Pham" userId="918db3a1909f15e0" providerId="LiveId" clId="{03497528-0EE4-4D17-8645-95BD1B1DEF06}" dt="2024-03-27T03:28:11.184" v="1189" actId="1076"/>
          <ac:spMkLst>
            <pc:docMk/>
            <pc:sldMk cId="120631342" sldId="445"/>
            <ac:spMk id="22" creationId="{18624EB8-AB3C-2FF5-5F03-F0D4A37F7F26}"/>
          </ac:spMkLst>
        </pc:spChg>
        <pc:spChg chg="add mod">
          <ac:chgData name="Huy Pham" userId="918db3a1909f15e0" providerId="LiveId" clId="{03497528-0EE4-4D17-8645-95BD1B1DEF06}" dt="2024-03-27T03:28:33.829" v="1193" actId="1076"/>
          <ac:spMkLst>
            <pc:docMk/>
            <pc:sldMk cId="120631342" sldId="445"/>
            <ac:spMk id="25" creationId="{789433F3-175B-474C-189B-FE3F9C4086BA}"/>
          </ac:spMkLst>
        </pc:spChg>
        <pc:spChg chg="mod">
          <ac:chgData name="Huy Pham" userId="918db3a1909f15e0" providerId="LiveId" clId="{03497528-0EE4-4D17-8645-95BD1B1DEF06}" dt="2024-03-27T03:28:25.964" v="1192" actId="1076"/>
          <ac:spMkLst>
            <pc:docMk/>
            <pc:sldMk cId="120631342" sldId="445"/>
            <ac:spMk id="26" creationId="{66E545A0-972F-F87B-C655-6EDE5F655431}"/>
          </ac:spMkLst>
        </pc:spChg>
        <pc:spChg chg="del">
          <ac:chgData name="Huy Pham" userId="918db3a1909f15e0" providerId="LiveId" clId="{03497528-0EE4-4D17-8645-95BD1B1DEF06}" dt="2024-03-27T03:20:47.407" v="1064" actId="478"/>
          <ac:spMkLst>
            <pc:docMk/>
            <pc:sldMk cId="120631342" sldId="445"/>
            <ac:spMk id="29" creationId="{2471146D-201A-488C-F2AA-01C3BF4F01BA}"/>
          </ac:spMkLst>
        </pc:spChg>
        <pc:spChg chg="add mod">
          <ac:chgData name="Huy Pham" userId="918db3a1909f15e0" providerId="LiveId" clId="{03497528-0EE4-4D17-8645-95BD1B1DEF06}" dt="2024-03-27T03:30:08.982" v="1210" actId="1035"/>
          <ac:spMkLst>
            <pc:docMk/>
            <pc:sldMk cId="120631342" sldId="445"/>
            <ac:spMk id="30" creationId="{5BF9B7A8-F3E9-2A43-DA78-D103A6FF0102}"/>
          </ac:spMkLst>
        </pc:spChg>
        <pc:spChg chg="del">
          <ac:chgData name="Huy Pham" userId="918db3a1909f15e0" providerId="LiveId" clId="{03497528-0EE4-4D17-8645-95BD1B1DEF06}" dt="2024-03-27T03:20:44.883" v="1063" actId="478"/>
          <ac:spMkLst>
            <pc:docMk/>
            <pc:sldMk cId="120631342" sldId="445"/>
            <ac:spMk id="33" creationId="{D1155645-1994-7AE2-38E3-3D294743706B}"/>
          </ac:spMkLst>
        </pc:spChg>
        <pc:spChg chg="add mod">
          <ac:chgData name="Huy Pham" userId="918db3a1909f15e0" providerId="LiveId" clId="{03497528-0EE4-4D17-8645-95BD1B1DEF06}" dt="2024-03-27T03:30:17.086" v="1224" actId="1035"/>
          <ac:spMkLst>
            <pc:docMk/>
            <pc:sldMk cId="120631342" sldId="445"/>
            <ac:spMk id="34" creationId="{72D462E7-EC4E-D014-3A30-02003B9DE83F}"/>
          </ac:spMkLst>
        </pc:spChg>
        <pc:spChg chg="add mod">
          <ac:chgData name="Huy Pham" userId="918db3a1909f15e0" providerId="LiveId" clId="{03497528-0EE4-4D17-8645-95BD1B1DEF06}" dt="2024-03-27T03:28:33.829" v="1193" actId="1076"/>
          <ac:spMkLst>
            <pc:docMk/>
            <pc:sldMk cId="120631342" sldId="445"/>
            <ac:spMk id="35" creationId="{452155C0-A57C-37AE-C907-01D745F3F8B5}"/>
          </ac:spMkLst>
        </pc:spChg>
        <pc:spChg chg="add mod">
          <ac:chgData name="Huy Pham" userId="918db3a1909f15e0" providerId="LiveId" clId="{03497528-0EE4-4D17-8645-95BD1B1DEF06}" dt="2024-03-27T03:29:58.411" v="1203" actId="1076"/>
          <ac:spMkLst>
            <pc:docMk/>
            <pc:sldMk cId="120631342" sldId="445"/>
            <ac:spMk id="36" creationId="{B94C2761-0F28-12EE-FB67-1999EE121CCB}"/>
          </ac:spMkLst>
        </pc:spChg>
        <pc:spChg chg="del">
          <ac:chgData name="Huy Pham" userId="918db3a1909f15e0" providerId="LiveId" clId="{03497528-0EE4-4D17-8645-95BD1B1DEF06}" dt="2024-03-27T03:20:44.883" v="1063" actId="478"/>
          <ac:spMkLst>
            <pc:docMk/>
            <pc:sldMk cId="120631342" sldId="445"/>
            <ac:spMk id="37" creationId="{1868C298-1734-250D-D125-994DCEE8B437}"/>
          </ac:spMkLst>
        </pc:spChg>
        <pc:spChg chg="add mod">
          <ac:chgData name="Huy Pham" userId="918db3a1909f15e0" providerId="LiveId" clId="{03497528-0EE4-4D17-8645-95BD1B1DEF06}" dt="2024-03-27T03:29:58.411" v="1203" actId="1076"/>
          <ac:spMkLst>
            <pc:docMk/>
            <pc:sldMk cId="120631342" sldId="445"/>
            <ac:spMk id="38" creationId="{DCEB8325-9E14-AED9-E0BD-9B03A9349E3F}"/>
          </ac:spMkLst>
        </pc:spChg>
        <pc:spChg chg="add mod">
          <ac:chgData name="Huy Pham" userId="918db3a1909f15e0" providerId="LiveId" clId="{03497528-0EE4-4D17-8645-95BD1B1DEF06}" dt="2024-03-27T03:29:58.411" v="1203" actId="1076"/>
          <ac:spMkLst>
            <pc:docMk/>
            <pc:sldMk cId="120631342" sldId="445"/>
            <ac:spMk id="39" creationId="{FF75EF4D-8F54-0BD9-8863-C2FAF0229A15}"/>
          </ac:spMkLst>
        </pc:spChg>
        <pc:spChg chg="add mod">
          <ac:chgData name="Huy Pham" userId="918db3a1909f15e0" providerId="LiveId" clId="{03497528-0EE4-4D17-8645-95BD1B1DEF06}" dt="2024-03-27T03:24:47.727" v="1152"/>
          <ac:spMkLst>
            <pc:docMk/>
            <pc:sldMk cId="120631342" sldId="445"/>
            <ac:spMk id="40" creationId="{7A0884FC-3D7D-EC50-49A0-BD73646B893C}"/>
          </ac:spMkLst>
        </pc:spChg>
        <pc:spChg chg="del">
          <ac:chgData name="Huy Pham" userId="918db3a1909f15e0" providerId="LiveId" clId="{03497528-0EE4-4D17-8645-95BD1B1DEF06}" dt="2024-03-27T03:20:44.883" v="1063" actId="478"/>
          <ac:spMkLst>
            <pc:docMk/>
            <pc:sldMk cId="120631342" sldId="445"/>
            <ac:spMk id="41" creationId="{954EA42B-72FA-6730-889C-569C8475F274}"/>
          </ac:spMkLst>
        </pc:spChg>
        <pc:spChg chg="del">
          <ac:chgData name="Huy Pham" userId="918db3a1909f15e0" providerId="LiveId" clId="{03497528-0EE4-4D17-8645-95BD1B1DEF06}" dt="2024-03-27T03:20:44.883" v="1063" actId="478"/>
          <ac:spMkLst>
            <pc:docMk/>
            <pc:sldMk cId="120631342" sldId="445"/>
            <ac:spMk id="42" creationId="{784E4298-AF8B-FB57-3579-FC019FB27FB4}"/>
          </ac:spMkLst>
        </pc:spChg>
        <pc:spChg chg="del">
          <ac:chgData name="Huy Pham" userId="918db3a1909f15e0" providerId="LiveId" clId="{03497528-0EE4-4D17-8645-95BD1B1DEF06}" dt="2024-03-27T03:20:44.883" v="1063" actId="478"/>
          <ac:spMkLst>
            <pc:docMk/>
            <pc:sldMk cId="120631342" sldId="445"/>
            <ac:spMk id="43" creationId="{E5F409FB-F696-E043-0BDC-BFC999B8870E}"/>
          </ac:spMkLst>
        </pc:spChg>
        <pc:spChg chg="del">
          <ac:chgData name="Huy Pham" userId="918db3a1909f15e0" providerId="LiveId" clId="{03497528-0EE4-4D17-8645-95BD1B1DEF06}" dt="2024-03-27T03:20:44.883" v="1063" actId="478"/>
          <ac:spMkLst>
            <pc:docMk/>
            <pc:sldMk cId="120631342" sldId="445"/>
            <ac:spMk id="44" creationId="{F8E257A5-A9C5-0099-5208-56F9A5677A13}"/>
          </ac:spMkLst>
        </pc:spChg>
        <pc:spChg chg="add mod">
          <ac:chgData name="Huy Pham" userId="918db3a1909f15e0" providerId="LiveId" clId="{03497528-0EE4-4D17-8645-95BD1B1DEF06}" dt="2024-03-27T03:30:08.982" v="1210" actId="1035"/>
          <ac:spMkLst>
            <pc:docMk/>
            <pc:sldMk cId="120631342" sldId="445"/>
            <ac:spMk id="45" creationId="{007B75FB-795A-631A-593D-547B30EEB08B}"/>
          </ac:spMkLst>
        </pc:spChg>
        <pc:spChg chg="add mod">
          <ac:chgData name="Huy Pham" userId="918db3a1909f15e0" providerId="LiveId" clId="{03497528-0EE4-4D17-8645-95BD1B1DEF06}" dt="2024-03-27T03:30:08.982" v="1210" actId="1035"/>
          <ac:spMkLst>
            <pc:docMk/>
            <pc:sldMk cId="120631342" sldId="445"/>
            <ac:spMk id="46" creationId="{AACB8D64-598C-6614-BC15-58F3EAF1BB81}"/>
          </ac:spMkLst>
        </pc:spChg>
        <pc:spChg chg="add mod">
          <ac:chgData name="Huy Pham" userId="918db3a1909f15e0" providerId="LiveId" clId="{03497528-0EE4-4D17-8645-95BD1B1DEF06}" dt="2024-03-27T03:30:13.504" v="1217" actId="1035"/>
          <ac:spMkLst>
            <pc:docMk/>
            <pc:sldMk cId="120631342" sldId="445"/>
            <ac:spMk id="47" creationId="{47CEF6E5-3A1D-3910-4ADA-C48063688FFD}"/>
          </ac:spMkLst>
        </pc:spChg>
        <pc:spChg chg="add mod">
          <ac:chgData name="Huy Pham" userId="918db3a1909f15e0" providerId="LiveId" clId="{03497528-0EE4-4D17-8645-95BD1B1DEF06}" dt="2024-03-27T03:30:13.504" v="1217" actId="1035"/>
          <ac:spMkLst>
            <pc:docMk/>
            <pc:sldMk cId="120631342" sldId="445"/>
            <ac:spMk id="48" creationId="{383E3BC2-A9F3-E527-30FA-B8D8A8EAF4E7}"/>
          </ac:spMkLst>
        </pc:spChg>
        <pc:spChg chg="add mod">
          <ac:chgData name="Huy Pham" userId="918db3a1909f15e0" providerId="LiveId" clId="{03497528-0EE4-4D17-8645-95BD1B1DEF06}" dt="2024-03-27T03:43:37.319" v="1462" actId="114"/>
          <ac:spMkLst>
            <pc:docMk/>
            <pc:sldMk cId="120631342" sldId="445"/>
            <ac:spMk id="52" creationId="{750AEA70-DEAD-8FCC-6DD1-1E61FBDB3E62}"/>
          </ac:spMkLst>
        </pc:spChg>
        <pc:spChg chg="add del">
          <ac:chgData name="Huy Pham" userId="918db3a1909f15e0" providerId="LiveId" clId="{03497528-0EE4-4D17-8645-95BD1B1DEF06}" dt="2024-03-27T03:33:04.688" v="1246" actId="478"/>
          <ac:spMkLst>
            <pc:docMk/>
            <pc:sldMk cId="120631342" sldId="445"/>
            <ac:spMk id="53" creationId="{55C36AED-9A45-D3C8-AB4C-1BA2FD062A10}"/>
          </ac:spMkLst>
        </pc:spChg>
        <pc:spChg chg="add mod">
          <ac:chgData name="Huy Pham" userId="918db3a1909f15e0" providerId="LiveId" clId="{03497528-0EE4-4D17-8645-95BD1B1DEF06}" dt="2024-03-27T03:37:12.682" v="1365" actId="1038"/>
          <ac:spMkLst>
            <pc:docMk/>
            <pc:sldMk cId="120631342" sldId="445"/>
            <ac:spMk id="54" creationId="{E52B2555-ECCA-FD5A-8A71-136BEA2AFE04}"/>
          </ac:spMkLst>
        </pc:spChg>
        <pc:spChg chg="add mod">
          <ac:chgData name="Huy Pham" userId="918db3a1909f15e0" providerId="LiveId" clId="{03497528-0EE4-4D17-8645-95BD1B1DEF06}" dt="2024-03-27T03:37:39.066" v="1373" actId="1037"/>
          <ac:spMkLst>
            <pc:docMk/>
            <pc:sldMk cId="120631342" sldId="445"/>
            <ac:spMk id="55" creationId="{A6B8AE26-AB14-9F99-E56D-F69D98940460}"/>
          </ac:spMkLst>
        </pc:spChg>
        <pc:spChg chg="add mod">
          <ac:chgData name="Huy Pham" userId="918db3a1909f15e0" providerId="LiveId" clId="{03497528-0EE4-4D17-8645-95BD1B1DEF06}" dt="2024-03-27T03:43:12.491" v="1455" actId="1076"/>
          <ac:spMkLst>
            <pc:docMk/>
            <pc:sldMk cId="120631342" sldId="445"/>
            <ac:spMk id="56" creationId="{C3F0FB77-D527-81ED-E43D-CCA9DBAE7452}"/>
          </ac:spMkLst>
        </pc:spChg>
        <pc:spChg chg="add mod">
          <ac:chgData name="Huy Pham" userId="918db3a1909f15e0" providerId="LiveId" clId="{03497528-0EE4-4D17-8645-95BD1B1DEF06}" dt="2024-03-27T03:36:58.189" v="1361" actId="1036"/>
          <ac:spMkLst>
            <pc:docMk/>
            <pc:sldMk cId="120631342" sldId="445"/>
            <ac:spMk id="59" creationId="{4844041A-957B-9029-CC17-4E96091C7356}"/>
          </ac:spMkLst>
        </pc:spChg>
        <pc:spChg chg="add del mod">
          <ac:chgData name="Huy Pham" userId="918db3a1909f15e0" providerId="LiveId" clId="{03497528-0EE4-4D17-8645-95BD1B1DEF06}" dt="2024-03-27T03:44:32.317" v="1463" actId="478"/>
          <ac:spMkLst>
            <pc:docMk/>
            <pc:sldMk cId="120631342" sldId="445"/>
            <ac:spMk id="60" creationId="{D823FA17-07DC-3313-2887-16E6D789CACC}"/>
          </ac:spMkLst>
        </pc:spChg>
        <pc:spChg chg="add mod">
          <ac:chgData name="Huy Pham" userId="918db3a1909f15e0" providerId="LiveId" clId="{03497528-0EE4-4D17-8645-95BD1B1DEF06}" dt="2024-03-27T03:36:58.189" v="1361" actId="1036"/>
          <ac:spMkLst>
            <pc:docMk/>
            <pc:sldMk cId="120631342" sldId="445"/>
            <ac:spMk id="61" creationId="{CE0FDF6E-015C-FD2C-0433-B3821C55B70B}"/>
          </ac:spMkLst>
        </pc:spChg>
        <pc:spChg chg="add mod">
          <ac:chgData name="Huy Pham" userId="918db3a1909f15e0" providerId="LiveId" clId="{03497528-0EE4-4D17-8645-95BD1B1DEF06}" dt="2024-03-27T03:36:58.189" v="1361" actId="1036"/>
          <ac:spMkLst>
            <pc:docMk/>
            <pc:sldMk cId="120631342" sldId="445"/>
            <ac:spMk id="63" creationId="{625A2B3A-48C6-06CC-269D-A4D86651F876}"/>
          </ac:spMkLst>
        </pc:spChg>
        <pc:spChg chg="add mod">
          <ac:chgData name="Huy Pham" userId="918db3a1909f15e0" providerId="LiveId" clId="{03497528-0EE4-4D17-8645-95BD1B1DEF06}" dt="2024-03-27T03:40:32.645" v="1405" actId="20577"/>
          <ac:spMkLst>
            <pc:docMk/>
            <pc:sldMk cId="120631342" sldId="445"/>
            <ac:spMk id="77" creationId="{74C9CC55-9CD1-793D-0FE1-9E1DA73DBA05}"/>
          </ac:spMkLst>
        </pc:spChg>
        <pc:spChg chg="add mod">
          <ac:chgData name="Huy Pham" userId="918db3a1909f15e0" providerId="LiveId" clId="{03497528-0EE4-4D17-8645-95BD1B1DEF06}" dt="2024-03-27T03:40:51.896" v="1411" actId="1076"/>
          <ac:spMkLst>
            <pc:docMk/>
            <pc:sldMk cId="120631342" sldId="445"/>
            <ac:spMk id="78" creationId="{73CD07AB-66BA-5434-EBE7-41C99D4AE61B}"/>
          </ac:spMkLst>
        </pc:spChg>
        <pc:spChg chg="add mod">
          <ac:chgData name="Huy Pham" userId="918db3a1909f15e0" providerId="LiveId" clId="{03497528-0EE4-4D17-8645-95BD1B1DEF06}" dt="2024-03-27T03:41:01.835" v="1415" actId="1076"/>
          <ac:spMkLst>
            <pc:docMk/>
            <pc:sldMk cId="120631342" sldId="445"/>
            <ac:spMk id="79" creationId="{D3F41517-2985-2736-1132-AF70A6251CC0}"/>
          </ac:spMkLst>
        </pc:spChg>
        <pc:spChg chg="add mod">
          <ac:chgData name="Huy Pham" userId="918db3a1909f15e0" providerId="LiveId" clId="{03497528-0EE4-4D17-8645-95BD1B1DEF06}" dt="2024-03-27T03:42:02.449" v="1439" actId="14100"/>
          <ac:spMkLst>
            <pc:docMk/>
            <pc:sldMk cId="120631342" sldId="445"/>
            <ac:spMk id="80" creationId="{3B66E8BC-3F18-5D69-5E3B-C31A894E94E5}"/>
          </ac:spMkLst>
        </pc:spChg>
        <pc:spChg chg="add mod">
          <ac:chgData name="Huy Pham" userId="918db3a1909f15e0" providerId="LiveId" clId="{03497528-0EE4-4D17-8645-95BD1B1DEF06}" dt="2024-03-27T03:41:57.147" v="1437" actId="14100"/>
          <ac:spMkLst>
            <pc:docMk/>
            <pc:sldMk cId="120631342" sldId="445"/>
            <ac:spMk id="81" creationId="{48297C17-D969-593C-6EDA-BB4F4CD97A47}"/>
          </ac:spMkLst>
        </pc:spChg>
        <pc:spChg chg="add mod">
          <ac:chgData name="Huy Pham" userId="918db3a1909f15e0" providerId="LiveId" clId="{03497528-0EE4-4D17-8645-95BD1B1DEF06}" dt="2024-03-27T03:41:43.766" v="1432" actId="1037"/>
          <ac:spMkLst>
            <pc:docMk/>
            <pc:sldMk cId="120631342" sldId="445"/>
            <ac:spMk id="82" creationId="{A9713CBF-C6E7-CE9B-5513-327B362F6A72}"/>
          </ac:spMkLst>
        </pc:spChg>
        <pc:spChg chg="add mod">
          <ac:chgData name="Huy Pham" userId="918db3a1909f15e0" providerId="LiveId" clId="{03497528-0EE4-4D17-8645-95BD1B1DEF06}" dt="2024-03-27T03:41:48.625" v="1435" actId="1038"/>
          <ac:spMkLst>
            <pc:docMk/>
            <pc:sldMk cId="120631342" sldId="445"/>
            <ac:spMk id="83" creationId="{F7CE12B2-41B2-3E44-1015-BC49DA2C269D}"/>
          </ac:spMkLst>
        </pc:spChg>
        <pc:spChg chg="add mod">
          <ac:chgData name="Huy Pham" userId="918db3a1909f15e0" providerId="LiveId" clId="{03497528-0EE4-4D17-8645-95BD1B1DEF06}" dt="2024-03-27T03:42:16.184" v="1441" actId="1076"/>
          <ac:spMkLst>
            <pc:docMk/>
            <pc:sldMk cId="120631342" sldId="445"/>
            <ac:spMk id="84" creationId="{83AA21A6-763D-EB4B-B3C4-D552987489A4}"/>
          </ac:spMkLst>
        </pc:spChg>
        <pc:spChg chg="add mod">
          <ac:chgData name="Huy Pham" userId="918db3a1909f15e0" providerId="LiveId" clId="{03497528-0EE4-4D17-8645-95BD1B1DEF06}" dt="2024-03-27T03:42:19.150" v="1442" actId="1076"/>
          <ac:spMkLst>
            <pc:docMk/>
            <pc:sldMk cId="120631342" sldId="445"/>
            <ac:spMk id="85" creationId="{A90BF03B-D060-2A23-5D7A-C2D8ACC97B22}"/>
          </ac:spMkLst>
        </pc:spChg>
        <pc:graphicFrameChg chg="add del mod">
          <ac:chgData name="Huy Pham" userId="918db3a1909f15e0" providerId="LiveId" clId="{03497528-0EE4-4D17-8645-95BD1B1DEF06}" dt="2024-03-27T03:20:55.078" v="1067"/>
          <ac:graphicFrameMkLst>
            <pc:docMk/>
            <pc:sldMk cId="120631342" sldId="445"/>
            <ac:graphicFrameMk id="19" creationId="{20A84536-5CFE-DC91-3157-C4204E99E7BF}"/>
          </ac:graphicFrameMkLst>
        </pc:graphicFrameChg>
        <pc:graphicFrameChg chg="add del mod">
          <ac:chgData name="Huy Pham" userId="918db3a1909f15e0" providerId="LiveId" clId="{03497528-0EE4-4D17-8645-95BD1B1DEF06}" dt="2024-03-27T03:21:48.710" v="1089"/>
          <ac:graphicFrameMkLst>
            <pc:docMk/>
            <pc:sldMk cId="120631342" sldId="445"/>
            <ac:graphicFrameMk id="23" creationId="{B8BDD200-87B0-4D78-54AB-1A677E4C73D9}"/>
          </ac:graphicFrameMkLst>
        </pc:graphicFrameChg>
        <pc:graphicFrameChg chg="add del mod">
          <ac:chgData name="Huy Pham" userId="918db3a1909f15e0" providerId="LiveId" clId="{03497528-0EE4-4D17-8645-95BD1B1DEF06}" dt="2024-03-27T03:22:05.946" v="1094"/>
          <ac:graphicFrameMkLst>
            <pc:docMk/>
            <pc:sldMk cId="120631342" sldId="445"/>
            <ac:graphicFrameMk id="27" creationId="{288F965A-247A-912D-9A0E-EEA24CD7190F}"/>
          </ac:graphicFrameMkLst>
        </pc:graphicFrameChg>
        <pc:graphicFrameChg chg="add del mod">
          <ac:chgData name="Huy Pham" userId="918db3a1909f15e0" providerId="LiveId" clId="{03497528-0EE4-4D17-8645-95BD1B1DEF06}" dt="2024-03-27T03:22:17.699" v="1100"/>
          <ac:graphicFrameMkLst>
            <pc:docMk/>
            <pc:sldMk cId="120631342" sldId="445"/>
            <ac:graphicFrameMk id="31" creationId="{3363F858-5DBB-77E4-0C71-A8A8A632CFE4}"/>
          </ac:graphicFrameMkLst>
        </pc:graphicFrameChg>
        <pc:graphicFrameChg chg="add del mod">
          <ac:chgData name="Huy Pham" userId="918db3a1909f15e0" providerId="LiveId" clId="{03497528-0EE4-4D17-8645-95BD1B1DEF06}" dt="2024-03-27T03:31:28.064" v="1233"/>
          <ac:graphicFrameMkLst>
            <pc:docMk/>
            <pc:sldMk cId="120631342" sldId="445"/>
            <ac:graphicFrameMk id="50" creationId="{1012E5A7-3860-5015-F6B3-3FDA994E77E7}"/>
          </ac:graphicFrameMkLst>
        </pc:graphicFrameChg>
        <pc:picChg chg="add del mod">
          <ac:chgData name="Huy Pham" userId="918db3a1909f15e0" providerId="LiveId" clId="{03497528-0EE4-4D17-8645-95BD1B1DEF06}" dt="2024-03-27T03:42:32.728" v="1447" actId="478"/>
          <ac:picMkLst>
            <pc:docMk/>
            <pc:sldMk cId="120631342" sldId="445"/>
            <ac:picMk id="49" creationId="{D4025791-8A26-A751-D35B-96BC0E179053}"/>
          </ac:picMkLst>
        </pc:picChg>
        <pc:cxnChg chg="add mod">
          <ac:chgData name="Huy Pham" userId="918db3a1909f15e0" providerId="LiveId" clId="{03497528-0EE4-4D17-8645-95BD1B1DEF06}" dt="2024-03-27T03:36:25.623" v="1323" actId="14100"/>
          <ac:cxnSpMkLst>
            <pc:docMk/>
            <pc:sldMk cId="120631342" sldId="445"/>
            <ac:cxnSpMk id="57" creationId="{27CEEA81-C044-B5A0-A56F-885ABEA591B4}"/>
          </ac:cxnSpMkLst>
        </pc:cxnChg>
        <pc:cxnChg chg="add mod">
          <ac:chgData name="Huy Pham" userId="918db3a1909f15e0" providerId="LiveId" clId="{03497528-0EE4-4D17-8645-95BD1B1DEF06}" dt="2024-03-27T03:39:51.432" v="1392" actId="1035"/>
          <ac:cxnSpMkLst>
            <pc:docMk/>
            <pc:sldMk cId="120631342" sldId="445"/>
            <ac:cxnSpMk id="58" creationId="{E3F31310-FFD7-4FE2-6353-DE1D3B4BFF15}"/>
          </ac:cxnSpMkLst>
        </pc:cxnChg>
        <pc:cxnChg chg="add mod">
          <ac:chgData name="Huy Pham" userId="918db3a1909f15e0" providerId="LiveId" clId="{03497528-0EE4-4D17-8645-95BD1B1DEF06}" dt="2024-03-27T03:42:42.812" v="1448" actId="208"/>
          <ac:cxnSpMkLst>
            <pc:docMk/>
            <pc:sldMk cId="120631342" sldId="445"/>
            <ac:cxnSpMk id="62" creationId="{0E96BB40-B48F-305F-B1FE-F9DB7B5424D7}"/>
          </ac:cxnSpMkLst>
        </pc:cxnChg>
        <pc:cxnChg chg="add mod">
          <ac:chgData name="Huy Pham" userId="918db3a1909f15e0" providerId="LiveId" clId="{03497528-0EE4-4D17-8645-95BD1B1DEF06}" dt="2024-03-27T03:42:42.812" v="1448" actId="208"/>
          <ac:cxnSpMkLst>
            <pc:docMk/>
            <pc:sldMk cId="120631342" sldId="445"/>
            <ac:cxnSpMk id="67" creationId="{E1793365-7F7D-2597-9C73-E859DF3D7DB4}"/>
          </ac:cxnSpMkLst>
        </pc:cxnChg>
        <pc:cxnChg chg="add mod">
          <ac:chgData name="Huy Pham" userId="918db3a1909f15e0" providerId="LiveId" clId="{03497528-0EE4-4D17-8645-95BD1B1DEF06}" dt="2024-03-27T03:39:04.805" v="1377" actId="1076"/>
          <ac:cxnSpMkLst>
            <pc:docMk/>
            <pc:sldMk cId="120631342" sldId="445"/>
            <ac:cxnSpMk id="68" creationId="{08C8DA01-4B1F-0CF4-1E04-D024402EB42C}"/>
          </ac:cxnSpMkLst>
        </pc:cxnChg>
        <pc:cxnChg chg="add mod">
          <ac:chgData name="Huy Pham" userId="918db3a1909f15e0" providerId="LiveId" clId="{03497528-0EE4-4D17-8645-95BD1B1DEF06}" dt="2024-03-27T03:39:16.426" v="1382" actId="1037"/>
          <ac:cxnSpMkLst>
            <pc:docMk/>
            <pc:sldMk cId="120631342" sldId="445"/>
            <ac:cxnSpMk id="70" creationId="{E6ABBA4E-4B5A-4AB6-AA12-6F3471542EC6}"/>
          </ac:cxnSpMkLst>
        </pc:cxnChg>
        <pc:cxnChg chg="add mod">
          <ac:chgData name="Huy Pham" userId="918db3a1909f15e0" providerId="LiveId" clId="{03497528-0EE4-4D17-8645-95BD1B1DEF06}" dt="2024-03-27T03:39:45.571" v="1389" actId="1038"/>
          <ac:cxnSpMkLst>
            <pc:docMk/>
            <pc:sldMk cId="120631342" sldId="445"/>
            <ac:cxnSpMk id="71" creationId="{824770C0-C242-A1D6-85BF-7559584DD1A4}"/>
          </ac:cxnSpMkLst>
        </pc:cxnChg>
        <pc:cxnChg chg="add mod">
          <ac:chgData name="Huy Pham" userId="918db3a1909f15e0" providerId="LiveId" clId="{03497528-0EE4-4D17-8645-95BD1B1DEF06}" dt="2024-03-27T03:39:56.279" v="1394" actId="1035"/>
          <ac:cxnSpMkLst>
            <pc:docMk/>
            <pc:sldMk cId="120631342" sldId="445"/>
            <ac:cxnSpMk id="74" creationId="{94FD9A0F-30D0-BECC-5611-3D7021E7AF94}"/>
          </ac:cxnSpMkLst>
        </pc:cxnChg>
        <pc:cxnChg chg="add mod">
          <ac:chgData name="Huy Pham" userId="918db3a1909f15e0" providerId="LiveId" clId="{03497528-0EE4-4D17-8645-95BD1B1DEF06}" dt="2024-03-27T03:40:09.272" v="1398" actId="1037"/>
          <ac:cxnSpMkLst>
            <pc:docMk/>
            <pc:sldMk cId="120631342" sldId="445"/>
            <ac:cxnSpMk id="75" creationId="{2CCBDCA3-02CA-135E-FA0F-22CFB4FFA601}"/>
          </ac:cxnSpMkLst>
        </pc:cxnChg>
        <pc:cxnChg chg="add mod">
          <ac:chgData name="Huy Pham" userId="918db3a1909f15e0" providerId="LiveId" clId="{03497528-0EE4-4D17-8645-95BD1B1DEF06}" dt="2024-03-27T03:40:19.394" v="1401" actId="1035"/>
          <ac:cxnSpMkLst>
            <pc:docMk/>
            <pc:sldMk cId="120631342" sldId="445"/>
            <ac:cxnSpMk id="76" creationId="{F0069ECD-7D3A-BA18-B570-F3E827A167DC}"/>
          </ac:cxnSpMkLst>
        </pc:cxnChg>
        <pc:cxnChg chg="add mod">
          <ac:chgData name="Huy Pham" userId="918db3a1909f15e0" providerId="LiveId" clId="{03497528-0EE4-4D17-8645-95BD1B1DEF06}" dt="2024-03-27T03:43:09.778" v="1454" actId="14100"/>
          <ac:cxnSpMkLst>
            <pc:docMk/>
            <pc:sldMk cId="120631342" sldId="445"/>
            <ac:cxnSpMk id="86" creationId="{0B4AAAFA-D28B-2B4E-9693-48418828EAFB}"/>
          </ac:cxnSpMkLst>
        </pc:cxnChg>
        <pc:cxnChg chg="add mod">
          <ac:chgData name="Huy Pham" userId="918db3a1909f15e0" providerId="LiveId" clId="{03497528-0EE4-4D17-8645-95BD1B1DEF06}" dt="2024-03-27T03:43:27.812" v="1460" actId="14100"/>
          <ac:cxnSpMkLst>
            <pc:docMk/>
            <pc:sldMk cId="120631342" sldId="445"/>
            <ac:cxnSpMk id="90" creationId="{A8898306-9932-D584-88AB-9CDF4C62FBC9}"/>
          </ac:cxnSpMkLst>
        </pc:cxnChg>
      </pc:sldChg>
      <pc:sldChg chg="addSp delSp modSp add mod">
        <pc:chgData name="Huy Pham" userId="918db3a1909f15e0" providerId="LiveId" clId="{03497528-0EE4-4D17-8645-95BD1B1DEF06}" dt="2024-03-27T03:49:04.142" v="1507" actId="20577"/>
        <pc:sldMkLst>
          <pc:docMk/>
          <pc:sldMk cId="1543911985" sldId="446"/>
        </pc:sldMkLst>
        <pc:spChg chg="mod">
          <ac:chgData name="Huy Pham" userId="918db3a1909f15e0" providerId="LiveId" clId="{03497528-0EE4-4D17-8645-95BD1B1DEF06}" dt="2024-03-27T03:46:31.347" v="1481" actId="14100"/>
          <ac:spMkLst>
            <pc:docMk/>
            <pc:sldMk cId="1543911985" sldId="446"/>
            <ac:spMk id="20" creationId="{A06BA14A-8D8C-664A-A722-7DAD205B5E1D}"/>
          </ac:spMkLst>
        </pc:spChg>
        <pc:spChg chg="add mod">
          <ac:chgData name="Huy Pham" userId="918db3a1909f15e0" providerId="LiveId" clId="{03497528-0EE4-4D17-8645-95BD1B1DEF06}" dt="2024-03-27T03:46:21.485" v="1480" actId="207"/>
          <ac:spMkLst>
            <pc:docMk/>
            <pc:sldMk cId="1543911985" sldId="446"/>
            <ac:spMk id="22" creationId="{99BDED32-EED0-7677-1F2E-F2CB4E46EE21}"/>
          </ac:spMkLst>
        </pc:spChg>
        <pc:spChg chg="del">
          <ac:chgData name="Huy Pham" userId="918db3a1909f15e0" providerId="LiveId" clId="{03497528-0EE4-4D17-8645-95BD1B1DEF06}" dt="2024-03-27T03:45:44.112" v="1465" actId="478"/>
          <ac:spMkLst>
            <pc:docMk/>
            <pc:sldMk cId="1543911985" sldId="446"/>
            <ac:spMk id="29" creationId="{2471146D-201A-488C-F2AA-01C3BF4F01BA}"/>
          </ac:spMkLst>
        </pc:spChg>
        <pc:spChg chg="add del">
          <ac:chgData name="Huy Pham" userId="918db3a1909f15e0" providerId="LiveId" clId="{03497528-0EE4-4D17-8645-95BD1B1DEF06}" dt="2024-03-27T03:46:48.210" v="1483" actId="478"/>
          <ac:spMkLst>
            <pc:docMk/>
            <pc:sldMk cId="1543911985" sldId="446"/>
            <ac:spMk id="33" creationId="{D1155645-1994-7AE2-38E3-3D294743706B}"/>
          </ac:spMkLst>
        </pc:spChg>
        <pc:spChg chg="add del mod">
          <ac:chgData name="Huy Pham" userId="918db3a1909f15e0" providerId="LiveId" clId="{03497528-0EE4-4D17-8645-95BD1B1DEF06}" dt="2024-03-27T03:48:44.077" v="1505" actId="14100"/>
          <ac:spMkLst>
            <pc:docMk/>
            <pc:sldMk cId="1543911985" sldId="446"/>
            <ac:spMk id="37" creationId="{1868C298-1734-250D-D125-994DCEE8B437}"/>
          </ac:spMkLst>
        </pc:spChg>
        <pc:spChg chg="add del mod">
          <ac:chgData name="Huy Pham" userId="918db3a1909f15e0" providerId="LiveId" clId="{03497528-0EE4-4D17-8645-95BD1B1DEF06}" dt="2024-03-27T03:49:04.142" v="1507" actId="20577"/>
          <ac:spMkLst>
            <pc:docMk/>
            <pc:sldMk cId="1543911985" sldId="446"/>
            <ac:spMk id="41" creationId="{954EA42B-72FA-6730-889C-569C8475F274}"/>
          </ac:spMkLst>
        </pc:spChg>
        <pc:spChg chg="add del mod">
          <ac:chgData name="Huy Pham" userId="918db3a1909f15e0" providerId="LiveId" clId="{03497528-0EE4-4D17-8645-95BD1B1DEF06}" dt="2024-03-27T03:47:49.390" v="1491" actId="20577"/>
          <ac:spMkLst>
            <pc:docMk/>
            <pc:sldMk cId="1543911985" sldId="446"/>
            <ac:spMk id="42" creationId="{784E4298-AF8B-FB57-3579-FC019FB27FB4}"/>
          </ac:spMkLst>
        </pc:spChg>
        <pc:spChg chg="add del mod">
          <ac:chgData name="Huy Pham" userId="918db3a1909f15e0" providerId="LiveId" clId="{03497528-0EE4-4D17-8645-95BD1B1DEF06}" dt="2024-03-27T03:48:19.353" v="1500" actId="20577"/>
          <ac:spMkLst>
            <pc:docMk/>
            <pc:sldMk cId="1543911985" sldId="446"/>
            <ac:spMk id="43" creationId="{E5F409FB-F696-E043-0BDC-BFC999B8870E}"/>
          </ac:spMkLst>
        </pc:spChg>
        <pc:spChg chg="add del mod">
          <ac:chgData name="Huy Pham" userId="918db3a1909f15e0" providerId="LiveId" clId="{03497528-0EE4-4D17-8645-95BD1B1DEF06}" dt="2024-03-27T03:48:23.289" v="1502" actId="20577"/>
          <ac:spMkLst>
            <pc:docMk/>
            <pc:sldMk cId="1543911985" sldId="446"/>
            <ac:spMk id="44" creationId="{F8E257A5-A9C5-0099-5208-56F9A5677A13}"/>
          </ac:spMkLst>
        </pc:spChg>
        <pc:graphicFrameChg chg="add del mod">
          <ac:chgData name="Huy Pham" userId="918db3a1909f15e0" providerId="LiveId" clId="{03497528-0EE4-4D17-8645-95BD1B1DEF06}" dt="2024-03-27T03:45:46.296" v="1468"/>
          <ac:graphicFrameMkLst>
            <pc:docMk/>
            <pc:sldMk cId="1543911985" sldId="446"/>
            <ac:graphicFrameMk id="19" creationId="{0C5ED323-41D6-2786-AD29-1396B63B7FD3}"/>
          </ac:graphicFrameMkLst>
        </pc:graphicFrameChg>
      </pc:sldChg>
      <pc:sldChg chg="addSp delSp modSp add mod">
        <pc:chgData name="Huy Pham" userId="918db3a1909f15e0" providerId="LiveId" clId="{03497528-0EE4-4D17-8645-95BD1B1DEF06}" dt="2024-03-27T04:00:32.565" v="1554" actId="1076"/>
        <pc:sldMkLst>
          <pc:docMk/>
          <pc:sldMk cId="3556817099" sldId="447"/>
        </pc:sldMkLst>
        <pc:spChg chg="mod">
          <ac:chgData name="Huy Pham" userId="918db3a1909f15e0" providerId="LiveId" clId="{03497528-0EE4-4D17-8645-95BD1B1DEF06}" dt="2024-03-27T03:59:26.388" v="1545" actId="14100"/>
          <ac:spMkLst>
            <pc:docMk/>
            <pc:sldMk cId="3556817099" sldId="447"/>
            <ac:spMk id="20" creationId="{A06BA14A-8D8C-664A-A722-7DAD205B5E1D}"/>
          </ac:spMkLst>
        </pc:spChg>
        <pc:spChg chg="del">
          <ac:chgData name="Huy Pham" userId="918db3a1909f15e0" providerId="LiveId" clId="{03497528-0EE4-4D17-8645-95BD1B1DEF06}" dt="2024-03-27T03:54:08.991" v="1509" actId="478"/>
          <ac:spMkLst>
            <pc:docMk/>
            <pc:sldMk cId="3556817099" sldId="447"/>
            <ac:spMk id="22" creationId="{99BDED32-EED0-7677-1F2E-F2CB4E46EE21}"/>
          </ac:spMkLst>
        </pc:spChg>
        <pc:spChg chg="add mod">
          <ac:chgData name="Huy Pham" userId="918db3a1909f15e0" providerId="LiveId" clId="{03497528-0EE4-4D17-8645-95BD1B1DEF06}" dt="2024-03-27T04:00:24.279" v="1553" actId="1035"/>
          <ac:spMkLst>
            <pc:docMk/>
            <pc:sldMk cId="3556817099" sldId="447"/>
            <ac:spMk id="23" creationId="{30C7D0A5-BD03-1BD1-E848-C1CB43EE0B43}"/>
          </ac:spMkLst>
        </pc:spChg>
        <pc:spChg chg="add mod">
          <ac:chgData name="Huy Pham" userId="918db3a1909f15e0" providerId="LiveId" clId="{03497528-0EE4-4D17-8645-95BD1B1DEF06}" dt="2024-03-27T04:00:21.301" v="1549" actId="1035"/>
          <ac:spMkLst>
            <pc:docMk/>
            <pc:sldMk cId="3556817099" sldId="447"/>
            <ac:spMk id="25" creationId="{B1948A6A-D750-5CF3-F982-3F65EB7D4EBB}"/>
          </ac:spMkLst>
        </pc:spChg>
        <pc:spChg chg="mod">
          <ac:chgData name="Huy Pham" userId="918db3a1909f15e0" providerId="LiveId" clId="{03497528-0EE4-4D17-8645-95BD1B1DEF06}" dt="2024-03-27T04:00:32.565" v="1554" actId="1076"/>
          <ac:spMkLst>
            <pc:docMk/>
            <pc:sldMk cId="3556817099" sldId="447"/>
            <ac:spMk id="26" creationId="{66E545A0-972F-F87B-C655-6EDE5F655431}"/>
          </ac:spMkLst>
        </pc:spChg>
        <pc:spChg chg="del">
          <ac:chgData name="Huy Pham" userId="918db3a1909f15e0" providerId="LiveId" clId="{03497528-0EE4-4D17-8645-95BD1B1DEF06}" dt="2024-03-27T03:57:54.839" v="1524" actId="478"/>
          <ac:spMkLst>
            <pc:docMk/>
            <pc:sldMk cId="3556817099" sldId="447"/>
            <ac:spMk id="33" creationId="{D1155645-1994-7AE2-38E3-3D294743706B}"/>
          </ac:spMkLst>
        </pc:spChg>
        <pc:spChg chg="del">
          <ac:chgData name="Huy Pham" userId="918db3a1909f15e0" providerId="LiveId" clId="{03497528-0EE4-4D17-8645-95BD1B1DEF06}" dt="2024-03-27T03:57:54.839" v="1524" actId="478"/>
          <ac:spMkLst>
            <pc:docMk/>
            <pc:sldMk cId="3556817099" sldId="447"/>
            <ac:spMk id="37" creationId="{1868C298-1734-250D-D125-994DCEE8B437}"/>
          </ac:spMkLst>
        </pc:spChg>
        <pc:spChg chg="del">
          <ac:chgData name="Huy Pham" userId="918db3a1909f15e0" providerId="LiveId" clId="{03497528-0EE4-4D17-8645-95BD1B1DEF06}" dt="2024-03-27T03:57:54.839" v="1524" actId="478"/>
          <ac:spMkLst>
            <pc:docMk/>
            <pc:sldMk cId="3556817099" sldId="447"/>
            <ac:spMk id="41" creationId="{954EA42B-72FA-6730-889C-569C8475F274}"/>
          </ac:spMkLst>
        </pc:spChg>
        <pc:spChg chg="del">
          <ac:chgData name="Huy Pham" userId="918db3a1909f15e0" providerId="LiveId" clId="{03497528-0EE4-4D17-8645-95BD1B1DEF06}" dt="2024-03-27T03:57:54.839" v="1524" actId="478"/>
          <ac:spMkLst>
            <pc:docMk/>
            <pc:sldMk cId="3556817099" sldId="447"/>
            <ac:spMk id="42" creationId="{784E4298-AF8B-FB57-3579-FC019FB27FB4}"/>
          </ac:spMkLst>
        </pc:spChg>
        <pc:spChg chg="del">
          <ac:chgData name="Huy Pham" userId="918db3a1909f15e0" providerId="LiveId" clId="{03497528-0EE4-4D17-8645-95BD1B1DEF06}" dt="2024-03-27T03:57:56.344" v="1525" actId="478"/>
          <ac:spMkLst>
            <pc:docMk/>
            <pc:sldMk cId="3556817099" sldId="447"/>
            <ac:spMk id="43" creationId="{E5F409FB-F696-E043-0BDC-BFC999B8870E}"/>
          </ac:spMkLst>
        </pc:spChg>
        <pc:spChg chg="del">
          <ac:chgData name="Huy Pham" userId="918db3a1909f15e0" providerId="LiveId" clId="{03497528-0EE4-4D17-8645-95BD1B1DEF06}" dt="2024-03-27T03:57:54.839" v="1524" actId="478"/>
          <ac:spMkLst>
            <pc:docMk/>
            <pc:sldMk cId="3556817099" sldId="447"/>
            <ac:spMk id="44" creationId="{F8E257A5-A9C5-0099-5208-56F9A5677A13}"/>
          </ac:spMkLst>
        </pc:spChg>
        <pc:graphicFrameChg chg="add del mod">
          <ac:chgData name="Huy Pham" userId="918db3a1909f15e0" providerId="LiveId" clId="{03497528-0EE4-4D17-8645-95BD1B1DEF06}" dt="2024-03-27T03:54:09.804" v="1512"/>
          <ac:graphicFrameMkLst>
            <pc:docMk/>
            <pc:sldMk cId="3556817099" sldId="447"/>
            <ac:graphicFrameMk id="19" creationId="{DBD110BF-35E5-61B2-4790-69CC544B00D2}"/>
          </ac:graphicFrameMkLst>
        </pc:graphicFrameChg>
      </pc:sldChg>
      <pc:sldChg chg="addSp delSp modSp add mod">
        <pc:chgData name="Huy Pham" userId="918db3a1909f15e0" providerId="LiveId" clId="{03497528-0EE4-4D17-8645-95BD1B1DEF06}" dt="2024-03-27T07:08:08.775" v="1790" actId="1076"/>
        <pc:sldMkLst>
          <pc:docMk/>
          <pc:sldMk cId="4178243935" sldId="448"/>
        </pc:sldMkLst>
        <pc:spChg chg="mod">
          <ac:chgData name="Huy Pham" userId="918db3a1909f15e0" providerId="LiveId" clId="{03497528-0EE4-4D17-8645-95BD1B1DEF06}" dt="2024-03-27T04:01:04.927" v="1571" actId="1036"/>
          <ac:spMkLst>
            <pc:docMk/>
            <pc:sldMk cId="4178243935" sldId="448"/>
            <ac:spMk id="13" creationId="{75210F64-84EB-A3C0-234B-38A4D7D9FBE3}"/>
          </ac:spMkLst>
        </pc:spChg>
        <pc:spChg chg="mod">
          <ac:chgData name="Huy Pham" userId="918db3a1909f15e0" providerId="LiveId" clId="{03497528-0EE4-4D17-8645-95BD1B1DEF06}" dt="2024-03-27T04:04:12.482" v="1610" actId="14100"/>
          <ac:spMkLst>
            <pc:docMk/>
            <pc:sldMk cId="4178243935" sldId="448"/>
            <ac:spMk id="20" creationId="{A06BA14A-8D8C-664A-A722-7DAD205B5E1D}"/>
          </ac:spMkLst>
        </pc:spChg>
        <pc:spChg chg="add mod">
          <ac:chgData name="Huy Pham" userId="918db3a1909f15e0" providerId="LiveId" clId="{03497528-0EE4-4D17-8645-95BD1B1DEF06}" dt="2024-03-27T04:04:21.054" v="1622" actId="1038"/>
          <ac:spMkLst>
            <pc:docMk/>
            <pc:sldMk cId="4178243935" sldId="448"/>
            <ac:spMk id="22" creationId="{D8E7221C-00A7-798C-B5FD-73512A3FF337}"/>
          </ac:spMkLst>
        </pc:spChg>
        <pc:spChg chg="del">
          <ac:chgData name="Huy Pham" userId="918db3a1909f15e0" providerId="LiveId" clId="{03497528-0EE4-4D17-8645-95BD1B1DEF06}" dt="2024-03-27T04:02:13.603" v="1573" actId="478"/>
          <ac:spMkLst>
            <pc:docMk/>
            <pc:sldMk cId="4178243935" sldId="448"/>
            <ac:spMk id="23" creationId="{30C7D0A5-BD03-1BD1-E848-C1CB43EE0B43}"/>
          </ac:spMkLst>
        </pc:spChg>
        <pc:spChg chg="add mod">
          <ac:chgData name="Huy Pham" userId="918db3a1909f15e0" providerId="LiveId" clId="{03497528-0EE4-4D17-8645-95BD1B1DEF06}" dt="2024-03-27T07:05:53.938" v="1750" actId="1076"/>
          <ac:spMkLst>
            <pc:docMk/>
            <pc:sldMk cId="4178243935" sldId="448"/>
            <ac:spMk id="24" creationId="{F635A5CF-8043-079F-598A-396A40B06227}"/>
          </ac:spMkLst>
        </pc:spChg>
        <pc:spChg chg="del">
          <ac:chgData name="Huy Pham" userId="918db3a1909f15e0" providerId="LiveId" clId="{03497528-0EE4-4D17-8645-95BD1B1DEF06}" dt="2024-03-27T04:02:12.314" v="1572" actId="478"/>
          <ac:spMkLst>
            <pc:docMk/>
            <pc:sldMk cId="4178243935" sldId="448"/>
            <ac:spMk id="25" creationId="{B1948A6A-D750-5CF3-F982-3F65EB7D4EBB}"/>
          </ac:spMkLst>
        </pc:spChg>
        <pc:spChg chg="mod">
          <ac:chgData name="Huy Pham" userId="918db3a1909f15e0" providerId="LiveId" clId="{03497528-0EE4-4D17-8645-95BD1B1DEF06}" dt="2024-03-27T07:08:08.775" v="1790" actId="1076"/>
          <ac:spMkLst>
            <pc:docMk/>
            <pc:sldMk cId="4178243935" sldId="448"/>
            <ac:spMk id="26" creationId="{66E545A0-972F-F87B-C655-6EDE5F655431}"/>
          </ac:spMkLst>
        </pc:spChg>
        <pc:spChg chg="add mod">
          <ac:chgData name="Huy Pham" userId="918db3a1909f15e0" providerId="LiveId" clId="{03497528-0EE4-4D17-8645-95BD1B1DEF06}" dt="2024-03-27T04:10:21.945" v="1693" actId="208"/>
          <ac:spMkLst>
            <pc:docMk/>
            <pc:sldMk cId="4178243935" sldId="448"/>
            <ac:spMk id="29" creationId="{5F1B45D8-3941-5640-CBAF-2414477FE674}"/>
          </ac:spMkLst>
        </pc:spChg>
        <pc:spChg chg="add mod">
          <ac:chgData name="Huy Pham" userId="918db3a1909f15e0" providerId="LiveId" clId="{03497528-0EE4-4D17-8645-95BD1B1DEF06}" dt="2024-03-27T04:10:21.945" v="1693" actId="208"/>
          <ac:spMkLst>
            <pc:docMk/>
            <pc:sldMk cId="4178243935" sldId="448"/>
            <ac:spMk id="30" creationId="{0807ECE7-94BC-2E0C-3E4F-CEC52F73059C}"/>
          </ac:spMkLst>
        </pc:spChg>
        <pc:spChg chg="add mod">
          <ac:chgData name="Huy Pham" userId="918db3a1909f15e0" providerId="LiveId" clId="{03497528-0EE4-4D17-8645-95BD1B1DEF06}" dt="2024-03-27T04:10:01.784" v="1691" actId="1076"/>
          <ac:spMkLst>
            <pc:docMk/>
            <pc:sldMk cId="4178243935" sldId="448"/>
            <ac:spMk id="33" creationId="{4673A043-9E73-45D3-4114-093B13AB5FA2}"/>
          </ac:spMkLst>
        </pc:spChg>
        <pc:spChg chg="add mod">
          <ac:chgData name="Huy Pham" userId="918db3a1909f15e0" providerId="LiveId" clId="{03497528-0EE4-4D17-8645-95BD1B1DEF06}" dt="2024-03-27T07:07:29.784" v="1783" actId="1076"/>
          <ac:spMkLst>
            <pc:docMk/>
            <pc:sldMk cId="4178243935" sldId="448"/>
            <ac:spMk id="34" creationId="{6C3E15A7-1AA4-F554-1CCB-D8622B008D22}"/>
          </ac:spMkLst>
        </pc:spChg>
        <pc:spChg chg="add mod">
          <ac:chgData name="Huy Pham" userId="918db3a1909f15e0" providerId="LiveId" clId="{03497528-0EE4-4D17-8645-95BD1B1DEF06}" dt="2024-03-27T07:07:26.792" v="1782" actId="1076"/>
          <ac:spMkLst>
            <pc:docMk/>
            <pc:sldMk cId="4178243935" sldId="448"/>
            <ac:spMk id="35" creationId="{CDFE7A76-B281-6053-DA40-AE87D01DE171}"/>
          </ac:spMkLst>
        </pc:spChg>
        <pc:spChg chg="add mod">
          <ac:chgData name="Huy Pham" userId="918db3a1909f15e0" providerId="LiveId" clId="{03497528-0EE4-4D17-8645-95BD1B1DEF06}" dt="2024-03-27T07:04:28.622" v="1719" actId="255"/>
          <ac:spMkLst>
            <pc:docMk/>
            <pc:sldMk cId="4178243935" sldId="448"/>
            <ac:spMk id="36" creationId="{C73C3F55-9DDD-8E71-E785-A2278D20D049}"/>
          </ac:spMkLst>
        </pc:spChg>
        <pc:spChg chg="add mod">
          <ac:chgData name="Huy Pham" userId="918db3a1909f15e0" providerId="LiveId" clId="{03497528-0EE4-4D17-8645-95BD1B1DEF06}" dt="2024-03-27T07:04:31.424" v="1720" actId="1076"/>
          <ac:spMkLst>
            <pc:docMk/>
            <pc:sldMk cId="4178243935" sldId="448"/>
            <ac:spMk id="37" creationId="{3627CA1A-B6B2-16A7-3431-F96880437D16}"/>
          </ac:spMkLst>
        </pc:spChg>
        <pc:spChg chg="add mod">
          <ac:chgData name="Huy Pham" userId="918db3a1909f15e0" providerId="LiveId" clId="{03497528-0EE4-4D17-8645-95BD1B1DEF06}" dt="2024-03-27T07:04:47.895" v="1728" actId="1038"/>
          <ac:spMkLst>
            <pc:docMk/>
            <pc:sldMk cId="4178243935" sldId="448"/>
            <ac:spMk id="38" creationId="{A1C3D273-21E5-F135-9856-27E92E1A9BDB}"/>
          </ac:spMkLst>
        </pc:spChg>
        <pc:spChg chg="add mod">
          <ac:chgData name="Huy Pham" userId="918db3a1909f15e0" providerId="LiveId" clId="{03497528-0EE4-4D17-8645-95BD1B1DEF06}" dt="2024-03-27T07:04:54.538" v="1731" actId="1037"/>
          <ac:spMkLst>
            <pc:docMk/>
            <pc:sldMk cId="4178243935" sldId="448"/>
            <ac:spMk id="39" creationId="{D61CEFCE-1B85-CF06-A346-25516B97E2FB}"/>
          </ac:spMkLst>
        </pc:spChg>
        <pc:spChg chg="add del mod">
          <ac:chgData name="Huy Pham" userId="918db3a1909f15e0" providerId="LiveId" clId="{03497528-0EE4-4D17-8645-95BD1B1DEF06}" dt="2024-03-27T07:05:46.004" v="1748" actId="21"/>
          <ac:spMkLst>
            <pc:docMk/>
            <pc:sldMk cId="4178243935" sldId="448"/>
            <ac:spMk id="40" creationId="{9487C2DA-526B-A165-8A66-7D6581A0E6FB}"/>
          </ac:spMkLst>
        </pc:spChg>
        <pc:spChg chg="add mod">
          <ac:chgData name="Huy Pham" userId="918db3a1909f15e0" providerId="LiveId" clId="{03497528-0EE4-4D17-8645-95BD1B1DEF06}" dt="2024-03-27T07:05:46.300" v="1749"/>
          <ac:spMkLst>
            <pc:docMk/>
            <pc:sldMk cId="4178243935" sldId="448"/>
            <ac:spMk id="45" creationId="{9487C2DA-526B-A165-8A66-7D6581A0E6FB}"/>
          </ac:spMkLst>
        </pc:spChg>
        <pc:spChg chg="add del mod">
          <ac:chgData name="Huy Pham" userId="918db3a1909f15e0" providerId="LiveId" clId="{03497528-0EE4-4D17-8645-95BD1B1DEF06}" dt="2024-03-27T07:06:40.846" v="1771" actId="478"/>
          <ac:spMkLst>
            <pc:docMk/>
            <pc:sldMk cId="4178243935" sldId="448"/>
            <ac:spMk id="46" creationId="{8CDA42B5-C2FE-12C5-17E1-41167F727CD5}"/>
          </ac:spMkLst>
        </pc:spChg>
        <pc:spChg chg="add mod">
          <ac:chgData name="Huy Pham" userId="918db3a1909f15e0" providerId="LiveId" clId="{03497528-0EE4-4D17-8645-95BD1B1DEF06}" dt="2024-03-27T07:06:53.472" v="1775" actId="688"/>
          <ac:spMkLst>
            <pc:docMk/>
            <pc:sldMk cId="4178243935" sldId="448"/>
            <ac:spMk id="48" creationId="{2099692A-A535-69DC-3085-B97DBD350CF7}"/>
          </ac:spMkLst>
        </pc:spChg>
        <pc:spChg chg="add mod">
          <ac:chgData name="Huy Pham" userId="918db3a1909f15e0" providerId="LiveId" clId="{03497528-0EE4-4D17-8645-95BD1B1DEF06}" dt="2024-03-27T07:07:14.910" v="1781" actId="1076"/>
          <ac:spMkLst>
            <pc:docMk/>
            <pc:sldMk cId="4178243935" sldId="448"/>
            <ac:spMk id="50" creationId="{2AF80576-0A7C-7905-EE2D-19A9039B1F97}"/>
          </ac:spMkLst>
        </pc:spChg>
        <pc:spChg chg="add mod">
          <ac:chgData name="Huy Pham" userId="918db3a1909f15e0" providerId="LiveId" clId="{03497528-0EE4-4D17-8645-95BD1B1DEF06}" dt="2024-03-27T07:07:48.680" v="1789" actId="20577"/>
          <ac:spMkLst>
            <pc:docMk/>
            <pc:sldMk cId="4178243935" sldId="448"/>
            <ac:spMk id="51" creationId="{15DC6F4C-D703-8AF6-CBFA-885B26C0A2CE}"/>
          </ac:spMkLst>
        </pc:spChg>
        <pc:graphicFrameChg chg="add del mod">
          <ac:chgData name="Huy Pham" userId="918db3a1909f15e0" providerId="LiveId" clId="{03497528-0EE4-4D17-8645-95BD1B1DEF06}" dt="2024-03-27T04:02:16.527" v="1576"/>
          <ac:graphicFrameMkLst>
            <pc:docMk/>
            <pc:sldMk cId="4178243935" sldId="448"/>
            <ac:graphicFrameMk id="19" creationId="{BC91D9F0-E717-E10D-CABD-9162C87D9667}"/>
          </ac:graphicFrameMkLst>
        </pc:graphicFrameChg>
        <pc:graphicFrameChg chg="add del mod">
          <ac:chgData name="Huy Pham" userId="918db3a1909f15e0" providerId="LiveId" clId="{03497528-0EE4-4D17-8645-95BD1B1DEF06}" dt="2024-03-27T04:03:09.303" v="1595"/>
          <ac:graphicFrameMkLst>
            <pc:docMk/>
            <pc:sldMk cId="4178243935" sldId="448"/>
            <ac:graphicFrameMk id="24" creationId="{479EB6D0-946F-5D59-3B5B-DC1E2B6D7C3C}"/>
          </ac:graphicFrameMkLst>
        </pc:graphicFrameChg>
        <pc:graphicFrameChg chg="add del mod">
          <ac:chgData name="Huy Pham" userId="918db3a1909f15e0" providerId="LiveId" clId="{03497528-0EE4-4D17-8645-95BD1B1DEF06}" dt="2024-03-27T04:03:13.128" v="1598"/>
          <ac:graphicFrameMkLst>
            <pc:docMk/>
            <pc:sldMk cId="4178243935" sldId="448"/>
            <ac:graphicFrameMk id="27" creationId="{F79CAA86-8833-93BE-3971-71D8D28932E5}"/>
          </ac:graphicFrameMkLst>
        </pc:graphicFrameChg>
        <pc:picChg chg="add del mod">
          <ac:chgData name="Huy Pham" userId="918db3a1909f15e0" providerId="LiveId" clId="{03497528-0EE4-4D17-8645-95BD1B1DEF06}" dt="2024-03-27T07:07:41.589" v="1785" actId="478"/>
          <ac:picMkLst>
            <pc:docMk/>
            <pc:sldMk cId="4178243935" sldId="448"/>
            <ac:picMk id="19" creationId="{E9A85AD8-1C64-4F62-52B8-F6EF687A20A3}"/>
          </ac:picMkLst>
        </pc:picChg>
        <pc:picChg chg="add del mod">
          <ac:chgData name="Huy Pham" userId="918db3a1909f15e0" providerId="LiveId" clId="{03497528-0EE4-4D17-8645-95BD1B1DEF06}" dt="2024-03-27T04:09:11.350" v="1659" actId="478"/>
          <ac:picMkLst>
            <pc:docMk/>
            <pc:sldMk cId="4178243935" sldId="448"/>
            <ac:picMk id="28" creationId="{1CC50A96-F0EE-6D4B-A706-0FD1E43A8B11}"/>
          </ac:picMkLst>
        </pc:picChg>
        <pc:cxnChg chg="add mod">
          <ac:chgData name="Huy Pham" userId="918db3a1909f15e0" providerId="LiveId" clId="{03497528-0EE4-4D17-8645-95BD1B1DEF06}" dt="2024-03-27T07:03:19.218" v="1701" actId="1076"/>
          <ac:cxnSpMkLst>
            <pc:docMk/>
            <pc:sldMk cId="4178243935" sldId="448"/>
            <ac:cxnSpMk id="21" creationId="{7834DEE6-C6DF-8E7D-ED3B-D5D2B6BE9002}"/>
          </ac:cxnSpMkLst>
        </pc:cxnChg>
        <pc:cxnChg chg="add mod">
          <ac:chgData name="Huy Pham" userId="918db3a1909f15e0" providerId="LiveId" clId="{03497528-0EE4-4D17-8645-95BD1B1DEF06}" dt="2024-03-27T07:05:08.111" v="1736" actId="208"/>
          <ac:cxnSpMkLst>
            <pc:docMk/>
            <pc:sldMk cId="4178243935" sldId="448"/>
            <ac:cxnSpMk id="25" creationId="{091419E0-9ECC-9774-361E-209E977E0B83}"/>
          </ac:cxnSpMkLst>
        </pc:cxnChg>
        <pc:cxnChg chg="add mod">
          <ac:chgData name="Huy Pham" userId="918db3a1909f15e0" providerId="LiveId" clId="{03497528-0EE4-4D17-8645-95BD1B1DEF06}" dt="2024-03-27T04:10:05.686" v="1692" actId="14100"/>
          <ac:cxnSpMkLst>
            <pc:docMk/>
            <pc:sldMk cId="4178243935" sldId="448"/>
            <ac:cxnSpMk id="31" creationId="{B2031978-5950-86B5-C318-33ECF9F707A6}"/>
          </ac:cxnSpMkLst>
        </pc:cxnChg>
        <pc:cxnChg chg="add mod">
          <ac:chgData name="Huy Pham" userId="918db3a1909f15e0" providerId="LiveId" clId="{03497528-0EE4-4D17-8645-95BD1B1DEF06}" dt="2024-03-27T04:09:59.423" v="1690" actId="1038"/>
          <ac:cxnSpMkLst>
            <pc:docMk/>
            <pc:sldMk cId="4178243935" sldId="448"/>
            <ac:cxnSpMk id="32" creationId="{38067A11-FFB6-11C0-35E3-55FBCE2038EF}"/>
          </ac:cxnSpMkLst>
        </pc:cxnChg>
        <pc:cxnChg chg="add mod">
          <ac:chgData name="Huy Pham" userId="918db3a1909f15e0" providerId="LiveId" clId="{03497528-0EE4-4D17-8645-95BD1B1DEF06}" dt="2024-03-27T07:05:42.635" v="1747" actId="693"/>
          <ac:cxnSpMkLst>
            <pc:docMk/>
            <pc:sldMk cId="4178243935" sldId="448"/>
            <ac:cxnSpMk id="41" creationId="{E4306965-EE83-B7AB-B672-3B3D575851B7}"/>
          </ac:cxnSpMkLst>
        </pc:cxnChg>
      </pc:sldChg>
      <pc:sldChg chg="addSp delSp modSp add mod delAnim modAnim">
        <pc:chgData name="Huy Pham" userId="918db3a1909f15e0" providerId="LiveId" clId="{03497528-0EE4-4D17-8645-95BD1B1DEF06}" dt="2024-04-01T08:24:32.098" v="3086" actId="14100"/>
        <pc:sldMkLst>
          <pc:docMk/>
          <pc:sldMk cId="3455185616" sldId="449"/>
        </pc:sldMkLst>
        <pc:spChg chg="add mod">
          <ac:chgData name="Huy Pham" userId="918db3a1909f15e0" providerId="LiveId" clId="{03497528-0EE4-4D17-8645-95BD1B1DEF06}" dt="2024-04-01T08:24:32.098" v="3086" actId="14100"/>
          <ac:spMkLst>
            <pc:docMk/>
            <pc:sldMk cId="3455185616" sldId="449"/>
            <ac:spMk id="3" creationId="{E0DB3277-58D4-CADF-3E69-E35F23306676}"/>
          </ac:spMkLst>
        </pc:spChg>
        <pc:spChg chg="add del mod">
          <ac:chgData name="Huy Pham" userId="918db3a1909f15e0" providerId="LiveId" clId="{03497528-0EE4-4D17-8645-95BD1B1DEF06}" dt="2024-04-01T08:23:29.813" v="3063" actId="21"/>
          <ac:spMkLst>
            <pc:docMk/>
            <pc:sldMk cId="3455185616" sldId="449"/>
            <ac:spMk id="19" creationId="{9B9CBC5A-E8F9-3585-58F0-BCE585865198}"/>
          </ac:spMkLst>
        </pc:spChg>
        <pc:spChg chg="del">
          <ac:chgData name="Huy Pham" userId="918db3a1909f15e0" providerId="LiveId" clId="{03497528-0EE4-4D17-8645-95BD1B1DEF06}" dt="2024-04-01T08:22:28.759" v="3030" actId="478"/>
          <ac:spMkLst>
            <pc:docMk/>
            <pc:sldMk cId="3455185616" sldId="449"/>
            <ac:spMk id="20" creationId="{A06BA14A-8D8C-664A-A722-7DAD205B5E1D}"/>
          </ac:spMkLst>
        </pc:spChg>
        <pc:spChg chg="del mod">
          <ac:chgData name="Huy Pham" userId="918db3a1909f15e0" providerId="LiveId" clId="{03497528-0EE4-4D17-8645-95BD1B1DEF06}" dt="2024-04-01T08:22:27.368" v="3029" actId="478"/>
          <ac:spMkLst>
            <pc:docMk/>
            <pc:sldMk cId="3455185616" sldId="449"/>
            <ac:spMk id="22" creationId="{D8E7221C-00A7-798C-B5FD-73512A3FF337}"/>
          </ac:spMkLst>
        </pc:spChg>
        <pc:spChg chg="add del mod">
          <ac:chgData name="Huy Pham" userId="918db3a1909f15e0" providerId="LiveId" clId="{03497528-0EE4-4D17-8645-95BD1B1DEF06}" dt="2024-04-01T08:23:29.813" v="3063" actId="21"/>
          <ac:spMkLst>
            <pc:docMk/>
            <pc:sldMk cId="3455185616" sldId="449"/>
            <ac:spMk id="23" creationId="{6078BB99-7BF3-CC7F-C98C-CEF944D91499}"/>
          </ac:spMkLst>
        </pc:spChg>
        <pc:spChg chg="mod">
          <ac:chgData name="Huy Pham" userId="918db3a1909f15e0" providerId="LiveId" clId="{03497528-0EE4-4D17-8645-95BD1B1DEF06}" dt="2024-04-01T08:23:08.577" v="3058" actId="1038"/>
          <ac:spMkLst>
            <pc:docMk/>
            <pc:sldMk cId="3455185616" sldId="449"/>
            <ac:spMk id="24" creationId="{F635A5CF-8043-079F-598A-396A40B06227}"/>
          </ac:spMkLst>
        </pc:spChg>
        <pc:spChg chg="del">
          <ac:chgData name="Huy Pham" userId="918db3a1909f15e0" providerId="LiveId" clId="{03497528-0EE4-4D17-8645-95BD1B1DEF06}" dt="2024-03-27T07:21:43.649" v="1821" actId="478"/>
          <ac:spMkLst>
            <pc:docMk/>
            <pc:sldMk cId="3455185616" sldId="449"/>
            <ac:spMk id="26" creationId="{66E545A0-972F-F87B-C655-6EDE5F655431}"/>
          </ac:spMkLst>
        </pc:spChg>
        <pc:spChg chg="add del mod">
          <ac:chgData name="Huy Pham" userId="918db3a1909f15e0" providerId="LiveId" clId="{03497528-0EE4-4D17-8645-95BD1B1DEF06}" dt="2024-04-01T08:22:58.245" v="3035" actId="21"/>
          <ac:spMkLst>
            <pc:docMk/>
            <pc:sldMk cId="3455185616" sldId="449"/>
            <ac:spMk id="27" creationId="{A107801B-3E47-DD35-1A65-09D97AD76660}"/>
          </ac:spMkLst>
        </pc:spChg>
        <pc:spChg chg="add del mod">
          <ac:chgData name="Huy Pham" userId="918db3a1909f15e0" providerId="LiveId" clId="{03497528-0EE4-4D17-8645-95BD1B1DEF06}" dt="2024-04-01T08:23:29.813" v="3063" actId="21"/>
          <ac:spMkLst>
            <pc:docMk/>
            <pc:sldMk cId="3455185616" sldId="449"/>
            <ac:spMk id="28" creationId="{E5AAB77D-D230-2A03-B5FD-ACD7E1EB4B5A}"/>
          </ac:spMkLst>
        </pc:spChg>
        <pc:spChg chg="mod">
          <ac:chgData name="Huy Pham" userId="918db3a1909f15e0" providerId="LiveId" clId="{03497528-0EE4-4D17-8645-95BD1B1DEF06}" dt="2024-04-01T08:23:08.577" v="3058" actId="1038"/>
          <ac:spMkLst>
            <pc:docMk/>
            <pc:sldMk cId="3455185616" sldId="449"/>
            <ac:spMk id="29" creationId="{5F1B45D8-3941-5640-CBAF-2414477FE674}"/>
          </ac:spMkLst>
        </pc:spChg>
        <pc:spChg chg="mod">
          <ac:chgData name="Huy Pham" userId="918db3a1909f15e0" providerId="LiveId" clId="{03497528-0EE4-4D17-8645-95BD1B1DEF06}" dt="2024-04-01T08:23:08.577" v="3058" actId="1038"/>
          <ac:spMkLst>
            <pc:docMk/>
            <pc:sldMk cId="3455185616" sldId="449"/>
            <ac:spMk id="30" creationId="{0807ECE7-94BC-2E0C-3E4F-CEC52F73059C}"/>
          </ac:spMkLst>
        </pc:spChg>
        <pc:spChg chg="mod">
          <ac:chgData name="Huy Pham" userId="918db3a1909f15e0" providerId="LiveId" clId="{03497528-0EE4-4D17-8645-95BD1B1DEF06}" dt="2024-04-01T08:23:08.577" v="3058" actId="1038"/>
          <ac:spMkLst>
            <pc:docMk/>
            <pc:sldMk cId="3455185616" sldId="449"/>
            <ac:spMk id="33" creationId="{4673A043-9E73-45D3-4114-093B13AB5FA2}"/>
          </ac:spMkLst>
        </pc:spChg>
        <pc:spChg chg="mod">
          <ac:chgData name="Huy Pham" userId="918db3a1909f15e0" providerId="LiveId" clId="{03497528-0EE4-4D17-8645-95BD1B1DEF06}" dt="2024-04-01T08:23:08.577" v="3058" actId="1038"/>
          <ac:spMkLst>
            <pc:docMk/>
            <pc:sldMk cId="3455185616" sldId="449"/>
            <ac:spMk id="34" creationId="{6C3E15A7-1AA4-F554-1CCB-D8622B008D22}"/>
          </ac:spMkLst>
        </pc:spChg>
        <pc:spChg chg="mod">
          <ac:chgData name="Huy Pham" userId="918db3a1909f15e0" providerId="LiveId" clId="{03497528-0EE4-4D17-8645-95BD1B1DEF06}" dt="2024-04-01T08:23:08.577" v="3058" actId="1038"/>
          <ac:spMkLst>
            <pc:docMk/>
            <pc:sldMk cId="3455185616" sldId="449"/>
            <ac:spMk id="35" creationId="{CDFE7A76-B281-6053-DA40-AE87D01DE171}"/>
          </ac:spMkLst>
        </pc:spChg>
        <pc:spChg chg="mod">
          <ac:chgData name="Huy Pham" userId="918db3a1909f15e0" providerId="LiveId" clId="{03497528-0EE4-4D17-8645-95BD1B1DEF06}" dt="2024-04-01T08:23:08.577" v="3058" actId="1038"/>
          <ac:spMkLst>
            <pc:docMk/>
            <pc:sldMk cId="3455185616" sldId="449"/>
            <ac:spMk id="36" creationId="{C73C3F55-9DDD-8E71-E785-A2278D20D049}"/>
          </ac:spMkLst>
        </pc:spChg>
        <pc:spChg chg="mod">
          <ac:chgData name="Huy Pham" userId="918db3a1909f15e0" providerId="LiveId" clId="{03497528-0EE4-4D17-8645-95BD1B1DEF06}" dt="2024-04-01T08:23:08.577" v="3058" actId="1038"/>
          <ac:spMkLst>
            <pc:docMk/>
            <pc:sldMk cId="3455185616" sldId="449"/>
            <ac:spMk id="37" creationId="{3627CA1A-B6B2-16A7-3431-F96880437D16}"/>
          </ac:spMkLst>
        </pc:spChg>
        <pc:spChg chg="mod">
          <ac:chgData name="Huy Pham" userId="918db3a1909f15e0" providerId="LiveId" clId="{03497528-0EE4-4D17-8645-95BD1B1DEF06}" dt="2024-04-01T08:23:08.577" v="3058" actId="1038"/>
          <ac:spMkLst>
            <pc:docMk/>
            <pc:sldMk cId="3455185616" sldId="449"/>
            <ac:spMk id="38" creationId="{A1C3D273-21E5-F135-9856-27E92E1A9BDB}"/>
          </ac:spMkLst>
        </pc:spChg>
        <pc:spChg chg="mod">
          <ac:chgData name="Huy Pham" userId="918db3a1909f15e0" providerId="LiveId" clId="{03497528-0EE4-4D17-8645-95BD1B1DEF06}" dt="2024-04-01T08:23:08.577" v="3058" actId="1038"/>
          <ac:spMkLst>
            <pc:docMk/>
            <pc:sldMk cId="3455185616" sldId="449"/>
            <ac:spMk id="39" creationId="{D61CEFCE-1B85-CF06-A346-25516B97E2FB}"/>
          </ac:spMkLst>
        </pc:spChg>
        <pc:spChg chg="add mod">
          <ac:chgData name="Huy Pham" userId="918db3a1909f15e0" providerId="LiveId" clId="{03497528-0EE4-4D17-8645-95BD1B1DEF06}" dt="2024-04-01T08:23:18.403" v="3060" actId="123"/>
          <ac:spMkLst>
            <pc:docMk/>
            <pc:sldMk cId="3455185616" sldId="449"/>
            <ac:spMk id="40" creationId="{A107801B-3E47-DD35-1A65-09D97AD76660}"/>
          </ac:spMkLst>
        </pc:spChg>
        <pc:spChg chg="add mod">
          <ac:chgData name="Huy Pham" userId="918db3a1909f15e0" providerId="LiveId" clId="{03497528-0EE4-4D17-8645-95BD1B1DEF06}" dt="2024-04-01T08:24:26.868" v="3085" actId="1035"/>
          <ac:spMkLst>
            <pc:docMk/>
            <pc:sldMk cId="3455185616" sldId="449"/>
            <ac:spMk id="42" creationId="{4991B864-16EE-393F-5A52-88E84B09239F}"/>
          </ac:spMkLst>
        </pc:spChg>
        <pc:spChg chg="add del mod">
          <ac:chgData name="Huy Pham" userId="918db3a1909f15e0" providerId="LiveId" clId="{03497528-0EE4-4D17-8645-95BD1B1DEF06}" dt="2024-04-01T08:23:29.813" v="3063" actId="21"/>
          <ac:spMkLst>
            <pc:docMk/>
            <pc:sldMk cId="3455185616" sldId="449"/>
            <ac:spMk id="43" creationId="{4991B864-16EE-393F-5A52-88E84B09239F}"/>
          </ac:spMkLst>
        </pc:spChg>
        <pc:spChg chg="add mod">
          <ac:chgData name="Huy Pham" userId="918db3a1909f15e0" providerId="LiveId" clId="{03497528-0EE4-4D17-8645-95BD1B1DEF06}" dt="2024-04-01T08:24:21.845" v="3079" actId="1035"/>
          <ac:spMkLst>
            <pc:docMk/>
            <pc:sldMk cId="3455185616" sldId="449"/>
            <ac:spMk id="44" creationId="{9B9CBC5A-E8F9-3585-58F0-BCE585865198}"/>
          </ac:spMkLst>
        </pc:spChg>
        <pc:spChg chg="mod">
          <ac:chgData name="Huy Pham" userId="918db3a1909f15e0" providerId="LiveId" clId="{03497528-0EE4-4D17-8645-95BD1B1DEF06}" dt="2024-04-01T08:23:08.577" v="3058" actId="1038"/>
          <ac:spMkLst>
            <pc:docMk/>
            <pc:sldMk cId="3455185616" sldId="449"/>
            <ac:spMk id="45" creationId="{9487C2DA-526B-A165-8A66-7D6581A0E6FB}"/>
          </ac:spMkLst>
        </pc:spChg>
        <pc:spChg chg="add mod">
          <ac:chgData name="Huy Pham" userId="918db3a1909f15e0" providerId="LiveId" clId="{03497528-0EE4-4D17-8645-95BD1B1DEF06}" dt="2024-04-01T08:24:21.845" v="3079" actId="1035"/>
          <ac:spMkLst>
            <pc:docMk/>
            <pc:sldMk cId="3455185616" sldId="449"/>
            <ac:spMk id="46" creationId="{6078BB99-7BF3-CC7F-C98C-CEF944D91499}"/>
          </ac:spMkLst>
        </pc:spChg>
        <pc:spChg chg="add mod">
          <ac:chgData name="Huy Pham" userId="918db3a1909f15e0" providerId="LiveId" clId="{03497528-0EE4-4D17-8645-95BD1B1DEF06}" dt="2024-04-01T08:24:26.868" v="3085" actId="1035"/>
          <ac:spMkLst>
            <pc:docMk/>
            <pc:sldMk cId="3455185616" sldId="449"/>
            <ac:spMk id="47" creationId="{E5AAB77D-D230-2A03-B5FD-ACD7E1EB4B5A}"/>
          </ac:spMkLst>
        </pc:spChg>
        <pc:spChg chg="mod">
          <ac:chgData name="Huy Pham" userId="918db3a1909f15e0" providerId="LiveId" clId="{03497528-0EE4-4D17-8645-95BD1B1DEF06}" dt="2024-04-01T08:23:08.577" v="3058" actId="1038"/>
          <ac:spMkLst>
            <pc:docMk/>
            <pc:sldMk cId="3455185616" sldId="449"/>
            <ac:spMk id="48" creationId="{2099692A-A535-69DC-3085-B97DBD350CF7}"/>
          </ac:spMkLst>
        </pc:spChg>
        <pc:spChg chg="mod">
          <ac:chgData name="Huy Pham" userId="918db3a1909f15e0" providerId="LiveId" clId="{03497528-0EE4-4D17-8645-95BD1B1DEF06}" dt="2024-04-01T08:23:08.577" v="3058" actId="1038"/>
          <ac:spMkLst>
            <pc:docMk/>
            <pc:sldMk cId="3455185616" sldId="449"/>
            <ac:spMk id="50" creationId="{2AF80576-0A7C-7905-EE2D-19A9039B1F97}"/>
          </ac:spMkLst>
        </pc:spChg>
        <pc:spChg chg="mod">
          <ac:chgData name="Huy Pham" userId="918db3a1909f15e0" providerId="LiveId" clId="{03497528-0EE4-4D17-8645-95BD1B1DEF06}" dt="2024-04-01T08:23:08.577" v="3058" actId="1038"/>
          <ac:spMkLst>
            <pc:docMk/>
            <pc:sldMk cId="3455185616" sldId="449"/>
            <ac:spMk id="51" creationId="{15DC6F4C-D703-8AF6-CBFA-885B26C0A2CE}"/>
          </ac:spMkLst>
        </pc:spChg>
        <pc:cxnChg chg="mod">
          <ac:chgData name="Huy Pham" userId="918db3a1909f15e0" providerId="LiveId" clId="{03497528-0EE4-4D17-8645-95BD1B1DEF06}" dt="2024-04-01T08:23:08.577" v="3058" actId="1038"/>
          <ac:cxnSpMkLst>
            <pc:docMk/>
            <pc:sldMk cId="3455185616" sldId="449"/>
            <ac:cxnSpMk id="21" creationId="{7834DEE6-C6DF-8E7D-ED3B-D5D2B6BE9002}"/>
          </ac:cxnSpMkLst>
        </pc:cxnChg>
        <pc:cxnChg chg="mod">
          <ac:chgData name="Huy Pham" userId="918db3a1909f15e0" providerId="LiveId" clId="{03497528-0EE4-4D17-8645-95BD1B1DEF06}" dt="2024-04-01T08:23:08.577" v="3058" actId="1038"/>
          <ac:cxnSpMkLst>
            <pc:docMk/>
            <pc:sldMk cId="3455185616" sldId="449"/>
            <ac:cxnSpMk id="25" creationId="{091419E0-9ECC-9774-361E-209E977E0B83}"/>
          </ac:cxnSpMkLst>
        </pc:cxnChg>
        <pc:cxnChg chg="mod">
          <ac:chgData name="Huy Pham" userId="918db3a1909f15e0" providerId="LiveId" clId="{03497528-0EE4-4D17-8645-95BD1B1DEF06}" dt="2024-04-01T08:23:08.577" v="3058" actId="1038"/>
          <ac:cxnSpMkLst>
            <pc:docMk/>
            <pc:sldMk cId="3455185616" sldId="449"/>
            <ac:cxnSpMk id="31" creationId="{B2031978-5950-86B5-C318-33ECF9F707A6}"/>
          </ac:cxnSpMkLst>
        </pc:cxnChg>
        <pc:cxnChg chg="mod">
          <ac:chgData name="Huy Pham" userId="918db3a1909f15e0" providerId="LiveId" clId="{03497528-0EE4-4D17-8645-95BD1B1DEF06}" dt="2024-04-01T08:23:08.577" v="3058" actId="1038"/>
          <ac:cxnSpMkLst>
            <pc:docMk/>
            <pc:sldMk cId="3455185616" sldId="449"/>
            <ac:cxnSpMk id="32" creationId="{38067A11-FFB6-11C0-35E3-55FBCE2038EF}"/>
          </ac:cxnSpMkLst>
        </pc:cxnChg>
        <pc:cxnChg chg="mod">
          <ac:chgData name="Huy Pham" userId="918db3a1909f15e0" providerId="LiveId" clId="{03497528-0EE4-4D17-8645-95BD1B1DEF06}" dt="2024-04-01T08:23:08.577" v="3058" actId="1038"/>
          <ac:cxnSpMkLst>
            <pc:docMk/>
            <pc:sldMk cId="3455185616" sldId="449"/>
            <ac:cxnSpMk id="41" creationId="{E4306965-EE83-B7AB-B672-3B3D575851B7}"/>
          </ac:cxnSpMkLst>
        </pc:cxnChg>
      </pc:sldChg>
      <pc:sldChg chg="addSp delSp modSp add mod delAnim">
        <pc:chgData name="Huy Pham" userId="918db3a1909f15e0" providerId="LiveId" clId="{03497528-0EE4-4D17-8645-95BD1B1DEF06}" dt="2024-03-27T07:48:28.390" v="2129" actId="20577"/>
        <pc:sldMkLst>
          <pc:docMk/>
          <pc:sldMk cId="4211675963" sldId="450"/>
        </pc:sldMkLst>
        <pc:spChg chg="mod">
          <ac:chgData name="Huy Pham" userId="918db3a1909f15e0" providerId="LiveId" clId="{03497528-0EE4-4D17-8645-95BD1B1DEF06}" dt="2024-03-27T07:20:37.968" v="1797" actId="20577"/>
          <ac:spMkLst>
            <pc:docMk/>
            <pc:sldMk cId="4211675963" sldId="450"/>
            <ac:spMk id="12" creationId="{C48652AC-C627-2B19-2990-1EF69B0ACB9F}"/>
          </ac:spMkLst>
        </pc:spChg>
        <pc:spChg chg="del">
          <ac:chgData name="Huy Pham" userId="918db3a1909f15e0" providerId="LiveId" clId="{03497528-0EE4-4D17-8645-95BD1B1DEF06}" dt="2024-03-27T07:20:30.895" v="1794" actId="478"/>
          <ac:spMkLst>
            <pc:docMk/>
            <pc:sldMk cId="4211675963" sldId="450"/>
            <ac:spMk id="20" creationId="{A06BA14A-8D8C-664A-A722-7DAD205B5E1D}"/>
          </ac:spMkLst>
        </pc:spChg>
        <pc:spChg chg="del">
          <ac:chgData name="Huy Pham" userId="918db3a1909f15e0" providerId="LiveId" clId="{03497528-0EE4-4D17-8645-95BD1B1DEF06}" dt="2024-03-27T07:20:28.835" v="1793" actId="478"/>
          <ac:spMkLst>
            <pc:docMk/>
            <pc:sldMk cId="4211675963" sldId="450"/>
            <ac:spMk id="22" creationId="{D8E7221C-00A7-798C-B5FD-73512A3FF337}"/>
          </ac:spMkLst>
        </pc:spChg>
        <pc:spChg chg="del">
          <ac:chgData name="Huy Pham" userId="918db3a1909f15e0" providerId="LiveId" clId="{03497528-0EE4-4D17-8645-95BD1B1DEF06}" dt="2024-03-27T07:23:30.240" v="1849" actId="478"/>
          <ac:spMkLst>
            <pc:docMk/>
            <pc:sldMk cId="4211675963" sldId="450"/>
            <ac:spMk id="24" creationId="{F635A5CF-8043-079F-598A-396A40B06227}"/>
          </ac:spMkLst>
        </pc:spChg>
        <pc:spChg chg="del">
          <ac:chgData name="Huy Pham" userId="918db3a1909f15e0" providerId="LiveId" clId="{03497528-0EE4-4D17-8645-95BD1B1DEF06}" dt="2024-03-27T07:20:33.687" v="1795" actId="478"/>
          <ac:spMkLst>
            <pc:docMk/>
            <pc:sldMk cId="4211675963" sldId="450"/>
            <ac:spMk id="26" creationId="{66E545A0-972F-F87B-C655-6EDE5F655431}"/>
          </ac:spMkLst>
        </pc:spChg>
        <pc:spChg chg="add del mod">
          <ac:chgData name="Huy Pham" userId="918db3a1909f15e0" providerId="LiveId" clId="{03497528-0EE4-4D17-8645-95BD1B1DEF06}" dt="2024-03-27T07:21:27.120" v="1815" actId="21"/>
          <ac:spMkLst>
            <pc:docMk/>
            <pc:sldMk cId="4211675963" sldId="450"/>
            <ac:spMk id="27" creationId="{A107801B-3E47-DD35-1A65-09D97AD76660}"/>
          </ac:spMkLst>
        </pc:spChg>
        <pc:spChg chg="del">
          <ac:chgData name="Huy Pham" userId="918db3a1909f15e0" providerId="LiveId" clId="{03497528-0EE4-4D17-8645-95BD1B1DEF06}" dt="2024-03-27T07:23:30.240" v="1849" actId="478"/>
          <ac:spMkLst>
            <pc:docMk/>
            <pc:sldMk cId="4211675963" sldId="450"/>
            <ac:spMk id="29" creationId="{5F1B45D8-3941-5640-CBAF-2414477FE674}"/>
          </ac:spMkLst>
        </pc:spChg>
        <pc:spChg chg="del">
          <ac:chgData name="Huy Pham" userId="918db3a1909f15e0" providerId="LiveId" clId="{03497528-0EE4-4D17-8645-95BD1B1DEF06}" dt="2024-03-27T07:23:30.240" v="1849" actId="478"/>
          <ac:spMkLst>
            <pc:docMk/>
            <pc:sldMk cId="4211675963" sldId="450"/>
            <ac:spMk id="30" creationId="{0807ECE7-94BC-2E0C-3E4F-CEC52F73059C}"/>
          </ac:spMkLst>
        </pc:spChg>
        <pc:spChg chg="del">
          <ac:chgData name="Huy Pham" userId="918db3a1909f15e0" providerId="LiveId" clId="{03497528-0EE4-4D17-8645-95BD1B1DEF06}" dt="2024-03-27T07:23:30.240" v="1849" actId="478"/>
          <ac:spMkLst>
            <pc:docMk/>
            <pc:sldMk cId="4211675963" sldId="450"/>
            <ac:spMk id="33" creationId="{4673A043-9E73-45D3-4114-093B13AB5FA2}"/>
          </ac:spMkLst>
        </pc:spChg>
        <pc:spChg chg="del">
          <ac:chgData name="Huy Pham" userId="918db3a1909f15e0" providerId="LiveId" clId="{03497528-0EE4-4D17-8645-95BD1B1DEF06}" dt="2024-03-27T07:23:30.240" v="1849" actId="478"/>
          <ac:spMkLst>
            <pc:docMk/>
            <pc:sldMk cId="4211675963" sldId="450"/>
            <ac:spMk id="34" creationId="{6C3E15A7-1AA4-F554-1CCB-D8622B008D22}"/>
          </ac:spMkLst>
        </pc:spChg>
        <pc:spChg chg="del">
          <ac:chgData name="Huy Pham" userId="918db3a1909f15e0" providerId="LiveId" clId="{03497528-0EE4-4D17-8645-95BD1B1DEF06}" dt="2024-03-27T07:23:30.240" v="1849" actId="478"/>
          <ac:spMkLst>
            <pc:docMk/>
            <pc:sldMk cId="4211675963" sldId="450"/>
            <ac:spMk id="35" creationId="{CDFE7A76-B281-6053-DA40-AE87D01DE171}"/>
          </ac:spMkLst>
        </pc:spChg>
        <pc:spChg chg="del">
          <ac:chgData name="Huy Pham" userId="918db3a1909f15e0" providerId="LiveId" clId="{03497528-0EE4-4D17-8645-95BD1B1DEF06}" dt="2024-03-27T07:23:30.240" v="1849" actId="478"/>
          <ac:spMkLst>
            <pc:docMk/>
            <pc:sldMk cId="4211675963" sldId="450"/>
            <ac:spMk id="36" creationId="{C73C3F55-9DDD-8E71-E785-A2278D20D049}"/>
          </ac:spMkLst>
        </pc:spChg>
        <pc:spChg chg="del">
          <ac:chgData name="Huy Pham" userId="918db3a1909f15e0" providerId="LiveId" clId="{03497528-0EE4-4D17-8645-95BD1B1DEF06}" dt="2024-03-27T07:23:30.240" v="1849" actId="478"/>
          <ac:spMkLst>
            <pc:docMk/>
            <pc:sldMk cId="4211675963" sldId="450"/>
            <ac:spMk id="37" creationId="{3627CA1A-B6B2-16A7-3431-F96880437D16}"/>
          </ac:spMkLst>
        </pc:spChg>
        <pc:spChg chg="del">
          <ac:chgData name="Huy Pham" userId="918db3a1909f15e0" providerId="LiveId" clId="{03497528-0EE4-4D17-8645-95BD1B1DEF06}" dt="2024-03-27T07:23:30.240" v="1849" actId="478"/>
          <ac:spMkLst>
            <pc:docMk/>
            <pc:sldMk cId="4211675963" sldId="450"/>
            <ac:spMk id="38" creationId="{A1C3D273-21E5-F135-9856-27E92E1A9BDB}"/>
          </ac:spMkLst>
        </pc:spChg>
        <pc:spChg chg="del">
          <ac:chgData name="Huy Pham" userId="918db3a1909f15e0" providerId="LiveId" clId="{03497528-0EE4-4D17-8645-95BD1B1DEF06}" dt="2024-03-27T07:23:30.240" v="1849" actId="478"/>
          <ac:spMkLst>
            <pc:docMk/>
            <pc:sldMk cId="4211675963" sldId="450"/>
            <ac:spMk id="39" creationId="{D61CEFCE-1B85-CF06-A346-25516B97E2FB}"/>
          </ac:spMkLst>
        </pc:spChg>
        <pc:spChg chg="add del">
          <ac:chgData name="Huy Pham" userId="918db3a1909f15e0" providerId="LiveId" clId="{03497528-0EE4-4D17-8645-95BD1B1DEF06}" dt="2024-03-27T07:21:27.120" v="1815" actId="21"/>
          <ac:spMkLst>
            <pc:docMk/>
            <pc:sldMk cId="4211675963" sldId="450"/>
            <ac:spMk id="43" creationId="{4991B864-16EE-393F-5A52-88E84B09239F}"/>
          </ac:spMkLst>
        </pc:spChg>
        <pc:spChg chg="del">
          <ac:chgData name="Huy Pham" userId="918db3a1909f15e0" providerId="LiveId" clId="{03497528-0EE4-4D17-8645-95BD1B1DEF06}" dt="2024-03-27T07:23:30.240" v="1849" actId="478"/>
          <ac:spMkLst>
            <pc:docMk/>
            <pc:sldMk cId="4211675963" sldId="450"/>
            <ac:spMk id="45" creationId="{9487C2DA-526B-A165-8A66-7D6581A0E6FB}"/>
          </ac:spMkLst>
        </pc:spChg>
        <pc:spChg chg="del">
          <ac:chgData name="Huy Pham" userId="918db3a1909f15e0" providerId="LiveId" clId="{03497528-0EE4-4D17-8645-95BD1B1DEF06}" dt="2024-03-27T07:23:30.240" v="1849" actId="478"/>
          <ac:spMkLst>
            <pc:docMk/>
            <pc:sldMk cId="4211675963" sldId="450"/>
            <ac:spMk id="48" creationId="{2099692A-A535-69DC-3085-B97DBD350CF7}"/>
          </ac:spMkLst>
        </pc:spChg>
        <pc:spChg chg="del">
          <ac:chgData name="Huy Pham" userId="918db3a1909f15e0" providerId="LiveId" clId="{03497528-0EE4-4D17-8645-95BD1B1DEF06}" dt="2024-03-27T07:23:30.240" v="1849" actId="478"/>
          <ac:spMkLst>
            <pc:docMk/>
            <pc:sldMk cId="4211675963" sldId="450"/>
            <ac:spMk id="50" creationId="{2AF80576-0A7C-7905-EE2D-19A9039B1F97}"/>
          </ac:spMkLst>
        </pc:spChg>
        <pc:spChg chg="del">
          <ac:chgData name="Huy Pham" userId="918db3a1909f15e0" providerId="LiveId" clId="{03497528-0EE4-4D17-8645-95BD1B1DEF06}" dt="2024-03-27T07:23:30.240" v="1849" actId="478"/>
          <ac:spMkLst>
            <pc:docMk/>
            <pc:sldMk cId="4211675963" sldId="450"/>
            <ac:spMk id="51" creationId="{15DC6F4C-D703-8AF6-CBFA-885B26C0A2CE}"/>
          </ac:spMkLst>
        </pc:spChg>
        <pc:spChg chg="add mod">
          <ac:chgData name="Huy Pham" userId="918db3a1909f15e0" providerId="LiveId" clId="{03497528-0EE4-4D17-8645-95BD1B1DEF06}" dt="2024-03-27T07:34:15.607" v="1955" actId="208"/>
          <ac:spMkLst>
            <pc:docMk/>
            <pc:sldMk cId="4211675963" sldId="450"/>
            <ac:spMk id="52" creationId="{2E03354A-801A-8DD5-2CE0-ED4984B822E7}"/>
          </ac:spMkLst>
        </pc:spChg>
        <pc:spChg chg="add mod">
          <ac:chgData name="Huy Pham" userId="918db3a1909f15e0" providerId="LiveId" clId="{03497528-0EE4-4D17-8645-95BD1B1DEF06}" dt="2024-03-27T07:39:34.836" v="2065" actId="208"/>
          <ac:spMkLst>
            <pc:docMk/>
            <pc:sldMk cId="4211675963" sldId="450"/>
            <ac:spMk id="53" creationId="{8A0E69EE-8DE8-F73E-F08C-E01B426A734C}"/>
          </ac:spMkLst>
        </pc:spChg>
        <pc:spChg chg="add mod">
          <ac:chgData name="Huy Pham" userId="918db3a1909f15e0" providerId="LiveId" clId="{03497528-0EE4-4D17-8645-95BD1B1DEF06}" dt="2024-03-27T07:33:39.644" v="1950" actId="1076"/>
          <ac:spMkLst>
            <pc:docMk/>
            <pc:sldMk cId="4211675963" sldId="450"/>
            <ac:spMk id="57" creationId="{62DBAC4B-19C1-D0BD-D3D5-EA8D133CAA0D}"/>
          </ac:spMkLst>
        </pc:spChg>
        <pc:spChg chg="add mod">
          <ac:chgData name="Huy Pham" userId="918db3a1909f15e0" providerId="LiveId" clId="{03497528-0EE4-4D17-8645-95BD1B1DEF06}" dt="2024-03-27T07:38:10.875" v="1985" actId="1076"/>
          <ac:spMkLst>
            <pc:docMk/>
            <pc:sldMk cId="4211675963" sldId="450"/>
            <ac:spMk id="58" creationId="{0BD5DE94-E425-630E-FB06-F4E508C483F3}"/>
          </ac:spMkLst>
        </pc:spChg>
        <pc:spChg chg="add mod">
          <ac:chgData name="Huy Pham" userId="918db3a1909f15e0" providerId="LiveId" clId="{03497528-0EE4-4D17-8645-95BD1B1DEF06}" dt="2024-03-27T07:33:39.644" v="1950" actId="1076"/>
          <ac:spMkLst>
            <pc:docMk/>
            <pc:sldMk cId="4211675963" sldId="450"/>
            <ac:spMk id="59" creationId="{C735AAFA-8627-B594-6462-69DA04A88208}"/>
          </ac:spMkLst>
        </pc:spChg>
        <pc:spChg chg="add mod">
          <ac:chgData name="Huy Pham" userId="918db3a1909f15e0" providerId="LiveId" clId="{03497528-0EE4-4D17-8645-95BD1B1DEF06}" dt="2024-03-27T07:33:39.644" v="1950" actId="1076"/>
          <ac:spMkLst>
            <pc:docMk/>
            <pc:sldMk cId="4211675963" sldId="450"/>
            <ac:spMk id="60" creationId="{7605F4A1-E167-6EA3-42E9-1244AF6D76D8}"/>
          </ac:spMkLst>
        </pc:spChg>
        <pc:spChg chg="add mod">
          <ac:chgData name="Huy Pham" userId="918db3a1909f15e0" providerId="LiveId" clId="{03497528-0EE4-4D17-8645-95BD1B1DEF06}" dt="2024-03-27T07:37:20.022" v="1972" actId="1076"/>
          <ac:spMkLst>
            <pc:docMk/>
            <pc:sldMk cId="4211675963" sldId="450"/>
            <ac:spMk id="66" creationId="{6023594F-74E7-BD81-BDF9-741594F83ADE}"/>
          </ac:spMkLst>
        </pc:spChg>
        <pc:spChg chg="add mod">
          <ac:chgData name="Huy Pham" userId="918db3a1909f15e0" providerId="LiveId" clId="{03497528-0EE4-4D17-8645-95BD1B1DEF06}" dt="2024-03-27T07:37:38.439" v="1978" actId="1076"/>
          <ac:spMkLst>
            <pc:docMk/>
            <pc:sldMk cId="4211675963" sldId="450"/>
            <ac:spMk id="67" creationId="{0A19BA62-79F0-AF19-20C9-069881DFDEE0}"/>
          </ac:spMkLst>
        </pc:spChg>
        <pc:spChg chg="add mod">
          <ac:chgData name="Huy Pham" userId="918db3a1909f15e0" providerId="LiveId" clId="{03497528-0EE4-4D17-8645-95BD1B1DEF06}" dt="2024-03-27T07:38:18.788" v="1988" actId="207"/>
          <ac:spMkLst>
            <pc:docMk/>
            <pc:sldMk cId="4211675963" sldId="450"/>
            <ac:spMk id="68" creationId="{DC5A83B1-F1C1-9C9A-542C-6720D13066D0}"/>
          </ac:spMkLst>
        </pc:spChg>
        <pc:spChg chg="add mod">
          <ac:chgData name="Huy Pham" userId="918db3a1909f15e0" providerId="LiveId" clId="{03497528-0EE4-4D17-8645-95BD1B1DEF06}" dt="2024-03-27T07:38:55.154" v="2000" actId="1037"/>
          <ac:spMkLst>
            <pc:docMk/>
            <pc:sldMk cId="4211675963" sldId="450"/>
            <ac:spMk id="71" creationId="{6BC62D39-B6CE-28A7-C2CA-C9C1D0D71E7F}"/>
          </ac:spMkLst>
        </pc:spChg>
        <pc:spChg chg="add mod">
          <ac:chgData name="Huy Pham" userId="918db3a1909f15e0" providerId="LiveId" clId="{03497528-0EE4-4D17-8645-95BD1B1DEF06}" dt="2024-03-27T07:38:55.154" v="2000" actId="1037"/>
          <ac:spMkLst>
            <pc:docMk/>
            <pc:sldMk cId="4211675963" sldId="450"/>
            <ac:spMk id="72" creationId="{FC26115E-1F77-310C-A5E6-627563957AF7}"/>
          </ac:spMkLst>
        </pc:spChg>
        <pc:spChg chg="add mod">
          <ac:chgData name="Huy Pham" userId="918db3a1909f15e0" providerId="LiveId" clId="{03497528-0EE4-4D17-8645-95BD1B1DEF06}" dt="2024-03-27T07:38:55.154" v="2000" actId="1037"/>
          <ac:spMkLst>
            <pc:docMk/>
            <pc:sldMk cId="4211675963" sldId="450"/>
            <ac:spMk id="73" creationId="{2E671BC5-060E-4877-0F68-98951A1BB138}"/>
          </ac:spMkLst>
        </pc:spChg>
        <pc:spChg chg="add mod">
          <ac:chgData name="Huy Pham" userId="918db3a1909f15e0" providerId="LiveId" clId="{03497528-0EE4-4D17-8645-95BD1B1DEF06}" dt="2024-03-27T07:38:55.154" v="2000" actId="1037"/>
          <ac:spMkLst>
            <pc:docMk/>
            <pc:sldMk cId="4211675963" sldId="450"/>
            <ac:spMk id="74" creationId="{25A9A82C-6357-A5CE-ADF6-34797777BE99}"/>
          </ac:spMkLst>
        </pc:spChg>
        <pc:spChg chg="add mod">
          <ac:chgData name="Huy Pham" userId="918db3a1909f15e0" providerId="LiveId" clId="{03497528-0EE4-4D17-8645-95BD1B1DEF06}" dt="2024-03-27T07:47:14.056" v="2103" actId="1076"/>
          <ac:spMkLst>
            <pc:docMk/>
            <pc:sldMk cId="4211675963" sldId="450"/>
            <ac:spMk id="77" creationId="{6233246E-61F2-C852-1910-651F18EA52C5}"/>
          </ac:spMkLst>
        </pc:spChg>
        <pc:spChg chg="add mod">
          <ac:chgData name="Huy Pham" userId="918db3a1909f15e0" providerId="LiveId" clId="{03497528-0EE4-4D17-8645-95BD1B1DEF06}" dt="2024-03-27T07:40:09.421" v="2094" actId="1076"/>
          <ac:spMkLst>
            <pc:docMk/>
            <pc:sldMk cId="4211675963" sldId="450"/>
            <ac:spMk id="78" creationId="{C43F9F03-00A3-96EA-F9D0-46D243ECC894}"/>
          </ac:spMkLst>
        </pc:spChg>
        <pc:spChg chg="add mod">
          <ac:chgData name="Huy Pham" userId="918db3a1909f15e0" providerId="LiveId" clId="{03497528-0EE4-4D17-8645-95BD1B1DEF06}" dt="2024-03-27T07:40:30.176" v="2102" actId="688"/>
          <ac:spMkLst>
            <pc:docMk/>
            <pc:sldMk cId="4211675963" sldId="450"/>
            <ac:spMk id="79" creationId="{09C536F7-46C8-DA65-A160-A3F0B6ADCF2B}"/>
          </ac:spMkLst>
        </pc:spChg>
        <pc:spChg chg="add del mod">
          <ac:chgData name="Huy Pham" userId="918db3a1909f15e0" providerId="LiveId" clId="{03497528-0EE4-4D17-8645-95BD1B1DEF06}" dt="2024-03-27T07:47:24.040" v="2106" actId="478"/>
          <ac:spMkLst>
            <pc:docMk/>
            <pc:sldMk cId="4211675963" sldId="450"/>
            <ac:spMk id="80" creationId="{83A29456-7782-A6A6-F61D-D93F9EFF35C0}"/>
          </ac:spMkLst>
        </pc:spChg>
        <pc:spChg chg="add mod">
          <ac:chgData name="Huy Pham" userId="918db3a1909f15e0" providerId="LiveId" clId="{03497528-0EE4-4D17-8645-95BD1B1DEF06}" dt="2024-03-27T07:47:21.922" v="2105" actId="1076"/>
          <ac:spMkLst>
            <pc:docMk/>
            <pc:sldMk cId="4211675963" sldId="450"/>
            <ac:spMk id="81" creationId="{D6C57F6C-77B7-F872-3553-52662802AA5C}"/>
          </ac:spMkLst>
        </pc:spChg>
        <pc:spChg chg="add mod">
          <ac:chgData name="Huy Pham" userId="918db3a1909f15e0" providerId="LiveId" clId="{03497528-0EE4-4D17-8645-95BD1B1DEF06}" dt="2024-03-27T07:48:01.148" v="2119" actId="1076"/>
          <ac:spMkLst>
            <pc:docMk/>
            <pc:sldMk cId="4211675963" sldId="450"/>
            <ac:spMk id="84" creationId="{E3DEAC6E-CF70-FE5D-84B4-4664ECB8D082}"/>
          </ac:spMkLst>
        </pc:spChg>
        <pc:spChg chg="add mod">
          <ac:chgData name="Huy Pham" userId="918db3a1909f15e0" providerId="LiveId" clId="{03497528-0EE4-4D17-8645-95BD1B1DEF06}" dt="2024-03-27T07:48:22.385" v="2125" actId="207"/>
          <ac:spMkLst>
            <pc:docMk/>
            <pc:sldMk cId="4211675963" sldId="450"/>
            <ac:spMk id="85" creationId="{060F5B51-3E49-179D-AC12-0F6F91C8F674}"/>
          </ac:spMkLst>
        </pc:spChg>
        <pc:spChg chg="add mod">
          <ac:chgData name="Huy Pham" userId="918db3a1909f15e0" providerId="LiveId" clId="{03497528-0EE4-4D17-8645-95BD1B1DEF06}" dt="2024-03-27T07:48:28.390" v="2129" actId="20577"/>
          <ac:spMkLst>
            <pc:docMk/>
            <pc:sldMk cId="4211675963" sldId="450"/>
            <ac:spMk id="86" creationId="{8DC43B32-4F78-E35A-510D-2BAF3481551A}"/>
          </ac:spMkLst>
        </pc:spChg>
        <pc:graphicFrameChg chg="add del mod">
          <ac:chgData name="Huy Pham" userId="918db3a1909f15e0" providerId="LiveId" clId="{03497528-0EE4-4D17-8645-95BD1B1DEF06}" dt="2024-03-27T07:20:53.358" v="1800"/>
          <ac:graphicFrameMkLst>
            <pc:docMk/>
            <pc:sldMk cId="4211675963" sldId="450"/>
            <ac:graphicFrameMk id="19" creationId="{64C8EEC4-94DC-60B5-A260-D70FEDBF5338}"/>
          </ac:graphicFrameMkLst>
        </pc:graphicFrameChg>
        <pc:graphicFrameChg chg="add del mod">
          <ac:chgData name="Huy Pham" userId="918db3a1909f15e0" providerId="LiveId" clId="{03497528-0EE4-4D17-8645-95BD1B1DEF06}" dt="2024-03-27T07:21:09.879" v="1809"/>
          <ac:graphicFrameMkLst>
            <pc:docMk/>
            <pc:sldMk cId="4211675963" sldId="450"/>
            <ac:graphicFrameMk id="28" creationId="{1D3BEC6F-3421-2BE2-E57C-A74386AE678B}"/>
          </ac:graphicFrameMkLst>
        </pc:graphicFrameChg>
        <pc:graphicFrameChg chg="add del mod">
          <ac:chgData name="Huy Pham" userId="918db3a1909f15e0" providerId="LiveId" clId="{03497528-0EE4-4D17-8645-95BD1B1DEF06}" dt="2024-03-27T07:21:11.094" v="1812"/>
          <ac:graphicFrameMkLst>
            <pc:docMk/>
            <pc:sldMk cId="4211675963" sldId="450"/>
            <ac:graphicFrameMk id="40" creationId="{74D5B930-E62E-069C-EEF8-85E17AA7C48D}"/>
          </ac:graphicFrameMkLst>
        </pc:graphicFrameChg>
        <pc:graphicFrameChg chg="add del mod">
          <ac:chgData name="Huy Pham" userId="918db3a1909f15e0" providerId="LiveId" clId="{03497528-0EE4-4D17-8645-95BD1B1DEF06}" dt="2024-03-27T07:47:44.017" v="2109"/>
          <ac:graphicFrameMkLst>
            <pc:docMk/>
            <pc:sldMk cId="4211675963" sldId="450"/>
            <ac:graphicFrameMk id="82" creationId="{33B693DC-2837-3B1A-CE1E-DFDAD493BBD2}"/>
          </ac:graphicFrameMkLst>
        </pc:graphicFrameChg>
        <pc:picChg chg="add del mod">
          <ac:chgData name="Huy Pham" userId="918db3a1909f15e0" providerId="LiveId" clId="{03497528-0EE4-4D17-8645-95BD1B1DEF06}" dt="2024-03-27T07:33:19.704" v="1946" actId="21"/>
          <ac:picMkLst>
            <pc:docMk/>
            <pc:sldMk cId="4211675963" sldId="450"/>
            <ac:picMk id="44" creationId="{7C6DC733-8091-5DED-92CB-D5EBBEF17E3B}"/>
          </ac:picMkLst>
        </pc:picChg>
        <pc:picChg chg="add del mod">
          <ac:chgData name="Huy Pham" userId="918db3a1909f15e0" providerId="LiveId" clId="{03497528-0EE4-4D17-8645-95BD1B1DEF06}" dt="2024-03-27T07:26:40.166" v="1886" actId="478"/>
          <ac:picMkLst>
            <pc:docMk/>
            <pc:sldMk cId="4211675963" sldId="450"/>
            <ac:picMk id="46" creationId="{057B03B9-0948-92BA-630E-CF9CE58CFBDB}"/>
          </ac:picMkLst>
        </pc:picChg>
        <pc:picChg chg="add del mod">
          <ac:chgData name="Huy Pham" userId="918db3a1909f15e0" providerId="LiveId" clId="{03497528-0EE4-4D17-8645-95BD1B1DEF06}" dt="2024-03-27T07:40:16.580" v="2097" actId="478"/>
          <ac:picMkLst>
            <pc:docMk/>
            <pc:sldMk cId="4211675963" sldId="450"/>
            <ac:picMk id="47" creationId="{1FBF3302-EE51-BB12-E03D-9CF57570D4C0}"/>
          </ac:picMkLst>
        </pc:picChg>
        <pc:picChg chg="add del mod">
          <ac:chgData name="Huy Pham" userId="918db3a1909f15e0" providerId="LiveId" clId="{03497528-0EE4-4D17-8645-95BD1B1DEF06}" dt="2024-03-27T07:26:39.619" v="1885" actId="478"/>
          <ac:picMkLst>
            <pc:docMk/>
            <pc:sldMk cId="4211675963" sldId="450"/>
            <ac:picMk id="49" creationId="{2F4A3582-A072-08FF-2FCF-4E36A60B1789}"/>
          </ac:picMkLst>
        </pc:picChg>
        <pc:picChg chg="add del mod">
          <ac:chgData name="Huy Pham" userId="918db3a1909f15e0" providerId="LiveId" clId="{03497528-0EE4-4D17-8645-95BD1B1DEF06}" dt="2024-03-27T07:38:33.241" v="1990" actId="478"/>
          <ac:picMkLst>
            <pc:docMk/>
            <pc:sldMk cId="4211675963" sldId="450"/>
            <ac:picMk id="61" creationId="{7C6DC733-8091-5DED-92CB-D5EBBEF17E3B}"/>
          </ac:picMkLst>
        </pc:picChg>
        <pc:cxnChg chg="del">
          <ac:chgData name="Huy Pham" userId="918db3a1909f15e0" providerId="LiveId" clId="{03497528-0EE4-4D17-8645-95BD1B1DEF06}" dt="2024-03-27T07:23:30.240" v="1849" actId="478"/>
          <ac:cxnSpMkLst>
            <pc:docMk/>
            <pc:sldMk cId="4211675963" sldId="450"/>
            <ac:cxnSpMk id="21" creationId="{7834DEE6-C6DF-8E7D-ED3B-D5D2B6BE9002}"/>
          </ac:cxnSpMkLst>
        </pc:cxnChg>
        <pc:cxnChg chg="del">
          <ac:chgData name="Huy Pham" userId="918db3a1909f15e0" providerId="LiveId" clId="{03497528-0EE4-4D17-8645-95BD1B1DEF06}" dt="2024-03-27T07:23:30.240" v="1849" actId="478"/>
          <ac:cxnSpMkLst>
            <pc:docMk/>
            <pc:sldMk cId="4211675963" sldId="450"/>
            <ac:cxnSpMk id="25" creationId="{091419E0-9ECC-9774-361E-209E977E0B83}"/>
          </ac:cxnSpMkLst>
        </pc:cxnChg>
        <pc:cxnChg chg="del">
          <ac:chgData name="Huy Pham" userId="918db3a1909f15e0" providerId="LiveId" clId="{03497528-0EE4-4D17-8645-95BD1B1DEF06}" dt="2024-03-27T07:23:30.240" v="1849" actId="478"/>
          <ac:cxnSpMkLst>
            <pc:docMk/>
            <pc:sldMk cId="4211675963" sldId="450"/>
            <ac:cxnSpMk id="31" creationId="{B2031978-5950-86B5-C318-33ECF9F707A6}"/>
          </ac:cxnSpMkLst>
        </pc:cxnChg>
        <pc:cxnChg chg="del">
          <ac:chgData name="Huy Pham" userId="918db3a1909f15e0" providerId="LiveId" clId="{03497528-0EE4-4D17-8645-95BD1B1DEF06}" dt="2024-03-27T07:23:30.240" v="1849" actId="478"/>
          <ac:cxnSpMkLst>
            <pc:docMk/>
            <pc:sldMk cId="4211675963" sldId="450"/>
            <ac:cxnSpMk id="32" creationId="{38067A11-FFB6-11C0-35E3-55FBCE2038EF}"/>
          </ac:cxnSpMkLst>
        </pc:cxnChg>
        <pc:cxnChg chg="del">
          <ac:chgData name="Huy Pham" userId="918db3a1909f15e0" providerId="LiveId" clId="{03497528-0EE4-4D17-8645-95BD1B1DEF06}" dt="2024-03-27T07:23:30.240" v="1849" actId="478"/>
          <ac:cxnSpMkLst>
            <pc:docMk/>
            <pc:sldMk cId="4211675963" sldId="450"/>
            <ac:cxnSpMk id="41" creationId="{E4306965-EE83-B7AB-B672-3B3D575851B7}"/>
          </ac:cxnSpMkLst>
        </pc:cxnChg>
        <pc:cxnChg chg="add mod">
          <ac:chgData name="Huy Pham" userId="918db3a1909f15e0" providerId="LiveId" clId="{03497528-0EE4-4D17-8645-95BD1B1DEF06}" dt="2024-03-27T07:36:33.253" v="1960" actId="14100"/>
          <ac:cxnSpMkLst>
            <pc:docMk/>
            <pc:sldMk cId="4211675963" sldId="450"/>
            <ac:cxnSpMk id="54" creationId="{E7A99174-C7CC-6ACC-495E-C37C8F533186}"/>
          </ac:cxnSpMkLst>
        </pc:cxnChg>
        <pc:cxnChg chg="add mod">
          <ac:chgData name="Huy Pham" userId="918db3a1909f15e0" providerId="LiveId" clId="{03497528-0EE4-4D17-8645-95BD1B1DEF06}" dt="2024-03-27T07:34:03.407" v="1954" actId="14100"/>
          <ac:cxnSpMkLst>
            <pc:docMk/>
            <pc:sldMk cId="4211675963" sldId="450"/>
            <ac:cxnSpMk id="55" creationId="{C303B98C-A317-3D0E-921F-1900F79BBDCB}"/>
          </ac:cxnSpMkLst>
        </pc:cxnChg>
        <pc:cxnChg chg="add mod">
          <ac:chgData name="Huy Pham" userId="918db3a1909f15e0" providerId="LiveId" clId="{03497528-0EE4-4D17-8645-95BD1B1DEF06}" dt="2024-03-27T07:33:56.021" v="1952" actId="14100"/>
          <ac:cxnSpMkLst>
            <pc:docMk/>
            <pc:sldMk cId="4211675963" sldId="450"/>
            <ac:cxnSpMk id="56" creationId="{A02425A0-6B22-9C8D-A309-AD0D7962AE3B}"/>
          </ac:cxnSpMkLst>
        </pc:cxnChg>
        <pc:cxnChg chg="add mod">
          <ac:chgData name="Huy Pham" userId="918db3a1909f15e0" providerId="LiveId" clId="{03497528-0EE4-4D17-8645-95BD1B1DEF06}" dt="2024-03-27T07:39:17.860" v="2062" actId="1036"/>
          <ac:cxnSpMkLst>
            <pc:docMk/>
            <pc:sldMk cId="4211675963" sldId="450"/>
            <ac:cxnSpMk id="69" creationId="{1578192B-21BF-B9FF-0895-9F914F89EF46}"/>
          </ac:cxnSpMkLst>
        </pc:cxnChg>
        <pc:cxnChg chg="add mod">
          <ac:chgData name="Huy Pham" userId="918db3a1909f15e0" providerId="LiveId" clId="{03497528-0EE4-4D17-8645-95BD1B1DEF06}" dt="2024-03-27T07:39:51.089" v="2090" actId="14100"/>
          <ac:cxnSpMkLst>
            <pc:docMk/>
            <pc:sldMk cId="4211675963" sldId="450"/>
            <ac:cxnSpMk id="70" creationId="{7260001F-819F-7F49-D9AE-616420ABAAE9}"/>
          </ac:cxnSpMkLst>
        </pc:cxnChg>
        <pc:cxnChg chg="add mod">
          <ac:chgData name="Huy Pham" userId="918db3a1909f15e0" providerId="LiveId" clId="{03497528-0EE4-4D17-8645-95BD1B1DEF06}" dt="2024-03-27T07:39:31.315" v="2064" actId="1076"/>
          <ac:cxnSpMkLst>
            <pc:docMk/>
            <pc:sldMk cId="4211675963" sldId="450"/>
            <ac:cxnSpMk id="75" creationId="{2213D951-8A61-CF74-3EC2-2F7FB3C785D9}"/>
          </ac:cxnSpMkLst>
        </pc:cxnChg>
      </pc:sldChg>
      <pc:sldChg chg="addSp delSp modSp add mod">
        <pc:chgData name="Huy Pham" userId="918db3a1909f15e0" providerId="LiveId" clId="{03497528-0EE4-4D17-8645-95BD1B1DEF06}" dt="2024-03-27T08:58:27.558" v="2794" actId="1076"/>
        <pc:sldMkLst>
          <pc:docMk/>
          <pc:sldMk cId="3499520248" sldId="451"/>
        </pc:sldMkLst>
        <pc:spChg chg="add mod">
          <ac:chgData name="Huy Pham" userId="918db3a1909f15e0" providerId="LiveId" clId="{03497528-0EE4-4D17-8645-95BD1B1DEF06}" dt="2024-03-27T07:53:00.999" v="2162" actId="208"/>
          <ac:spMkLst>
            <pc:docMk/>
            <pc:sldMk cId="3499520248" sldId="451"/>
            <ac:spMk id="20" creationId="{D5B018BD-A882-4AF4-F952-95C331E7B72B}"/>
          </ac:spMkLst>
        </pc:spChg>
        <pc:spChg chg="add mod">
          <ac:chgData name="Huy Pham" userId="918db3a1909f15e0" providerId="LiveId" clId="{03497528-0EE4-4D17-8645-95BD1B1DEF06}" dt="2024-03-27T07:53:26.124" v="2188" actId="1076"/>
          <ac:spMkLst>
            <pc:docMk/>
            <pc:sldMk cId="3499520248" sldId="451"/>
            <ac:spMk id="24" creationId="{62DBAC4B-19C1-D0BD-D3D5-EA8D133CAA0D}"/>
          </ac:spMkLst>
        </pc:spChg>
        <pc:spChg chg="add mod">
          <ac:chgData name="Huy Pham" userId="918db3a1909f15e0" providerId="LiveId" clId="{03497528-0EE4-4D17-8645-95BD1B1DEF06}" dt="2024-03-27T07:52:53.242" v="2160" actId="1037"/>
          <ac:spMkLst>
            <pc:docMk/>
            <pc:sldMk cId="3499520248" sldId="451"/>
            <ac:spMk id="25" creationId="{0BD5DE94-E425-630E-FB06-F4E508C483F3}"/>
          </ac:spMkLst>
        </pc:spChg>
        <pc:spChg chg="add mod">
          <ac:chgData name="Huy Pham" userId="918db3a1909f15e0" providerId="LiveId" clId="{03497528-0EE4-4D17-8645-95BD1B1DEF06}" dt="2024-03-27T07:52:53.242" v="2160" actId="1037"/>
          <ac:spMkLst>
            <pc:docMk/>
            <pc:sldMk cId="3499520248" sldId="451"/>
            <ac:spMk id="26" creationId="{C735AAFA-8627-B594-6462-69DA04A88208}"/>
          </ac:spMkLst>
        </pc:spChg>
        <pc:spChg chg="add mod">
          <ac:chgData name="Huy Pham" userId="918db3a1909f15e0" providerId="LiveId" clId="{03497528-0EE4-4D17-8645-95BD1B1DEF06}" dt="2024-03-27T07:52:53.242" v="2160" actId="1037"/>
          <ac:spMkLst>
            <pc:docMk/>
            <pc:sldMk cId="3499520248" sldId="451"/>
            <ac:spMk id="27" creationId="{7605F4A1-E167-6EA3-42E9-1244AF6D76D8}"/>
          </ac:spMkLst>
        </pc:spChg>
        <pc:spChg chg="add mod">
          <ac:chgData name="Huy Pham" userId="918db3a1909f15e0" providerId="LiveId" clId="{03497528-0EE4-4D17-8645-95BD1B1DEF06}" dt="2024-03-27T07:52:53.242" v="2160" actId="1037"/>
          <ac:spMkLst>
            <pc:docMk/>
            <pc:sldMk cId="3499520248" sldId="451"/>
            <ac:spMk id="28" creationId="{6023594F-74E7-BD81-BDF9-741594F83ADE}"/>
          </ac:spMkLst>
        </pc:spChg>
        <pc:spChg chg="add mod">
          <ac:chgData name="Huy Pham" userId="918db3a1909f15e0" providerId="LiveId" clId="{03497528-0EE4-4D17-8645-95BD1B1DEF06}" dt="2024-03-27T07:52:53.242" v="2160" actId="1037"/>
          <ac:spMkLst>
            <pc:docMk/>
            <pc:sldMk cId="3499520248" sldId="451"/>
            <ac:spMk id="29" creationId="{0A19BA62-79F0-AF19-20C9-069881DFDEE0}"/>
          </ac:spMkLst>
        </pc:spChg>
        <pc:spChg chg="add mod">
          <ac:chgData name="Huy Pham" userId="918db3a1909f15e0" providerId="LiveId" clId="{03497528-0EE4-4D17-8645-95BD1B1DEF06}" dt="2024-03-27T08:58:27.558" v="2794" actId="1076"/>
          <ac:spMkLst>
            <pc:docMk/>
            <pc:sldMk cId="3499520248" sldId="451"/>
            <ac:spMk id="30" creationId="{DC5A83B1-F1C1-9C9A-542C-6720D13066D0}"/>
          </ac:spMkLst>
        </pc:spChg>
        <pc:spChg chg="add mod">
          <ac:chgData name="Huy Pham" userId="918db3a1909f15e0" providerId="LiveId" clId="{03497528-0EE4-4D17-8645-95BD1B1DEF06}" dt="2024-03-27T08:14:00.538" v="2272" actId="1035"/>
          <ac:spMkLst>
            <pc:docMk/>
            <pc:sldMk cId="3499520248" sldId="451"/>
            <ac:spMk id="33" creationId="{3E96E0F6-4E22-CC9B-0534-3679470EDB80}"/>
          </ac:spMkLst>
        </pc:spChg>
        <pc:spChg chg="add mod">
          <ac:chgData name="Huy Pham" userId="918db3a1909f15e0" providerId="LiveId" clId="{03497528-0EE4-4D17-8645-95BD1B1DEF06}" dt="2024-03-27T08:14:21.799" v="2280" actId="1076"/>
          <ac:spMkLst>
            <pc:docMk/>
            <pc:sldMk cId="3499520248" sldId="451"/>
            <ac:spMk id="36" creationId="{6BC62D39-B6CE-28A7-C2CA-C9C1D0D71E7F}"/>
          </ac:spMkLst>
        </pc:spChg>
        <pc:spChg chg="add mod">
          <ac:chgData name="Huy Pham" userId="918db3a1909f15e0" providerId="LiveId" clId="{03497528-0EE4-4D17-8645-95BD1B1DEF06}" dt="2024-03-27T08:13:33.364" v="2232" actId="1038"/>
          <ac:spMkLst>
            <pc:docMk/>
            <pc:sldMk cId="3499520248" sldId="451"/>
            <ac:spMk id="37" creationId="{2E671BC5-060E-4877-0F68-98951A1BB138}"/>
          </ac:spMkLst>
        </pc:spChg>
        <pc:spChg chg="add mod">
          <ac:chgData name="Huy Pham" userId="918db3a1909f15e0" providerId="LiveId" clId="{03497528-0EE4-4D17-8645-95BD1B1DEF06}" dt="2024-03-27T08:13:33.364" v="2232" actId="1038"/>
          <ac:spMkLst>
            <pc:docMk/>
            <pc:sldMk cId="3499520248" sldId="451"/>
            <ac:spMk id="38" creationId="{25A9A82C-6357-A5CE-ADF6-34797777BE99}"/>
          </ac:spMkLst>
        </pc:spChg>
        <pc:spChg chg="add mod">
          <ac:chgData name="Huy Pham" userId="918db3a1909f15e0" providerId="LiveId" clId="{03497528-0EE4-4D17-8645-95BD1B1DEF06}" dt="2024-03-27T08:13:33.364" v="2232" actId="1038"/>
          <ac:spMkLst>
            <pc:docMk/>
            <pc:sldMk cId="3499520248" sldId="451"/>
            <ac:spMk id="39" creationId="{D6C57F6C-77B7-F872-3553-52662802AA5C}"/>
          </ac:spMkLst>
        </pc:spChg>
        <pc:spChg chg="add mod">
          <ac:chgData name="Huy Pham" userId="918db3a1909f15e0" providerId="LiveId" clId="{03497528-0EE4-4D17-8645-95BD1B1DEF06}" dt="2024-03-27T08:30:07.326" v="2306" actId="1076"/>
          <ac:spMkLst>
            <pc:docMk/>
            <pc:sldMk cId="3499520248" sldId="451"/>
            <ac:spMk id="43" creationId="{5862AF0C-34A1-E59A-F61D-FF3E0EDDC162}"/>
          </ac:spMkLst>
        </pc:spChg>
        <pc:spChg chg="del mod">
          <ac:chgData name="Huy Pham" userId="918db3a1909f15e0" providerId="LiveId" clId="{03497528-0EE4-4D17-8645-95BD1B1DEF06}" dt="2024-03-27T07:52:29.379" v="2152" actId="478"/>
          <ac:spMkLst>
            <pc:docMk/>
            <pc:sldMk cId="3499520248" sldId="451"/>
            <ac:spMk id="52" creationId="{2E03354A-801A-8DD5-2CE0-ED4984B822E7}"/>
          </ac:spMkLst>
        </pc:spChg>
        <pc:spChg chg="del mod">
          <ac:chgData name="Huy Pham" userId="918db3a1909f15e0" providerId="LiveId" clId="{03497528-0EE4-4D17-8645-95BD1B1DEF06}" dt="2024-03-27T08:14:42.029" v="2284" actId="478"/>
          <ac:spMkLst>
            <pc:docMk/>
            <pc:sldMk cId="3499520248" sldId="451"/>
            <ac:spMk id="53" creationId="{8A0E69EE-8DE8-F73E-F08C-E01B426A734C}"/>
          </ac:spMkLst>
        </pc:spChg>
        <pc:spChg chg="del mod">
          <ac:chgData name="Huy Pham" userId="918db3a1909f15e0" providerId="LiveId" clId="{03497528-0EE4-4D17-8645-95BD1B1DEF06}" dt="2024-03-27T07:52:39.875" v="2154" actId="21"/>
          <ac:spMkLst>
            <pc:docMk/>
            <pc:sldMk cId="3499520248" sldId="451"/>
            <ac:spMk id="57" creationId="{62DBAC4B-19C1-D0BD-D3D5-EA8D133CAA0D}"/>
          </ac:spMkLst>
        </pc:spChg>
        <pc:spChg chg="del mod">
          <ac:chgData name="Huy Pham" userId="918db3a1909f15e0" providerId="LiveId" clId="{03497528-0EE4-4D17-8645-95BD1B1DEF06}" dt="2024-03-27T07:52:39.875" v="2154" actId="21"/>
          <ac:spMkLst>
            <pc:docMk/>
            <pc:sldMk cId="3499520248" sldId="451"/>
            <ac:spMk id="58" creationId="{0BD5DE94-E425-630E-FB06-F4E508C483F3}"/>
          </ac:spMkLst>
        </pc:spChg>
        <pc:spChg chg="del mod">
          <ac:chgData name="Huy Pham" userId="918db3a1909f15e0" providerId="LiveId" clId="{03497528-0EE4-4D17-8645-95BD1B1DEF06}" dt="2024-03-27T07:52:39.875" v="2154" actId="21"/>
          <ac:spMkLst>
            <pc:docMk/>
            <pc:sldMk cId="3499520248" sldId="451"/>
            <ac:spMk id="59" creationId="{C735AAFA-8627-B594-6462-69DA04A88208}"/>
          </ac:spMkLst>
        </pc:spChg>
        <pc:spChg chg="del mod">
          <ac:chgData name="Huy Pham" userId="918db3a1909f15e0" providerId="LiveId" clId="{03497528-0EE4-4D17-8645-95BD1B1DEF06}" dt="2024-03-27T07:52:39.875" v="2154" actId="21"/>
          <ac:spMkLst>
            <pc:docMk/>
            <pc:sldMk cId="3499520248" sldId="451"/>
            <ac:spMk id="60" creationId="{7605F4A1-E167-6EA3-42E9-1244AF6D76D8}"/>
          </ac:spMkLst>
        </pc:spChg>
        <pc:spChg chg="del mod">
          <ac:chgData name="Huy Pham" userId="918db3a1909f15e0" providerId="LiveId" clId="{03497528-0EE4-4D17-8645-95BD1B1DEF06}" dt="2024-03-27T07:52:39.875" v="2154" actId="21"/>
          <ac:spMkLst>
            <pc:docMk/>
            <pc:sldMk cId="3499520248" sldId="451"/>
            <ac:spMk id="66" creationId="{6023594F-74E7-BD81-BDF9-741594F83ADE}"/>
          </ac:spMkLst>
        </pc:spChg>
        <pc:spChg chg="del mod">
          <ac:chgData name="Huy Pham" userId="918db3a1909f15e0" providerId="LiveId" clId="{03497528-0EE4-4D17-8645-95BD1B1DEF06}" dt="2024-03-27T07:52:39.875" v="2154" actId="21"/>
          <ac:spMkLst>
            <pc:docMk/>
            <pc:sldMk cId="3499520248" sldId="451"/>
            <ac:spMk id="67" creationId="{0A19BA62-79F0-AF19-20C9-069881DFDEE0}"/>
          </ac:spMkLst>
        </pc:spChg>
        <pc:spChg chg="del mod">
          <ac:chgData name="Huy Pham" userId="918db3a1909f15e0" providerId="LiveId" clId="{03497528-0EE4-4D17-8645-95BD1B1DEF06}" dt="2024-03-27T07:52:39.875" v="2154" actId="21"/>
          <ac:spMkLst>
            <pc:docMk/>
            <pc:sldMk cId="3499520248" sldId="451"/>
            <ac:spMk id="68" creationId="{DC5A83B1-F1C1-9C9A-542C-6720D13066D0}"/>
          </ac:spMkLst>
        </pc:spChg>
        <pc:spChg chg="del mod">
          <ac:chgData name="Huy Pham" userId="918db3a1909f15e0" providerId="LiveId" clId="{03497528-0EE4-4D17-8645-95BD1B1DEF06}" dt="2024-03-27T08:13:25.847" v="2223" actId="21"/>
          <ac:spMkLst>
            <pc:docMk/>
            <pc:sldMk cId="3499520248" sldId="451"/>
            <ac:spMk id="71" creationId="{6BC62D39-B6CE-28A7-C2CA-C9C1D0D71E7F}"/>
          </ac:spMkLst>
        </pc:spChg>
        <pc:spChg chg="del mod">
          <ac:chgData name="Huy Pham" userId="918db3a1909f15e0" providerId="LiveId" clId="{03497528-0EE4-4D17-8645-95BD1B1DEF06}" dt="2024-03-27T08:13:25.847" v="2223" actId="21"/>
          <ac:spMkLst>
            <pc:docMk/>
            <pc:sldMk cId="3499520248" sldId="451"/>
            <ac:spMk id="73" creationId="{2E671BC5-060E-4877-0F68-98951A1BB138}"/>
          </ac:spMkLst>
        </pc:spChg>
        <pc:spChg chg="del mod">
          <ac:chgData name="Huy Pham" userId="918db3a1909f15e0" providerId="LiveId" clId="{03497528-0EE4-4D17-8645-95BD1B1DEF06}" dt="2024-03-27T08:13:25.847" v="2223" actId="21"/>
          <ac:spMkLst>
            <pc:docMk/>
            <pc:sldMk cId="3499520248" sldId="451"/>
            <ac:spMk id="74" creationId="{25A9A82C-6357-A5CE-ADF6-34797777BE99}"/>
          </ac:spMkLst>
        </pc:spChg>
        <pc:spChg chg="mod">
          <ac:chgData name="Huy Pham" userId="918db3a1909f15e0" providerId="LiveId" clId="{03497528-0EE4-4D17-8645-95BD1B1DEF06}" dt="2024-03-27T08:14:24.354" v="2281" actId="1076"/>
          <ac:spMkLst>
            <pc:docMk/>
            <pc:sldMk cId="3499520248" sldId="451"/>
            <ac:spMk id="77" creationId="{6233246E-61F2-C852-1910-651F18EA52C5}"/>
          </ac:spMkLst>
        </pc:spChg>
        <pc:spChg chg="mod">
          <ac:chgData name="Huy Pham" userId="918db3a1909f15e0" providerId="LiveId" clId="{03497528-0EE4-4D17-8645-95BD1B1DEF06}" dt="2024-03-27T08:14:19.244" v="2279" actId="1076"/>
          <ac:spMkLst>
            <pc:docMk/>
            <pc:sldMk cId="3499520248" sldId="451"/>
            <ac:spMk id="78" creationId="{C43F9F03-00A3-96EA-F9D0-46D243ECC894}"/>
          </ac:spMkLst>
        </pc:spChg>
        <pc:spChg chg="mod">
          <ac:chgData name="Huy Pham" userId="918db3a1909f15e0" providerId="LiveId" clId="{03497528-0EE4-4D17-8645-95BD1B1DEF06}" dt="2024-03-27T08:15:08.348" v="2288" actId="688"/>
          <ac:spMkLst>
            <pc:docMk/>
            <pc:sldMk cId="3499520248" sldId="451"/>
            <ac:spMk id="79" creationId="{09C536F7-46C8-DA65-A160-A3F0B6ADCF2B}"/>
          </ac:spMkLst>
        </pc:spChg>
        <pc:spChg chg="del mod">
          <ac:chgData name="Huy Pham" userId="918db3a1909f15e0" providerId="LiveId" clId="{03497528-0EE4-4D17-8645-95BD1B1DEF06}" dt="2024-03-27T08:13:25.847" v="2223" actId="21"/>
          <ac:spMkLst>
            <pc:docMk/>
            <pc:sldMk cId="3499520248" sldId="451"/>
            <ac:spMk id="81" creationId="{D6C57F6C-77B7-F872-3553-52662802AA5C}"/>
          </ac:spMkLst>
        </pc:spChg>
        <pc:spChg chg="del">
          <ac:chgData name="Huy Pham" userId="918db3a1909f15e0" providerId="LiveId" clId="{03497528-0EE4-4D17-8645-95BD1B1DEF06}" dt="2024-03-27T07:49:50.632" v="2131" actId="478"/>
          <ac:spMkLst>
            <pc:docMk/>
            <pc:sldMk cId="3499520248" sldId="451"/>
            <ac:spMk id="84" creationId="{E3DEAC6E-CF70-FE5D-84B4-4664ECB8D082}"/>
          </ac:spMkLst>
        </pc:spChg>
        <pc:spChg chg="mod">
          <ac:chgData name="Huy Pham" userId="918db3a1909f15e0" providerId="LiveId" clId="{03497528-0EE4-4D17-8645-95BD1B1DEF06}" dt="2024-03-27T07:53:49.943" v="2196" actId="20577"/>
          <ac:spMkLst>
            <pc:docMk/>
            <pc:sldMk cId="3499520248" sldId="451"/>
            <ac:spMk id="85" creationId="{060F5B51-3E49-179D-AC12-0F6F91C8F674}"/>
          </ac:spMkLst>
        </pc:spChg>
        <pc:spChg chg="mod">
          <ac:chgData name="Huy Pham" userId="918db3a1909f15e0" providerId="LiveId" clId="{03497528-0EE4-4D17-8645-95BD1B1DEF06}" dt="2024-03-27T08:29:25.190" v="2291" actId="20577"/>
          <ac:spMkLst>
            <pc:docMk/>
            <pc:sldMk cId="3499520248" sldId="451"/>
            <ac:spMk id="86" creationId="{8DC43B32-4F78-E35A-510D-2BAF3481551A}"/>
          </ac:spMkLst>
        </pc:spChg>
        <pc:graphicFrameChg chg="add del mod">
          <ac:chgData name="Huy Pham" userId="918db3a1909f15e0" providerId="LiveId" clId="{03497528-0EE4-4D17-8645-95BD1B1DEF06}" dt="2024-03-27T08:29:44.686" v="2294"/>
          <ac:graphicFrameMkLst>
            <pc:docMk/>
            <pc:sldMk cId="3499520248" sldId="451"/>
            <ac:graphicFrameMk id="41" creationId="{D890D3C1-8980-B2C8-5416-805924919AE8}"/>
          </ac:graphicFrameMkLst>
        </pc:graphicFrameChg>
        <pc:picChg chg="add del mod">
          <ac:chgData name="Huy Pham" userId="918db3a1909f15e0" providerId="LiveId" clId="{03497528-0EE4-4D17-8645-95BD1B1DEF06}" dt="2024-03-27T07:53:43.849" v="2193" actId="478"/>
          <ac:picMkLst>
            <pc:docMk/>
            <pc:sldMk cId="3499520248" sldId="451"/>
            <ac:picMk id="19" creationId="{BEAE1ADF-7E28-0E42-F626-345781308873}"/>
          </ac:picMkLst>
        </pc:picChg>
        <pc:picChg chg="add del mod">
          <ac:chgData name="Huy Pham" userId="918db3a1909f15e0" providerId="LiveId" clId="{03497528-0EE4-4D17-8645-95BD1B1DEF06}" dt="2024-03-27T08:14:39.069" v="2283" actId="478"/>
          <ac:picMkLst>
            <pc:docMk/>
            <pc:sldMk cId="3499520248" sldId="451"/>
            <ac:picMk id="32" creationId="{51D43590-C9EF-DED8-EA7C-FEB1950EB222}"/>
          </ac:picMkLst>
        </pc:picChg>
        <pc:cxnChg chg="add mod">
          <ac:chgData name="Huy Pham" userId="918db3a1909f15e0" providerId="LiveId" clId="{03497528-0EE4-4D17-8645-95BD1B1DEF06}" dt="2024-03-27T07:52:53.242" v="2160" actId="1037"/>
          <ac:cxnSpMkLst>
            <pc:docMk/>
            <pc:sldMk cId="3499520248" sldId="451"/>
            <ac:cxnSpMk id="21" creationId="{E7A99174-C7CC-6ACC-495E-C37C8F533186}"/>
          </ac:cxnSpMkLst>
        </pc:cxnChg>
        <pc:cxnChg chg="add mod">
          <ac:chgData name="Huy Pham" userId="918db3a1909f15e0" providerId="LiveId" clId="{03497528-0EE4-4D17-8645-95BD1B1DEF06}" dt="2024-03-27T07:52:53.242" v="2160" actId="1037"/>
          <ac:cxnSpMkLst>
            <pc:docMk/>
            <pc:sldMk cId="3499520248" sldId="451"/>
            <ac:cxnSpMk id="22" creationId="{C303B98C-A317-3D0E-921F-1900F79BBDCB}"/>
          </ac:cxnSpMkLst>
        </pc:cxnChg>
        <pc:cxnChg chg="add mod">
          <ac:chgData name="Huy Pham" userId="918db3a1909f15e0" providerId="LiveId" clId="{03497528-0EE4-4D17-8645-95BD1B1DEF06}" dt="2024-03-27T07:53:15.869" v="2186" actId="14100"/>
          <ac:cxnSpMkLst>
            <pc:docMk/>
            <pc:sldMk cId="3499520248" sldId="451"/>
            <ac:cxnSpMk id="23" creationId="{A02425A0-6B22-9C8D-A309-AD0D7962AE3B}"/>
          </ac:cxnSpMkLst>
        </pc:cxnChg>
        <pc:cxnChg chg="add mod">
          <ac:chgData name="Huy Pham" userId="918db3a1909f15e0" providerId="LiveId" clId="{03497528-0EE4-4D17-8645-95BD1B1DEF06}" dt="2024-03-27T08:13:33.364" v="2232" actId="1038"/>
          <ac:cxnSpMkLst>
            <pc:docMk/>
            <pc:sldMk cId="3499520248" sldId="451"/>
            <ac:cxnSpMk id="34" creationId="{1578192B-21BF-B9FF-0895-9F914F89EF46}"/>
          </ac:cxnSpMkLst>
        </pc:cxnChg>
        <pc:cxnChg chg="add mod">
          <ac:chgData name="Huy Pham" userId="918db3a1909f15e0" providerId="LiveId" clId="{03497528-0EE4-4D17-8645-95BD1B1DEF06}" dt="2024-03-27T08:13:55.243" v="2268" actId="14100"/>
          <ac:cxnSpMkLst>
            <pc:docMk/>
            <pc:sldMk cId="3499520248" sldId="451"/>
            <ac:cxnSpMk id="35" creationId="{7260001F-819F-7F49-D9AE-616420ABAAE9}"/>
          </ac:cxnSpMkLst>
        </pc:cxnChg>
        <pc:cxnChg chg="del mod">
          <ac:chgData name="Huy Pham" userId="918db3a1909f15e0" providerId="LiveId" clId="{03497528-0EE4-4D17-8645-95BD1B1DEF06}" dt="2024-03-27T07:52:39.875" v="2154" actId="21"/>
          <ac:cxnSpMkLst>
            <pc:docMk/>
            <pc:sldMk cId="3499520248" sldId="451"/>
            <ac:cxnSpMk id="54" creationId="{E7A99174-C7CC-6ACC-495E-C37C8F533186}"/>
          </ac:cxnSpMkLst>
        </pc:cxnChg>
        <pc:cxnChg chg="del mod">
          <ac:chgData name="Huy Pham" userId="918db3a1909f15e0" providerId="LiveId" clId="{03497528-0EE4-4D17-8645-95BD1B1DEF06}" dt="2024-03-27T07:52:39.875" v="2154" actId="21"/>
          <ac:cxnSpMkLst>
            <pc:docMk/>
            <pc:sldMk cId="3499520248" sldId="451"/>
            <ac:cxnSpMk id="55" creationId="{C303B98C-A317-3D0E-921F-1900F79BBDCB}"/>
          </ac:cxnSpMkLst>
        </pc:cxnChg>
        <pc:cxnChg chg="del mod">
          <ac:chgData name="Huy Pham" userId="918db3a1909f15e0" providerId="LiveId" clId="{03497528-0EE4-4D17-8645-95BD1B1DEF06}" dt="2024-03-27T07:52:39.875" v="2154" actId="21"/>
          <ac:cxnSpMkLst>
            <pc:docMk/>
            <pc:sldMk cId="3499520248" sldId="451"/>
            <ac:cxnSpMk id="56" creationId="{A02425A0-6B22-9C8D-A309-AD0D7962AE3B}"/>
          </ac:cxnSpMkLst>
        </pc:cxnChg>
        <pc:cxnChg chg="del mod">
          <ac:chgData name="Huy Pham" userId="918db3a1909f15e0" providerId="LiveId" clId="{03497528-0EE4-4D17-8645-95BD1B1DEF06}" dt="2024-03-27T08:13:25.847" v="2223" actId="21"/>
          <ac:cxnSpMkLst>
            <pc:docMk/>
            <pc:sldMk cId="3499520248" sldId="451"/>
            <ac:cxnSpMk id="69" creationId="{1578192B-21BF-B9FF-0895-9F914F89EF46}"/>
          </ac:cxnSpMkLst>
        </pc:cxnChg>
        <pc:cxnChg chg="del mod">
          <ac:chgData name="Huy Pham" userId="918db3a1909f15e0" providerId="LiveId" clId="{03497528-0EE4-4D17-8645-95BD1B1DEF06}" dt="2024-03-27T08:13:25.847" v="2223" actId="21"/>
          <ac:cxnSpMkLst>
            <pc:docMk/>
            <pc:sldMk cId="3499520248" sldId="451"/>
            <ac:cxnSpMk id="70" creationId="{7260001F-819F-7F49-D9AE-616420ABAAE9}"/>
          </ac:cxnSpMkLst>
        </pc:cxnChg>
        <pc:cxnChg chg="mod">
          <ac:chgData name="Huy Pham" userId="918db3a1909f15e0" providerId="LiveId" clId="{03497528-0EE4-4D17-8645-95BD1B1DEF06}" dt="2024-03-27T08:14:12.913" v="2278" actId="1037"/>
          <ac:cxnSpMkLst>
            <pc:docMk/>
            <pc:sldMk cId="3499520248" sldId="451"/>
            <ac:cxnSpMk id="75" creationId="{2213D951-8A61-CF74-3EC2-2F7FB3C785D9}"/>
          </ac:cxnSpMkLst>
        </pc:cxnChg>
      </pc:sldChg>
      <pc:sldChg chg="addSp delSp modSp add mod modAnim">
        <pc:chgData name="Huy Pham" userId="918db3a1909f15e0" providerId="LiveId" clId="{03497528-0EE4-4D17-8645-95BD1B1DEF06}" dt="2024-03-27T08:48:50.669" v="2643" actId="20577"/>
        <pc:sldMkLst>
          <pc:docMk/>
          <pc:sldMk cId="3932179014" sldId="452"/>
        </pc:sldMkLst>
        <pc:spChg chg="mod">
          <ac:chgData name="Huy Pham" userId="918db3a1909f15e0" providerId="LiveId" clId="{03497528-0EE4-4D17-8645-95BD1B1DEF06}" dt="2024-03-27T08:31:11.794" v="2329" actId="20577"/>
          <ac:spMkLst>
            <pc:docMk/>
            <pc:sldMk cId="3932179014" sldId="452"/>
            <ac:spMk id="12" creationId="{C48652AC-C627-2B19-2990-1EF69B0ACB9F}"/>
          </ac:spMkLst>
        </pc:spChg>
        <pc:spChg chg="mod">
          <ac:chgData name="Huy Pham" userId="918db3a1909f15e0" providerId="LiveId" clId="{03497528-0EE4-4D17-8645-95BD1B1DEF06}" dt="2024-03-27T08:31:08.314" v="2327" actId="20577"/>
          <ac:spMkLst>
            <pc:docMk/>
            <pc:sldMk cId="3932179014" sldId="452"/>
            <ac:spMk id="13" creationId="{75210F64-84EB-A3C0-234B-38A4D7D9FBE3}"/>
          </ac:spMkLst>
        </pc:spChg>
        <pc:spChg chg="del">
          <ac:chgData name="Huy Pham" userId="918db3a1909f15e0" providerId="LiveId" clId="{03497528-0EE4-4D17-8645-95BD1B1DEF06}" dt="2024-03-27T08:31:33.232" v="2330" actId="478"/>
          <ac:spMkLst>
            <pc:docMk/>
            <pc:sldMk cId="3932179014" sldId="452"/>
            <ac:spMk id="20" creationId="{D5B018BD-A882-4AF4-F952-95C331E7B72B}"/>
          </ac:spMkLst>
        </pc:spChg>
        <pc:spChg chg="del">
          <ac:chgData name="Huy Pham" userId="918db3a1909f15e0" providerId="LiveId" clId="{03497528-0EE4-4D17-8645-95BD1B1DEF06}" dt="2024-03-27T08:31:33.232" v="2330" actId="478"/>
          <ac:spMkLst>
            <pc:docMk/>
            <pc:sldMk cId="3932179014" sldId="452"/>
            <ac:spMk id="24" creationId="{62DBAC4B-19C1-D0BD-D3D5-EA8D133CAA0D}"/>
          </ac:spMkLst>
        </pc:spChg>
        <pc:spChg chg="del">
          <ac:chgData name="Huy Pham" userId="918db3a1909f15e0" providerId="LiveId" clId="{03497528-0EE4-4D17-8645-95BD1B1DEF06}" dt="2024-03-27T08:31:33.232" v="2330" actId="478"/>
          <ac:spMkLst>
            <pc:docMk/>
            <pc:sldMk cId="3932179014" sldId="452"/>
            <ac:spMk id="25" creationId="{0BD5DE94-E425-630E-FB06-F4E508C483F3}"/>
          </ac:spMkLst>
        </pc:spChg>
        <pc:spChg chg="del">
          <ac:chgData name="Huy Pham" userId="918db3a1909f15e0" providerId="LiveId" clId="{03497528-0EE4-4D17-8645-95BD1B1DEF06}" dt="2024-03-27T08:31:33.232" v="2330" actId="478"/>
          <ac:spMkLst>
            <pc:docMk/>
            <pc:sldMk cId="3932179014" sldId="452"/>
            <ac:spMk id="26" creationId="{C735AAFA-8627-B594-6462-69DA04A88208}"/>
          </ac:spMkLst>
        </pc:spChg>
        <pc:spChg chg="del">
          <ac:chgData name="Huy Pham" userId="918db3a1909f15e0" providerId="LiveId" clId="{03497528-0EE4-4D17-8645-95BD1B1DEF06}" dt="2024-03-27T08:31:33.232" v="2330" actId="478"/>
          <ac:spMkLst>
            <pc:docMk/>
            <pc:sldMk cId="3932179014" sldId="452"/>
            <ac:spMk id="27" creationId="{7605F4A1-E167-6EA3-42E9-1244AF6D76D8}"/>
          </ac:spMkLst>
        </pc:spChg>
        <pc:spChg chg="del">
          <ac:chgData name="Huy Pham" userId="918db3a1909f15e0" providerId="LiveId" clId="{03497528-0EE4-4D17-8645-95BD1B1DEF06}" dt="2024-03-27T08:31:33.232" v="2330" actId="478"/>
          <ac:spMkLst>
            <pc:docMk/>
            <pc:sldMk cId="3932179014" sldId="452"/>
            <ac:spMk id="28" creationId="{6023594F-74E7-BD81-BDF9-741594F83ADE}"/>
          </ac:spMkLst>
        </pc:spChg>
        <pc:spChg chg="del">
          <ac:chgData name="Huy Pham" userId="918db3a1909f15e0" providerId="LiveId" clId="{03497528-0EE4-4D17-8645-95BD1B1DEF06}" dt="2024-03-27T08:31:33.232" v="2330" actId="478"/>
          <ac:spMkLst>
            <pc:docMk/>
            <pc:sldMk cId="3932179014" sldId="452"/>
            <ac:spMk id="29" creationId="{0A19BA62-79F0-AF19-20C9-069881DFDEE0}"/>
          </ac:spMkLst>
        </pc:spChg>
        <pc:spChg chg="del">
          <ac:chgData name="Huy Pham" userId="918db3a1909f15e0" providerId="LiveId" clId="{03497528-0EE4-4D17-8645-95BD1B1DEF06}" dt="2024-03-27T08:31:33.232" v="2330" actId="478"/>
          <ac:spMkLst>
            <pc:docMk/>
            <pc:sldMk cId="3932179014" sldId="452"/>
            <ac:spMk id="30" creationId="{DC5A83B1-F1C1-9C9A-542C-6720D13066D0}"/>
          </ac:spMkLst>
        </pc:spChg>
        <pc:spChg chg="add mod">
          <ac:chgData name="Huy Pham" userId="918db3a1909f15e0" providerId="LiveId" clId="{03497528-0EE4-4D17-8645-95BD1B1DEF06}" dt="2024-03-27T08:48:02.195" v="2629"/>
          <ac:spMkLst>
            <pc:docMk/>
            <pc:sldMk cId="3932179014" sldId="452"/>
            <ac:spMk id="32" creationId="{7AB75E5C-3C20-6162-5244-1F5FF5984311}"/>
          </ac:spMkLst>
        </pc:spChg>
        <pc:spChg chg="del">
          <ac:chgData name="Huy Pham" userId="918db3a1909f15e0" providerId="LiveId" clId="{03497528-0EE4-4D17-8645-95BD1B1DEF06}" dt="2024-03-27T08:31:33.232" v="2330" actId="478"/>
          <ac:spMkLst>
            <pc:docMk/>
            <pc:sldMk cId="3932179014" sldId="452"/>
            <ac:spMk id="33" creationId="{3E96E0F6-4E22-CC9B-0534-3679470EDB80}"/>
          </ac:spMkLst>
        </pc:spChg>
        <pc:spChg chg="del">
          <ac:chgData name="Huy Pham" userId="918db3a1909f15e0" providerId="LiveId" clId="{03497528-0EE4-4D17-8645-95BD1B1DEF06}" dt="2024-03-27T08:31:33.232" v="2330" actId="478"/>
          <ac:spMkLst>
            <pc:docMk/>
            <pc:sldMk cId="3932179014" sldId="452"/>
            <ac:spMk id="36" creationId="{6BC62D39-B6CE-28A7-C2CA-C9C1D0D71E7F}"/>
          </ac:spMkLst>
        </pc:spChg>
        <pc:spChg chg="del">
          <ac:chgData name="Huy Pham" userId="918db3a1909f15e0" providerId="LiveId" clId="{03497528-0EE4-4D17-8645-95BD1B1DEF06}" dt="2024-03-27T08:31:33.232" v="2330" actId="478"/>
          <ac:spMkLst>
            <pc:docMk/>
            <pc:sldMk cId="3932179014" sldId="452"/>
            <ac:spMk id="37" creationId="{2E671BC5-060E-4877-0F68-98951A1BB138}"/>
          </ac:spMkLst>
        </pc:spChg>
        <pc:spChg chg="del">
          <ac:chgData name="Huy Pham" userId="918db3a1909f15e0" providerId="LiveId" clId="{03497528-0EE4-4D17-8645-95BD1B1DEF06}" dt="2024-03-27T08:31:33.232" v="2330" actId="478"/>
          <ac:spMkLst>
            <pc:docMk/>
            <pc:sldMk cId="3932179014" sldId="452"/>
            <ac:spMk id="38" creationId="{25A9A82C-6357-A5CE-ADF6-34797777BE99}"/>
          </ac:spMkLst>
        </pc:spChg>
        <pc:spChg chg="del">
          <ac:chgData name="Huy Pham" userId="918db3a1909f15e0" providerId="LiveId" clId="{03497528-0EE4-4D17-8645-95BD1B1DEF06}" dt="2024-03-27T08:31:33.232" v="2330" actId="478"/>
          <ac:spMkLst>
            <pc:docMk/>
            <pc:sldMk cId="3932179014" sldId="452"/>
            <ac:spMk id="39" creationId="{D6C57F6C-77B7-F872-3553-52662802AA5C}"/>
          </ac:spMkLst>
        </pc:spChg>
        <pc:spChg chg="add mod">
          <ac:chgData name="Huy Pham" userId="918db3a1909f15e0" providerId="LiveId" clId="{03497528-0EE4-4D17-8645-95BD1B1DEF06}" dt="2024-03-27T08:33:26.039" v="2360" actId="14100"/>
          <ac:spMkLst>
            <pc:docMk/>
            <pc:sldMk cId="3932179014" sldId="452"/>
            <ac:spMk id="40" creationId="{0D89FDAB-626B-CFB7-85F7-A1575938E625}"/>
          </ac:spMkLst>
        </pc:spChg>
        <pc:spChg chg="del">
          <ac:chgData name="Huy Pham" userId="918db3a1909f15e0" providerId="LiveId" clId="{03497528-0EE4-4D17-8645-95BD1B1DEF06}" dt="2024-03-27T08:31:33.232" v="2330" actId="478"/>
          <ac:spMkLst>
            <pc:docMk/>
            <pc:sldMk cId="3932179014" sldId="452"/>
            <ac:spMk id="43" creationId="{5862AF0C-34A1-E59A-F61D-FF3E0EDDC162}"/>
          </ac:spMkLst>
        </pc:spChg>
        <pc:spChg chg="add mod">
          <ac:chgData name="Huy Pham" userId="918db3a1909f15e0" providerId="LiveId" clId="{03497528-0EE4-4D17-8645-95BD1B1DEF06}" dt="2024-03-27T08:37:18.986" v="2384" actId="208"/>
          <ac:spMkLst>
            <pc:docMk/>
            <pc:sldMk cId="3932179014" sldId="452"/>
            <ac:spMk id="44" creationId="{226574CD-34C1-D3AE-4617-5BCAA8A232AA}"/>
          </ac:spMkLst>
        </pc:spChg>
        <pc:spChg chg="add mod">
          <ac:chgData name="Huy Pham" userId="918db3a1909f15e0" providerId="LiveId" clId="{03497528-0EE4-4D17-8645-95BD1B1DEF06}" dt="2024-03-27T08:37:18.986" v="2384" actId="208"/>
          <ac:spMkLst>
            <pc:docMk/>
            <pc:sldMk cId="3932179014" sldId="452"/>
            <ac:spMk id="45" creationId="{B3C40FAC-DD49-3424-489B-F249224D30BE}"/>
          </ac:spMkLst>
        </pc:spChg>
        <pc:spChg chg="add mod">
          <ac:chgData name="Huy Pham" userId="918db3a1909f15e0" providerId="LiveId" clId="{03497528-0EE4-4D17-8645-95BD1B1DEF06}" dt="2024-03-27T08:47:38.863" v="2625" actId="14100"/>
          <ac:spMkLst>
            <pc:docMk/>
            <pc:sldMk cId="3932179014" sldId="452"/>
            <ac:spMk id="47" creationId="{128CF726-62AD-2D03-B847-1ECF97B1B5EF}"/>
          </ac:spMkLst>
        </pc:spChg>
        <pc:spChg chg="add del mod">
          <ac:chgData name="Huy Pham" userId="918db3a1909f15e0" providerId="LiveId" clId="{03497528-0EE4-4D17-8645-95BD1B1DEF06}" dt="2024-03-27T08:44:18.778" v="2575" actId="478"/>
          <ac:spMkLst>
            <pc:docMk/>
            <pc:sldMk cId="3932179014" sldId="452"/>
            <ac:spMk id="48" creationId="{CFCCE52C-D9E9-8591-AF40-17D5BABA18DE}"/>
          </ac:spMkLst>
        </pc:spChg>
        <pc:spChg chg="add del mod">
          <ac:chgData name="Huy Pham" userId="918db3a1909f15e0" providerId="LiveId" clId="{03497528-0EE4-4D17-8645-95BD1B1DEF06}" dt="2024-03-27T08:48:37.034" v="2638" actId="478"/>
          <ac:spMkLst>
            <pc:docMk/>
            <pc:sldMk cId="3932179014" sldId="452"/>
            <ac:spMk id="49" creationId="{8C2A0E60-B83F-9EF9-137D-63F5631792BF}"/>
          </ac:spMkLst>
        </pc:spChg>
        <pc:spChg chg="add mod">
          <ac:chgData name="Huy Pham" userId="918db3a1909f15e0" providerId="LiveId" clId="{03497528-0EE4-4D17-8645-95BD1B1DEF06}" dt="2024-03-27T08:37:34.493" v="2444" actId="1037"/>
          <ac:spMkLst>
            <pc:docMk/>
            <pc:sldMk cId="3932179014" sldId="452"/>
            <ac:spMk id="52" creationId="{B9080B01-70A0-23CF-9E40-3D1B5A6467C9}"/>
          </ac:spMkLst>
        </pc:spChg>
        <pc:spChg chg="add mod">
          <ac:chgData name="Huy Pham" userId="918db3a1909f15e0" providerId="LiveId" clId="{03497528-0EE4-4D17-8645-95BD1B1DEF06}" dt="2024-03-27T08:47:50.296" v="2626" actId="1076"/>
          <ac:spMkLst>
            <pc:docMk/>
            <pc:sldMk cId="3932179014" sldId="452"/>
            <ac:spMk id="53" creationId="{100726AF-A83F-FAEB-EDE5-D2964E8264C3}"/>
          </ac:spMkLst>
        </pc:spChg>
        <pc:spChg chg="add mod">
          <ac:chgData name="Huy Pham" userId="918db3a1909f15e0" providerId="LiveId" clId="{03497528-0EE4-4D17-8645-95BD1B1DEF06}" dt="2024-03-27T08:37:08.657" v="2382" actId="1037"/>
          <ac:spMkLst>
            <pc:docMk/>
            <pc:sldMk cId="3932179014" sldId="452"/>
            <ac:spMk id="54" creationId="{7B9B7B5F-2A7C-820A-E1EE-9557AFCEC0B4}"/>
          </ac:spMkLst>
        </pc:spChg>
        <pc:spChg chg="add mod">
          <ac:chgData name="Huy Pham" userId="918db3a1909f15e0" providerId="LiveId" clId="{03497528-0EE4-4D17-8645-95BD1B1DEF06}" dt="2024-03-27T08:42:40.588" v="2533" actId="1076"/>
          <ac:spMkLst>
            <pc:docMk/>
            <pc:sldMk cId="3932179014" sldId="452"/>
            <ac:spMk id="55" creationId="{26D9ABAE-8696-C353-9848-0E97850AAE4D}"/>
          </ac:spMkLst>
        </pc:spChg>
        <pc:spChg chg="del">
          <ac:chgData name="Huy Pham" userId="918db3a1909f15e0" providerId="LiveId" clId="{03497528-0EE4-4D17-8645-95BD1B1DEF06}" dt="2024-03-27T08:31:33.232" v="2330" actId="478"/>
          <ac:spMkLst>
            <pc:docMk/>
            <pc:sldMk cId="3932179014" sldId="452"/>
            <ac:spMk id="77" creationId="{6233246E-61F2-C852-1910-651F18EA52C5}"/>
          </ac:spMkLst>
        </pc:spChg>
        <pc:spChg chg="del">
          <ac:chgData name="Huy Pham" userId="918db3a1909f15e0" providerId="LiveId" clId="{03497528-0EE4-4D17-8645-95BD1B1DEF06}" dt="2024-03-27T08:31:33.232" v="2330" actId="478"/>
          <ac:spMkLst>
            <pc:docMk/>
            <pc:sldMk cId="3932179014" sldId="452"/>
            <ac:spMk id="78" creationId="{C43F9F03-00A3-96EA-F9D0-46D243ECC894}"/>
          </ac:spMkLst>
        </pc:spChg>
        <pc:spChg chg="del">
          <ac:chgData name="Huy Pham" userId="918db3a1909f15e0" providerId="LiveId" clId="{03497528-0EE4-4D17-8645-95BD1B1DEF06}" dt="2024-03-27T08:31:33.232" v="2330" actId="478"/>
          <ac:spMkLst>
            <pc:docMk/>
            <pc:sldMk cId="3932179014" sldId="452"/>
            <ac:spMk id="79" creationId="{09C536F7-46C8-DA65-A160-A3F0B6ADCF2B}"/>
          </ac:spMkLst>
        </pc:spChg>
        <pc:spChg chg="del">
          <ac:chgData name="Huy Pham" userId="918db3a1909f15e0" providerId="LiveId" clId="{03497528-0EE4-4D17-8645-95BD1B1DEF06}" dt="2024-03-27T08:31:33.232" v="2330" actId="478"/>
          <ac:spMkLst>
            <pc:docMk/>
            <pc:sldMk cId="3932179014" sldId="452"/>
            <ac:spMk id="85" creationId="{060F5B51-3E49-179D-AC12-0F6F91C8F674}"/>
          </ac:spMkLst>
        </pc:spChg>
        <pc:spChg chg="del">
          <ac:chgData name="Huy Pham" userId="918db3a1909f15e0" providerId="LiveId" clId="{03497528-0EE4-4D17-8645-95BD1B1DEF06}" dt="2024-03-27T08:31:33.232" v="2330" actId="478"/>
          <ac:spMkLst>
            <pc:docMk/>
            <pc:sldMk cId="3932179014" sldId="452"/>
            <ac:spMk id="86" creationId="{8DC43B32-4F78-E35A-510D-2BAF3481551A}"/>
          </ac:spMkLst>
        </pc:spChg>
        <pc:spChg chg="add mod">
          <ac:chgData name="Huy Pham" userId="918db3a1909f15e0" providerId="LiveId" clId="{03497528-0EE4-4D17-8645-95BD1B1DEF06}" dt="2024-03-27T08:43:03.857" v="2541" actId="1076"/>
          <ac:spMkLst>
            <pc:docMk/>
            <pc:sldMk cId="3932179014" sldId="452"/>
            <ac:spMk id="90" creationId="{82E34F46-16F6-53D5-3C99-8F929D56C95C}"/>
          </ac:spMkLst>
        </pc:spChg>
        <pc:spChg chg="add mod">
          <ac:chgData name="Huy Pham" userId="918db3a1909f15e0" providerId="LiveId" clId="{03497528-0EE4-4D17-8645-95BD1B1DEF06}" dt="2024-03-27T08:47:04.367" v="2613" actId="1076"/>
          <ac:spMkLst>
            <pc:docMk/>
            <pc:sldMk cId="3932179014" sldId="452"/>
            <ac:spMk id="91" creationId="{52FF0BD5-3CFA-2261-1B17-0EF5E470E44E}"/>
          </ac:spMkLst>
        </pc:spChg>
        <pc:spChg chg="add mod">
          <ac:chgData name="Huy Pham" userId="918db3a1909f15e0" providerId="LiveId" clId="{03497528-0EE4-4D17-8645-95BD1B1DEF06}" dt="2024-03-27T08:47:10.649" v="2614" actId="1076"/>
          <ac:spMkLst>
            <pc:docMk/>
            <pc:sldMk cId="3932179014" sldId="452"/>
            <ac:spMk id="92" creationId="{DD656E6E-0A54-0447-8877-CE8E1CB82847}"/>
          </ac:spMkLst>
        </pc:spChg>
        <pc:spChg chg="add del mod">
          <ac:chgData name="Huy Pham" userId="918db3a1909f15e0" providerId="LiveId" clId="{03497528-0EE4-4D17-8645-95BD1B1DEF06}" dt="2024-03-27T08:46:39.609" v="2607" actId="478"/>
          <ac:spMkLst>
            <pc:docMk/>
            <pc:sldMk cId="3932179014" sldId="452"/>
            <ac:spMk id="96" creationId="{BE0901EF-A31D-7353-0E1A-DF2FF285EE63}"/>
          </ac:spMkLst>
        </pc:spChg>
        <pc:spChg chg="add mod">
          <ac:chgData name="Huy Pham" userId="918db3a1909f15e0" providerId="LiveId" clId="{03497528-0EE4-4D17-8645-95BD1B1DEF06}" dt="2024-03-27T08:46:29.829" v="2604" actId="14100"/>
          <ac:spMkLst>
            <pc:docMk/>
            <pc:sldMk cId="3932179014" sldId="452"/>
            <ac:spMk id="97" creationId="{E57EC375-B901-FB7F-9C44-814FA87A68D4}"/>
          </ac:spMkLst>
        </pc:spChg>
        <pc:spChg chg="add mod">
          <ac:chgData name="Huy Pham" userId="918db3a1909f15e0" providerId="LiveId" clId="{03497528-0EE4-4D17-8645-95BD1B1DEF06}" dt="2024-03-27T08:46:59.188" v="2612" actId="1038"/>
          <ac:spMkLst>
            <pc:docMk/>
            <pc:sldMk cId="3932179014" sldId="452"/>
            <ac:spMk id="98" creationId="{2322C1D2-6E7F-5E4C-2C48-758BBC1D3CF4}"/>
          </ac:spMkLst>
        </pc:spChg>
        <pc:spChg chg="add mod">
          <ac:chgData name="Huy Pham" userId="918db3a1909f15e0" providerId="LiveId" clId="{03497528-0EE4-4D17-8645-95BD1B1DEF06}" dt="2024-03-27T08:48:26.172" v="2637" actId="1076"/>
          <ac:spMkLst>
            <pc:docMk/>
            <pc:sldMk cId="3932179014" sldId="452"/>
            <ac:spMk id="100" creationId="{1AA990A7-72A6-D78C-7194-DF704A549AA0}"/>
          </ac:spMkLst>
        </pc:spChg>
        <pc:spChg chg="add mod">
          <ac:chgData name="Huy Pham" userId="918db3a1909f15e0" providerId="LiveId" clId="{03497528-0EE4-4D17-8645-95BD1B1DEF06}" dt="2024-03-27T08:48:50.669" v="2643" actId="20577"/>
          <ac:spMkLst>
            <pc:docMk/>
            <pc:sldMk cId="3932179014" sldId="452"/>
            <ac:spMk id="101" creationId="{122A2BBF-EC7B-94EB-C66C-F660B9D758D8}"/>
          </ac:spMkLst>
        </pc:spChg>
        <pc:graphicFrameChg chg="add del mod">
          <ac:chgData name="Huy Pham" userId="918db3a1909f15e0" providerId="LiveId" clId="{03497528-0EE4-4D17-8645-95BD1B1DEF06}" dt="2024-03-27T08:31:35.225" v="2333"/>
          <ac:graphicFrameMkLst>
            <pc:docMk/>
            <pc:sldMk cId="3932179014" sldId="452"/>
            <ac:graphicFrameMk id="19" creationId="{A88189BD-5F1B-DE7B-B8C8-E2B3CF4650EC}"/>
          </ac:graphicFrameMkLst>
        </pc:graphicFrameChg>
        <pc:graphicFrameChg chg="add del mod">
          <ac:chgData name="Huy Pham" userId="918db3a1909f15e0" providerId="LiveId" clId="{03497528-0EE4-4D17-8645-95BD1B1DEF06}" dt="2024-03-27T08:32:20.440" v="2347"/>
          <ac:graphicFrameMkLst>
            <pc:docMk/>
            <pc:sldMk cId="3932179014" sldId="452"/>
            <ac:graphicFrameMk id="41" creationId="{8BFC019E-2719-A9D1-64D3-AC482AB6A480}"/>
          </ac:graphicFrameMkLst>
        </pc:graphicFrameChg>
        <pc:picChg chg="add del mod">
          <ac:chgData name="Huy Pham" userId="918db3a1909f15e0" providerId="LiveId" clId="{03497528-0EE4-4D17-8645-95BD1B1DEF06}" dt="2024-03-27T08:48:38.504" v="2639" actId="478"/>
          <ac:picMkLst>
            <pc:docMk/>
            <pc:sldMk cId="3932179014" sldId="452"/>
            <ac:picMk id="42" creationId="{08913B27-A18C-0E13-83D6-90BD28684008}"/>
          </ac:picMkLst>
        </pc:picChg>
        <pc:cxnChg chg="del">
          <ac:chgData name="Huy Pham" userId="918db3a1909f15e0" providerId="LiveId" clId="{03497528-0EE4-4D17-8645-95BD1B1DEF06}" dt="2024-03-27T08:31:33.232" v="2330" actId="478"/>
          <ac:cxnSpMkLst>
            <pc:docMk/>
            <pc:sldMk cId="3932179014" sldId="452"/>
            <ac:cxnSpMk id="21" creationId="{E7A99174-C7CC-6ACC-495E-C37C8F533186}"/>
          </ac:cxnSpMkLst>
        </pc:cxnChg>
        <pc:cxnChg chg="del">
          <ac:chgData name="Huy Pham" userId="918db3a1909f15e0" providerId="LiveId" clId="{03497528-0EE4-4D17-8645-95BD1B1DEF06}" dt="2024-03-27T08:31:33.232" v="2330" actId="478"/>
          <ac:cxnSpMkLst>
            <pc:docMk/>
            <pc:sldMk cId="3932179014" sldId="452"/>
            <ac:cxnSpMk id="22" creationId="{C303B98C-A317-3D0E-921F-1900F79BBDCB}"/>
          </ac:cxnSpMkLst>
        </pc:cxnChg>
        <pc:cxnChg chg="del">
          <ac:chgData name="Huy Pham" userId="918db3a1909f15e0" providerId="LiveId" clId="{03497528-0EE4-4D17-8645-95BD1B1DEF06}" dt="2024-03-27T08:31:33.232" v="2330" actId="478"/>
          <ac:cxnSpMkLst>
            <pc:docMk/>
            <pc:sldMk cId="3932179014" sldId="452"/>
            <ac:cxnSpMk id="23" creationId="{A02425A0-6B22-9C8D-A309-AD0D7962AE3B}"/>
          </ac:cxnSpMkLst>
        </pc:cxnChg>
        <pc:cxnChg chg="del">
          <ac:chgData name="Huy Pham" userId="918db3a1909f15e0" providerId="LiveId" clId="{03497528-0EE4-4D17-8645-95BD1B1DEF06}" dt="2024-03-27T08:31:33.232" v="2330" actId="478"/>
          <ac:cxnSpMkLst>
            <pc:docMk/>
            <pc:sldMk cId="3932179014" sldId="452"/>
            <ac:cxnSpMk id="34" creationId="{1578192B-21BF-B9FF-0895-9F914F89EF46}"/>
          </ac:cxnSpMkLst>
        </pc:cxnChg>
        <pc:cxnChg chg="del">
          <ac:chgData name="Huy Pham" userId="918db3a1909f15e0" providerId="LiveId" clId="{03497528-0EE4-4D17-8645-95BD1B1DEF06}" dt="2024-03-27T08:31:33.232" v="2330" actId="478"/>
          <ac:cxnSpMkLst>
            <pc:docMk/>
            <pc:sldMk cId="3932179014" sldId="452"/>
            <ac:cxnSpMk id="35" creationId="{7260001F-819F-7F49-D9AE-616420ABAAE9}"/>
          </ac:cxnSpMkLst>
        </pc:cxnChg>
        <pc:cxnChg chg="add mod">
          <ac:chgData name="Huy Pham" userId="918db3a1909f15e0" providerId="LiveId" clId="{03497528-0EE4-4D17-8645-95BD1B1DEF06}" dt="2024-03-27T08:41:11.693" v="2505" actId="208"/>
          <ac:cxnSpMkLst>
            <pc:docMk/>
            <pc:sldMk cId="3932179014" sldId="452"/>
            <ac:cxnSpMk id="46" creationId="{B45A1DED-BF2A-A177-BA32-E0B1E17777EE}"/>
          </ac:cxnSpMkLst>
        </pc:cxnChg>
        <pc:cxnChg chg="add mod">
          <ac:chgData name="Huy Pham" userId="918db3a1909f15e0" providerId="LiveId" clId="{03497528-0EE4-4D17-8645-95BD1B1DEF06}" dt="2024-03-27T08:37:52.039" v="2454" actId="14100"/>
          <ac:cxnSpMkLst>
            <pc:docMk/>
            <pc:sldMk cId="3932179014" sldId="452"/>
            <ac:cxnSpMk id="50" creationId="{4BFCE7B3-0F34-D362-D151-BA8AD85B8A44}"/>
          </ac:cxnSpMkLst>
        </pc:cxnChg>
        <pc:cxnChg chg="add mod">
          <ac:chgData name="Huy Pham" userId="918db3a1909f15e0" providerId="LiveId" clId="{03497528-0EE4-4D17-8645-95BD1B1DEF06}" dt="2024-03-27T08:45:59.177" v="2599" actId="1076"/>
          <ac:cxnSpMkLst>
            <pc:docMk/>
            <pc:sldMk cId="3932179014" sldId="452"/>
            <ac:cxnSpMk id="51" creationId="{F9F17264-5DE4-7A98-82AC-DDE70A4B92AD}"/>
          </ac:cxnSpMkLst>
        </pc:cxnChg>
        <pc:cxnChg chg="add mod">
          <ac:chgData name="Huy Pham" userId="918db3a1909f15e0" providerId="LiveId" clId="{03497528-0EE4-4D17-8645-95BD1B1DEF06}" dt="2024-03-27T08:39:41.380" v="2491" actId="14100"/>
          <ac:cxnSpMkLst>
            <pc:docMk/>
            <pc:sldMk cId="3932179014" sldId="452"/>
            <ac:cxnSpMk id="62" creationId="{3CFB252B-47C7-BCC3-76A8-4D5B15B55E0F}"/>
          </ac:cxnSpMkLst>
        </pc:cxnChg>
        <pc:cxnChg chg="add mod">
          <ac:chgData name="Huy Pham" userId="918db3a1909f15e0" providerId="LiveId" clId="{03497528-0EE4-4D17-8645-95BD1B1DEF06}" dt="2024-03-27T08:41:07.726" v="2504" actId="208"/>
          <ac:cxnSpMkLst>
            <pc:docMk/>
            <pc:sldMk cId="3932179014" sldId="452"/>
            <ac:cxnSpMk id="66" creationId="{AB3D47FE-7963-6505-9D14-AA6F93AC4A0C}"/>
          </ac:cxnSpMkLst>
        </pc:cxnChg>
        <pc:cxnChg chg="add mod">
          <ac:chgData name="Huy Pham" userId="918db3a1909f15e0" providerId="LiveId" clId="{03497528-0EE4-4D17-8645-95BD1B1DEF06}" dt="2024-03-27T08:42:29.286" v="2532" actId="14100"/>
          <ac:cxnSpMkLst>
            <pc:docMk/>
            <pc:sldMk cId="3932179014" sldId="452"/>
            <ac:cxnSpMk id="73" creationId="{4B47CBCF-0A0D-2D12-0958-581107FDA1AC}"/>
          </ac:cxnSpMkLst>
        </pc:cxnChg>
        <pc:cxnChg chg="del">
          <ac:chgData name="Huy Pham" userId="918db3a1909f15e0" providerId="LiveId" clId="{03497528-0EE4-4D17-8645-95BD1B1DEF06}" dt="2024-03-27T08:31:33.232" v="2330" actId="478"/>
          <ac:cxnSpMkLst>
            <pc:docMk/>
            <pc:sldMk cId="3932179014" sldId="452"/>
            <ac:cxnSpMk id="75" creationId="{2213D951-8A61-CF74-3EC2-2F7FB3C785D9}"/>
          </ac:cxnSpMkLst>
        </pc:cxnChg>
        <pc:cxnChg chg="add mod">
          <ac:chgData name="Huy Pham" userId="918db3a1909f15e0" providerId="LiveId" clId="{03497528-0EE4-4D17-8645-95BD1B1DEF06}" dt="2024-03-27T08:41:57.845" v="2518" actId="14100"/>
          <ac:cxnSpMkLst>
            <pc:docMk/>
            <pc:sldMk cId="3932179014" sldId="452"/>
            <ac:cxnSpMk id="81" creationId="{8C7DE12C-F68A-C098-E764-1B906F09C501}"/>
          </ac:cxnSpMkLst>
        </pc:cxnChg>
        <pc:cxnChg chg="add mod">
          <ac:chgData name="Huy Pham" userId="918db3a1909f15e0" providerId="LiveId" clId="{03497528-0EE4-4D17-8645-95BD1B1DEF06}" dt="2024-03-27T08:44:48.855" v="2584" actId="14100"/>
          <ac:cxnSpMkLst>
            <pc:docMk/>
            <pc:sldMk cId="3932179014" sldId="452"/>
            <ac:cxnSpMk id="93" creationId="{3D2CA6A5-8C25-A2BF-34CE-C2801FD74AF2}"/>
          </ac:cxnSpMkLst>
        </pc:cxnChg>
      </pc:sldChg>
      <pc:sldChg chg="addSp delSp modSp add mod delAnim">
        <pc:chgData name="Huy Pham" userId="918db3a1909f15e0" providerId="LiveId" clId="{03497528-0EE4-4D17-8645-95BD1B1DEF06}" dt="2024-03-27T09:40:18.486" v="2960" actId="478"/>
        <pc:sldMkLst>
          <pc:docMk/>
          <pc:sldMk cId="3067909804" sldId="453"/>
        </pc:sldMkLst>
        <pc:spChg chg="add mod">
          <ac:chgData name="Huy Pham" userId="918db3a1909f15e0" providerId="LiveId" clId="{03497528-0EE4-4D17-8645-95BD1B1DEF06}" dt="2024-03-27T08:51:27.024" v="2691" actId="1076"/>
          <ac:spMkLst>
            <pc:docMk/>
            <pc:sldMk cId="3067909804" sldId="453"/>
            <ac:spMk id="21" creationId="{AF08C49F-6B96-9992-1C14-36D23671E77A}"/>
          </ac:spMkLst>
        </pc:spChg>
        <pc:spChg chg="add">
          <ac:chgData name="Huy Pham" userId="918db3a1909f15e0" providerId="LiveId" clId="{03497528-0EE4-4D17-8645-95BD1B1DEF06}" dt="2024-03-27T08:50:03.138" v="2656"/>
          <ac:spMkLst>
            <pc:docMk/>
            <pc:sldMk cId="3067909804" sldId="453"/>
            <ac:spMk id="23" creationId="{617C1600-8A47-B9CD-F40F-AD650C166E56}"/>
          </ac:spMkLst>
        </pc:spChg>
        <pc:spChg chg="add">
          <ac:chgData name="Huy Pham" userId="918db3a1909f15e0" providerId="LiveId" clId="{03497528-0EE4-4D17-8645-95BD1B1DEF06}" dt="2024-03-27T08:50:12.583" v="2663"/>
          <ac:spMkLst>
            <pc:docMk/>
            <pc:sldMk cId="3067909804" sldId="453"/>
            <ac:spMk id="26" creationId="{BB3EB373-A224-3E92-AB8F-128D4D8C36FB}"/>
          </ac:spMkLst>
        </pc:spChg>
        <pc:spChg chg="add mod">
          <ac:chgData name="Huy Pham" userId="918db3a1909f15e0" providerId="LiveId" clId="{03497528-0EE4-4D17-8645-95BD1B1DEF06}" dt="2024-03-27T08:52:02.235" v="2711" actId="1076"/>
          <ac:spMkLst>
            <pc:docMk/>
            <pc:sldMk cId="3067909804" sldId="453"/>
            <ac:spMk id="30" creationId="{E03F26F1-1817-9DBD-478E-0C893739CA61}"/>
          </ac:spMkLst>
        </pc:spChg>
        <pc:spChg chg="del">
          <ac:chgData name="Huy Pham" userId="918db3a1909f15e0" providerId="LiveId" clId="{03497528-0EE4-4D17-8645-95BD1B1DEF06}" dt="2024-03-27T08:49:42.078" v="2645" actId="478"/>
          <ac:spMkLst>
            <pc:docMk/>
            <pc:sldMk cId="3067909804" sldId="453"/>
            <ac:spMk id="32" creationId="{7AB75E5C-3C20-6162-5244-1F5FF5984311}"/>
          </ac:spMkLst>
        </pc:spChg>
        <pc:spChg chg="add mod">
          <ac:chgData name="Huy Pham" userId="918db3a1909f15e0" providerId="LiveId" clId="{03497528-0EE4-4D17-8645-95BD1B1DEF06}" dt="2024-03-27T08:51:37.656" v="2695" actId="1076"/>
          <ac:spMkLst>
            <pc:docMk/>
            <pc:sldMk cId="3067909804" sldId="453"/>
            <ac:spMk id="34" creationId="{F0F0B7EE-947D-4341-DDA3-C92983001866}"/>
          </ac:spMkLst>
        </pc:spChg>
        <pc:spChg chg="add del mod">
          <ac:chgData name="Huy Pham" userId="918db3a1909f15e0" providerId="LiveId" clId="{03497528-0EE4-4D17-8645-95BD1B1DEF06}" dt="2024-03-27T09:27:40.147" v="2846" actId="21"/>
          <ac:spMkLst>
            <pc:docMk/>
            <pc:sldMk cId="3067909804" sldId="453"/>
            <ac:spMk id="37" creationId="{98085A53-ADAD-B039-CFD1-EA24F32881EE}"/>
          </ac:spMkLst>
        </pc:spChg>
        <pc:spChg chg="add del mod">
          <ac:chgData name="Huy Pham" userId="918db3a1909f15e0" providerId="LiveId" clId="{03497528-0EE4-4D17-8645-95BD1B1DEF06}" dt="2024-03-27T09:27:35.494" v="2844" actId="21"/>
          <ac:spMkLst>
            <pc:docMk/>
            <pc:sldMk cId="3067909804" sldId="453"/>
            <ac:spMk id="38" creationId="{BFC6AC89-E58A-EB69-3FA2-AC8A8BA2D2A7}"/>
          </ac:spMkLst>
        </pc:spChg>
        <pc:spChg chg="del">
          <ac:chgData name="Huy Pham" userId="918db3a1909f15e0" providerId="LiveId" clId="{03497528-0EE4-4D17-8645-95BD1B1DEF06}" dt="2024-03-27T08:49:43.100" v="2646" actId="478"/>
          <ac:spMkLst>
            <pc:docMk/>
            <pc:sldMk cId="3067909804" sldId="453"/>
            <ac:spMk id="40" creationId="{0D89FDAB-626B-CFB7-85F7-A1575938E625}"/>
          </ac:spMkLst>
        </pc:spChg>
        <pc:spChg chg="add mod">
          <ac:chgData name="Huy Pham" userId="918db3a1909f15e0" providerId="LiveId" clId="{03497528-0EE4-4D17-8645-95BD1B1DEF06}" dt="2024-03-27T09:29:44.991" v="2910" actId="1036"/>
          <ac:spMkLst>
            <pc:docMk/>
            <pc:sldMk cId="3067909804" sldId="453"/>
            <ac:spMk id="43" creationId="{FFE2B68A-DE84-65E4-BD7E-D70827378BE6}"/>
          </ac:spMkLst>
        </pc:spChg>
        <pc:spChg chg="mod">
          <ac:chgData name="Huy Pham" userId="918db3a1909f15e0" providerId="LiveId" clId="{03497528-0EE4-4D17-8645-95BD1B1DEF06}" dt="2024-03-27T08:51:15.101" v="2688" actId="1076"/>
          <ac:spMkLst>
            <pc:docMk/>
            <pc:sldMk cId="3067909804" sldId="453"/>
            <ac:spMk id="44" creationId="{226574CD-34C1-D3AE-4617-5BCAA8A232AA}"/>
          </ac:spMkLst>
        </pc:spChg>
        <pc:spChg chg="mod">
          <ac:chgData name="Huy Pham" userId="918db3a1909f15e0" providerId="LiveId" clId="{03497528-0EE4-4D17-8645-95BD1B1DEF06}" dt="2024-03-27T08:51:15.101" v="2688" actId="1076"/>
          <ac:spMkLst>
            <pc:docMk/>
            <pc:sldMk cId="3067909804" sldId="453"/>
            <ac:spMk id="45" creationId="{B3C40FAC-DD49-3424-489B-F249224D30BE}"/>
          </ac:spMkLst>
        </pc:spChg>
        <pc:spChg chg="mod">
          <ac:chgData name="Huy Pham" userId="918db3a1909f15e0" providerId="LiveId" clId="{03497528-0EE4-4D17-8645-95BD1B1DEF06}" dt="2024-03-27T08:51:15.101" v="2688" actId="1076"/>
          <ac:spMkLst>
            <pc:docMk/>
            <pc:sldMk cId="3067909804" sldId="453"/>
            <ac:spMk id="47" creationId="{128CF726-62AD-2D03-B847-1ECF97B1B5EF}"/>
          </ac:spMkLst>
        </pc:spChg>
        <pc:spChg chg="add mod">
          <ac:chgData name="Huy Pham" userId="918db3a1909f15e0" providerId="LiveId" clId="{03497528-0EE4-4D17-8645-95BD1B1DEF06}" dt="2024-03-27T09:29:49.375" v="2911" actId="1076"/>
          <ac:spMkLst>
            <pc:docMk/>
            <pc:sldMk cId="3067909804" sldId="453"/>
            <ac:spMk id="48" creationId="{53A3ED94-27AE-6CF8-22BC-0C6B077802B7}"/>
          </ac:spMkLst>
        </pc:spChg>
        <pc:spChg chg="add mod">
          <ac:chgData name="Huy Pham" userId="918db3a1909f15e0" providerId="LiveId" clId="{03497528-0EE4-4D17-8645-95BD1B1DEF06}" dt="2024-03-27T09:29:44.991" v="2910" actId="1036"/>
          <ac:spMkLst>
            <pc:docMk/>
            <pc:sldMk cId="3067909804" sldId="453"/>
            <ac:spMk id="49" creationId="{B5114D1C-DADE-79F0-885A-E7669DF3E9C2}"/>
          </ac:spMkLst>
        </pc:spChg>
        <pc:spChg chg="mod">
          <ac:chgData name="Huy Pham" userId="918db3a1909f15e0" providerId="LiveId" clId="{03497528-0EE4-4D17-8645-95BD1B1DEF06}" dt="2024-03-27T08:51:15.101" v="2688" actId="1076"/>
          <ac:spMkLst>
            <pc:docMk/>
            <pc:sldMk cId="3067909804" sldId="453"/>
            <ac:spMk id="52" creationId="{B9080B01-70A0-23CF-9E40-3D1B5A6467C9}"/>
          </ac:spMkLst>
        </pc:spChg>
        <pc:spChg chg="mod">
          <ac:chgData name="Huy Pham" userId="918db3a1909f15e0" providerId="LiveId" clId="{03497528-0EE4-4D17-8645-95BD1B1DEF06}" dt="2024-03-27T08:51:15.101" v="2688" actId="1076"/>
          <ac:spMkLst>
            <pc:docMk/>
            <pc:sldMk cId="3067909804" sldId="453"/>
            <ac:spMk id="53" creationId="{100726AF-A83F-FAEB-EDE5-D2964E8264C3}"/>
          </ac:spMkLst>
        </pc:spChg>
        <pc:spChg chg="mod">
          <ac:chgData name="Huy Pham" userId="918db3a1909f15e0" providerId="LiveId" clId="{03497528-0EE4-4D17-8645-95BD1B1DEF06}" dt="2024-03-27T08:51:15.101" v="2688" actId="1076"/>
          <ac:spMkLst>
            <pc:docMk/>
            <pc:sldMk cId="3067909804" sldId="453"/>
            <ac:spMk id="54" creationId="{7B9B7B5F-2A7C-820A-E1EE-9557AFCEC0B4}"/>
          </ac:spMkLst>
        </pc:spChg>
        <pc:spChg chg="mod">
          <ac:chgData name="Huy Pham" userId="918db3a1909f15e0" providerId="LiveId" clId="{03497528-0EE4-4D17-8645-95BD1B1DEF06}" dt="2024-03-27T08:51:15.101" v="2688" actId="1076"/>
          <ac:spMkLst>
            <pc:docMk/>
            <pc:sldMk cId="3067909804" sldId="453"/>
            <ac:spMk id="55" creationId="{26D9ABAE-8696-C353-9848-0E97850AAE4D}"/>
          </ac:spMkLst>
        </pc:spChg>
        <pc:spChg chg="add mod">
          <ac:chgData name="Huy Pham" userId="918db3a1909f15e0" providerId="LiveId" clId="{03497528-0EE4-4D17-8645-95BD1B1DEF06}" dt="2024-03-27T09:29:44.991" v="2910" actId="1036"/>
          <ac:spMkLst>
            <pc:docMk/>
            <pc:sldMk cId="3067909804" sldId="453"/>
            <ac:spMk id="56" creationId="{8A8473EA-890F-7274-85CA-B898F5E481B9}"/>
          </ac:spMkLst>
        </pc:spChg>
        <pc:spChg chg="add del mod">
          <ac:chgData name="Huy Pham" userId="918db3a1909f15e0" providerId="LiveId" clId="{03497528-0EE4-4D17-8645-95BD1B1DEF06}" dt="2024-03-27T09:27:40.147" v="2846" actId="21"/>
          <ac:spMkLst>
            <pc:docMk/>
            <pc:sldMk cId="3067909804" sldId="453"/>
            <ac:spMk id="57" creationId="{CDAC6509-6E74-49A3-9131-0371A7DA576E}"/>
          </ac:spMkLst>
        </pc:spChg>
        <pc:spChg chg="add mod">
          <ac:chgData name="Huy Pham" userId="918db3a1909f15e0" providerId="LiveId" clId="{03497528-0EE4-4D17-8645-95BD1B1DEF06}" dt="2024-03-27T09:29:44.991" v="2910" actId="1036"/>
          <ac:spMkLst>
            <pc:docMk/>
            <pc:sldMk cId="3067909804" sldId="453"/>
            <ac:spMk id="58" creationId="{B6AFDEC2-4731-B30D-937B-CA2113B0DCF8}"/>
          </ac:spMkLst>
        </pc:spChg>
        <pc:spChg chg="add mod">
          <ac:chgData name="Huy Pham" userId="918db3a1909f15e0" providerId="LiveId" clId="{03497528-0EE4-4D17-8645-95BD1B1DEF06}" dt="2024-03-27T09:29:44.991" v="2910" actId="1036"/>
          <ac:spMkLst>
            <pc:docMk/>
            <pc:sldMk cId="3067909804" sldId="453"/>
            <ac:spMk id="63" creationId="{7881F385-700D-74EE-0727-DF86B9BFA473}"/>
          </ac:spMkLst>
        </pc:spChg>
        <pc:spChg chg="add mod">
          <ac:chgData name="Huy Pham" userId="918db3a1909f15e0" providerId="LiveId" clId="{03497528-0EE4-4D17-8645-95BD1B1DEF06}" dt="2024-03-27T09:29:44.991" v="2910" actId="1036"/>
          <ac:spMkLst>
            <pc:docMk/>
            <pc:sldMk cId="3067909804" sldId="453"/>
            <ac:spMk id="67" creationId="{3020C2AE-E68D-6CBE-E2FB-45DAF8220744}"/>
          </ac:spMkLst>
        </pc:spChg>
        <pc:spChg chg="add mod">
          <ac:chgData name="Huy Pham" userId="918db3a1909f15e0" providerId="LiveId" clId="{03497528-0EE4-4D17-8645-95BD1B1DEF06}" dt="2024-03-27T09:29:54.110" v="2912" actId="1076"/>
          <ac:spMkLst>
            <pc:docMk/>
            <pc:sldMk cId="3067909804" sldId="453"/>
            <ac:spMk id="68" creationId="{B12B3E09-290C-66C0-3D53-F8A2574D2555}"/>
          </ac:spMkLst>
        </pc:spChg>
        <pc:spChg chg="add mod">
          <ac:chgData name="Huy Pham" userId="918db3a1909f15e0" providerId="LiveId" clId="{03497528-0EE4-4D17-8645-95BD1B1DEF06}" dt="2024-03-27T09:29:44.991" v="2910" actId="1036"/>
          <ac:spMkLst>
            <pc:docMk/>
            <pc:sldMk cId="3067909804" sldId="453"/>
            <ac:spMk id="69" creationId="{488D3C91-D933-ADAB-B872-5C204ED7E447}"/>
          </ac:spMkLst>
        </pc:spChg>
        <pc:spChg chg="add mod">
          <ac:chgData name="Huy Pham" userId="918db3a1909f15e0" providerId="LiveId" clId="{03497528-0EE4-4D17-8645-95BD1B1DEF06}" dt="2024-03-27T09:29:44.991" v="2910" actId="1036"/>
          <ac:spMkLst>
            <pc:docMk/>
            <pc:sldMk cId="3067909804" sldId="453"/>
            <ac:spMk id="70" creationId="{C829FA2D-17CA-CA76-FCF2-A30A7D1C3B77}"/>
          </ac:spMkLst>
        </pc:spChg>
        <pc:spChg chg="del">
          <ac:chgData name="Huy Pham" userId="918db3a1909f15e0" providerId="LiveId" clId="{03497528-0EE4-4D17-8645-95BD1B1DEF06}" dt="2024-03-27T09:40:18.486" v="2960" actId="478"/>
          <ac:spMkLst>
            <pc:docMk/>
            <pc:sldMk cId="3067909804" sldId="453"/>
            <ac:spMk id="72" creationId="{FC26115E-1F77-310C-A5E6-627563957AF7}"/>
          </ac:spMkLst>
        </pc:spChg>
        <pc:spChg chg="add mod">
          <ac:chgData name="Huy Pham" userId="918db3a1909f15e0" providerId="LiveId" clId="{03497528-0EE4-4D17-8645-95BD1B1DEF06}" dt="2024-03-27T09:29:44.991" v="2910" actId="1036"/>
          <ac:spMkLst>
            <pc:docMk/>
            <pc:sldMk cId="3067909804" sldId="453"/>
            <ac:spMk id="77" creationId="{BFC6AC89-E58A-EB69-3FA2-AC8A8BA2D2A7}"/>
          </ac:spMkLst>
        </pc:spChg>
        <pc:spChg chg="add mod">
          <ac:chgData name="Huy Pham" userId="918db3a1909f15e0" providerId="LiveId" clId="{03497528-0EE4-4D17-8645-95BD1B1DEF06}" dt="2024-03-27T09:29:44.991" v="2910" actId="1036"/>
          <ac:spMkLst>
            <pc:docMk/>
            <pc:sldMk cId="3067909804" sldId="453"/>
            <ac:spMk id="78" creationId="{98085A53-ADAD-B039-CFD1-EA24F32881EE}"/>
          </ac:spMkLst>
        </pc:spChg>
        <pc:spChg chg="add mod">
          <ac:chgData name="Huy Pham" userId="918db3a1909f15e0" providerId="LiveId" clId="{03497528-0EE4-4D17-8645-95BD1B1DEF06}" dt="2024-03-27T09:29:44.991" v="2910" actId="1036"/>
          <ac:spMkLst>
            <pc:docMk/>
            <pc:sldMk cId="3067909804" sldId="453"/>
            <ac:spMk id="79" creationId="{CDAC6509-6E74-49A3-9131-0371A7DA576E}"/>
          </ac:spMkLst>
        </pc:spChg>
        <pc:spChg chg="add mod">
          <ac:chgData name="Huy Pham" userId="918db3a1909f15e0" providerId="LiveId" clId="{03497528-0EE4-4D17-8645-95BD1B1DEF06}" dt="2024-03-27T09:29:44.991" v="2910" actId="1036"/>
          <ac:spMkLst>
            <pc:docMk/>
            <pc:sldMk cId="3067909804" sldId="453"/>
            <ac:spMk id="83" creationId="{B3471DB6-28A7-39B4-741B-1C2B548F5A11}"/>
          </ac:spMkLst>
        </pc:spChg>
        <pc:spChg chg="add mod">
          <ac:chgData name="Huy Pham" userId="918db3a1909f15e0" providerId="LiveId" clId="{03497528-0EE4-4D17-8645-95BD1B1DEF06}" dt="2024-03-27T09:29:44.991" v="2910" actId="1036"/>
          <ac:spMkLst>
            <pc:docMk/>
            <pc:sldMk cId="3067909804" sldId="453"/>
            <ac:spMk id="84" creationId="{C20C0FBE-504D-C3DD-1623-2B2052716F7F}"/>
          </ac:spMkLst>
        </pc:spChg>
        <pc:spChg chg="add del mod">
          <ac:chgData name="Huy Pham" userId="918db3a1909f15e0" providerId="LiveId" clId="{03497528-0EE4-4D17-8645-95BD1B1DEF06}" dt="2024-03-27T09:29:37.047" v="2899" actId="478"/>
          <ac:spMkLst>
            <pc:docMk/>
            <pc:sldMk cId="3067909804" sldId="453"/>
            <ac:spMk id="85" creationId="{1F4C3955-E22E-8643-7BDA-4BEA730D0D80}"/>
          </ac:spMkLst>
        </pc:spChg>
        <pc:spChg chg="add mod">
          <ac:chgData name="Huy Pham" userId="918db3a1909f15e0" providerId="LiveId" clId="{03497528-0EE4-4D17-8645-95BD1B1DEF06}" dt="2024-03-27T09:38:58.011" v="2930" actId="14100"/>
          <ac:spMkLst>
            <pc:docMk/>
            <pc:sldMk cId="3067909804" sldId="453"/>
            <ac:spMk id="88" creationId="{9ACC329B-6555-BD65-EC80-B32A819891BD}"/>
          </ac:spMkLst>
        </pc:spChg>
        <pc:spChg chg="mod">
          <ac:chgData name="Huy Pham" userId="918db3a1909f15e0" providerId="LiveId" clId="{03497528-0EE4-4D17-8645-95BD1B1DEF06}" dt="2024-03-27T08:51:15.101" v="2688" actId="1076"/>
          <ac:spMkLst>
            <pc:docMk/>
            <pc:sldMk cId="3067909804" sldId="453"/>
            <ac:spMk id="90" creationId="{82E34F46-16F6-53D5-3C99-8F929D56C95C}"/>
          </ac:spMkLst>
        </pc:spChg>
        <pc:spChg chg="mod">
          <ac:chgData name="Huy Pham" userId="918db3a1909f15e0" providerId="LiveId" clId="{03497528-0EE4-4D17-8645-95BD1B1DEF06}" dt="2024-03-27T08:51:15.101" v="2688" actId="1076"/>
          <ac:spMkLst>
            <pc:docMk/>
            <pc:sldMk cId="3067909804" sldId="453"/>
            <ac:spMk id="91" creationId="{52FF0BD5-3CFA-2261-1B17-0EF5E470E44E}"/>
          </ac:spMkLst>
        </pc:spChg>
        <pc:spChg chg="mod">
          <ac:chgData name="Huy Pham" userId="918db3a1909f15e0" providerId="LiveId" clId="{03497528-0EE4-4D17-8645-95BD1B1DEF06}" dt="2024-03-27T08:51:15.101" v="2688" actId="1076"/>
          <ac:spMkLst>
            <pc:docMk/>
            <pc:sldMk cId="3067909804" sldId="453"/>
            <ac:spMk id="92" creationId="{DD656E6E-0A54-0447-8877-CE8E1CB82847}"/>
          </ac:spMkLst>
        </pc:spChg>
        <pc:spChg chg="add mod">
          <ac:chgData name="Huy Pham" userId="918db3a1909f15e0" providerId="LiveId" clId="{03497528-0EE4-4D17-8645-95BD1B1DEF06}" dt="2024-03-27T09:39:17.240" v="2935" actId="1076"/>
          <ac:spMkLst>
            <pc:docMk/>
            <pc:sldMk cId="3067909804" sldId="453"/>
            <ac:spMk id="95" creationId="{AC690743-46E0-F4BE-96DB-C4429FA7C162}"/>
          </ac:spMkLst>
        </pc:spChg>
        <pc:spChg chg="mod">
          <ac:chgData name="Huy Pham" userId="918db3a1909f15e0" providerId="LiveId" clId="{03497528-0EE4-4D17-8645-95BD1B1DEF06}" dt="2024-03-27T08:51:15.101" v="2688" actId="1076"/>
          <ac:spMkLst>
            <pc:docMk/>
            <pc:sldMk cId="3067909804" sldId="453"/>
            <ac:spMk id="97" creationId="{E57EC375-B901-FB7F-9C44-814FA87A68D4}"/>
          </ac:spMkLst>
        </pc:spChg>
        <pc:spChg chg="mod">
          <ac:chgData name="Huy Pham" userId="918db3a1909f15e0" providerId="LiveId" clId="{03497528-0EE4-4D17-8645-95BD1B1DEF06}" dt="2024-03-27T08:51:15.101" v="2688" actId="1076"/>
          <ac:spMkLst>
            <pc:docMk/>
            <pc:sldMk cId="3067909804" sldId="453"/>
            <ac:spMk id="98" creationId="{2322C1D2-6E7F-5E4C-2C48-758BBC1D3CF4}"/>
          </ac:spMkLst>
        </pc:spChg>
        <pc:spChg chg="mod">
          <ac:chgData name="Huy Pham" userId="918db3a1909f15e0" providerId="LiveId" clId="{03497528-0EE4-4D17-8645-95BD1B1DEF06}" dt="2024-03-27T08:51:15.101" v="2688" actId="1076"/>
          <ac:spMkLst>
            <pc:docMk/>
            <pc:sldMk cId="3067909804" sldId="453"/>
            <ac:spMk id="100" creationId="{1AA990A7-72A6-D78C-7194-DF704A549AA0}"/>
          </ac:spMkLst>
        </pc:spChg>
        <pc:spChg chg="mod">
          <ac:chgData name="Huy Pham" userId="918db3a1909f15e0" providerId="LiveId" clId="{03497528-0EE4-4D17-8645-95BD1B1DEF06}" dt="2024-03-27T08:51:15.101" v="2688" actId="1076"/>
          <ac:spMkLst>
            <pc:docMk/>
            <pc:sldMk cId="3067909804" sldId="453"/>
            <ac:spMk id="101" creationId="{122A2BBF-EC7B-94EB-C66C-F660B9D758D8}"/>
          </ac:spMkLst>
        </pc:spChg>
        <pc:graphicFrameChg chg="add del mod">
          <ac:chgData name="Huy Pham" userId="918db3a1909f15e0" providerId="LiveId" clId="{03497528-0EE4-4D17-8645-95BD1B1DEF06}" dt="2024-03-27T08:49:53.763" v="2649"/>
          <ac:graphicFrameMkLst>
            <pc:docMk/>
            <pc:sldMk cId="3067909804" sldId="453"/>
            <ac:graphicFrameMk id="19" creationId="{335ED649-0246-9736-C9B0-A46CA7CC796F}"/>
          </ac:graphicFrameMkLst>
        </pc:graphicFrameChg>
        <pc:graphicFrameChg chg="add del mod">
          <ac:chgData name="Huy Pham" userId="918db3a1909f15e0" providerId="LiveId" clId="{03497528-0EE4-4D17-8645-95BD1B1DEF06}" dt="2024-03-27T08:50:06.223" v="2658"/>
          <ac:graphicFrameMkLst>
            <pc:docMk/>
            <pc:sldMk cId="3067909804" sldId="453"/>
            <ac:graphicFrameMk id="22" creationId="{63092793-A8D8-BB01-0B56-E912B3ABB979}"/>
          </ac:graphicFrameMkLst>
        </pc:graphicFrameChg>
        <pc:graphicFrameChg chg="add">
          <ac:chgData name="Huy Pham" userId="918db3a1909f15e0" providerId="LiveId" clId="{03497528-0EE4-4D17-8645-95BD1B1DEF06}" dt="2024-03-27T08:50:03.138" v="2656"/>
          <ac:graphicFrameMkLst>
            <pc:docMk/>
            <pc:sldMk cId="3067909804" sldId="453"/>
            <ac:graphicFrameMk id="24" creationId="{79128B96-502A-6DE8-E799-0DA3D3EDFB77}"/>
          </ac:graphicFrameMkLst>
        </pc:graphicFrameChg>
        <pc:graphicFrameChg chg="add del mod">
          <ac:chgData name="Huy Pham" userId="918db3a1909f15e0" providerId="LiveId" clId="{03497528-0EE4-4D17-8645-95BD1B1DEF06}" dt="2024-03-27T08:50:13.798" v="2665"/>
          <ac:graphicFrameMkLst>
            <pc:docMk/>
            <pc:sldMk cId="3067909804" sldId="453"/>
            <ac:graphicFrameMk id="25" creationId="{16C72363-F112-5C07-97E4-31C916FE4583}"/>
          </ac:graphicFrameMkLst>
        </pc:graphicFrameChg>
        <pc:graphicFrameChg chg="add">
          <ac:chgData name="Huy Pham" userId="918db3a1909f15e0" providerId="LiveId" clId="{03497528-0EE4-4D17-8645-95BD1B1DEF06}" dt="2024-03-27T08:50:12.583" v="2663"/>
          <ac:graphicFrameMkLst>
            <pc:docMk/>
            <pc:sldMk cId="3067909804" sldId="453"/>
            <ac:graphicFrameMk id="27" creationId="{56DE1929-C926-3F35-508F-328B30EF81C9}"/>
          </ac:graphicFrameMkLst>
        </pc:graphicFrameChg>
        <pc:graphicFrameChg chg="add del mod">
          <ac:chgData name="Huy Pham" userId="918db3a1909f15e0" providerId="LiveId" clId="{03497528-0EE4-4D17-8645-95BD1B1DEF06}" dt="2024-03-27T08:50:21.652" v="2668"/>
          <ac:graphicFrameMkLst>
            <pc:docMk/>
            <pc:sldMk cId="3067909804" sldId="453"/>
            <ac:graphicFrameMk id="28" creationId="{D2208FE1-A7C5-2AEF-1E65-152B3080E434}"/>
          </ac:graphicFrameMkLst>
        </pc:graphicFrameChg>
        <pc:graphicFrameChg chg="add del mod">
          <ac:chgData name="Huy Pham" userId="918db3a1909f15e0" providerId="LiveId" clId="{03497528-0EE4-4D17-8645-95BD1B1DEF06}" dt="2024-03-27T08:50:32.130" v="2674"/>
          <ac:graphicFrameMkLst>
            <pc:docMk/>
            <pc:sldMk cId="3067909804" sldId="453"/>
            <ac:graphicFrameMk id="31" creationId="{960DC5E0-4ACA-D44E-1913-DBA5EE7DE7B1}"/>
          </ac:graphicFrameMkLst>
        </pc:graphicFrameChg>
        <pc:graphicFrameChg chg="add del mod">
          <ac:chgData name="Huy Pham" userId="918db3a1909f15e0" providerId="LiveId" clId="{03497528-0EE4-4D17-8645-95BD1B1DEF06}" dt="2024-03-27T09:36:38.069" v="2915"/>
          <ac:graphicFrameMkLst>
            <pc:docMk/>
            <pc:sldMk cId="3067909804" sldId="453"/>
            <ac:graphicFrameMk id="86" creationId="{14F379C3-5C18-1252-C57D-16B0B11B11F2}"/>
          </ac:graphicFrameMkLst>
        </pc:graphicFrameChg>
        <pc:graphicFrameChg chg="add del mod">
          <ac:chgData name="Huy Pham" userId="918db3a1909f15e0" providerId="LiveId" clId="{03497528-0EE4-4D17-8645-95BD1B1DEF06}" dt="2024-03-27T09:36:50.020" v="2921"/>
          <ac:graphicFrameMkLst>
            <pc:docMk/>
            <pc:sldMk cId="3067909804" sldId="453"/>
            <ac:graphicFrameMk id="89" creationId="{CC54CAEB-EAE7-25D4-F120-78AAE25DBE16}"/>
          </ac:graphicFrameMkLst>
        </pc:graphicFrameChg>
        <pc:picChg chg="add del mod">
          <ac:chgData name="Huy Pham" userId="918db3a1909f15e0" providerId="LiveId" clId="{03497528-0EE4-4D17-8645-95BD1B1DEF06}" dt="2024-03-27T09:24:57.992" v="2798" actId="478"/>
          <ac:picMkLst>
            <pc:docMk/>
            <pc:sldMk cId="3067909804" sldId="453"/>
            <ac:picMk id="35" creationId="{6AFA9268-5BC7-EC62-CA65-068AAEE02C2E}"/>
          </ac:picMkLst>
        </pc:picChg>
        <pc:picChg chg="add del mod">
          <ac:chgData name="Huy Pham" userId="918db3a1909f15e0" providerId="LiveId" clId="{03497528-0EE4-4D17-8645-95BD1B1DEF06}" dt="2024-03-27T09:29:13.403" v="2893" actId="478"/>
          <ac:picMkLst>
            <pc:docMk/>
            <pc:sldMk cId="3067909804" sldId="453"/>
            <ac:picMk id="36" creationId="{6D7D3342-FD3B-DF5E-09BF-8D38BFFDF77D}"/>
          </ac:picMkLst>
        </pc:picChg>
        <pc:cxnChg chg="add mod">
          <ac:chgData name="Huy Pham" userId="918db3a1909f15e0" providerId="LiveId" clId="{03497528-0EE4-4D17-8645-95BD1B1DEF06}" dt="2024-03-27T09:29:44.991" v="2910" actId="1036"/>
          <ac:cxnSpMkLst>
            <pc:docMk/>
            <pc:sldMk cId="3067909804" sldId="453"/>
            <ac:cxnSpMk id="39" creationId="{845B71B4-E6DC-29E4-1DB9-1CEFD25AF5FD}"/>
          </ac:cxnSpMkLst>
        </pc:cxnChg>
        <pc:cxnChg chg="add mod">
          <ac:chgData name="Huy Pham" userId="918db3a1909f15e0" providerId="LiveId" clId="{03497528-0EE4-4D17-8645-95BD1B1DEF06}" dt="2024-03-27T09:29:44.991" v="2910" actId="1036"/>
          <ac:cxnSpMkLst>
            <pc:docMk/>
            <pc:sldMk cId="3067909804" sldId="453"/>
            <ac:cxnSpMk id="41" creationId="{239288F3-7397-59D0-A5F0-3A151F93ECC1}"/>
          </ac:cxnSpMkLst>
        </pc:cxnChg>
        <pc:cxnChg chg="add mod">
          <ac:chgData name="Huy Pham" userId="918db3a1909f15e0" providerId="LiveId" clId="{03497528-0EE4-4D17-8645-95BD1B1DEF06}" dt="2024-03-27T09:29:44.991" v="2910" actId="1036"/>
          <ac:cxnSpMkLst>
            <pc:docMk/>
            <pc:sldMk cId="3067909804" sldId="453"/>
            <ac:cxnSpMk id="42" creationId="{E9E2B269-3CF2-EBFF-AB4F-71D4287B6386}"/>
          </ac:cxnSpMkLst>
        </pc:cxnChg>
        <pc:cxnChg chg="mod">
          <ac:chgData name="Huy Pham" userId="918db3a1909f15e0" providerId="LiveId" clId="{03497528-0EE4-4D17-8645-95BD1B1DEF06}" dt="2024-03-27T08:51:15.101" v="2688" actId="1076"/>
          <ac:cxnSpMkLst>
            <pc:docMk/>
            <pc:sldMk cId="3067909804" sldId="453"/>
            <ac:cxnSpMk id="46" creationId="{B45A1DED-BF2A-A177-BA32-E0B1E17777EE}"/>
          </ac:cxnSpMkLst>
        </pc:cxnChg>
        <pc:cxnChg chg="mod">
          <ac:chgData name="Huy Pham" userId="918db3a1909f15e0" providerId="LiveId" clId="{03497528-0EE4-4D17-8645-95BD1B1DEF06}" dt="2024-03-27T08:51:15.101" v="2688" actId="1076"/>
          <ac:cxnSpMkLst>
            <pc:docMk/>
            <pc:sldMk cId="3067909804" sldId="453"/>
            <ac:cxnSpMk id="50" creationId="{4BFCE7B3-0F34-D362-D151-BA8AD85B8A44}"/>
          </ac:cxnSpMkLst>
        </pc:cxnChg>
        <pc:cxnChg chg="mod">
          <ac:chgData name="Huy Pham" userId="918db3a1909f15e0" providerId="LiveId" clId="{03497528-0EE4-4D17-8645-95BD1B1DEF06}" dt="2024-03-27T08:51:15.101" v="2688" actId="1076"/>
          <ac:cxnSpMkLst>
            <pc:docMk/>
            <pc:sldMk cId="3067909804" sldId="453"/>
            <ac:cxnSpMk id="51" creationId="{F9F17264-5DE4-7A98-82AC-DDE70A4B92AD}"/>
          </ac:cxnSpMkLst>
        </pc:cxnChg>
        <pc:cxnChg chg="mod">
          <ac:chgData name="Huy Pham" userId="918db3a1909f15e0" providerId="LiveId" clId="{03497528-0EE4-4D17-8645-95BD1B1DEF06}" dt="2024-03-27T08:51:15.101" v="2688" actId="1076"/>
          <ac:cxnSpMkLst>
            <pc:docMk/>
            <pc:sldMk cId="3067909804" sldId="453"/>
            <ac:cxnSpMk id="62" creationId="{3CFB252B-47C7-BCC3-76A8-4D5B15B55E0F}"/>
          </ac:cxnSpMkLst>
        </pc:cxnChg>
        <pc:cxnChg chg="add mod">
          <ac:chgData name="Huy Pham" userId="918db3a1909f15e0" providerId="LiveId" clId="{03497528-0EE4-4D17-8645-95BD1B1DEF06}" dt="2024-03-27T09:29:44.991" v="2910" actId="1036"/>
          <ac:cxnSpMkLst>
            <pc:docMk/>
            <pc:sldMk cId="3067909804" sldId="453"/>
            <ac:cxnSpMk id="64" creationId="{F5F2724E-7D54-11F1-F16C-C6C08A928089}"/>
          </ac:cxnSpMkLst>
        </pc:cxnChg>
        <pc:cxnChg chg="add mod">
          <ac:chgData name="Huy Pham" userId="918db3a1909f15e0" providerId="LiveId" clId="{03497528-0EE4-4D17-8645-95BD1B1DEF06}" dt="2024-03-27T09:29:44.991" v="2910" actId="1036"/>
          <ac:cxnSpMkLst>
            <pc:docMk/>
            <pc:sldMk cId="3067909804" sldId="453"/>
            <ac:cxnSpMk id="65" creationId="{5582F922-EAB4-6E55-57CB-4956B46BCDC2}"/>
          </ac:cxnSpMkLst>
        </pc:cxnChg>
        <pc:cxnChg chg="mod">
          <ac:chgData name="Huy Pham" userId="918db3a1909f15e0" providerId="LiveId" clId="{03497528-0EE4-4D17-8645-95BD1B1DEF06}" dt="2024-03-27T08:51:15.101" v="2688" actId="1076"/>
          <ac:cxnSpMkLst>
            <pc:docMk/>
            <pc:sldMk cId="3067909804" sldId="453"/>
            <ac:cxnSpMk id="66" creationId="{AB3D47FE-7963-6505-9D14-AA6F93AC4A0C}"/>
          </ac:cxnSpMkLst>
        </pc:cxnChg>
        <pc:cxnChg chg="mod">
          <ac:chgData name="Huy Pham" userId="918db3a1909f15e0" providerId="LiveId" clId="{03497528-0EE4-4D17-8645-95BD1B1DEF06}" dt="2024-03-27T08:51:15.101" v="2688" actId="1076"/>
          <ac:cxnSpMkLst>
            <pc:docMk/>
            <pc:sldMk cId="3067909804" sldId="453"/>
            <ac:cxnSpMk id="73" creationId="{4B47CBCF-0A0D-2D12-0958-581107FDA1AC}"/>
          </ac:cxnSpMkLst>
        </pc:cxnChg>
        <pc:cxnChg chg="add mod">
          <ac:chgData name="Huy Pham" userId="918db3a1909f15e0" providerId="LiveId" clId="{03497528-0EE4-4D17-8645-95BD1B1DEF06}" dt="2024-03-27T09:29:44.991" v="2910" actId="1036"/>
          <ac:cxnSpMkLst>
            <pc:docMk/>
            <pc:sldMk cId="3067909804" sldId="453"/>
            <ac:cxnSpMk id="74" creationId="{FFE15D32-6577-41F1-8C87-1F3174ECA91B}"/>
          </ac:cxnSpMkLst>
        </pc:cxnChg>
        <pc:cxnChg chg="mod">
          <ac:chgData name="Huy Pham" userId="918db3a1909f15e0" providerId="LiveId" clId="{03497528-0EE4-4D17-8645-95BD1B1DEF06}" dt="2024-03-27T08:51:15.101" v="2688" actId="1076"/>
          <ac:cxnSpMkLst>
            <pc:docMk/>
            <pc:sldMk cId="3067909804" sldId="453"/>
            <ac:cxnSpMk id="81" creationId="{8C7DE12C-F68A-C098-E764-1B906F09C501}"/>
          </ac:cxnSpMkLst>
        </pc:cxnChg>
        <pc:cxnChg chg="mod">
          <ac:chgData name="Huy Pham" userId="918db3a1909f15e0" providerId="LiveId" clId="{03497528-0EE4-4D17-8645-95BD1B1DEF06}" dt="2024-03-27T08:51:15.101" v="2688" actId="1076"/>
          <ac:cxnSpMkLst>
            <pc:docMk/>
            <pc:sldMk cId="3067909804" sldId="453"/>
            <ac:cxnSpMk id="93" creationId="{3D2CA6A5-8C25-A2BF-34CE-C2801FD74AF2}"/>
          </ac:cxnSpMkLst>
        </pc:cxnChg>
        <pc:cxnChg chg="add mod">
          <ac:chgData name="Huy Pham" userId="918db3a1909f15e0" providerId="LiveId" clId="{03497528-0EE4-4D17-8645-95BD1B1DEF06}" dt="2024-03-27T09:39:49.660" v="2959" actId="1036"/>
          <ac:cxnSpMkLst>
            <pc:docMk/>
            <pc:sldMk cId="3067909804" sldId="453"/>
            <ac:cxnSpMk id="96" creationId="{21E71B72-50BD-A6A2-4C58-7EC486DF76FE}"/>
          </ac:cxnSpMkLst>
        </pc:cxnChg>
        <pc:cxnChg chg="add mod">
          <ac:chgData name="Huy Pham" userId="918db3a1909f15e0" providerId="LiveId" clId="{03497528-0EE4-4D17-8645-95BD1B1DEF06}" dt="2024-03-27T09:39:48.396" v="2955" actId="1036"/>
          <ac:cxnSpMkLst>
            <pc:docMk/>
            <pc:sldMk cId="3067909804" sldId="453"/>
            <ac:cxnSpMk id="105" creationId="{4215BC90-F228-BA17-8970-F7582CAAD758}"/>
          </ac:cxnSpMkLst>
        </pc:cxnChg>
      </pc:sldChg>
      <pc:sldChg chg="addSp delSp modSp add mod modAnim">
        <pc:chgData name="Huy Pham" userId="918db3a1909f15e0" providerId="LiveId" clId="{03497528-0EE4-4D17-8645-95BD1B1DEF06}" dt="2024-04-02T00:28:10.837" v="3296" actId="1076"/>
        <pc:sldMkLst>
          <pc:docMk/>
          <pc:sldMk cId="413798045" sldId="454"/>
        </pc:sldMkLst>
        <pc:spChg chg="mod">
          <ac:chgData name="Huy Pham" userId="918db3a1909f15e0" providerId="LiveId" clId="{03497528-0EE4-4D17-8645-95BD1B1DEF06}" dt="2024-04-01T08:20:01.130" v="2976" actId="1038"/>
          <ac:spMkLst>
            <pc:docMk/>
            <pc:sldMk cId="413798045" sldId="454"/>
            <ac:spMk id="11" creationId="{66389595-266F-1E34-F9B3-B301A1D36E27}"/>
          </ac:spMkLst>
        </pc:spChg>
        <pc:spChg chg="mod">
          <ac:chgData name="Huy Pham" userId="918db3a1909f15e0" providerId="LiveId" clId="{03497528-0EE4-4D17-8645-95BD1B1DEF06}" dt="2024-04-01T08:20:00.686" v="2975" actId="20577"/>
          <ac:spMkLst>
            <pc:docMk/>
            <pc:sldMk cId="413798045" sldId="454"/>
            <ac:spMk id="12" creationId="{C48652AC-C627-2B19-2990-1EF69B0ACB9F}"/>
          </ac:spMkLst>
        </pc:spChg>
        <pc:spChg chg="del">
          <ac:chgData name="Huy Pham" userId="918db3a1909f15e0" providerId="LiveId" clId="{03497528-0EE4-4D17-8645-95BD1B1DEF06}" dt="2024-04-01T08:19:37.794" v="2963" actId="478"/>
          <ac:spMkLst>
            <pc:docMk/>
            <pc:sldMk cId="413798045" sldId="454"/>
            <ac:spMk id="19" creationId="{9B9CBC5A-E8F9-3585-58F0-BCE585865198}"/>
          </ac:spMkLst>
        </pc:spChg>
        <pc:spChg chg="mod">
          <ac:chgData name="Huy Pham" userId="918db3a1909f15e0" providerId="LiveId" clId="{03497528-0EE4-4D17-8645-95BD1B1DEF06}" dt="2024-04-02T00:24:32.822" v="3226" actId="14100"/>
          <ac:spMkLst>
            <pc:docMk/>
            <pc:sldMk cId="413798045" sldId="454"/>
            <ac:spMk id="20" creationId="{A06BA14A-8D8C-664A-A722-7DAD205B5E1D}"/>
          </ac:spMkLst>
        </pc:spChg>
        <pc:spChg chg="add mod">
          <ac:chgData name="Huy Pham" userId="918db3a1909f15e0" providerId="LiveId" clId="{03497528-0EE4-4D17-8645-95BD1B1DEF06}" dt="2024-04-02T00:24:27.274" v="3225" actId="1036"/>
          <ac:spMkLst>
            <pc:docMk/>
            <pc:sldMk cId="413798045" sldId="454"/>
            <ac:spMk id="21" creationId="{BFA12BD7-1978-3F8B-3DAF-FBDB7A8F7A99}"/>
          </ac:spMkLst>
        </pc:spChg>
        <pc:spChg chg="del">
          <ac:chgData name="Huy Pham" userId="918db3a1909f15e0" providerId="LiveId" clId="{03497528-0EE4-4D17-8645-95BD1B1DEF06}" dt="2024-04-01T08:19:39.746" v="2964" actId="478"/>
          <ac:spMkLst>
            <pc:docMk/>
            <pc:sldMk cId="413798045" sldId="454"/>
            <ac:spMk id="22" creationId="{D8E7221C-00A7-798C-B5FD-73512A3FF337}"/>
          </ac:spMkLst>
        </pc:spChg>
        <pc:spChg chg="add mod">
          <ac:chgData name="Huy Pham" userId="918db3a1909f15e0" providerId="LiveId" clId="{03497528-0EE4-4D17-8645-95BD1B1DEF06}" dt="2024-04-02T00:24:34.903" v="3228" actId="1036"/>
          <ac:spMkLst>
            <pc:docMk/>
            <pc:sldMk cId="413798045" sldId="454"/>
            <ac:spMk id="23" creationId="{43DA9961-9AC4-5BA8-6A31-427620042AEA}"/>
          </ac:spMkLst>
        </pc:spChg>
        <pc:spChg chg="del">
          <ac:chgData name="Huy Pham" userId="918db3a1909f15e0" providerId="LiveId" clId="{03497528-0EE4-4D17-8645-95BD1B1DEF06}" dt="2024-04-01T08:19:37.794" v="2963" actId="478"/>
          <ac:spMkLst>
            <pc:docMk/>
            <pc:sldMk cId="413798045" sldId="454"/>
            <ac:spMk id="23" creationId="{6078BB99-7BF3-CC7F-C98C-CEF944D91499}"/>
          </ac:spMkLst>
        </pc:spChg>
        <pc:spChg chg="add mod">
          <ac:chgData name="Huy Pham" userId="918db3a1909f15e0" providerId="LiveId" clId="{03497528-0EE4-4D17-8645-95BD1B1DEF06}" dt="2024-04-02T00:24:47.108" v="3232" actId="1035"/>
          <ac:spMkLst>
            <pc:docMk/>
            <pc:sldMk cId="413798045" sldId="454"/>
            <ac:spMk id="24" creationId="{1D1760F2-8C9D-B6A4-1B5E-9B3ECF227B02}"/>
          </ac:spMkLst>
        </pc:spChg>
        <pc:spChg chg="del">
          <ac:chgData name="Huy Pham" userId="918db3a1909f15e0" providerId="LiveId" clId="{03497528-0EE4-4D17-8645-95BD1B1DEF06}" dt="2024-04-01T08:19:41.962" v="2965" actId="478"/>
          <ac:spMkLst>
            <pc:docMk/>
            <pc:sldMk cId="413798045" sldId="454"/>
            <ac:spMk id="24" creationId="{F635A5CF-8043-079F-598A-396A40B06227}"/>
          </ac:spMkLst>
        </pc:spChg>
        <pc:spChg chg="add mod">
          <ac:chgData name="Huy Pham" userId="918db3a1909f15e0" providerId="LiveId" clId="{03497528-0EE4-4D17-8645-95BD1B1DEF06}" dt="2024-04-02T00:27:12.528" v="3273" actId="1076"/>
          <ac:spMkLst>
            <pc:docMk/>
            <pc:sldMk cId="413798045" sldId="454"/>
            <ac:spMk id="25" creationId="{5822A15A-7002-3167-74A2-EAB235FBC48C}"/>
          </ac:spMkLst>
        </pc:spChg>
        <pc:spChg chg="add mod">
          <ac:chgData name="Huy Pham" userId="918db3a1909f15e0" providerId="LiveId" clId="{03497528-0EE4-4D17-8645-95BD1B1DEF06}" dt="2024-04-02T00:27:12.528" v="3273" actId="1076"/>
          <ac:spMkLst>
            <pc:docMk/>
            <pc:sldMk cId="413798045" sldId="454"/>
            <ac:spMk id="27" creationId="{20B0C377-669F-34C8-C840-CCE6D7678C49}"/>
          </ac:spMkLst>
        </pc:spChg>
        <pc:spChg chg="del">
          <ac:chgData name="Huy Pham" userId="918db3a1909f15e0" providerId="LiveId" clId="{03497528-0EE4-4D17-8645-95BD1B1DEF06}" dt="2024-04-01T08:19:37.794" v="2963" actId="478"/>
          <ac:spMkLst>
            <pc:docMk/>
            <pc:sldMk cId="413798045" sldId="454"/>
            <ac:spMk id="27" creationId="{A107801B-3E47-DD35-1A65-09D97AD76660}"/>
          </ac:spMkLst>
        </pc:spChg>
        <pc:spChg chg="del">
          <ac:chgData name="Huy Pham" userId="918db3a1909f15e0" providerId="LiveId" clId="{03497528-0EE4-4D17-8645-95BD1B1DEF06}" dt="2024-04-01T08:19:37.794" v="2963" actId="478"/>
          <ac:spMkLst>
            <pc:docMk/>
            <pc:sldMk cId="413798045" sldId="454"/>
            <ac:spMk id="28" creationId="{E5AAB77D-D230-2A03-B5FD-ACD7E1EB4B5A}"/>
          </ac:spMkLst>
        </pc:spChg>
        <pc:spChg chg="del">
          <ac:chgData name="Huy Pham" userId="918db3a1909f15e0" providerId="LiveId" clId="{03497528-0EE4-4D17-8645-95BD1B1DEF06}" dt="2024-04-01T08:19:41.962" v="2965" actId="478"/>
          <ac:spMkLst>
            <pc:docMk/>
            <pc:sldMk cId="413798045" sldId="454"/>
            <ac:spMk id="29" creationId="{5F1B45D8-3941-5640-CBAF-2414477FE674}"/>
          </ac:spMkLst>
        </pc:spChg>
        <pc:spChg chg="add del mod">
          <ac:chgData name="Huy Pham" userId="918db3a1909f15e0" providerId="LiveId" clId="{03497528-0EE4-4D17-8645-95BD1B1DEF06}" dt="2024-04-02T00:26:07.957" v="3247" actId="478"/>
          <ac:spMkLst>
            <pc:docMk/>
            <pc:sldMk cId="413798045" sldId="454"/>
            <ac:spMk id="29" creationId="{CACC2D63-9489-42AF-1570-5FF8828F95A8}"/>
          </ac:spMkLst>
        </pc:spChg>
        <pc:spChg chg="del">
          <ac:chgData name="Huy Pham" userId="918db3a1909f15e0" providerId="LiveId" clId="{03497528-0EE4-4D17-8645-95BD1B1DEF06}" dt="2024-04-01T08:19:41.962" v="2965" actId="478"/>
          <ac:spMkLst>
            <pc:docMk/>
            <pc:sldMk cId="413798045" sldId="454"/>
            <ac:spMk id="30" creationId="{0807ECE7-94BC-2E0C-3E4F-CEC52F73059C}"/>
          </ac:spMkLst>
        </pc:spChg>
        <pc:spChg chg="add mod">
          <ac:chgData name="Huy Pham" userId="918db3a1909f15e0" providerId="LiveId" clId="{03497528-0EE4-4D17-8645-95BD1B1DEF06}" dt="2024-04-02T00:27:12.528" v="3273" actId="1076"/>
          <ac:spMkLst>
            <pc:docMk/>
            <pc:sldMk cId="413798045" sldId="454"/>
            <ac:spMk id="30" creationId="{88E868A4-9ADC-B5B6-A080-886486531BAB}"/>
          </ac:spMkLst>
        </pc:spChg>
        <pc:spChg chg="add mod">
          <ac:chgData name="Huy Pham" userId="918db3a1909f15e0" providerId="LiveId" clId="{03497528-0EE4-4D17-8645-95BD1B1DEF06}" dt="2024-04-02T00:27:17.472" v="3283" actId="1036"/>
          <ac:spMkLst>
            <pc:docMk/>
            <pc:sldMk cId="413798045" sldId="454"/>
            <ac:spMk id="31" creationId="{0A89AE95-85A4-5894-21B0-9CAD09000506}"/>
          </ac:spMkLst>
        </pc:spChg>
        <pc:spChg chg="add mod">
          <ac:chgData name="Huy Pham" userId="918db3a1909f15e0" providerId="LiveId" clId="{03497528-0EE4-4D17-8645-95BD1B1DEF06}" dt="2024-04-02T00:27:17.472" v="3283" actId="1036"/>
          <ac:spMkLst>
            <pc:docMk/>
            <pc:sldMk cId="413798045" sldId="454"/>
            <ac:spMk id="32" creationId="{88ADFF5F-C869-E59D-5A50-8A2A494FF822}"/>
          </ac:spMkLst>
        </pc:spChg>
        <pc:spChg chg="del">
          <ac:chgData name="Huy Pham" userId="918db3a1909f15e0" providerId="LiveId" clId="{03497528-0EE4-4D17-8645-95BD1B1DEF06}" dt="2024-04-01T08:19:41.962" v="2965" actId="478"/>
          <ac:spMkLst>
            <pc:docMk/>
            <pc:sldMk cId="413798045" sldId="454"/>
            <ac:spMk id="33" creationId="{4673A043-9E73-45D3-4114-093B13AB5FA2}"/>
          </ac:spMkLst>
        </pc:spChg>
        <pc:spChg chg="add mod">
          <ac:chgData name="Huy Pham" userId="918db3a1909f15e0" providerId="LiveId" clId="{03497528-0EE4-4D17-8645-95BD1B1DEF06}" dt="2024-04-02T00:27:17.472" v="3283" actId="1036"/>
          <ac:spMkLst>
            <pc:docMk/>
            <pc:sldMk cId="413798045" sldId="454"/>
            <ac:spMk id="33" creationId="{A64CE7B4-4B78-522F-6D62-612B27749C39}"/>
          </ac:spMkLst>
        </pc:spChg>
        <pc:spChg chg="add mod">
          <ac:chgData name="Huy Pham" userId="918db3a1909f15e0" providerId="LiveId" clId="{03497528-0EE4-4D17-8645-95BD1B1DEF06}" dt="2024-04-02T00:27:12.528" v="3273" actId="1076"/>
          <ac:spMkLst>
            <pc:docMk/>
            <pc:sldMk cId="413798045" sldId="454"/>
            <ac:spMk id="34" creationId="{0B74B409-CAD2-95E6-27A7-2F04B94114A9}"/>
          </ac:spMkLst>
        </pc:spChg>
        <pc:spChg chg="del">
          <ac:chgData name="Huy Pham" userId="918db3a1909f15e0" providerId="LiveId" clId="{03497528-0EE4-4D17-8645-95BD1B1DEF06}" dt="2024-04-01T08:19:41.962" v="2965" actId="478"/>
          <ac:spMkLst>
            <pc:docMk/>
            <pc:sldMk cId="413798045" sldId="454"/>
            <ac:spMk id="34" creationId="{6C3E15A7-1AA4-F554-1CCB-D8622B008D22}"/>
          </ac:spMkLst>
        </pc:spChg>
        <pc:spChg chg="add mod">
          <ac:chgData name="Huy Pham" userId="918db3a1909f15e0" providerId="LiveId" clId="{03497528-0EE4-4D17-8645-95BD1B1DEF06}" dt="2024-04-02T00:27:35.382" v="3287" actId="20577"/>
          <ac:spMkLst>
            <pc:docMk/>
            <pc:sldMk cId="413798045" sldId="454"/>
            <ac:spMk id="35" creationId="{839A7E40-7A5A-3C00-2859-CE3C2B7A0805}"/>
          </ac:spMkLst>
        </pc:spChg>
        <pc:spChg chg="del">
          <ac:chgData name="Huy Pham" userId="918db3a1909f15e0" providerId="LiveId" clId="{03497528-0EE4-4D17-8645-95BD1B1DEF06}" dt="2024-04-01T08:19:41.962" v="2965" actId="478"/>
          <ac:spMkLst>
            <pc:docMk/>
            <pc:sldMk cId="413798045" sldId="454"/>
            <ac:spMk id="35" creationId="{CDFE7A76-B281-6053-DA40-AE87D01DE171}"/>
          </ac:spMkLst>
        </pc:spChg>
        <pc:spChg chg="add mod">
          <ac:chgData name="Huy Pham" userId="918db3a1909f15e0" providerId="LiveId" clId="{03497528-0EE4-4D17-8645-95BD1B1DEF06}" dt="2024-04-02T00:27:41.596" v="3289" actId="20577"/>
          <ac:spMkLst>
            <pc:docMk/>
            <pc:sldMk cId="413798045" sldId="454"/>
            <ac:spMk id="36" creationId="{8E5565EB-B509-5173-1E48-9389E0249935}"/>
          </ac:spMkLst>
        </pc:spChg>
        <pc:spChg chg="del">
          <ac:chgData name="Huy Pham" userId="918db3a1909f15e0" providerId="LiveId" clId="{03497528-0EE4-4D17-8645-95BD1B1DEF06}" dt="2024-04-01T08:19:41.962" v="2965" actId="478"/>
          <ac:spMkLst>
            <pc:docMk/>
            <pc:sldMk cId="413798045" sldId="454"/>
            <ac:spMk id="36" creationId="{C73C3F55-9DDD-8E71-E785-A2278D20D049}"/>
          </ac:spMkLst>
        </pc:spChg>
        <pc:spChg chg="del">
          <ac:chgData name="Huy Pham" userId="918db3a1909f15e0" providerId="LiveId" clId="{03497528-0EE4-4D17-8645-95BD1B1DEF06}" dt="2024-04-01T08:19:41.962" v="2965" actId="478"/>
          <ac:spMkLst>
            <pc:docMk/>
            <pc:sldMk cId="413798045" sldId="454"/>
            <ac:spMk id="37" creationId="{3627CA1A-B6B2-16A7-3431-F96880437D16}"/>
          </ac:spMkLst>
        </pc:spChg>
        <pc:spChg chg="add mod">
          <ac:chgData name="Huy Pham" userId="918db3a1909f15e0" providerId="LiveId" clId="{03497528-0EE4-4D17-8645-95BD1B1DEF06}" dt="2024-04-02T00:27:32.390" v="3285" actId="1076"/>
          <ac:spMkLst>
            <pc:docMk/>
            <pc:sldMk cId="413798045" sldId="454"/>
            <ac:spMk id="37" creationId="{5F063E04-CD0C-CE19-1840-C332A3448438}"/>
          </ac:spMkLst>
        </pc:spChg>
        <pc:spChg chg="del">
          <ac:chgData name="Huy Pham" userId="918db3a1909f15e0" providerId="LiveId" clId="{03497528-0EE4-4D17-8645-95BD1B1DEF06}" dt="2024-04-01T08:19:41.962" v="2965" actId="478"/>
          <ac:spMkLst>
            <pc:docMk/>
            <pc:sldMk cId="413798045" sldId="454"/>
            <ac:spMk id="38" creationId="{A1C3D273-21E5-F135-9856-27E92E1A9BDB}"/>
          </ac:spMkLst>
        </pc:spChg>
        <pc:spChg chg="add mod">
          <ac:chgData name="Huy Pham" userId="918db3a1909f15e0" providerId="LiveId" clId="{03497528-0EE4-4D17-8645-95BD1B1DEF06}" dt="2024-04-02T00:27:56.413" v="3291" actId="20577"/>
          <ac:spMkLst>
            <pc:docMk/>
            <pc:sldMk cId="413798045" sldId="454"/>
            <ac:spMk id="38" creationId="{B50E1A7A-70CD-97AF-BAD3-82CCA585E207}"/>
          </ac:spMkLst>
        </pc:spChg>
        <pc:spChg chg="add mod">
          <ac:chgData name="Huy Pham" userId="918db3a1909f15e0" providerId="LiveId" clId="{03497528-0EE4-4D17-8645-95BD1B1DEF06}" dt="2024-04-02T00:27:59.452" v="3293" actId="20577"/>
          <ac:spMkLst>
            <pc:docMk/>
            <pc:sldMk cId="413798045" sldId="454"/>
            <ac:spMk id="39" creationId="{3E7A9A82-F7F2-BFE0-7471-325FF4F1CE40}"/>
          </ac:spMkLst>
        </pc:spChg>
        <pc:spChg chg="del">
          <ac:chgData name="Huy Pham" userId="918db3a1909f15e0" providerId="LiveId" clId="{03497528-0EE4-4D17-8645-95BD1B1DEF06}" dt="2024-04-01T08:19:41.962" v="2965" actId="478"/>
          <ac:spMkLst>
            <pc:docMk/>
            <pc:sldMk cId="413798045" sldId="454"/>
            <ac:spMk id="39" creationId="{D61CEFCE-1B85-CF06-A346-25516B97E2FB}"/>
          </ac:spMkLst>
        </pc:spChg>
        <pc:spChg chg="add mod">
          <ac:chgData name="Huy Pham" userId="918db3a1909f15e0" providerId="LiveId" clId="{03497528-0EE4-4D17-8645-95BD1B1DEF06}" dt="2024-04-02T00:27:32.390" v="3285" actId="1076"/>
          <ac:spMkLst>
            <pc:docMk/>
            <pc:sldMk cId="413798045" sldId="454"/>
            <ac:spMk id="40" creationId="{A95BF23E-F7DA-78D7-1336-ACD1919A5857}"/>
          </ac:spMkLst>
        </pc:spChg>
        <pc:spChg chg="add mod">
          <ac:chgData name="Huy Pham" userId="918db3a1909f15e0" providerId="LiveId" clId="{03497528-0EE4-4D17-8645-95BD1B1DEF06}" dt="2024-04-02T00:28:10.837" v="3296" actId="1076"/>
          <ac:spMkLst>
            <pc:docMk/>
            <pc:sldMk cId="413798045" sldId="454"/>
            <ac:spMk id="41" creationId="{651D8B82-2867-D757-5397-5ACB0D3AACDF}"/>
          </ac:spMkLst>
        </pc:spChg>
        <pc:spChg chg="del">
          <ac:chgData name="Huy Pham" userId="918db3a1909f15e0" providerId="LiveId" clId="{03497528-0EE4-4D17-8645-95BD1B1DEF06}" dt="2024-04-01T08:19:37.794" v="2963" actId="478"/>
          <ac:spMkLst>
            <pc:docMk/>
            <pc:sldMk cId="413798045" sldId="454"/>
            <ac:spMk id="43" creationId="{4991B864-16EE-393F-5A52-88E84B09239F}"/>
          </ac:spMkLst>
        </pc:spChg>
        <pc:spChg chg="del">
          <ac:chgData name="Huy Pham" userId="918db3a1909f15e0" providerId="LiveId" clId="{03497528-0EE4-4D17-8645-95BD1B1DEF06}" dt="2024-04-01T08:19:41.962" v="2965" actId="478"/>
          <ac:spMkLst>
            <pc:docMk/>
            <pc:sldMk cId="413798045" sldId="454"/>
            <ac:spMk id="45" creationId="{9487C2DA-526B-A165-8A66-7D6581A0E6FB}"/>
          </ac:spMkLst>
        </pc:spChg>
        <pc:spChg chg="del">
          <ac:chgData name="Huy Pham" userId="918db3a1909f15e0" providerId="LiveId" clId="{03497528-0EE4-4D17-8645-95BD1B1DEF06}" dt="2024-04-01T08:19:41.962" v="2965" actId="478"/>
          <ac:spMkLst>
            <pc:docMk/>
            <pc:sldMk cId="413798045" sldId="454"/>
            <ac:spMk id="48" creationId="{2099692A-A535-69DC-3085-B97DBD350CF7}"/>
          </ac:spMkLst>
        </pc:spChg>
        <pc:spChg chg="del">
          <ac:chgData name="Huy Pham" userId="918db3a1909f15e0" providerId="LiveId" clId="{03497528-0EE4-4D17-8645-95BD1B1DEF06}" dt="2024-04-01T08:19:41.962" v="2965" actId="478"/>
          <ac:spMkLst>
            <pc:docMk/>
            <pc:sldMk cId="413798045" sldId="454"/>
            <ac:spMk id="50" creationId="{2AF80576-0A7C-7905-EE2D-19A9039B1F97}"/>
          </ac:spMkLst>
        </pc:spChg>
        <pc:spChg chg="del">
          <ac:chgData name="Huy Pham" userId="918db3a1909f15e0" providerId="LiveId" clId="{03497528-0EE4-4D17-8645-95BD1B1DEF06}" dt="2024-04-01T08:19:41.962" v="2965" actId="478"/>
          <ac:spMkLst>
            <pc:docMk/>
            <pc:sldMk cId="413798045" sldId="454"/>
            <ac:spMk id="51" creationId="{15DC6F4C-D703-8AF6-CBFA-885B26C0A2CE}"/>
          </ac:spMkLst>
        </pc:spChg>
        <pc:graphicFrameChg chg="add del mod">
          <ac:chgData name="Huy Pham" userId="918db3a1909f15e0" providerId="LiveId" clId="{03497528-0EE4-4D17-8645-95BD1B1DEF06}" dt="2024-04-02T00:23:04.568" v="3198"/>
          <ac:graphicFrameMkLst>
            <pc:docMk/>
            <pc:sldMk cId="413798045" sldId="454"/>
            <ac:graphicFrameMk id="3" creationId="{5DD874F2-8614-D1A7-51C0-DFB2B81BA277}"/>
          </ac:graphicFrameMkLst>
        </pc:graphicFrameChg>
        <pc:cxnChg chg="del">
          <ac:chgData name="Huy Pham" userId="918db3a1909f15e0" providerId="LiveId" clId="{03497528-0EE4-4D17-8645-95BD1B1DEF06}" dt="2024-04-01T08:19:41.962" v="2965" actId="478"/>
          <ac:cxnSpMkLst>
            <pc:docMk/>
            <pc:sldMk cId="413798045" sldId="454"/>
            <ac:cxnSpMk id="21" creationId="{7834DEE6-C6DF-8E7D-ED3B-D5D2B6BE9002}"/>
          </ac:cxnSpMkLst>
        </pc:cxnChg>
        <pc:cxnChg chg="del">
          <ac:chgData name="Huy Pham" userId="918db3a1909f15e0" providerId="LiveId" clId="{03497528-0EE4-4D17-8645-95BD1B1DEF06}" dt="2024-04-01T08:19:41.962" v="2965" actId="478"/>
          <ac:cxnSpMkLst>
            <pc:docMk/>
            <pc:sldMk cId="413798045" sldId="454"/>
            <ac:cxnSpMk id="25" creationId="{091419E0-9ECC-9774-361E-209E977E0B83}"/>
          </ac:cxnSpMkLst>
        </pc:cxnChg>
        <pc:cxnChg chg="del">
          <ac:chgData name="Huy Pham" userId="918db3a1909f15e0" providerId="LiveId" clId="{03497528-0EE4-4D17-8645-95BD1B1DEF06}" dt="2024-04-01T08:19:41.962" v="2965" actId="478"/>
          <ac:cxnSpMkLst>
            <pc:docMk/>
            <pc:sldMk cId="413798045" sldId="454"/>
            <ac:cxnSpMk id="31" creationId="{B2031978-5950-86B5-C318-33ECF9F707A6}"/>
          </ac:cxnSpMkLst>
        </pc:cxnChg>
        <pc:cxnChg chg="del">
          <ac:chgData name="Huy Pham" userId="918db3a1909f15e0" providerId="LiveId" clId="{03497528-0EE4-4D17-8645-95BD1B1DEF06}" dt="2024-04-01T08:19:41.962" v="2965" actId="478"/>
          <ac:cxnSpMkLst>
            <pc:docMk/>
            <pc:sldMk cId="413798045" sldId="454"/>
            <ac:cxnSpMk id="32" creationId="{38067A11-FFB6-11C0-35E3-55FBCE2038EF}"/>
          </ac:cxnSpMkLst>
        </pc:cxnChg>
        <pc:cxnChg chg="del">
          <ac:chgData name="Huy Pham" userId="918db3a1909f15e0" providerId="LiveId" clId="{03497528-0EE4-4D17-8645-95BD1B1DEF06}" dt="2024-04-01T08:19:41.962" v="2965" actId="478"/>
          <ac:cxnSpMkLst>
            <pc:docMk/>
            <pc:sldMk cId="413798045" sldId="454"/>
            <ac:cxnSpMk id="41" creationId="{E4306965-EE83-B7AB-B672-3B3D575851B7}"/>
          </ac:cxnSpMkLst>
        </pc:cxnChg>
      </pc:sldChg>
      <pc:sldChg chg="add del">
        <pc:chgData name="Huy Pham" userId="918db3a1909f15e0" providerId="LiveId" clId="{03497528-0EE4-4D17-8645-95BD1B1DEF06}" dt="2024-04-01T08:20:04.614" v="2979"/>
        <pc:sldMkLst>
          <pc:docMk/>
          <pc:sldMk cId="320194702" sldId="455"/>
        </pc:sldMkLst>
      </pc:sldChg>
      <pc:sldChg chg="addSp delSp modSp add mod">
        <pc:chgData name="Huy Pham" userId="918db3a1909f15e0" providerId="LiveId" clId="{03497528-0EE4-4D17-8645-95BD1B1DEF06}" dt="2024-04-02T00:30:26.896" v="3343" actId="207"/>
        <pc:sldMkLst>
          <pc:docMk/>
          <pc:sldMk cId="1789226041" sldId="455"/>
        </pc:sldMkLst>
        <pc:spChg chg="mod">
          <ac:chgData name="Huy Pham" userId="918db3a1909f15e0" providerId="LiveId" clId="{03497528-0EE4-4D17-8645-95BD1B1DEF06}" dt="2024-04-02T00:30:22.107" v="3342" actId="14100"/>
          <ac:spMkLst>
            <pc:docMk/>
            <pc:sldMk cId="1789226041" sldId="455"/>
            <ac:spMk id="20" creationId="{A06BA14A-8D8C-664A-A722-7DAD205B5E1D}"/>
          </ac:spMkLst>
        </pc:spChg>
        <pc:spChg chg="add">
          <ac:chgData name="Huy Pham" userId="918db3a1909f15e0" providerId="LiveId" clId="{03497528-0EE4-4D17-8645-95BD1B1DEF06}" dt="2024-04-02T00:28:29.475" v="3300"/>
          <ac:spMkLst>
            <pc:docMk/>
            <pc:sldMk cId="1789226041" sldId="455"/>
            <ac:spMk id="22" creationId="{3B043832-050F-F3DC-C379-0A84085033CE}"/>
          </ac:spMkLst>
        </pc:spChg>
        <pc:spChg chg="add">
          <ac:chgData name="Huy Pham" userId="918db3a1909f15e0" providerId="LiveId" clId="{03497528-0EE4-4D17-8645-95BD1B1DEF06}" dt="2024-04-02T00:28:29.475" v="3300"/>
          <ac:spMkLst>
            <pc:docMk/>
            <pc:sldMk cId="1789226041" sldId="455"/>
            <ac:spMk id="23" creationId="{B0BA4015-674A-8677-350C-B4DA4902BA94}"/>
          </ac:spMkLst>
        </pc:spChg>
        <pc:spChg chg="add">
          <ac:chgData name="Huy Pham" userId="918db3a1909f15e0" providerId="LiveId" clId="{03497528-0EE4-4D17-8645-95BD1B1DEF06}" dt="2024-04-02T00:28:29.475" v="3300"/>
          <ac:spMkLst>
            <pc:docMk/>
            <pc:sldMk cId="1789226041" sldId="455"/>
            <ac:spMk id="24" creationId="{5D20CFDF-5355-3E12-225A-AB15CBFD260A}"/>
          </ac:spMkLst>
        </pc:spChg>
        <pc:spChg chg="add mod">
          <ac:chgData name="Huy Pham" userId="918db3a1909f15e0" providerId="LiveId" clId="{03497528-0EE4-4D17-8645-95BD1B1DEF06}" dt="2024-04-02T00:30:26.896" v="3343" actId="207"/>
          <ac:spMkLst>
            <pc:docMk/>
            <pc:sldMk cId="1789226041" sldId="455"/>
            <ac:spMk id="28" creationId="{8D3BF808-F1CB-734A-9DF9-56A1C2DEB7FA}"/>
          </ac:spMkLst>
        </pc:spChg>
        <pc:graphicFrameChg chg="add del mod">
          <ac:chgData name="Huy Pham" userId="918db3a1909f15e0" providerId="LiveId" clId="{03497528-0EE4-4D17-8645-95BD1B1DEF06}" dt="2024-04-02T00:28:31.073" v="3302"/>
          <ac:graphicFrameMkLst>
            <pc:docMk/>
            <pc:sldMk cId="1789226041" sldId="455"/>
            <ac:graphicFrameMk id="3" creationId="{A7698932-D444-6F30-0D65-AC55E0000445}"/>
          </ac:graphicFrameMkLst>
        </pc:graphicFrameChg>
        <pc:graphicFrameChg chg="add">
          <ac:chgData name="Huy Pham" userId="918db3a1909f15e0" providerId="LiveId" clId="{03497528-0EE4-4D17-8645-95BD1B1DEF06}" dt="2024-04-02T00:28:29.475" v="3300"/>
          <ac:graphicFrameMkLst>
            <pc:docMk/>
            <pc:sldMk cId="1789226041" sldId="455"/>
            <ac:graphicFrameMk id="19" creationId="{0FA434FA-EE28-52B8-D5E9-88F970842B23}"/>
          </ac:graphicFrameMkLst>
        </pc:graphicFrameChg>
        <pc:graphicFrameChg chg="add">
          <ac:chgData name="Huy Pham" userId="918db3a1909f15e0" providerId="LiveId" clId="{03497528-0EE4-4D17-8645-95BD1B1DEF06}" dt="2024-04-02T00:28:29.475" v="3300"/>
          <ac:graphicFrameMkLst>
            <pc:docMk/>
            <pc:sldMk cId="1789226041" sldId="455"/>
            <ac:graphicFrameMk id="21" creationId="{58A6637A-0F38-1459-D31F-5997B73627A1}"/>
          </ac:graphicFrameMkLst>
        </pc:graphicFrameChg>
        <pc:graphicFrameChg chg="add del mod">
          <ac:chgData name="Huy Pham" userId="918db3a1909f15e0" providerId="LiveId" clId="{03497528-0EE4-4D17-8645-95BD1B1DEF06}" dt="2024-04-02T00:28:41.514" v="3305"/>
          <ac:graphicFrameMkLst>
            <pc:docMk/>
            <pc:sldMk cId="1789226041" sldId="455"/>
            <ac:graphicFrameMk id="25" creationId="{A8C981EB-EAC3-D73E-ECC7-DF7AE4126F9C}"/>
          </ac:graphicFrameMkLst>
        </pc:graphicFrameChg>
        <pc:graphicFrameChg chg="add del mod">
          <ac:chgData name="Huy Pham" userId="918db3a1909f15e0" providerId="LiveId" clId="{03497528-0EE4-4D17-8645-95BD1B1DEF06}" dt="2024-04-02T00:29:17.121" v="3318"/>
          <ac:graphicFrameMkLst>
            <pc:docMk/>
            <pc:sldMk cId="1789226041" sldId="455"/>
            <ac:graphicFrameMk id="29" creationId="{0AE453EA-F516-2678-BCFC-5778BDEA6604}"/>
          </ac:graphicFrameMkLst>
        </pc:graphicFrameChg>
        <pc:graphicFrameChg chg="add del mod">
          <ac:chgData name="Huy Pham" userId="918db3a1909f15e0" providerId="LiveId" clId="{03497528-0EE4-4D17-8645-95BD1B1DEF06}" dt="2024-04-02T00:29:28.048" v="3323"/>
          <ac:graphicFrameMkLst>
            <pc:docMk/>
            <pc:sldMk cId="1789226041" sldId="455"/>
            <ac:graphicFrameMk id="30" creationId="{BDFCBBB7-2B94-1927-F87B-F86F45124C63}"/>
          </ac:graphicFrameMkLst>
        </pc:graphicFrameChg>
        <pc:graphicFrameChg chg="add del mod">
          <ac:chgData name="Huy Pham" userId="918db3a1909f15e0" providerId="LiveId" clId="{03497528-0EE4-4D17-8645-95BD1B1DEF06}" dt="2024-04-02T00:29:34.584" v="3328"/>
          <ac:graphicFrameMkLst>
            <pc:docMk/>
            <pc:sldMk cId="1789226041" sldId="455"/>
            <ac:graphicFrameMk id="31" creationId="{2B3B626E-65AD-4FAB-EC80-1FCEEF83780B}"/>
          </ac:graphicFrameMkLst>
        </pc:graphicFrameChg>
        <pc:graphicFrameChg chg="add del mod">
          <ac:chgData name="Huy Pham" userId="918db3a1909f15e0" providerId="LiveId" clId="{03497528-0EE4-4D17-8645-95BD1B1DEF06}" dt="2024-04-02T00:29:42.737" v="3333"/>
          <ac:graphicFrameMkLst>
            <pc:docMk/>
            <pc:sldMk cId="1789226041" sldId="455"/>
            <ac:graphicFrameMk id="32" creationId="{94A33A68-2EB4-63B9-DF6F-7A28370F3233}"/>
          </ac:graphicFrameMkLst>
        </pc:graphicFrameChg>
      </pc:sldChg>
      <pc:sldChg chg="add del">
        <pc:chgData name="Huy Pham" userId="918db3a1909f15e0" providerId="LiveId" clId="{03497528-0EE4-4D17-8645-95BD1B1DEF06}" dt="2024-04-01T08:20:03.876" v="2978"/>
        <pc:sldMkLst>
          <pc:docMk/>
          <pc:sldMk cId="2970843235" sldId="456"/>
        </pc:sldMkLst>
      </pc:sldChg>
      <pc:sldChg chg="add del">
        <pc:chgData name="Huy Pham" userId="918db3a1909f15e0" providerId="LiveId" clId="{03497528-0EE4-4D17-8645-95BD1B1DEF06}" dt="2024-04-02T00:30:38.438" v="3344" actId="47"/>
        <pc:sldMkLst>
          <pc:docMk/>
          <pc:sldMk cId="4102710273" sldId="456"/>
        </pc:sldMkLst>
      </pc:sldChg>
      <pc:sldChg chg="add del">
        <pc:chgData name="Huy Pham" userId="918db3a1909f15e0" providerId="LiveId" clId="{03497528-0EE4-4D17-8645-95BD1B1DEF06}" dt="2024-04-01T08:20:03.193" v="2977"/>
        <pc:sldMkLst>
          <pc:docMk/>
          <pc:sldMk cId="1231295005" sldId="457"/>
        </pc:sldMkLst>
      </pc:sldChg>
      <pc:sldChg chg="addSp delSp modSp add mod ord modAnim">
        <pc:chgData name="Huy Pham" userId="918db3a1909f15e0" providerId="LiveId" clId="{03497528-0EE4-4D17-8645-95BD1B1DEF06}" dt="2024-04-01T08:33:02.763" v="3158" actId="1076"/>
        <pc:sldMkLst>
          <pc:docMk/>
          <pc:sldMk cId="2252638529" sldId="457"/>
        </pc:sldMkLst>
        <pc:spChg chg="mod">
          <ac:chgData name="Huy Pham" userId="918db3a1909f15e0" providerId="LiveId" clId="{03497528-0EE4-4D17-8645-95BD1B1DEF06}" dt="2024-04-01T08:20:15.743" v="2987" actId="1038"/>
          <ac:spMkLst>
            <pc:docMk/>
            <pc:sldMk cId="2252638529" sldId="457"/>
            <ac:spMk id="12" creationId="{C48652AC-C627-2B19-2990-1EF69B0ACB9F}"/>
          </ac:spMkLst>
        </pc:spChg>
        <pc:spChg chg="mod">
          <ac:chgData name="Huy Pham" userId="918db3a1909f15e0" providerId="LiveId" clId="{03497528-0EE4-4D17-8645-95BD1B1DEF06}" dt="2024-04-01T08:21:57.541" v="3028" actId="14100"/>
          <ac:spMkLst>
            <pc:docMk/>
            <pc:sldMk cId="2252638529" sldId="457"/>
            <ac:spMk id="20" creationId="{A06BA14A-8D8C-664A-A722-7DAD205B5E1D}"/>
          </ac:spMkLst>
        </pc:spChg>
        <pc:spChg chg="add mod">
          <ac:chgData name="Huy Pham" userId="918db3a1909f15e0" providerId="LiveId" clId="{03497528-0EE4-4D17-8645-95BD1B1DEF06}" dt="2024-04-01T08:21:41.852" v="3022" actId="1076"/>
          <ac:spMkLst>
            <pc:docMk/>
            <pc:sldMk cId="2252638529" sldId="457"/>
            <ac:spMk id="23" creationId="{A2B72CF4-36F2-1C6A-1675-960A46524140}"/>
          </ac:spMkLst>
        </pc:spChg>
        <pc:spChg chg="add mod">
          <ac:chgData name="Huy Pham" userId="918db3a1909f15e0" providerId="LiveId" clId="{03497528-0EE4-4D17-8645-95BD1B1DEF06}" dt="2024-04-01T08:21:48.596" v="3026" actId="1036"/>
          <ac:spMkLst>
            <pc:docMk/>
            <pc:sldMk cId="2252638529" sldId="457"/>
            <ac:spMk id="25" creationId="{53C7F946-5F8C-34A4-1229-DD2B500E4204}"/>
          </ac:spMkLst>
        </pc:spChg>
        <pc:spChg chg="add mod">
          <ac:chgData name="Huy Pham" userId="918db3a1909f15e0" providerId="LiveId" clId="{03497528-0EE4-4D17-8645-95BD1B1DEF06}" dt="2024-04-01T08:28:13.880" v="3107" actId="1076"/>
          <ac:spMkLst>
            <pc:docMk/>
            <pc:sldMk cId="2252638529" sldId="457"/>
            <ac:spMk id="27" creationId="{6B72FBB9-5562-A9AD-BD27-6FEC5B442BC1}"/>
          </ac:spMkLst>
        </pc:spChg>
        <pc:spChg chg="add mod">
          <ac:chgData name="Huy Pham" userId="918db3a1909f15e0" providerId="LiveId" clId="{03497528-0EE4-4D17-8645-95BD1B1DEF06}" dt="2024-04-01T08:27:36.850" v="3099" actId="1076"/>
          <ac:spMkLst>
            <pc:docMk/>
            <pc:sldMk cId="2252638529" sldId="457"/>
            <ac:spMk id="28" creationId="{C2D4A1C4-4068-7AD7-B7D4-DD85A4347B3E}"/>
          </ac:spMkLst>
        </pc:spChg>
        <pc:spChg chg="add mod">
          <ac:chgData name="Huy Pham" userId="918db3a1909f15e0" providerId="LiveId" clId="{03497528-0EE4-4D17-8645-95BD1B1DEF06}" dt="2024-04-01T08:27:49.899" v="3101" actId="1076"/>
          <ac:spMkLst>
            <pc:docMk/>
            <pc:sldMk cId="2252638529" sldId="457"/>
            <ac:spMk id="29" creationId="{D7C40839-6082-2269-0C04-1075038FEB9D}"/>
          </ac:spMkLst>
        </pc:spChg>
        <pc:spChg chg="add mod">
          <ac:chgData name="Huy Pham" userId="918db3a1909f15e0" providerId="LiveId" clId="{03497528-0EE4-4D17-8645-95BD1B1DEF06}" dt="2024-04-01T08:27:49.899" v="3101" actId="1076"/>
          <ac:spMkLst>
            <pc:docMk/>
            <pc:sldMk cId="2252638529" sldId="457"/>
            <ac:spMk id="30" creationId="{E2583949-E29D-780E-5DC1-B7E48067C136}"/>
          </ac:spMkLst>
        </pc:spChg>
        <pc:spChg chg="add mod">
          <ac:chgData name="Huy Pham" userId="918db3a1909f15e0" providerId="LiveId" clId="{03497528-0EE4-4D17-8645-95BD1B1DEF06}" dt="2024-04-01T08:28:07.354" v="3105" actId="1076"/>
          <ac:spMkLst>
            <pc:docMk/>
            <pc:sldMk cId="2252638529" sldId="457"/>
            <ac:spMk id="31" creationId="{EB2A738A-517E-B13E-FD64-05BD070E6C5C}"/>
          </ac:spMkLst>
        </pc:spChg>
        <pc:spChg chg="add mod">
          <ac:chgData name="Huy Pham" userId="918db3a1909f15e0" providerId="LiveId" clId="{03497528-0EE4-4D17-8645-95BD1B1DEF06}" dt="2024-04-01T08:28:07.354" v="3105" actId="1076"/>
          <ac:spMkLst>
            <pc:docMk/>
            <pc:sldMk cId="2252638529" sldId="457"/>
            <ac:spMk id="32" creationId="{399180DA-582D-E26B-651F-F22DD0F57F7A}"/>
          </ac:spMkLst>
        </pc:spChg>
        <pc:spChg chg="add mod">
          <ac:chgData name="Huy Pham" userId="918db3a1909f15e0" providerId="LiveId" clId="{03497528-0EE4-4D17-8645-95BD1B1DEF06}" dt="2024-04-01T08:27:55.766" v="3104" actId="571"/>
          <ac:spMkLst>
            <pc:docMk/>
            <pc:sldMk cId="2252638529" sldId="457"/>
            <ac:spMk id="33" creationId="{C97A2138-B5E7-629A-D547-5668EC8C87AC}"/>
          </ac:spMkLst>
        </pc:spChg>
        <pc:spChg chg="add mod">
          <ac:chgData name="Huy Pham" userId="918db3a1909f15e0" providerId="LiveId" clId="{03497528-0EE4-4D17-8645-95BD1B1DEF06}" dt="2024-04-01T08:27:55.766" v="3104" actId="571"/>
          <ac:spMkLst>
            <pc:docMk/>
            <pc:sldMk cId="2252638529" sldId="457"/>
            <ac:spMk id="34" creationId="{E65653D5-F498-80EB-7E85-903DB7DBA599}"/>
          </ac:spMkLst>
        </pc:spChg>
        <pc:spChg chg="add mod">
          <ac:chgData name="Huy Pham" userId="918db3a1909f15e0" providerId="LiveId" clId="{03497528-0EE4-4D17-8645-95BD1B1DEF06}" dt="2024-04-01T08:28:27.855" v="3109" actId="1076"/>
          <ac:spMkLst>
            <pc:docMk/>
            <pc:sldMk cId="2252638529" sldId="457"/>
            <ac:spMk id="35" creationId="{7FF53425-BC13-2826-B607-D7C6FBEA654B}"/>
          </ac:spMkLst>
        </pc:spChg>
        <pc:spChg chg="add mod">
          <ac:chgData name="Huy Pham" userId="918db3a1909f15e0" providerId="LiveId" clId="{03497528-0EE4-4D17-8645-95BD1B1DEF06}" dt="2024-04-01T08:30:37.434" v="3123" actId="14100"/>
          <ac:spMkLst>
            <pc:docMk/>
            <pc:sldMk cId="2252638529" sldId="457"/>
            <ac:spMk id="38" creationId="{6FD518A6-6063-A6EB-7D3A-70CDEF2C880D}"/>
          </ac:spMkLst>
        </pc:spChg>
        <pc:spChg chg="add mod">
          <ac:chgData name="Huy Pham" userId="918db3a1909f15e0" providerId="LiveId" clId="{03497528-0EE4-4D17-8645-95BD1B1DEF06}" dt="2024-04-01T08:31:06.231" v="3131" actId="1076"/>
          <ac:spMkLst>
            <pc:docMk/>
            <pc:sldMk cId="2252638529" sldId="457"/>
            <ac:spMk id="39" creationId="{E711FE09-4B22-F96F-01F8-0E60895CD43D}"/>
          </ac:spMkLst>
        </pc:spChg>
        <pc:spChg chg="add mod">
          <ac:chgData name="Huy Pham" userId="918db3a1909f15e0" providerId="LiveId" clId="{03497528-0EE4-4D17-8645-95BD1B1DEF06}" dt="2024-04-01T08:31:26.733" v="3139" actId="1076"/>
          <ac:spMkLst>
            <pc:docMk/>
            <pc:sldMk cId="2252638529" sldId="457"/>
            <ac:spMk id="40" creationId="{ABD36FBF-99D0-22B7-1A51-1B273CDCF809}"/>
          </ac:spMkLst>
        </pc:spChg>
        <pc:spChg chg="add mod">
          <ac:chgData name="Huy Pham" userId="918db3a1909f15e0" providerId="LiveId" clId="{03497528-0EE4-4D17-8645-95BD1B1DEF06}" dt="2024-04-01T08:32:29.103" v="3143" actId="20577"/>
          <ac:spMkLst>
            <pc:docMk/>
            <pc:sldMk cId="2252638529" sldId="457"/>
            <ac:spMk id="41" creationId="{336AF213-B3E8-4388-D610-40AB1694A0F7}"/>
          </ac:spMkLst>
        </pc:spChg>
        <pc:spChg chg="add mod">
          <ac:chgData name="Huy Pham" userId="918db3a1909f15e0" providerId="LiveId" clId="{03497528-0EE4-4D17-8645-95BD1B1DEF06}" dt="2024-04-01T08:32:32.256" v="3145" actId="20577"/>
          <ac:spMkLst>
            <pc:docMk/>
            <pc:sldMk cId="2252638529" sldId="457"/>
            <ac:spMk id="42" creationId="{10FD7A67-C979-6116-DE86-5E836DC372E7}"/>
          </ac:spMkLst>
        </pc:spChg>
        <pc:spChg chg="add mod">
          <ac:chgData name="Huy Pham" userId="918db3a1909f15e0" providerId="LiveId" clId="{03497528-0EE4-4D17-8645-95BD1B1DEF06}" dt="2024-04-01T08:32:34.624" v="3147" actId="20577"/>
          <ac:spMkLst>
            <pc:docMk/>
            <pc:sldMk cId="2252638529" sldId="457"/>
            <ac:spMk id="43" creationId="{BF796F4C-492E-B885-4327-9C3CF02B8184}"/>
          </ac:spMkLst>
        </pc:spChg>
        <pc:spChg chg="add mod">
          <ac:chgData name="Huy Pham" userId="918db3a1909f15e0" providerId="LiveId" clId="{03497528-0EE4-4D17-8645-95BD1B1DEF06}" dt="2024-04-01T08:33:02.763" v="3158" actId="1076"/>
          <ac:spMkLst>
            <pc:docMk/>
            <pc:sldMk cId="2252638529" sldId="457"/>
            <ac:spMk id="46" creationId="{6D4A1323-15BC-4C2B-A95E-49CC821AFB55}"/>
          </ac:spMkLst>
        </pc:spChg>
        <pc:graphicFrameChg chg="add del mod">
          <ac:chgData name="Huy Pham" userId="918db3a1909f15e0" providerId="LiveId" clId="{03497528-0EE4-4D17-8645-95BD1B1DEF06}" dt="2024-04-01T08:20:36.057" v="2994"/>
          <ac:graphicFrameMkLst>
            <pc:docMk/>
            <pc:sldMk cId="2252638529" sldId="457"/>
            <ac:graphicFrameMk id="3" creationId="{28806680-5842-75B2-6F02-54733056BECC}"/>
          </ac:graphicFrameMkLst>
        </pc:graphicFrameChg>
        <pc:graphicFrameChg chg="add del mod">
          <ac:chgData name="Huy Pham" userId="918db3a1909f15e0" providerId="LiveId" clId="{03497528-0EE4-4D17-8645-95BD1B1DEF06}" dt="2024-04-01T08:20:40.433" v="3000"/>
          <ac:graphicFrameMkLst>
            <pc:docMk/>
            <pc:sldMk cId="2252638529" sldId="457"/>
            <ac:graphicFrameMk id="19" creationId="{BD0B6165-31FA-61AA-9129-C43755441DAB}"/>
          </ac:graphicFrameMkLst>
        </pc:graphicFrameChg>
        <pc:graphicFrameChg chg="add del mod">
          <ac:chgData name="Huy Pham" userId="918db3a1909f15e0" providerId="LiveId" clId="{03497528-0EE4-4D17-8645-95BD1B1DEF06}" dt="2024-04-01T08:20:42.285" v="3003"/>
          <ac:graphicFrameMkLst>
            <pc:docMk/>
            <pc:sldMk cId="2252638529" sldId="457"/>
            <ac:graphicFrameMk id="21" creationId="{F1A12D02-223B-FF44-7C35-5EC6C401510F}"/>
          </ac:graphicFrameMkLst>
        </pc:graphicFrameChg>
        <pc:graphicFrameChg chg="add del mod">
          <ac:chgData name="Huy Pham" userId="918db3a1909f15e0" providerId="LiveId" clId="{03497528-0EE4-4D17-8645-95BD1B1DEF06}" dt="2024-04-01T08:28:44.858" v="3112"/>
          <ac:graphicFrameMkLst>
            <pc:docMk/>
            <pc:sldMk cId="2252638529" sldId="457"/>
            <ac:graphicFrameMk id="36" creationId="{C97A84AB-6648-1C92-BEAC-06B979563E83}"/>
          </ac:graphicFrameMkLst>
        </pc:graphicFrameChg>
        <pc:graphicFrameChg chg="add del mod">
          <ac:chgData name="Huy Pham" userId="918db3a1909f15e0" providerId="LiveId" clId="{03497528-0EE4-4D17-8645-95BD1B1DEF06}" dt="2024-04-01T08:32:45.497" v="3150"/>
          <ac:graphicFrameMkLst>
            <pc:docMk/>
            <pc:sldMk cId="2252638529" sldId="457"/>
            <ac:graphicFrameMk id="44" creationId="{F95ABF52-868B-60A4-0CB1-58661A416635}"/>
          </ac:graphicFrameMkLst>
        </pc:graphicFrameChg>
      </pc:sldChg>
      <pc:sldChg chg="addSp delSp modSp add mod">
        <pc:chgData name="Huy Pham" userId="918db3a1909f15e0" providerId="LiveId" clId="{03497528-0EE4-4D17-8645-95BD1B1DEF06}" dt="2024-04-02T00:22:41.965" v="3195" actId="20577"/>
        <pc:sldMkLst>
          <pc:docMk/>
          <pc:sldMk cId="2727234574" sldId="458"/>
        </pc:sldMkLst>
        <pc:spChg chg="mod">
          <ac:chgData name="Huy Pham" userId="918db3a1909f15e0" providerId="LiveId" clId="{03497528-0EE4-4D17-8645-95BD1B1DEF06}" dt="2024-04-02T00:22:41.965" v="3195" actId="20577"/>
          <ac:spMkLst>
            <pc:docMk/>
            <pc:sldMk cId="2727234574" sldId="458"/>
            <ac:spMk id="23" creationId="{A2B72CF4-36F2-1C6A-1675-960A46524140}"/>
          </ac:spMkLst>
        </pc:spChg>
        <pc:spChg chg="mod">
          <ac:chgData name="Huy Pham" userId="918db3a1909f15e0" providerId="LiveId" clId="{03497528-0EE4-4D17-8645-95BD1B1DEF06}" dt="2024-04-02T00:20:42.928" v="3169" actId="1035"/>
          <ac:spMkLst>
            <pc:docMk/>
            <pc:sldMk cId="2727234574" sldId="458"/>
            <ac:spMk id="25" creationId="{53C7F946-5F8C-34A4-1229-DD2B500E4204}"/>
          </ac:spMkLst>
        </pc:spChg>
        <pc:spChg chg="mod">
          <ac:chgData name="Huy Pham" userId="918db3a1909f15e0" providerId="LiveId" clId="{03497528-0EE4-4D17-8645-95BD1B1DEF06}" dt="2024-04-02T00:21:29.864" v="3175" actId="20577"/>
          <ac:spMkLst>
            <pc:docMk/>
            <pc:sldMk cId="2727234574" sldId="458"/>
            <ac:spMk id="38" creationId="{6FD518A6-6063-A6EB-7D3A-70CDEF2C880D}"/>
          </ac:spMkLst>
        </pc:spChg>
        <pc:spChg chg="mod">
          <ac:chgData name="Huy Pham" userId="918db3a1909f15e0" providerId="LiveId" clId="{03497528-0EE4-4D17-8645-95BD1B1DEF06}" dt="2024-04-02T00:21:56.689" v="3180" actId="20577"/>
          <ac:spMkLst>
            <pc:docMk/>
            <pc:sldMk cId="2727234574" sldId="458"/>
            <ac:spMk id="39" creationId="{E711FE09-4B22-F96F-01F8-0E60895CD43D}"/>
          </ac:spMkLst>
        </pc:spChg>
        <pc:spChg chg="mod">
          <ac:chgData name="Huy Pham" userId="918db3a1909f15e0" providerId="LiveId" clId="{03497528-0EE4-4D17-8645-95BD1B1DEF06}" dt="2024-04-02T00:22:13.398" v="3183" actId="20577"/>
          <ac:spMkLst>
            <pc:docMk/>
            <pc:sldMk cId="2727234574" sldId="458"/>
            <ac:spMk id="41" creationId="{336AF213-B3E8-4388-D610-40AB1694A0F7}"/>
          </ac:spMkLst>
        </pc:spChg>
        <pc:spChg chg="mod">
          <ac:chgData name="Huy Pham" userId="918db3a1909f15e0" providerId="LiveId" clId="{03497528-0EE4-4D17-8645-95BD1B1DEF06}" dt="2024-04-02T00:22:31.576" v="3190" actId="1035"/>
          <ac:spMkLst>
            <pc:docMk/>
            <pc:sldMk cId="2727234574" sldId="458"/>
            <ac:spMk id="42" creationId="{10FD7A67-C979-6116-DE86-5E836DC372E7}"/>
          </ac:spMkLst>
        </pc:spChg>
        <pc:spChg chg="mod">
          <ac:chgData name="Huy Pham" userId="918db3a1909f15e0" providerId="LiveId" clId="{03497528-0EE4-4D17-8645-95BD1B1DEF06}" dt="2024-04-02T00:22:35.744" v="3193" actId="20577"/>
          <ac:spMkLst>
            <pc:docMk/>
            <pc:sldMk cId="2727234574" sldId="458"/>
            <ac:spMk id="46" creationId="{6D4A1323-15BC-4C2B-A95E-49CC821AFB55}"/>
          </ac:spMkLst>
        </pc:spChg>
        <pc:graphicFrameChg chg="add del mod">
          <ac:chgData name="Huy Pham" userId="918db3a1909f15e0" providerId="LiveId" clId="{03497528-0EE4-4D17-8645-95BD1B1DEF06}" dt="2024-04-02T00:20:30.386" v="3162"/>
          <ac:graphicFrameMkLst>
            <pc:docMk/>
            <pc:sldMk cId="2727234574" sldId="458"/>
            <ac:graphicFrameMk id="3" creationId="{0362A8F3-8326-ACA5-FB70-A4C05186CDB5}"/>
          </ac:graphicFrameMkLst>
        </pc:graphicFrameChg>
      </pc:sldChg>
      <pc:sldChg chg="addSp delSp modSp add mod modAnim">
        <pc:chgData name="Huy Pham" userId="918db3a1909f15e0" providerId="LiveId" clId="{03497528-0EE4-4D17-8645-95BD1B1DEF06}" dt="2024-04-02T00:39:36.026" v="3533" actId="20577"/>
        <pc:sldMkLst>
          <pc:docMk/>
          <pc:sldMk cId="3345545355" sldId="459"/>
        </pc:sldMkLst>
        <pc:spChg chg="mod">
          <ac:chgData name="Huy Pham" userId="918db3a1909f15e0" providerId="LiveId" clId="{03497528-0EE4-4D17-8645-95BD1B1DEF06}" dt="2024-04-02T00:39:36.026" v="3533" actId="20577"/>
          <ac:spMkLst>
            <pc:docMk/>
            <pc:sldMk cId="3345545355" sldId="459"/>
            <ac:spMk id="13" creationId="{75210F64-84EB-A3C0-234B-38A4D7D9FBE3}"/>
          </ac:spMkLst>
        </pc:spChg>
        <pc:spChg chg="mod">
          <ac:chgData name="Huy Pham" userId="918db3a1909f15e0" providerId="LiveId" clId="{03497528-0EE4-4D17-8645-95BD1B1DEF06}" dt="2024-04-02T00:31:37.486" v="3355" actId="14100"/>
          <ac:spMkLst>
            <pc:docMk/>
            <pc:sldMk cId="3345545355" sldId="459"/>
            <ac:spMk id="20" creationId="{A06BA14A-8D8C-664A-A722-7DAD205B5E1D}"/>
          </ac:spMkLst>
        </pc:spChg>
        <pc:spChg chg="add mod">
          <ac:chgData name="Huy Pham" userId="918db3a1909f15e0" providerId="LiveId" clId="{03497528-0EE4-4D17-8645-95BD1B1DEF06}" dt="2024-04-02T00:32:45.412" v="3430" actId="20577"/>
          <ac:spMkLst>
            <pc:docMk/>
            <pc:sldMk cId="3345545355" sldId="459"/>
            <ac:spMk id="21" creationId="{FA365FAC-CA40-1AE4-1A1E-6D937232F057}"/>
          </ac:spMkLst>
        </pc:spChg>
        <pc:spChg chg="add mod">
          <ac:chgData name="Huy Pham" userId="918db3a1909f15e0" providerId="LiveId" clId="{03497528-0EE4-4D17-8645-95BD1B1DEF06}" dt="2024-04-02T00:33:02.904" v="3434"/>
          <ac:spMkLst>
            <pc:docMk/>
            <pc:sldMk cId="3345545355" sldId="459"/>
            <ac:spMk id="22" creationId="{D840F875-3629-590E-716D-16108ED0152E}"/>
          </ac:spMkLst>
        </pc:spChg>
        <pc:spChg chg="add mod">
          <ac:chgData name="Huy Pham" userId="918db3a1909f15e0" providerId="LiveId" clId="{03497528-0EE4-4D17-8645-95BD1B1DEF06}" dt="2024-04-02T00:33:53.059" v="3453" actId="1076"/>
          <ac:spMkLst>
            <pc:docMk/>
            <pc:sldMk cId="3345545355" sldId="459"/>
            <ac:spMk id="25" creationId="{555D4D6C-CEE2-44AF-6CC5-9E82F8E28CA0}"/>
          </ac:spMkLst>
        </pc:spChg>
        <pc:spChg chg="mod">
          <ac:chgData name="Huy Pham" userId="918db3a1909f15e0" providerId="LiveId" clId="{03497528-0EE4-4D17-8645-95BD1B1DEF06}" dt="2024-04-02T00:32:52.393" v="3433" actId="20577"/>
          <ac:spMkLst>
            <pc:docMk/>
            <pc:sldMk cId="3345545355" sldId="459"/>
            <ac:spMk id="28" creationId="{8D3BF808-F1CB-734A-9DF9-56A1C2DEB7FA}"/>
          </ac:spMkLst>
        </pc:spChg>
        <pc:spChg chg="add mod">
          <ac:chgData name="Huy Pham" userId="918db3a1909f15e0" providerId="LiveId" clId="{03497528-0EE4-4D17-8645-95BD1B1DEF06}" dt="2024-04-02T00:34:34.398" v="3465" actId="14100"/>
          <ac:spMkLst>
            <pc:docMk/>
            <pc:sldMk cId="3345545355" sldId="459"/>
            <ac:spMk id="30" creationId="{C63527F1-2C78-3FDF-93C5-33FAC66C67EA}"/>
          </ac:spMkLst>
        </pc:spChg>
        <pc:spChg chg="add mod">
          <ac:chgData name="Huy Pham" userId="918db3a1909f15e0" providerId="LiveId" clId="{03497528-0EE4-4D17-8645-95BD1B1DEF06}" dt="2024-04-02T00:34:17.999" v="3463" actId="1035"/>
          <ac:spMkLst>
            <pc:docMk/>
            <pc:sldMk cId="3345545355" sldId="459"/>
            <ac:spMk id="31" creationId="{0D04E98D-9303-53EC-0895-CFD3508C8B50}"/>
          </ac:spMkLst>
        </pc:spChg>
        <pc:spChg chg="add mod">
          <ac:chgData name="Huy Pham" userId="918db3a1909f15e0" providerId="LiveId" clId="{03497528-0EE4-4D17-8645-95BD1B1DEF06}" dt="2024-04-02T00:35:25.756" v="3476" actId="14100"/>
          <ac:spMkLst>
            <pc:docMk/>
            <pc:sldMk cId="3345545355" sldId="459"/>
            <ac:spMk id="34" creationId="{DC3E17C4-7528-E8A6-68FB-3FAD2A12F0E6}"/>
          </ac:spMkLst>
        </pc:spChg>
        <pc:graphicFrameChg chg="add del mod">
          <ac:chgData name="Huy Pham" userId="918db3a1909f15e0" providerId="LiveId" clId="{03497528-0EE4-4D17-8645-95BD1B1DEF06}" dt="2024-04-02T00:31:16.092" v="3349"/>
          <ac:graphicFrameMkLst>
            <pc:docMk/>
            <pc:sldMk cId="3345545355" sldId="459"/>
            <ac:graphicFrameMk id="3" creationId="{DD66059B-A771-323E-E300-3EDA9C670105}"/>
          </ac:graphicFrameMkLst>
        </pc:graphicFrameChg>
        <pc:graphicFrameChg chg="add del mod">
          <ac:chgData name="Huy Pham" userId="918db3a1909f15e0" providerId="LiveId" clId="{03497528-0EE4-4D17-8645-95BD1B1DEF06}" dt="2024-04-02T00:33:14.562" v="3437"/>
          <ac:graphicFrameMkLst>
            <pc:docMk/>
            <pc:sldMk cId="3345545355" sldId="459"/>
            <ac:graphicFrameMk id="23" creationId="{4857A93B-A100-0AE1-02D9-A2E7D7B4F2D2}"/>
          </ac:graphicFrameMkLst>
        </pc:graphicFrameChg>
        <pc:graphicFrameChg chg="add del mod">
          <ac:chgData name="Huy Pham" userId="918db3a1909f15e0" providerId="LiveId" clId="{03497528-0EE4-4D17-8645-95BD1B1DEF06}" dt="2024-04-02T00:33:25.377" v="3443"/>
          <ac:graphicFrameMkLst>
            <pc:docMk/>
            <pc:sldMk cId="3345545355" sldId="459"/>
            <ac:graphicFrameMk id="27" creationId="{DF77C434-F081-007C-7B5F-42A7B52A0D78}"/>
          </ac:graphicFrameMkLst>
        </pc:graphicFrameChg>
        <pc:graphicFrameChg chg="add del mod">
          <ac:chgData name="Huy Pham" userId="918db3a1909f15e0" providerId="LiveId" clId="{03497528-0EE4-4D17-8645-95BD1B1DEF06}" dt="2024-04-02T00:35:07.681" v="3468"/>
          <ac:graphicFrameMkLst>
            <pc:docMk/>
            <pc:sldMk cId="3345545355" sldId="459"/>
            <ac:graphicFrameMk id="32" creationId="{85984DA9-A2BE-75C3-51B4-04D8E70152F4}"/>
          </ac:graphicFrameMkLst>
        </pc:graphicFrameChg>
        <pc:picChg chg="add mod">
          <ac:chgData name="Huy Pham" userId="918db3a1909f15e0" providerId="LiveId" clId="{03497528-0EE4-4D17-8645-95BD1B1DEF06}" dt="2024-04-02T00:38:36.997" v="3513" actId="1076"/>
          <ac:picMkLst>
            <pc:docMk/>
            <pc:sldMk cId="3345545355" sldId="459"/>
            <ac:picMk id="36" creationId="{60B6DBD1-1C46-E94B-CFC8-31271882EAB5}"/>
          </ac:picMkLst>
        </pc:picChg>
      </pc:sldChg>
      <pc:sldChg chg="addSp delSp modSp add mod delAnim">
        <pc:chgData name="Huy Pham" userId="918db3a1909f15e0" providerId="LiveId" clId="{03497528-0EE4-4D17-8645-95BD1B1DEF06}" dt="2024-04-02T00:41:59.198" v="3592" actId="14100"/>
        <pc:sldMkLst>
          <pc:docMk/>
          <pc:sldMk cId="4197599992" sldId="460"/>
        </pc:sldMkLst>
        <pc:spChg chg="mod">
          <ac:chgData name="Huy Pham" userId="918db3a1909f15e0" providerId="LiveId" clId="{03497528-0EE4-4D17-8645-95BD1B1DEF06}" dt="2024-04-02T00:39:48.303" v="3544" actId="20577"/>
          <ac:spMkLst>
            <pc:docMk/>
            <pc:sldMk cId="4197599992" sldId="460"/>
            <ac:spMk id="13" creationId="{75210F64-84EB-A3C0-234B-38A4D7D9FBE3}"/>
          </ac:spMkLst>
        </pc:spChg>
        <pc:spChg chg="del">
          <ac:chgData name="Huy Pham" userId="918db3a1909f15e0" providerId="LiveId" clId="{03497528-0EE4-4D17-8645-95BD1B1DEF06}" dt="2024-04-02T00:39:44.145" v="3534" actId="478"/>
          <ac:spMkLst>
            <pc:docMk/>
            <pc:sldMk cId="4197599992" sldId="460"/>
            <ac:spMk id="20" creationId="{A06BA14A-8D8C-664A-A722-7DAD205B5E1D}"/>
          </ac:spMkLst>
        </pc:spChg>
        <pc:spChg chg="add mod">
          <ac:chgData name="Huy Pham" userId="918db3a1909f15e0" providerId="LiveId" clId="{03497528-0EE4-4D17-8645-95BD1B1DEF06}" dt="2024-04-02T00:41:28.088" v="3584" actId="123"/>
          <ac:spMkLst>
            <pc:docMk/>
            <pc:sldMk cId="4197599992" sldId="460"/>
            <ac:spMk id="21" creationId="{2095874C-2E27-6898-9A38-CF45504742F5}"/>
          </ac:spMkLst>
        </pc:spChg>
        <pc:spChg chg="add mod">
          <ac:chgData name="Huy Pham" userId="918db3a1909f15e0" providerId="LiveId" clId="{03497528-0EE4-4D17-8645-95BD1B1DEF06}" dt="2024-04-02T00:41:35.369" v="3585" actId="1076"/>
          <ac:spMkLst>
            <pc:docMk/>
            <pc:sldMk cId="4197599992" sldId="460"/>
            <ac:spMk id="24" creationId="{99A0520F-6BBD-B206-87B8-633F14D6BC06}"/>
          </ac:spMkLst>
        </pc:spChg>
        <pc:spChg chg="del">
          <ac:chgData name="Huy Pham" userId="918db3a1909f15e0" providerId="LiveId" clId="{03497528-0EE4-4D17-8645-95BD1B1DEF06}" dt="2024-04-02T00:39:44.145" v="3534" actId="478"/>
          <ac:spMkLst>
            <pc:docMk/>
            <pc:sldMk cId="4197599992" sldId="460"/>
            <ac:spMk id="28" creationId="{8D3BF808-F1CB-734A-9DF9-56A1C2DEB7FA}"/>
          </ac:spMkLst>
        </pc:spChg>
        <pc:spChg chg="add mod">
          <ac:chgData name="Huy Pham" userId="918db3a1909f15e0" providerId="LiveId" clId="{03497528-0EE4-4D17-8645-95BD1B1DEF06}" dt="2024-04-02T00:41:43.457" v="3588" actId="14100"/>
          <ac:spMkLst>
            <pc:docMk/>
            <pc:sldMk cId="4197599992" sldId="460"/>
            <ac:spMk id="29" creationId="{3A7FFC03-C9A4-E412-CBAF-CB16903DD597}"/>
          </ac:spMkLst>
        </pc:spChg>
        <pc:spChg chg="add mod">
          <ac:chgData name="Huy Pham" userId="918db3a1909f15e0" providerId="LiveId" clId="{03497528-0EE4-4D17-8645-95BD1B1DEF06}" dt="2024-04-02T00:41:51.703" v="3590" actId="14100"/>
          <ac:spMkLst>
            <pc:docMk/>
            <pc:sldMk cId="4197599992" sldId="460"/>
            <ac:spMk id="32" creationId="{2A84452C-7D23-277A-C6E2-7C210A4A520D}"/>
          </ac:spMkLst>
        </pc:spChg>
        <pc:spChg chg="add mod">
          <ac:chgData name="Huy Pham" userId="918db3a1909f15e0" providerId="LiveId" clId="{03497528-0EE4-4D17-8645-95BD1B1DEF06}" dt="2024-04-02T00:41:59.198" v="3592" actId="14100"/>
          <ac:spMkLst>
            <pc:docMk/>
            <pc:sldMk cId="4197599992" sldId="460"/>
            <ac:spMk id="35" creationId="{8AF10982-2213-7DE0-72D0-ED70FD2524EC}"/>
          </ac:spMkLst>
        </pc:spChg>
        <pc:graphicFrameChg chg="add del mod">
          <ac:chgData name="Huy Pham" userId="918db3a1909f15e0" providerId="LiveId" clId="{03497528-0EE4-4D17-8645-95BD1B1DEF06}" dt="2024-04-02T00:39:59.560" v="3547"/>
          <ac:graphicFrameMkLst>
            <pc:docMk/>
            <pc:sldMk cId="4197599992" sldId="460"/>
            <ac:graphicFrameMk id="3" creationId="{3B797D60-379B-0BC2-1C26-6DE8E0EF987A}"/>
          </ac:graphicFrameMkLst>
        </pc:graphicFrameChg>
        <pc:graphicFrameChg chg="add del mod">
          <ac:chgData name="Huy Pham" userId="918db3a1909f15e0" providerId="LiveId" clId="{03497528-0EE4-4D17-8645-95BD1B1DEF06}" dt="2024-04-02T00:40:10.395" v="3553"/>
          <ac:graphicFrameMkLst>
            <pc:docMk/>
            <pc:sldMk cId="4197599992" sldId="460"/>
            <ac:graphicFrameMk id="22" creationId="{B62D4F33-2C94-F7B8-A79B-1D37FA49C76A}"/>
          </ac:graphicFrameMkLst>
        </pc:graphicFrameChg>
        <pc:graphicFrameChg chg="add del mod">
          <ac:chgData name="Huy Pham" userId="918db3a1909f15e0" providerId="LiveId" clId="{03497528-0EE4-4D17-8645-95BD1B1DEF06}" dt="2024-04-02T00:40:21.446" v="3559"/>
          <ac:graphicFrameMkLst>
            <pc:docMk/>
            <pc:sldMk cId="4197599992" sldId="460"/>
            <ac:graphicFrameMk id="25" creationId="{E08C53E5-0C9F-55BD-5C4C-581342EE7332}"/>
          </ac:graphicFrameMkLst>
        </pc:graphicFrameChg>
        <pc:graphicFrameChg chg="add del mod">
          <ac:chgData name="Huy Pham" userId="918db3a1909f15e0" providerId="LiveId" clId="{03497528-0EE4-4D17-8645-95BD1B1DEF06}" dt="2024-04-02T00:40:29.737" v="3565"/>
          <ac:graphicFrameMkLst>
            <pc:docMk/>
            <pc:sldMk cId="4197599992" sldId="460"/>
            <ac:graphicFrameMk id="30" creationId="{8551DF2C-1A6C-9CA6-5BEF-8907E3673B85}"/>
          </ac:graphicFrameMkLst>
        </pc:graphicFrameChg>
        <pc:graphicFrameChg chg="add del mod">
          <ac:chgData name="Huy Pham" userId="918db3a1909f15e0" providerId="LiveId" clId="{03497528-0EE4-4D17-8645-95BD1B1DEF06}" dt="2024-04-02T00:40:39.691" v="3571"/>
          <ac:graphicFrameMkLst>
            <pc:docMk/>
            <pc:sldMk cId="4197599992" sldId="460"/>
            <ac:graphicFrameMk id="33" creationId="{B43F4B5E-1078-2BC2-F6C4-F09696E6C82D}"/>
          </ac:graphicFrameMkLst>
        </pc:graphicFrameChg>
      </pc:sldChg>
    </pc:docChg>
  </pc:docChgLst>
  <pc:docChgLst>
    <pc:chgData name="Huy Pham" userId="918db3a1909f15e0" providerId="LiveId" clId="{8B038253-805E-40DF-92D5-C4A7F8FF2621}"/>
    <pc:docChg chg="custSel modSld modMainMaster">
      <pc:chgData name="Huy Pham" userId="918db3a1909f15e0" providerId="LiveId" clId="{8B038253-805E-40DF-92D5-C4A7F8FF2621}" dt="2024-08-06T07:40:08.190" v="52"/>
      <pc:docMkLst>
        <pc:docMk/>
      </pc:docMkLst>
      <pc:sldChg chg="addSp modSp">
        <pc:chgData name="Huy Pham" userId="918db3a1909f15e0" providerId="LiveId" clId="{8B038253-805E-40DF-92D5-C4A7F8FF2621}" dt="2024-08-06T07:37:28.646" v="0"/>
        <pc:sldMkLst>
          <pc:docMk/>
          <pc:sldMk cId="1279157228" sldId="399"/>
        </pc:sldMkLst>
        <pc:spChg chg="add mod">
          <ac:chgData name="Huy Pham" userId="918db3a1909f15e0" providerId="LiveId" clId="{8B038253-805E-40DF-92D5-C4A7F8FF2621}" dt="2024-08-06T07:37:28.646" v="0"/>
          <ac:spMkLst>
            <pc:docMk/>
            <pc:sldMk cId="1279157228" sldId="399"/>
            <ac:spMk id="19" creationId="{41D19D50-616D-1F82-C922-D083097E7C1C}"/>
          </ac:spMkLst>
        </pc:spChg>
      </pc:sldChg>
      <pc:sldChg chg="addSp modSp mod">
        <pc:chgData name="Huy Pham" userId="918db3a1909f15e0" providerId="LiveId" clId="{8B038253-805E-40DF-92D5-C4A7F8FF2621}" dt="2024-08-06T07:37:34.988" v="2" actId="1076"/>
        <pc:sldMkLst>
          <pc:docMk/>
          <pc:sldMk cId="3112957901" sldId="461"/>
        </pc:sldMkLst>
        <pc:spChg chg="add mod">
          <ac:chgData name="Huy Pham" userId="918db3a1909f15e0" providerId="LiveId" clId="{8B038253-805E-40DF-92D5-C4A7F8FF2621}" dt="2024-08-06T07:37:34.988" v="2" actId="1076"/>
          <ac:spMkLst>
            <pc:docMk/>
            <pc:sldMk cId="3112957901" sldId="461"/>
            <ac:spMk id="19" creationId="{41D19D50-616D-1F82-C922-D083097E7C1C}"/>
          </ac:spMkLst>
        </pc:spChg>
      </pc:sldChg>
      <pc:sldChg chg="addSp modSp mod">
        <pc:chgData name="Huy Pham" userId="918db3a1909f15e0" providerId="LiveId" clId="{8B038253-805E-40DF-92D5-C4A7F8FF2621}" dt="2024-08-06T07:37:39.930" v="4" actId="1076"/>
        <pc:sldMkLst>
          <pc:docMk/>
          <pc:sldMk cId="538968159" sldId="462"/>
        </pc:sldMkLst>
        <pc:spChg chg="add mod">
          <ac:chgData name="Huy Pham" userId="918db3a1909f15e0" providerId="LiveId" clId="{8B038253-805E-40DF-92D5-C4A7F8FF2621}" dt="2024-08-06T07:37:39.930" v="4" actId="1076"/>
          <ac:spMkLst>
            <pc:docMk/>
            <pc:sldMk cId="538968159" sldId="462"/>
            <ac:spMk id="19" creationId="{41D19D50-616D-1F82-C922-D083097E7C1C}"/>
          </ac:spMkLst>
        </pc:spChg>
      </pc:sldChg>
      <pc:sldChg chg="addSp modSp mod">
        <pc:chgData name="Huy Pham" userId="918db3a1909f15e0" providerId="LiveId" clId="{8B038253-805E-40DF-92D5-C4A7F8FF2621}" dt="2024-08-06T07:37:43.865" v="6" actId="1076"/>
        <pc:sldMkLst>
          <pc:docMk/>
          <pc:sldMk cId="1139120208" sldId="463"/>
        </pc:sldMkLst>
        <pc:spChg chg="add mod">
          <ac:chgData name="Huy Pham" userId="918db3a1909f15e0" providerId="LiveId" clId="{8B038253-805E-40DF-92D5-C4A7F8FF2621}" dt="2024-08-06T07:37:43.865" v="6" actId="1076"/>
          <ac:spMkLst>
            <pc:docMk/>
            <pc:sldMk cId="1139120208" sldId="463"/>
            <ac:spMk id="19" creationId="{41D19D50-616D-1F82-C922-D083097E7C1C}"/>
          </ac:spMkLst>
        </pc:spChg>
      </pc:sldChg>
      <pc:sldChg chg="addSp modSp">
        <pc:chgData name="Huy Pham" userId="918db3a1909f15e0" providerId="LiveId" clId="{8B038253-805E-40DF-92D5-C4A7F8FF2621}" dt="2024-08-06T07:37:54.530" v="10"/>
        <pc:sldMkLst>
          <pc:docMk/>
          <pc:sldMk cId="1754859406" sldId="464"/>
        </pc:sldMkLst>
        <pc:spChg chg="add mod">
          <ac:chgData name="Huy Pham" userId="918db3a1909f15e0" providerId="LiveId" clId="{8B038253-805E-40DF-92D5-C4A7F8FF2621}" dt="2024-08-06T07:37:54.530" v="10"/>
          <ac:spMkLst>
            <pc:docMk/>
            <pc:sldMk cId="1754859406" sldId="464"/>
            <ac:spMk id="19" creationId="{41D19D50-616D-1F82-C922-D083097E7C1C}"/>
          </ac:spMkLst>
        </pc:spChg>
      </pc:sldChg>
      <pc:sldChg chg="addSp modSp mod">
        <pc:chgData name="Huy Pham" userId="918db3a1909f15e0" providerId="LiveId" clId="{8B038253-805E-40DF-92D5-C4A7F8FF2621}" dt="2024-08-06T07:37:48.937" v="8" actId="1076"/>
        <pc:sldMkLst>
          <pc:docMk/>
          <pc:sldMk cId="4213195789" sldId="465"/>
        </pc:sldMkLst>
        <pc:spChg chg="add mod">
          <ac:chgData name="Huy Pham" userId="918db3a1909f15e0" providerId="LiveId" clId="{8B038253-805E-40DF-92D5-C4A7F8FF2621}" dt="2024-08-06T07:37:48.937" v="8" actId="1076"/>
          <ac:spMkLst>
            <pc:docMk/>
            <pc:sldMk cId="4213195789" sldId="465"/>
            <ac:spMk id="19" creationId="{41D19D50-616D-1F82-C922-D083097E7C1C}"/>
          </ac:spMkLst>
        </pc:spChg>
      </pc:sldChg>
      <pc:sldChg chg="addSp modSp">
        <pc:chgData name="Huy Pham" userId="918db3a1909f15e0" providerId="LiveId" clId="{8B038253-805E-40DF-92D5-C4A7F8FF2621}" dt="2024-08-06T07:37:51.327" v="9"/>
        <pc:sldMkLst>
          <pc:docMk/>
          <pc:sldMk cId="2637827667" sldId="466"/>
        </pc:sldMkLst>
        <pc:spChg chg="add mod">
          <ac:chgData name="Huy Pham" userId="918db3a1909f15e0" providerId="LiveId" clId="{8B038253-805E-40DF-92D5-C4A7F8FF2621}" dt="2024-08-06T07:37:51.327" v="9"/>
          <ac:spMkLst>
            <pc:docMk/>
            <pc:sldMk cId="2637827667" sldId="466"/>
            <ac:spMk id="19" creationId="{41D19D50-616D-1F82-C922-D083097E7C1C}"/>
          </ac:spMkLst>
        </pc:spChg>
      </pc:sldChg>
      <pc:sldChg chg="addSp modSp mod">
        <pc:chgData name="Huy Pham" userId="918db3a1909f15e0" providerId="LiveId" clId="{8B038253-805E-40DF-92D5-C4A7F8FF2621}" dt="2024-08-06T07:38:01.327" v="12" actId="1076"/>
        <pc:sldMkLst>
          <pc:docMk/>
          <pc:sldMk cId="3572142292" sldId="467"/>
        </pc:sldMkLst>
        <pc:spChg chg="add mod">
          <ac:chgData name="Huy Pham" userId="918db3a1909f15e0" providerId="LiveId" clId="{8B038253-805E-40DF-92D5-C4A7F8FF2621}" dt="2024-08-06T07:38:01.327" v="12" actId="1076"/>
          <ac:spMkLst>
            <pc:docMk/>
            <pc:sldMk cId="3572142292" sldId="467"/>
            <ac:spMk id="19" creationId="{41D19D50-616D-1F82-C922-D083097E7C1C}"/>
          </ac:spMkLst>
        </pc:spChg>
      </pc:sldChg>
      <pc:sldChg chg="addSp modSp mod">
        <pc:chgData name="Huy Pham" userId="918db3a1909f15e0" providerId="LiveId" clId="{8B038253-805E-40DF-92D5-C4A7F8FF2621}" dt="2024-08-06T07:38:05.982" v="14" actId="1076"/>
        <pc:sldMkLst>
          <pc:docMk/>
          <pc:sldMk cId="1503344343" sldId="468"/>
        </pc:sldMkLst>
        <pc:spChg chg="add mod">
          <ac:chgData name="Huy Pham" userId="918db3a1909f15e0" providerId="LiveId" clId="{8B038253-805E-40DF-92D5-C4A7F8FF2621}" dt="2024-08-06T07:38:05.982" v="14" actId="1076"/>
          <ac:spMkLst>
            <pc:docMk/>
            <pc:sldMk cId="1503344343" sldId="468"/>
            <ac:spMk id="19" creationId="{41D19D50-616D-1F82-C922-D083097E7C1C}"/>
          </ac:spMkLst>
        </pc:spChg>
      </pc:sldChg>
      <pc:sldChg chg="addSp modSp mod">
        <pc:chgData name="Huy Pham" userId="918db3a1909f15e0" providerId="LiveId" clId="{8B038253-805E-40DF-92D5-C4A7F8FF2621}" dt="2024-08-06T07:38:11.298" v="16" actId="1076"/>
        <pc:sldMkLst>
          <pc:docMk/>
          <pc:sldMk cId="2075433135" sldId="469"/>
        </pc:sldMkLst>
        <pc:spChg chg="add mod">
          <ac:chgData name="Huy Pham" userId="918db3a1909f15e0" providerId="LiveId" clId="{8B038253-805E-40DF-92D5-C4A7F8FF2621}" dt="2024-08-06T07:38:11.298" v="16" actId="1076"/>
          <ac:spMkLst>
            <pc:docMk/>
            <pc:sldMk cId="2075433135" sldId="469"/>
            <ac:spMk id="19" creationId="{41D19D50-616D-1F82-C922-D083097E7C1C}"/>
          </ac:spMkLst>
        </pc:spChg>
      </pc:sldChg>
      <pc:sldChg chg="addSp modSp mod">
        <pc:chgData name="Huy Pham" userId="918db3a1909f15e0" providerId="LiveId" clId="{8B038253-805E-40DF-92D5-C4A7F8FF2621}" dt="2024-08-06T07:38:15.196" v="18" actId="1076"/>
        <pc:sldMkLst>
          <pc:docMk/>
          <pc:sldMk cId="1497632827" sldId="470"/>
        </pc:sldMkLst>
        <pc:spChg chg="add mod">
          <ac:chgData name="Huy Pham" userId="918db3a1909f15e0" providerId="LiveId" clId="{8B038253-805E-40DF-92D5-C4A7F8FF2621}" dt="2024-08-06T07:38:15.196" v="18" actId="1076"/>
          <ac:spMkLst>
            <pc:docMk/>
            <pc:sldMk cId="1497632827" sldId="470"/>
            <ac:spMk id="23" creationId="{41D19D50-616D-1F82-C922-D083097E7C1C}"/>
          </ac:spMkLst>
        </pc:spChg>
      </pc:sldChg>
      <pc:sldChg chg="addSp modSp mod">
        <pc:chgData name="Huy Pham" userId="918db3a1909f15e0" providerId="LiveId" clId="{8B038253-805E-40DF-92D5-C4A7F8FF2621}" dt="2024-08-06T07:38:19.720" v="20" actId="1076"/>
        <pc:sldMkLst>
          <pc:docMk/>
          <pc:sldMk cId="24591202" sldId="471"/>
        </pc:sldMkLst>
        <pc:spChg chg="add mod">
          <ac:chgData name="Huy Pham" userId="918db3a1909f15e0" providerId="LiveId" clId="{8B038253-805E-40DF-92D5-C4A7F8FF2621}" dt="2024-08-06T07:38:19.720" v="20" actId="1076"/>
          <ac:spMkLst>
            <pc:docMk/>
            <pc:sldMk cId="24591202" sldId="471"/>
            <ac:spMk id="19" creationId="{41D19D50-616D-1F82-C922-D083097E7C1C}"/>
          </ac:spMkLst>
        </pc:spChg>
      </pc:sldChg>
      <pc:sldChg chg="addSp modSp mod">
        <pc:chgData name="Huy Pham" userId="918db3a1909f15e0" providerId="LiveId" clId="{8B038253-805E-40DF-92D5-C4A7F8FF2621}" dt="2024-08-06T07:38:25.125" v="22" actId="1076"/>
        <pc:sldMkLst>
          <pc:docMk/>
          <pc:sldMk cId="667683716" sldId="472"/>
        </pc:sldMkLst>
        <pc:spChg chg="add mod">
          <ac:chgData name="Huy Pham" userId="918db3a1909f15e0" providerId="LiveId" clId="{8B038253-805E-40DF-92D5-C4A7F8FF2621}" dt="2024-08-06T07:38:25.125" v="22" actId="1076"/>
          <ac:spMkLst>
            <pc:docMk/>
            <pc:sldMk cId="667683716" sldId="472"/>
            <ac:spMk id="19" creationId="{41D19D50-616D-1F82-C922-D083097E7C1C}"/>
          </ac:spMkLst>
        </pc:spChg>
      </pc:sldChg>
      <pc:sldChg chg="addSp modSp">
        <pc:chgData name="Huy Pham" userId="918db3a1909f15e0" providerId="LiveId" clId="{8B038253-805E-40DF-92D5-C4A7F8FF2621}" dt="2024-08-06T07:38:28.358" v="23"/>
        <pc:sldMkLst>
          <pc:docMk/>
          <pc:sldMk cId="3338529654" sldId="473"/>
        </pc:sldMkLst>
        <pc:spChg chg="add mod">
          <ac:chgData name="Huy Pham" userId="918db3a1909f15e0" providerId="LiveId" clId="{8B038253-805E-40DF-92D5-C4A7F8FF2621}" dt="2024-08-06T07:38:28.358" v="23"/>
          <ac:spMkLst>
            <pc:docMk/>
            <pc:sldMk cId="3338529654" sldId="473"/>
            <ac:spMk id="19" creationId="{41D19D50-616D-1F82-C922-D083097E7C1C}"/>
          </ac:spMkLst>
        </pc:spChg>
      </pc:sldChg>
      <pc:sldChg chg="addSp modSp mod">
        <pc:chgData name="Huy Pham" userId="918db3a1909f15e0" providerId="LiveId" clId="{8B038253-805E-40DF-92D5-C4A7F8FF2621}" dt="2024-08-06T07:38:34.485" v="25" actId="1076"/>
        <pc:sldMkLst>
          <pc:docMk/>
          <pc:sldMk cId="1235383366" sldId="474"/>
        </pc:sldMkLst>
        <pc:spChg chg="add mod">
          <ac:chgData name="Huy Pham" userId="918db3a1909f15e0" providerId="LiveId" clId="{8B038253-805E-40DF-92D5-C4A7F8FF2621}" dt="2024-08-06T07:38:34.485" v="25" actId="1076"/>
          <ac:spMkLst>
            <pc:docMk/>
            <pc:sldMk cId="1235383366" sldId="474"/>
            <ac:spMk id="19" creationId="{41D19D50-616D-1F82-C922-D083097E7C1C}"/>
          </ac:spMkLst>
        </pc:spChg>
      </pc:sldChg>
      <pc:sldChg chg="addSp modSp mod">
        <pc:chgData name="Huy Pham" userId="918db3a1909f15e0" providerId="LiveId" clId="{8B038253-805E-40DF-92D5-C4A7F8FF2621}" dt="2024-08-06T07:38:38.915" v="27" actId="1076"/>
        <pc:sldMkLst>
          <pc:docMk/>
          <pc:sldMk cId="2325037374" sldId="475"/>
        </pc:sldMkLst>
        <pc:spChg chg="add mod">
          <ac:chgData name="Huy Pham" userId="918db3a1909f15e0" providerId="LiveId" clId="{8B038253-805E-40DF-92D5-C4A7F8FF2621}" dt="2024-08-06T07:38:38.915" v="27" actId="1076"/>
          <ac:spMkLst>
            <pc:docMk/>
            <pc:sldMk cId="2325037374" sldId="475"/>
            <ac:spMk id="19" creationId="{41D19D50-616D-1F82-C922-D083097E7C1C}"/>
          </ac:spMkLst>
        </pc:spChg>
      </pc:sldChg>
      <pc:sldChg chg="addSp modSp">
        <pc:chgData name="Huy Pham" userId="918db3a1909f15e0" providerId="LiveId" clId="{8B038253-805E-40DF-92D5-C4A7F8FF2621}" dt="2024-08-06T07:38:40.927" v="28"/>
        <pc:sldMkLst>
          <pc:docMk/>
          <pc:sldMk cId="1925241805" sldId="477"/>
        </pc:sldMkLst>
        <pc:spChg chg="add mod">
          <ac:chgData name="Huy Pham" userId="918db3a1909f15e0" providerId="LiveId" clId="{8B038253-805E-40DF-92D5-C4A7F8FF2621}" dt="2024-08-06T07:38:40.927" v="28"/>
          <ac:spMkLst>
            <pc:docMk/>
            <pc:sldMk cId="1925241805" sldId="477"/>
            <ac:spMk id="19" creationId="{41D19D50-616D-1F82-C922-D083097E7C1C}"/>
          </ac:spMkLst>
        </pc:spChg>
      </pc:sldChg>
      <pc:sldChg chg="addSp modSp">
        <pc:chgData name="Huy Pham" userId="918db3a1909f15e0" providerId="LiveId" clId="{8B038253-805E-40DF-92D5-C4A7F8FF2621}" dt="2024-08-06T07:38:44.379" v="29"/>
        <pc:sldMkLst>
          <pc:docMk/>
          <pc:sldMk cId="1081932420" sldId="478"/>
        </pc:sldMkLst>
        <pc:spChg chg="add mod">
          <ac:chgData name="Huy Pham" userId="918db3a1909f15e0" providerId="LiveId" clId="{8B038253-805E-40DF-92D5-C4A7F8FF2621}" dt="2024-08-06T07:38:44.379" v="29"/>
          <ac:spMkLst>
            <pc:docMk/>
            <pc:sldMk cId="1081932420" sldId="478"/>
            <ac:spMk id="20" creationId="{41D19D50-616D-1F82-C922-D083097E7C1C}"/>
          </ac:spMkLst>
        </pc:spChg>
      </pc:sldChg>
      <pc:sldChg chg="addSp modSp mod">
        <pc:chgData name="Huy Pham" userId="918db3a1909f15e0" providerId="LiveId" clId="{8B038253-805E-40DF-92D5-C4A7F8FF2621}" dt="2024-08-06T07:38:57.839" v="31" actId="1076"/>
        <pc:sldMkLst>
          <pc:docMk/>
          <pc:sldMk cId="2697198116" sldId="479"/>
        </pc:sldMkLst>
        <pc:spChg chg="add mod">
          <ac:chgData name="Huy Pham" userId="918db3a1909f15e0" providerId="LiveId" clId="{8B038253-805E-40DF-92D5-C4A7F8FF2621}" dt="2024-08-06T07:38:57.839" v="31" actId="1076"/>
          <ac:spMkLst>
            <pc:docMk/>
            <pc:sldMk cId="2697198116" sldId="479"/>
            <ac:spMk id="19" creationId="{41D19D50-616D-1F82-C922-D083097E7C1C}"/>
          </ac:spMkLst>
        </pc:spChg>
      </pc:sldChg>
      <pc:sldChg chg="addSp modSp">
        <pc:chgData name="Huy Pham" userId="918db3a1909f15e0" providerId="LiveId" clId="{8B038253-805E-40DF-92D5-C4A7F8FF2621}" dt="2024-08-06T07:39:00.744" v="32"/>
        <pc:sldMkLst>
          <pc:docMk/>
          <pc:sldMk cId="1605745272" sldId="480"/>
        </pc:sldMkLst>
        <pc:spChg chg="add mod">
          <ac:chgData name="Huy Pham" userId="918db3a1909f15e0" providerId="LiveId" clId="{8B038253-805E-40DF-92D5-C4A7F8FF2621}" dt="2024-08-06T07:39:00.744" v="32"/>
          <ac:spMkLst>
            <pc:docMk/>
            <pc:sldMk cId="1605745272" sldId="480"/>
            <ac:spMk id="19" creationId="{41D19D50-616D-1F82-C922-D083097E7C1C}"/>
          </ac:spMkLst>
        </pc:spChg>
      </pc:sldChg>
      <pc:sldChg chg="addSp modSp">
        <pc:chgData name="Huy Pham" userId="918db3a1909f15e0" providerId="LiveId" clId="{8B038253-805E-40DF-92D5-C4A7F8FF2621}" dt="2024-08-06T07:39:05.266" v="33"/>
        <pc:sldMkLst>
          <pc:docMk/>
          <pc:sldMk cId="2980579717" sldId="481"/>
        </pc:sldMkLst>
        <pc:spChg chg="add mod">
          <ac:chgData name="Huy Pham" userId="918db3a1909f15e0" providerId="LiveId" clId="{8B038253-805E-40DF-92D5-C4A7F8FF2621}" dt="2024-08-06T07:39:05.266" v="33"/>
          <ac:spMkLst>
            <pc:docMk/>
            <pc:sldMk cId="2980579717" sldId="481"/>
            <ac:spMk id="19" creationId="{41D19D50-616D-1F82-C922-D083097E7C1C}"/>
          </ac:spMkLst>
        </pc:spChg>
      </pc:sldChg>
      <pc:sldChg chg="addSp modSp">
        <pc:chgData name="Huy Pham" userId="918db3a1909f15e0" providerId="LiveId" clId="{8B038253-805E-40DF-92D5-C4A7F8FF2621}" dt="2024-08-06T07:39:08.417" v="34"/>
        <pc:sldMkLst>
          <pc:docMk/>
          <pc:sldMk cId="3142897970" sldId="482"/>
        </pc:sldMkLst>
        <pc:spChg chg="add mod">
          <ac:chgData name="Huy Pham" userId="918db3a1909f15e0" providerId="LiveId" clId="{8B038253-805E-40DF-92D5-C4A7F8FF2621}" dt="2024-08-06T07:39:08.417" v="34"/>
          <ac:spMkLst>
            <pc:docMk/>
            <pc:sldMk cId="3142897970" sldId="482"/>
            <ac:spMk id="21" creationId="{41D19D50-616D-1F82-C922-D083097E7C1C}"/>
          </ac:spMkLst>
        </pc:spChg>
      </pc:sldChg>
      <pc:sldChg chg="addSp modSp mod">
        <pc:chgData name="Huy Pham" userId="918db3a1909f15e0" providerId="LiveId" clId="{8B038253-805E-40DF-92D5-C4A7F8FF2621}" dt="2024-08-06T07:39:19.474" v="36" actId="1076"/>
        <pc:sldMkLst>
          <pc:docMk/>
          <pc:sldMk cId="1561292417" sldId="483"/>
        </pc:sldMkLst>
        <pc:spChg chg="add mod">
          <ac:chgData name="Huy Pham" userId="918db3a1909f15e0" providerId="LiveId" clId="{8B038253-805E-40DF-92D5-C4A7F8FF2621}" dt="2024-08-06T07:39:19.474" v="36" actId="1076"/>
          <ac:spMkLst>
            <pc:docMk/>
            <pc:sldMk cId="1561292417" sldId="483"/>
            <ac:spMk id="34" creationId="{41D19D50-616D-1F82-C922-D083097E7C1C}"/>
          </ac:spMkLst>
        </pc:spChg>
      </pc:sldChg>
      <pc:sldChg chg="addSp modSp mod">
        <pc:chgData name="Huy Pham" userId="918db3a1909f15e0" providerId="LiveId" clId="{8B038253-805E-40DF-92D5-C4A7F8FF2621}" dt="2024-08-06T07:39:31.301" v="38" actId="1076"/>
        <pc:sldMkLst>
          <pc:docMk/>
          <pc:sldMk cId="820602595" sldId="485"/>
        </pc:sldMkLst>
        <pc:spChg chg="add mod">
          <ac:chgData name="Huy Pham" userId="918db3a1909f15e0" providerId="LiveId" clId="{8B038253-805E-40DF-92D5-C4A7F8FF2621}" dt="2024-08-06T07:39:31.301" v="38" actId="1076"/>
          <ac:spMkLst>
            <pc:docMk/>
            <pc:sldMk cId="820602595" sldId="485"/>
            <ac:spMk id="20" creationId="{41D19D50-616D-1F82-C922-D083097E7C1C}"/>
          </ac:spMkLst>
        </pc:spChg>
      </pc:sldChg>
      <pc:sldChg chg="addSp modSp mod">
        <pc:chgData name="Huy Pham" userId="918db3a1909f15e0" providerId="LiveId" clId="{8B038253-805E-40DF-92D5-C4A7F8FF2621}" dt="2024-08-06T07:39:35.391" v="40" actId="1076"/>
        <pc:sldMkLst>
          <pc:docMk/>
          <pc:sldMk cId="3004554921" sldId="486"/>
        </pc:sldMkLst>
        <pc:spChg chg="add mod">
          <ac:chgData name="Huy Pham" userId="918db3a1909f15e0" providerId="LiveId" clId="{8B038253-805E-40DF-92D5-C4A7F8FF2621}" dt="2024-08-06T07:39:35.391" v="40" actId="1076"/>
          <ac:spMkLst>
            <pc:docMk/>
            <pc:sldMk cId="3004554921" sldId="486"/>
            <ac:spMk id="19" creationId="{41D19D50-616D-1F82-C922-D083097E7C1C}"/>
          </ac:spMkLst>
        </pc:spChg>
      </pc:sldChg>
      <pc:sldChg chg="addSp modSp">
        <pc:chgData name="Huy Pham" userId="918db3a1909f15e0" providerId="LiveId" clId="{8B038253-805E-40DF-92D5-C4A7F8FF2621}" dt="2024-08-06T07:39:38.390" v="41"/>
        <pc:sldMkLst>
          <pc:docMk/>
          <pc:sldMk cId="3560853479" sldId="487"/>
        </pc:sldMkLst>
        <pc:spChg chg="add mod">
          <ac:chgData name="Huy Pham" userId="918db3a1909f15e0" providerId="LiveId" clId="{8B038253-805E-40DF-92D5-C4A7F8FF2621}" dt="2024-08-06T07:39:38.390" v="41"/>
          <ac:spMkLst>
            <pc:docMk/>
            <pc:sldMk cId="3560853479" sldId="487"/>
            <ac:spMk id="19" creationId="{41D19D50-616D-1F82-C922-D083097E7C1C}"/>
          </ac:spMkLst>
        </pc:spChg>
      </pc:sldChg>
      <pc:sldChg chg="addSp modSp mod">
        <pc:chgData name="Huy Pham" userId="918db3a1909f15e0" providerId="LiveId" clId="{8B038253-805E-40DF-92D5-C4A7F8FF2621}" dt="2024-08-06T07:39:43.491" v="43" actId="1076"/>
        <pc:sldMkLst>
          <pc:docMk/>
          <pc:sldMk cId="4105512140" sldId="488"/>
        </pc:sldMkLst>
        <pc:spChg chg="add mod">
          <ac:chgData name="Huy Pham" userId="918db3a1909f15e0" providerId="LiveId" clId="{8B038253-805E-40DF-92D5-C4A7F8FF2621}" dt="2024-08-06T07:39:43.491" v="43" actId="1076"/>
          <ac:spMkLst>
            <pc:docMk/>
            <pc:sldMk cId="4105512140" sldId="488"/>
            <ac:spMk id="19" creationId="{41D19D50-616D-1F82-C922-D083097E7C1C}"/>
          </ac:spMkLst>
        </pc:spChg>
      </pc:sldChg>
      <pc:sldChg chg="addSp modSp mod">
        <pc:chgData name="Huy Pham" userId="918db3a1909f15e0" providerId="LiveId" clId="{8B038253-805E-40DF-92D5-C4A7F8FF2621}" dt="2024-08-06T07:39:48.101" v="45" actId="1076"/>
        <pc:sldMkLst>
          <pc:docMk/>
          <pc:sldMk cId="2853942809" sldId="489"/>
        </pc:sldMkLst>
        <pc:spChg chg="add mod">
          <ac:chgData name="Huy Pham" userId="918db3a1909f15e0" providerId="LiveId" clId="{8B038253-805E-40DF-92D5-C4A7F8FF2621}" dt="2024-08-06T07:39:48.101" v="45" actId="1076"/>
          <ac:spMkLst>
            <pc:docMk/>
            <pc:sldMk cId="2853942809" sldId="489"/>
            <ac:spMk id="19" creationId="{41D19D50-616D-1F82-C922-D083097E7C1C}"/>
          </ac:spMkLst>
        </pc:spChg>
      </pc:sldChg>
      <pc:sldChg chg="addSp modSp mod">
        <pc:chgData name="Huy Pham" userId="918db3a1909f15e0" providerId="LiveId" clId="{8B038253-805E-40DF-92D5-C4A7F8FF2621}" dt="2024-08-06T07:39:53.614" v="47" actId="1076"/>
        <pc:sldMkLst>
          <pc:docMk/>
          <pc:sldMk cId="3249904935" sldId="490"/>
        </pc:sldMkLst>
        <pc:spChg chg="add mod">
          <ac:chgData name="Huy Pham" userId="918db3a1909f15e0" providerId="LiveId" clId="{8B038253-805E-40DF-92D5-C4A7F8FF2621}" dt="2024-08-06T07:39:53.614" v="47" actId="1076"/>
          <ac:spMkLst>
            <pc:docMk/>
            <pc:sldMk cId="3249904935" sldId="490"/>
            <ac:spMk id="23" creationId="{41D19D50-616D-1F82-C922-D083097E7C1C}"/>
          </ac:spMkLst>
        </pc:spChg>
      </pc:sldChg>
      <pc:sldChg chg="addSp modSp mod">
        <pc:chgData name="Huy Pham" userId="918db3a1909f15e0" providerId="LiveId" clId="{8B038253-805E-40DF-92D5-C4A7F8FF2621}" dt="2024-08-06T07:40:00.561" v="50" actId="1076"/>
        <pc:sldMkLst>
          <pc:docMk/>
          <pc:sldMk cId="1073244154" sldId="491"/>
        </pc:sldMkLst>
        <pc:spChg chg="add mod">
          <ac:chgData name="Huy Pham" userId="918db3a1909f15e0" providerId="LiveId" clId="{8B038253-805E-40DF-92D5-C4A7F8FF2621}" dt="2024-08-06T07:40:00.561" v="50" actId="1076"/>
          <ac:spMkLst>
            <pc:docMk/>
            <pc:sldMk cId="1073244154" sldId="491"/>
            <ac:spMk id="19" creationId="{41D19D50-616D-1F82-C922-D083097E7C1C}"/>
          </ac:spMkLst>
        </pc:spChg>
      </pc:sldChg>
      <pc:sldMasterChg chg="modSldLayout">
        <pc:chgData name="Huy Pham" userId="918db3a1909f15e0" providerId="LiveId" clId="{8B038253-805E-40DF-92D5-C4A7F8FF2621}" dt="2024-08-06T07:40:08.190" v="52"/>
        <pc:sldMasterMkLst>
          <pc:docMk/>
          <pc:sldMasterMk cId="1587230212" sldId="2147483648"/>
        </pc:sldMasterMkLst>
        <pc:sldLayoutChg chg="addSp delSp modSp mod">
          <pc:chgData name="Huy Pham" userId="918db3a1909f15e0" providerId="LiveId" clId="{8B038253-805E-40DF-92D5-C4A7F8FF2621}" dt="2024-08-06T07:40:08.190" v="52"/>
          <pc:sldLayoutMkLst>
            <pc:docMk/>
            <pc:sldMasterMk cId="1587230212" sldId="2147483648"/>
            <pc:sldLayoutMk cId="1558849921" sldId="2147483650"/>
          </pc:sldLayoutMkLst>
          <pc:spChg chg="add mod">
            <ac:chgData name="Huy Pham" userId="918db3a1909f15e0" providerId="LiveId" clId="{8B038253-805E-40DF-92D5-C4A7F8FF2621}" dt="2024-08-06T07:40:08.190" v="52"/>
            <ac:spMkLst>
              <pc:docMk/>
              <pc:sldMasterMk cId="1587230212" sldId="2147483648"/>
              <pc:sldLayoutMk cId="1558849921" sldId="2147483650"/>
              <ac:spMk id="2" creationId="{41D19D50-616D-1F82-C922-D083097E7C1C}"/>
            </ac:spMkLst>
          </pc:spChg>
          <pc:picChg chg="del">
            <ac:chgData name="Huy Pham" userId="918db3a1909f15e0" providerId="LiveId" clId="{8B038253-805E-40DF-92D5-C4A7F8FF2621}" dt="2024-08-06T07:40:07.128" v="51" actId="478"/>
            <ac:picMkLst>
              <pc:docMk/>
              <pc:sldMasterMk cId="1587230212" sldId="2147483648"/>
              <pc:sldLayoutMk cId="1558849921" sldId="2147483650"/>
              <ac:picMk id="7" creationId="{1EA17298-1572-CBB0-647C-382EDB4311C2}"/>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AF10E-0C8D-46AF-85C3-9795F77CCCF5}" type="datetimeFigureOut">
              <a:rPr lang="en-US" smtClean="0"/>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6F0D4-E8DD-4AD6-9078-5CBCCF866D8B}" type="slidenum">
              <a:rPr lang="en-US" smtClean="0"/>
              <a:t>‹#›</a:t>
            </a:fld>
            <a:endParaRPr lang="en-US"/>
          </a:p>
        </p:txBody>
      </p:sp>
    </p:spTree>
    <p:extLst>
      <p:ext uri="{BB962C8B-B14F-4D97-AF65-F5344CB8AC3E}">
        <p14:creationId xmlns:p14="http://schemas.microsoft.com/office/powerpoint/2010/main" val="420038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a:t>
            </a:fld>
            <a:endParaRPr lang="en-US"/>
          </a:p>
        </p:txBody>
      </p:sp>
    </p:spTree>
    <p:extLst>
      <p:ext uri="{BB962C8B-B14F-4D97-AF65-F5344CB8AC3E}">
        <p14:creationId xmlns:p14="http://schemas.microsoft.com/office/powerpoint/2010/main" val="2235870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11</a:t>
            </a:fld>
            <a:endParaRPr lang="en-US"/>
          </a:p>
        </p:txBody>
      </p:sp>
    </p:spTree>
    <p:extLst>
      <p:ext uri="{BB962C8B-B14F-4D97-AF65-F5344CB8AC3E}">
        <p14:creationId xmlns:p14="http://schemas.microsoft.com/office/powerpoint/2010/main" val="1090519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12</a:t>
            </a:fld>
            <a:endParaRPr lang="en-US"/>
          </a:p>
        </p:txBody>
      </p:sp>
    </p:spTree>
    <p:extLst>
      <p:ext uri="{BB962C8B-B14F-4D97-AF65-F5344CB8AC3E}">
        <p14:creationId xmlns:p14="http://schemas.microsoft.com/office/powerpoint/2010/main" val="1663292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13</a:t>
            </a:fld>
            <a:endParaRPr lang="en-US"/>
          </a:p>
        </p:txBody>
      </p:sp>
    </p:spTree>
    <p:extLst>
      <p:ext uri="{BB962C8B-B14F-4D97-AF65-F5344CB8AC3E}">
        <p14:creationId xmlns:p14="http://schemas.microsoft.com/office/powerpoint/2010/main" val="429006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14</a:t>
            </a:fld>
            <a:endParaRPr lang="en-US"/>
          </a:p>
        </p:txBody>
      </p:sp>
    </p:spTree>
    <p:extLst>
      <p:ext uri="{BB962C8B-B14F-4D97-AF65-F5344CB8AC3E}">
        <p14:creationId xmlns:p14="http://schemas.microsoft.com/office/powerpoint/2010/main" val="222313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15</a:t>
            </a:fld>
            <a:endParaRPr lang="en-US"/>
          </a:p>
        </p:txBody>
      </p:sp>
    </p:spTree>
    <p:extLst>
      <p:ext uri="{BB962C8B-B14F-4D97-AF65-F5344CB8AC3E}">
        <p14:creationId xmlns:p14="http://schemas.microsoft.com/office/powerpoint/2010/main" val="3068097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16</a:t>
            </a:fld>
            <a:endParaRPr lang="en-US"/>
          </a:p>
        </p:txBody>
      </p:sp>
    </p:spTree>
    <p:extLst>
      <p:ext uri="{BB962C8B-B14F-4D97-AF65-F5344CB8AC3E}">
        <p14:creationId xmlns:p14="http://schemas.microsoft.com/office/powerpoint/2010/main" val="2373615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17</a:t>
            </a:fld>
            <a:endParaRPr lang="en-US"/>
          </a:p>
        </p:txBody>
      </p:sp>
    </p:spTree>
    <p:extLst>
      <p:ext uri="{BB962C8B-B14F-4D97-AF65-F5344CB8AC3E}">
        <p14:creationId xmlns:p14="http://schemas.microsoft.com/office/powerpoint/2010/main" val="676577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18</a:t>
            </a:fld>
            <a:endParaRPr lang="en-US"/>
          </a:p>
        </p:txBody>
      </p:sp>
    </p:spTree>
    <p:extLst>
      <p:ext uri="{BB962C8B-B14F-4D97-AF65-F5344CB8AC3E}">
        <p14:creationId xmlns:p14="http://schemas.microsoft.com/office/powerpoint/2010/main" val="2440217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19</a:t>
            </a:fld>
            <a:endParaRPr lang="en-US"/>
          </a:p>
        </p:txBody>
      </p:sp>
    </p:spTree>
    <p:extLst>
      <p:ext uri="{BB962C8B-B14F-4D97-AF65-F5344CB8AC3E}">
        <p14:creationId xmlns:p14="http://schemas.microsoft.com/office/powerpoint/2010/main" val="3453598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20</a:t>
            </a:fld>
            <a:endParaRPr lang="en-US"/>
          </a:p>
        </p:txBody>
      </p:sp>
    </p:spTree>
    <p:extLst>
      <p:ext uri="{BB962C8B-B14F-4D97-AF65-F5344CB8AC3E}">
        <p14:creationId xmlns:p14="http://schemas.microsoft.com/office/powerpoint/2010/main" val="358248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a:t>
            </a:fld>
            <a:endParaRPr lang="en-US"/>
          </a:p>
        </p:txBody>
      </p:sp>
    </p:spTree>
    <p:extLst>
      <p:ext uri="{BB962C8B-B14F-4D97-AF65-F5344CB8AC3E}">
        <p14:creationId xmlns:p14="http://schemas.microsoft.com/office/powerpoint/2010/main" val="394496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21</a:t>
            </a:fld>
            <a:endParaRPr lang="en-US"/>
          </a:p>
        </p:txBody>
      </p:sp>
    </p:spTree>
    <p:extLst>
      <p:ext uri="{BB962C8B-B14F-4D97-AF65-F5344CB8AC3E}">
        <p14:creationId xmlns:p14="http://schemas.microsoft.com/office/powerpoint/2010/main" val="2147778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22</a:t>
            </a:fld>
            <a:endParaRPr lang="en-US"/>
          </a:p>
        </p:txBody>
      </p:sp>
    </p:spTree>
    <p:extLst>
      <p:ext uri="{BB962C8B-B14F-4D97-AF65-F5344CB8AC3E}">
        <p14:creationId xmlns:p14="http://schemas.microsoft.com/office/powerpoint/2010/main" val="3088927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23</a:t>
            </a:fld>
            <a:endParaRPr lang="en-US"/>
          </a:p>
        </p:txBody>
      </p:sp>
    </p:spTree>
    <p:extLst>
      <p:ext uri="{BB962C8B-B14F-4D97-AF65-F5344CB8AC3E}">
        <p14:creationId xmlns:p14="http://schemas.microsoft.com/office/powerpoint/2010/main" val="2001303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24</a:t>
            </a:fld>
            <a:endParaRPr lang="en-US"/>
          </a:p>
        </p:txBody>
      </p:sp>
    </p:spTree>
    <p:extLst>
      <p:ext uri="{BB962C8B-B14F-4D97-AF65-F5344CB8AC3E}">
        <p14:creationId xmlns:p14="http://schemas.microsoft.com/office/powerpoint/2010/main" val="292259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25</a:t>
            </a:fld>
            <a:endParaRPr lang="en-US"/>
          </a:p>
        </p:txBody>
      </p:sp>
    </p:spTree>
    <p:extLst>
      <p:ext uri="{BB962C8B-B14F-4D97-AF65-F5344CB8AC3E}">
        <p14:creationId xmlns:p14="http://schemas.microsoft.com/office/powerpoint/2010/main" val="1499224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26</a:t>
            </a:fld>
            <a:endParaRPr lang="en-US"/>
          </a:p>
        </p:txBody>
      </p:sp>
    </p:spTree>
    <p:extLst>
      <p:ext uri="{BB962C8B-B14F-4D97-AF65-F5344CB8AC3E}">
        <p14:creationId xmlns:p14="http://schemas.microsoft.com/office/powerpoint/2010/main" val="2507392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27</a:t>
            </a:fld>
            <a:endParaRPr lang="en-US"/>
          </a:p>
        </p:txBody>
      </p:sp>
    </p:spTree>
    <p:extLst>
      <p:ext uri="{BB962C8B-B14F-4D97-AF65-F5344CB8AC3E}">
        <p14:creationId xmlns:p14="http://schemas.microsoft.com/office/powerpoint/2010/main" val="105707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28</a:t>
            </a:fld>
            <a:endParaRPr lang="en-US"/>
          </a:p>
        </p:txBody>
      </p:sp>
    </p:spTree>
    <p:extLst>
      <p:ext uri="{BB962C8B-B14F-4D97-AF65-F5344CB8AC3E}">
        <p14:creationId xmlns:p14="http://schemas.microsoft.com/office/powerpoint/2010/main" val="1558470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29</a:t>
            </a:fld>
            <a:endParaRPr lang="en-US"/>
          </a:p>
        </p:txBody>
      </p:sp>
    </p:spTree>
    <p:extLst>
      <p:ext uri="{BB962C8B-B14F-4D97-AF65-F5344CB8AC3E}">
        <p14:creationId xmlns:p14="http://schemas.microsoft.com/office/powerpoint/2010/main" val="1101561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30</a:t>
            </a:fld>
            <a:endParaRPr lang="en-US"/>
          </a:p>
        </p:txBody>
      </p:sp>
    </p:spTree>
    <p:extLst>
      <p:ext uri="{BB962C8B-B14F-4D97-AF65-F5344CB8AC3E}">
        <p14:creationId xmlns:p14="http://schemas.microsoft.com/office/powerpoint/2010/main" val="389305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4</a:t>
            </a:fld>
            <a:endParaRPr lang="en-US"/>
          </a:p>
        </p:txBody>
      </p:sp>
    </p:spTree>
    <p:extLst>
      <p:ext uri="{BB962C8B-B14F-4D97-AF65-F5344CB8AC3E}">
        <p14:creationId xmlns:p14="http://schemas.microsoft.com/office/powerpoint/2010/main" val="360318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31</a:t>
            </a:fld>
            <a:endParaRPr lang="en-US"/>
          </a:p>
        </p:txBody>
      </p:sp>
    </p:spTree>
    <p:extLst>
      <p:ext uri="{BB962C8B-B14F-4D97-AF65-F5344CB8AC3E}">
        <p14:creationId xmlns:p14="http://schemas.microsoft.com/office/powerpoint/2010/main" val="3101928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32</a:t>
            </a:fld>
            <a:endParaRPr lang="en-US"/>
          </a:p>
        </p:txBody>
      </p:sp>
    </p:spTree>
    <p:extLst>
      <p:ext uri="{BB962C8B-B14F-4D97-AF65-F5344CB8AC3E}">
        <p14:creationId xmlns:p14="http://schemas.microsoft.com/office/powerpoint/2010/main" val="1633818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33</a:t>
            </a:fld>
            <a:endParaRPr lang="en-US"/>
          </a:p>
        </p:txBody>
      </p:sp>
    </p:spTree>
    <p:extLst>
      <p:ext uri="{BB962C8B-B14F-4D97-AF65-F5344CB8AC3E}">
        <p14:creationId xmlns:p14="http://schemas.microsoft.com/office/powerpoint/2010/main" val="3117306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34</a:t>
            </a:fld>
            <a:endParaRPr lang="en-US"/>
          </a:p>
        </p:txBody>
      </p:sp>
    </p:spTree>
    <p:extLst>
      <p:ext uri="{BB962C8B-B14F-4D97-AF65-F5344CB8AC3E}">
        <p14:creationId xmlns:p14="http://schemas.microsoft.com/office/powerpoint/2010/main" val="31800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5</a:t>
            </a:fld>
            <a:endParaRPr lang="en-US"/>
          </a:p>
        </p:txBody>
      </p:sp>
    </p:spTree>
    <p:extLst>
      <p:ext uri="{BB962C8B-B14F-4D97-AF65-F5344CB8AC3E}">
        <p14:creationId xmlns:p14="http://schemas.microsoft.com/office/powerpoint/2010/main" val="408663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6</a:t>
            </a:fld>
            <a:endParaRPr lang="en-US"/>
          </a:p>
        </p:txBody>
      </p:sp>
    </p:spTree>
    <p:extLst>
      <p:ext uri="{BB962C8B-B14F-4D97-AF65-F5344CB8AC3E}">
        <p14:creationId xmlns:p14="http://schemas.microsoft.com/office/powerpoint/2010/main" val="369842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7</a:t>
            </a:fld>
            <a:endParaRPr lang="en-US"/>
          </a:p>
        </p:txBody>
      </p:sp>
    </p:spTree>
    <p:extLst>
      <p:ext uri="{BB962C8B-B14F-4D97-AF65-F5344CB8AC3E}">
        <p14:creationId xmlns:p14="http://schemas.microsoft.com/office/powerpoint/2010/main" val="3404404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8</a:t>
            </a:fld>
            <a:endParaRPr lang="en-US"/>
          </a:p>
        </p:txBody>
      </p:sp>
    </p:spTree>
    <p:extLst>
      <p:ext uri="{BB962C8B-B14F-4D97-AF65-F5344CB8AC3E}">
        <p14:creationId xmlns:p14="http://schemas.microsoft.com/office/powerpoint/2010/main" val="188981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9</a:t>
            </a:fld>
            <a:endParaRPr lang="en-US"/>
          </a:p>
        </p:txBody>
      </p:sp>
    </p:spTree>
    <p:extLst>
      <p:ext uri="{BB962C8B-B14F-4D97-AF65-F5344CB8AC3E}">
        <p14:creationId xmlns:p14="http://schemas.microsoft.com/office/powerpoint/2010/main" val="1542125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10</a:t>
            </a:fld>
            <a:endParaRPr lang="en-US"/>
          </a:p>
        </p:txBody>
      </p:sp>
    </p:spTree>
    <p:extLst>
      <p:ext uri="{BB962C8B-B14F-4D97-AF65-F5344CB8AC3E}">
        <p14:creationId xmlns:p14="http://schemas.microsoft.com/office/powerpoint/2010/main" val="3109660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607D-FD01-42BE-AAC2-5BF8AC37B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B7DE19-71A0-404D-89B7-D4BF00EE0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8A3C12-F834-473F-BEA3-5B9CBCC77611}"/>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5" name="Footer Placeholder 4">
            <a:extLst>
              <a:ext uri="{FF2B5EF4-FFF2-40B4-BE49-F238E27FC236}">
                <a16:creationId xmlns:a16="http://schemas.microsoft.com/office/drawing/2014/main" id="{F58D99BF-17EE-4FD1-A4DC-11763F7BA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4791F-A2D6-42AA-B2F7-346E5F4A1E7A}"/>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0184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C9B9-4852-440F-B6B7-9C095A78E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BFB600-F70D-4A23-AD13-A163535A7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DA893-46DD-4BB7-96C8-A24DBF5EDB9D}"/>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5" name="Footer Placeholder 4">
            <a:extLst>
              <a:ext uri="{FF2B5EF4-FFF2-40B4-BE49-F238E27FC236}">
                <a16:creationId xmlns:a16="http://schemas.microsoft.com/office/drawing/2014/main" id="{E1E77E25-5D2D-4E30-9FDC-529ED13FA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11A02-F6A1-4F49-BCAB-AA81B6D8C79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344235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BFC010-BC71-43D0-BA30-19E0568C2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BB30B2-C891-40F7-AD67-F6FC37F35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7CA1C-28CA-4FF6-A641-60413281F25A}"/>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5" name="Footer Placeholder 4">
            <a:extLst>
              <a:ext uri="{FF2B5EF4-FFF2-40B4-BE49-F238E27FC236}">
                <a16:creationId xmlns:a16="http://schemas.microsoft.com/office/drawing/2014/main" id="{EDE1B1B7-C1AB-49CB-9871-72E4C9EC6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D49F0-7583-4B78-919A-C9BE9B2FB54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95172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41D19D50-616D-1F82-C922-D083097E7C1C}"/>
              </a:ext>
            </a:extLst>
          </p:cNvPr>
          <p:cNvSpPr txBox="1"/>
          <p:nvPr userDrawn="1"/>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5884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1EC6-525A-4456-95DD-666B528749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554233-B58B-42A0-84C6-42EA470E5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5E5120-8481-47BB-8831-23CC6BCFF318}"/>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5" name="Footer Placeholder 4">
            <a:extLst>
              <a:ext uri="{FF2B5EF4-FFF2-40B4-BE49-F238E27FC236}">
                <a16:creationId xmlns:a16="http://schemas.microsoft.com/office/drawing/2014/main" id="{7CB8F450-24A6-4C87-9385-F7CA9FCA3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1528B-0C10-42BF-B433-07563DC82830}"/>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81403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6AD5-28D6-4FCF-9660-BAC19F9BA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96C3A-0C7F-4E79-A2EA-B71DBE0B80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652828-CF04-4450-B2D3-53B4812E0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C618FD-C3E7-483C-A74F-206BB8F89FB2}"/>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6" name="Footer Placeholder 5">
            <a:extLst>
              <a:ext uri="{FF2B5EF4-FFF2-40B4-BE49-F238E27FC236}">
                <a16:creationId xmlns:a16="http://schemas.microsoft.com/office/drawing/2014/main" id="{51F58B56-EC77-434E-B800-58F340CCF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16B7C-F8F9-48F3-9E4F-6C75A9EA41B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4457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AB12A-BDFB-4954-A7E1-1AB1D416D9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3DB23A-404F-48A1-9E90-99985F53B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B1C09C-FA8E-4ABE-B0CF-F98B723863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13DD6A-B9CA-4EBF-A085-159105888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7105F5-C0CE-4A57-9D3B-8693675E9C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948C6B-73EC-48AC-867F-E5E028E5C131}"/>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8" name="Footer Placeholder 7">
            <a:extLst>
              <a:ext uri="{FF2B5EF4-FFF2-40B4-BE49-F238E27FC236}">
                <a16:creationId xmlns:a16="http://schemas.microsoft.com/office/drawing/2014/main" id="{6D7904BC-FA2F-42CC-9A7C-0DB6274122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A13553-6C10-47E6-9D7D-DA6D992E4044}"/>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37767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CABA-7C1D-4E15-A337-9F8CC2CB51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20BC16-B2D3-48C6-A215-7F4EECCEFDC0}"/>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4" name="Footer Placeholder 3">
            <a:extLst>
              <a:ext uri="{FF2B5EF4-FFF2-40B4-BE49-F238E27FC236}">
                <a16:creationId xmlns:a16="http://schemas.microsoft.com/office/drawing/2014/main" id="{CBCD9EFD-95C2-4845-B609-C2708EA47A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FCA003-2050-4EC3-9BBD-77A430F85988}"/>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346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6DDA4D-0EA5-4407-A175-57FD0409352E}"/>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3" name="Footer Placeholder 2">
            <a:extLst>
              <a:ext uri="{FF2B5EF4-FFF2-40B4-BE49-F238E27FC236}">
                <a16:creationId xmlns:a16="http://schemas.microsoft.com/office/drawing/2014/main" id="{7394645B-E899-4C75-9B4E-B350E5B9C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DFE8DF-D2DF-473A-8216-6B7E30ACC69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65393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0CCE-4255-49E2-8C93-86EA7D569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54F381-040B-414A-98E5-4D8510FEA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FF57F2-6F57-459E-B3A1-396AE9528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9D36C9-D7AF-4E63-BA30-67DDBCABFE15}"/>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6" name="Footer Placeholder 5">
            <a:extLst>
              <a:ext uri="{FF2B5EF4-FFF2-40B4-BE49-F238E27FC236}">
                <a16:creationId xmlns:a16="http://schemas.microsoft.com/office/drawing/2014/main" id="{E60C6DBA-8D91-440E-8AF0-9B2129A73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F88C3-70EA-4CB1-BF13-6B6DA8BECD0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94075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34BE-CFF5-4940-9080-A33661D92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A5E937-C52A-4A00-8FB0-AF5CDB8EF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29C822-B545-4BD0-9930-E64107D08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C808B5-B3EF-465F-8181-9F67653A3518}"/>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6" name="Footer Placeholder 5">
            <a:extLst>
              <a:ext uri="{FF2B5EF4-FFF2-40B4-BE49-F238E27FC236}">
                <a16:creationId xmlns:a16="http://schemas.microsoft.com/office/drawing/2014/main" id="{DF8C216C-D162-461F-9640-C689D4655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36E30-9F1E-4C7E-871D-79954ADB494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4556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5D208-9026-4026-9554-F7110C1FB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C96A7-E122-4787-A595-0F77C85F3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492C4-CA0A-4A8C-B5DE-328810427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6B172-233D-40CA-A4EA-C00A6107A9DD}" type="datetimeFigureOut">
              <a:rPr lang="en-US" smtClean="0"/>
              <a:t>8/6/2024</a:t>
            </a:fld>
            <a:endParaRPr lang="en-US"/>
          </a:p>
        </p:txBody>
      </p:sp>
      <p:sp>
        <p:nvSpPr>
          <p:cNvPr id="5" name="Footer Placeholder 4">
            <a:extLst>
              <a:ext uri="{FF2B5EF4-FFF2-40B4-BE49-F238E27FC236}">
                <a16:creationId xmlns:a16="http://schemas.microsoft.com/office/drawing/2014/main" id="{313474E2-A28D-4691-9675-EFBA24FA0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D16FF0-5760-4B8C-A4B5-2AEFC8083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F9FBC-29DD-4D4F-914D-AFA43E71D9E2}" type="slidenum">
              <a:rPr lang="en-US" smtClean="0"/>
              <a:t>‹#›</a:t>
            </a:fld>
            <a:endParaRPr lang="en-US"/>
          </a:p>
        </p:txBody>
      </p:sp>
    </p:spTree>
    <p:extLst>
      <p:ext uri="{BB962C8B-B14F-4D97-AF65-F5344CB8AC3E}">
        <p14:creationId xmlns:p14="http://schemas.microsoft.com/office/powerpoint/2010/main" val="158723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13.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18" Type="http://schemas.openxmlformats.org/officeDocument/2006/relationships/image" Target="../media/image90.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17" Type="http://schemas.openxmlformats.org/officeDocument/2006/relationships/image" Target="../media/image89.png"/><Relationship Id="rId2" Type="http://schemas.openxmlformats.org/officeDocument/2006/relationships/notesSlide" Target="../notesSlides/notesSlide12.xml"/><Relationship Id="rId16"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87.png"/><Relationship Id="rId10" Type="http://schemas.openxmlformats.org/officeDocument/2006/relationships/image" Target="../media/image82.png"/><Relationship Id="rId19" Type="http://schemas.openxmlformats.org/officeDocument/2006/relationships/image" Target="../media/image91.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1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15.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png"/></Relationships>
</file>

<file path=ppt/slides/_rels/slide1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 Id="rId9" Type="http://schemas.openxmlformats.org/officeDocument/2006/relationships/image" Target="../media/image110.png"/></Relationships>
</file>

<file path=ppt/slides/_rels/slide19.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18" Type="http://schemas.openxmlformats.org/officeDocument/2006/relationships/image" Target="../media/image126.png"/><Relationship Id="rId3" Type="http://schemas.openxmlformats.org/officeDocument/2006/relationships/image" Target="../media/image111.png"/><Relationship Id="rId21" Type="http://schemas.openxmlformats.org/officeDocument/2006/relationships/image" Target="../media/image129.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5.png"/><Relationship Id="rId2" Type="http://schemas.openxmlformats.org/officeDocument/2006/relationships/notesSlide" Target="../notesSlides/notesSlide18.xml"/><Relationship Id="rId16" Type="http://schemas.openxmlformats.org/officeDocument/2006/relationships/image" Target="../media/image124.png"/><Relationship Id="rId20"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123.png"/><Relationship Id="rId10" Type="http://schemas.openxmlformats.org/officeDocument/2006/relationships/image" Target="../media/image118.png"/><Relationship Id="rId19" Type="http://schemas.openxmlformats.org/officeDocument/2006/relationships/image" Target="../media/image127.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 Id="rId22" Type="http://schemas.openxmlformats.org/officeDocument/2006/relationships/image" Target="../media/image1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11.png"/><Relationship Id="rId7" Type="http://schemas.openxmlformats.org/officeDocument/2006/relationships/image" Target="../media/image1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0" Type="http://schemas.openxmlformats.org/officeDocument/2006/relationships/image" Target="../media/image130.png"/><Relationship Id="rId4" Type="http://schemas.openxmlformats.org/officeDocument/2006/relationships/image" Target="../media/image124.png"/><Relationship Id="rId9" Type="http://schemas.openxmlformats.org/officeDocument/2006/relationships/image" Target="../media/image129.png"/></Relationships>
</file>

<file path=ppt/slides/_rels/slide2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23.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148.png"/><Relationship Id="rId3" Type="http://schemas.openxmlformats.org/officeDocument/2006/relationships/image" Target="../media/image3.png"/><Relationship Id="rId7" Type="http://schemas.openxmlformats.org/officeDocument/2006/relationships/image" Target="../media/image142.png"/><Relationship Id="rId12" Type="http://schemas.openxmlformats.org/officeDocument/2006/relationships/image" Target="../media/image147.png"/><Relationship Id="rId2" Type="http://schemas.openxmlformats.org/officeDocument/2006/relationships/notesSlide" Target="../notesSlides/notesSlide22.xml"/><Relationship Id="rId16"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41.png"/><Relationship Id="rId11" Type="http://schemas.openxmlformats.org/officeDocument/2006/relationships/image" Target="../media/image146.png"/><Relationship Id="rId5" Type="http://schemas.openxmlformats.org/officeDocument/2006/relationships/image" Target="../media/image140.png"/><Relationship Id="rId15" Type="http://schemas.openxmlformats.org/officeDocument/2006/relationships/image" Target="../media/image150.png"/><Relationship Id="rId10" Type="http://schemas.openxmlformats.org/officeDocument/2006/relationships/image" Target="../media/image145.png"/><Relationship Id="rId4" Type="http://schemas.openxmlformats.org/officeDocument/2006/relationships/image" Target="../media/image139.png"/><Relationship Id="rId9" Type="http://schemas.openxmlformats.org/officeDocument/2006/relationships/image" Target="../media/image144.png"/><Relationship Id="rId14" Type="http://schemas.openxmlformats.org/officeDocument/2006/relationships/image" Target="../media/image149.png"/></Relationships>
</file>

<file path=ppt/slides/_rels/slide24.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161.png"/><Relationship Id="rId3" Type="http://schemas.openxmlformats.org/officeDocument/2006/relationships/image" Target="../media/image3.png"/><Relationship Id="rId7" Type="http://schemas.openxmlformats.org/officeDocument/2006/relationships/image" Target="../media/image155.png"/><Relationship Id="rId12" Type="http://schemas.openxmlformats.org/officeDocument/2006/relationships/image" Target="../media/image16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4.png"/><Relationship Id="rId11" Type="http://schemas.openxmlformats.org/officeDocument/2006/relationships/image" Target="../media/image159.png"/><Relationship Id="rId5" Type="http://schemas.openxmlformats.org/officeDocument/2006/relationships/image" Target="../media/image153.png"/><Relationship Id="rId10" Type="http://schemas.openxmlformats.org/officeDocument/2006/relationships/image" Target="../media/image158.png"/><Relationship Id="rId4" Type="http://schemas.openxmlformats.org/officeDocument/2006/relationships/image" Target="../media/image152.png"/><Relationship Id="rId9" Type="http://schemas.openxmlformats.org/officeDocument/2006/relationships/image" Target="../media/image157.png"/></Relationships>
</file>

<file path=ppt/slides/_rels/slide25.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2.png"/><Relationship Id="rId7" Type="http://schemas.openxmlformats.org/officeDocument/2006/relationships/image" Target="../media/image16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5.png"/><Relationship Id="rId11" Type="http://schemas.openxmlformats.org/officeDocument/2006/relationships/image" Target="../media/image170.png"/><Relationship Id="rId5" Type="http://schemas.openxmlformats.org/officeDocument/2006/relationships/image" Target="../media/image164.png"/><Relationship Id="rId10" Type="http://schemas.openxmlformats.org/officeDocument/2006/relationships/image" Target="../media/image169.png"/><Relationship Id="rId4" Type="http://schemas.openxmlformats.org/officeDocument/2006/relationships/image" Target="../media/image163.png"/><Relationship Id="rId9" Type="http://schemas.openxmlformats.org/officeDocument/2006/relationships/image" Target="../media/image168.png"/></Relationships>
</file>

<file path=ppt/slides/_rels/slide26.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1.png"/><Relationship Id="rId18" Type="http://schemas.openxmlformats.org/officeDocument/2006/relationships/image" Target="../media/image186.png"/><Relationship Id="rId3" Type="http://schemas.openxmlformats.org/officeDocument/2006/relationships/image" Target="../media/image171.png"/><Relationship Id="rId21" Type="http://schemas.openxmlformats.org/officeDocument/2006/relationships/image" Target="../media/image189.png"/><Relationship Id="rId7" Type="http://schemas.openxmlformats.org/officeDocument/2006/relationships/image" Target="../media/image175.png"/><Relationship Id="rId12" Type="http://schemas.openxmlformats.org/officeDocument/2006/relationships/image" Target="../media/image180.png"/><Relationship Id="rId17" Type="http://schemas.openxmlformats.org/officeDocument/2006/relationships/image" Target="../media/image185.png"/><Relationship Id="rId2" Type="http://schemas.openxmlformats.org/officeDocument/2006/relationships/notesSlide" Target="../notesSlides/notesSlide25.xml"/><Relationship Id="rId16" Type="http://schemas.openxmlformats.org/officeDocument/2006/relationships/image" Target="../media/image184.png"/><Relationship Id="rId20"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74.png"/><Relationship Id="rId11" Type="http://schemas.openxmlformats.org/officeDocument/2006/relationships/image" Target="../media/image179.png"/><Relationship Id="rId24" Type="http://schemas.openxmlformats.org/officeDocument/2006/relationships/image" Target="../media/image192.png"/><Relationship Id="rId5" Type="http://schemas.openxmlformats.org/officeDocument/2006/relationships/image" Target="../media/image173.png"/><Relationship Id="rId15" Type="http://schemas.openxmlformats.org/officeDocument/2006/relationships/image" Target="../media/image183.png"/><Relationship Id="rId23" Type="http://schemas.openxmlformats.org/officeDocument/2006/relationships/image" Target="../media/image191.png"/><Relationship Id="rId10" Type="http://schemas.openxmlformats.org/officeDocument/2006/relationships/image" Target="../media/image178.png"/><Relationship Id="rId19" Type="http://schemas.openxmlformats.org/officeDocument/2006/relationships/image" Target="../media/image187.png"/><Relationship Id="rId4" Type="http://schemas.openxmlformats.org/officeDocument/2006/relationships/image" Target="../media/image172.png"/><Relationship Id="rId9" Type="http://schemas.openxmlformats.org/officeDocument/2006/relationships/image" Target="../media/image177.png"/><Relationship Id="rId14" Type="http://schemas.openxmlformats.org/officeDocument/2006/relationships/image" Target="../media/image182.png"/><Relationship Id="rId22" Type="http://schemas.openxmlformats.org/officeDocument/2006/relationships/image" Target="../media/image190.png"/></Relationships>
</file>

<file path=ppt/slides/_rels/slide27.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99.png"/><Relationship Id="rId13" Type="http://schemas.openxmlformats.org/officeDocument/2006/relationships/image" Target="../media/image204.png"/><Relationship Id="rId18" Type="http://schemas.openxmlformats.org/officeDocument/2006/relationships/image" Target="../media/image209.png"/><Relationship Id="rId3" Type="http://schemas.openxmlformats.org/officeDocument/2006/relationships/image" Target="../media/image194.png"/><Relationship Id="rId21" Type="http://schemas.openxmlformats.org/officeDocument/2006/relationships/image" Target="../media/image212.png"/><Relationship Id="rId7" Type="http://schemas.openxmlformats.org/officeDocument/2006/relationships/image" Target="../media/image198.png"/><Relationship Id="rId12" Type="http://schemas.openxmlformats.org/officeDocument/2006/relationships/image" Target="../media/image203.png"/><Relationship Id="rId17" Type="http://schemas.openxmlformats.org/officeDocument/2006/relationships/image" Target="../media/image208.png"/><Relationship Id="rId2" Type="http://schemas.openxmlformats.org/officeDocument/2006/relationships/notesSlide" Target="../notesSlides/notesSlide27.xml"/><Relationship Id="rId16" Type="http://schemas.openxmlformats.org/officeDocument/2006/relationships/image" Target="../media/image207.png"/><Relationship Id="rId20" Type="http://schemas.openxmlformats.org/officeDocument/2006/relationships/image" Target="../media/image211.png"/><Relationship Id="rId1" Type="http://schemas.openxmlformats.org/officeDocument/2006/relationships/slideLayout" Target="../slideLayouts/slideLayout2.xml"/><Relationship Id="rId6" Type="http://schemas.openxmlformats.org/officeDocument/2006/relationships/image" Target="../media/image197.png"/><Relationship Id="rId11" Type="http://schemas.openxmlformats.org/officeDocument/2006/relationships/image" Target="../media/image202.png"/><Relationship Id="rId24" Type="http://schemas.openxmlformats.org/officeDocument/2006/relationships/image" Target="../media/image215.png"/><Relationship Id="rId5" Type="http://schemas.openxmlformats.org/officeDocument/2006/relationships/image" Target="../media/image196.png"/><Relationship Id="rId15" Type="http://schemas.openxmlformats.org/officeDocument/2006/relationships/image" Target="../media/image206.png"/><Relationship Id="rId23" Type="http://schemas.openxmlformats.org/officeDocument/2006/relationships/image" Target="../media/image214.png"/><Relationship Id="rId10" Type="http://schemas.openxmlformats.org/officeDocument/2006/relationships/image" Target="../media/image201.png"/><Relationship Id="rId19" Type="http://schemas.openxmlformats.org/officeDocument/2006/relationships/image" Target="../media/image210.png"/><Relationship Id="rId4" Type="http://schemas.openxmlformats.org/officeDocument/2006/relationships/image" Target="../media/image195.png"/><Relationship Id="rId9" Type="http://schemas.openxmlformats.org/officeDocument/2006/relationships/image" Target="../media/image200.png"/><Relationship Id="rId14" Type="http://schemas.openxmlformats.org/officeDocument/2006/relationships/image" Target="../media/image205.png"/><Relationship Id="rId22" Type="http://schemas.openxmlformats.org/officeDocument/2006/relationships/image" Target="../media/image213.png"/></Relationships>
</file>

<file path=ppt/slides/_rels/slide29.xml.rels><?xml version="1.0" encoding="UTF-8" standalone="yes"?>
<Relationships xmlns="http://schemas.openxmlformats.org/package/2006/relationships"><Relationship Id="rId8" Type="http://schemas.openxmlformats.org/officeDocument/2006/relationships/image" Target="../media/image221.png"/><Relationship Id="rId13" Type="http://schemas.openxmlformats.org/officeDocument/2006/relationships/image" Target="../media/image226.png"/><Relationship Id="rId3" Type="http://schemas.openxmlformats.org/officeDocument/2006/relationships/image" Target="../media/image216.png"/><Relationship Id="rId7" Type="http://schemas.openxmlformats.org/officeDocument/2006/relationships/image" Target="../media/image220.png"/><Relationship Id="rId12" Type="http://schemas.openxmlformats.org/officeDocument/2006/relationships/image" Target="../media/image22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9.png"/><Relationship Id="rId11" Type="http://schemas.openxmlformats.org/officeDocument/2006/relationships/image" Target="../media/image224.png"/><Relationship Id="rId5" Type="http://schemas.openxmlformats.org/officeDocument/2006/relationships/image" Target="../media/image218.png"/><Relationship Id="rId10" Type="http://schemas.openxmlformats.org/officeDocument/2006/relationships/image" Target="../media/image223.png"/><Relationship Id="rId4" Type="http://schemas.openxmlformats.org/officeDocument/2006/relationships/image" Target="../media/image217.png"/><Relationship Id="rId9" Type="http://schemas.openxmlformats.org/officeDocument/2006/relationships/image" Target="../media/image222.png"/><Relationship Id="rId14" Type="http://schemas.openxmlformats.org/officeDocument/2006/relationships/image" Target="../media/image227.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35.png"/><Relationship Id="rId3" Type="http://schemas.openxmlformats.org/officeDocument/2006/relationships/image" Target="../media/image230.png"/><Relationship Id="rId7" Type="http://schemas.openxmlformats.org/officeDocument/2006/relationships/image" Target="../media/image23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33.png"/><Relationship Id="rId5" Type="http://schemas.openxmlformats.org/officeDocument/2006/relationships/image" Target="../media/image232.png"/><Relationship Id="rId4" Type="http://schemas.openxmlformats.org/officeDocument/2006/relationships/image" Target="../media/image231.png"/><Relationship Id="rId9" Type="http://schemas.openxmlformats.org/officeDocument/2006/relationships/image" Target="../media/image236.png"/></Relationships>
</file>

<file path=ppt/slides/_rels/slide33.xml.rels><?xml version="1.0" encoding="UTF-8" standalone="yes"?>
<Relationships xmlns="http://schemas.openxmlformats.org/package/2006/relationships"><Relationship Id="rId8" Type="http://schemas.openxmlformats.org/officeDocument/2006/relationships/image" Target="../media/image241.png"/><Relationship Id="rId3" Type="http://schemas.openxmlformats.org/officeDocument/2006/relationships/image" Target="../media/image230.png"/><Relationship Id="rId7" Type="http://schemas.openxmlformats.org/officeDocument/2006/relationships/image" Target="../media/image24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39.png"/><Relationship Id="rId5" Type="http://schemas.openxmlformats.org/officeDocument/2006/relationships/image" Target="../media/image238.png"/><Relationship Id="rId4" Type="http://schemas.openxmlformats.org/officeDocument/2006/relationships/image" Target="../media/image237.png"/></Relationships>
</file>

<file path=ppt/slides/_rels/slide34.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4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44.png"/><Relationship Id="rId5" Type="http://schemas.openxmlformats.org/officeDocument/2006/relationships/image" Target="../media/image243.png"/><Relationship Id="rId4" Type="http://schemas.openxmlformats.org/officeDocument/2006/relationships/image" Target="../media/image24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2.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9.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8A10-3F29-6778-6428-2A8C13E3C6DA}"/>
            </a:ext>
          </a:extLst>
        </p:cNvPr>
        <p:cNvGrpSpPr/>
        <p:nvPr/>
      </p:nvGrpSpPr>
      <p:grpSpPr>
        <a:xfrm>
          <a:off x="0" y="0"/>
          <a:ext cx="0" cy="0"/>
          <a:chOff x="0" y="0"/>
          <a:chExt cx="0" cy="0"/>
        </a:xfrm>
      </p:grpSpPr>
      <p:sp>
        <p:nvSpPr>
          <p:cNvPr id="20" name="Arrow: Pentagon 19">
            <a:extLst>
              <a:ext uri="{FF2B5EF4-FFF2-40B4-BE49-F238E27FC236}">
                <a16:creationId xmlns:a16="http://schemas.microsoft.com/office/drawing/2014/main" id="{0BEC4DEC-E324-3D37-0A52-E9F9902BA3AE}"/>
              </a:ext>
            </a:extLst>
          </p:cNvPr>
          <p:cNvSpPr/>
          <p:nvPr/>
        </p:nvSpPr>
        <p:spPr>
          <a:xfrm>
            <a:off x="953777" y="1965486"/>
            <a:ext cx="8851704"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21" name="Rectangle: Rounded Corners 20">
            <a:extLst>
              <a:ext uri="{FF2B5EF4-FFF2-40B4-BE49-F238E27FC236}">
                <a16:creationId xmlns:a16="http://schemas.microsoft.com/office/drawing/2014/main" id="{05940165-634A-FFFF-28E4-744F4B01A745}"/>
              </a:ext>
            </a:extLst>
          </p:cNvPr>
          <p:cNvSpPr/>
          <p:nvPr/>
        </p:nvSpPr>
        <p:spPr>
          <a:xfrm rot="18719252">
            <a:off x="629040" y="1975581"/>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BB1674D-970F-1B4A-8954-08619B1C47C9}"/>
              </a:ext>
            </a:extLst>
          </p:cNvPr>
          <p:cNvSpPr txBox="1"/>
          <p:nvPr/>
        </p:nvSpPr>
        <p:spPr>
          <a:xfrm>
            <a:off x="697360" y="1899694"/>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1</a:t>
            </a:r>
          </a:p>
        </p:txBody>
      </p:sp>
      <p:sp>
        <p:nvSpPr>
          <p:cNvPr id="23" name="Arrow: Chevron 22">
            <a:extLst>
              <a:ext uri="{FF2B5EF4-FFF2-40B4-BE49-F238E27FC236}">
                <a16:creationId xmlns:a16="http://schemas.microsoft.com/office/drawing/2014/main" id="{750B007C-F456-EB48-B84D-12FE3C4ADAE3}"/>
              </a:ext>
            </a:extLst>
          </p:cNvPr>
          <p:cNvSpPr/>
          <p:nvPr/>
        </p:nvSpPr>
        <p:spPr>
          <a:xfrm>
            <a:off x="6862853" y="1983683"/>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Arrow: Chevron 23">
            <a:extLst>
              <a:ext uri="{FF2B5EF4-FFF2-40B4-BE49-F238E27FC236}">
                <a16:creationId xmlns:a16="http://schemas.microsoft.com/office/drawing/2014/main" id="{4A467990-8075-709B-961D-7B79CB67E9F2}"/>
              </a:ext>
            </a:extLst>
          </p:cNvPr>
          <p:cNvSpPr/>
          <p:nvPr/>
        </p:nvSpPr>
        <p:spPr>
          <a:xfrm>
            <a:off x="6805063" y="1984411"/>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Arrow: Chevron 24">
            <a:extLst>
              <a:ext uri="{FF2B5EF4-FFF2-40B4-BE49-F238E27FC236}">
                <a16:creationId xmlns:a16="http://schemas.microsoft.com/office/drawing/2014/main" id="{697F075D-5711-CCAE-C689-658198E4E99B}"/>
              </a:ext>
            </a:extLst>
          </p:cNvPr>
          <p:cNvSpPr/>
          <p:nvPr/>
        </p:nvSpPr>
        <p:spPr>
          <a:xfrm>
            <a:off x="6750315" y="1982644"/>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hevron 26">
            <a:extLst>
              <a:ext uri="{FF2B5EF4-FFF2-40B4-BE49-F238E27FC236}">
                <a16:creationId xmlns:a16="http://schemas.microsoft.com/office/drawing/2014/main" id="{D3A3520F-5080-F46A-F864-B3EFDF9DB8D4}"/>
              </a:ext>
            </a:extLst>
          </p:cNvPr>
          <p:cNvSpPr/>
          <p:nvPr/>
        </p:nvSpPr>
        <p:spPr>
          <a:xfrm>
            <a:off x="6692732" y="1982644"/>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Arrow: Chevron 27">
            <a:extLst>
              <a:ext uri="{FF2B5EF4-FFF2-40B4-BE49-F238E27FC236}">
                <a16:creationId xmlns:a16="http://schemas.microsoft.com/office/drawing/2014/main" id="{34FDFAE4-9425-73CD-DB9D-35F2A4C12055}"/>
              </a:ext>
            </a:extLst>
          </p:cNvPr>
          <p:cNvSpPr/>
          <p:nvPr/>
        </p:nvSpPr>
        <p:spPr>
          <a:xfrm>
            <a:off x="6644065" y="1986178"/>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66FED42-E33F-417D-F217-2C78A3B354BC}"/>
              </a:ext>
            </a:extLst>
          </p:cNvPr>
          <p:cNvSpPr txBox="1"/>
          <p:nvPr/>
        </p:nvSpPr>
        <p:spPr>
          <a:xfrm>
            <a:off x="1323855" y="1914609"/>
            <a:ext cx="7654775" cy="615553"/>
          </a:xfrm>
          <a:prstGeom prst="rect">
            <a:avLst/>
          </a:prstGeom>
          <a:noFill/>
        </p:spPr>
        <p:txBody>
          <a:bodyPr wrap="square" rtlCol="0">
            <a:spAutoFit/>
          </a:bodyPr>
          <a:lstStyle/>
          <a:p>
            <a:r>
              <a:rPr lang="en-US" sz="3400" b="1" dirty="0">
                <a:solidFill>
                  <a:schemeClr val="bg1"/>
                </a:solidFill>
              </a:rPr>
              <a:t>TỐC ĐỘ THAY ĐỔI CỦA MỘT ĐẠI LƯỢNG</a:t>
            </a:r>
            <a:endParaRPr lang="en-AU" sz="3400" b="1" dirty="0">
              <a:solidFill>
                <a:schemeClr val="bg1"/>
              </a:solidFill>
            </a:endParaRPr>
          </a:p>
        </p:txBody>
      </p:sp>
      <p:sp>
        <p:nvSpPr>
          <p:cNvPr id="30" name="Parallelogram 29">
            <a:extLst>
              <a:ext uri="{FF2B5EF4-FFF2-40B4-BE49-F238E27FC236}">
                <a16:creationId xmlns:a16="http://schemas.microsoft.com/office/drawing/2014/main"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A289471-F631-1434-AD55-9199D93CB4DD}"/>
              </a:ext>
            </a:extLst>
          </p:cNvPr>
          <p:cNvSpPr txBox="1"/>
          <p:nvPr/>
        </p:nvSpPr>
        <p:spPr>
          <a:xfrm>
            <a:off x="2031799" y="385822"/>
            <a:ext cx="8645241" cy="954107"/>
          </a:xfrm>
          <a:prstGeom prst="rect">
            <a:avLst/>
          </a:prstGeom>
          <a:noFill/>
          <a:ln>
            <a:noFill/>
          </a:ln>
        </p:spPr>
        <p:txBody>
          <a:bodyPr wrap="square" rtlCol="0">
            <a:spAutoFit/>
          </a:bodyPr>
          <a:lstStyle/>
          <a:p>
            <a:pPr algn="ctr"/>
            <a:r>
              <a:rPr lang="en-US" sz="2800" b="1" dirty="0">
                <a:solidFill>
                  <a:srgbClr val="FFFF00"/>
                </a:solidFill>
              </a:rPr>
              <a:t>ỨNG DỤNG ĐẠO HÀM ĐỂ GIẢI QUYẾT MỘT SỐ BÀI TOÁN THỰC TIỄN</a:t>
            </a:r>
            <a:endParaRPr lang="en-AU" sz="2800" b="1" dirty="0">
              <a:solidFill>
                <a:srgbClr val="FFFF00"/>
              </a:solidFill>
            </a:endParaRPr>
          </a:p>
        </p:txBody>
      </p:sp>
      <p:cxnSp>
        <p:nvCxnSpPr>
          <p:cNvPr id="32" name="Straight Connector 31">
            <a:extLst>
              <a:ext uri="{FF2B5EF4-FFF2-40B4-BE49-F238E27FC236}">
                <a16:creationId xmlns:a16="http://schemas.microsoft.com/office/drawing/2014/main"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5</a:t>
            </a:r>
            <a:endParaRPr lang="en-US" sz="4000" dirty="0">
              <a:solidFill>
                <a:srgbClr val="0000FF"/>
              </a:solidFill>
            </a:endParaRPr>
          </a:p>
        </p:txBody>
      </p:sp>
      <p:sp>
        <p:nvSpPr>
          <p:cNvPr id="3" name="Arrow: Pentagon 2">
            <a:extLst>
              <a:ext uri="{FF2B5EF4-FFF2-40B4-BE49-F238E27FC236}">
                <a16:creationId xmlns:a16="http://schemas.microsoft.com/office/drawing/2014/main" id="{7BADB1B7-9B78-9B24-6409-669583F16919}"/>
              </a:ext>
            </a:extLst>
          </p:cNvPr>
          <p:cNvSpPr/>
          <p:nvPr/>
        </p:nvSpPr>
        <p:spPr>
          <a:xfrm>
            <a:off x="953776" y="3244706"/>
            <a:ext cx="7211891"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4" name="Rectangle: Rounded Corners 3">
            <a:extLst>
              <a:ext uri="{FF2B5EF4-FFF2-40B4-BE49-F238E27FC236}">
                <a16:creationId xmlns:a16="http://schemas.microsoft.com/office/drawing/2014/main" id="{11B42BA8-FD7D-C9B1-E84F-554C45A1AC5B}"/>
              </a:ext>
            </a:extLst>
          </p:cNvPr>
          <p:cNvSpPr/>
          <p:nvPr/>
        </p:nvSpPr>
        <p:spPr>
          <a:xfrm rot="18719252">
            <a:off x="629039" y="3254801"/>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F0BB136-A76F-7DC8-00D1-59F4B4EA61DC}"/>
              </a:ext>
            </a:extLst>
          </p:cNvPr>
          <p:cNvSpPr txBox="1"/>
          <p:nvPr/>
        </p:nvSpPr>
        <p:spPr>
          <a:xfrm>
            <a:off x="697359" y="3178914"/>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2</a:t>
            </a:r>
          </a:p>
        </p:txBody>
      </p:sp>
      <p:sp>
        <p:nvSpPr>
          <p:cNvPr id="6" name="Arrow: Chevron 5">
            <a:extLst>
              <a:ext uri="{FF2B5EF4-FFF2-40B4-BE49-F238E27FC236}">
                <a16:creationId xmlns:a16="http://schemas.microsoft.com/office/drawing/2014/main" id="{D5353C3D-DB0F-AF2E-645F-0B3194220037}"/>
              </a:ext>
            </a:extLst>
          </p:cNvPr>
          <p:cNvSpPr/>
          <p:nvPr/>
        </p:nvSpPr>
        <p:spPr>
          <a:xfrm>
            <a:off x="5228599" y="3262903"/>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Chevron 6">
            <a:extLst>
              <a:ext uri="{FF2B5EF4-FFF2-40B4-BE49-F238E27FC236}">
                <a16:creationId xmlns:a16="http://schemas.microsoft.com/office/drawing/2014/main" id="{B27690E6-208D-ACF0-CDB3-1FA9BCB3ABBA}"/>
              </a:ext>
            </a:extLst>
          </p:cNvPr>
          <p:cNvSpPr/>
          <p:nvPr/>
        </p:nvSpPr>
        <p:spPr>
          <a:xfrm>
            <a:off x="5170809" y="3263631"/>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Chevron 7">
            <a:extLst>
              <a:ext uri="{FF2B5EF4-FFF2-40B4-BE49-F238E27FC236}">
                <a16:creationId xmlns:a16="http://schemas.microsoft.com/office/drawing/2014/main" id="{A75AE06E-8073-E914-F002-370A6F7D47F3}"/>
              </a:ext>
            </a:extLst>
          </p:cNvPr>
          <p:cNvSpPr/>
          <p:nvPr/>
        </p:nvSpPr>
        <p:spPr>
          <a:xfrm>
            <a:off x="5116061" y="3261864"/>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Arrow: Chevron 8">
            <a:extLst>
              <a:ext uri="{FF2B5EF4-FFF2-40B4-BE49-F238E27FC236}">
                <a16:creationId xmlns:a16="http://schemas.microsoft.com/office/drawing/2014/main" id="{8CF76AC8-076E-CFF1-3EB7-9185F991189B}"/>
              </a:ext>
            </a:extLst>
          </p:cNvPr>
          <p:cNvSpPr/>
          <p:nvPr/>
        </p:nvSpPr>
        <p:spPr>
          <a:xfrm>
            <a:off x="5058478" y="3261864"/>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Arrow: Chevron 9">
            <a:extLst>
              <a:ext uri="{FF2B5EF4-FFF2-40B4-BE49-F238E27FC236}">
                <a16:creationId xmlns:a16="http://schemas.microsoft.com/office/drawing/2014/main" id="{941731A9-1DBE-E9F1-8397-55D6CD0D463A}"/>
              </a:ext>
            </a:extLst>
          </p:cNvPr>
          <p:cNvSpPr/>
          <p:nvPr/>
        </p:nvSpPr>
        <p:spPr>
          <a:xfrm>
            <a:off x="5009811" y="3265398"/>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553E389E-7A7C-29B8-13DE-080029904446}"/>
              </a:ext>
            </a:extLst>
          </p:cNvPr>
          <p:cNvSpPr txBox="1"/>
          <p:nvPr/>
        </p:nvSpPr>
        <p:spPr>
          <a:xfrm>
            <a:off x="1323854" y="3193829"/>
            <a:ext cx="6041713" cy="615553"/>
          </a:xfrm>
          <a:prstGeom prst="rect">
            <a:avLst/>
          </a:prstGeom>
          <a:noFill/>
        </p:spPr>
        <p:txBody>
          <a:bodyPr wrap="square" rtlCol="0">
            <a:spAutoFit/>
          </a:bodyPr>
          <a:lstStyle/>
          <a:p>
            <a:r>
              <a:rPr lang="en-US" sz="3400" b="1" dirty="0">
                <a:solidFill>
                  <a:schemeClr val="bg1"/>
                </a:solidFill>
              </a:rPr>
              <a:t>ĐƯỜNG TIỆM CẬN ĐỨNG</a:t>
            </a:r>
            <a:endParaRPr lang="en-AU" sz="3400" b="1" dirty="0">
              <a:solidFill>
                <a:schemeClr val="bg1"/>
              </a:solidFill>
            </a:endParaRPr>
          </a:p>
        </p:txBody>
      </p:sp>
      <p:sp>
        <p:nvSpPr>
          <p:cNvPr id="12" name="Arrow: Pentagon 11">
            <a:extLst>
              <a:ext uri="{FF2B5EF4-FFF2-40B4-BE49-F238E27FC236}">
                <a16:creationId xmlns:a16="http://schemas.microsoft.com/office/drawing/2014/main" id="{F943C9C3-F9A6-AB92-E508-A855DC0F00E7}"/>
              </a:ext>
            </a:extLst>
          </p:cNvPr>
          <p:cNvSpPr/>
          <p:nvPr/>
        </p:nvSpPr>
        <p:spPr>
          <a:xfrm>
            <a:off x="1028356" y="4582294"/>
            <a:ext cx="7211891"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3" name="Rectangle: Rounded Corners 12">
            <a:extLst>
              <a:ext uri="{FF2B5EF4-FFF2-40B4-BE49-F238E27FC236}">
                <a16:creationId xmlns:a16="http://schemas.microsoft.com/office/drawing/2014/main" id="{F91C1C87-F819-22EF-C3B9-BF099D4EDBE1}"/>
              </a:ext>
            </a:extLst>
          </p:cNvPr>
          <p:cNvSpPr/>
          <p:nvPr/>
        </p:nvSpPr>
        <p:spPr>
          <a:xfrm rot="18719252">
            <a:off x="703619" y="4592389"/>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47D1EC7-EBFA-01DC-9F7B-A6092A9D7BD6}"/>
              </a:ext>
            </a:extLst>
          </p:cNvPr>
          <p:cNvSpPr txBox="1"/>
          <p:nvPr/>
        </p:nvSpPr>
        <p:spPr>
          <a:xfrm>
            <a:off x="771939" y="4516502"/>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3</a:t>
            </a:r>
          </a:p>
        </p:txBody>
      </p:sp>
      <p:sp>
        <p:nvSpPr>
          <p:cNvPr id="15" name="Arrow: Chevron 14">
            <a:extLst>
              <a:ext uri="{FF2B5EF4-FFF2-40B4-BE49-F238E27FC236}">
                <a16:creationId xmlns:a16="http://schemas.microsoft.com/office/drawing/2014/main" id="{FCE2299B-5222-0EED-0102-3800FBAF04B4}"/>
              </a:ext>
            </a:extLst>
          </p:cNvPr>
          <p:cNvSpPr/>
          <p:nvPr/>
        </p:nvSpPr>
        <p:spPr>
          <a:xfrm>
            <a:off x="5303179" y="4600491"/>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A940A524-0B39-C15F-6F03-439C6B05160B}"/>
              </a:ext>
            </a:extLst>
          </p:cNvPr>
          <p:cNvSpPr/>
          <p:nvPr/>
        </p:nvSpPr>
        <p:spPr>
          <a:xfrm>
            <a:off x="5245389" y="4601219"/>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82E332C2-29BD-0DEB-2985-C3D693489670}"/>
              </a:ext>
            </a:extLst>
          </p:cNvPr>
          <p:cNvSpPr/>
          <p:nvPr/>
        </p:nvSpPr>
        <p:spPr>
          <a:xfrm>
            <a:off x="5190641" y="4599452"/>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DBD592F5-0E49-92C7-2827-824B943052FD}"/>
              </a:ext>
            </a:extLst>
          </p:cNvPr>
          <p:cNvSpPr/>
          <p:nvPr/>
        </p:nvSpPr>
        <p:spPr>
          <a:xfrm>
            <a:off x="5133058" y="4599452"/>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Chevron 18">
            <a:extLst>
              <a:ext uri="{FF2B5EF4-FFF2-40B4-BE49-F238E27FC236}">
                <a16:creationId xmlns:a16="http://schemas.microsoft.com/office/drawing/2014/main" id="{7BD8947F-563C-7BC9-2CB8-D17C1B9E9076}"/>
              </a:ext>
            </a:extLst>
          </p:cNvPr>
          <p:cNvSpPr/>
          <p:nvPr/>
        </p:nvSpPr>
        <p:spPr>
          <a:xfrm>
            <a:off x="5084391" y="4602986"/>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7940A5D1-7E82-4164-FC36-97A762FA88BB}"/>
              </a:ext>
            </a:extLst>
          </p:cNvPr>
          <p:cNvSpPr txBox="1"/>
          <p:nvPr/>
        </p:nvSpPr>
        <p:spPr>
          <a:xfrm>
            <a:off x="1398434" y="4531417"/>
            <a:ext cx="6041713" cy="615553"/>
          </a:xfrm>
          <a:prstGeom prst="rect">
            <a:avLst/>
          </a:prstGeom>
          <a:noFill/>
        </p:spPr>
        <p:txBody>
          <a:bodyPr wrap="square" rtlCol="0">
            <a:spAutoFit/>
          </a:bodyPr>
          <a:lstStyle/>
          <a:p>
            <a:r>
              <a:rPr lang="en-US" sz="3400" b="1" dirty="0">
                <a:solidFill>
                  <a:schemeClr val="bg1"/>
                </a:solidFill>
              </a:rPr>
              <a:t>ĐƯỜNG TIỆM CẬN XIÊN</a:t>
            </a:r>
            <a:endParaRPr lang="en-AU" sz="3400" b="1" dirty="0">
              <a:solidFill>
                <a:schemeClr val="bg1"/>
              </a:solidFill>
            </a:endParaRPr>
          </a:p>
        </p:txBody>
      </p:sp>
      <p:sp>
        <p:nvSpPr>
          <p:cNvPr id="40" name="Arrow: Pentagon 39">
            <a:extLst>
              <a:ext uri="{FF2B5EF4-FFF2-40B4-BE49-F238E27FC236}">
                <a16:creationId xmlns:a16="http://schemas.microsoft.com/office/drawing/2014/main" id="{1FE2C5D1-7056-7BEF-ECCF-156505A67C2F}"/>
              </a:ext>
            </a:extLst>
          </p:cNvPr>
          <p:cNvSpPr/>
          <p:nvPr/>
        </p:nvSpPr>
        <p:spPr>
          <a:xfrm>
            <a:off x="1028355" y="5840231"/>
            <a:ext cx="7211891"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47" name="Rectangle: Rounded Corners 46">
            <a:extLst>
              <a:ext uri="{FF2B5EF4-FFF2-40B4-BE49-F238E27FC236}">
                <a16:creationId xmlns:a16="http://schemas.microsoft.com/office/drawing/2014/main" id="{E0746A66-1D1E-3B17-892E-D097E8D17584}"/>
              </a:ext>
            </a:extLst>
          </p:cNvPr>
          <p:cNvSpPr/>
          <p:nvPr/>
        </p:nvSpPr>
        <p:spPr>
          <a:xfrm rot="18719252">
            <a:off x="703618" y="5850326"/>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Arrow: Chevron 48">
            <a:extLst>
              <a:ext uri="{FF2B5EF4-FFF2-40B4-BE49-F238E27FC236}">
                <a16:creationId xmlns:a16="http://schemas.microsoft.com/office/drawing/2014/main" id="{2DED2A89-223F-89D5-EED7-11347DB301C6}"/>
              </a:ext>
            </a:extLst>
          </p:cNvPr>
          <p:cNvSpPr/>
          <p:nvPr/>
        </p:nvSpPr>
        <p:spPr>
          <a:xfrm>
            <a:off x="5303178" y="5858428"/>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Arrow: Chevron 49">
            <a:extLst>
              <a:ext uri="{FF2B5EF4-FFF2-40B4-BE49-F238E27FC236}">
                <a16:creationId xmlns:a16="http://schemas.microsoft.com/office/drawing/2014/main" id="{6B47CA0B-4A9A-53FB-50A9-D141A50CFB8A}"/>
              </a:ext>
            </a:extLst>
          </p:cNvPr>
          <p:cNvSpPr/>
          <p:nvPr/>
        </p:nvSpPr>
        <p:spPr>
          <a:xfrm>
            <a:off x="5245388" y="5859156"/>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Arrow: Chevron 50">
            <a:extLst>
              <a:ext uri="{FF2B5EF4-FFF2-40B4-BE49-F238E27FC236}">
                <a16:creationId xmlns:a16="http://schemas.microsoft.com/office/drawing/2014/main" id="{9870D10D-ED55-312D-F6A9-BAE1569E094F}"/>
              </a:ext>
            </a:extLst>
          </p:cNvPr>
          <p:cNvSpPr/>
          <p:nvPr/>
        </p:nvSpPr>
        <p:spPr>
          <a:xfrm>
            <a:off x="5190640" y="5857389"/>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9027D825-2751-582D-82F9-595F01070BC7}"/>
              </a:ext>
            </a:extLst>
          </p:cNvPr>
          <p:cNvSpPr/>
          <p:nvPr/>
        </p:nvSpPr>
        <p:spPr>
          <a:xfrm>
            <a:off x="5133057" y="5857389"/>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Arrow: Chevron 52">
            <a:extLst>
              <a:ext uri="{FF2B5EF4-FFF2-40B4-BE49-F238E27FC236}">
                <a16:creationId xmlns:a16="http://schemas.microsoft.com/office/drawing/2014/main" id="{B8A4244F-4E98-BFB2-48FF-FAA431E624CD}"/>
              </a:ext>
            </a:extLst>
          </p:cNvPr>
          <p:cNvSpPr/>
          <p:nvPr/>
        </p:nvSpPr>
        <p:spPr>
          <a:xfrm>
            <a:off x="5084390" y="5860923"/>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TextBox 53">
            <a:extLst>
              <a:ext uri="{FF2B5EF4-FFF2-40B4-BE49-F238E27FC236}">
                <a16:creationId xmlns:a16="http://schemas.microsoft.com/office/drawing/2014/main" id="{CC25A4DE-043B-B19D-5E5F-3B9CB3C714B4}"/>
              </a:ext>
            </a:extLst>
          </p:cNvPr>
          <p:cNvSpPr txBox="1"/>
          <p:nvPr/>
        </p:nvSpPr>
        <p:spPr>
          <a:xfrm>
            <a:off x="1398433" y="5789354"/>
            <a:ext cx="6041713" cy="615553"/>
          </a:xfrm>
          <a:prstGeom prst="rect">
            <a:avLst/>
          </a:prstGeom>
          <a:noFill/>
        </p:spPr>
        <p:txBody>
          <a:bodyPr wrap="square" rtlCol="0">
            <a:spAutoFit/>
          </a:bodyPr>
          <a:lstStyle/>
          <a:p>
            <a:r>
              <a:rPr lang="en-US" sz="3400" b="1" dirty="0">
                <a:solidFill>
                  <a:schemeClr val="bg1"/>
                </a:solidFill>
              </a:rPr>
              <a:t>BÀI TẬP</a:t>
            </a:r>
            <a:endParaRPr lang="en-AU" sz="3400" b="1" dirty="0">
              <a:solidFill>
                <a:schemeClr val="bg1"/>
              </a:solidFill>
            </a:endParaRPr>
          </a:p>
        </p:txBody>
      </p:sp>
    </p:spTree>
    <p:extLst>
      <p:ext uri="{BB962C8B-B14F-4D97-AF65-F5344CB8AC3E}">
        <p14:creationId xmlns:p14="http://schemas.microsoft.com/office/powerpoint/2010/main" val="23422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linds(horizontal)">
                                      <p:cBhvr>
                                        <p:cTn id="39" dur="500"/>
                                        <p:tgtEl>
                                          <p:spTgt spid="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linds(horizontal)">
                                      <p:cBhvr>
                                        <p:cTn id="45" dur="500"/>
                                        <p:tgtEl>
                                          <p:spTgt spid="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linds(horizontal)">
                                      <p:cBhvr>
                                        <p:cTn id="48" dur="500"/>
                                        <p:tgtEl>
                                          <p:spTgt spid="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500"/>
                                        <p:tgtEl>
                                          <p:spTgt spid="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linds(horizontal)">
                                      <p:cBhvr>
                                        <p:cTn id="54" dur="500"/>
                                        <p:tgtEl>
                                          <p:spTgt spid="9"/>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linds(horizontal)">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linds(horizontal)">
                                      <p:cBhvr>
                                        <p:cTn id="65" dur="500"/>
                                        <p:tgtEl>
                                          <p:spTgt spid="1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linds(horizontal)">
                                      <p:cBhvr>
                                        <p:cTn id="71" dur="500"/>
                                        <p:tgtEl>
                                          <p:spTgt spid="1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linds(horizontal)">
                                      <p:cBhvr>
                                        <p:cTn id="74" dur="500"/>
                                        <p:tgtEl>
                                          <p:spTgt spid="1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blinds(horizontal)">
                                      <p:cBhvr>
                                        <p:cTn id="80" dur="500"/>
                                        <p:tgtEl>
                                          <p:spTgt spid="17"/>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blinds(horizontal)">
                                      <p:cBhvr>
                                        <p:cTn id="83" dur="500"/>
                                        <p:tgtEl>
                                          <p:spTgt spid="18"/>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blinds(horizontal)">
                                      <p:cBhvr>
                                        <p:cTn id="86" dur="500"/>
                                        <p:tgtEl>
                                          <p:spTgt spid="19"/>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blinds(horizontal)">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blinds(horizontal)">
                                      <p:cBhvr>
                                        <p:cTn id="94" dur="500"/>
                                        <p:tgtEl>
                                          <p:spTgt spid="40"/>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blinds(horizontal)">
                                      <p:cBhvr>
                                        <p:cTn id="97" dur="500"/>
                                        <p:tgtEl>
                                          <p:spTgt spid="47"/>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blinds(horizontal)">
                                      <p:cBhvr>
                                        <p:cTn id="100" dur="500"/>
                                        <p:tgtEl>
                                          <p:spTgt spid="49"/>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blinds(horizontal)">
                                      <p:cBhvr>
                                        <p:cTn id="103" dur="500"/>
                                        <p:tgtEl>
                                          <p:spTgt spid="50"/>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blinds(horizontal)">
                                      <p:cBhvr>
                                        <p:cTn id="106" dur="500"/>
                                        <p:tgtEl>
                                          <p:spTgt spid="51"/>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blinds(horizontal)">
                                      <p:cBhvr>
                                        <p:cTn id="109" dur="500"/>
                                        <p:tgtEl>
                                          <p:spTgt spid="52"/>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blinds(horizontal)">
                                      <p:cBhvr>
                                        <p:cTn id="112" dur="500"/>
                                        <p:tgtEl>
                                          <p:spTgt spid="53"/>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blinds(horizontal)">
                                      <p:cBhvr>
                                        <p:cTn id="1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24" grpId="0" animBg="1"/>
      <p:bldP spid="25" grpId="0" animBg="1"/>
      <p:bldP spid="27" grpId="0" animBg="1"/>
      <p:bldP spid="28" grpId="0" animBg="1"/>
      <p:bldP spid="29" grpId="0"/>
      <p:bldP spid="3" grpId="0" animBg="1"/>
      <p:bldP spid="4" grpId="0" animBg="1"/>
      <p:bldP spid="5" grpId="0"/>
      <p:bldP spid="6" grpId="0" animBg="1"/>
      <p:bldP spid="7" grpId="0" animBg="1"/>
      <p:bldP spid="8" grpId="0" animBg="1"/>
      <p:bldP spid="9" grpId="0" animBg="1"/>
      <p:bldP spid="10" grpId="0" animBg="1"/>
      <p:bldP spid="11" grpId="0"/>
      <p:bldP spid="12" grpId="0" animBg="1"/>
      <p:bldP spid="13" grpId="0" animBg="1"/>
      <p:bldP spid="14" grpId="0"/>
      <p:bldP spid="15" grpId="0" animBg="1"/>
      <p:bldP spid="16" grpId="0" animBg="1"/>
      <p:bldP spid="17" grpId="0" animBg="1"/>
      <p:bldP spid="18" grpId="0" animBg="1"/>
      <p:bldP spid="19" grpId="0" animBg="1"/>
      <p:bldP spid="26" grpId="0"/>
      <p:bldP spid="40" grpId="0" animBg="1"/>
      <p:bldP spid="47" grpId="0" animBg="1"/>
      <p:bldP spid="49" grpId="0" animBg="1"/>
      <p:bldP spid="50" grpId="0" animBg="1"/>
      <p:bldP spid="51" grpId="0" animBg="1"/>
      <p:bldP spid="52" grpId="0" animBg="1"/>
      <p:bldP spid="53" grpId="0" animBg="1"/>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Rounded Corners 22">
            <a:extLst>
              <a:ext uri="{FF2B5EF4-FFF2-40B4-BE49-F238E27FC236}">
                <a16:creationId xmlns:a16="http://schemas.microsoft.com/office/drawing/2014/main" id="{51560B02-4AE0-23B6-C47A-045D291C08B3}"/>
              </a:ext>
            </a:extLst>
          </p:cNvPr>
          <p:cNvSpPr/>
          <p:nvPr/>
        </p:nvSpPr>
        <p:spPr>
          <a:xfrm>
            <a:off x="179281" y="1423471"/>
            <a:ext cx="11833438" cy="192740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D0D681B-3BE0-7F12-D0C4-435F79943799}"/>
              </a:ext>
            </a:extLst>
          </p:cNvPr>
          <p:cNvSpPr txBox="1"/>
          <p:nvPr/>
        </p:nvSpPr>
        <p:spPr>
          <a:xfrm>
            <a:off x="100797" y="3290135"/>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D72EE1B-6675-F3A3-DB89-D47B2EE2D298}"/>
                  </a:ext>
                </a:extLst>
              </p:cNvPr>
              <p:cNvSpPr txBox="1"/>
              <p:nvPr/>
            </p:nvSpPr>
            <p:spPr>
              <a:xfrm>
                <a:off x="218787" y="1403552"/>
                <a:ext cx="11577531" cy="1947328"/>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Ví dụ 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 sử chi phí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(nghìn đồng) để sản xuất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của một loại hàng hoá nào đó được cho bởi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0,125</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r>
                  <a:rPr lang="vi-VN" sz="2400" kern="100" dirty="0">
                    <a:solidFill>
                      <a:schemeClr val="bg1"/>
                    </a:solidFill>
                    <a:effectLst/>
                    <a:latin typeface="+mj-lt"/>
                    <a:ea typeface="Arial" panose="020B0604020202020204" pitchFamily="34" charset="0"/>
                    <a:cs typeface="Times New Roman" panose="02020603050405020304" pitchFamily="18" charset="0"/>
                  </a:rPr>
                  <a:t>a) Tìm hàm chi phí biên.</a:t>
                </a:r>
              </a:p>
              <a:p>
                <a:r>
                  <a:rPr lang="vi-VN" sz="2400" kern="100" dirty="0">
                    <a:solidFill>
                      <a:schemeClr val="bg1"/>
                    </a:solidFill>
                    <a:effectLst/>
                    <a:latin typeface="+mj-lt"/>
                    <a:ea typeface="Arial" panose="020B0604020202020204" pitchFamily="34" charset="0"/>
                    <a:cs typeface="Times New Roman" panose="02020603050405020304" pitchFamily="18" charset="0"/>
                  </a:rPr>
                  <a:t>b) Tìm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giải thích ý nghĩa.</a:t>
                </a:r>
              </a:p>
              <a:p>
                <a:r>
                  <a:rPr lang="vi-VN" sz="2400" kern="100" dirty="0">
                    <a:solidFill>
                      <a:schemeClr val="bg1"/>
                    </a:solidFill>
                    <a:effectLst/>
                    <a:latin typeface="+mj-lt"/>
                    <a:ea typeface="Arial" panose="020B0604020202020204" pitchFamily="34" charset="0"/>
                    <a:cs typeface="Times New Roman" panose="02020603050405020304" pitchFamily="18" charset="0"/>
                  </a:rPr>
                  <a:t>c) So sánh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chi phí sản xuất đơn vị hàng hoá thứ 201.</a:t>
                </a:r>
              </a:p>
            </p:txBody>
          </p:sp>
        </mc:Choice>
        <mc:Fallback xmlns="">
          <p:sp>
            <p:nvSpPr>
              <p:cNvPr id="25" name="TextBox 24">
                <a:extLst>
                  <a:ext uri="{FF2B5EF4-FFF2-40B4-BE49-F238E27FC236}">
                    <a16:creationId xmlns:a16="http://schemas.microsoft.com/office/drawing/2014/main" id="{8D72EE1B-6675-F3A3-DB89-D47B2EE2D298}"/>
                  </a:ext>
                </a:extLst>
              </p:cNvPr>
              <p:cNvSpPr txBox="1">
                <a:spLocks noRot="1" noChangeAspect="1" noMove="1" noResize="1" noEditPoints="1" noAdjustHandles="1" noChangeArrowheads="1" noChangeShapeType="1" noTextEdit="1"/>
              </p:cNvSpPr>
              <p:nvPr/>
            </p:nvSpPr>
            <p:spPr>
              <a:xfrm>
                <a:off x="218787" y="1403552"/>
                <a:ext cx="11577531" cy="1947328"/>
              </a:xfrm>
              <a:prstGeom prst="rect">
                <a:avLst/>
              </a:prstGeom>
              <a:blipFill>
                <a:blip r:embed="rId3"/>
                <a:stretch>
                  <a:fillRect l="-843" t="-2500" r="-1316" b="-625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8276F84-514D-A700-74A7-3BBAD278F4F7}"/>
                  </a:ext>
                </a:extLst>
              </p:cNvPr>
              <p:cNvSpPr txBox="1"/>
              <p:nvPr/>
            </p:nvSpPr>
            <p:spPr>
              <a:xfrm>
                <a:off x="100797" y="3652723"/>
                <a:ext cx="6834198" cy="470000"/>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a) Hàm chi phí biên là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0,375</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oMath>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98276F84-514D-A700-74A7-3BBAD278F4F7}"/>
                  </a:ext>
                </a:extLst>
              </p:cNvPr>
              <p:cNvSpPr txBox="1">
                <a:spLocks noRot="1" noChangeAspect="1" noMove="1" noResize="1" noEditPoints="1" noAdjustHandles="1" noChangeArrowheads="1" noChangeShapeType="1" noTextEdit="1"/>
              </p:cNvSpPr>
              <p:nvPr/>
            </p:nvSpPr>
            <p:spPr>
              <a:xfrm>
                <a:off x="100797" y="3652723"/>
                <a:ext cx="6834198" cy="470000"/>
              </a:xfrm>
              <a:prstGeom prst="rect">
                <a:avLst/>
              </a:prstGeom>
              <a:blipFill>
                <a:blip r:embed="rId4"/>
                <a:stretch>
                  <a:fillRect l="-1427" t="-7792" b="-2987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EE06543-EFBE-4A48-CDC7-60CF1C88A8E5}"/>
                  </a:ext>
                </a:extLst>
              </p:cNvPr>
              <p:cNvSpPr txBox="1"/>
              <p:nvPr/>
            </p:nvSpPr>
            <p:spPr>
              <a:xfrm>
                <a:off x="100797" y="4250311"/>
                <a:ext cx="6605885" cy="470000"/>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b) Ta có: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0,375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oMath>
                </a14:m>
                <a:endParaRPr lang="vi-VN" sz="2400" dirty="0">
                  <a:solidFill>
                    <a:schemeClr val="bg1"/>
                  </a:solidFill>
                  <a:latin typeface="+mj-lt"/>
                </a:endParaRPr>
              </a:p>
            </p:txBody>
          </p:sp>
        </mc:Choice>
        <mc:Fallback xmlns="">
          <p:sp>
            <p:nvSpPr>
              <p:cNvPr id="32" name="TextBox 31">
                <a:extLst>
                  <a:ext uri="{FF2B5EF4-FFF2-40B4-BE49-F238E27FC236}">
                    <a16:creationId xmlns:a16="http://schemas.microsoft.com/office/drawing/2014/main" id="{BEE06543-EFBE-4A48-CDC7-60CF1C88A8E5}"/>
                  </a:ext>
                </a:extLst>
              </p:cNvPr>
              <p:cNvSpPr txBox="1">
                <a:spLocks noRot="1" noChangeAspect="1" noMove="1" noResize="1" noEditPoints="1" noAdjustHandles="1" noChangeArrowheads="1" noChangeShapeType="1" noTextEdit="1"/>
              </p:cNvSpPr>
              <p:nvPr/>
            </p:nvSpPr>
            <p:spPr>
              <a:xfrm>
                <a:off x="100797" y="4250311"/>
                <a:ext cx="6605885" cy="470000"/>
              </a:xfrm>
              <a:prstGeom prst="rect">
                <a:avLst/>
              </a:prstGeom>
              <a:blipFill>
                <a:blip r:embed="rId5"/>
                <a:stretch>
                  <a:fillRect l="-1477" t="-7792" b="-2987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A367B30B-3960-A75D-7E11-71D5419CC745}"/>
                  </a:ext>
                </a:extLst>
              </p:cNvPr>
              <p:cNvSpPr txBox="1"/>
              <p:nvPr/>
            </p:nvSpPr>
            <p:spPr>
              <a:xfrm>
                <a:off x="179281" y="4910698"/>
                <a:ext cx="11136626" cy="830997"/>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Chi phí biên tại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oMath>
                </a14:m>
                <a:r>
                  <a:rPr lang="vi-VN" sz="2400" dirty="0">
                    <a:solidFill>
                      <a:schemeClr val="bg1"/>
                    </a:solidFill>
                    <a:effectLst/>
                    <a:latin typeface="+mj-lt"/>
                    <a:ea typeface="Arial" panose="020B0604020202020204" pitchFamily="34" charset="0"/>
                    <a:cs typeface="Times New Roman" panose="02020603050405020304" pitchFamily="18" charset="0"/>
                  </a:rPr>
                  <a:t> là 14300 nghìn đồng, nghĩa là chi phí để sản xuất thêm một đơn vị hàng hoá tiếp theo (đơn vị hàng hoá thứ 201) là khoảng 14300 nghìn đồng</a:t>
                </a:r>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A367B30B-3960-A75D-7E11-71D5419CC745}"/>
                  </a:ext>
                </a:extLst>
              </p:cNvPr>
              <p:cNvSpPr txBox="1">
                <a:spLocks noRot="1" noChangeAspect="1" noMove="1" noResize="1" noEditPoints="1" noAdjustHandles="1" noChangeArrowheads="1" noChangeShapeType="1" noTextEdit="1"/>
              </p:cNvSpPr>
              <p:nvPr/>
            </p:nvSpPr>
            <p:spPr>
              <a:xfrm>
                <a:off x="179281" y="4910698"/>
                <a:ext cx="11136626" cy="830997"/>
              </a:xfrm>
              <a:prstGeom prst="rect">
                <a:avLst/>
              </a:prstGeom>
              <a:blipFill>
                <a:blip r:embed="rId6"/>
                <a:stretch>
                  <a:fillRect l="-821" t="-5882" r="-876" b="-161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70AFA35-F5CC-6A14-DC9C-F759010B00FD}"/>
                  </a:ext>
                </a:extLst>
              </p:cNvPr>
              <p:cNvSpPr txBox="1"/>
              <p:nvPr/>
            </p:nvSpPr>
            <p:spPr>
              <a:xfrm>
                <a:off x="6342435" y="4250311"/>
                <a:ext cx="166382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14300</m:t>
                      </m:r>
                    </m:oMath>
                  </m:oMathPara>
                </a14:m>
                <a:endParaRPr lang="vi-VN" sz="2400" dirty="0"/>
              </a:p>
            </p:txBody>
          </p:sp>
        </mc:Choice>
        <mc:Fallback xmlns="">
          <p:sp>
            <p:nvSpPr>
              <p:cNvPr id="56" name="TextBox 55">
                <a:extLst>
                  <a:ext uri="{FF2B5EF4-FFF2-40B4-BE49-F238E27FC236}">
                    <a16:creationId xmlns:a16="http://schemas.microsoft.com/office/drawing/2014/main" id="{270AFA35-F5CC-6A14-DC9C-F759010B00FD}"/>
                  </a:ext>
                </a:extLst>
              </p:cNvPr>
              <p:cNvSpPr txBox="1">
                <a:spLocks noRot="1" noChangeAspect="1" noMove="1" noResize="1" noEditPoints="1" noAdjustHandles="1" noChangeArrowheads="1" noChangeShapeType="1" noTextEdit="1"/>
              </p:cNvSpPr>
              <p:nvPr/>
            </p:nvSpPr>
            <p:spPr>
              <a:xfrm>
                <a:off x="6342435" y="4250311"/>
                <a:ext cx="1663823" cy="461665"/>
              </a:xfrm>
              <a:prstGeom prst="rect">
                <a:avLst/>
              </a:prstGeom>
              <a:blipFill>
                <a:blip r:embed="rId7"/>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6774296" y="3713468"/>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57214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Rounded Corners 22">
            <a:extLst>
              <a:ext uri="{FF2B5EF4-FFF2-40B4-BE49-F238E27FC236}">
                <a16:creationId xmlns:a16="http://schemas.microsoft.com/office/drawing/2014/main" id="{51560B02-4AE0-23B6-C47A-045D291C08B3}"/>
              </a:ext>
            </a:extLst>
          </p:cNvPr>
          <p:cNvSpPr/>
          <p:nvPr/>
        </p:nvSpPr>
        <p:spPr>
          <a:xfrm>
            <a:off x="179281" y="1423471"/>
            <a:ext cx="11833438" cy="192740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D0D681B-3BE0-7F12-D0C4-435F79943799}"/>
              </a:ext>
            </a:extLst>
          </p:cNvPr>
          <p:cNvSpPr txBox="1"/>
          <p:nvPr/>
        </p:nvSpPr>
        <p:spPr>
          <a:xfrm>
            <a:off x="100797" y="3290135"/>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D72EE1B-6675-F3A3-DB89-D47B2EE2D298}"/>
                  </a:ext>
                </a:extLst>
              </p:cNvPr>
              <p:cNvSpPr txBox="1"/>
              <p:nvPr/>
            </p:nvSpPr>
            <p:spPr>
              <a:xfrm>
                <a:off x="218787" y="1403552"/>
                <a:ext cx="11577531" cy="1947328"/>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Ví dụ 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 sử chi phí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(nghìn đồng) để sản xuất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của một loại hàng hoá nào đó được cho bởi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0,125</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r>
                  <a:rPr lang="vi-VN" sz="2400" kern="100" dirty="0">
                    <a:solidFill>
                      <a:schemeClr val="bg1"/>
                    </a:solidFill>
                    <a:effectLst/>
                    <a:latin typeface="+mj-lt"/>
                    <a:ea typeface="Arial" panose="020B0604020202020204" pitchFamily="34" charset="0"/>
                    <a:cs typeface="Times New Roman" panose="02020603050405020304" pitchFamily="18" charset="0"/>
                  </a:rPr>
                  <a:t>a) Tìm hàm chi phí biên.</a:t>
                </a:r>
              </a:p>
              <a:p>
                <a:r>
                  <a:rPr lang="vi-VN" sz="2400" kern="100" dirty="0">
                    <a:solidFill>
                      <a:schemeClr val="bg1"/>
                    </a:solidFill>
                    <a:effectLst/>
                    <a:latin typeface="+mj-lt"/>
                    <a:ea typeface="Arial" panose="020B0604020202020204" pitchFamily="34" charset="0"/>
                    <a:cs typeface="Times New Roman" panose="02020603050405020304" pitchFamily="18" charset="0"/>
                  </a:rPr>
                  <a:t>b) Tìm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giải thích ý nghĩa.</a:t>
                </a:r>
              </a:p>
              <a:p>
                <a:r>
                  <a:rPr lang="vi-VN" sz="2400" kern="100" dirty="0">
                    <a:solidFill>
                      <a:schemeClr val="bg1"/>
                    </a:solidFill>
                    <a:effectLst/>
                    <a:latin typeface="+mj-lt"/>
                    <a:ea typeface="Arial" panose="020B0604020202020204" pitchFamily="34" charset="0"/>
                    <a:cs typeface="Times New Roman" panose="02020603050405020304" pitchFamily="18" charset="0"/>
                  </a:rPr>
                  <a:t>c) So sánh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chi phí sản xuất đơn vị hàng hoá thứ 201.</a:t>
                </a:r>
              </a:p>
            </p:txBody>
          </p:sp>
        </mc:Choice>
        <mc:Fallback xmlns="">
          <p:sp>
            <p:nvSpPr>
              <p:cNvPr id="25" name="TextBox 24">
                <a:extLst>
                  <a:ext uri="{FF2B5EF4-FFF2-40B4-BE49-F238E27FC236}">
                    <a16:creationId xmlns:a16="http://schemas.microsoft.com/office/drawing/2014/main" id="{8D72EE1B-6675-F3A3-DB89-D47B2EE2D298}"/>
                  </a:ext>
                </a:extLst>
              </p:cNvPr>
              <p:cNvSpPr txBox="1">
                <a:spLocks noRot="1" noChangeAspect="1" noMove="1" noResize="1" noEditPoints="1" noAdjustHandles="1" noChangeArrowheads="1" noChangeShapeType="1" noTextEdit="1"/>
              </p:cNvSpPr>
              <p:nvPr/>
            </p:nvSpPr>
            <p:spPr>
              <a:xfrm>
                <a:off x="218787" y="1403552"/>
                <a:ext cx="11577531" cy="1947328"/>
              </a:xfrm>
              <a:prstGeom prst="rect">
                <a:avLst/>
              </a:prstGeom>
              <a:blipFill>
                <a:blip r:embed="rId3"/>
                <a:stretch>
                  <a:fillRect l="-843" t="-2500" r="-1316" b="-6250"/>
                </a:stretch>
              </a:blipFill>
            </p:spPr>
            <p:txBody>
              <a:bodyPr/>
              <a:lstStyle/>
              <a:p>
                <a:r>
                  <a:rPr lang="vi-VN">
                    <a:noFill/>
                  </a:rPr>
                  <a:t> </a:t>
                </a:r>
              </a:p>
            </p:txBody>
          </p:sp>
        </mc:Fallback>
      </mc:AlternateContent>
      <p:sp>
        <p:nvSpPr>
          <p:cNvPr id="45" name="TextBox 44">
            <a:extLst>
              <a:ext uri="{FF2B5EF4-FFF2-40B4-BE49-F238E27FC236}">
                <a16:creationId xmlns:a16="http://schemas.microsoft.com/office/drawing/2014/main" id="{4835858E-BC77-DF51-6B6E-21C658FF0D01}"/>
              </a:ext>
            </a:extLst>
          </p:cNvPr>
          <p:cNvSpPr txBox="1"/>
          <p:nvPr/>
        </p:nvSpPr>
        <p:spPr>
          <a:xfrm>
            <a:off x="179281" y="3751030"/>
            <a:ext cx="6304837"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c) Chi phí sản xuất đơn vị hàng hoá thứ 201 là</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C891F86-FCC7-C467-1F6A-E1341472E321}"/>
                  </a:ext>
                </a:extLst>
              </p:cNvPr>
              <p:cNvSpPr txBox="1"/>
              <p:nvPr/>
            </p:nvSpPr>
            <p:spPr>
              <a:xfrm>
                <a:off x="0" y="4338385"/>
                <a:ext cx="3161489"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8" name="TextBox 47">
                <a:extLst>
                  <a:ext uri="{FF2B5EF4-FFF2-40B4-BE49-F238E27FC236}">
                    <a16:creationId xmlns:a16="http://schemas.microsoft.com/office/drawing/2014/main" id="{0C891F86-FCC7-C467-1F6A-E1341472E321}"/>
                  </a:ext>
                </a:extLst>
              </p:cNvPr>
              <p:cNvSpPr txBox="1">
                <a:spLocks noRot="1" noChangeAspect="1" noMove="1" noResize="1" noEditPoints="1" noAdjustHandles="1" noChangeArrowheads="1" noChangeShapeType="1" noTextEdit="1"/>
              </p:cNvSpPr>
              <p:nvPr/>
            </p:nvSpPr>
            <p:spPr>
              <a:xfrm>
                <a:off x="0" y="4338385"/>
                <a:ext cx="3161489" cy="590098"/>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607774-9994-1395-8DEF-5C140EE2D33A}"/>
                  </a:ext>
                </a:extLst>
              </p:cNvPr>
              <p:cNvSpPr txBox="1"/>
              <p:nvPr/>
            </p:nvSpPr>
            <p:spPr>
              <a:xfrm>
                <a:off x="399216" y="4975009"/>
                <a:ext cx="828041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Giá trị này xấp xỉ với chi phí biên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đã tính ở câu b.</a:t>
                </a:r>
              </a:p>
            </p:txBody>
          </p:sp>
        </mc:Choice>
        <mc:Fallback xmlns="">
          <p:sp>
            <p:nvSpPr>
              <p:cNvPr id="51" name="TextBox 50">
                <a:extLst>
                  <a:ext uri="{FF2B5EF4-FFF2-40B4-BE49-F238E27FC236}">
                    <a16:creationId xmlns:a16="http://schemas.microsoft.com/office/drawing/2014/main" id="{99607774-9994-1395-8DEF-5C140EE2D33A}"/>
                  </a:ext>
                </a:extLst>
              </p:cNvPr>
              <p:cNvSpPr txBox="1">
                <a:spLocks noRot="1" noChangeAspect="1" noMove="1" noResize="1" noEditPoints="1" noAdjustHandles="1" noChangeArrowheads="1" noChangeShapeType="1" noTextEdit="1"/>
              </p:cNvSpPr>
              <p:nvPr/>
            </p:nvSpPr>
            <p:spPr>
              <a:xfrm>
                <a:off x="399216" y="4975009"/>
                <a:ext cx="8280410" cy="460895"/>
              </a:xfrm>
              <a:prstGeom prst="rect">
                <a:avLst/>
              </a:prstGeom>
              <a:blipFill>
                <a:blip r:embed="rId5"/>
                <a:stretch>
                  <a:fillRect l="-110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90EFA8-38B8-AF08-64C9-956B768A1DBE}"/>
                  </a:ext>
                </a:extLst>
              </p:cNvPr>
              <p:cNvSpPr txBox="1"/>
              <p:nvPr/>
            </p:nvSpPr>
            <p:spPr>
              <a:xfrm>
                <a:off x="6173818" y="4317809"/>
                <a:ext cx="3710380" cy="461665"/>
              </a:xfrm>
              <a:prstGeom prst="rect">
                <a:avLst/>
              </a:prstGeom>
              <a:noFill/>
            </p:spPr>
            <p:txBody>
              <a:bodyPr wrap="square">
                <a:spAutoFit/>
              </a:bodyPr>
              <a:lstStyle/>
              <a:p>
                <a14:m>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14372,625</m:t>
                    </m:r>
                  </m:oMath>
                </a14:m>
                <a:r>
                  <a:rPr lang="vi-VN" sz="2400" dirty="0">
                    <a:solidFill>
                      <a:schemeClr val="bg1"/>
                    </a:solidFill>
                    <a:effectLst/>
                    <a:latin typeface="+mj-lt"/>
                    <a:ea typeface="Arial" panose="020B0604020202020204" pitchFamily="34" charset="0"/>
                    <a:cs typeface="Times New Roman" panose="02020603050405020304" pitchFamily="18" charset="0"/>
                  </a:rPr>
                  <a:t> (nghìn đồng). </a:t>
                </a:r>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E490EFA8-38B8-AF08-64C9-956B768A1DBE}"/>
                  </a:ext>
                </a:extLst>
              </p:cNvPr>
              <p:cNvSpPr txBox="1">
                <a:spLocks noRot="1" noChangeAspect="1" noMove="1" noResize="1" noEditPoints="1" noAdjustHandles="1" noChangeArrowheads="1" noChangeShapeType="1" noTextEdit="1"/>
              </p:cNvSpPr>
              <p:nvPr/>
            </p:nvSpPr>
            <p:spPr>
              <a:xfrm>
                <a:off x="6173818" y="4317809"/>
                <a:ext cx="3710380" cy="461665"/>
              </a:xfrm>
              <a:prstGeom prst="rect">
                <a:avLst/>
              </a:prstGeom>
              <a:blipFill>
                <a:blip r:embed="rId6"/>
                <a:stretch>
                  <a:fillRect t="-10526" r="-2632"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8684F5F-CB10-AF53-5FD9-70AA6A82EF8A}"/>
                  </a:ext>
                </a:extLst>
              </p:cNvPr>
              <p:cNvSpPr txBox="1"/>
              <p:nvPr/>
            </p:nvSpPr>
            <p:spPr>
              <a:xfrm>
                <a:off x="2594457" y="4338385"/>
                <a:ext cx="3710380"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1004372,625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990000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D8684F5F-CB10-AF53-5FD9-70AA6A82EF8A}"/>
                  </a:ext>
                </a:extLst>
              </p:cNvPr>
              <p:cNvSpPr txBox="1">
                <a:spLocks noRot="1" noChangeAspect="1" noMove="1" noResize="1" noEditPoints="1" noAdjustHandles="1" noChangeArrowheads="1" noChangeShapeType="1" noTextEdit="1"/>
              </p:cNvSpPr>
              <p:nvPr/>
            </p:nvSpPr>
            <p:spPr>
              <a:xfrm>
                <a:off x="2594457" y="4338385"/>
                <a:ext cx="3710380" cy="590098"/>
              </a:xfrm>
              <a:prstGeom prst="rect">
                <a:avLst/>
              </a:prstGeom>
              <a:blipFill>
                <a:blip r:embed="rId7"/>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6281142" y="3581860"/>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0334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51" grpId="0"/>
      <p:bldP spid="22"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Rounded Corners 22">
            <a:extLst>
              <a:ext uri="{FF2B5EF4-FFF2-40B4-BE49-F238E27FC236}">
                <a16:creationId xmlns:a16="http://schemas.microsoft.com/office/drawing/2014/main" id="{51560B02-4AE0-23B6-C47A-045D291C08B3}"/>
              </a:ext>
            </a:extLst>
          </p:cNvPr>
          <p:cNvSpPr/>
          <p:nvPr/>
        </p:nvSpPr>
        <p:spPr>
          <a:xfrm>
            <a:off x="179281" y="1423471"/>
            <a:ext cx="11833438" cy="210313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D0D681B-3BE0-7F12-D0C4-435F79943799}"/>
              </a:ext>
            </a:extLst>
          </p:cNvPr>
          <p:cNvSpPr txBox="1"/>
          <p:nvPr/>
        </p:nvSpPr>
        <p:spPr>
          <a:xfrm>
            <a:off x="100797" y="3474967"/>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AAD3890-88D2-BAD4-DD49-3AF33B633026}"/>
                  </a:ext>
                </a:extLst>
              </p:cNvPr>
              <p:cNvSpPr txBox="1"/>
              <p:nvPr/>
            </p:nvSpPr>
            <p:spPr>
              <a:xfrm>
                <a:off x="312189" y="1423817"/>
                <a:ext cx="11253465" cy="2103140"/>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Ví dụ 4.</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Để loại bỏ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chất gây ô nhiễm không khí từ khí thải của một nhà máy, người ta ước tính chi phí cần bỏ ra là </a:t>
                </a:r>
                <a14:m>
                  <m:oMath xmlns:m="http://schemas.openxmlformats.org/officeDocument/2006/math">
                    <m:r>
                      <a:rPr lang="vi-VN" sz="2400" i="1">
                        <a:solidFill>
                          <a:schemeClr val="bg1"/>
                        </a:solidFill>
                        <a:latin typeface="Cambria Math" panose="02040503050406030204" pitchFamily="18" charset="0"/>
                      </a:rPr>
                      <m:t>𝐶</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a:solidFill>
                              <a:schemeClr val="bg1"/>
                            </a:solidFill>
                            <a:latin typeface="Cambria Math" panose="02040503050406030204" pitchFamily="18" charset="0"/>
                          </a:rPr>
                          <m:t>300</m:t>
                        </m:r>
                        <m:r>
                          <a:rPr lang="vi-VN" sz="2400" i="1">
                            <a:solidFill>
                              <a:schemeClr val="bg1"/>
                            </a:solidFill>
                            <a:latin typeface="Cambria Math" panose="02040503050406030204" pitchFamily="18" charset="0"/>
                          </a:rPr>
                          <m:t>𝑥</m:t>
                        </m:r>
                      </m:num>
                      <m:den>
                        <m:r>
                          <a:rPr lang="vi-VN" sz="2400">
                            <a:solidFill>
                              <a:schemeClr val="bg1"/>
                            </a:solidFill>
                            <a:latin typeface="Cambria Math" panose="02040503050406030204" pitchFamily="18" charset="0"/>
                          </a:rPr>
                          <m:t>100</m:t>
                        </m:r>
                        <m:r>
                          <a:rPr lang="vi-VN" sz="2400" i="1">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den>
                    </m:f>
                  </m:oMath>
                </a14:m>
                <a:r>
                  <a:rPr lang="vi-VN" sz="2400" dirty="0">
                    <a:solidFill>
                      <a:schemeClr val="bg1"/>
                    </a:solidFill>
                    <a:latin typeface="+mj-lt"/>
                  </a:rPr>
                  <a:t> (triệu đồng),  </a:t>
                </a:r>
                <a14:m>
                  <m:oMath xmlns:m="http://schemas.openxmlformats.org/officeDocument/2006/math">
                    <m:r>
                      <a:rPr lang="vi-VN" sz="2400">
                        <a:solidFill>
                          <a:schemeClr val="bg1"/>
                        </a:solidFill>
                        <a:latin typeface="Cambria Math" panose="02040503050406030204" pitchFamily="18" charset="0"/>
                      </a:rPr>
                      <m:t>0</m:t>
                    </m:r>
                    <m:r>
                      <a:rPr lang="vi-VN" sz="2400" i="1">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1">
                        <a:solidFill>
                          <a:schemeClr val="bg1"/>
                        </a:solidFill>
                        <a:latin typeface="Cambria Math" panose="02040503050406030204" pitchFamily="18" charset="0"/>
                      </a:rPr>
                      <m:t>&lt;</m:t>
                    </m:r>
                    <m:r>
                      <a:rPr lang="vi-VN" sz="2400">
                        <a:solidFill>
                          <a:schemeClr val="bg1"/>
                        </a:solidFill>
                        <a:latin typeface="Cambria Math" panose="02040503050406030204" pitchFamily="18" charset="0"/>
                      </a:rPr>
                      <m:t>100</m:t>
                    </m:r>
                  </m:oMath>
                </a14:m>
                <a:r>
                  <a:rPr lang="vi-VN" sz="2400" dirty="0">
                    <a:solidFill>
                      <a:schemeClr val="bg1"/>
                    </a:solidFill>
                    <a:latin typeface="+mj-lt"/>
                  </a:rPr>
                  <a:t>.</a:t>
                </a:r>
              </a:p>
              <a:p>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Từ đó, hãy cho biết:</a:t>
                </a:r>
              </a:p>
              <a:p>
                <a:r>
                  <a:rPr lang="vi-VN" sz="2400" kern="100" dirty="0">
                    <a:solidFill>
                      <a:schemeClr val="bg1"/>
                    </a:solidFill>
                    <a:effectLst/>
                    <a:latin typeface="+mj-lt"/>
                    <a:ea typeface="Arial" panose="020B0604020202020204" pitchFamily="34" charset="0"/>
                    <a:cs typeface="Times New Roman" panose="02020603050405020304" pitchFamily="18" charset="0"/>
                  </a:rPr>
                  <a:t>a) Chi phí cần bỏ ra sẽ thay đổi như thế nào khi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tăng?</a:t>
                </a:r>
              </a:p>
              <a:p>
                <a:r>
                  <a:rPr lang="vi-VN" sz="2400" kern="100" dirty="0">
                    <a:solidFill>
                      <a:schemeClr val="bg1"/>
                    </a:solidFill>
                    <a:effectLst/>
                    <a:latin typeface="+mj-lt"/>
                    <a:ea typeface="Arial" panose="020B0604020202020204" pitchFamily="34" charset="0"/>
                    <a:cs typeface="Times New Roman" panose="02020603050405020304" pitchFamily="18" charset="0"/>
                  </a:rPr>
                  <a:t>b) Có thể loại bỏ được 100 \% chất gây ô nhiễm không khí không? Vì sao?</a:t>
                </a:r>
              </a:p>
            </p:txBody>
          </p:sp>
        </mc:Choice>
        <mc:Fallback xmlns="">
          <p:sp>
            <p:nvSpPr>
              <p:cNvPr id="32" name="TextBox 31">
                <a:extLst>
                  <a:ext uri="{FF2B5EF4-FFF2-40B4-BE49-F238E27FC236}">
                    <a16:creationId xmlns:a16="http://schemas.microsoft.com/office/drawing/2014/main" id="{6AAD3890-88D2-BAD4-DD49-3AF33B633026}"/>
                  </a:ext>
                </a:extLst>
              </p:cNvPr>
              <p:cNvSpPr txBox="1">
                <a:spLocks noRot="1" noChangeAspect="1" noMove="1" noResize="1" noEditPoints="1" noAdjustHandles="1" noChangeArrowheads="1" noChangeShapeType="1" noTextEdit="1"/>
              </p:cNvSpPr>
              <p:nvPr/>
            </p:nvSpPr>
            <p:spPr>
              <a:xfrm>
                <a:off x="312189" y="1423817"/>
                <a:ext cx="11253465" cy="2103140"/>
              </a:xfrm>
              <a:prstGeom prst="rect">
                <a:avLst/>
              </a:prstGeom>
              <a:blipFill>
                <a:blip r:embed="rId3"/>
                <a:stretch>
                  <a:fillRect l="-813" t="-2319" b="-579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9CAD53F-39B7-FFBC-D2C1-4FE77A9DDAAD}"/>
                  </a:ext>
                </a:extLst>
              </p:cNvPr>
              <p:cNvSpPr txBox="1"/>
              <p:nvPr/>
            </p:nvSpPr>
            <p:spPr>
              <a:xfrm>
                <a:off x="114767" y="3935562"/>
                <a:ext cx="658758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Xét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7" name="TextBox 36">
                <a:extLst>
                  <a:ext uri="{FF2B5EF4-FFF2-40B4-BE49-F238E27FC236}">
                    <a16:creationId xmlns:a16="http://schemas.microsoft.com/office/drawing/2014/main" id="{09CAD53F-39B7-FFBC-D2C1-4FE77A9DDAAD}"/>
                  </a:ext>
                </a:extLst>
              </p:cNvPr>
              <p:cNvSpPr txBox="1">
                <a:spLocks noRot="1" noChangeAspect="1" noMove="1" noResize="1" noEditPoints="1" noAdjustHandles="1" noChangeArrowheads="1" noChangeShapeType="1" noTextEdit="1"/>
              </p:cNvSpPr>
              <p:nvPr/>
            </p:nvSpPr>
            <p:spPr>
              <a:xfrm>
                <a:off x="114767" y="3935562"/>
                <a:ext cx="6587589" cy="460895"/>
              </a:xfrm>
              <a:prstGeom prst="rect">
                <a:avLst/>
              </a:prstGeom>
              <a:blipFill>
                <a:blip r:embed="rId4"/>
                <a:stretch>
                  <a:fillRect l="-1481"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5F38AD8-DBAA-2D07-9A8E-1B8A88496732}"/>
                  </a:ext>
                </a:extLst>
              </p:cNvPr>
              <p:cNvSpPr txBox="1"/>
              <p:nvPr/>
            </p:nvSpPr>
            <p:spPr>
              <a:xfrm>
                <a:off x="1045910" y="4540478"/>
                <a:ext cx="3145984" cy="100745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30000</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15F38AD8-DBAA-2D07-9A8E-1B8A88496732}"/>
                  </a:ext>
                </a:extLst>
              </p:cNvPr>
              <p:cNvSpPr txBox="1">
                <a:spLocks noRot="1" noChangeAspect="1" noMove="1" noResize="1" noEditPoints="1" noAdjustHandles="1" noChangeArrowheads="1" noChangeShapeType="1" noTextEdit="1"/>
              </p:cNvSpPr>
              <p:nvPr/>
            </p:nvSpPr>
            <p:spPr>
              <a:xfrm>
                <a:off x="1045910" y="4540478"/>
                <a:ext cx="3145984" cy="100745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1CCF7F7-0DB7-8665-35D9-E373B4732150}"/>
                  </a:ext>
                </a:extLst>
              </p:cNvPr>
              <p:cNvSpPr txBox="1"/>
              <p:nvPr/>
            </p:nvSpPr>
            <p:spPr>
              <a:xfrm>
                <a:off x="177513" y="5446264"/>
                <a:ext cx="835440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hàm số luôn đồng biến trên nửa khoảng </a:t>
                </a:r>
                <a14:m>
                  <m:oMath xmlns:m="http://schemas.openxmlformats.org/officeDocument/2006/math">
                    <m:d>
                      <m:dPr>
                        <m:beg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 100</m:t>
                        </m:r>
                      </m:e>
                    </m:d>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81CCF7F7-0DB7-8665-35D9-E373B4732150}"/>
                  </a:ext>
                </a:extLst>
              </p:cNvPr>
              <p:cNvSpPr txBox="1">
                <a:spLocks noRot="1" noChangeAspect="1" noMove="1" noResize="1" noEditPoints="1" noAdjustHandles="1" noChangeArrowheads="1" noChangeShapeType="1" noTextEdit="1"/>
              </p:cNvSpPr>
              <p:nvPr/>
            </p:nvSpPr>
            <p:spPr>
              <a:xfrm>
                <a:off x="177513" y="5446264"/>
                <a:ext cx="8354401" cy="460895"/>
              </a:xfrm>
              <a:prstGeom prst="rect">
                <a:avLst/>
              </a:prstGeom>
              <a:blipFill>
                <a:blip r:embed="rId6"/>
                <a:stretch>
                  <a:fillRect l="-109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9C8C674-DBEA-FC41-9BA1-2B48EA1C33D0}"/>
                  </a:ext>
                </a:extLst>
              </p:cNvPr>
              <p:cNvSpPr txBox="1"/>
              <p:nvPr/>
            </p:nvSpPr>
            <p:spPr>
              <a:xfrm>
                <a:off x="100797" y="6070689"/>
                <a:ext cx="2161665" cy="606513"/>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7" name="TextBox 46">
                <a:extLst>
                  <a:ext uri="{FF2B5EF4-FFF2-40B4-BE49-F238E27FC236}">
                    <a16:creationId xmlns:a16="http://schemas.microsoft.com/office/drawing/2014/main" id="{D9C8C674-DBEA-FC41-9BA1-2B48EA1C33D0}"/>
                  </a:ext>
                </a:extLst>
              </p:cNvPr>
              <p:cNvSpPr txBox="1">
                <a:spLocks noRot="1" noChangeAspect="1" noMove="1" noResize="1" noEditPoints="1" noAdjustHandles="1" noChangeArrowheads="1" noChangeShapeType="1" noTextEdit="1"/>
              </p:cNvSpPr>
              <p:nvPr/>
            </p:nvSpPr>
            <p:spPr>
              <a:xfrm>
                <a:off x="100797" y="6070689"/>
                <a:ext cx="2161665" cy="606513"/>
              </a:xfrm>
              <a:prstGeom prst="rect">
                <a:avLst/>
              </a:prstGeom>
              <a:blipFill>
                <a:blip r:embed="rId7"/>
                <a:stretch>
                  <a:fillRect b="-404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13ECCC7-F0A9-42FE-133F-134B4B7B5074}"/>
                  </a:ext>
                </a:extLst>
              </p:cNvPr>
              <p:cNvSpPr txBox="1"/>
              <p:nvPr/>
            </p:nvSpPr>
            <p:spPr>
              <a:xfrm>
                <a:off x="3640671" y="4763471"/>
                <a:ext cx="3882982"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9" name="TextBox 48">
                <a:extLst>
                  <a:ext uri="{FF2B5EF4-FFF2-40B4-BE49-F238E27FC236}">
                    <a16:creationId xmlns:a16="http://schemas.microsoft.com/office/drawing/2014/main" id="{213ECCC7-F0A9-42FE-133F-134B4B7B5074}"/>
                  </a:ext>
                </a:extLst>
              </p:cNvPr>
              <p:cNvSpPr txBox="1">
                <a:spLocks noRot="1" noChangeAspect="1" noMove="1" noResize="1" noEditPoints="1" noAdjustHandles="1" noChangeArrowheads="1" noChangeShapeType="1" noTextEdit="1"/>
              </p:cNvSpPr>
              <p:nvPr/>
            </p:nvSpPr>
            <p:spPr>
              <a:xfrm>
                <a:off x="3640671" y="4763471"/>
                <a:ext cx="3882982" cy="460895"/>
              </a:xfrm>
              <a:prstGeom prst="rect">
                <a:avLst/>
              </a:prstGeom>
              <a:blipFill>
                <a:blip r:embed="rId8"/>
                <a:stretch>
                  <a:fillRect l="-15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2C082C35-0B58-7E0A-A390-CCDBAEC1EDC2}"/>
                  </a:ext>
                </a:extLst>
              </p:cNvPr>
              <p:cNvSpPr txBox="1"/>
              <p:nvPr/>
            </p:nvSpPr>
            <p:spPr>
              <a:xfrm>
                <a:off x="2885183" y="3778095"/>
                <a:ext cx="1897755"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vi-VN" sz="2400" dirty="0"/>
              </a:p>
            </p:txBody>
          </p:sp>
        </mc:Choice>
        <mc:Fallback xmlns="">
          <p:sp>
            <p:nvSpPr>
              <p:cNvPr id="52" name="TextBox 51">
                <a:extLst>
                  <a:ext uri="{FF2B5EF4-FFF2-40B4-BE49-F238E27FC236}">
                    <a16:creationId xmlns:a16="http://schemas.microsoft.com/office/drawing/2014/main" id="{2C082C35-0B58-7E0A-A390-CCDBAEC1EDC2}"/>
                  </a:ext>
                </a:extLst>
              </p:cNvPr>
              <p:cNvSpPr txBox="1">
                <a:spLocks noRot="1" noChangeAspect="1" noMove="1" noResize="1" noEditPoints="1" noAdjustHandles="1" noChangeArrowheads="1" noChangeShapeType="1" noTextEdit="1"/>
              </p:cNvSpPr>
              <p:nvPr/>
            </p:nvSpPr>
            <p:spPr>
              <a:xfrm>
                <a:off x="2885183" y="3778095"/>
                <a:ext cx="1897755" cy="786241"/>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D25DA230-8A4E-6F0A-A291-4BF7C162BD52}"/>
                  </a:ext>
                </a:extLst>
              </p:cNvPr>
              <p:cNvSpPr txBox="1"/>
              <p:nvPr/>
            </p:nvSpPr>
            <p:spPr>
              <a:xfrm>
                <a:off x="1709738" y="5905227"/>
                <a:ext cx="2347356"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3" name="TextBox 52">
                <a:extLst>
                  <a:ext uri="{FF2B5EF4-FFF2-40B4-BE49-F238E27FC236}">
                    <a16:creationId xmlns:a16="http://schemas.microsoft.com/office/drawing/2014/main" id="{D25DA230-8A4E-6F0A-A291-4BF7C162BD52}"/>
                  </a:ext>
                </a:extLst>
              </p:cNvPr>
              <p:cNvSpPr txBox="1">
                <a:spLocks noRot="1" noChangeAspect="1" noMove="1" noResize="1" noEditPoints="1" noAdjustHandles="1" noChangeArrowheads="1" noChangeShapeType="1" noTextEdit="1"/>
              </p:cNvSpPr>
              <p:nvPr/>
            </p:nvSpPr>
            <p:spPr>
              <a:xfrm>
                <a:off x="1709738" y="5905227"/>
                <a:ext cx="2347356" cy="937436"/>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0DBEF8E-67B0-91A2-045B-14BF0A5F5F40}"/>
                  </a:ext>
                </a:extLst>
              </p:cNvPr>
              <p:cNvSpPr txBox="1"/>
              <p:nvPr/>
            </p:nvSpPr>
            <p:spPr>
              <a:xfrm>
                <a:off x="3981779" y="6152938"/>
                <a:ext cx="1153145"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4" name="TextBox 53">
                <a:extLst>
                  <a:ext uri="{FF2B5EF4-FFF2-40B4-BE49-F238E27FC236}">
                    <a16:creationId xmlns:a16="http://schemas.microsoft.com/office/drawing/2014/main" id="{60DBEF8E-67B0-91A2-045B-14BF0A5F5F40}"/>
                  </a:ext>
                </a:extLst>
              </p:cNvPr>
              <p:cNvSpPr txBox="1">
                <a:spLocks noRot="1" noChangeAspect="1" noMove="1" noResize="1" noEditPoints="1" noAdjustHandles="1" noChangeArrowheads="1" noChangeShapeType="1" noTextEdit="1"/>
              </p:cNvSpPr>
              <p:nvPr/>
            </p:nvSpPr>
            <p:spPr>
              <a:xfrm>
                <a:off x="3981779" y="6152938"/>
                <a:ext cx="1153145" cy="590098"/>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90E9D2C6-AC32-57E7-53DA-4078A7B20169}"/>
                  </a:ext>
                </a:extLst>
              </p:cNvPr>
              <p:cNvSpPr txBox="1"/>
              <p:nvPr/>
            </p:nvSpPr>
            <p:spPr>
              <a:xfrm>
                <a:off x="4986197" y="6143497"/>
                <a:ext cx="609437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nên đồ thị hàm số có tiệm cận đứng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5" name="TextBox 54">
                <a:extLst>
                  <a:ext uri="{FF2B5EF4-FFF2-40B4-BE49-F238E27FC236}">
                    <a16:creationId xmlns:a16="http://schemas.microsoft.com/office/drawing/2014/main" id="{90E9D2C6-AC32-57E7-53DA-4078A7B20169}"/>
                  </a:ext>
                </a:extLst>
              </p:cNvPr>
              <p:cNvSpPr txBox="1">
                <a:spLocks noRot="1" noChangeAspect="1" noMove="1" noResize="1" noEditPoints="1" noAdjustHandles="1" noChangeArrowheads="1" noChangeShapeType="1" noTextEdit="1"/>
              </p:cNvSpPr>
              <p:nvPr/>
            </p:nvSpPr>
            <p:spPr>
              <a:xfrm>
                <a:off x="4986197" y="6143497"/>
                <a:ext cx="6094378" cy="460895"/>
              </a:xfrm>
              <a:prstGeom prst="rect">
                <a:avLst/>
              </a:prstGeom>
              <a:blipFill>
                <a:blip r:embed="rId12"/>
                <a:stretch>
                  <a:fillRect l="-1600" t="-10667" r="-700" b="-30667"/>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6849286" y="391034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0754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3" grpId="0"/>
      <p:bldP spid="47" grpId="0"/>
      <p:bldP spid="49" grpId="0"/>
      <p:bldP spid="53" grpId="0"/>
      <p:bldP spid="5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9CAD53F-39B7-FFBC-D2C1-4FE77A9DDAAD}"/>
                  </a:ext>
                </a:extLst>
              </p:cNvPr>
              <p:cNvSpPr txBox="1"/>
              <p:nvPr/>
            </p:nvSpPr>
            <p:spPr>
              <a:xfrm>
                <a:off x="114767" y="1462039"/>
                <a:ext cx="658758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Xét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7" name="TextBox 36">
                <a:extLst>
                  <a:ext uri="{FF2B5EF4-FFF2-40B4-BE49-F238E27FC236}">
                    <a16:creationId xmlns:a16="http://schemas.microsoft.com/office/drawing/2014/main" id="{09CAD53F-39B7-FFBC-D2C1-4FE77A9DDAAD}"/>
                  </a:ext>
                </a:extLst>
              </p:cNvPr>
              <p:cNvSpPr txBox="1">
                <a:spLocks noRot="1" noChangeAspect="1" noMove="1" noResize="1" noEditPoints="1" noAdjustHandles="1" noChangeArrowheads="1" noChangeShapeType="1" noTextEdit="1"/>
              </p:cNvSpPr>
              <p:nvPr/>
            </p:nvSpPr>
            <p:spPr>
              <a:xfrm>
                <a:off x="114767" y="1462039"/>
                <a:ext cx="6587589" cy="460895"/>
              </a:xfrm>
              <a:prstGeom prst="rect">
                <a:avLst/>
              </a:prstGeom>
              <a:blipFill>
                <a:blip r:embed="rId3"/>
                <a:stretch>
                  <a:fillRect l="-1481"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5F38AD8-DBAA-2D07-9A8E-1B8A88496732}"/>
                  </a:ext>
                </a:extLst>
              </p:cNvPr>
              <p:cNvSpPr txBox="1"/>
              <p:nvPr/>
            </p:nvSpPr>
            <p:spPr>
              <a:xfrm>
                <a:off x="1045910" y="2018315"/>
                <a:ext cx="3145984" cy="100745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30000</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15F38AD8-DBAA-2D07-9A8E-1B8A88496732}"/>
                  </a:ext>
                </a:extLst>
              </p:cNvPr>
              <p:cNvSpPr txBox="1">
                <a:spLocks noRot="1" noChangeAspect="1" noMove="1" noResize="1" noEditPoints="1" noAdjustHandles="1" noChangeArrowheads="1" noChangeShapeType="1" noTextEdit="1"/>
              </p:cNvSpPr>
              <p:nvPr/>
            </p:nvSpPr>
            <p:spPr>
              <a:xfrm>
                <a:off x="1045910" y="2018315"/>
                <a:ext cx="3145984" cy="1007455"/>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1CCF7F7-0DB7-8665-35D9-E373B4732150}"/>
                  </a:ext>
                </a:extLst>
              </p:cNvPr>
              <p:cNvSpPr txBox="1"/>
              <p:nvPr/>
            </p:nvSpPr>
            <p:spPr>
              <a:xfrm>
                <a:off x="177513" y="2904645"/>
                <a:ext cx="835440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hàm số luôn đồng biến trên nửa khoảng </a:t>
                </a:r>
                <a14:m>
                  <m:oMath xmlns:m="http://schemas.openxmlformats.org/officeDocument/2006/math">
                    <m:d>
                      <m:dPr>
                        <m:beg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 100</m:t>
                        </m:r>
                      </m:e>
                    </m:d>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81CCF7F7-0DB7-8665-35D9-E373B4732150}"/>
                  </a:ext>
                </a:extLst>
              </p:cNvPr>
              <p:cNvSpPr txBox="1">
                <a:spLocks noRot="1" noChangeAspect="1" noMove="1" noResize="1" noEditPoints="1" noAdjustHandles="1" noChangeArrowheads="1" noChangeShapeType="1" noTextEdit="1"/>
              </p:cNvSpPr>
              <p:nvPr/>
            </p:nvSpPr>
            <p:spPr>
              <a:xfrm>
                <a:off x="177513" y="2904645"/>
                <a:ext cx="8354401" cy="460895"/>
              </a:xfrm>
              <a:prstGeom prst="rect">
                <a:avLst/>
              </a:prstGeom>
              <a:blipFill>
                <a:blip r:embed="rId5"/>
                <a:stretch>
                  <a:fillRect l="-109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9C8C674-DBEA-FC41-9BA1-2B48EA1C33D0}"/>
                  </a:ext>
                </a:extLst>
              </p:cNvPr>
              <p:cNvSpPr txBox="1"/>
              <p:nvPr/>
            </p:nvSpPr>
            <p:spPr>
              <a:xfrm>
                <a:off x="100797" y="3470702"/>
                <a:ext cx="2161665" cy="606513"/>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7" name="TextBox 46">
                <a:extLst>
                  <a:ext uri="{FF2B5EF4-FFF2-40B4-BE49-F238E27FC236}">
                    <a16:creationId xmlns:a16="http://schemas.microsoft.com/office/drawing/2014/main" id="{D9C8C674-DBEA-FC41-9BA1-2B48EA1C33D0}"/>
                  </a:ext>
                </a:extLst>
              </p:cNvPr>
              <p:cNvSpPr txBox="1">
                <a:spLocks noRot="1" noChangeAspect="1" noMove="1" noResize="1" noEditPoints="1" noAdjustHandles="1" noChangeArrowheads="1" noChangeShapeType="1" noTextEdit="1"/>
              </p:cNvSpPr>
              <p:nvPr/>
            </p:nvSpPr>
            <p:spPr>
              <a:xfrm>
                <a:off x="100797" y="3470702"/>
                <a:ext cx="2161665" cy="606513"/>
              </a:xfrm>
              <a:prstGeom prst="rect">
                <a:avLst/>
              </a:prstGeom>
              <a:blipFill>
                <a:blip r:embed="rId6"/>
                <a:stretch>
                  <a:fillRect b="-4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13ECCC7-F0A9-42FE-133F-134B4B7B5074}"/>
                  </a:ext>
                </a:extLst>
              </p:cNvPr>
              <p:cNvSpPr txBox="1"/>
              <p:nvPr/>
            </p:nvSpPr>
            <p:spPr>
              <a:xfrm>
                <a:off x="3640671" y="2241308"/>
                <a:ext cx="3882982"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9" name="TextBox 48">
                <a:extLst>
                  <a:ext uri="{FF2B5EF4-FFF2-40B4-BE49-F238E27FC236}">
                    <a16:creationId xmlns:a16="http://schemas.microsoft.com/office/drawing/2014/main" id="{213ECCC7-F0A9-42FE-133F-134B4B7B5074}"/>
                  </a:ext>
                </a:extLst>
              </p:cNvPr>
              <p:cNvSpPr txBox="1">
                <a:spLocks noRot="1" noChangeAspect="1" noMove="1" noResize="1" noEditPoints="1" noAdjustHandles="1" noChangeArrowheads="1" noChangeShapeType="1" noTextEdit="1"/>
              </p:cNvSpPr>
              <p:nvPr/>
            </p:nvSpPr>
            <p:spPr>
              <a:xfrm>
                <a:off x="3640671" y="2241308"/>
                <a:ext cx="3882982" cy="460895"/>
              </a:xfrm>
              <a:prstGeom prst="rect">
                <a:avLst/>
              </a:prstGeom>
              <a:blipFill>
                <a:blip r:embed="rId7"/>
                <a:stretch>
                  <a:fillRect l="-157"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2C082C35-0B58-7E0A-A390-CCDBAEC1EDC2}"/>
                  </a:ext>
                </a:extLst>
              </p:cNvPr>
              <p:cNvSpPr txBox="1"/>
              <p:nvPr/>
            </p:nvSpPr>
            <p:spPr>
              <a:xfrm>
                <a:off x="2885183" y="1304572"/>
                <a:ext cx="1897755"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vi-VN" sz="2400" dirty="0"/>
              </a:p>
            </p:txBody>
          </p:sp>
        </mc:Choice>
        <mc:Fallback xmlns="">
          <p:sp>
            <p:nvSpPr>
              <p:cNvPr id="52" name="TextBox 51">
                <a:extLst>
                  <a:ext uri="{FF2B5EF4-FFF2-40B4-BE49-F238E27FC236}">
                    <a16:creationId xmlns:a16="http://schemas.microsoft.com/office/drawing/2014/main" id="{2C082C35-0B58-7E0A-A390-CCDBAEC1EDC2}"/>
                  </a:ext>
                </a:extLst>
              </p:cNvPr>
              <p:cNvSpPr txBox="1">
                <a:spLocks noRot="1" noChangeAspect="1" noMove="1" noResize="1" noEditPoints="1" noAdjustHandles="1" noChangeArrowheads="1" noChangeShapeType="1" noTextEdit="1"/>
              </p:cNvSpPr>
              <p:nvPr/>
            </p:nvSpPr>
            <p:spPr>
              <a:xfrm>
                <a:off x="2885183" y="1304572"/>
                <a:ext cx="1897755" cy="786241"/>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D25DA230-8A4E-6F0A-A291-4BF7C162BD52}"/>
                  </a:ext>
                </a:extLst>
              </p:cNvPr>
              <p:cNvSpPr txBox="1"/>
              <p:nvPr/>
            </p:nvSpPr>
            <p:spPr>
              <a:xfrm>
                <a:off x="1709738" y="3305240"/>
                <a:ext cx="2347356"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3" name="TextBox 52">
                <a:extLst>
                  <a:ext uri="{FF2B5EF4-FFF2-40B4-BE49-F238E27FC236}">
                    <a16:creationId xmlns:a16="http://schemas.microsoft.com/office/drawing/2014/main" id="{D25DA230-8A4E-6F0A-A291-4BF7C162BD52}"/>
                  </a:ext>
                </a:extLst>
              </p:cNvPr>
              <p:cNvSpPr txBox="1">
                <a:spLocks noRot="1" noChangeAspect="1" noMove="1" noResize="1" noEditPoints="1" noAdjustHandles="1" noChangeArrowheads="1" noChangeShapeType="1" noTextEdit="1"/>
              </p:cNvSpPr>
              <p:nvPr/>
            </p:nvSpPr>
            <p:spPr>
              <a:xfrm>
                <a:off x="1709738" y="3305240"/>
                <a:ext cx="2347356" cy="937436"/>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0DBEF8E-67B0-91A2-045B-14BF0A5F5F40}"/>
                  </a:ext>
                </a:extLst>
              </p:cNvPr>
              <p:cNvSpPr txBox="1"/>
              <p:nvPr/>
            </p:nvSpPr>
            <p:spPr>
              <a:xfrm>
                <a:off x="3981779" y="3552951"/>
                <a:ext cx="1153145"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4" name="TextBox 53">
                <a:extLst>
                  <a:ext uri="{FF2B5EF4-FFF2-40B4-BE49-F238E27FC236}">
                    <a16:creationId xmlns:a16="http://schemas.microsoft.com/office/drawing/2014/main" id="{60DBEF8E-67B0-91A2-045B-14BF0A5F5F40}"/>
                  </a:ext>
                </a:extLst>
              </p:cNvPr>
              <p:cNvSpPr txBox="1">
                <a:spLocks noRot="1" noChangeAspect="1" noMove="1" noResize="1" noEditPoints="1" noAdjustHandles="1" noChangeArrowheads="1" noChangeShapeType="1" noTextEdit="1"/>
              </p:cNvSpPr>
              <p:nvPr/>
            </p:nvSpPr>
            <p:spPr>
              <a:xfrm>
                <a:off x="3981779" y="3552951"/>
                <a:ext cx="1153145" cy="590098"/>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90E9D2C6-AC32-57E7-53DA-4078A7B20169}"/>
                  </a:ext>
                </a:extLst>
              </p:cNvPr>
              <p:cNvSpPr txBox="1"/>
              <p:nvPr/>
            </p:nvSpPr>
            <p:spPr>
              <a:xfrm>
                <a:off x="177513" y="4136846"/>
                <a:ext cx="609437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nên đồ thị hàm số có tiệm cận đứng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5" name="TextBox 54">
                <a:extLst>
                  <a:ext uri="{FF2B5EF4-FFF2-40B4-BE49-F238E27FC236}">
                    <a16:creationId xmlns:a16="http://schemas.microsoft.com/office/drawing/2014/main" id="{90E9D2C6-AC32-57E7-53DA-4078A7B20169}"/>
                  </a:ext>
                </a:extLst>
              </p:cNvPr>
              <p:cNvSpPr txBox="1">
                <a:spLocks noRot="1" noChangeAspect="1" noMove="1" noResize="1" noEditPoints="1" noAdjustHandles="1" noChangeArrowheads="1" noChangeShapeType="1" noTextEdit="1"/>
              </p:cNvSpPr>
              <p:nvPr/>
            </p:nvSpPr>
            <p:spPr>
              <a:xfrm>
                <a:off x="177513" y="4136846"/>
                <a:ext cx="6094378" cy="460895"/>
              </a:xfrm>
              <a:prstGeom prst="rect">
                <a:avLst/>
              </a:prstGeom>
              <a:blipFill>
                <a:blip r:embed="rId11"/>
                <a:stretch>
                  <a:fillRect l="-1500" t="-10667" r="-800" b="-30667"/>
                </a:stretch>
              </a:blipFill>
            </p:spPr>
            <p:txBody>
              <a:bodyPr/>
              <a:lstStyle/>
              <a:p>
                <a:r>
                  <a:rPr lang="vi-VN">
                    <a:noFill/>
                  </a:rPr>
                  <a:t> </a:t>
                </a:r>
              </a:p>
            </p:txBody>
          </p:sp>
        </mc:Fallback>
      </mc:AlternateContent>
      <p:cxnSp>
        <p:nvCxnSpPr>
          <p:cNvPr id="19" name="Straight Connector 18">
            <a:extLst>
              <a:ext uri="{FF2B5EF4-FFF2-40B4-BE49-F238E27FC236}">
                <a16:creationId xmlns:a16="http://schemas.microsoft.com/office/drawing/2014/main" id="{24BC11A9-1E98-A992-1F71-413E4AF000C2}"/>
              </a:ext>
            </a:extLst>
          </p:cNvPr>
          <p:cNvCxnSpPr>
            <a:cxnSpLocks/>
          </p:cNvCxnSpPr>
          <p:nvPr/>
        </p:nvCxnSpPr>
        <p:spPr>
          <a:xfrm>
            <a:off x="234107" y="5445493"/>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994001-4740-0BEB-564E-2B0CCB566635}"/>
              </a:ext>
            </a:extLst>
          </p:cNvPr>
          <p:cNvCxnSpPr>
            <a:cxnSpLocks/>
          </p:cNvCxnSpPr>
          <p:nvPr/>
        </p:nvCxnSpPr>
        <p:spPr>
          <a:xfrm>
            <a:off x="234107" y="5860537"/>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7A2603D-978E-6304-2FFF-2E82D24DAB12}"/>
              </a:ext>
            </a:extLst>
          </p:cNvPr>
          <p:cNvCxnSpPr>
            <a:cxnSpLocks/>
          </p:cNvCxnSpPr>
          <p:nvPr/>
        </p:nvCxnSpPr>
        <p:spPr>
          <a:xfrm>
            <a:off x="1031778" y="5119618"/>
            <a:ext cx="0" cy="15730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FC77EC1-3983-EC4C-F85B-BC20711D274D}"/>
                  </a:ext>
                </a:extLst>
              </p:cNvPr>
              <p:cNvSpPr txBox="1"/>
              <p:nvPr/>
            </p:nvSpPr>
            <p:spPr>
              <a:xfrm>
                <a:off x="158786" y="539887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22" name="TextBox 21">
                <a:extLst>
                  <a:ext uri="{FF2B5EF4-FFF2-40B4-BE49-F238E27FC236}">
                    <a16:creationId xmlns:a16="http://schemas.microsoft.com/office/drawing/2014/main" id="{1FC77EC1-3983-EC4C-F85B-BC20711D274D}"/>
                  </a:ext>
                </a:extLst>
              </p:cNvPr>
              <p:cNvSpPr txBox="1">
                <a:spLocks noRot="1" noChangeAspect="1" noMove="1" noResize="1" noEditPoints="1" noAdjustHandles="1" noChangeArrowheads="1" noChangeShapeType="1" noTextEdit="1"/>
              </p:cNvSpPr>
              <p:nvPr/>
            </p:nvSpPr>
            <p:spPr>
              <a:xfrm>
                <a:off x="158786" y="5398872"/>
                <a:ext cx="736534" cy="461665"/>
              </a:xfrm>
              <a:prstGeom prst="rect">
                <a:avLst/>
              </a:prstGeom>
              <a:blipFill>
                <a:blip r:embed="rId12"/>
                <a:stretch>
                  <a:fillRect l="-6612" r="-5785"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86CD50D-49D8-7CE0-1B70-3987E36A7179}"/>
                  </a:ext>
                </a:extLst>
              </p:cNvPr>
              <p:cNvSpPr txBox="1"/>
              <p:nvPr/>
            </p:nvSpPr>
            <p:spPr>
              <a:xfrm>
                <a:off x="449455" y="498584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25" name="TextBox 24">
                <a:extLst>
                  <a:ext uri="{FF2B5EF4-FFF2-40B4-BE49-F238E27FC236}">
                    <a16:creationId xmlns:a16="http://schemas.microsoft.com/office/drawing/2014/main" id="{886CD50D-49D8-7CE0-1B70-3987E36A7179}"/>
                  </a:ext>
                </a:extLst>
              </p:cNvPr>
              <p:cNvSpPr txBox="1">
                <a:spLocks noRot="1" noChangeAspect="1" noMove="1" noResize="1" noEditPoints="1" noAdjustHandles="1" noChangeArrowheads="1" noChangeShapeType="1" noTextEdit="1"/>
              </p:cNvSpPr>
              <p:nvPr/>
            </p:nvSpPr>
            <p:spPr>
              <a:xfrm>
                <a:off x="449455" y="4985846"/>
                <a:ext cx="362440"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23273AF-6A50-B1ED-7EEE-4600A72C9F11}"/>
                  </a:ext>
                </a:extLst>
              </p:cNvPr>
              <p:cNvSpPr txBox="1"/>
              <p:nvPr/>
            </p:nvSpPr>
            <p:spPr>
              <a:xfrm>
                <a:off x="158786" y="610237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26" name="TextBox 25">
                <a:extLst>
                  <a:ext uri="{FF2B5EF4-FFF2-40B4-BE49-F238E27FC236}">
                    <a16:creationId xmlns:a16="http://schemas.microsoft.com/office/drawing/2014/main" id="{E23273AF-6A50-B1ED-7EEE-4600A72C9F11}"/>
                  </a:ext>
                </a:extLst>
              </p:cNvPr>
              <p:cNvSpPr txBox="1">
                <a:spLocks noRot="1" noChangeAspect="1" noMove="1" noResize="1" noEditPoints="1" noAdjustHandles="1" noChangeArrowheads="1" noChangeShapeType="1" noTextEdit="1"/>
              </p:cNvSpPr>
              <p:nvPr/>
            </p:nvSpPr>
            <p:spPr>
              <a:xfrm>
                <a:off x="158786" y="6102371"/>
                <a:ext cx="736534" cy="461665"/>
              </a:xfrm>
              <a:prstGeom prst="rect">
                <a:avLst/>
              </a:prstGeom>
              <a:blipFill>
                <a:blip r:embed="rId14"/>
                <a:stretch>
                  <a:fillRect l="-6612"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51732B3-52DC-1F62-0A58-C916795C76EB}"/>
                  </a:ext>
                </a:extLst>
              </p:cNvPr>
              <p:cNvSpPr txBox="1"/>
              <p:nvPr/>
            </p:nvSpPr>
            <p:spPr>
              <a:xfrm>
                <a:off x="903567" y="50025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29" name="TextBox 28">
                <a:extLst>
                  <a:ext uri="{FF2B5EF4-FFF2-40B4-BE49-F238E27FC236}">
                    <a16:creationId xmlns:a16="http://schemas.microsoft.com/office/drawing/2014/main" id="{351732B3-52DC-1F62-0A58-C916795C76EB}"/>
                  </a:ext>
                </a:extLst>
              </p:cNvPr>
              <p:cNvSpPr txBox="1">
                <a:spLocks noRot="1" noChangeAspect="1" noMove="1" noResize="1" noEditPoints="1" noAdjustHandles="1" noChangeArrowheads="1" noChangeShapeType="1" noTextEdit="1"/>
              </p:cNvSpPr>
              <p:nvPr/>
            </p:nvSpPr>
            <p:spPr>
              <a:xfrm>
                <a:off x="903567" y="5002580"/>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B09104A-581C-EF0A-8CB5-A465FF8B5F7F}"/>
                  </a:ext>
                </a:extLst>
              </p:cNvPr>
              <p:cNvSpPr txBox="1"/>
              <p:nvPr/>
            </p:nvSpPr>
            <p:spPr>
              <a:xfrm>
                <a:off x="4640981" y="502087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100</m:t>
                      </m:r>
                    </m:oMath>
                  </m:oMathPara>
                </a14:m>
                <a:endParaRPr lang="vi-VN" sz="2400" dirty="0"/>
              </a:p>
            </p:txBody>
          </p:sp>
        </mc:Choice>
        <mc:Fallback xmlns="">
          <p:sp>
            <p:nvSpPr>
              <p:cNvPr id="30" name="TextBox 29">
                <a:extLst>
                  <a:ext uri="{FF2B5EF4-FFF2-40B4-BE49-F238E27FC236}">
                    <a16:creationId xmlns:a16="http://schemas.microsoft.com/office/drawing/2014/main" id="{AB09104A-581C-EF0A-8CB5-A465FF8B5F7F}"/>
                  </a:ext>
                </a:extLst>
              </p:cNvPr>
              <p:cNvSpPr txBox="1">
                <a:spLocks noRot="1" noChangeAspect="1" noMove="1" noResize="1" noEditPoints="1" noAdjustHandles="1" noChangeArrowheads="1" noChangeShapeType="1" noTextEdit="1"/>
              </p:cNvSpPr>
              <p:nvPr/>
            </p:nvSpPr>
            <p:spPr>
              <a:xfrm>
                <a:off x="4640981" y="5020879"/>
                <a:ext cx="658291" cy="461665"/>
              </a:xfrm>
              <a:prstGeom prst="rect">
                <a:avLst/>
              </a:prstGeom>
              <a:blipFill>
                <a:blip r:embed="rId16"/>
                <a:stretch>
                  <a:fillRect l="-1852" r="-8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2000401-44C9-B93E-4BE4-237B3F9F3316}"/>
                  </a:ext>
                </a:extLst>
              </p:cNvPr>
              <p:cNvSpPr txBox="1"/>
              <p:nvPr/>
            </p:nvSpPr>
            <p:spPr>
              <a:xfrm>
                <a:off x="2746845" y="53922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36" name="TextBox 35">
                <a:extLst>
                  <a:ext uri="{FF2B5EF4-FFF2-40B4-BE49-F238E27FC236}">
                    <a16:creationId xmlns:a16="http://schemas.microsoft.com/office/drawing/2014/main" id="{D2000401-44C9-B93E-4BE4-237B3F9F3316}"/>
                  </a:ext>
                </a:extLst>
              </p:cNvPr>
              <p:cNvSpPr txBox="1">
                <a:spLocks noRot="1" noChangeAspect="1" noMove="1" noResize="1" noEditPoints="1" noAdjustHandles="1" noChangeArrowheads="1" noChangeShapeType="1" noTextEdit="1"/>
              </p:cNvSpPr>
              <p:nvPr/>
            </p:nvSpPr>
            <p:spPr>
              <a:xfrm>
                <a:off x="2746845" y="5392295"/>
                <a:ext cx="658291" cy="461665"/>
              </a:xfrm>
              <a:prstGeom prst="rect">
                <a:avLst/>
              </a:prstGeom>
              <a:blipFill>
                <a:blip r:embed="rId17"/>
                <a:stretch>
                  <a:fillRect/>
                </a:stretch>
              </a:blipFill>
            </p:spPr>
            <p:txBody>
              <a:bodyPr/>
              <a:lstStyle/>
              <a:p>
                <a:r>
                  <a:rPr lang="vi-VN">
                    <a:noFill/>
                  </a:rPr>
                  <a:t> </a:t>
                </a:r>
              </a:p>
            </p:txBody>
          </p:sp>
        </mc:Fallback>
      </mc:AlternateContent>
      <p:cxnSp>
        <p:nvCxnSpPr>
          <p:cNvPr id="39" name="Straight Arrow Connector 38">
            <a:extLst>
              <a:ext uri="{FF2B5EF4-FFF2-40B4-BE49-F238E27FC236}">
                <a16:creationId xmlns:a16="http://schemas.microsoft.com/office/drawing/2014/main" id="{2568A4BD-1F1D-AAA5-C194-2D2AB5785D0B}"/>
              </a:ext>
            </a:extLst>
          </p:cNvPr>
          <p:cNvCxnSpPr>
            <a:cxnSpLocks/>
          </p:cNvCxnSpPr>
          <p:nvPr/>
        </p:nvCxnSpPr>
        <p:spPr>
          <a:xfrm flipV="1">
            <a:off x="1427541" y="6127168"/>
            <a:ext cx="3130810" cy="48522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E4ECE6B-979D-A2F7-8711-589D6345741F}"/>
                  </a:ext>
                </a:extLst>
              </p:cNvPr>
              <p:cNvSpPr txBox="1"/>
              <p:nvPr/>
            </p:nvSpPr>
            <p:spPr>
              <a:xfrm>
                <a:off x="4707859" y="578977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0E4ECE6B-979D-A2F7-8711-589D6345741F}"/>
                  </a:ext>
                </a:extLst>
              </p:cNvPr>
              <p:cNvSpPr txBox="1">
                <a:spLocks noRot="1" noChangeAspect="1" noMove="1" noResize="1" noEditPoints="1" noAdjustHandles="1" noChangeArrowheads="1" noChangeShapeType="1" noTextEdit="1"/>
              </p:cNvSpPr>
              <p:nvPr/>
            </p:nvSpPr>
            <p:spPr>
              <a:xfrm>
                <a:off x="4707859" y="5789778"/>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3925B68-E683-826D-EA63-8879E7254799}"/>
                  </a:ext>
                </a:extLst>
              </p:cNvPr>
              <p:cNvSpPr txBox="1"/>
              <p:nvPr/>
            </p:nvSpPr>
            <p:spPr>
              <a:xfrm>
                <a:off x="864633" y="6351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5" name="TextBox 44">
                <a:extLst>
                  <a:ext uri="{FF2B5EF4-FFF2-40B4-BE49-F238E27FC236}">
                    <a16:creationId xmlns:a16="http://schemas.microsoft.com/office/drawing/2014/main" id="{53925B68-E683-826D-EA63-8879E7254799}"/>
                  </a:ext>
                </a:extLst>
              </p:cNvPr>
              <p:cNvSpPr txBox="1">
                <a:spLocks noRot="1" noChangeAspect="1" noMove="1" noResize="1" noEditPoints="1" noAdjustHandles="1" noChangeArrowheads="1" noChangeShapeType="1" noTextEdit="1"/>
              </p:cNvSpPr>
              <p:nvPr/>
            </p:nvSpPr>
            <p:spPr>
              <a:xfrm>
                <a:off x="864633" y="6351886"/>
                <a:ext cx="658291" cy="461665"/>
              </a:xfrm>
              <a:prstGeom prst="rect">
                <a:avLst/>
              </a:prstGeom>
              <a:blipFill>
                <a:blip r:embed="rId19"/>
                <a:stretch>
                  <a:fillRect/>
                </a:stretch>
              </a:blipFill>
            </p:spPr>
            <p:txBody>
              <a:bodyPr/>
              <a:lstStyle/>
              <a:p>
                <a:r>
                  <a:rPr lang="vi-VN">
                    <a:noFill/>
                  </a:rPr>
                  <a:t> </a:t>
                </a:r>
              </a:p>
            </p:txBody>
          </p:sp>
        </mc:Fallback>
      </mc:AlternateContent>
      <p:sp>
        <p:nvSpPr>
          <p:cNvPr id="58" name="TextBox 57">
            <a:extLst>
              <a:ext uri="{FF2B5EF4-FFF2-40B4-BE49-F238E27FC236}">
                <a16:creationId xmlns:a16="http://schemas.microsoft.com/office/drawing/2014/main" id="{553F8360-9454-0271-940C-77F4EFAD724E}"/>
              </a:ext>
            </a:extLst>
          </p:cNvPr>
          <p:cNvSpPr txBox="1"/>
          <p:nvPr/>
        </p:nvSpPr>
        <p:spPr>
          <a:xfrm>
            <a:off x="150849" y="4589554"/>
            <a:ext cx="89982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BBT</a:t>
            </a:r>
          </a:p>
        </p:txBody>
      </p:sp>
      <p:cxnSp>
        <p:nvCxnSpPr>
          <p:cNvPr id="62" name="Straight Arrow Connector 61">
            <a:extLst>
              <a:ext uri="{FF2B5EF4-FFF2-40B4-BE49-F238E27FC236}">
                <a16:creationId xmlns:a16="http://schemas.microsoft.com/office/drawing/2014/main" id="{4B47DCDA-6CFB-180B-0140-030332BF7D67}"/>
              </a:ext>
            </a:extLst>
          </p:cNvPr>
          <p:cNvCxnSpPr>
            <a:cxnSpLocks/>
          </p:cNvCxnSpPr>
          <p:nvPr/>
        </p:nvCxnSpPr>
        <p:spPr>
          <a:xfrm flipH="1" flipV="1">
            <a:off x="9452201" y="1070043"/>
            <a:ext cx="7921" cy="532479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6843918-91C6-D6FB-B1C5-0F9ABA56B0B4}"/>
              </a:ext>
            </a:extLst>
          </p:cNvPr>
          <p:cNvCxnSpPr>
            <a:cxnSpLocks/>
          </p:cNvCxnSpPr>
          <p:nvPr/>
        </p:nvCxnSpPr>
        <p:spPr>
          <a:xfrm>
            <a:off x="7922916" y="5176818"/>
            <a:ext cx="3428508" cy="794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3DB6339B-2583-D5C3-6DC4-43BE6E43FFE1}"/>
              </a:ext>
            </a:extLst>
          </p:cNvPr>
          <p:cNvSpPr txBox="1"/>
          <p:nvPr/>
        </p:nvSpPr>
        <p:spPr>
          <a:xfrm>
            <a:off x="11112620" y="5154877"/>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65" name="TextBox 64">
            <a:extLst>
              <a:ext uri="{FF2B5EF4-FFF2-40B4-BE49-F238E27FC236}">
                <a16:creationId xmlns:a16="http://schemas.microsoft.com/office/drawing/2014/main" id="{D3BDF51B-DA0B-4855-E6F5-D03CA5B27BCF}"/>
              </a:ext>
            </a:extLst>
          </p:cNvPr>
          <p:cNvSpPr txBox="1"/>
          <p:nvPr/>
        </p:nvSpPr>
        <p:spPr>
          <a:xfrm>
            <a:off x="9400847" y="5094647"/>
            <a:ext cx="370614"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228EB368-792F-0A2D-6CFB-B0886D84B6B1}"/>
              </a:ext>
            </a:extLst>
          </p:cNvPr>
          <p:cNvCxnSpPr>
            <a:cxnSpLocks/>
          </p:cNvCxnSpPr>
          <p:nvPr/>
        </p:nvCxnSpPr>
        <p:spPr>
          <a:xfrm>
            <a:off x="9400882" y="4317039"/>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5B9F6AC-7536-F428-988F-A3F1EA06D591}"/>
              </a:ext>
            </a:extLst>
          </p:cNvPr>
          <p:cNvCxnSpPr>
            <a:cxnSpLocks/>
          </p:cNvCxnSpPr>
          <p:nvPr/>
        </p:nvCxnSpPr>
        <p:spPr>
          <a:xfrm>
            <a:off x="9411348" y="559778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F6682B3-D1F8-235C-F6D6-A4FB77BC12CF}"/>
              </a:ext>
            </a:extLst>
          </p:cNvPr>
          <p:cNvCxnSpPr>
            <a:cxnSpLocks/>
          </p:cNvCxnSpPr>
          <p:nvPr/>
        </p:nvCxnSpPr>
        <p:spPr>
          <a:xfrm flipV="1">
            <a:off x="9908872" y="5109570"/>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29DDBF5-61FD-017A-F0E5-A049BF18AB05}"/>
              </a:ext>
            </a:extLst>
          </p:cNvPr>
          <p:cNvCxnSpPr>
            <a:cxnSpLocks/>
          </p:cNvCxnSpPr>
          <p:nvPr/>
        </p:nvCxnSpPr>
        <p:spPr>
          <a:xfrm flipV="1">
            <a:off x="10363992" y="5116292"/>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5567EE1-19F9-7745-2382-D93E05B8140B}"/>
              </a:ext>
            </a:extLst>
          </p:cNvPr>
          <p:cNvCxnSpPr>
            <a:cxnSpLocks/>
          </p:cNvCxnSpPr>
          <p:nvPr/>
        </p:nvCxnSpPr>
        <p:spPr>
          <a:xfrm flipV="1">
            <a:off x="9012760" y="5094959"/>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0F10C413-5252-6FB7-72F2-6992F8B1DD74}"/>
              </a:ext>
            </a:extLst>
          </p:cNvPr>
          <p:cNvSpPr txBox="1"/>
          <p:nvPr/>
        </p:nvSpPr>
        <p:spPr>
          <a:xfrm>
            <a:off x="8663671" y="5230116"/>
            <a:ext cx="80343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79" name="TextBox 78">
            <a:extLst>
              <a:ext uri="{FF2B5EF4-FFF2-40B4-BE49-F238E27FC236}">
                <a16:creationId xmlns:a16="http://schemas.microsoft.com/office/drawing/2014/main" id="{978121A6-6F8B-5421-59AC-DC992C61F321}"/>
              </a:ext>
            </a:extLst>
          </p:cNvPr>
          <p:cNvSpPr txBox="1"/>
          <p:nvPr/>
        </p:nvSpPr>
        <p:spPr>
          <a:xfrm>
            <a:off x="8822338" y="5479300"/>
            <a:ext cx="65829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81" name="TextBox 80">
            <a:extLst>
              <a:ext uri="{FF2B5EF4-FFF2-40B4-BE49-F238E27FC236}">
                <a16:creationId xmlns:a16="http://schemas.microsoft.com/office/drawing/2014/main" id="{F9C76E68-3605-6920-D7E6-F430B3500EC9}"/>
              </a:ext>
            </a:extLst>
          </p:cNvPr>
          <p:cNvSpPr txBox="1"/>
          <p:nvPr/>
        </p:nvSpPr>
        <p:spPr>
          <a:xfrm>
            <a:off x="8869537" y="4549934"/>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82" name="TextBox 81">
            <a:extLst>
              <a:ext uri="{FF2B5EF4-FFF2-40B4-BE49-F238E27FC236}">
                <a16:creationId xmlns:a16="http://schemas.microsoft.com/office/drawing/2014/main" id="{65613AD2-299A-A18D-F484-F8A14D3E45B7}"/>
              </a:ext>
            </a:extLst>
          </p:cNvPr>
          <p:cNvSpPr txBox="1"/>
          <p:nvPr/>
        </p:nvSpPr>
        <p:spPr>
          <a:xfrm>
            <a:off x="8869537" y="4142752"/>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a:t>
            </a:r>
          </a:p>
        </p:txBody>
      </p:sp>
      <p:cxnSp>
        <p:nvCxnSpPr>
          <p:cNvPr id="86" name="Straight Connector 85">
            <a:extLst>
              <a:ext uri="{FF2B5EF4-FFF2-40B4-BE49-F238E27FC236}">
                <a16:creationId xmlns:a16="http://schemas.microsoft.com/office/drawing/2014/main" id="{28331E85-9557-E01A-E938-9AFBFB07056D}"/>
              </a:ext>
            </a:extLst>
          </p:cNvPr>
          <p:cNvCxnSpPr>
            <a:cxnSpLocks/>
          </p:cNvCxnSpPr>
          <p:nvPr/>
        </p:nvCxnSpPr>
        <p:spPr>
          <a:xfrm flipV="1">
            <a:off x="10786727" y="5104149"/>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EE13BEE-B4C8-DB63-08B2-072E9494DB57}"/>
              </a:ext>
            </a:extLst>
          </p:cNvPr>
          <p:cNvCxnSpPr>
            <a:cxnSpLocks/>
          </p:cNvCxnSpPr>
          <p:nvPr/>
        </p:nvCxnSpPr>
        <p:spPr>
          <a:xfrm>
            <a:off x="9397639" y="4761268"/>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70AD6E6-54A1-E3CF-2789-4B99AF04B88E}"/>
              </a:ext>
            </a:extLst>
          </p:cNvPr>
          <p:cNvCxnSpPr>
            <a:cxnSpLocks/>
          </p:cNvCxnSpPr>
          <p:nvPr/>
        </p:nvCxnSpPr>
        <p:spPr>
          <a:xfrm>
            <a:off x="9398296" y="3411834"/>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D308338-B311-0FD3-EB02-40D4C774CB57}"/>
              </a:ext>
            </a:extLst>
          </p:cNvPr>
          <p:cNvSpPr txBox="1"/>
          <p:nvPr/>
        </p:nvSpPr>
        <p:spPr>
          <a:xfrm>
            <a:off x="8876679" y="3673913"/>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300</a:t>
            </a:r>
          </a:p>
        </p:txBody>
      </p:sp>
      <p:sp>
        <p:nvSpPr>
          <p:cNvPr id="91" name="TextBox 90">
            <a:extLst>
              <a:ext uri="{FF2B5EF4-FFF2-40B4-BE49-F238E27FC236}">
                <a16:creationId xmlns:a16="http://schemas.microsoft.com/office/drawing/2014/main" id="{0DB9FA33-644A-429B-D10C-37EB47466404}"/>
              </a:ext>
            </a:extLst>
          </p:cNvPr>
          <p:cNvSpPr txBox="1"/>
          <p:nvPr/>
        </p:nvSpPr>
        <p:spPr>
          <a:xfrm>
            <a:off x="8876679" y="3237547"/>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400</a:t>
            </a:r>
          </a:p>
        </p:txBody>
      </p:sp>
      <p:cxnSp>
        <p:nvCxnSpPr>
          <p:cNvPr id="92" name="Straight Connector 91">
            <a:extLst>
              <a:ext uri="{FF2B5EF4-FFF2-40B4-BE49-F238E27FC236}">
                <a16:creationId xmlns:a16="http://schemas.microsoft.com/office/drawing/2014/main" id="{CC3AD7CA-0CC5-12DA-01A1-6F2F522AEEB4}"/>
              </a:ext>
            </a:extLst>
          </p:cNvPr>
          <p:cNvCxnSpPr>
            <a:cxnSpLocks/>
          </p:cNvCxnSpPr>
          <p:nvPr/>
        </p:nvCxnSpPr>
        <p:spPr>
          <a:xfrm>
            <a:off x="9395053" y="3856063"/>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1ED5E6D-DF73-54C3-7483-88DE145D326D}"/>
              </a:ext>
            </a:extLst>
          </p:cNvPr>
          <p:cNvCxnSpPr>
            <a:cxnSpLocks/>
          </p:cNvCxnSpPr>
          <p:nvPr/>
        </p:nvCxnSpPr>
        <p:spPr>
          <a:xfrm>
            <a:off x="9398296" y="2485149"/>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64AB9F18-B717-7EB2-D73D-7208DE0E9413}"/>
              </a:ext>
            </a:extLst>
          </p:cNvPr>
          <p:cNvSpPr txBox="1"/>
          <p:nvPr/>
        </p:nvSpPr>
        <p:spPr>
          <a:xfrm>
            <a:off x="8866951" y="2747228"/>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500</a:t>
            </a:r>
          </a:p>
        </p:txBody>
      </p:sp>
      <p:sp>
        <p:nvSpPr>
          <p:cNvPr id="95" name="TextBox 94">
            <a:extLst>
              <a:ext uri="{FF2B5EF4-FFF2-40B4-BE49-F238E27FC236}">
                <a16:creationId xmlns:a16="http://schemas.microsoft.com/office/drawing/2014/main" id="{491B87A4-A0E4-8467-9467-884CC6E042EA}"/>
              </a:ext>
            </a:extLst>
          </p:cNvPr>
          <p:cNvSpPr txBox="1"/>
          <p:nvPr/>
        </p:nvSpPr>
        <p:spPr>
          <a:xfrm>
            <a:off x="8866951" y="2310862"/>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600</a:t>
            </a:r>
          </a:p>
        </p:txBody>
      </p:sp>
      <p:cxnSp>
        <p:nvCxnSpPr>
          <p:cNvPr id="96" name="Straight Connector 95">
            <a:extLst>
              <a:ext uri="{FF2B5EF4-FFF2-40B4-BE49-F238E27FC236}">
                <a16:creationId xmlns:a16="http://schemas.microsoft.com/office/drawing/2014/main" id="{71DB50E6-AA60-144D-6A1C-564B80110105}"/>
              </a:ext>
            </a:extLst>
          </p:cNvPr>
          <p:cNvCxnSpPr>
            <a:cxnSpLocks/>
          </p:cNvCxnSpPr>
          <p:nvPr/>
        </p:nvCxnSpPr>
        <p:spPr>
          <a:xfrm>
            <a:off x="9395053" y="2929378"/>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34BAF5A-2685-C78A-AB28-614517C7F8B2}"/>
              </a:ext>
            </a:extLst>
          </p:cNvPr>
          <p:cNvCxnSpPr>
            <a:cxnSpLocks/>
          </p:cNvCxnSpPr>
          <p:nvPr/>
        </p:nvCxnSpPr>
        <p:spPr>
          <a:xfrm>
            <a:off x="9398296" y="153222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046A868E-451B-A0E9-7AAA-8885F67407A5}"/>
              </a:ext>
            </a:extLst>
          </p:cNvPr>
          <p:cNvSpPr txBox="1"/>
          <p:nvPr/>
        </p:nvSpPr>
        <p:spPr>
          <a:xfrm>
            <a:off x="8876679" y="1804028"/>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700</a:t>
            </a:r>
          </a:p>
        </p:txBody>
      </p:sp>
      <p:sp>
        <p:nvSpPr>
          <p:cNvPr id="99" name="TextBox 98">
            <a:extLst>
              <a:ext uri="{FF2B5EF4-FFF2-40B4-BE49-F238E27FC236}">
                <a16:creationId xmlns:a16="http://schemas.microsoft.com/office/drawing/2014/main" id="{FC91ADE6-9936-3BC7-7715-E33EE6CBBA2B}"/>
              </a:ext>
            </a:extLst>
          </p:cNvPr>
          <p:cNvSpPr txBox="1"/>
          <p:nvPr/>
        </p:nvSpPr>
        <p:spPr>
          <a:xfrm>
            <a:off x="8876679" y="1357934"/>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800</a:t>
            </a:r>
          </a:p>
        </p:txBody>
      </p:sp>
      <p:cxnSp>
        <p:nvCxnSpPr>
          <p:cNvPr id="100" name="Straight Connector 99">
            <a:extLst>
              <a:ext uri="{FF2B5EF4-FFF2-40B4-BE49-F238E27FC236}">
                <a16:creationId xmlns:a16="http://schemas.microsoft.com/office/drawing/2014/main" id="{D1286B9C-AF6A-0A76-A5F8-86B13831DB97}"/>
              </a:ext>
            </a:extLst>
          </p:cNvPr>
          <p:cNvCxnSpPr>
            <a:cxnSpLocks/>
          </p:cNvCxnSpPr>
          <p:nvPr/>
        </p:nvCxnSpPr>
        <p:spPr>
          <a:xfrm>
            <a:off x="9395053" y="1976450"/>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14802C2C-5DD9-52B0-E453-95478EC132B8}"/>
              </a:ext>
            </a:extLst>
          </p:cNvPr>
          <p:cNvSpPr txBox="1"/>
          <p:nvPr/>
        </p:nvSpPr>
        <p:spPr>
          <a:xfrm>
            <a:off x="9598283" y="5248632"/>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102" name="TextBox 101">
            <a:extLst>
              <a:ext uri="{FF2B5EF4-FFF2-40B4-BE49-F238E27FC236}">
                <a16:creationId xmlns:a16="http://schemas.microsoft.com/office/drawing/2014/main" id="{8AF67B21-0D20-03A4-0B3A-72B8658CBF9B}"/>
              </a:ext>
            </a:extLst>
          </p:cNvPr>
          <p:cNvSpPr txBox="1"/>
          <p:nvPr/>
        </p:nvSpPr>
        <p:spPr>
          <a:xfrm>
            <a:off x="10056120" y="5249018"/>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a:t>
            </a:r>
          </a:p>
        </p:txBody>
      </p:sp>
      <p:sp>
        <p:nvSpPr>
          <p:cNvPr id="103" name="TextBox 102">
            <a:extLst>
              <a:ext uri="{FF2B5EF4-FFF2-40B4-BE49-F238E27FC236}">
                <a16:creationId xmlns:a16="http://schemas.microsoft.com/office/drawing/2014/main" id="{BDA09CF1-4AE3-1692-E052-8D0F827D9B67}"/>
              </a:ext>
            </a:extLst>
          </p:cNvPr>
          <p:cNvSpPr txBox="1"/>
          <p:nvPr/>
        </p:nvSpPr>
        <p:spPr>
          <a:xfrm>
            <a:off x="10471084" y="5248279"/>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300</a:t>
            </a:r>
          </a:p>
        </p:txBody>
      </p:sp>
      <p:cxnSp>
        <p:nvCxnSpPr>
          <p:cNvPr id="105" name="Straight Connector 104">
            <a:extLst>
              <a:ext uri="{FF2B5EF4-FFF2-40B4-BE49-F238E27FC236}">
                <a16:creationId xmlns:a16="http://schemas.microsoft.com/office/drawing/2014/main" id="{717B5F60-F903-A197-6087-599FECC34BDE}"/>
              </a:ext>
            </a:extLst>
          </p:cNvPr>
          <p:cNvCxnSpPr>
            <a:cxnSpLocks/>
          </p:cNvCxnSpPr>
          <p:nvPr/>
        </p:nvCxnSpPr>
        <p:spPr>
          <a:xfrm flipH="1">
            <a:off x="9902122" y="1088317"/>
            <a:ext cx="22303" cy="5263569"/>
          </a:xfrm>
          <a:prstGeom prst="line">
            <a:avLst/>
          </a:prstGeom>
          <a:ln w="38100">
            <a:solidFill>
              <a:srgbClr val="12E0F6"/>
            </a:solidFill>
          </a:ln>
        </p:spPr>
        <p:style>
          <a:lnRef idx="1">
            <a:schemeClr val="accent1"/>
          </a:lnRef>
          <a:fillRef idx="0">
            <a:schemeClr val="accent1"/>
          </a:fillRef>
          <a:effectRef idx="0">
            <a:schemeClr val="accent1"/>
          </a:effectRef>
          <a:fontRef idx="minor">
            <a:schemeClr val="tx1"/>
          </a:fontRef>
        </p:style>
      </p:cxnSp>
      <p:sp>
        <p:nvSpPr>
          <p:cNvPr id="109" name="Freeform: Shape 108">
            <a:extLst>
              <a:ext uri="{FF2B5EF4-FFF2-40B4-BE49-F238E27FC236}">
                <a16:creationId xmlns:a16="http://schemas.microsoft.com/office/drawing/2014/main" id="{47C525DE-F86B-D169-C843-66D7D788CB0B}"/>
              </a:ext>
            </a:extLst>
          </p:cNvPr>
          <p:cNvSpPr/>
          <p:nvPr/>
        </p:nvSpPr>
        <p:spPr>
          <a:xfrm>
            <a:off x="9464393" y="1088318"/>
            <a:ext cx="351055" cy="4075080"/>
          </a:xfrm>
          <a:custGeom>
            <a:avLst/>
            <a:gdLst>
              <a:gd name="connsiteX0" fmla="*/ 0 w 359923"/>
              <a:gd name="connsiteY0" fmla="*/ 3978613 h 3978613"/>
              <a:gd name="connsiteX1" fmla="*/ 136187 w 359923"/>
              <a:gd name="connsiteY1" fmla="*/ 3608962 h 3978613"/>
              <a:gd name="connsiteX2" fmla="*/ 233464 w 359923"/>
              <a:gd name="connsiteY2" fmla="*/ 2071991 h 3978613"/>
              <a:gd name="connsiteX3" fmla="*/ 359923 w 359923"/>
              <a:gd name="connsiteY3" fmla="*/ 0 h 3978613"/>
              <a:gd name="connsiteX0" fmla="*/ 0 w 359923"/>
              <a:gd name="connsiteY0" fmla="*/ 3939702 h 3939702"/>
              <a:gd name="connsiteX1" fmla="*/ 136187 w 359923"/>
              <a:gd name="connsiteY1" fmla="*/ 3608962 h 3939702"/>
              <a:gd name="connsiteX2" fmla="*/ 233464 w 359923"/>
              <a:gd name="connsiteY2" fmla="*/ 2071991 h 3939702"/>
              <a:gd name="connsiteX3" fmla="*/ 359923 w 359923"/>
              <a:gd name="connsiteY3" fmla="*/ 0 h 3939702"/>
            </a:gdLst>
            <a:ahLst/>
            <a:cxnLst>
              <a:cxn ang="0">
                <a:pos x="connsiteX0" y="connsiteY0"/>
              </a:cxn>
              <a:cxn ang="0">
                <a:pos x="connsiteX1" y="connsiteY1"/>
              </a:cxn>
              <a:cxn ang="0">
                <a:pos x="connsiteX2" y="connsiteY2"/>
              </a:cxn>
              <a:cxn ang="0">
                <a:pos x="connsiteX3" y="connsiteY3"/>
              </a:cxn>
            </a:cxnLst>
            <a:rect l="l" t="t" r="r" b="b"/>
            <a:pathLst>
              <a:path w="359923" h="3939702">
                <a:moveTo>
                  <a:pt x="0" y="3939702"/>
                </a:moveTo>
                <a:cubicBezTo>
                  <a:pt x="48638" y="3913761"/>
                  <a:pt x="97276" y="3920247"/>
                  <a:pt x="136187" y="3608962"/>
                </a:cubicBezTo>
                <a:cubicBezTo>
                  <a:pt x="175098" y="3297677"/>
                  <a:pt x="196175" y="2673485"/>
                  <a:pt x="233464" y="2071991"/>
                </a:cubicBezTo>
                <a:cubicBezTo>
                  <a:pt x="270753" y="1470497"/>
                  <a:pt x="315338" y="735248"/>
                  <a:pt x="359923" y="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Flowchart: Connector 109">
            <a:extLst>
              <a:ext uri="{FF2B5EF4-FFF2-40B4-BE49-F238E27FC236}">
                <a16:creationId xmlns:a16="http://schemas.microsoft.com/office/drawing/2014/main" id="{DDEFA5CA-B0D6-D144-E847-08C987688D59}"/>
              </a:ext>
            </a:extLst>
          </p:cNvPr>
          <p:cNvSpPr/>
          <p:nvPr/>
        </p:nvSpPr>
        <p:spPr>
          <a:xfrm>
            <a:off x="9414752" y="5125970"/>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
            <a:extLst>
              <a:ext uri="{FF2B5EF4-FFF2-40B4-BE49-F238E27FC236}">
                <a16:creationId xmlns:a16="http://schemas.microsoft.com/office/drawing/2014/main" id="{41D19D50-616D-1F82-C922-D083097E7C1C}"/>
              </a:ext>
            </a:extLst>
          </p:cNvPr>
          <p:cNvSpPr txBox="1"/>
          <p:nvPr/>
        </p:nvSpPr>
        <p:spPr>
          <a:xfrm>
            <a:off x="8443810" y="389254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49763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77" grpId="0"/>
      <p:bldP spid="79" grpId="0"/>
      <p:bldP spid="81" grpId="0"/>
      <p:bldP spid="82" grpId="0"/>
      <p:bldP spid="90" grpId="0"/>
      <p:bldP spid="91" grpId="0"/>
      <p:bldP spid="94" grpId="0"/>
      <p:bldP spid="95" grpId="0"/>
      <p:bldP spid="98" grpId="0"/>
      <p:bldP spid="99" grpId="0"/>
      <p:bldP spid="101" grpId="0"/>
      <p:bldP spid="102" grpId="0"/>
      <p:bldP spid="103" grpId="0"/>
      <p:bldP spid="109" grpId="0" animBg="1"/>
      <p:bldP spid="1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2" name="Straight Arrow Connector 61">
            <a:extLst>
              <a:ext uri="{FF2B5EF4-FFF2-40B4-BE49-F238E27FC236}">
                <a16:creationId xmlns:a16="http://schemas.microsoft.com/office/drawing/2014/main" id="{4B47DCDA-6CFB-180B-0140-030332BF7D67}"/>
              </a:ext>
            </a:extLst>
          </p:cNvPr>
          <p:cNvCxnSpPr>
            <a:cxnSpLocks/>
          </p:cNvCxnSpPr>
          <p:nvPr/>
        </p:nvCxnSpPr>
        <p:spPr>
          <a:xfrm flipH="1" flipV="1">
            <a:off x="9904192" y="1054326"/>
            <a:ext cx="7921" cy="532479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6843918-91C6-D6FB-B1C5-0F9ABA56B0B4}"/>
              </a:ext>
            </a:extLst>
          </p:cNvPr>
          <p:cNvCxnSpPr>
            <a:cxnSpLocks/>
          </p:cNvCxnSpPr>
          <p:nvPr/>
        </p:nvCxnSpPr>
        <p:spPr>
          <a:xfrm>
            <a:off x="8374907" y="5161101"/>
            <a:ext cx="3428508" cy="794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3DB6339B-2583-D5C3-6DC4-43BE6E43FFE1}"/>
              </a:ext>
            </a:extLst>
          </p:cNvPr>
          <p:cNvSpPr txBox="1"/>
          <p:nvPr/>
        </p:nvSpPr>
        <p:spPr>
          <a:xfrm>
            <a:off x="11564611" y="5139160"/>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65" name="TextBox 64">
            <a:extLst>
              <a:ext uri="{FF2B5EF4-FFF2-40B4-BE49-F238E27FC236}">
                <a16:creationId xmlns:a16="http://schemas.microsoft.com/office/drawing/2014/main" id="{D3BDF51B-DA0B-4855-E6F5-D03CA5B27BCF}"/>
              </a:ext>
            </a:extLst>
          </p:cNvPr>
          <p:cNvSpPr txBox="1"/>
          <p:nvPr/>
        </p:nvSpPr>
        <p:spPr>
          <a:xfrm>
            <a:off x="9852838" y="5078930"/>
            <a:ext cx="370614"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228EB368-792F-0A2D-6CFB-B0886D84B6B1}"/>
              </a:ext>
            </a:extLst>
          </p:cNvPr>
          <p:cNvCxnSpPr>
            <a:cxnSpLocks/>
          </p:cNvCxnSpPr>
          <p:nvPr/>
        </p:nvCxnSpPr>
        <p:spPr>
          <a:xfrm>
            <a:off x="9852873" y="4301322"/>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5B9F6AC-7536-F428-988F-A3F1EA06D591}"/>
              </a:ext>
            </a:extLst>
          </p:cNvPr>
          <p:cNvCxnSpPr>
            <a:cxnSpLocks/>
          </p:cNvCxnSpPr>
          <p:nvPr/>
        </p:nvCxnSpPr>
        <p:spPr>
          <a:xfrm>
            <a:off x="9863339" y="5582064"/>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F6682B3-D1F8-235C-F6D6-A4FB77BC12CF}"/>
              </a:ext>
            </a:extLst>
          </p:cNvPr>
          <p:cNvCxnSpPr>
            <a:cxnSpLocks/>
          </p:cNvCxnSpPr>
          <p:nvPr/>
        </p:nvCxnSpPr>
        <p:spPr>
          <a:xfrm flipV="1">
            <a:off x="10360863" y="5093853"/>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29DDBF5-61FD-017A-F0E5-A049BF18AB05}"/>
              </a:ext>
            </a:extLst>
          </p:cNvPr>
          <p:cNvCxnSpPr>
            <a:cxnSpLocks/>
          </p:cNvCxnSpPr>
          <p:nvPr/>
        </p:nvCxnSpPr>
        <p:spPr>
          <a:xfrm flipV="1">
            <a:off x="10815983" y="5100575"/>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5567EE1-19F9-7745-2382-D93E05B8140B}"/>
              </a:ext>
            </a:extLst>
          </p:cNvPr>
          <p:cNvCxnSpPr>
            <a:cxnSpLocks/>
          </p:cNvCxnSpPr>
          <p:nvPr/>
        </p:nvCxnSpPr>
        <p:spPr>
          <a:xfrm flipV="1">
            <a:off x="9464751" y="5079242"/>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0F10C413-5252-6FB7-72F2-6992F8B1DD74}"/>
              </a:ext>
            </a:extLst>
          </p:cNvPr>
          <p:cNvSpPr txBox="1"/>
          <p:nvPr/>
        </p:nvSpPr>
        <p:spPr>
          <a:xfrm>
            <a:off x="9115662" y="5214399"/>
            <a:ext cx="80343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79" name="TextBox 78">
            <a:extLst>
              <a:ext uri="{FF2B5EF4-FFF2-40B4-BE49-F238E27FC236}">
                <a16:creationId xmlns:a16="http://schemas.microsoft.com/office/drawing/2014/main" id="{978121A6-6F8B-5421-59AC-DC992C61F321}"/>
              </a:ext>
            </a:extLst>
          </p:cNvPr>
          <p:cNvSpPr txBox="1"/>
          <p:nvPr/>
        </p:nvSpPr>
        <p:spPr>
          <a:xfrm>
            <a:off x="9274329" y="5463583"/>
            <a:ext cx="65829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81" name="TextBox 80">
            <a:extLst>
              <a:ext uri="{FF2B5EF4-FFF2-40B4-BE49-F238E27FC236}">
                <a16:creationId xmlns:a16="http://schemas.microsoft.com/office/drawing/2014/main" id="{F9C76E68-3605-6920-D7E6-F430B3500EC9}"/>
              </a:ext>
            </a:extLst>
          </p:cNvPr>
          <p:cNvSpPr txBox="1"/>
          <p:nvPr/>
        </p:nvSpPr>
        <p:spPr>
          <a:xfrm>
            <a:off x="9321528" y="4534217"/>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82" name="TextBox 81">
            <a:extLst>
              <a:ext uri="{FF2B5EF4-FFF2-40B4-BE49-F238E27FC236}">
                <a16:creationId xmlns:a16="http://schemas.microsoft.com/office/drawing/2014/main" id="{65613AD2-299A-A18D-F484-F8A14D3E45B7}"/>
              </a:ext>
            </a:extLst>
          </p:cNvPr>
          <p:cNvSpPr txBox="1"/>
          <p:nvPr/>
        </p:nvSpPr>
        <p:spPr>
          <a:xfrm>
            <a:off x="9321528" y="4127035"/>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a:t>
            </a:r>
          </a:p>
        </p:txBody>
      </p:sp>
      <p:cxnSp>
        <p:nvCxnSpPr>
          <p:cNvPr id="86" name="Straight Connector 85">
            <a:extLst>
              <a:ext uri="{FF2B5EF4-FFF2-40B4-BE49-F238E27FC236}">
                <a16:creationId xmlns:a16="http://schemas.microsoft.com/office/drawing/2014/main" id="{28331E85-9557-E01A-E938-9AFBFB07056D}"/>
              </a:ext>
            </a:extLst>
          </p:cNvPr>
          <p:cNvCxnSpPr>
            <a:cxnSpLocks/>
          </p:cNvCxnSpPr>
          <p:nvPr/>
        </p:nvCxnSpPr>
        <p:spPr>
          <a:xfrm flipV="1">
            <a:off x="11238718" y="5088432"/>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EE13BEE-B4C8-DB63-08B2-072E9494DB57}"/>
              </a:ext>
            </a:extLst>
          </p:cNvPr>
          <p:cNvCxnSpPr>
            <a:cxnSpLocks/>
          </p:cNvCxnSpPr>
          <p:nvPr/>
        </p:nvCxnSpPr>
        <p:spPr>
          <a:xfrm>
            <a:off x="9849630" y="474555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70AD6E6-54A1-E3CF-2789-4B99AF04B88E}"/>
              </a:ext>
            </a:extLst>
          </p:cNvPr>
          <p:cNvCxnSpPr>
            <a:cxnSpLocks/>
          </p:cNvCxnSpPr>
          <p:nvPr/>
        </p:nvCxnSpPr>
        <p:spPr>
          <a:xfrm>
            <a:off x="9850287" y="3396117"/>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D308338-B311-0FD3-EB02-40D4C774CB57}"/>
              </a:ext>
            </a:extLst>
          </p:cNvPr>
          <p:cNvSpPr txBox="1"/>
          <p:nvPr/>
        </p:nvSpPr>
        <p:spPr>
          <a:xfrm>
            <a:off x="9328670" y="3658196"/>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300</a:t>
            </a:r>
          </a:p>
        </p:txBody>
      </p:sp>
      <p:sp>
        <p:nvSpPr>
          <p:cNvPr id="91" name="TextBox 90">
            <a:extLst>
              <a:ext uri="{FF2B5EF4-FFF2-40B4-BE49-F238E27FC236}">
                <a16:creationId xmlns:a16="http://schemas.microsoft.com/office/drawing/2014/main" id="{0DB9FA33-644A-429B-D10C-37EB47466404}"/>
              </a:ext>
            </a:extLst>
          </p:cNvPr>
          <p:cNvSpPr txBox="1"/>
          <p:nvPr/>
        </p:nvSpPr>
        <p:spPr>
          <a:xfrm>
            <a:off x="9328670" y="3221830"/>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400</a:t>
            </a:r>
          </a:p>
        </p:txBody>
      </p:sp>
      <p:cxnSp>
        <p:nvCxnSpPr>
          <p:cNvPr id="92" name="Straight Connector 91">
            <a:extLst>
              <a:ext uri="{FF2B5EF4-FFF2-40B4-BE49-F238E27FC236}">
                <a16:creationId xmlns:a16="http://schemas.microsoft.com/office/drawing/2014/main" id="{CC3AD7CA-0CC5-12DA-01A1-6F2F522AEEB4}"/>
              </a:ext>
            </a:extLst>
          </p:cNvPr>
          <p:cNvCxnSpPr>
            <a:cxnSpLocks/>
          </p:cNvCxnSpPr>
          <p:nvPr/>
        </p:nvCxnSpPr>
        <p:spPr>
          <a:xfrm>
            <a:off x="9847044" y="3840346"/>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1ED5E6D-DF73-54C3-7483-88DE145D326D}"/>
              </a:ext>
            </a:extLst>
          </p:cNvPr>
          <p:cNvCxnSpPr>
            <a:cxnSpLocks/>
          </p:cNvCxnSpPr>
          <p:nvPr/>
        </p:nvCxnSpPr>
        <p:spPr>
          <a:xfrm>
            <a:off x="9850287" y="2469432"/>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64AB9F18-B717-7EB2-D73D-7208DE0E9413}"/>
              </a:ext>
            </a:extLst>
          </p:cNvPr>
          <p:cNvSpPr txBox="1"/>
          <p:nvPr/>
        </p:nvSpPr>
        <p:spPr>
          <a:xfrm>
            <a:off x="9318942" y="2731511"/>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500</a:t>
            </a:r>
          </a:p>
        </p:txBody>
      </p:sp>
      <p:sp>
        <p:nvSpPr>
          <p:cNvPr id="95" name="TextBox 94">
            <a:extLst>
              <a:ext uri="{FF2B5EF4-FFF2-40B4-BE49-F238E27FC236}">
                <a16:creationId xmlns:a16="http://schemas.microsoft.com/office/drawing/2014/main" id="{491B87A4-A0E4-8467-9467-884CC6E042EA}"/>
              </a:ext>
            </a:extLst>
          </p:cNvPr>
          <p:cNvSpPr txBox="1"/>
          <p:nvPr/>
        </p:nvSpPr>
        <p:spPr>
          <a:xfrm>
            <a:off x="9318942" y="2295145"/>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600</a:t>
            </a:r>
          </a:p>
        </p:txBody>
      </p:sp>
      <p:cxnSp>
        <p:nvCxnSpPr>
          <p:cNvPr id="96" name="Straight Connector 95">
            <a:extLst>
              <a:ext uri="{FF2B5EF4-FFF2-40B4-BE49-F238E27FC236}">
                <a16:creationId xmlns:a16="http://schemas.microsoft.com/office/drawing/2014/main" id="{71DB50E6-AA60-144D-6A1C-564B80110105}"/>
              </a:ext>
            </a:extLst>
          </p:cNvPr>
          <p:cNvCxnSpPr>
            <a:cxnSpLocks/>
          </p:cNvCxnSpPr>
          <p:nvPr/>
        </p:nvCxnSpPr>
        <p:spPr>
          <a:xfrm>
            <a:off x="9847044" y="291366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34BAF5A-2685-C78A-AB28-614517C7F8B2}"/>
              </a:ext>
            </a:extLst>
          </p:cNvPr>
          <p:cNvCxnSpPr>
            <a:cxnSpLocks/>
          </p:cNvCxnSpPr>
          <p:nvPr/>
        </p:nvCxnSpPr>
        <p:spPr>
          <a:xfrm>
            <a:off x="9850287" y="1516504"/>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046A868E-451B-A0E9-7AAA-8885F67407A5}"/>
              </a:ext>
            </a:extLst>
          </p:cNvPr>
          <p:cNvSpPr txBox="1"/>
          <p:nvPr/>
        </p:nvSpPr>
        <p:spPr>
          <a:xfrm>
            <a:off x="9328670" y="1788311"/>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700</a:t>
            </a:r>
          </a:p>
        </p:txBody>
      </p:sp>
      <p:sp>
        <p:nvSpPr>
          <p:cNvPr id="99" name="TextBox 98">
            <a:extLst>
              <a:ext uri="{FF2B5EF4-FFF2-40B4-BE49-F238E27FC236}">
                <a16:creationId xmlns:a16="http://schemas.microsoft.com/office/drawing/2014/main" id="{FC91ADE6-9936-3BC7-7715-E33EE6CBBA2B}"/>
              </a:ext>
            </a:extLst>
          </p:cNvPr>
          <p:cNvSpPr txBox="1"/>
          <p:nvPr/>
        </p:nvSpPr>
        <p:spPr>
          <a:xfrm>
            <a:off x="9328670" y="1342217"/>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800</a:t>
            </a:r>
          </a:p>
        </p:txBody>
      </p:sp>
      <p:cxnSp>
        <p:nvCxnSpPr>
          <p:cNvPr id="100" name="Straight Connector 99">
            <a:extLst>
              <a:ext uri="{FF2B5EF4-FFF2-40B4-BE49-F238E27FC236}">
                <a16:creationId xmlns:a16="http://schemas.microsoft.com/office/drawing/2014/main" id="{D1286B9C-AF6A-0A76-A5F8-86B13831DB97}"/>
              </a:ext>
            </a:extLst>
          </p:cNvPr>
          <p:cNvCxnSpPr>
            <a:cxnSpLocks/>
          </p:cNvCxnSpPr>
          <p:nvPr/>
        </p:nvCxnSpPr>
        <p:spPr>
          <a:xfrm>
            <a:off x="9847044" y="1960733"/>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14802C2C-5DD9-52B0-E453-95478EC132B8}"/>
              </a:ext>
            </a:extLst>
          </p:cNvPr>
          <p:cNvSpPr txBox="1"/>
          <p:nvPr/>
        </p:nvSpPr>
        <p:spPr>
          <a:xfrm>
            <a:off x="10050274" y="5232915"/>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102" name="TextBox 101">
            <a:extLst>
              <a:ext uri="{FF2B5EF4-FFF2-40B4-BE49-F238E27FC236}">
                <a16:creationId xmlns:a16="http://schemas.microsoft.com/office/drawing/2014/main" id="{8AF67B21-0D20-03A4-0B3A-72B8658CBF9B}"/>
              </a:ext>
            </a:extLst>
          </p:cNvPr>
          <p:cNvSpPr txBox="1"/>
          <p:nvPr/>
        </p:nvSpPr>
        <p:spPr>
          <a:xfrm>
            <a:off x="10508111" y="5233301"/>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a:t>
            </a:r>
          </a:p>
        </p:txBody>
      </p:sp>
      <p:sp>
        <p:nvSpPr>
          <p:cNvPr id="103" name="TextBox 102">
            <a:extLst>
              <a:ext uri="{FF2B5EF4-FFF2-40B4-BE49-F238E27FC236}">
                <a16:creationId xmlns:a16="http://schemas.microsoft.com/office/drawing/2014/main" id="{BDA09CF1-4AE3-1692-E052-8D0F827D9B67}"/>
              </a:ext>
            </a:extLst>
          </p:cNvPr>
          <p:cNvSpPr txBox="1"/>
          <p:nvPr/>
        </p:nvSpPr>
        <p:spPr>
          <a:xfrm>
            <a:off x="10923075" y="5232562"/>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300</a:t>
            </a:r>
          </a:p>
        </p:txBody>
      </p:sp>
      <p:cxnSp>
        <p:nvCxnSpPr>
          <p:cNvPr id="105" name="Straight Connector 104">
            <a:extLst>
              <a:ext uri="{FF2B5EF4-FFF2-40B4-BE49-F238E27FC236}">
                <a16:creationId xmlns:a16="http://schemas.microsoft.com/office/drawing/2014/main" id="{717B5F60-F903-A197-6087-599FECC34BDE}"/>
              </a:ext>
            </a:extLst>
          </p:cNvPr>
          <p:cNvCxnSpPr>
            <a:cxnSpLocks/>
          </p:cNvCxnSpPr>
          <p:nvPr/>
        </p:nvCxnSpPr>
        <p:spPr>
          <a:xfrm flipH="1">
            <a:off x="10354113" y="1072600"/>
            <a:ext cx="22303" cy="5263569"/>
          </a:xfrm>
          <a:prstGeom prst="line">
            <a:avLst/>
          </a:prstGeom>
          <a:ln w="38100">
            <a:solidFill>
              <a:srgbClr val="12E0F6"/>
            </a:solidFill>
          </a:ln>
        </p:spPr>
        <p:style>
          <a:lnRef idx="1">
            <a:schemeClr val="accent1"/>
          </a:lnRef>
          <a:fillRef idx="0">
            <a:schemeClr val="accent1"/>
          </a:fillRef>
          <a:effectRef idx="0">
            <a:schemeClr val="accent1"/>
          </a:effectRef>
          <a:fontRef idx="minor">
            <a:schemeClr val="tx1"/>
          </a:fontRef>
        </p:style>
      </p:cxnSp>
      <p:sp>
        <p:nvSpPr>
          <p:cNvPr id="109" name="Freeform: Shape 108">
            <a:extLst>
              <a:ext uri="{FF2B5EF4-FFF2-40B4-BE49-F238E27FC236}">
                <a16:creationId xmlns:a16="http://schemas.microsoft.com/office/drawing/2014/main" id="{47C525DE-F86B-D169-C843-66D7D788CB0B}"/>
              </a:ext>
            </a:extLst>
          </p:cNvPr>
          <p:cNvSpPr/>
          <p:nvPr/>
        </p:nvSpPr>
        <p:spPr>
          <a:xfrm>
            <a:off x="9916384" y="1072601"/>
            <a:ext cx="351055" cy="4075080"/>
          </a:xfrm>
          <a:custGeom>
            <a:avLst/>
            <a:gdLst>
              <a:gd name="connsiteX0" fmla="*/ 0 w 359923"/>
              <a:gd name="connsiteY0" fmla="*/ 3978613 h 3978613"/>
              <a:gd name="connsiteX1" fmla="*/ 136187 w 359923"/>
              <a:gd name="connsiteY1" fmla="*/ 3608962 h 3978613"/>
              <a:gd name="connsiteX2" fmla="*/ 233464 w 359923"/>
              <a:gd name="connsiteY2" fmla="*/ 2071991 h 3978613"/>
              <a:gd name="connsiteX3" fmla="*/ 359923 w 359923"/>
              <a:gd name="connsiteY3" fmla="*/ 0 h 3978613"/>
              <a:gd name="connsiteX0" fmla="*/ 0 w 359923"/>
              <a:gd name="connsiteY0" fmla="*/ 3939702 h 3939702"/>
              <a:gd name="connsiteX1" fmla="*/ 136187 w 359923"/>
              <a:gd name="connsiteY1" fmla="*/ 3608962 h 3939702"/>
              <a:gd name="connsiteX2" fmla="*/ 233464 w 359923"/>
              <a:gd name="connsiteY2" fmla="*/ 2071991 h 3939702"/>
              <a:gd name="connsiteX3" fmla="*/ 359923 w 359923"/>
              <a:gd name="connsiteY3" fmla="*/ 0 h 3939702"/>
            </a:gdLst>
            <a:ahLst/>
            <a:cxnLst>
              <a:cxn ang="0">
                <a:pos x="connsiteX0" y="connsiteY0"/>
              </a:cxn>
              <a:cxn ang="0">
                <a:pos x="connsiteX1" y="connsiteY1"/>
              </a:cxn>
              <a:cxn ang="0">
                <a:pos x="connsiteX2" y="connsiteY2"/>
              </a:cxn>
              <a:cxn ang="0">
                <a:pos x="connsiteX3" y="connsiteY3"/>
              </a:cxn>
            </a:cxnLst>
            <a:rect l="l" t="t" r="r" b="b"/>
            <a:pathLst>
              <a:path w="359923" h="3939702">
                <a:moveTo>
                  <a:pt x="0" y="3939702"/>
                </a:moveTo>
                <a:cubicBezTo>
                  <a:pt x="48638" y="3913761"/>
                  <a:pt x="97276" y="3920247"/>
                  <a:pt x="136187" y="3608962"/>
                </a:cubicBezTo>
                <a:cubicBezTo>
                  <a:pt x="175098" y="3297677"/>
                  <a:pt x="196175" y="2673485"/>
                  <a:pt x="233464" y="2071991"/>
                </a:cubicBezTo>
                <a:cubicBezTo>
                  <a:pt x="270753" y="1470497"/>
                  <a:pt x="315338" y="735248"/>
                  <a:pt x="359923" y="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Flowchart: Connector 109">
            <a:extLst>
              <a:ext uri="{FF2B5EF4-FFF2-40B4-BE49-F238E27FC236}">
                <a16:creationId xmlns:a16="http://schemas.microsoft.com/office/drawing/2014/main" id="{DDEFA5CA-B0D6-D144-E847-08C987688D59}"/>
              </a:ext>
            </a:extLst>
          </p:cNvPr>
          <p:cNvSpPr/>
          <p:nvPr/>
        </p:nvSpPr>
        <p:spPr>
          <a:xfrm>
            <a:off x="9866743" y="5110253"/>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B443E92-821B-17B7-25CF-9FB1382430E8}"/>
                  </a:ext>
                </a:extLst>
              </p:cNvPr>
              <p:cNvSpPr txBox="1"/>
              <p:nvPr/>
            </p:nvSpPr>
            <p:spPr>
              <a:xfrm>
                <a:off x="94401" y="4617265"/>
                <a:ext cx="7185959"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a) Chi phí cần bỏ ra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sẽ luôn tăng khi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dirty="0">
                    <a:solidFill>
                      <a:schemeClr val="bg1"/>
                    </a:solidFill>
                    <a:effectLst/>
                    <a:latin typeface="+mj-lt"/>
                    <a:ea typeface="Arial" panose="020B0604020202020204" pitchFamily="34" charset="0"/>
                    <a:cs typeface="Times New Roman" panose="02020603050405020304" pitchFamily="18" charset="0"/>
                  </a:rPr>
                  <a:t> tăng</a:t>
                </a:r>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5B443E92-821B-17B7-25CF-9FB1382430E8}"/>
                  </a:ext>
                </a:extLst>
              </p:cNvPr>
              <p:cNvSpPr txBox="1">
                <a:spLocks noRot="1" noChangeAspect="1" noMove="1" noResize="1" noEditPoints="1" noAdjustHandles="1" noChangeArrowheads="1" noChangeShapeType="1" noTextEdit="1"/>
              </p:cNvSpPr>
              <p:nvPr/>
            </p:nvSpPr>
            <p:spPr>
              <a:xfrm>
                <a:off x="94401" y="4617265"/>
                <a:ext cx="7185959" cy="461665"/>
              </a:xfrm>
              <a:prstGeom prst="rect">
                <a:avLst/>
              </a:prstGeom>
              <a:blipFill>
                <a:blip r:embed="rId3"/>
                <a:stretch>
                  <a:fillRect l="-1272"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5B81584-A46E-70F5-3477-4A57764153D3}"/>
                  </a:ext>
                </a:extLst>
              </p:cNvPr>
              <p:cNvSpPr txBox="1"/>
              <p:nvPr/>
            </p:nvSpPr>
            <p:spPr>
              <a:xfrm>
                <a:off x="130641" y="5278471"/>
                <a:ext cx="7856993" cy="1370247"/>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 Vì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không xác định khi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 nên nhà máy không thể loại bỏ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chất gây ô nhiễm không khí (dù bỏ ra chi phí là bao nhiêu đi chăng nữa).</a:t>
                </a:r>
              </a:p>
            </p:txBody>
          </p:sp>
        </mc:Choice>
        <mc:Fallback xmlns="">
          <p:sp>
            <p:nvSpPr>
              <p:cNvPr id="32" name="TextBox 31">
                <a:extLst>
                  <a:ext uri="{FF2B5EF4-FFF2-40B4-BE49-F238E27FC236}">
                    <a16:creationId xmlns:a16="http://schemas.microsoft.com/office/drawing/2014/main" id="{F5B81584-A46E-70F5-3477-4A57764153D3}"/>
                  </a:ext>
                </a:extLst>
              </p:cNvPr>
              <p:cNvSpPr txBox="1">
                <a:spLocks noRot="1" noChangeAspect="1" noMove="1" noResize="1" noEditPoints="1" noAdjustHandles="1" noChangeArrowheads="1" noChangeShapeType="1" noTextEdit="1"/>
              </p:cNvSpPr>
              <p:nvPr/>
            </p:nvSpPr>
            <p:spPr>
              <a:xfrm>
                <a:off x="130641" y="5278471"/>
                <a:ext cx="7856993" cy="1370247"/>
              </a:xfrm>
              <a:prstGeom prst="rect">
                <a:avLst/>
              </a:prstGeom>
              <a:blipFill>
                <a:blip r:embed="rId4"/>
                <a:stretch>
                  <a:fillRect l="-1164" t="-1333" r="-1241" b="-9333"/>
                </a:stretch>
              </a:blipFill>
            </p:spPr>
            <p:txBody>
              <a:bodyPr/>
              <a:lstStyle/>
              <a:p>
                <a:r>
                  <a:rPr lang="vi-VN">
                    <a:noFill/>
                  </a:rPr>
                  <a:t> </a:t>
                </a:r>
              </a:p>
            </p:txBody>
          </p:sp>
        </mc:Fallback>
      </mc:AlternateContent>
      <p:sp>
        <p:nvSpPr>
          <p:cNvPr id="33" name="Rectangle: Rounded Corners 32">
            <a:extLst>
              <a:ext uri="{FF2B5EF4-FFF2-40B4-BE49-F238E27FC236}">
                <a16:creationId xmlns:a16="http://schemas.microsoft.com/office/drawing/2014/main" id="{A34E6394-113B-9732-DA21-2B22DEFEDAEA}"/>
              </a:ext>
            </a:extLst>
          </p:cNvPr>
          <p:cNvSpPr/>
          <p:nvPr/>
        </p:nvSpPr>
        <p:spPr>
          <a:xfrm>
            <a:off x="130641" y="1423471"/>
            <a:ext cx="7412354" cy="267765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054AD4C-92BB-6152-FFEC-1A87E6E8C9C2}"/>
                  </a:ext>
                </a:extLst>
              </p:cNvPr>
              <p:cNvSpPr txBox="1"/>
              <p:nvPr/>
            </p:nvSpPr>
            <p:spPr>
              <a:xfrm>
                <a:off x="218788" y="1403552"/>
                <a:ext cx="7252056" cy="2677656"/>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Ví dụ 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 sử chi phí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(nghìn đồng) để sản xuất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của một loại hàng hoá nào đó được cho bởi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0,125</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Tìm hàm chi phí biên.</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Tìm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giải thích ý nghĩa.</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So sánh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chi phí sản xuất đơn vị hàng hoá thứ 201.</a:t>
                </a:r>
              </a:p>
            </p:txBody>
          </p:sp>
        </mc:Choice>
        <mc:Fallback xmlns="">
          <p:sp>
            <p:nvSpPr>
              <p:cNvPr id="34" name="TextBox 33">
                <a:extLst>
                  <a:ext uri="{FF2B5EF4-FFF2-40B4-BE49-F238E27FC236}">
                    <a16:creationId xmlns:a16="http://schemas.microsoft.com/office/drawing/2014/main" id="{C054AD4C-92BB-6152-FFEC-1A87E6E8C9C2}"/>
                  </a:ext>
                </a:extLst>
              </p:cNvPr>
              <p:cNvSpPr txBox="1">
                <a:spLocks noRot="1" noChangeAspect="1" noMove="1" noResize="1" noEditPoints="1" noAdjustHandles="1" noChangeArrowheads="1" noChangeShapeType="1" noTextEdit="1"/>
              </p:cNvSpPr>
              <p:nvPr/>
            </p:nvSpPr>
            <p:spPr>
              <a:xfrm>
                <a:off x="218788" y="1403552"/>
                <a:ext cx="7252056" cy="2677656"/>
              </a:xfrm>
              <a:prstGeom prst="rect">
                <a:avLst/>
              </a:prstGeom>
              <a:blipFill>
                <a:blip r:embed="rId5"/>
                <a:stretch>
                  <a:fillRect l="-1345" t="-1822" r="-1261" b="-4328"/>
                </a:stretch>
              </a:blipFill>
            </p:spPr>
            <p:txBody>
              <a:bodyPr/>
              <a:lstStyle/>
              <a:p>
                <a:r>
                  <a:rPr lang="vi-VN">
                    <a:noFill/>
                  </a:rPr>
                  <a:t> </a:t>
                </a:r>
              </a:p>
            </p:txBody>
          </p:sp>
        </mc:Fallback>
      </mc:AlternateContent>
      <p:sp>
        <p:nvSpPr>
          <p:cNvPr id="35" name="TextBox 34">
            <a:extLst>
              <a:ext uri="{FF2B5EF4-FFF2-40B4-BE49-F238E27FC236}">
                <a16:creationId xmlns:a16="http://schemas.microsoft.com/office/drawing/2014/main" id="{1DE99391-50AD-9E1E-534E-F323E4D3B912}"/>
              </a:ext>
            </a:extLst>
          </p:cNvPr>
          <p:cNvSpPr txBox="1"/>
          <p:nvPr/>
        </p:nvSpPr>
        <p:spPr>
          <a:xfrm>
            <a:off x="94401" y="405545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9" name="TextBox 2">
            <a:extLst>
              <a:ext uri="{FF2B5EF4-FFF2-40B4-BE49-F238E27FC236}">
                <a16:creationId xmlns:a16="http://schemas.microsoft.com/office/drawing/2014/main" id="{41D19D50-616D-1F82-C922-D083097E7C1C}"/>
              </a:ext>
            </a:extLst>
          </p:cNvPr>
          <p:cNvSpPr txBox="1"/>
          <p:nvPr/>
        </p:nvSpPr>
        <p:spPr>
          <a:xfrm>
            <a:off x="5895975" y="292547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459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Rounded Corners 22">
            <a:extLst>
              <a:ext uri="{FF2B5EF4-FFF2-40B4-BE49-F238E27FC236}">
                <a16:creationId xmlns:a16="http://schemas.microsoft.com/office/drawing/2014/main" id="{51560B02-4AE0-23B6-C47A-045D291C08B3}"/>
              </a:ext>
            </a:extLst>
          </p:cNvPr>
          <p:cNvSpPr/>
          <p:nvPr/>
        </p:nvSpPr>
        <p:spPr>
          <a:xfrm>
            <a:off x="179281" y="1423471"/>
            <a:ext cx="11833438" cy="210313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D0D681B-3BE0-7F12-D0C4-435F79943799}"/>
              </a:ext>
            </a:extLst>
          </p:cNvPr>
          <p:cNvSpPr txBox="1"/>
          <p:nvPr/>
        </p:nvSpPr>
        <p:spPr>
          <a:xfrm>
            <a:off x="100797" y="3474967"/>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D617780-14A1-85F1-3105-96FF58B08757}"/>
                  </a:ext>
                </a:extLst>
              </p:cNvPr>
              <p:cNvSpPr txBox="1"/>
              <p:nvPr/>
            </p:nvSpPr>
            <p:spPr>
              <a:xfrm>
                <a:off x="203061" y="1393519"/>
                <a:ext cx="11809658" cy="2162900"/>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Khi máu di chuyển từ tim qua các động mạch chính rồi đến các mao mạch và quay trở lại qua các tĩnh mạch, huyết áp tâm thu (tức là áp lực của máu lên động mạch khi tim co bóp) liên tục giảm xuống. Giả sử một người có huyết áp tâm thu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(tính bằng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mmHg</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 được cho bởi hàm số </a:t>
                </a:r>
                <a14:m>
                  <m:oMath xmlns:m="http://schemas.openxmlformats.org/officeDocument/2006/math">
                    <m:r>
                      <a:rPr lang="vi-VN" sz="2400" i="1">
                        <a:solidFill>
                          <a:schemeClr val="bg1"/>
                        </a:solidFill>
                        <a:latin typeface="Cambria Math" panose="02040503050406030204" pitchFamily="18" charset="0"/>
                      </a:rPr>
                      <m:t>𝑃</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𝑡</m:t>
                        </m:r>
                      </m:e>
                    </m:d>
                    <m:r>
                      <a:rPr lang="vi-VN" sz="240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a:solidFill>
                              <a:schemeClr val="bg1"/>
                            </a:solidFill>
                            <a:latin typeface="Cambria Math" panose="02040503050406030204" pitchFamily="18" charset="0"/>
                          </a:rPr>
                          <m:t>25</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𝑡</m:t>
                            </m:r>
                          </m:e>
                          <m:sup>
                            <m:r>
                              <a:rPr lang="vi-VN" sz="2400">
                                <a:solidFill>
                                  <a:schemeClr val="bg1"/>
                                </a:solidFill>
                                <a:latin typeface="Cambria Math" panose="02040503050406030204" pitchFamily="18" charset="0"/>
                              </a:rPr>
                              <m:t>2</m:t>
                            </m:r>
                          </m:sup>
                        </m:sSup>
                        <m:r>
                          <a:rPr lang="vi-VN" sz="2400">
                            <a:solidFill>
                              <a:schemeClr val="bg1"/>
                            </a:solidFill>
                            <a:latin typeface="Cambria Math" panose="02040503050406030204" pitchFamily="18" charset="0"/>
                          </a:rPr>
                          <m:t>+125</m:t>
                        </m:r>
                      </m:num>
                      <m:den>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𝑡</m:t>
                            </m:r>
                          </m:e>
                          <m:sup>
                            <m:r>
                              <a:rPr lang="vi-VN" sz="2400">
                                <a:solidFill>
                                  <a:schemeClr val="bg1"/>
                                </a:solidFill>
                                <a:latin typeface="Cambria Math" panose="02040503050406030204" pitchFamily="18" charset="0"/>
                              </a:rPr>
                              <m:t>2</m:t>
                            </m:r>
                          </m:sup>
                        </m:sSup>
                        <m:r>
                          <a:rPr lang="vi-VN" sz="2400">
                            <a:solidFill>
                              <a:schemeClr val="bg1"/>
                            </a:solidFill>
                            <a:latin typeface="Cambria Math" panose="02040503050406030204" pitchFamily="18" charset="0"/>
                          </a:rPr>
                          <m:t>+1</m:t>
                        </m:r>
                      </m:den>
                    </m:f>
                    <m:r>
                      <a:rPr lang="vi-VN" sz="2400">
                        <a:solidFill>
                          <a:schemeClr val="bg1"/>
                        </a:solidFill>
                        <a:latin typeface="Cambria Math" panose="02040503050406030204" pitchFamily="18" charset="0"/>
                      </a:rPr>
                      <m:t>,0≤</m:t>
                    </m:r>
                    <m:r>
                      <a:rPr lang="vi-VN" sz="2400" i="1">
                        <a:solidFill>
                          <a:schemeClr val="bg1"/>
                        </a:solidFill>
                        <a:latin typeface="Cambria Math" panose="02040503050406030204" pitchFamily="18" charset="0"/>
                      </a:rPr>
                      <m:t>𝑡</m:t>
                    </m:r>
                    <m:r>
                      <a:rPr lang="vi-VN" sz="2400">
                        <a:solidFill>
                          <a:schemeClr val="bg1"/>
                        </a:solidFill>
                        <a:latin typeface="Cambria Math" panose="02040503050406030204" pitchFamily="18" charset="0"/>
                      </a:rPr>
                      <m:t>≤10</m:t>
                    </m:r>
                  </m:oMath>
                </a14:m>
                <a:r>
                  <a:rPr lang="vi-VN" sz="2400" dirty="0">
                    <a:solidFill>
                      <a:schemeClr val="bg1"/>
                    </a:solidFill>
                    <a:latin typeface="+mj-lt"/>
                  </a:rPr>
                  <a:t>. </a:t>
                </a:r>
                <a:r>
                  <a:rPr lang="vi-VN" sz="2400" kern="100" dirty="0">
                    <a:solidFill>
                      <a:schemeClr val="bg1"/>
                    </a:solidFill>
                    <a:latin typeface="+mj-lt"/>
                    <a:ea typeface="Arial" panose="020B0604020202020204" pitchFamily="34" charset="0"/>
                    <a:cs typeface="Times New Roman" panose="02020603050405020304" pitchFamily="18" charset="0"/>
                  </a:rPr>
                  <a:t>trong đó thời gian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latin typeface="+mj-lt"/>
                    <a:ea typeface="Arial" panose="020B0604020202020204" pitchFamily="34" charset="0"/>
                    <a:cs typeface="Times New Roman" panose="02020603050405020304" pitchFamily="18" charset="0"/>
                  </a:rPr>
                  <a:t> được tính bằng giây. Tính tốc độ thay đổi của huyết áp sau 5 giây kể từ khi máu rời tim.</a:t>
                </a:r>
              </a:p>
            </p:txBody>
          </p:sp>
        </mc:Choice>
        <mc:Fallback xmlns="">
          <p:sp>
            <p:nvSpPr>
              <p:cNvPr id="27" name="TextBox 26">
                <a:extLst>
                  <a:ext uri="{FF2B5EF4-FFF2-40B4-BE49-F238E27FC236}">
                    <a16:creationId xmlns:a16="http://schemas.microsoft.com/office/drawing/2014/main" id="{0D617780-14A1-85F1-3105-96FF58B08757}"/>
                  </a:ext>
                </a:extLst>
              </p:cNvPr>
              <p:cNvSpPr txBox="1">
                <a:spLocks noRot="1" noChangeAspect="1" noMove="1" noResize="1" noEditPoints="1" noAdjustHandles="1" noChangeArrowheads="1" noChangeShapeType="1" noTextEdit="1"/>
              </p:cNvSpPr>
              <p:nvPr/>
            </p:nvSpPr>
            <p:spPr>
              <a:xfrm>
                <a:off x="203061" y="1393519"/>
                <a:ext cx="11809658" cy="2162900"/>
              </a:xfrm>
              <a:prstGeom prst="rect">
                <a:avLst/>
              </a:prstGeom>
              <a:blipFill>
                <a:blip r:embed="rId3"/>
                <a:stretch>
                  <a:fillRect l="-774" t="-2260" r="-774" b="-5932"/>
                </a:stretch>
              </a:blipFill>
            </p:spPr>
            <p:txBody>
              <a:bodyPr/>
              <a:lstStyle/>
              <a:p>
                <a:r>
                  <a:rPr lang="vi-VN">
                    <a:noFill/>
                  </a:rPr>
                  <a:t> </a:t>
                </a:r>
              </a:p>
            </p:txBody>
          </p:sp>
        </mc:Fallback>
      </mc:AlternateContent>
      <p:sp>
        <p:nvSpPr>
          <p:cNvPr id="38" name="TextBox 37">
            <a:extLst>
              <a:ext uri="{FF2B5EF4-FFF2-40B4-BE49-F238E27FC236}">
                <a16:creationId xmlns:a16="http://schemas.microsoft.com/office/drawing/2014/main" id="{E58E32B8-9878-44D4-ED12-0F5F83C87027}"/>
              </a:ext>
            </a:extLst>
          </p:cNvPr>
          <p:cNvSpPr txBox="1"/>
          <p:nvPr/>
        </p:nvSpPr>
        <p:spPr>
          <a:xfrm>
            <a:off x="197593" y="4363307"/>
            <a:ext cx="354755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Tốc độ thay đổi của huyết</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9EEC24F-D946-CF0D-C108-04A3FC559F1B}"/>
                  </a:ext>
                </a:extLst>
              </p:cNvPr>
              <p:cNvSpPr txBox="1"/>
              <p:nvPr/>
            </p:nvSpPr>
            <p:spPr>
              <a:xfrm>
                <a:off x="222816" y="5390623"/>
                <a:ext cx="884336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Tốc độ thay đổi của huyết áp sau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giây kể từ khi máu rời tim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49EEC24F-D946-CF0D-C108-04A3FC559F1B}"/>
                  </a:ext>
                </a:extLst>
              </p:cNvPr>
              <p:cNvSpPr txBox="1">
                <a:spLocks noRot="1" noChangeAspect="1" noMove="1" noResize="1" noEditPoints="1" noAdjustHandles="1" noChangeArrowheads="1" noChangeShapeType="1" noTextEdit="1"/>
              </p:cNvSpPr>
              <p:nvPr/>
            </p:nvSpPr>
            <p:spPr>
              <a:xfrm>
                <a:off x="222816" y="5390623"/>
                <a:ext cx="8843363" cy="460895"/>
              </a:xfrm>
              <a:prstGeom prst="rect">
                <a:avLst/>
              </a:prstGeom>
              <a:blipFill>
                <a:blip r:embed="rId4"/>
                <a:stretch>
                  <a:fillRect l="-1103" t="-10526" b="-28947"/>
                </a:stretch>
              </a:blipFill>
            </p:spPr>
            <p:txBody>
              <a:bodyPr/>
              <a:lstStyle/>
              <a:p>
                <a:r>
                  <a:rPr lang="vi-VN">
                    <a:noFill/>
                  </a:rPr>
                  <a:t> </a:t>
                </a:r>
              </a:p>
            </p:txBody>
          </p:sp>
        </mc:Fallback>
      </mc:AlternateContent>
      <p:sp>
        <p:nvSpPr>
          <p:cNvPr id="51" name="TextBox 50">
            <a:extLst>
              <a:ext uri="{FF2B5EF4-FFF2-40B4-BE49-F238E27FC236}">
                <a16:creationId xmlns:a16="http://schemas.microsoft.com/office/drawing/2014/main" id="{2B6C31C9-7B3A-A08E-ADC1-A7D0270009BA}"/>
              </a:ext>
            </a:extLst>
          </p:cNvPr>
          <p:cNvSpPr txBox="1"/>
          <p:nvPr/>
        </p:nvSpPr>
        <p:spPr>
          <a:xfrm>
            <a:off x="197593" y="6184773"/>
            <a:ext cx="6094378" cy="460511"/>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Dấu trừ thể hiện huyết áp đang giảm</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5C985F3A-257E-8C7B-7838-534F00CA0684}"/>
                  </a:ext>
                </a:extLst>
              </p:cNvPr>
              <p:cNvSpPr txBox="1"/>
              <p:nvPr/>
            </p:nvSpPr>
            <p:spPr>
              <a:xfrm>
                <a:off x="3060701" y="4109267"/>
                <a:ext cx="6094378" cy="106625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125)</m:t>
                              </m:r>
                            </m:e>
                          </m:d>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6" name="TextBox 55">
                <a:extLst>
                  <a:ext uri="{FF2B5EF4-FFF2-40B4-BE49-F238E27FC236}">
                    <a16:creationId xmlns:a16="http://schemas.microsoft.com/office/drawing/2014/main" id="{5C985F3A-257E-8C7B-7838-534F00CA0684}"/>
                  </a:ext>
                </a:extLst>
              </p:cNvPr>
              <p:cNvSpPr txBox="1">
                <a:spLocks noRot="1" noChangeAspect="1" noMove="1" noResize="1" noEditPoints="1" noAdjustHandles="1" noChangeArrowheads="1" noChangeShapeType="1" noTextEdit="1"/>
              </p:cNvSpPr>
              <p:nvPr/>
            </p:nvSpPr>
            <p:spPr>
              <a:xfrm>
                <a:off x="3060701" y="4109267"/>
                <a:ext cx="6094378" cy="1066254"/>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8DAF096-8BBD-53FE-8D7A-C19D5A2ECA32}"/>
                  </a:ext>
                </a:extLst>
              </p:cNvPr>
              <p:cNvSpPr txBox="1"/>
              <p:nvPr/>
            </p:nvSpPr>
            <p:spPr>
              <a:xfrm>
                <a:off x="8485667" y="4161200"/>
                <a:ext cx="3657693" cy="100130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7" name="TextBox 56">
                <a:extLst>
                  <a:ext uri="{FF2B5EF4-FFF2-40B4-BE49-F238E27FC236}">
                    <a16:creationId xmlns:a16="http://schemas.microsoft.com/office/drawing/2014/main" id="{D8DAF096-8BBD-53FE-8D7A-C19D5A2ECA32}"/>
                  </a:ext>
                </a:extLst>
              </p:cNvPr>
              <p:cNvSpPr txBox="1">
                <a:spLocks noRot="1" noChangeAspect="1" noMove="1" noResize="1" noEditPoints="1" noAdjustHandles="1" noChangeArrowheads="1" noChangeShapeType="1" noTextEdit="1"/>
              </p:cNvSpPr>
              <p:nvPr/>
            </p:nvSpPr>
            <p:spPr>
              <a:xfrm>
                <a:off x="8485667" y="4161200"/>
                <a:ext cx="3657693" cy="1001300"/>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299B60B6-29A9-DE0C-6FF0-8C932EDEAD85}"/>
                  </a:ext>
                </a:extLst>
              </p:cNvPr>
              <p:cNvSpPr txBox="1"/>
              <p:nvPr/>
            </p:nvSpPr>
            <p:spPr>
              <a:xfrm>
                <a:off x="8625908" y="5134254"/>
                <a:ext cx="2123155" cy="100130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250.5</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8" name="TextBox 57">
                <a:extLst>
                  <a:ext uri="{FF2B5EF4-FFF2-40B4-BE49-F238E27FC236}">
                    <a16:creationId xmlns:a16="http://schemas.microsoft.com/office/drawing/2014/main" id="{299B60B6-29A9-DE0C-6FF0-8C932EDEAD85}"/>
                  </a:ext>
                </a:extLst>
              </p:cNvPr>
              <p:cNvSpPr txBox="1">
                <a:spLocks noRot="1" noChangeAspect="1" noMove="1" noResize="1" noEditPoints="1" noAdjustHandles="1" noChangeArrowheads="1" noChangeShapeType="1" noTextEdit="1"/>
              </p:cNvSpPr>
              <p:nvPr/>
            </p:nvSpPr>
            <p:spPr>
              <a:xfrm>
                <a:off x="8625908" y="5134254"/>
                <a:ext cx="2123155" cy="1001300"/>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66F05D64-2738-D899-D107-D747B2890503}"/>
                  </a:ext>
                </a:extLst>
              </p:cNvPr>
              <p:cNvSpPr txBox="1"/>
              <p:nvPr/>
            </p:nvSpPr>
            <p:spPr>
              <a:xfrm>
                <a:off x="10332483" y="5134254"/>
                <a:ext cx="1471401" cy="9453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625</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338</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66F05D64-2738-D899-D107-D747B2890503}"/>
                  </a:ext>
                </a:extLst>
              </p:cNvPr>
              <p:cNvSpPr txBox="1">
                <a:spLocks noRot="1" noChangeAspect="1" noMove="1" noResize="1" noEditPoints="1" noAdjustHandles="1" noChangeArrowheads="1" noChangeShapeType="1" noTextEdit="1"/>
              </p:cNvSpPr>
              <p:nvPr/>
            </p:nvSpPr>
            <p:spPr>
              <a:xfrm>
                <a:off x="10332483" y="5134254"/>
                <a:ext cx="1471401" cy="945387"/>
              </a:xfrm>
              <a:prstGeom prst="rect">
                <a:avLst/>
              </a:prstGeom>
              <a:blipFill>
                <a:blip r:embed="rId8"/>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064612" y="487270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66768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6" grpId="0"/>
      <p:bldP spid="51" grpId="0"/>
      <p:bldP spid="56" grpId="0"/>
      <p:bldP spid="57" grpId="0"/>
      <p:bldP spid="58"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44CB54A8-5E6B-CBDD-E9F6-10B30474E23A}"/>
              </a:ext>
            </a:extLst>
          </p:cNvPr>
          <p:cNvSpPr txBox="1"/>
          <p:nvPr/>
        </p:nvSpPr>
        <p:spPr>
          <a:xfrm>
            <a:off x="197593" y="1570025"/>
            <a:ext cx="11409876" cy="1646413"/>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Một trong những ứng dụng phổ biến nhất của đạo hàm là cung cấp một phương pháp tổng quát, hiệu quả để giải nhưng bài toán tối ưu hoá. Trong mục này, chúng ta sẽ giải quyết những vấn đề thường gặp như tối đa hoá diện tích, khối lượng, lợi nhuận, cũng như tối thiểu hoá khoảng cách, thời gian, chi phí.</a:t>
            </a:r>
          </a:p>
        </p:txBody>
      </p:sp>
      <p:sp>
        <p:nvSpPr>
          <p:cNvPr id="26" name="TextBox 25">
            <a:extLst>
              <a:ext uri="{FF2B5EF4-FFF2-40B4-BE49-F238E27FC236}">
                <a16:creationId xmlns:a16="http://schemas.microsoft.com/office/drawing/2014/main" id="{21946D6A-FD01-269A-A1CD-464D75C0EFC2}"/>
              </a:ext>
            </a:extLst>
          </p:cNvPr>
          <p:cNvSpPr txBox="1"/>
          <p:nvPr/>
        </p:nvSpPr>
        <p:spPr>
          <a:xfrm>
            <a:off x="195500" y="3830097"/>
            <a:ext cx="11409876" cy="1569660"/>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Khi giải những bài toán như vậy, khó khăn lớn nhất thường là việc chuyển đổi bài toán thực tế cho bằng lời thành bài toán tối ưu hoá toán học bằng cách thiết lập một hàm số phù hợp mà ta cần tìm giá trị lớn nhất hoặc giá trị nhỏ nhất của nó, trên miền biến thiên phù hợp của biến số.</a:t>
            </a:r>
            <a:endParaRPr lang="vi-VN" sz="2400" dirty="0">
              <a:solidFill>
                <a:schemeClr val="bg1"/>
              </a:solidFill>
              <a:latin typeface="+mj-lt"/>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33852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11F7DEB1-72B4-7724-E79E-DEC424AC2FB9}"/>
              </a:ext>
            </a:extLst>
          </p:cNvPr>
          <p:cNvSpPr txBox="1"/>
          <p:nvPr/>
        </p:nvSpPr>
        <p:spPr>
          <a:xfrm>
            <a:off x="197593" y="1452795"/>
            <a:ext cx="6094378" cy="458780"/>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Quy trình giải một bài toán tối ưu hoá:</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B9E8BEB-BE32-6D0A-C57C-D99D6AA4B035}"/>
                  </a:ext>
                </a:extLst>
              </p:cNvPr>
              <p:cNvSpPr txBox="1"/>
              <p:nvPr/>
            </p:nvSpPr>
            <p:spPr>
              <a:xfrm>
                <a:off x="472945" y="2273832"/>
                <a:ext cx="10649969" cy="856068"/>
              </a:xfrm>
              <a:prstGeom prst="rect">
                <a:avLst/>
              </a:prstGeom>
              <a:noFill/>
            </p:spPr>
            <p:txBody>
              <a:bodyPr wrap="square">
                <a:spAutoFit/>
              </a:bodyPr>
              <a:lstStyle/>
              <a:p>
                <a:pPr algn="just">
                  <a:lnSpc>
                    <a:spcPct val="107000"/>
                  </a:lnSpc>
                  <a:spcAft>
                    <a:spcPts val="800"/>
                  </a:spcAft>
                </a:pPr>
                <a:r>
                  <a:rPr lang="vi-VN" sz="2400" kern="100" dirty="0">
                    <a:solidFill>
                      <a:schemeClr val="accent2"/>
                    </a:solidFill>
                    <a:effectLst/>
                    <a:latin typeface="+mj-lt"/>
                    <a:ea typeface="Arial" panose="020B0604020202020204" pitchFamily="34" charset="0"/>
                    <a:cs typeface="Times New Roman" panose="02020603050405020304" pitchFamily="18" charset="0"/>
                  </a:rPr>
                  <a:t>Bước 1. </a:t>
                </a:r>
                <a:r>
                  <a:rPr lang="vi-VN" sz="2400" kern="100" dirty="0">
                    <a:solidFill>
                      <a:schemeClr val="bg1"/>
                    </a:solidFill>
                    <a:effectLst/>
                    <a:latin typeface="+mj-lt"/>
                    <a:ea typeface="Arial" panose="020B0604020202020204" pitchFamily="34" charset="0"/>
                    <a:cs typeface="Times New Roman" panose="02020603050405020304" pitchFamily="18" charset="0"/>
                  </a:rPr>
                  <a:t>Xác định đại lượng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𝑄</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mà ta cần làm cho giá trị của đại lượng ấy lớn nhất hoặc nhỏ nhất và biểu diễn nó qua các đại lượng khác trong bài toán.</a:t>
                </a:r>
              </a:p>
            </p:txBody>
          </p:sp>
        </mc:Choice>
        <mc:Fallback xmlns="">
          <p:sp>
            <p:nvSpPr>
              <p:cNvPr id="25" name="TextBox 24">
                <a:extLst>
                  <a:ext uri="{FF2B5EF4-FFF2-40B4-BE49-F238E27FC236}">
                    <a16:creationId xmlns:a16="http://schemas.microsoft.com/office/drawing/2014/main" id="{9B9E8BEB-BE32-6D0A-C57C-D99D6AA4B035}"/>
                  </a:ext>
                </a:extLst>
              </p:cNvPr>
              <p:cNvSpPr txBox="1">
                <a:spLocks noRot="1" noChangeAspect="1" noMove="1" noResize="1" noEditPoints="1" noAdjustHandles="1" noChangeArrowheads="1" noChangeShapeType="1" noTextEdit="1"/>
              </p:cNvSpPr>
              <p:nvPr/>
            </p:nvSpPr>
            <p:spPr>
              <a:xfrm>
                <a:off x="472945" y="2273832"/>
                <a:ext cx="10649969" cy="856068"/>
              </a:xfrm>
              <a:prstGeom prst="rect">
                <a:avLst/>
              </a:prstGeom>
              <a:blipFill>
                <a:blip r:embed="rId3"/>
                <a:stretch>
                  <a:fillRect l="-916" t="-5714" r="-859"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45AD28F-9E02-C143-4551-0CB8AFB4E1E2}"/>
                  </a:ext>
                </a:extLst>
              </p:cNvPr>
              <p:cNvSpPr txBox="1"/>
              <p:nvPr/>
            </p:nvSpPr>
            <p:spPr>
              <a:xfrm>
                <a:off x="491018" y="3260546"/>
                <a:ext cx="10583256" cy="1251240"/>
              </a:xfrm>
              <a:prstGeom prst="rect">
                <a:avLst/>
              </a:prstGeom>
              <a:noFill/>
            </p:spPr>
            <p:txBody>
              <a:bodyPr wrap="square">
                <a:spAutoFit/>
              </a:bodyPr>
              <a:lstStyle/>
              <a:p>
                <a:pPr algn="just">
                  <a:lnSpc>
                    <a:spcPct val="107000"/>
                  </a:lnSpc>
                  <a:spcAft>
                    <a:spcPts val="800"/>
                  </a:spcAft>
                </a:pPr>
                <a:r>
                  <a:rPr lang="vi-VN" sz="2400" kern="100" dirty="0">
                    <a:solidFill>
                      <a:schemeClr val="accent2"/>
                    </a:solidFill>
                    <a:effectLst/>
                    <a:latin typeface="+mj-lt"/>
                    <a:ea typeface="Arial" panose="020B0604020202020204" pitchFamily="34" charset="0"/>
                    <a:cs typeface="Times New Roman" panose="02020603050405020304" pitchFamily="18" charset="0"/>
                  </a:rPr>
                  <a:t>Bước 2. </a:t>
                </a:r>
                <a:r>
                  <a:rPr lang="vi-VN" sz="2400" kern="100" dirty="0">
                    <a:solidFill>
                      <a:schemeClr val="bg1"/>
                    </a:solidFill>
                    <a:effectLst/>
                    <a:latin typeface="+mj-lt"/>
                    <a:ea typeface="Arial" panose="020B0604020202020204" pitchFamily="34" charset="0"/>
                    <a:cs typeface="Times New Roman" panose="02020603050405020304" pitchFamily="18" charset="0"/>
                  </a:rPr>
                  <a:t>Chọn một đại lượng thích hợp nào đó, kí hiệu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biểu diễn các đại lượng khác ở Bước 1 theo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Khi đó, đại lượng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𝑄</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sẽ là hàm số của một biến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Tìm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𝑄</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𝑄</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9" name="TextBox 28">
                <a:extLst>
                  <a:ext uri="{FF2B5EF4-FFF2-40B4-BE49-F238E27FC236}">
                    <a16:creationId xmlns:a16="http://schemas.microsoft.com/office/drawing/2014/main" id="{145AD28F-9E02-C143-4551-0CB8AFB4E1E2}"/>
                  </a:ext>
                </a:extLst>
              </p:cNvPr>
              <p:cNvSpPr txBox="1">
                <a:spLocks noRot="1" noChangeAspect="1" noMove="1" noResize="1" noEditPoints="1" noAdjustHandles="1" noChangeArrowheads="1" noChangeShapeType="1" noTextEdit="1"/>
              </p:cNvSpPr>
              <p:nvPr/>
            </p:nvSpPr>
            <p:spPr>
              <a:xfrm>
                <a:off x="491018" y="3260546"/>
                <a:ext cx="10583256" cy="1251240"/>
              </a:xfrm>
              <a:prstGeom prst="rect">
                <a:avLst/>
              </a:prstGeom>
              <a:blipFill>
                <a:blip r:embed="rId4"/>
                <a:stretch>
                  <a:fillRect l="-922" t="-3902" r="-864" b="-107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1754438-66B4-447D-8E55-65C1EBF9B334}"/>
                  </a:ext>
                </a:extLst>
              </p:cNvPr>
              <p:cNvSpPr txBox="1"/>
              <p:nvPr/>
            </p:nvSpPr>
            <p:spPr>
              <a:xfrm>
                <a:off x="491017" y="4889296"/>
                <a:ext cx="10547593" cy="856068"/>
              </a:xfrm>
              <a:prstGeom prst="rect">
                <a:avLst/>
              </a:prstGeom>
              <a:noFill/>
            </p:spPr>
            <p:txBody>
              <a:bodyPr wrap="square">
                <a:spAutoFit/>
              </a:bodyPr>
              <a:lstStyle/>
              <a:p>
                <a:pPr algn="just">
                  <a:lnSpc>
                    <a:spcPct val="107000"/>
                  </a:lnSpc>
                  <a:spcAft>
                    <a:spcPts val="800"/>
                  </a:spcAft>
                </a:pPr>
                <a:r>
                  <a:rPr lang="vi-VN" sz="2400" kern="100" dirty="0">
                    <a:solidFill>
                      <a:schemeClr val="accent2"/>
                    </a:solidFill>
                    <a:effectLst/>
                    <a:latin typeface="+mj-lt"/>
                    <a:ea typeface="Arial" panose="020B0604020202020204" pitchFamily="34" charset="0"/>
                    <a:cs typeface="Times New Roman" panose="02020603050405020304" pitchFamily="18" charset="0"/>
                  </a:rPr>
                  <a:t>Bước 3.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hoặc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𝑄</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𝑄</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bằng các phương pháp đã biết và kết luận.</a:t>
                </a:r>
              </a:p>
            </p:txBody>
          </p:sp>
        </mc:Choice>
        <mc:Fallback xmlns="">
          <p:sp>
            <p:nvSpPr>
              <p:cNvPr id="32" name="TextBox 31">
                <a:extLst>
                  <a:ext uri="{FF2B5EF4-FFF2-40B4-BE49-F238E27FC236}">
                    <a16:creationId xmlns:a16="http://schemas.microsoft.com/office/drawing/2014/main" id="{A1754438-66B4-447D-8E55-65C1EBF9B334}"/>
                  </a:ext>
                </a:extLst>
              </p:cNvPr>
              <p:cNvSpPr txBox="1">
                <a:spLocks noRot="1" noChangeAspect="1" noMove="1" noResize="1" noEditPoints="1" noAdjustHandles="1" noChangeArrowheads="1" noChangeShapeType="1" noTextEdit="1"/>
              </p:cNvSpPr>
              <p:nvPr/>
            </p:nvSpPr>
            <p:spPr>
              <a:xfrm>
                <a:off x="491017" y="4889296"/>
                <a:ext cx="10547593" cy="856068"/>
              </a:xfrm>
              <a:prstGeom prst="rect">
                <a:avLst/>
              </a:prstGeom>
              <a:blipFill>
                <a:blip r:embed="rId5"/>
                <a:stretch>
                  <a:fillRect l="-925" t="-5714" r="-867" b="-15714"/>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908134" y="414245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23538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Rounded Corners 20">
            <a:extLst>
              <a:ext uri="{FF2B5EF4-FFF2-40B4-BE49-F238E27FC236}">
                <a16:creationId xmlns:a16="http://schemas.microsoft.com/office/drawing/2014/main" id="{B49AA3D7-3E97-9902-AE6B-C3429E9E4BEE}"/>
              </a:ext>
            </a:extLst>
          </p:cNvPr>
          <p:cNvSpPr/>
          <p:nvPr/>
        </p:nvSpPr>
        <p:spPr>
          <a:xfrm>
            <a:off x="179281" y="1423471"/>
            <a:ext cx="11833438" cy="117277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75872D48-D57C-7F14-74A4-8792A6AE38A2}"/>
              </a:ext>
            </a:extLst>
          </p:cNvPr>
          <p:cNvSpPr txBox="1"/>
          <p:nvPr/>
        </p:nvSpPr>
        <p:spPr>
          <a:xfrm>
            <a:off x="100797" y="2596246"/>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7" name="TextBox 26">
            <a:extLst>
              <a:ext uri="{FF2B5EF4-FFF2-40B4-BE49-F238E27FC236}">
                <a16:creationId xmlns:a16="http://schemas.microsoft.com/office/drawing/2014/main" id="{7A3B44A9-2AA9-FF3E-BD54-993156977E78}"/>
              </a:ext>
            </a:extLst>
          </p:cNvPr>
          <p:cNvSpPr txBox="1"/>
          <p:nvPr/>
        </p:nvSpPr>
        <p:spPr>
          <a:xfrm>
            <a:off x="285921" y="1395917"/>
            <a:ext cx="11439727" cy="1200329"/>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Ví dụ 5.</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nhà sản xuất cần làm những hộp đựng hình trụ có thể tích 1 lít. Tìm các kích thước của hộp đựng để chi phí vật liệu dùng để sản xuất là nhỏ nhất (kết quả được tính theo centimét và làm tròn đến chữ số thập phân thứ hai).</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69D4D5F-7315-B896-4B70-C5D46A5D865B}"/>
                  </a:ext>
                </a:extLst>
              </p:cNvPr>
              <p:cNvSpPr txBox="1"/>
              <p:nvPr/>
            </p:nvSpPr>
            <p:spPr>
              <a:xfrm>
                <a:off x="100797" y="3057911"/>
                <a:ext cx="2993049" cy="46685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Đổi 1 lít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1" name="TextBox 30">
                <a:extLst>
                  <a:ext uri="{FF2B5EF4-FFF2-40B4-BE49-F238E27FC236}">
                    <a16:creationId xmlns:a16="http://schemas.microsoft.com/office/drawing/2014/main" id="{569D4D5F-7315-B896-4B70-C5D46A5D865B}"/>
                  </a:ext>
                </a:extLst>
              </p:cNvPr>
              <p:cNvSpPr txBox="1">
                <a:spLocks noRot="1" noChangeAspect="1" noMove="1" noResize="1" noEditPoints="1" noAdjustHandles="1" noChangeArrowheads="1" noChangeShapeType="1" noTextEdit="1"/>
              </p:cNvSpPr>
              <p:nvPr/>
            </p:nvSpPr>
            <p:spPr>
              <a:xfrm>
                <a:off x="100797" y="3057911"/>
                <a:ext cx="2993049" cy="466859"/>
              </a:xfrm>
              <a:prstGeom prst="rect">
                <a:avLst/>
              </a:prstGeom>
              <a:blipFill>
                <a:blip r:embed="rId3"/>
                <a:stretch>
                  <a:fillRect l="-3259" t="-9211" r="-1018"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170B81B-FB5F-E3A3-A417-3C7EF9E4F848}"/>
                  </a:ext>
                </a:extLst>
              </p:cNvPr>
              <p:cNvSpPr txBox="1"/>
              <p:nvPr/>
            </p:nvSpPr>
            <p:spPr>
              <a:xfrm>
                <a:off x="100797" y="3472213"/>
                <a:ext cx="980196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Gọi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bán kính đáy của hình trụ,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chiều cao của hình trụ.</a:t>
                </a:r>
              </a:p>
            </p:txBody>
          </p:sp>
        </mc:Choice>
        <mc:Fallback xmlns="">
          <p:sp>
            <p:nvSpPr>
              <p:cNvPr id="35" name="TextBox 34">
                <a:extLst>
                  <a:ext uri="{FF2B5EF4-FFF2-40B4-BE49-F238E27FC236}">
                    <a16:creationId xmlns:a16="http://schemas.microsoft.com/office/drawing/2014/main" id="{5170B81B-FB5F-E3A3-A417-3C7EF9E4F848}"/>
                  </a:ext>
                </a:extLst>
              </p:cNvPr>
              <p:cNvSpPr txBox="1">
                <a:spLocks noRot="1" noChangeAspect="1" noMove="1" noResize="1" noEditPoints="1" noAdjustHandles="1" noChangeArrowheads="1" noChangeShapeType="1" noTextEdit="1"/>
              </p:cNvSpPr>
              <p:nvPr/>
            </p:nvSpPr>
            <p:spPr>
              <a:xfrm>
                <a:off x="100797" y="3472213"/>
                <a:ext cx="9801960" cy="460895"/>
              </a:xfrm>
              <a:prstGeom prst="rect">
                <a:avLst/>
              </a:prstGeom>
              <a:blipFill>
                <a:blip r:embed="rId4"/>
                <a:stretch>
                  <a:fillRect l="-996"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86D4110-518F-0A67-3FEB-679B6373D2D8}"/>
                  </a:ext>
                </a:extLst>
              </p:cNvPr>
              <p:cNvSpPr txBox="1"/>
              <p:nvPr/>
            </p:nvSpPr>
            <p:spPr>
              <a:xfrm>
                <a:off x="100797" y="3944939"/>
                <a:ext cx="7058760" cy="46685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Diện tích toàn phần của hình trụ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𝑆</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𝑟h</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8" name="TextBox 37">
                <a:extLst>
                  <a:ext uri="{FF2B5EF4-FFF2-40B4-BE49-F238E27FC236}">
                    <a16:creationId xmlns:a16="http://schemas.microsoft.com/office/drawing/2014/main" id="{B86D4110-518F-0A67-3FEB-679B6373D2D8}"/>
                  </a:ext>
                </a:extLst>
              </p:cNvPr>
              <p:cNvSpPr txBox="1">
                <a:spLocks noRot="1" noChangeAspect="1" noMove="1" noResize="1" noEditPoints="1" noAdjustHandles="1" noChangeArrowheads="1" noChangeShapeType="1" noTextEdit="1"/>
              </p:cNvSpPr>
              <p:nvPr/>
            </p:nvSpPr>
            <p:spPr>
              <a:xfrm>
                <a:off x="100797" y="3944939"/>
                <a:ext cx="7058760" cy="466859"/>
              </a:xfrm>
              <a:prstGeom prst="rect">
                <a:avLst/>
              </a:prstGeom>
              <a:blipFill>
                <a:blip r:embed="rId5"/>
                <a:stretch>
                  <a:fillRect l="-1383" t="-9091" b="-2857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23564585-BCDE-8C79-268A-70CF1E4D81DF}"/>
                  </a:ext>
                </a:extLst>
              </p:cNvPr>
              <p:cNvSpPr txBox="1"/>
              <p:nvPr/>
            </p:nvSpPr>
            <p:spPr>
              <a:xfrm>
                <a:off x="106014" y="4386322"/>
                <a:ext cx="8405688" cy="470000"/>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thể tích của hình trụ là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t>
                    </m:r>
                    <m:sSup>
                      <m:sSupPr>
                        <m:ctrlPr>
                          <a:rPr lang="vi-VN" sz="2400" i="1">
                            <a:solidFill>
                              <a:schemeClr val="bg1"/>
                            </a:solidFill>
                            <a:effectLst/>
                            <a:latin typeface="Cambria Math" panose="02040503050406030204" pitchFamily="18" charset="0"/>
                          </a:rPr>
                        </m:ctrlPr>
                      </m:sSup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r>
                  <a:rPr lang="vi-VN" sz="2400" dirty="0">
                    <a:solidFill>
                      <a:schemeClr val="bg1"/>
                    </a:solidFill>
                    <a:effectLst/>
                    <a:latin typeface="+mj-lt"/>
                    <a:ea typeface="Arial" panose="020B0604020202020204" pitchFamily="34" charset="0"/>
                    <a:cs typeface="Times New Roman" panose="02020603050405020304" pitchFamily="18" charset="0"/>
                  </a:rPr>
                  <a:t> nên ta có: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𝑉</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oMath>
                </a14:m>
                <a:endParaRPr lang="vi-VN" sz="2400" dirty="0">
                  <a:solidFill>
                    <a:schemeClr val="bg1"/>
                  </a:solidFill>
                  <a:latin typeface="+mj-lt"/>
                </a:endParaRPr>
              </a:p>
            </p:txBody>
          </p:sp>
        </mc:Choice>
        <mc:Fallback xmlns="">
          <p:sp>
            <p:nvSpPr>
              <p:cNvPr id="41" name="TextBox 40">
                <a:extLst>
                  <a:ext uri="{FF2B5EF4-FFF2-40B4-BE49-F238E27FC236}">
                    <a16:creationId xmlns:a16="http://schemas.microsoft.com/office/drawing/2014/main" id="{23564585-BCDE-8C79-268A-70CF1E4D81DF}"/>
                  </a:ext>
                </a:extLst>
              </p:cNvPr>
              <p:cNvSpPr txBox="1">
                <a:spLocks noRot="1" noChangeAspect="1" noMove="1" noResize="1" noEditPoints="1" noAdjustHandles="1" noChangeArrowheads="1" noChangeShapeType="1" noTextEdit="1"/>
              </p:cNvSpPr>
              <p:nvPr/>
            </p:nvSpPr>
            <p:spPr>
              <a:xfrm>
                <a:off x="106014" y="4386322"/>
                <a:ext cx="8405688" cy="470000"/>
              </a:xfrm>
              <a:prstGeom prst="rect">
                <a:avLst/>
              </a:prstGeom>
              <a:blipFill>
                <a:blip r:embed="rId6"/>
                <a:stretch>
                  <a:fillRect l="-1088" t="-7792" b="-29870"/>
                </a:stretch>
              </a:blipFill>
            </p:spPr>
            <p:txBody>
              <a:bodyPr/>
              <a:lstStyle/>
              <a:p>
                <a:r>
                  <a:rPr lang="vi-VN">
                    <a:noFill/>
                  </a:rPr>
                  <a:t> </a:t>
                </a:r>
              </a:p>
            </p:txBody>
          </p:sp>
        </mc:Fallback>
      </mc:AlternateContent>
      <p:sp>
        <p:nvSpPr>
          <p:cNvPr id="44" name="TextBox 43">
            <a:extLst>
              <a:ext uri="{FF2B5EF4-FFF2-40B4-BE49-F238E27FC236}">
                <a16:creationId xmlns:a16="http://schemas.microsoft.com/office/drawing/2014/main" id="{32F1FEFA-AE65-7465-3340-5DA248FFE073}"/>
              </a:ext>
            </a:extLst>
          </p:cNvPr>
          <p:cNvSpPr txBox="1"/>
          <p:nvPr/>
        </p:nvSpPr>
        <p:spPr>
          <a:xfrm>
            <a:off x="100797" y="5046465"/>
            <a:ext cx="535319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diện tích toàn phần của hình trụ là:</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0948DA6C-6D4D-022C-6D97-2F789C54DAEE}"/>
                  </a:ext>
                </a:extLst>
              </p:cNvPr>
              <p:cNvSpPr txBox="1"/>
              <p:nvPr/>
            </p:nvSpPr>
            <p:spPr>
              <a:xfrm>
                <a:off x="93551" y="5723090"/>
                <a:ext cx="655225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 cần tìm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𝑆</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đạt giá trị nhỏ nhất. </a:t>
                </a:r>
              </a:p>
            </p:txBody>
          </p:sp>
        </mc:Choice>
        <mc:Fallback xmlns="">
          <p:sp>
            <p:nvSpPr>
              <p:cNvPr id="47" name="TextBox 46">
                <a:extLst>
                  <a:ext uri="{FF2B5EF4-FFF2-40B4-BE49-F238E27FC236}">
                    <a16:creationId xmlns:a16="http://schemas.microsoft.com/office/drawing/2014/main" id="{0948DA6C-6D4D-022C-6D97-2F789C54DAEE}"/>
                  </a:ext>
                </a:extLst>
              </p:cNvPr>
              <p:cNvSpPr txBox="1">
                <a:spLocks noRot="1" noChangeAspect="1" noMove="1" noResize="1" noEditPoints="1" noAdjustHandles="1" noChangeArrowheads="1" noChangeShapeType="1" noTextEdit="1"/>
              </p:cNvSpPr>
              <p:nvPr/>
            </p:nvSpPr>
            <p:spPr>
              <a:xfrm>
                <a:off x="93551" y="5723090"/>
                <a:ext cx="6552259" cy="460895"/>
              </a:xfrm>
              <a:prstGeom prst="rect">
                <a:avLst/>
              </a:prstGeom>
              <a:blipFill>
                <a:blip r:embed="rId7"/>
                <a:stretch>
                  <a:fillRect l="-139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0712E3E-0B74-487E-8057-9FA61B104793}"/>
                  </a:ext>
                </a:extLst>
              </p:cNvPr>
              <p:cNvSpPr txBox="1"/>
              <p:nvPr/>
            </p:nvSpPr>
            <p:spPr>
              <a:xfrm>
                <a:off x="8387673" y="4228233"/>
                <a:ext cx="1838528"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1000</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dirty="0">
                  <a:solidFill>
                    <a:schemeClr val="bg1"/>
                  </a:solidFill>
                  <a:latin typeface="+mj-lt"/>
                </a:endParaRPr>
              </a:p>
            </p:txBody>
          </p:sp>
        </mc:Choice>
        <mc:Fallback xmlns="">
          <p:sp>
            <p:nvSpPr>
              <p:cNvPr id="48" name="TextBox 47">
                <a:extLst>
                  <a:ext uri="{FF2B5EF4-FFF2-40B4-BE49-F238E27FC236}">
                    <a16:creationId xmlns:a16="http://schemas.microsoft.com/office/drawing/2014/main" id="{C0712E3E-0B74-487E-8057-9FA61B104793}"/>
                  </a:ext>
                </a:extLst>
              </p:cNvPr>
              <p:cNvSpPr txBox="1">
                <a:spLocks noRot="1" noChangeAspect="1" noMove="1" noResize="1" noEditPoints="1" noAdjustHandles="1" noChangeArrowheads="1" noChangeShapeType="1" noTextEdit="1"/>
              </p:cNvSpPr>
              <p:nvPr/>
            </p:nvSpPr>
            <p:spPr>
              <a:xfrm>
                <a:off x="8387673" y="4228233"/>
                <a:ext cx="1838528" cy="786177"/>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0AEE598-2CBE-9113-A666-36ED30841095}"/>
                  </a:ext>
                </a:extLst>
              </p:cNvPr>
              <p:cNvSpPr txBox="1"/>
              <p:nvPr/>
            </p:nvSpPr>
            <p:spPr>
              <a:xfrm>
                <a:off x="5138024" y="4817753"/>
                <a:ext cx="3605441" cy="9348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𝑆</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2000</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9" name="TextBox 48">
                <a:extLst>
                  <a:ext uri="{FF2B5EF4-FFF2-40B4-BE49-F238E27FC236}">
                    <a16:creationId xmlns:a16="http://schemas.microsoft.com/office/drawing/2014/main" id="{60AEE598-2CBE-9113-A666-36ED30841095}"/>
                  </a:ext>
                </a:extLst>
              </p:cNvPr>
              <p:cNvSpPr txBox="1">
                <a:spLocks noRot="1" noChangeAspect="1" noMove="1" noResize="1" noEditPoints="1" noAdjustHandles="1" noChangeArrowheads="1" noChangeShapeType="1" noTextEdit="1"/>
              </p:cNvSpPr>
              <p:nvPr/>
            </p:nvSpPr>
            <p:spPr>
              <a:xfrm>
                <a:off x="5138024" y="4817753"/>
                <a:ext cx="3605441" cy="934808"/>
              </a:xfrm>
              <a:prstGeom prst="rect">
                <a:avLst/>
              </a:prstGeom>
              <a:blipFill>
                <a:blip r:embed="rId9"/>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953903" y="3001100"/>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2503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8" grpId="0"/>
      <p:bldP spid="41" grpId="0"/>
      <p:bldP spid="44" grpId="0"/>
      <p:bldP spid="47" grpId="0"/>
      <p:bldP spid="48"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Rounded Corners 20">
            <a:extLst>
              <a:ext uri="{FF2B5EF4-FFF2-40B4-BE49-F238E27FC236}">
                <a16:creationId xmlns:a16="http://schemas.microsoft.com/office/drawing/2014/main" id="{B49AA3D7-3E97-9902-AE6B-C3429E9E4BEE}"/>
              </a:ext>
            </a:extLst>
          </p:cNvPr>
          <p:cNvSpPr/>
          <p:nvPr/>
        </p:nvSpPr>
        <p:spPr>
          <a:xfrm>
            <a:off x="179281" y="1423471"/>
            <a:ext cx="11833438" cy="117277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75872D48-D57C-7F14-74A4-8792A6AE38A2}"/>
              </a:ext>
            </a:extLst>
          </p:cNvPr>
          <p:cNvSpPr txBox="1"/>
          <p:nvPr/>
        </p:nvSpPr>
        <p:spPr>
          <a:xfrm>
            <a:off x="100797" y="2596246"/>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7" name="TextBox 26">
            <a:extLst>
              <a:ext uri="{FF2B5EF4-FFF2-40B4-BE49-F238E27FC236}">
                <a16:creationId xmlns:a16="http://schemas.microsoft.com/office/drawing/2014/main" id="{7A3B44A9-2AA9-FF3E-BD54-993156977E78}"/>
              </a:ext>
            </a:extLst>
          </p:cNvPr>
          <p:cNvSpPr txBox="1"/>
          <p:nvPr/>
        </p:nvSpPr>
        <p:spPr>
          <a:xfrm>
            <a:off x="285921" y="1395917"/>
            <a:ext cx="11439727" cy="1200329"/>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Ví dụ 5.</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nhà sản xuất cần làm những hộp đựng hình trụ có thể tích 1 lít. Tìm các kích thước của hộp đựng để chi phí vật liệu dùng để sản xuất là nhỏ nhất (kết quả được tính theo centimét và làm tròn đến chữ số thập phân thứ hai).</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0AEE598-2CBE-9113-A666-36ED30841095}"/>
                  </a:ext>
                </a:extLst>
              </p:cNvPr>
              <p:cNvSpPr txBox="1"/>
              <p:nvPr/>
            </p:nvSpPr>
            <p:spPr>
              <a:xfrm>
                <a:off x="1382597" y="2600920"/>
                <a:ext cx="3605441" cy="9348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𝑆</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2000</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9" name="TextBox 48">
                <a:extLst>
                  <a:ext uri="{FF2B5EF4-FFF2-40B4-BE49-F238E27FC236}">
                    <a16:creationId xmlns:a16="http://schemas.microsoft.com/office/drawing/2014/main" id="{60AEE598-2CBE-9113-A666-36ED30841095}"/>
                  </a:ext>
                </a:extLst>
              </p:cNvPr>
              <p:cNvSpPr txBox="1">
                <a:spLocks noRot="1" noChangeAspect="1" noMove="1" noResize="1" noEditPoints="1" noAdjustHandles="1" noChangeArrowheads="1" noChangeShapeType="1" noTextEdit="1"/>
              </p:cNvSpPr>
              <p:nvPr/>
            </p:nvSpPr>
            <p:spPr>
              <a:xfrm>
                <a:off x="1382597" y="2600920"/>
                <a:ext cx="3605441" cy="934808"/>
              </a:xfrm>
              <a:prstGeom prst="rect">
                <a:avLst/>
              </a:prstGeom>
              <a:blipFill>
                <a:blip r:embed="rId3"/>
                <a:stretch>
                  <a:fillRect/>
                </a:stretch>
              </a:blipFill>
            </p:spPr>
            <p:txBody>
              <a:bodyPr/>
              <a:lstStyle/>
              <a:p>
                <a:r>
                  <a:rPr lang="vi-VN">
                    <a:noFill/>
                  </a:rPr>
                  <a:t> </a:t>
                </a:r>
              </a:p>
            </p:txBody>
          </p:sp>
        </mc:Fallback>
      </mc:AlternateContent>
      <p:cxnSp>
        <p:nvCxnSpPr>
          <p:cNvPr id="36" name="Straight Connector 35">
            <a:extLst>
              <a:ext uri="{FF2B5EF4-FFF2-40B4-BE49-F238E27FC236}">
                <a16:creationId xmlns:a16="http://schemas.microsoft.com/office/drawing/2014/main" id="{FCADD853-931C-0718-DFA5-A85ABE6D9A46}"/>
              </a:ext>
            </a:extLst>
          </p:cNvPr>
          <p:cNvCxnSpPr>
            <a:cxnSpLocks/>
          </p:cNvCxnSpPr>
          <p:nvPr/>
        </p:nvCxnSpPr>
        <p:spPr>
          <a:xfrm>
            <a:off x="160953" y="4628956"/>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7CB2CA4-1745-0F90-4269-E80DD54168A8}"/>
              </a:ext>
            </a:extLst>
          </p:cNvPr>
          <p:cNvCxnSpPr>
            <a:cxnSpLocks/>
          </p:cNvCxnSpPr>
          <p:nvPr/>
        </p:nvCxnSpPr>
        <p:spPr>
          <a:xfrm>
            <a:off x="160953" y="5044000"/>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8AC150E-226D-0AE8-6227-27660CAB6913}"/>
              </a:ext>
            </a:extLst>
          </p:cNvPr>
          <p:cNvCxnSpPr>
            <a:cxnSpLocks/>
          </p:cNvCxnSpPr>
          <p:nvPr/>
        </p:nvCxnSpPr>
        <p:spPr>
          <a:xfrm>
            <a:off x="958624" y="3598438"/>
            <a:ext cx="0" cy="31407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CB794E8-3129-F557-8BF5-04640996596B}"/>
                  </a:ext>
                </a:extLst>
              </p:cNvPr>
              <p:cNvSpPr txBox="1"/>
              <p:nvPr/>
            </p:nvSpPr>
            <p:spPr>
              <a:xfrm>
                <a:off x="85632" y="458233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𝑆</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d>
                    </m:oMath>
                  </m:oMathPara>
                </a14:m>
                <a:endParaRPr lang="vi-VN" sz="2400" dirty="0"/>
              </a:p>
            </p:txBody>
          </p:sp>
        </mc:Choice>
        <mc:Fallback xmlns="">
          <p:sp>
            <p:nvSpPr>
              <p:cNvPr id="40" name="TextBox 39">
                <a:extLst>
                  <a:ext uri="{FF2B5EF4-FFF2-40B4-BE49-F238E27FC236}">
                    <a16:creationId xmlns:a16="http://schemas.microsoft.com/office/drawing/2014/main" id="{7CB794E8-3129-F557-8BF5-04640996596B}"/>
                  </a:ext>
                </a:extLst>
              </p:cNvPr>
              <p:cNvSpPr txBox="1">
                <a:spLocks noRot="1" noChangeAspect="1" noMove="1" noResize="1" noEditPoints="1" noAdjustHandles="1" noChangeArrowheads="1" noChangeShapeType="1" noTextEdit="1"/>
              </p:cNvSpPr>
              <p:nvPr/>
            </p:nvSpPr>
            <p:spPr>
              <a:xfrm>
                <a:off x="85632" y="4582335"/>
                <a:ext cx="736534" cy="461665"/>
              </a:xfrm>
              <a:prstGeom prst="rect">
                <a:avLst/>
              </a:prstGeom>
              <a:blipFill>
                <a:blip r:embed="rId4"/>
                <a:stretch>
                  <a:fillRect l="-1653" r="-8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0B54C8B-13CC-5CD9-4BA4-1883E1F02EA8}"/>
                  </a:ext>
                </a:extLst>
              </p:cNvPr>
              <p:cNvSpPr txBox="1"/>
              <p:nvPr/>
            </p:nvSpPr>
            <p:spPr>
              <a:xfrm>
                <a:off x="376301" y="4120669"/>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𝑟</m:t>
                      </m:r>
                    </m:oMath>
                  </m:oMathPara>
                </a14:m>
                <a:endParaRPr lang="vi-VN" sz="2400" dirty="0"/>
              </a:p>
            </p:txBody>
          </p:sp>
        </mc:Choice>
        <mc:Fallback xmlns="">
          <p:sp>
            <p:nvSpPr>
              <p:cNvPr id="42" name="TextBox 41">
                <a:extLst>
                  <a:ext uri="{FF2B5EF4-FFF2-40B4-BE49-F238E27FC236}">
                    <a16:creationId xmlns:a16="http://schemas.microsoft.com/office/drawing/2014/main" id="{B0B54C8B-13CC-5CD9-4BA4-1883E1F02EA8}"/>
                  </a:ext>
                </a:extLst>
              </p:cNvPr>
              <p:cNvSpPr txBox="1">
                <a:spLocks noRot="1" noChangeAspect="1" noMove="1" noResize="1" noEditPoints="1" noAdjustHandles="1" noChangeArrowheads="1" noChangeShapeType="1" noTextEdit="1"/>
              </p:cNvSpPr>
              <p:nvPr/>
            </p:nvSpPr>
            <p:spPr>
              <a:xfrm>
                <a:off x="376301" y="4120669"/>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3035AFE-EA66-7C41-BBB5-9DBD3DA71DFA}"/>
                  </a:ext>
                </a:extLst>
              </p:cNvPr>
              <p:cNvSpPr txBox="1"/>
              <p:nvPr/>
            </p:nvSpPr>
            <p:spPr>
              <a:xfrm>
                <a:off x="94796" y="567517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𝑆</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d>
                    </m:oMath>
                  </m:oMathPara>
                </a14:m>
                <a:endParaRPr lang="vi-VN" sz="2400" dirty="0"/>
              </a:p>
            </p:txBody>
          </p:sp>
        </mc:Choice>
        <mc:Fallback xmlns="">
          <p:sp>
            <p:nvSpPr>
              <p:cNvPr id="43" name="TextBox 42">
                <a:extLst>
                  <a:ext uri="{FF2B5EF4-FFF2-40B4-BE49-F238E27FC236}">
                    <a16:creationId xmlns:a16="http://schemas.microsoft.com/office/drawing/2014/main" id="{E3035AFE-EA66-7C41-BBB5-9DBD3DA71DFA}"/>
                  </a:ext>
                </a:extLst>
              </p:cNvPr>
              <p:cNvSpPr txBox="1">
                <a:spLocks noRot="1" noChangeAspect="1" noMove="1" noResize="1" noEditPoints="1" noAdjustHandles="1" noChangeArrowheads="1" noChangeShapeType="1" noTextEdit="1"/>
              </p:cNvSpPr>
              <p:nvPr/>
            </p:nvSpPr>
            <p:spPr>
              <a:xfrm>
                <a:off x="94796" y="5675173"/>
                <a:ext cx="736534" cy="461665"/>
              </a:xfrm>
              <a:prstGeom prst="rect">
                <a:avLst/>
              </a:prstGeom>
              <a:blipFill>
                <a:blip r:embed="rId6"/>
                <a:stretch>
                  <a:fillRect l="-25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FD88D64-2839-416E-BF76-1E7D68F310D1}"/>
                  </a:ext>
                </a:extLst>
              </p:cNvPr>
              <p:cNvSpPr txBox="1"/>
              <p:nvPr/>
            </p:nvSpPr>
            <p:spPr>
              <a:xfrm>
                <a:off x="4559836" y="41439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6" name="TextBox 45">
                <a:extLst>
                  <a:ext uri="{FF2B5EF4-FFF2-40B4-BE49-F238E27FC236}">
                    <a16:creationId xmlns:a16="http://schemas.microsoft.com/office/drawing/2014/main" id="{3FD88D64-2839-416E-BF76-1E7D68F310D1}"/>
                  </a:ext>
                </a:extLst>
              </p:cNvPr>
              <p:cNvSpPr txBox="1">
                <a:spLocks noRot="1" noChangeAspect="1" noMove="1" noResize="1" noEditPoints="1" noAdjustHandles="1" noChangeArrowheads="1" noChangeShapeType="1" noTextEdit="1"/>
              </p:cNvSpPr>
              <p:nvPr/>
            </p:nvSpPr>
            <p:spPr>
              <a:xfrm>
                <a:off x="4559836" y="4143981"/>
                <a:ext cx="658291" cy="461665"/>
              </a:xfrm>
              <a:prstGeom prst="rect">
                <a:avLst/>
              </a:prstGeom>
              <a:blipFill>
                <a:blip r:embed="rId7"/>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8A20F3B2-5A10-261D-2CE8-CAFD6E16B2A2}"/>
                  </a:ext>
                </a:extLst>
              </p:cNvPr>
              <p:cNvSpPr txBox="1"/>
              <p:nvPr/>
            </p:nvSpPr>
            <p:spPr>
              <a:xfrm>
                <a:off x="782277" y="419143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0" name="TextBox 49">
                <a:extLst>
                  <a:ext uri="{FF2B5EF4-FFF2-40B4-BE49-F238E27FC236}">
                    <a16:creationId xmlns:a16="http://schemas.microsoft.com/office/drawing/2014/main" id="{8A20F3B2-5A10-261D-2CE8-CAFD6E16B2A2}"/>
                  </a:ext>
                </a:extLst>
              </p:cNvPr>
              <p:cNvSpPr txBox="1">
                <a:spLocks noRot="1" noChangeAspect="1" noMove="1" noResize="1" noEditPoints="1" noAdjustHandles="1" noChangeArrowheads="1" noChangeShapeType="1" noTextEdit="1"/>
              </p:cNvSpPr>
              <p:nvPr/>
            </p:nvSpPr>
            <p:spPr>
              <a:xfrm>
                <a:off x="782277" y="4191430"/>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D58F450-A561-ED57-B187-C6921CDD9072}"/>
                  </a:ext>
                </a:extLst>
              </p:cNvPr>
              <p:cNvSpPr txBox="1"/>
              <p:nvPr/>
            </p:nvSpPr>
            <p:spPr>
              <a:xfrm>
                <a:off x="2338328" y="3429000"/>
                <a:ext cx="1295025" cy="1183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ad>
                        <m:radPr>
                          <m:ctrlP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radPr>
                        <m:deg>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deg>
                        <m:e>
                          <m:f>
                            <m:fPr>
                              <m:ctrlP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fPr>
                            <m:num>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500</m:t>
                              </m:r>
                            </m:num>
                            <m:den>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𝜋</m:t>
                              </m:r>
                            </m:den>
                          </m:f>
                        </m:e>
                      </m:rad>
                    </m:oMath>
                  </m:oMathPara>
                </a14:m>
                <a:endParaRPr lang="vi-VN" sz="2400" dirty="0"/>
              </a:p>
            </p:txBody>
          </p:sp>
        </mc:Choice>
        <mc:Fallback xmlns="">
          <p:sp>
            <p:nvSpPr>
              <p:cNvPr id="51" name="TextBox 50">
                <a:extLst>
                  <a:ext uri="{FF2B5EF4-FFF2-40B4-BE49-F238E27FC236}">
                    <a16:creationId xmlns:a16="http://schemas.microsoft.com/office/drawing/2014/main" id="{BD58F450-A561-ED57-B187-C6921CDD9072}"/>
                  </a:ext>
                </a:extLst>
              </p:cNvPr>
              <p:cNvSpPr txBox="1">
                <a:spLocks noRot="1" noChangeAspect="1" noMove="1" noResize="1" noEditPoints="1" noAdjustHandles="1" noChangeArrowheads="1" noChangeShapeType="1" noTextEdit="1"/>
              </p:cNvSpPr>
              <p:nvPr/>
            </p:nvSpPr>
            <p:spPr>
              <a:xfrm>
                <a:off x="2338328" y="3429000"/>
                <a:ext cx="1295025" cy="1183529"/>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52B8CE67-C22A-2817-58E8-869C61625253}"/>
                  </a:ext>
                </a:extLst>
              </p:cNvPr>
              <p:cNvSpPr txBox="1"/>
              <p:nvPr/>
            </p:nvSpPr>
            <p:spPr>
              <a:xfrm>
                <a:off x="2711009" y="45763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3" name="TextBox 52">
                <a:extLst>
                  <a:ext uri="{FF2B5EF4-FFF2-40B4-BE49-F238E27FC236}">
                    <a16:creationId xmlns:a16="http://schemas.microsoft.com/office/drawing/2014/main" id="{52B8CE67-C22A-2817-58E8-869C61625253}"/>
                  </a:ext>
                </a:extLst>
              </p:cNvPr>
              <p:cNvSpPr txBox="1">
                <a:spLocks noRot="1" noChangeAspect="1" noMove="1" noResize="1" noEditPoints="1" noAdjustHandles="1" noChangeArrowheads="1" noChangeShapeType="1" noTextEdit="1"/>
              </p:cNvSpPr>
              <p:nvPr/>
            </p:nvSpPr>
            <p:spPr>
              <a:xfrm>
                <a:off x="2711009" y="4576385"/>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3D2CFB7-8F09-4A89-6628-C2133A881CFD}"/>
                  </a:ext>
                </a:extLst>
              </p:cNvPr>
              <p:cNvSpPr txBox="1"/>
              <p:nvPr/>
            </p:nvSpPr>
            <p:spPr>
              <a:xfrm>
                <a:off x="1555962" y="455623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4" name="TextBox 53">
                <a:extLst>
                  <a:ext uri="{FF2B5EF4-FFF2-40B4-BE49-F238E27FC236}">
                    <a16:creationId xmlns:a16="http://schemas.microsoft.com/office/drawing/2014/main" id="{93D2CFB7-8F09-4A89-6628-C2133A881CFD}"/>
                  </a:ext>
                </a:extLst>
              </p:cNvPr>
              <p:cNvSpPr txBox="1">
                <a:spLocks noRot="1" noChangeAspect="1" noMove="1" noResize="1" noEditPoints="1" noAdjustHandles="1" noChangeArrowheads="1" noChangeShapeType="1" noTextEdit="1"/>
              </p:cNvSpPr>
              <p:nvPr/>
            </p:nvSpPr>
            <p:spPr>
              <a:xfrm>
                <a:off x="1555962" y="4556230"/>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33788DB-786C-4EBF-EA0F-78D2B42168B6}"/>
                  </a:ext>
                </a:extLst>
              </p:cNvPr>
              <p:cNvSpPr txBox="1"/>
              <p:nvPr/>
            </p:nvSpPr>
            <p:spPr>
              <a:xfrm>
                <a:off x="3737426" y="45763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5" name="TextBox 54">
                <a:extLst>
                  <a:ext uri="{FF2B5EF4-FFF2-40B4-BE49-F238E27FC236}">
                    <a16:creationId xmlns:a16="http://schemas.microsoft.com/office/drawing/2014/main" id="{D33788DB-786C-4EBF-EA0F-78D2B42168B6}"/>
                  </a:ext>
                </a:extLst>
              </p:cNvPr>
              <p:cNvSpPr txBox="1">
                <a:spLocks noRot="1" noChangeAspect="1" noMove="1" noResize="1" noEditPoints="1" noAdjustHandles="1" noChangeArrowheads="1" noChangeShapeType="1" noTextEdit="1"/>
              </p:cNvSpPr>
              <p:nvPr/>
            </p:nvSpPr>
            <p:spPr>
              <a:xfrm>
                <a:off x="3737426" y="4576385"/>
                <a:ext cx="658291" cy="461665"/>
              </a:xfrm>
              <a:prstGeom prst="rect">
                <a:avLst/>
              </a:prstGeom>
              <a:blipFill>
                <a:blip r:embed="rId12"/>
                <a:stretch>
                  <a:fillRect/>
                </a:stretch>
              </a:blipFill>
            </p:spPr>
            <p:txBody>
              <a:bodyPr/>
              <a:lstStyle/>
              <a:p>
                <a:r>
                  <a:rPr lang="vi-VN">
                    <a:noFill/>
                  </a:rPr>
                  <a:t> </a:t>
                </a:r>
              </a:p>
            </p:txBody>
          </p:sp>
        </mc:Fallback>
      </mc:AlternateContent>
      <p:cxnSp>
        <p:nvCxnSpPr>
          <p:cNvPr id="58" name="Straight Arrow Connector 57">
            <a:extLst>
              <a:ext uri="{FF2B5EF4-FFF2-40B4-BE49-F238E27FC236}">
                <a16:creationId xmlns:a16="http://schemas.microsoft.com/office/drawing/2014/main" id="{C7AAB2DC-59F7-6136-0CEE-500852CD0E26}"/>
              </a:ext>
            </a:extLst>
          </p:cNvPr>
          <p:cNvCxnSpPr>
            <a:cxnSpLocks/>
          </p:cNvCxnSpPr>
          <p:nvPr/>
        </p:nvCxnSpPr>
        <p:spPr>
          <a:xfrm flipV="1">
            <a:off x="4011413" y="5382021"/>
            <a:ext cx="677165" cy="54306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DEE7A26-F72F-DB16-4C7C-4E6758C705AC}"/>
              </a:ext>
            </a:extLst>
          </p:cNvPr>
          <p:cNvCxnSpPr>
            <a:cxnSpLocks/>
          </p:cNvCxnSpPr>
          <p:nvPr/>
        </p:nvCxnSpPr>
        <p:spPr>
          <a:xfrm>
            <a:off x="1398186" y="5432938"/>
            <a:ext cx="698634" cy="5449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1360705D-19F8-A0CC-E067-39F1F3631EDB}"/>
                  </a:ext>
                </a:extLst>
              </p:cNvPr>
              <p:cNvSpPr txBox="1"/>
              <p:nvPr/>
            </p:nvSpPr>
            <p:spPr>
              <a:xfrm>
                <a:off x="966297" y="49615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1360705D-19F8-A0CC-E067-39F1F3631EDB}"/>
                  </a:ext>
                </a:extLst>
              </p:cNvPr>
              <p:cNvSpPr txBox="1">
                <a:spLocks noRot="1" noChangeAspect="1" noMove="1" noResize="1" noEditPoints="1" noAdjustHandles="1" noChangeArrowheads="1" noChangeShapeType="1" noTextEdit="1"/>
              </p:cNvSpPr>
              <p:nvPr/>
            </p:nvSpPr>
            <p:spPr>
              <a:xfrm>
                <a:off x="966297" y="4961562"/>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24C8AB33-DD35-EB96-6CB9-C03BA96EA0F1}"/>
                  </a:ext>
                </a:extLst>
              </p:cNvPr>
              <p:cNvSpPr txBox="1"/>
              <p:nvPr/>
            </p:nvSpPr>
            <p:spPr>
              <a:xfrm>
                <a:off x="4634705" y="497324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24C8AB33-DD35-EB96-6CB9-C03BA96EA0F1}"/>
                  </a:ext>
                </a:extLst>
              </p:cNvPr>
              <p:cNvSpPr txBox="1">
                <a:spLocks noRot="1" noChangeAspect="1" noMove="1" noResize="1" noEditPoints="1" noAdjustHandles="1" noChangeArrowheads="1" noChangeShapeType="1" noTextEdit="1"/>
              </p:cNvSpPr>
              <p:nvPr/>
            </p:nvSpPr>
            <p:spPr>
              <a:xfrm>
                <a:off x="4634705" y="497324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58414504-811C-B8F3-7FB2-8DEE1931AFA1}"/>
                  </a:ext>
                </a:extLst>
              </p:cNvPr>
              <p:cNvSpPr txBox="1"/>
              <p:nvPr/>
            </p:nvSpPr>
            <p:spPr>
              <a:xfrm>
                <a:off x="2128148" y="5516381"/>
                <a:ext cx="1295025" cy="12944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𝑆</m:t>
                      </m:r>
                      <m:d>
                        <m:dPr>
                          <m:ctrlP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dPr>
                        <m:e>
                          <m:rad>
                            <m:radPr>
                              <m:ctrlP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radPr>
                            <m:deg>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deg>
                            <m:e>
                              <m:f>
                                <m:fPr>
                                  <m:ctrlP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fPr>
                                <m:num>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500</m:t>
                                  </m:r>
                                </m:num>
                                <m:den>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𝜋</m:t>
                                  </m:r>
                                </m:den>
                              </m:f>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e>
                          </m:rad>
                        </m:e>
                      </m:d>
                    </m:oMath>
                  </m:oMathPara>
                </a14:m>
                <a:endParaRPr lang="vi-VN" sz="2400" dirty="0"/>
              </a:p>
            </p:txBody>
          </p:sp>
        </mc:Choice>
        <mc:Fallback xmlns="">
          <p:sp>
            <p:nvSpPr>
              <p:cNvPr id="64" name="TextBox 63">
                <a:extLst>
                  <a:ext uri="{FF2B5EF4-FFF2-40B4-BE49-F238E27FC236}">
                    <a16:creationId xmlns:a16="http://schemas.microsoft.com/office/drawing/2014/main" id="{58414504-811C-B8F3-7FB2-8DEE1931AFA1}"/>
                  </a:ext>
                </a:extLst>
              </p:cNvPr>
              <p:cNvSpPr txBox="1">
                <a:spLocks noRot="1" noChangeAspect="1" noMove="1" noResize="1" noEditPoints="1" noAdjustHandles="1" noChangeArrowheads="1" noChangeShapeType="1" noTextEdit="1"/>
              </p:cNvSpPr>
              <p:nvPr/>
            </p:nvSpPr>
            <p:spPr>
              <a:xfrm>
                <a:off x="2128148" y="5516381"/>
                <a:ext cx="1295025" cy="1294457"/>
              </a:xfrm>
              <a:prstGeom prst="rect">
                <a:avLst/>
              </a:prstGeom>
              <a:blipFill>
                <a:blip r:embed="rId15"/>
                <a:stretch>
                  <a:fillRect r="-29577"/>
                </a:stretch>
              </a:blipFill>
            </p:spPr>
            <p:txBody>
              <a:bodyPr/>
              <a:lstStyle/>
              <a:p>
                <a:r>
                  <a:rPr lang="vi-VN">
                    <a:noFill/>
                  </a:rPr>
                  <a:t> </a:t>
                </a:r>
              </a:p>
            </p:txBody>
          </p:sp>
        </mc:Fallback>
      </mc:AlternateContent>
      <p:sp>
        <p:nvSpPr>
          <p:cNvPr id="72" name="TextBox 71">
            <a:extLst>
              <a:ext uri="{FF2B5EF4-FFF2-40B4-BE49-F238E27FC236}">
                <a16:creationId xmlns:a16="http://schemas.microsoft.com/office/drawing/2014/main" id="{C9A46E0C-8C5A-6BAC-99A5-C6B7D05881EC}"/>
              </a:ext>
            </a:extLst>
          </p:cNvPr>
          <p:cNvSpPr txBox="1"/>
          <p:nvPr/>
        </p:nvSpPr>
        <p:spPr>
          <a:xfrm>
            <a:off x="5718848" y="2807259"/>
            <a:ext cx="115860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Khi đó:</a:t>
            </a: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F70B1099-9A52-5EB0-4988-05DD222CFA61}"/>
                  </a:ext>
                </a:extLst>
              </p:cNvPr>
              <p:cNvSpPr txBox="1"/>
              <p:nvPr/>
            </p:nvSpPr>
            <p:spPr>
              <a:xfrm>
                <a:off x="5681963" y="3762720"/>
                <a:ext cx="6094378" cy="1251240"/>
              </a:xfrm>
              <a:prstGeom prst="rect">
                <a:avLst/>
              </a:prstGeom>
              <a:noFill/>
            </p:spPr>
            <p:txBody>
              <a:bodyPr wrap="square">
                <a:spAutoFit/>
              </a:bodyPr>
              <a:lstStyle/>
              <a:p>
                <a:pPr>
                  <a:lnSpc>
                    <a:spcPct val="107000"/>
                  </a:lnSpc>
                </a:pPr>
                <a:r>
                  <a:rPr lang="vi-VN" sz="2400" kern="100" dirty="0">
                    <a:solidFill>
                      <a:schemeClr val="bg1"/>
                    </a:solidFill>
                    <a:effectLst/>
                    <a:latin typeface="+mj-lt"/>
                    <a:ea typeface="Arial" panose="020B0604020202020204" pitchFamily="34" charset="0"/>
                    <a:cs typeface="Times New Roman" panose="02020603050405020304" pitchFamily="18" charset="0"/>
                  </a:rPr>
                  <a:t>Vậy cần sản xuất các hộp đựng hình trụ có bán</a:t>
                </a:r>
              </a:p>
              <a:p>
                <a:pPr>
                  <a:lnSpc>
                    <a:spcPct val="107000"/>
                  </a:lnSpc>
                </a:pPr>
                <a:endParaRPr lang="vi-VN" sz="2400" kern="100" dirty="0">
                  <a:solidFill>
                    <a:schemeClr val="bg1"/>
                  </a:solidFill>
                  <a:effectLst/>
                  <a:latin typeface="+mj-lt"/>
                  <a:ea typeface="Arial" panose="020B0604020202020204" pitchFamily="34" charset="0"/>
                  <a:cs typeface="Times New Roman" panose="02020603050405020304" pitchFamily="18" charset="0"/>
                </a:endParaRPr>
              </a:p>
              <a:p>
                <a:pPr>
                  <a:lnSpc>
                    <a:spcPct val="107000"/>
                  </a:lnSpc>
                </a:pPr>
                <a:r>
                  <a:rPr lang="vi-VN" sz="2400" kern="100" dirty="0">
                    <a:solidFill>
                      <a:schemeClr val="bg1"/>
                    </a:solidFill>
                    <a:effectLst/>
                    <a:latin typeface="+mj-lt"/>
                    <a:ea typeface="Arial" panose="020B0604020202020204" pitchFamily="34" charset="0"/>
                    <a:cs typeface="Times New Roman" panose="02020603050405020304" pitchFamily="18" charset="0"/>
                  </a:rPr>
                  <a:t> kính đáy </a:t>
                </a:r>
                <a14:m>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5,42(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5" name="TextBox 74">
                <a:extLst>
                  <a:ext uri="{FF2B5EF4-FFF2-40B4-BE49-F238E27FC236}">
                    <a16:creationId xmlns:a16="http://schemas.microsoft.com/office/drawing/2014/main" id="{F70B1099-9A52-5EB0-4988-05DD222CFA61}"/>
                  </a:ext>
                </a:extLst>
              </p:cNvPr>
              <p:cNvSpPr txBox="1">
                <a:spLocks noRot="1" noChangeAspect="1" noMove="1" noResize="1" noEditPoints="1" noAdjustHandles="1" noChangeArrowheads="1" noChangeShapeType="1" noTextEdit="1"/>
              </p:cNvSpPr>
              <p:nvPr/>
            </p:nvSpPr>
            <p:spPr>
              <a:xfrm>
                <a:off x="5681963" y="3762720"/>
                <a:ext cx="6094378" cy="1251240"/>
              </a:xfrm>
              <a:prstGeom prst="rect">
                <a:avLst/>
              </a:prstGeom>
              <a:blipFill>
                <a:blip r:embed="rId16"/>
                <a:stretch>
                  <a:fillRect l="-1500" t="-3883" b="-101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FD1A634-CA96-D6A5-5DFB-5FBD9962B970}"/>
                  </a:ext>
                </a:extLst>
              </p:cNvPr>
              <p:cNvSpPr txBox="1"/>
              <p:nvPr/>
            </p:nvSpPr>
            <p:spPr>
              <a:xfrm>
                <a:off x="6545011" y="2583598"/>
                <a:ext cx="1795789" cy="9373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1000</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6" name="TextBox 75">
                <a:extLst>
                  <a:ext uri="{FF2B5EF4-FFF2-40B4-BE49-F238E27FC236}">
                    <a16:creationId xmlns:a16="http://schemas.microsoft.com/office/drawing/2014/main" id="{BFD1A634-CA96-D6A5-5DFB-5FBD9962B970}"/>
                  </a:ext>
                </a:extLst>
              </p:cNvPr>
              <p:cNvSpPr txBox="1">
                <a:spLocks noRot="1" noChangeAspect="1" noMove="1" noResize="1" noEditPoints="1" noAdjustHandles="1" noChangeArrowheads="1" noChangeShapeType="1" noTextEdit="1"/>
              </p:cNvSpPr>
              <p:nvPr/>
            </p:nvSpPr>
            <p:spPr>
              <a:xfrm>
                <a:off x="6545011" y="2583598"/>
                <a:ext cx="1795789" cy="937308"/>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F56186CF-A592-0C51-4B25-E0F8D8347D83}"/>
                  </a:ext>
                </a:extLst>
              </p:cNvPr>
              <p:cNvSpPr txBox="1"/>
              <p:nvPr/>
            </p:nvSpPr>
            <p:spPr>
              <a:xfrm>
                <a:off x="7899696" y="2537107"/>
                <a:ext cx="2215056" cy="142885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1000</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rad>
                            <m:ra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g>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250000</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e>
                          </m:rad>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7" name="TextBox 76">
                <a:extLst>
                  <a:ext uri="{FF2B5EF4-FFF2-40B4-BE49-F238E27FC236}">
                    <a16:creationId xmlns:a16="http://schemas.microsoft.com/office/drawing/2014/main" id="{F56186CF-A592-0C51-4B25-E0F8D8347D83}"/>
                  </a:ext>
                </a:extLst>
              </p:cNvPr>
              <p:cNvSpPr txBox="1">
                <a:spLocks noRot="1" noChangeAspect="1" noMove="1" noResize="1" noEditPoints="1" noAdjustHandles="1" noChangeArrowheads="1" noChangeShapeType="1" noTextEdit="1"/>
              </p:cNvSpPr>
              <p:nvPr/>
            </p:nvSpPr>
            <p:spPr>
              <a:xfrm>
                <a:off x="7899696" y="2537107"/>
                <a:ext cx="2215056" cy="1428853"/>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57171BBC-0473-A3D6-CBA4-1AA511247AC8}"/>
                  </a:ext>
                </a:extLst>
              </p:cNvPr>
              <p:cNvSpPr txBox="1"/>
              <p:nvPr/>
            </p:nvSpPr>
            <p:spPr>
              <a:xfrm>
                <a:off x="9742020" y="2578771"/>
                <a:ext cx="1721092" cy="10137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num>
                        <m:den>
                          <m:rad>
                            <m:ra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e>
                          </m:rad>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8" name="TextBox 77">
                <a:extLst>
                  <a:ext uri="{FF2B5EF4-FFF2-40B4-BE49-F238E27FC236}">
                    <a16:creationId xmlns:a16="http://schemas.microsoft.com/office/drawing/2014/main" id="{57171BBC-0473-A3D6-CBA4-1AA511247AC8}"/>
                  </a:ext>
                </a:extLst>
              </p:cNvPr>
              <p:cNvSpPr txBox="1">
                <a:spLocks noRot="1" noChangeAspect="1" noMove="1" noResize="1" noEditPoints="1" noAdjustHandles="1" noChangeArrowheads="1" noChangeShapeType="1" noTextEdit="1"/>
              </p:cNvSpPr>
              <p:nvPr/>
            </p:nvSpPr>
            <p:spPr>
              <a:xfrm>
                <a:off x="9742020" y="2578771"/>
                <a:ext cx="1721092" cy="1013739"/>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84BD2AA-78C5-B455-7316-F87F736B6F32}"/>
                  </a:ext>
                </a:extLst>
              </p:cNvPr>
              <p:cNvSpPr txBox="1"/>
              <p:nvPr/>
            </p:nvSpPr>
            <p:spPr>
              <a:xfrm>
                <a:off x="5758794" y="5426116"/>
                <a:ext cx="609437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chiều cao </a:t>
                </a:r>
                <a14:m>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10,84(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79" name="TextBox 78">
                <a:extLst>
                  <a:ext uri="{FF2B5EF4-FFF2-40B4-BE49-F238E27FC236}">
                    <a16:creationId xmlns:a16="http://schemas.microsoft.com/office/drawing/2014/main" id="{084BD2AA-78C5-B455-7316-F87F736B6F32}"/>
                  </a:ext>
                </a:extLst>
              </p:cNvPr>
              <p:cNvSpPr txBox="1">
                <a:spLocks noRot="1" noChangeAspect="1" noMove="1" noResize="1" noEditPoints="1" noAdjustHandles="1" noChangeArrowheads="1" noChangeShapeType="1" noTextEdit="1"/>
              </p:cNvSpPr>
              <p:nvPr/>
            </p:nvSpPr>
            <p:spPr>
              <a:xfrm>
                <a:off x="5758794" y="5426116"/>
                <a:ext cx="6094378" cy="460895"/>
              </a:xfrm>
              <a:prstGeom prst="rect">
                <a:avLst/>
              </a:prstGeom>
              <a:blipFill>
                <a:blip r:embed="rId20"/>
                <a:stretch>
                  <a:fillRect l="-1602"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4B97CDA1-22D3-2902-045A-63A6F2F895CD}"/>
                  </a:ext>
                </a:extLst>
              </p:cNvPr>
              <p:cNvSpPr txBox="1"/>
              <p:nvPr/>
            </p:nvSpPr>
            <p:spPr>
              <a:xfrm>
                <a:off x="6942840" y="4162684"/>
                <a:ext cx="1523392" cy="1183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g>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500</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den>
                          </m:f>
                        </m:e>
                      </m:rad>
                    </m:oMath>
                  </m:oMathPara>
                </a14:m>
                <a:endParaRPr lang="vi-VN" sz="2400" dirty="0"/>
              </a:p>
            </p:txBody>
          </p:sp>
        </mc:Choice>
        <mc:Fallback xmlns="">
          <p:sp>
            <p:nvSpPr>
              <p:cNvPr id="81" name="TextBox 80">
                <a:extLst>
                  <a:ext uri="{FF2B5EF4-FFF2-40B4-BE49-F238E27FC236}">
                    <a16:creationId xmlns:a16="http://schemas.microsoft.com/office/drawing/2014/main" id="{4B97CDA1-22D3-2902-045A-63A6F2F895CD}"/>
                  </a:ext>
                </a:extLst>
              </p:cNvPr>
              <p:cNvSpPr txBox="1">
                <a:spLocks noRot="1" noChangeAspect="1" noMove="1" noResize="1" noEditPoints="1" noAdjustHandles="1" noChangeArrowheads="1" noChangeShapeType="1" noTextEdit="1"/>
              </p:cNvSpPr>
              <p:nvPr/>
            </p:nvSpPr>
            <p:spPr>
              <a:xfrm>
                <a:off x="6942840" y="4162684"/>
                <a:ext cx="1523392" cy="1183529"/>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9C6EF4F7-4858-2ED4-D36B-82D648910D12}"/>
                  </a:ext>
                </a:extLst>
              </p:cNvPr>
              <p:cNvSpPr txBox="1"/>
              <p:nvPr/>
            </p:nvSpPr>
            <p:spPr>
              <a:xfrm>
                <a:off x="7442905" y="5243477"/>
                <a:ext cx="1719364" cy="8552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num>
                        <m:den>
                          <m:rad>
                            <m:ra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e>
                          </m:rad>
                        </m:den>
                      </m:f>
                    </m:oMath>
                  </m:oMathPara>
                </a14:m>
                <a:endParaRPr lang="vi-VN" sz="2400" dirty="0"/>
              </a:p>
            </p:txBody>
          </p:sp>
        </mc:Choice>
        <mc:Fallback xmlns="">
          <p:sp>
            <p:nvSpPr>
              <p:cNvPr id="83" name="TextBox 82">
                <a:extLst>
                  <a:ext uri="{FF2B5EF4-FFF2-40B4-BE49-F238E27FC236}">
                    <a16:creationId xmlns:a16="http://schemas.microsoft.com/office/drawing/2014/main" id="{9C6EF4F7-4858-2ED4-D36B-82D648910D12}"/>
                  </a:ext>
                </a:extLst>
              </p:cNvPr>
              <p:cNvSpPr txBox="1">
                <a:spLocks noRot="1" noChangeAspect="1" noMove="1" noResize="1" noEditPoints="1" noAdjustHandles="1" noChangeArrowheads="1" noChangeShapeType="1" noTextEdit="1"/>
              </p:cNvSpPr>
              <p:nvPr/>
            </p:nvSpPr>
            <p:spPr>
              <a:xfrm>
                <a:off x="7442905" y="5243477"/>
                <a:ext cx="1719364" cy="855299"/>
              </a:xfrm>
              <a:prstGeom prst="rect">
                <a:avLst/>
              </a:prstGeom>
              <a:blipFill>
                <a:blip r:embed="rId22"/>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92524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5" grpId="0"/>
      <p:bldP spid="76" grpId="0"/>
      <p:bldP spid="77" grpId="0"/>
      <p:bldP spid="78" grpId="0"/>
      <p:bldP spid="79" grpId="0"/>
      <p:bldP spid="81"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8A10-3F29-6778-6428-2A8C13E3C6DA}"/>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id="{10B2471A-3CAF-A69E-666C-D7EF37D32010}"/>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6E2D3FD-4C21-94FB-BDCD-372FFA208387}"/>
              </a:ext>
            </a:extLst>
          </p:cNvPr>
          <p:cNvSpPr txBox="1"/>
          <p:nvPr/>
        </p:nvSpPr>
        <p:spPr>
          <a:xfrm>
            <a:off x="2031799" y="385822"/>
            <a:ext cx="8645241" cy="954107"/>
          </a:xfrm>
          <a:prstGeom prst="rect">
            <a:avLst/>
          </a:prstGeom>
          <a:noFill/>
          <a:ln>
            <a:noFill/>
          </a:ln>
        </p:spPr>
        <p:txBody>
          <a:bodyPr wrap="square" rtlCol="0">
            <a:spAutoFit/>
          </a:bodyPr>
          <a:lstStyle/>
          <a:p>
            <a:pPr algn="ctr"/>
            <a:r>
              <a:rPr lang="en-US" sz="2800" b="1" dirty="0">
                <a:solidFill>
                  <a:srgbClr val="FFFF00"/>
                </a:solidFill>
              </a:rPr>
              <a:t>ỨNG DỤNG ĐẠO HÀM ĐỂ GIẢI QUYẾT MỘT SỐ BÀI TOÁN THỰC TIỄN</a:t>
            </a:r>
            <a:endParaRPr lang="en-AU" sz="2800" b="1" dirty="0">
              <a:solidFill>
                <a:srgbClr val="FFFF00"/>
              </a:solidFill>
            </a:endParaRPr>
          </a:p>
        </p:txBody>
      </p:sp>
      <p:cxnSp>
        <p:nvCxnSpPr>
          <p:cNvPr id="4" name="Straight Connector 3">
            <a:extLst>
              <a:ext uri="{FF2B5EF4-FFF2-40B4-BE49-F238E27FC236}">
                <a16:creationId xmlns:a16="http://schemas.microsoft.com/office/drawing/2014/main" id="{16A7E611-1168-B311-BEC7-25CEB10279A7}"/>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C3702253-BADA-FD00-2DC4-782B3FE0A81B}"/>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CA7EF92-D320-7CF7-B098-790541EEE9F8}"/>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01A32D0-F2BF-D93C-AFE0-5B8AB888C913}"/>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BEE8D6E-B3D3-6194-F240-82EDFFAC8234}"/>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895C181-5ACB-BDFB-207E-C9473723FA8D}"/>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5</a:t>
            </a:r>
            <a:endParaRPr lang="en-US" sz="4000" dirty="0">
              <a:solidFill>
                <a:srgbClr val="0000FF"/>
              </a:solidFill>
            </a:endParaRPr>
          </a:p>
        </p:txBody>
      </p:sp>
      <p:sp>
        <p:nvSpPr>
          <p:cNvPr id="12" name="TextBox 11">
            <a:extLst>
              <a:ext uri="{FF2B5EF4-FFF2-40B4-BE49-F238E27FC236}">
                <a16:creationId xmlns:a16="http://schemas.microsoft.com/office/drawing/2014/main" id="{0D4DC4B1-A461-0F48-15B2-C9F95959CE69}"/>
              </a:ext>
            </a:extLst>
          </p:cNvPr>
          <p:cNvSpPr txBox="1"/>
          <p:nvPr/>
        </p:nvSpPr>
        <p:spPr>
          <a:xfrm>
            <a:off x="501647" y="1802887"/>
            <a:ext cx="4420549" cy="441261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Một đội bóng đá thi đấu trong một sân vận động có sức chứa 55000 khán giả. Với giá mỗi vé là 100 nghìn đồng, số khán giả trung bình là 27000 người. Qua thăm dò dư luận, người ta thấy rằng mỗi khi giá vé giảm thêm 10 nghìn đồng, sẽ có thêm khoảng 3000 khán giả. Hỏi ban tổ chức nên đặt giá vé là bao nhiêu để doanh thu từ tiền bán vé là lớn nhất?</a:t>
            </a:r>
          </a:p>
        </p:txBody>
      </p:sp>
      <p:pic>
        <p:nvPicPr>
          <p:cNvPr id="17" name="Picture 16">
            <a:extLst>
              <a:ext uri="{FF2B5EF4-FFF2-40B4-BE49-F238E27FC236}">
                <a16:creationId xmlns:a16="http://schemas.microsoft.com/office/drawing/2014/main" id="{4E0F36A6-2110-2E85-C29A-8D19EC4CE27C}"/>
              </a:ext>
            </a:extLst>
          </p:cNvPr>
          <p:cNvPicPr>
            <a:picLocks noChangeAspect="1"/>
          </p:cNvPicPr>
          <p:nvPr/>
        </p:nvPicPr>
        <p:blipFill>
          <a:blip r:embed="rId3"/>
          <a:stretch>
            <a:fillRect/>
          </a:stretch>
        </p:blipFill>
        <p:spPr>
          <a:xfrm>
            <a:off x="5233762" y="2008869"/>
            <a:ext cx="6528194" cy="4313645"/>
          </a:xfrm>
          <a:prstGeom prst="rect">
            <a:avLst/>
          </a:prstGeom>
        </p:spPr>
      </p:pic>
    </p:spTree>
    <p:extLst>
      <p:ext uri="{BB962C8B-B14F-4D97-AF65-F5344CB8AC3E}">
        <p14:creationId xmlns:p14="http://schemas.microsoft.com/office/powerpoint/2010/main" val="1625968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Rounded Corners 20">
            <a:extLst>
              <a:ext uri="{FF2B5EF4-FFF2-40B4-BE49-F238E27FC236}">
                <a16:creationId xmlns:a16="http://schemas.microsoft.com/office/drawing/2014/main" id="{B49AA3D7-3E97-9902-AE6B-C3429E9E4BEE}"/>
              </a:ext>
            </a:extLst>
          </p:cNvPr>
          <p:cNvSpPr/>
          <p:nvPr/>
        </p:nvSpPr>
        <p:spPr>
          <a:xfrm>
            <a:off x="179281" y="1423471"/>
            <a:ext cx="11833438" cy="117277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75872D48-D57C-7F14-74A4-8792A6AE38A2}"/>
              </a:ext>
            </a:extLst>
          </p:cNvPr>
          <p:cNvSpPr txBox="1"/>
          <p:nvPr/>
        </p:nvSpPr>
        <p:spPr>
          <a:xfrm>
            <a:off x="100797" y="2596246"/>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7" name="TextBox 26">
            <a:extLst>
              <a:ext uri="{FF2B5EF4-FFF2-40B4-BE49-F238E27FC236}">
                <a16:creationId xmlns:a16="http://schemas.microsoft.com/office/drawing/2014/main" id="{7A3B44A9-2AA9-FF3E-BD54-993156977E78}"/>
              </a:ext>
            </a:extLst>
          </p:cNvPr>
          <p:cNvSpPr txBox="1"/>
          <p:nvPr/>
        </p:nvSpPr>
        <p:spPr>
          <a:xfrm>
            <a:off x="285921" y="1395917"/>
            <a:ext cx="11439727" cy="1200329"/>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Ví dụ 5.</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nhà sản xuất cần làm những hộp đựng hình trụ có thể tích 1 lít. Tìm các kích thước của hộp đựng để chi phí vật liệu dùng để sản xuất là nhỏ nhất (kết quả được tính theo centimét và làm tròn đến chữ số thập phân thứ hai).</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0AEE598-2CBE-9113-A666-36ED30841095}"/>
                  </a:ext>
                </a:extLst>
              </p:cNvPr>
              <p:cNvSpPr txBox="1"/>
              <p:nvPr/>
            </p:nvSpPr>
            <p:spPr>
              <a:xfrm>
                <a:off x="1382597" y="2600920"/>
                <a:ext cx="3605441" cy="9348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𝑆</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2000</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9" name="TextBox 48">
                <a:extLst>
                  <a:ext uri="{FF2B5EF4-FFF2-40B4-BE49-F238E27FC236}">
                    <a16:creationId xmlns:a16="http://schemas.microsoft.com/office/drawing/2014/main" id="{60AEE598-2CBE-9113-A666-36ED30841095}"/>
                  </a:ext>
                </a:extLst>
              </p:cNvPr>
              <p:cNvSpPr txBox="1">
                <a:spLocks noRot="1" noChangeAspect="1" noMove="1" noResize="1" noEditPoints="1" noAdjustHandles="1" noChangeArrowheads="1" noChangeShapeType="1" noTextEdit="1"/>
              </p:cNvSpPr>
              <p:nvPr/>
            </p:nvSpPr>
            <p:spPr>
              <a:xfrm>
                <a:off x="1382597" y="2600920"/>
                <a:ext cx="3605441" cy="934808"/>
              </a:xfrm>
              <a:prstGeom prst="rect">
                <a:avLst/>
              </a:prstGeom>
              <a:blipFill>
                <a:blip r:embed="rId3"/>
                <a:stretch>
                  <a:fillRect/>
                </a:stretch>
              </a:blipFill>
            </p:spPr>
            <p:txBody>
              <a:bodyPr/>
              <a:lstStyle/>
              <a:p>
                <a:r>
                  <a:rPr lang="vi-VN">
                    <a:noFill/>
                  </a:rPr>
                  <a:t> </a:t>
                </a:r>
              </a:p>
            </p:txBody>
          </p:sp>
        </mc:Fallback>
      </mc:AlternateContent>
      <p:sp>
        <p:nvSpPr>
          <p:cNvPr id="72" name="TextBox 71">
            <a:extLst>
              <a:ext uri="{FF2B5EF4-FFF2-40B4-BE49-F238E27FC236}">
                <a16:creationId xmlns:a16="http://schemas.microsoft.com/office/drawing/2014/main" id="{C9A46E0C-8C5A-6BAC-99A5-C6B7D05881EC}"/>
              </a:ext>
            </a:extLst>
          </p:cNvPr>
          <p:cNvSpPr txBox="1"/>
          <p:nvPr/>
        </p:nvSpPr>
        <p:spPr>
          <a:xfrm>
            <a:off x="5718848" y="2807259"/>
            <a:ext cx="115860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Khi đó:</a:t>
            </a: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F70B1099-9A52-5EB0-4988-05DD222CFA61}"/>
                  </a:ext>
                </a:extLst>
              </p:cNvPr>
              <p:cNvSpPr txBox="1"/>
              <p:nvPr/>
            </p:nvSpPr>
            <p:spPr>
              <a:xfrm>
                <a:off x="5681963" y="3762720"/>
                <a:ext cx="6094378" cy="1251240"/>
              </a:xfrm>
              <a:prstGeom prst="rect">
                <a:avLst/>
              </a:prstGeom>
              <a:noFill/>
            </p:spPr>
            <p:txBody>
              <a:bodyPr wrap="square">
                <a:spAutoFit/>
              </a:bodyPr>
              <a:lstStyle/>
              <a:p>
                <a:pPr>
                  <a:lnSpc>
                    <a:spcPct val="107000"/>
                  </a:lnSpc>
                </a:pPr>
                <a:r>
                  <a:rPr lang="vi-VN" sz="2400" kern="100" dirty="0">
                    <a:solidFill>
                      <a:schemeClr val="bg1"/>
                    </a:solidFill>
                    <a:effectLst/>
                    <a:latin typeface="+mj-lt"/>
                    <a:ea typeface="Arial" panose="020B0604020202020204" pitchFamily="34" charset="0"/>
                    <a:cs typeface="Times New Roman" panose="02020603050405020304" pitchFamily="18" charset="0"/>
                  </a:rPr>
                  <a:t>Vậy cần sản xuất các hộp đựng hình trụ có bán</a:t>
                </a:r>
              </a:p>
              <a:p>
                <a:pPr>
                  <a:lnSpc>
                    <a:spcPct val="107000"/>
                  </a:lnSpc>
                </a:pPr>
                <a:endParaRPr lang="vi-VN" sz="2400" kern="100" dirty="0">
                  <a:solidFill>
                    <a:schemeClr val="bg1"/>
                  </a:solidFill>
                  <a:effectLst/>
                  <a:latin typeface="+mj-lt"/>
                  <a:ea typeface="Arial" panose="020B0604020202020204" pitchFamily="34" charset="0"/>
                  <a:cs typeface="Times New Roman" panose="02020603050405020304" pitchFamily="18" charset="0"/>
                </a:endParaRPr>
              </a:p>
              <a:p>
                <a:pPr>
                  <a:lnSpc>
                    <a:spcPct val="107000"/>
                  </a:lnSpc>
                </a:pPr>
                <a:r>
                  <a:rPr lang="vi-VN" sz="2400" kern="100" dirty="0">
                    <a:solidFill>
                      <a:schemeClr val="bg1"/>
                    </a:solidFill>
                    <a:effectLst/>
                    <a:latin typeface="+mj-lt"/>
                    <a:ea typeface="Arial" panose="020B0604020202020204" pitchFamily="34" charset="0"/>
                    <a:cs typeface="Times New Roman" panose="02020603050405020304" pitchFamily="18" charset="0"/>
                  </a:rPr>
                  <a:t> kính đáy </a:t>
                </a:r>
                <a14:m>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5,42(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5" name="TextBox 74">
                <a:extLst>
                  <a:ext uri="{FF2B5EF4-FFF2-40B4-BE49-F238E27FC236}">
                    <a16:creationId xmlns:a16="http://schemas.microsoft.com/office/drawing/2014/main" id="{F70B1099-9A52-5EB0-4988-05DD222CFA61}"/>
                  </a:ext>
                </a:extLst>
              </p:cNvPr>
              <p:cNvSpPr txBox="1">
                <a:spLocks noRot="1" noChangeAspect="1" noMove="1" noResize="1" noEditPoints="1" noAdjustHandles="1" noChangeArrowheads="1" noChangeShapeType="1" noTextEdit="1"/>
              </p:cNvSpPr>
              <p:nvPr/>
            </p:nvSpPr>
            <p:spPr>
              <a:xfrm>
                <a:off x="5681963" y="3762720"/>
                <a:ext cx="6094378" cy="1251240"/>
              </a:xfrm>
              <a:prstGeom prst="rect">
                <a:avLst/>
              </a:prstGeom>
              <a:blipFill>
                <a:blip r:embed="rId4"/>
                <a:stretch>
                  <a:fillRect l="-1500" t="-3883" b="-101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FD1A634-CA96-D6A5-5DFB-5FBD9962B970}"/>
                  </a:ext>
                </a:extLst>
              </p:cNvPr>
              <p:cNvSpPr txBox="1"/>
              <p:nvPr/>
            </p:nvSpPr>
            <p:spPr>
              <a:xfrm>
                <a:off x="6545011" y="2583598"/>
                <a:ext cx="1795789" cy="9373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1000</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6" name="TextBox 75">
                <a:extLst>
                  <a:ext uri="{FF2B5EF4-FFF2-40B4-BE49-F238E27FC236}">
                    <a16:creationId xmlns:a16="http://schemas.microsoft.com/office/drawing/2014/main" id="{BFD1A634-CA96-D6A5-5DFB-5FBD9962B970}"/>
                  </a:ext>
                </a:extLst>
              </p:cNvPr>
              <p:cNvSpPr txBox="1">
                <a:spLocks noRot="1" noChangeAspect="1" noMove="1" noResize="1" noEditPoints="1" noAdjustHandles="1" noChangeArrowheads="1" noChangeShapeType="1" noTextEdit="1"/>
              </p:cNvSpPr>
              <p:nvPr/>
            </p:nvSpPr>
            <p:spPr>
              <a:xfrm>
                <a:off x="6545011" y="2583598"/>
                <a:ext cx="1795789" cy="93730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F56186CF-A592-0C51-4B25-E0F8D8347D83}"/>
                  </a:ext>
                </a:extLst>
              </p:cNvPr>
              <p:cNvSpPr txBox="1"/>
              <p:nvPr/>
            </p:nvSpPr>
            <p:spPr>
              <a:xfrm>
                <a:off x="7899696" y="2537107"/>
                <a:ext cx="2215056" cy="142885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1000</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rad>
                            <m:ra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g>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250000</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e>
                          </m:rad>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7" name="TextBox 76">
                <a:extLst>
                  <a:ext uri="{FF2B5EF4-FFF2-40B4-BE49-F238E27FC236}">
                    <a16:creationId xmlns:a16="http://schemas.microsoft.com/office/drawing/2014/main" id="{F56186CF-A592-0C51-4B25-E0F8D8347D83}"/>
                  </a:ext>
                </a:extLst>
              </p:cNvPr>
              <p:cNvSpPr txBox="1">
                <a:spLocks noRot="1" noChangeAspect="1" noMove="1" noResize="1" noEditPoints="1" noAdjustHandles="1" noChangeArrowheads="1" noChangeShapeType="1" noTextEdit="1"/>
              </p:cNvSpPr>
              <p:nvPr/>
            </p:nvSpPr>
            <p:spPr>
              <a:xfrm>
                <a:off x="7899696" y="2537107"/>
                <a:ext cx="2215056" cy="1428853"/>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57171BBC-0473-A3D6-CBA4-1AA511247AC8}"/>
                  </a:ext>
                </a:extLst>
              </p:cNvPr>
              <p:cNvSpPr txBox="1"/>
              <p:nvPr/>
            </p:nvSpPr>
            <p:spPr>
              <a:xfrm>
                <a:off x="9742020" y="2578771"/>
                <a:ext cx="1721092" cy="10137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num>
                        <m:den>
                          <m:rad>
                            <m:ra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e>
                          </m:rad>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8" name="TextBox 77">
                <a:extLst>
                  <a:ext uri="{FF2B5EF4-FFF2-40B4-BE49-F238E27FC236}">
                    <a16:creationId xmlns:a16="http://schemas.microsoft.com/office/drawing/2014/main" id="{57171BBC-0473-A3D6-CBA4-1AA511247AC8}"/>
                  </a:ext>
                </a:extLst>
              </p:cNvPr>
              <p:cNvSpPr txBox="1">
                <a:spLocks noRot="1" noChangeAspect="1" noMove="1" noResize="1" noEditPoints="1" noAdjustHandles="1" noChangeArrowheads="1" noChangeShapeType="1" noTextEdit="1"/>
              </p:cNvSpPr>
              <p:nvPr/>
            </p:nvSpPr>
            <p:spPr>
              <a:xfrm>
                <a:off x="9742020" y="2578771"/>
                <a:ext cx="1721092" cy="1013739"/>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84BD2AA-78C5-B455-7316-F87F736B6F32}"/>
                  </a:ext>
                </a:extLst>
              </p:cNvPr>
              <p:cNvSpPr txBox="1"/>
              <p:nvPr/>
            </p:nvSpPr>
            <p:spPr>
              <a:xfrm>
                <a:off x="5758794" y="5426116"/>
                <a:ext cx="609437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chiều cao </a:t>
                </a:r>
                <a14:m>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10,84(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79" name="TextBox 78">
                <a:extLst>
                  <a:ext uri="{FF2B5EF4-FFF2-40B4-BE49-F238E27FC236}">
                    <a16:creationId xmlns:a16="http://schemas.microsoft.com/office/drawing/2014/main" id="{084BD2AA-78C5-B455-7316-F87F736B6F32}"/>
                  </a:ext>
                </a:extLst>
              </p:cNvPr>
              <p:cNvSpPr txBox="1">
                <a:spLocks noRot="1" noChangeAspect="1" noMove="1" noResize="1" noEditPoints="1" noAdjustHandles="1" noChangeArrowheads="1" noChangeShapeType="1" noTextEdit="1"/>
              </p:cNvSpPr>
              <p:nvPr/>
            </p:nvSpPr>
            <p:spPr>
              <a:xfrm>
                <a:off x="5758794" y="5426116"/>
                <a:ext cx="6094378" cy="460895"/>
              </a:xfrm>
              <a:prstGeom prst="rect">
                <a:avLst/>
              </a:prstGeom>
              <a:blipFill>
                <a:blip r:embed="rId8"/>
                <a:stretch>
                  <a:fillRect l="-1602"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4B97CDA1-22D3-2902-045A-63A6F2F895CD}"/>
                  </a:ext>
                </a:extLst>
              </p:cNvPr>
              <p:cNvSpPr txBox="1"/>
              <p:nvPr/>
            </p:nvSpPr>
            <p:spPr>
              <a:xfrm>
                <a:off x="6942840" y="4162684"/>
                <a:ext cx="1523392" cy="1183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g>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500</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den>
                          </m:f>
                        </m:e>
                      </m:rad>
                    </m:oMath>
                  </m:oMathPara>
                </a14:m>
                <a:endParaRPr lang="vi-VN" sz="2400" dirty="0"/>
              </a:p>
            </p:txBody>
          </p:sp>
        </mc:Choice>
        <mc:Fallback xmlns="">
          <p:sp>
            <p:nvSpPr>
              <p:cNvPr id="81" name="TextBox 80">
                <a:extLst>
                  <a:ext uri="{FF2B5EF4-FFF2-40B4-BE49-F238E27FC236}">
                    <a16:creationId xmlns:a16="http://schemas.microsoft.com/office/drawing/2014/main" id="{4B97CDA1-22D3-2902-045A-63A6F2F895CD}"/>
                  </a:ext>
                </a:extLst>
              </p:cNvPr>
              <p:cNvSpPr txBox="1">
                <a:spLocks noRot="1" noChangeAspect="1" noMove="1" noResize="1" noEditPoints="1" noAdjustHandles="1" noChangeArrowheads="1" noChangeShapeType="1" noTextEdit="1"/>
              </p:cNvSpPr>
              <p:nvPr/>
            </p:nvSpPr>
            <p:spPr>
              <a:xfrm>
                <a:off x="6942840" y="4162684"/>
                <a:ext cx="1523392" cy="1183529"/>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9C6EF4F7-4858-2ED4-D36B-82D648910D12}"/>
                  </a:ext>
                </a:extLst>
              </p:cNvPr>
              <p:cNvSpPr txBox="1"/>
              <p:nvPr/>
            </p:nvSpPr>
            <p:spPr>
              <a:xfrm>
                <a:off x="7442905" y="5243477"/>
                <a:ext cx="1719364" cy="8552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num>
                        <m:den>
                          <m:rad>
                            <m:ra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e>
                          </m:rad>
                        </m:den>
                      </m:f>
                    </m:oMath>
                  </m:oMathPara>
                </a14:m>
                <a:endParaRPr lang="vi-VN" sz="2400" dirty="0"/>
              </a:p>
            </p:txBody>
          </p:sp>
        </mc:Choice>
        <mc:Fallback xmlns="">
          <p:sp>
            <p:nvSpPr>
              <p:cNvPr id="83" name="TextBox 82">
                <a:extLst>
                  <a:ext uri="{FF2B5EF4-FFF2-40B4-BE49-F238E27FC236}">
                    <a16:creationId xmlns:a16="http://schemas.microsoft.com/office/drawing/2014/main" id="{9C6EF4F7-4858-2ED4-D36B-82D648910D12}"/>
                  </a:ext>
                </a:extLst>
              </p:cNvPr>
              <p:cNvSpPr txBox="1">
                <a:spLocks noRot="1" noChangeAspect="1" noMove="1" noResize="1" noEditPoints="1" noAdjustHandles="1" noChangeArrowheads="1" noChangeShapeType="1" noTextEdit="1"/>
              </p:cNvSpPr>
              <p:nvPr/>
            </p:nvSpPr>
            <p:spPr>
              <a:xfrm>
                <a:off x="7442905" y="5243477"/>
                <a:ext cx="1719364" cy="855299"/>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881564C-3737-6725-FAC1-01AECB13273A}"/>
                  </a:ext>
                </a:extLst>
              </p:cNvPr>
              <p:cNvSpPr txBox="1"/>
              <p:nvPr/>
            </p:nvSpPr>
            <p:spPr>
              <a:xfrm>
                <a:off x="259107" y="3699800"/>
                <a:ext cx="4967794" cy="1646413"/>
              </a:xfrm>
              <a:prstGeom prst="rect">
                <a:avLst/>
              </a:prstGeom>
              <a:noFill/>
            </p:spPr>
            <p:txBody>
              <a:bodyPr wrap="square">
                <a:spAutoFit/>
              </a:bodyPr>
              <a:lstStyle/>
              <a:p>
                <a:pPr algn="just">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Chú ý.</a:t>
                </a:r>
                <a:r>
                  <a:rPr lang="vi-VN" sz="2400" kern="100" dirty="0">
                    <a:solidFill>
                      <a:schemeClr val="accent2"/>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Từ lời giải Ví dụ 5 ta thấy: Nếu hình trụ có thể tích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𝑉</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không đổi thì diện tích bề mặt của hình trụ nhỏ nhất khi chiều cao bằng đường kính đáy.</a:t>
                </a:r>
              </a:p>
            </p:txBody>
          </p:sp>
        </mc:Choice>
        <mc:Fallback xmlns="">
          <p:sp>
            <p:nvSpPr>
              <p:cNvPr id="19" name="TextBox 18">
                <a:extLst>
                  <a:ext uri="{FF2B5EF4-FFF2-40B4-BE49-F238E27FC236}">
                    <a16:creationId xmlns:a16="http://schemas.microsoft.com/office/drawing/2014/main" id="{D881564C-3737-6725-FAC1-01AECB13273A}"/>
                  </a:ext>
                </a:extLst>
              </p:cNvPr>
              <p:cNvSpPr txBox="1">
                <a:spLocks noRot="1" noChangeAspect="1" noMove="1" noResize="1" noEditPoints="1" noAdjustHandles="1" noChangeArrowheads="1" noChangeShapeType="1" noTextEdit="1"/>
              </p:cNvSpPr>
              <p:nvPr/>
            </p:nvSpPr>
            <p:spPr>
              <a:xfrm>
                <a:off x="259107" y="3699800"/>
                <a:ext cx="4967794" cy="1646413"/>
              </a:xfrm>
              <a:prstGeom prst="rect">
                <a:avLst/>
              </a:prstGeom>
              <a:blipFill>
                <a:blip r:embed="rId11"/>
                <a:stretch>
                  <a:fillRect l="-1966" t="-2963" r="-1966" b="-7778"/>
                </a:stretch>
              </a:blipFill>
            </p:spPr>
            <p:txBody>
              <a:bodyPr/>
              <a:lstStyle/>
              <a:p>
                <a:r>
                  <a:rPr lang="vi-VN">
                    <a:noFill/>
                  </a:rPr>
                  <a:t> </a:t>
                </a:r>
              </a:p>
            </p:txBody>
          </p:sp>
        </mc:Fallback>
      </mc:AlternateContent>
      <p:sp>
        <p:nvSpPr>
          <p:cNvPr id="20"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081932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Rounded Corners 20">
            <a:extLst>
              <a:ext uri="{FF2B5EF4-FFF2-40B4-BE49-F238E27FC236}">
                <a16:creationId xmlns:a16="http://schemas.microsoft.com/office/drawing/2014/main" id="{B49AA3D7-3E97-9902-AE6B-C3429E9E4BEE}"/>
              </a:ext>
            </a:extLst>
          </p:cNvPr>
          <p:cNvSpPr/>
          <p:nvPr/>
        </p:nvSpPr>
        <p:spPr>
          <a:xfrm>
            <a:off x="197592" y="1420530"/>
            <a:ext cx="11358868" cy="4078091"/>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75872D48-D57C-7F14-74A4-8792A6AE38A2}"/>
              </a:ext>
            </a:extLst>
          </p:cNvPr>
          <p:cNvSpPr txBox="1"/>
          <p:nvPr/>
        </p:nvSpPr>
        <p:spPr>
          <a:xfrm>
            <a:off x="312188" y="550193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D8A9CF80-9E77-EDAC-4967-8793CEC491BF}"/>
                  </a:ext>
                </a:extLst>
              </p:cNvPr>
              <p:cNvSpPr txBox="1"/>
              <p:nvPr/>
            </p:nvSpPr>
            <p:spPr>
              <a:xfrm>
                <a:off x="521659" y="1426231"/>
                <a:ext cx="8507883" cy="4017446"/>
              </a:xfrm>
              <a:prstGeom prst="rect">
                <a:avLst/>
              </a:prstGeom>
              <a:noFill/>
            </p:spPr>
            <p:txBody>
              <a:bodyPr wrap="square">
                <a:spAutoFit/>
              </a:bodyPr>
              <a:lstStyle/>
              <a:p>
                <a:pPr algn="just">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Anh An chèo thuyền từ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𝐴</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bờ một con sông thẳng rộng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km</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muốn đến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ở bờ đối diện cách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km</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về phía hạ lưu càng nhanh càng tốt (H.1.35). Anh An có thể chèo thuyền trực tiếp qua sông đến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rồi chạy bộ đến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anh có thể chèo thuyền thẳng đến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anh cũng có thể chèo thuyền đến một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nào đó giữa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rồi chạy bộ đến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Nếu vận tốc chèo thuyền là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km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vận tốc chạy bộ là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km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𝐴𝑛</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phải chèo thuyền sang bờ ở điểm nào để đến được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càng sớm càng tốt? (Giả sử rằng vận tốc của nước là không đáng kể so với vận tốc chèo thuyền của anh An).</a:t>
                </a:r>
              </a:p>
            </p:txBody>
          </p:sp>
        </mc:Choice>
        <mc:Fallback xmlns="">
          <p:sp>
            <p:nvSpPr>
              <p:cNvPr id="91" name="TextBox 90">
                <a:extLst>
                  <a:ext uri="{FF2B5EF4-FFF2-40B4-BE49-F238E27FC236}">
                    <a16:creationId xmlns:a16="http://schemas.microsoft.com/office/drawing/2014/main" id="{D8A9CF80-9E77-EDAC-4967-8793CEC491BF}"/>
                  </a:ext>
                </a:extLst>
              </p:cNvPr>
              <p:cNvSpPr txBox="1">
                <a:spLocks noRot="1" noChangeAspect="1" noMove="1" noResize="1" noEditPoints="1" noAdjustHandles="1" noChangeArrowheads="1" noChangeShapeType="1" noTextEdit="1"/>
              </p:cNvSpPr>
              <p:nvPr/>
            </p:nvSpPr>
            <p:spPr>
              <a:xfrm>
                <a:off x="521659" y="1426231"/>
                <a:ext cx="8507883" cy="4017446"/>
              </a:xfrm>
              <a:prstGeom prst="rect">
                <a:avLst/>
              </a:prstGeom>
              <a:blipFill>
                <a:blip r:embed="rId3"/>
                <a:stretch>
                  <a:fillRect l="-1147" t="-1214" r="-1147" b="-2580"/>
                </a:stretch>
              </a:blipFill>
            </p:spPr>
            <p:txBody>
              <a:bodyPr/>
              <a:lstStyle/>
              <a:p>
                <a:r>
                  <a:rPr lang="vi-VN">
                    <a:noFill/>
                  </a:rPr>
                  <a:t> </a:t>
                </a:r>
              </a:p>
            </p:txBody>
          </p:sp>
        </mc:Fallback>
      </mc:AlternateContent>
      <p:pic>
        <p:nvPicPr>
          <p:cNvPr id="92" name="Picture 91" descr="A diagram of a rectangular object with a straight line and a red lineDescription automatically generated">
            <a:extLst>
              <a:ext uri="{FF2B5EF4-FFF2-40B4-BE49-F238E27FC236}">
                <a16:creationId xmlns:a16="http://schemas.microsoft.com/office/drawing/2014/main" id="{67F470A5-DAE1-72E8-D139-F51A7458E98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6507" y="1571397"/>
            <a:ext cx="1702104" cy="3439159"/>
          </a:xfrm>
          <a:prstGeom prst="rect">
            <a:avLst/>
          </a:prstGeom>
          <a:noFill/>
          <a:ln>
            <a:noFill/>
          </a:ln>
        </p:spPr>
      </p:pic>
    </p:spTree>
    <p:extLst>
      <p:ext uri="{BB962C8B-B14F-4D97-AF65-F5344CB8AC3E}">
        <p14:creationId xmlns:p14="http://schemas.microsoft.com/office/powerpoint/2010/main" val="3098674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2D1FEE6-ECC7-91EA-205D-FB3E505AE55F}"/>
                  </a:ext>
                </a:extLst>
              </p:cNvPr>
              <p:cNvSpPr txBox="1"/>
              <p:nvPr/>
            </p:nvSpPr>
            <p:spPr>
              <a:xfrm>
                <a:off x="330739" y="1418609"/>
                <a:ext cx="11644009"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Nhắc lại rằng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hàm chi phí, tức là chi phí sản xuất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của một sản phẩm nào đó, thì chi phí biên là tốc độ thay đổi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đối với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tức là đạo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92D1FEE6-ECC7-91EA-205D-FB3E505AE55F}"/>
                  </a:ext>
                </a:extLst>
              </p:cNvPr>
              <p:cNvSpPr txBox="1">
                <a:spLocks noRot="1" noChangeAspect="1" noMove="1" noResize="1" noEditPoints="1" noAdjustHandles="1" noChangeArrowheads="1" noChangeShapeType="1" noTextEdit="1"/>
              </p:cNvSpPr>
              <p:nvPr/>
            </p:nvSpPr>
            <p:spPr>
              <a:xfrm>
                <a:off x="330739" y="1418609"/>
                <a:ext cx="11644009" cy="856068"/>
              </a:xfrm>
              <a:prstGeom prst="rect">
                <a:avLst/>
              </a:prstGeom>
              <a:blipFill>
                <a:blip r:embed="rId3"/>
                <a:stretch>
                  <a:fillRect l="-785" t="-5714" r="-838"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CF36998-A33C-7CE9-CF44-35D6035E9FC2}"/>
                  </a:ext>
                </a:extLst>
              </p:cNvPr>
              <p:cNvSpPr txBox="1"/>
              <p:nvPr/>
            </p:nvSpPr>
            <p:spPr>
              <a:xfrm>
                <a:off x="312188" y="2274677"/>
                <a:ext cx="11566185" cy="164602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Gọi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giá bán mỗi đơn vị mà công ty có thể tính nếu bán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Khi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hàm cầu (hay hàm giá) và chúng ta mong đợi đó là một hàm giảm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được bán và giá mỗi đơn vị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tổng doanh thu là </a:t>
                </a:r>
                <a14:m>
                  <m:oMath xmlns:m="http://schemas.openxmlformats.org/officeDocument/2006/math">
                    <m:r>
                      <a:rPr lang="vi-VN" sz="2400" i="1">
                        <a:solidFill>
                          <a:schemeClr val="bg1"/>
                        </a:solidFill>
                        <a:latin typeface="Cambria Math" panose="02040503050406030204" pitchFamily="18" charset="0"/>
                      </a:rPr>
                      <m:t>𝑅</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e>
                    </m:d>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𝑝</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e>
                    </m:d>
                  </m:oMath>
                </a14:m>
                <a:r>
                  <a:rPr lang="vi-VN" sz="2400" dirty="0">
                    <a:solidFill>
                      <a:schemeClr val="bg1"/>
                    </a:solidFill>
                  </a:rPr>
                  <a:t> </a:t>
                </a:r>
                <a:r>
                  <a:rPr lang="vi-VN" sz="2400" kern="100" dirty="0">
                    <a:solidFill>
                      <a:schemeClr val="bg1"/>
                    </a:solidFill>
                    <a:ea typeface="Arial" panose="020B0604020202020204" pitchFamily="34" charset="0"/>
                    <a:cs typeface="Times New Roman" panose="02020603050405020304" pitchFamily="18" charset="0"/>
                  </a:rPr>
                  <a:t>và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𝑅</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a typeface="Arial" panose="020B0604020202020204" pitchFamily="34" charset="0"/>
                    <a:cs typeface="Times New Roman" panose="02020603050405020304" pitchFamily="18" charset="0"/>
                  </a:rPr>
                  <a:t> </a:t>
                </a:r>
                <a:r>
                  <a:rPr lang="vi-VN" sz="2400" kern="100" dirty="0">
                    <a:solidFill>
                      <a:schemeClr val="bg1"/>
                    </a:solidFill>
                    <a:latin typeface="+mj-lt"/>
                    <a:ea typeface="Arial" panose="020B0604020202020204" pitchFamily="34" charset="0"/>
                    <a:cs typeface="Times New Roman" panose="02020603050405020304" pitchFamily="18" charset="0"/>
                  </a:rPr>
                  <a:t>được gọi là hàm doanh thu. </a:t>
                </a:r>
                <a:endParaRPr lang="vi-VN" sz="2400" dirty="0">
                  <a:solidFill>
                    <a:schemeClr val="bg1"/>
                  </a:solidFill>
                  <a:latin typeface="+mj-lt"/>
                </a:endParaRPr>
              </a:p>
            </p:txBody>
          </p:sp>
        </mc:Choice>
        <mc:Fallback xmlns="">
          <p:sp>
            <p:nvSpPr>
              <p:cNvPr id="26" name="TextBox 25">
                <a:extLst>
                  <a:ext uri="{FF2B5EF4-FFF2-40B4-BE49-F238E27FC236}">
                    <a16:creationId xmlns:a16="http://schemas.microsoft.com/office/drawing/2014/main" id="{2CF36998-A33C-7CE9-CF44-35D6035E9FC2}"/>
                  </a:ext>
                </a:extLst>
              </p:cNvPr>
              <p:cNvSpPr txBox="1">
                <a:spLocks noRot="1" noChangeAspect="1" noMove="1" noResize="1" noEditPoints="1" noAdjustHandles="1" noChangeArrowheads="1" noChangeShapeType="1" noTextEdit="1"/>
              </p:cNvSpPr>
              <p:nvPr/>
            </p:nvSpPr>
            <p:spPr>
              <a:xfrm>
                <a:off x="312188" y="2274677"/>
                <a:ext cx="11566185" cy="1646028"/>
              </a:xfrm>
              <a:prstGeom prst="rect">
                <a:avLst/>
              </a:prstGeom>
              <a:blipFill>
                <a:blip r:embed="rId4"/>
                <a:stretch>
                  <a:fillRect l="-790" t="-2963" r="-790" b="-777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77D26B6-7889-FCA1-821C-1D2B348D3282}"/>
                  </a:ext>
                </a:extLst>
              </p:cNvPr>
              <p:cNvSpPr txBox="1"/>
              <p:nvPr/>
            </p:nvSpPr>
            <p:spPr>
              <a:xfrm>
                <a:off x="312188" y="3966128"/>
                <a:ext cx="11644008"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Đạo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𝑅</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hàm doanh thu được gọi là hàm doanh thu biên và là tốc độ thay đổi của doanh thu đối với số lượng đơn vị sản phẩm bán ra.</a:t>
                </a:r>
              </a:p>
            </p:txBody>
          </p:sp>
        </mc:Choice>
        <mc:Fallback xmlns="">
          <p:sp>
            <p:nvSpPr>
              <p:cNvPr id="32" name="TextBox 31">
                <a:extLst>
                  <a:ext uri="{FF2B5EF4-FFF2-40B4-BE49-F238E27FC236}">
                    <a16:creationId xmlns:a16="http://schemas.microsoft.com/office/drawing/2014/main" id="{E77D26B6-7889-FCA1-821C-1D2B348D3282}"/>
                  </a:ext>
                </a:extLst>
              </p:cNvPr>
              <p:cNvSpPr txBox="1">
                <a:spLocks noRot="1" noChangeAspect="1" noMove="1" noResize="1" noEditPoints="1" noAdjustHandles="1" noChangeArrowheads="1" noChangeShapeType="1" noTextEdit="1"/>
              </p:cNvSpPr>
              <p:nvPr/>
            </p:nvSpPr>
            <p:spPr>
              <a:xfrm>
                <a:off x="312188" y="3966128"/>
                <a:ext cx="11644008" cy="856068"/>
              </a:xfrm>
              <a:prstGeom prst="rect">
                <a:avLst/>
              </a:prstGeom>
              <a:blipFill>
                <a:blip r:embed="rId5"/>
                <a:stretch>
                  <a:fillRect l="-785" t="-5714" r="-838"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21FF1AE-76F4-1455-9D18-E5E80B6D4573}"/>
                  </a:ext>
                </a:extLst>
              </p:cNvPr>
              <p:cNvSpPr txBox="1"/>
              <p:nvPr/>
            </p:nvSpPr>
            <p:spPr>
              <a:xfrm>
                <a:off x="330738" y="4905771"/>
                <a:ext cx="11444386" cy="855683"/>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được bán, thì tổng lợi nhuận là </a:t>
                </a:r>
                <a14:m>
                  <m:oMath xmlns:m="http://schemas.openxmlformats.org/officeDocument/2006/math">
                    <m:r>
                      <a:rPr lang="vi-VN" sz="2400" i="1">
                        <a:solidFill>
                          <a:schemeClr val="bg1"/>
                        </a:solidFill>
                        <a:latin typeface="Cambria Math" panose="02040503050406030204" pitchFamily="18" charset="0"/>
                      </a:rPr>
                      <m:t>𝑃</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e>
                    </m:d>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𝑅</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e>
                    </m:d>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𝐶</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e>
                    </m:d>
                  </m:oMath>
                </a14:m>
                <a:r>
                  <a:rPr lang="vi-VN" sz="2400" dirty="0">
                    <a:solidFill>
                      <a:schemeClr val="bg1"/>
                    </a:solidFill>
                    <a:latin typeface="+mj-lt"/>
                  </a:rPr>
                  <a:t> </a:t>
                </a:r>
                <a:r>
                  <a:rPr lang="vi-VN" sz="2400" kern="100" dirty="0">
                    <a:solidFill>
                      <a:schemeClr val="bg1"/>
                    </a:solidFill>
                    <a:latin typeface="+mj-lt"/>
                    <a:ea typeface="Arial" panose="020B0604020202020204" pitchFamily="34" charset="0"/>
                    <a:cs typeface="Times New Roman" panose="02020603050405020304" pitchFamily="18" charset="0"/>
                  </a:rPr>
                  <a:t>và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𝑃</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latin typeface="+mj-lt"/>
                    <a:ea typeface="Arial" panose="020B0604020202020204" pitchFamily="34" charset="0"/>
                    <a:cs typeface="Times New Roman" panose="02020603050405020304" pitchFamily="18" charset="0"/>
                  </a:rPr>
                  <a:t> được gọi là hàm lợi nhuận. </a:t>
                </a:r>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721FF1AE-76F4-1455-9D18-E5E80B6D4573}"/>
                  </a:ext>
                </a:extLst>
              </p:cNvPr>
              <p:cNvSpPr txBox="1">
                <a:spLocks noRot="1" noChangeAspect="1" noMove="1" noResize="1" noEditPoints="1" noAdjustHandles="1" noChangeArrowheads="1" noChangeShapeType="1" noTextEdit="1"/>
              </p:cNvSpPr>
              <p:nvPr/>
            </p:nvSpPr>
            <p:spPr>
              <a:xfrm>
                <a:off x="330738" y="4905771"/>
                <a:ext cx="11444386" cy="855683"/>
              </a:xfrm>
              <a:prstGeom prst="rect">
                <a:avLst/>
              </a:prstGeom>
              <a:blipFill>
                <a:blip r:embed="rId6"/>
                <a:stretch>
                  <a:fillRect l="-799" t="-5714" r="-1331"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9BF16C13-9EB0-B850-5707-A260BBB69C66}"/>
                  </a:ext>
                </a:extLst>
              </p:cNvPr>
              <p:cNvSpPr txBox="1"/>
              <p:nvPr/>
            </p:nvSpPr>
            <p:spPr>
              <a:xfrm>
                <a:off x="330738" y="5907973"/>
                <a:ext cx="784869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lợi nhuận biên là đạo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hàm lợi nhuận.</a:t>
                </a:r>
              </a:p>
            </p:txBody>
          </p:sp>
        </mc:Choice>
        <mc:Fallback xmlns="">
          <p:sp>
            <p:nvSpPr>
              <p:cNvPr id="41" name="TextBox 40">
                <a:extLst>
                  <a:ext uri="{FF2B5EF4-FFF2-40B4-BE49-F238E27FC236}">
                    <a16:creationId xmlns:a16="http://schemas.microsoft.com/office/drawing/2014/main" id="{9BF16C13-9EB0-B850-5707-A260BBB69C66}"/>
                  </a:ext>
                </a:extLst>
              </p:cNvPr>
              <p:cNvSpPr txBox="1">
                <a:spLocks noRot="1" noChangeAspect="1" noMove="1" noResize="1" noEditPoints="1" noAdjustHandles="1" noChangeArrowheads="1" noChangeShapeType="1" noTextEdit="1"/>
              </p:cNvSpPr>
              <p:nvPr/>
            </p:nvSpPr>
            <p:spPr>
              <a:xfrm>
                <a:off x="330738" y="5907973"/>
                <a:ext cx="7848692" cy="460895"/>
              </a:xfrm>
              <a:prstGeom prst="rect">
                <a:avLst/>
              </a:prstGeom>
              <a:blipFill>
                <a:blip r:embed="rId7"/>
                <a:stretch>
                  <a:fillRect l="-1165" t="-10526" b="-28947"/>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852906" y="351322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69719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2" grpId="0"/>
      <p:bldP spid="35"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75872D48-D57C-7F14-74A4-8792A6AE38A2}"/>
              </a:ext>
            </a:extLst>
          </p:cNvPr>
          <p:cNvSpPr txBox="1"/>
          <p:nvPr/>
        </p:nvSpPr>
        <p:spPr>
          <a:xfrm>
            <a:off x="100795" y="1336072"/>
            <a:ext cx="2946393"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r>
              <a:rPr lang="vi-VN" sz="2400" b="1" i="1" dirty="0">
                <a:solidFill>
                  <a:srgbClr val="FFFF00"/>
                </a:solidFill>
                <a:latin typeface="+mj-lt"/>
                <a:ea typeface="Tahoma" pitchFamily="34" charset="0"/>
                <a:cs typeface="Tahoma" pitchFamily="34" charset="0"/>
              </a:rPr>
              <a:t> </a:t>
            </a:r>
            <a:r>
              <a:rPr lang="vi-VN" sz="2400" b="1" dirty="0">
                <a:solidFill>
                  <a:srgbClr val="00B050"/>
                </a:solidFill>
                <a:latin typeface="+mj-lt"/>
                <a:ea typeface="Tahoma" pitchFamily="34" charset="0"/>
                <a:cs typeface="Tahoma" pitchFamily="34" charset="0"/>
              </a:rPr>
              <a:t>Luyện tập 2</a:t>
            </a:r>
          </a:p>
        </p:txBody>
      </p:sp>
      <p:pic>
        <p:nvPicPr>
          <p:cNvPr id="92" name="Picture 91" descr="A diagram of a rectangular object with a straight line and a red lineDescription automatically generated">
            <a:extLst>
              <a:ext uri="{FF2B5EF4-FFF2-40B4-BE49-F238E27FC236}">
                <a16:creationId xmlns:a16="http://schemas.microsoft.com/office/drawing/2014/main" id="{67F470A5-DAE1-72E8-D139-F51A7458E98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411" y="2082769"/>
            <a:ext cx="1702104" cy="3439159"/>
          </a:xfrm>
          <a:prstGeom prst="rect">
            <a:avLst/>
          </a:prstGeom>
          <a:noFill/>
          <a:ln>
            <a:noFill/>
          </a:ln>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58ABA00-53AE-F484-4717-DBA13B5E9472}"/>
                  </a:ext>
                </a:extLst>
              </p:cNvPr>
              <p:cNvSpPr txBox="1"/>
              <p:nvPr/>
            </p:nvSpPr>
            <p:spPr>
              <a:xfrm>
                <a:off x="2031372" y="1785605"/>
                <a:ext cx="3850193"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Đặt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𝐶𝐷</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22" name="TextBox 21">
                <a:extLst>
                  <a:ext uri="{FF2B5EF4-FFF2-40B4-BE49-F238E27FC236}">
                    <a16:creationId xmlns:a16="http://schemas.microsoft.com/office/drawing/2014/main" id="{758ABA00-53AE-F484-4717-DBA13B5E9472}"/>
                  </a:ext>
                </a:extLst>
              </p:cNvPr>
              <p:cNvSpPr txBox="1">
                <a:spLocks noRot="1" noChangeAspect="1" noMove="1" noResize="1" noEditPoints="1" noAdjustHandles="1" noChangeArrowheads="1" noChangeShapeType="1" noTextEdit="1"/>
              </p:cNvSpPr>
              <p:nvPr/>
            </p:nvSpPr>
            <p:spPr>
              <a:xfrm>
                <a:off x="2031372" y="1785605"/>
                <a:ext cx="3850193" cy="458780"/>
              </a:xfrm>
              <a:prstGeom prst="rect">
                <a:avLst/>
              </a:prstGeom>
              <a:blipFill>
                <a:blip r:embed="rId4"/>
                <a:stretch>
                  <a:fillRect l="-2373"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BC5D4E5-F4CC-0C44-7DA4-439D0EE570FA}"/>
                  </a:ext>
                </a:extLst>
              </p:cNvPr>
              <p:cNvSpPr txBox="1"/>
              <p:nvPr/>
            </p:nvSpPr>
            <p:spPr>
              <a:xfrm>
                <a:off x="2031372" y="2202196"/>
                <a:ext cx="466125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Quãng đường chạy bộ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𝐷𝐵</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6BC5D4E5-F4CC-0C44-7DA4-439D0EE570FA}"/>
                  </a:ext>
                </a:extLst>
              </p:cNvPr>
              <p:cNvSpPr txBox="1">
                <a:spLocks noRot="1" noChangeAspect="1" noMove="1" noResize="1" noEditPoints="1" noAdjustHandles="1" noChangeArrowheads="1" noChangeShapeType="1" noTextEdit="1"/>
              </p:cNvSpPr>
              <p:nvPr/>
            </p:nvSpPr>
            <p:spPr>
              <a:xfrm>
                <a:off x="2031372" y="2202196"/>
                <a:ext cx="4661258" cy="460895"/>
              </a:xfrm>
              <a:prstGeom prst="rect">
                <a:avLst/>
              </a:prstGeom>
              <a:blipFill>
                <a:blip r:embed="rId5"/>
                <a:stretch>
                  <a:fillRect l="-1961" t="-10526" b="-28947"/>
                </a:stretch>
              </a:blipFill>
            </p:spPr>
            <p:txBody>
              <a:bodyPr/>
              <a:lstStyle/>
              <a:p>
                <a:r>
                  <a:rPr lang="vi-VN">
                    <a:noFill/>
                  </a:rPr>
                  <a:t> </a:t>
                </a:r>
              </a:p>
            </p:txBody>
          </p:sp>
        </mc:Fallback>
      </mc:AlternateContent>
      <p:sp>
        <p:nvSpPr>
          <p:cNvPr id="29" name="TextBox 28">
            <a:extLst>
              <a:ext uri="{FF2B5EF4-FFF2-40B4-BE49-F238E27FC236}">
                <a16:creationId xmlns:a16="http://schemas.microsoft.com/office/drawing/2014/main" id="{F367663D-2F40-5224-32B2-40CE6CC13826}"/>
              </a:ext>
            </a:extLst>
          </p:cNvPr>
          <p:cNvSpPr txBox="1"/>
          <p:nvPr/>
        </p:nvSpPr>
        <p:spPr>
          <a:xfrm>
            <a:off x="2031372" y="2900386"/>
            <a:ext cx="416514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Khi đó, thờ gian chèo thuyền là</a:t>
            </a:r>
          </a:p>
        </p:txBody>
      </p:sp>
      <p:sp>
        <p:nvSpPr>
          <p:cNvPr id="32" name="TextBox 31">
            <a:extLst>
              <a:ext uri="{FF2B5EF4-FFF2-40B4-BE49-F238E27FC236}">
                <a16:creationId xmlns:a16="http://schemas.microsoft.com/office/drawing/2014/main" id="{04214CE7-1387-5C97-F99D-9E05C8CF01B4}"/>
              </a:ext>
            </a:extLst>
          </p:cNvPr>
          <p:cNvSpPr txBox="1"/>
          <p:nvPr/>
        </p:nvSpPr>
        <p:spPr>
          <a:xfrm>
            <a:off x="2031372" y="3727001"/>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Tổng thời gian mà anh An cần có là:</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21B0AD4-AD25-D649-A409-80CB0268A9F4}"/>
                  </a:ext>
                </a:extLst>
              </p:cNvPr>
              <p:cNvSpPr txBox="1"/>
              <p:nvPr/>
            </p:nvSpPr>
            <p:spPr>
              <a:xfrm>
                <a:off x="5969440" y="3362313"/>
                <a:ext cx="6094378" cy="108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𝑇</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e>
                          </m:rad>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e>
                      </m:d>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221B0AD4-AD25-D649-A409-80CB0268A9F4}"/>
                  </a:ext>
                </a:extLst>
              </p:cNvPr>
              <p:cNvSpPr txBox="1">
                <a:spLocks noRot="1" noChangeAspect="1" noMove="1" noResize="1" noEditPoints="1" noAdjustHandles="1" noChangeArrowheads="1" noChangeShapeType="1" noTextEdit="1"/>
              </p:cNvSpPr>
              <p:nvPr/>
            </p:nvSpPr>
            <p:spPr>
              <a:xfrm>
                <a:off x="5969440" y="3362313"/>
                <a:ext cx="6094378" cy="1088439"/>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940F7B2-5F66-6147-AF5A-66A5584820E6}"/>
                  </a:ext>
                </a:extLst>
              </p:cNvPr>
              <p:cNvSpPr txBox="1"/>
              <p:nvPr/>
            </p:nvSpPr>
            <p:spPr>
              <a:xfrm>
                <a:off x="6330993" y="2102631"/>
                <a:ext cx="5663595" cy="534826"/>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quãng đường chèo thuyền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𝐴𝐷</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4940F7B2-5F66-6147-AF5A-66A5584820E6}"/>
                  </a:ext>
                </a:extLst>
              </p:cNvPr>
              <p:cNvSpPr txBox="1">
                <a:spLocks noRot="1" noChangeAspect="1" noMove="1" noResize="1" noEditPoints="1" noAdjustHandles="1" noChangeArrowheads="1" noChangeShapeType="1" noTextEdit="1"/>
              </p:cNvSpPr>
              <p:nvPr/>
            </p:nvSpPr>
            <p:spPr>
              <a:xfrm>
                <a:off x="6330993" y="2102631"/>
                <a:ext cx="5663595" cy="534826"/>
              </a:xfrm>
              <a:prstGeom prst="rect">
                <a:avLst/>
              </a:prstGeom>
              <a:blipFill>
                <a:blip r:embed="rId7"/>
                <a:stretch>
                  <a:fillRect l="-1722" b="-25000"/>
                </a:stretch>
              </a:blipFill>
            </p:spPr>
            <p:txBody>
              <a:bodyPr/>
              <a:lstStyle/>
              <a:p>
                <a:r>
                  <a:rPr lang="vi-VN">
                    <a:noFill/>
                  </a:rPr>
                  <a:t> </a:t>
                </a:r>
              </a:p>
            </p:txBody>
          </p:sp>
        </mc:Fallback>
      </mc:AlternateContent>
      <p:sp>
        <p:nvSpPr>
          <p:cNvPr id="37" name="TextBox 36">
            <a:extLst>
              <a:ext uri="{FF2B5EF4-FFF2-40B4-BE49-F238E27FC236}">
                <a16:creationId xmlns:a16="http://schemas.microsoft.com/office/drawing/2014/main" id="{FAF48C11-71BF-413D-EDF5-53596DECF625}"/>
              </a:ext>
            </a:extLst>
          </p:cNvPr>
          <p:cNvSpPr txBox="1"/>
          <p:nvPr/>
        </p:nvSpPr>
        <p:spPr>
          <a:xfrm>
            <a:off x="7031386" y="2867071"/>
            <a:ext cx="3202111"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a:t>
            </a:r>
            <a:r>
              <a:rPr lang="vi-VN" sz="2400" kern="100" dirty="0">
                <a:solidFill>
                  <a:schemeClr val="bg1"/>
                </a:solidFill>
                <a:effectLst/>
                <a:latin typeface="+mj-lt"/>
                <a:ea typeface="Arial" panose="020B0604020202020204" pitchFamily="34" charset="0"/>
                <a:cs typeface="Times New Roman" panose="02020603050405020304" pitchFamily="18" charset="0"/>
              </a:rPr>
              <a:t> thời gian chạy bộ là</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450C779-497E-1F1D-752E-742520BB2D22}"/>
                  </a:ext>
                </a:extLst>
              </p:cNvPr>
              <p:cNvSpPr txBox="1"/>
              <p:nvPr/>
            </p:nvSpPr>
            <p:spPr>
              <a:xfrm>
                <a:off x="5798671" y="2645355"/>
                <a:ext cx="1573449" cy="8796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den>
                      </m:f>
                    </m:oMath>
                  </m:oMathPara>
                </a14:m>
                <a:endParaRPr lang="vi-VN" sz="2400" dirty="0"/>
              </a:p>
            </p:txBody>
          </p:sp>
        </mc:Choice>
        <mc:Fallback xmlns="">
          <p:sp>
            <p:nvSpPr>
              <p:cNvPr id="39" name="TextBox 38">
                <a:extLst>
                  <a:ext uri="{FF2B5EF4-FFF2-40B4-BE49-F238E27FC236}">
                    <a16:creationId xmlns:a16="http://schemas.microsoft.com/office/drawing/2014/main" id="{F450C779-497E-1F1D-752E-742520BB2D22}"/>
                  </a:ext>
                </a:extLst>
              </p:cNvPr>
              <p:cNvSpPr txBox="1">
                <a:spLocks noRot="1" noChangeAspect="1" noMove="1" noResize="1" noEditPoints="1" noAdjustHandles="1" noChangeArrowheads="1" noChangeShapeType="1" noTextEdit="1"/>
              </p:cNvSpPr>
              <p:nvPr/>
            </p:nvSpPr>
            <p:spPr>
              <a:xfrm>
                <a:off x="5798671" y="2645355"/>
                <a:ext cx="1573449" cy="879664"/>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356B7F6-0139-AD2C-CAC4-3CA14FF28F9F}"/>
                  </a:ext>
                </a:extLst>
              </p:cNvPr>
              <p:cNvSpPr txBox="1"/>
              <p:nvPr/>
            </p:nvSpPr>
            <p:spPr>
              <a:xfrm>
                <a:off x="9352109" y="2692098"/>
                <a:ext cx="1573449"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oMath>
                  </m:oMathPara>
                </a14:m>
                <a:endParaRPr lang="vi-VN" sz="2400" dirty="0"/>
              </a:p>
            </p:txBody>
          </p:sp>
        </mc:Choice>
        <mc:Fallback xmlns="">
          <p:sp>
            <p:nvSpPr>
              <p:cNvPr id="42" name="TextBox 41">
                <a:extLst>
                  <a:ext uri="{FF2B5EF4-FFF2-40B4-BE49-F238E27FC236}">
                    <a16:creationId xmlns:a16="http://schemas.microsoft.com/office/drawing/2014/main" id="{3356B7F6-0139-AD2C-CAC4-3CA14FF28F9F}"/>
                  </a:ext>
                </a:extLst>
              </p:cNvPr>
              <p:cNvSpPr txBox="1">
                <a:spLocks noRot="1" noChangeAspect="1" noMove="1" noResize="1" noEditPoints="1" noAdjustHandles="1" noChangeArrowheads="1" noChangeShapeType="1" noTextEdit="1"/>
              </p:cNvSpPr>
              <p:nvPr/>
            </p:nvSpPr>
            <p:spPr>
              <a:xfrm>
                <a:off x="9352109" y="2692098"/>
                <a:ext cx="1573449" cy="786177"/>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1B2E1EB-AE88-8F4B-CC57-CF7194D17D57}"/>
                  </a:ext>
                </a:extLst>
              </p:cNvPr>
              <p:cNvSpPr txBox="1"/>
              <p:nvPr/>
            </p:nvSpPr>
            <p:spPr>
              <a:xfrm>
                <a:off x="1853744" y="4421840"/>
                <a:ext cx="3701116" cy="8552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𝑇</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ad>
                            <m:radPr>
                              <m:degHide m:val="on"/>
                              <m:ctrlPr>
                                <a:rPr lang="vi-VN" sz="2400" i="1">
                                  <a:solidFill>
                                    <a:schemeClr val="bg1"/>
                                  </a:solidFill>
                                  <a:effectLst/>
                                  <a:latin typeface="Cambria Math" panose="02040503050406030204" pitchFamily="18" charset="0"/>
                                </a:rPr>
                              </m:ctrlPr>
                            </m:radPr>
                            <m:deg/>
                            <m:e>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e>
                          </m:rad>
                        </m:den>
                      </m:f>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oMath>
                  </m:oMathPara>
                </a14:m>
                <a:endParaRPr lang="vi-VN" sz="2400" dirty="0">
                  <a:solidFill>
                    <a:schemeClr val="bg1"/>
                  </a:solidFill>
                </a:endParaRPr>
              </a:p>
            </p:txBody>
          </p:sp>
        </mc:Choice>
        <mc:Fallback xmlns="">
          <p:sp>
            <p:nvSpPr>
              <p:cNvPr id="45" name="TextBox 44">
                <a:extLst>
                  <a:ext uri="{FF2B5EF4-FFF2-40B4-BE49-F238E27FC236}">
                    <a16:creationId xmlns:a16="http://schemas.microsoft.com/office/drawing/2014/main" id="{41B2E1EB-AE88-8F4B-CC57-CF7194D17D57}"/>
                  </a:ext>
                </a:extLst>
              </p:cNvPr>
              <p:cNvSpPr txBox="1">
                <a:spLocks noRot="1" noChangeAspect="1" noMove="1" noResize="1" noEditPoints="1" noAdjustHandles="1" noChangeArrowheads="1" noChangeShapeType="1" noTextEdit="1"/>
              </p:cNvSpPr>
              <p:nvPr/>
            </p:nvSpPr>
            <p:spPr>
              <a:xfrm>
                <a:off x="1853744" y="4421840"/>
                <a:ext cx="3701116" cy="855299"/>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1B13413-A028-C85F-2ED4-24761E5679E0}"/>
                  </a:ext>
                </a:extLst>
              </p:cNvPr>
              <p:cNvSpPr txBox="1"/>
              <p:nvPr/>
            </p:nvSpPr>
            <p:spPr>
              <a:xfrm>
                <a:off x="1853744" y="5424951"/>
                <a:ext cx="188193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𝑇</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e>
                      </m:d>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48" name="TextBox 47">
                <a:extLst>
                  <a:ext uri="{FF2B5EF4-FFF2-40B4-BE49-F238E27FC236}">
                    <a16:creationId xmlns:a16="http://schemas.microsoft.com/office/drawing/2014/main" id="{71B13413-A028-C85F-2ED4-24761E5679E0}"/>
                  </a:ext>
                </a:extLst>
              </p:cNvPr>
              <p:cNvSpPr txBox="1">
                <a:spLocks noRot="1" noChangeAspect="1" noMove="1" noResize="1" noEditPoints="1" noAdjustHandles="1" noChangeArrowheads="1" noChangeShapeType="1" noTextEdit="1"/>
              </p:cNvSpPr>
              <p:nvPr/>
            </p:nvSpPr>
            <p:spPr>
              <a:xfrm>
                <a:off x="1853744" y="5424951"/>
                <a:ext cx="1881935"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ACF8941-15DF-256D-452B-8BD27C1E4216}"/>
                  </a:ext>
                </a:extLst>
              </p:cNvPr>
              <p:cNvSpPr txBox="1"/>
              <p:nvPr/>
            </p:nvSpPr>
            <p:spPr>
              <a:xfrm>
                <a:off x="3290090" y="5239919"/>
                <a:ext cx="2585415" cy="8552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𝑥</m:t>
                          </m:r>
                        </m:num>
                        <m:den>
                          <m:r>
                            <a:rPr lang="vi-VN" sz="2400" i="0">
                              <a:solidFill>
                                <a:schemeClr val="bg1"/>
                              </a:solidFill>
                              <a:latin typeface="Cambria Math" panose="02040503050406030204" pitchFamily="18" charset="0"/>
                            </a:rPr>
                            <m:t>6</m:t>
                          </m:r>
                          <m:rad>
                            <m:radPr>
                              <m:degHide m:val="on"/>
                              <m:ctrlPr>
                                <a:rPr lang="vi-VN" sz="2400" i="1">
                                  <a:solidFill>
                                    <a:schemeClr val="bg1"/>
                                  </a:solidFill>
                                  <a:latin typeface="Cambria Math" panose="02040503050406030204" pitchFamily="18" charset="0"/>
                                </a:rPr>
                              </m:ctrlPr>
                            </m:radPr>
                            <m:deg/>
                            <m:e>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+9</m:t>
                              </m:r>
                            </m:e>
                          </m:rad>
                        </m:den>
                      </m:f>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r>
                            <a:rPr lang="vi-VN" sz="2400" i="0">
                              <a:solidFill>
                                <a:schemeClr val="bg1"/>
                              </a:solidFill>
                              <a:latin typeface="Cambria Math" panose="02040503050406030204" pitchFamily="18" charset="0"/>
                            </a:rPr>
                            <m:t>8</m:t>
                          </m:r>
                        </m:den>
                      </m:f>
                    </m:oMath>
                  </m:oMathPara>
                </a14:m>
                <a:endParaRPr lang="vi-VN" sz="2400" dirty="0">
                  <a:solidFill>
                    <a:schemeClr val="bg1"/>
                  </a:solidFill>
                </a:endParaRPr>
              </a:p>
            </p:txBody>
          </p:sp>
        </mc:Choice>
        <mc:Fallback xmlns="">
          <p:sp>
            <p:nvSpPr>
              <p:cNvPr id="49" name="TextBox 48">
                <a:extLst>
                  <a:ext uri="{FF2B5EF4-FFF2-40B4-BE49-F238E27FC236}">
                    <a16:creationId xmlns:a16="http://schemas.microsoft.com/office/drawing/2014/main" id="{2ACF8941-15DF-256D-452B-8BD27C1E4216}"/>
                  </a:ext>
                </a:extLst>
              </p:cNvPr>
              <p:cNvSpPr txBox="1">
                <a:spLocks noRot="1" noChangeAspect="1" noMove="1" noResize="1" noEditPoints="1" noAdjustHandles="1" noChangeArrowheads="1" noChangeShapeType="1" noTextEdit="1"/>
              </p:cNvSpPr>
              <p:nvPr/>
            </p:nvSpPr>
            <p:spPr>
              <a:xfrm>
                <a:off x="3290090" y="5239919"/>
                <a:ext cx="2585415" cy="855299"/>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9FC849A-2242-38C6-A368-736B391F28C8}"/>
                  </a:ext>
                </a:extLst>
              </p:cNvPr>
              <p:cNvSpPr txBox="1"/>
              <p:nvPr/>
            </p:nvSpPr>
            <p:spPr>
              <a:xfrm>
                <a:off x="5539203" y="5336850"/>
                <a:ext cx="2917120" cy="5497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⇔4</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=3</m:t>
                      </m:r>
                      <m:rad>
                        <m:radPr>
                          <m:degHide m:val="on"/>
                          <m:ctrlPr>
                            <a:rPr lang="vi-VN" sz="2400" i="1">
                              <a:solidFill>
                                <a:schemeClr val="bg1"/>
                              </a:solidFill>
                              <a:latin typeface="Cambria Math" panose="02040503050406030204" pitchFamily="18" charset="0"/>
                            </a:rPr>
                          </m:ctrlPr>
                        </m:radPr>
                        <m:deg/>
                        <m:e>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+9</m:t>
                          </m:r>
                        </m:e>
                      </m:rad>
                    </m:oMath>
                  </m:oMathPara>
                </a14:m>
                <a:endParaRPr lang="vi-VN" sz="2400" dirty="0">
                  <a:solidFill>
                    <a:schemeClr val="bg1"/>
                  </a:solidFill>
                </a:endParaRPr>
              </a:p>
            </p:txBody>
          </p:sp>
        </mc:Choice>
        <mc:Fallback xmlns="">
          <p:sp>
            <p:nvSpPr>
              <p:cNvPr id="50" name="TextBox 49">
                <a:extLst>
                  <a:ext uri="{FF2B5EF4-FFF2-40B4-BE49-F238E27FC236}">
                    <a16:creationId xmlns:a16="http://schemas.microsoft.com/office/drawing/2014/main" id="{C9FC849A-2242-38C6-A368-736B391F28C8}"/>
                  </a:ext>
                </a:extLst>
              </p:cNvPr>
              <p:cNvSpPr txBox="1">
                <a:spLocks noRot="1" noChangeAspect="1" noMove="1" noResize="1" noEditPoints="1" noAdjustHandles="1" noChangeArrowheads="1" noChangeShapeType="1" noTextEdit="1"/>
              </p:cNvSpPr>
              <p:nvPr/>
            </p:nvSpPr>
            <p:spPr>
              <a:xfrm>
                <a:off x="5539203" y="5336850"/>
                <a:ext cx="2917120" cy="549766"/>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CC8B851-ED06-243C-74A6-B5314DFFAB46}"/>
                  </a:ext>
                </a:extLst>
              </p:cNvPr>
              <p:cNvSpPr txBox="1"/>
              <p:nvPr/>
            </p:nvSpPr>
            <p:spPr>
              <a:xfrm>
                <a:off x="8055681" y="5402155"/>
                <a:ext cx="311466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⇔16</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=9</m:t>
                      </m:r>
                      <m:d>
                        <m:dPr>
                          <m:ctrlPr>
                            <a:rPr lang="vi-VN" sz="2400" i="1">
                              <a:solidFill>
                                <a:schemeClr val="bg1"/>
                              </a:solidFill>
                              <a:latin typeface="Cambria Math" panose="02040503050406030204" pitchFamily="18" charset="0"/>
                            </a:rPr>
                          </m:ctrlPr>
                        </m:dPr>
                        <m:e>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+9</m:t>
                          </m:r>
                        </m:e>
                      </m:d>
                    </m:oMath>
                  </m:oMathPara>
                </a14:m>
                <a:endParaRPr lang="vi-VN" sz="2400" dirty="0">
                  <a:solidFill>
                    <a:schemeClr val="bg1"/>
                  </a:solidFill>
                </a:endParaRPr>
              </a:p>
            </p:txBody>
          </p:sp>
        </mc:Choice>
        <mc:Fallback xmlns="">
          <p:sp>
            <p:nvSpPr>
              <p:cNvPr id="51" name="TextBox 50">
                <a:extLst>
                  <a:ext uri="{FF2B5EF4-FFF2-40B4-BE49-F238E27FC236}">
                    <a16:creationId xmlns:a16="http://schemas.microsoft.com/office/drawing/2014/main" id="{CCC8B851-ED06-243C-74A6-B5314DFFAB46}"/>
                  </a:ext>
                </a:extLst>
              </p:cNvPr>
              <p:cNvSpPr txBox="1">
                <a:spLocks noRot="1" noChangeAspect="1" noMove="1" noResize="1" noEditPoints="1" noAdjustHandles="1" noChangeArrowheads="1" noChangeShapeType="1" noTextEdit="1"/>
              </p:cNvSpPr>
              <p:nvPr/>
            </p:nvSpPr>
            <p:spPr>
              <a:xfrm>
                <a:off x="8055681" y="5402155"/>
                <a:ext cx="3114660"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DEDA2A25-59CE-033E-8EFB-48FEF2493487}"/>
                  </a:ext>
                </a:extLst>
              </p:cNvPr>
              <p:cNvSpPr txBox="1"/>
              <p:nvPr/>
            </p:nvSpPr>
            <p:spPr>
              <a:xfrm>
                <a:off x="6345245" y="6034269"/>
                <a:ext cx="205375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⇔7</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=81</m:t>
                      </m:r>
                    </m:oMath>
                  </m:oMathPara>
                </a14:m>
                <a:endParaRPr lang="vi-VN" sz="2400" dirty="0">
                  <a:solidFill>
                    <a:schemeClr val="bg1"/>
                  </a:solidFill>
                </a:endParaRPr>
              </a:p>
            </p:txBody>
          </p:sp>
        </mc:Choice>
        <mc:Fallback xmlns="">
          <p:sp>
            <p:nvSpPr>
              <p:cNvPr id="52" name="TextBox 51">
                <a:extLst>
                  <a:ext uri="{FF2B5EF4-FFF2-40B4-BE49-F238E27FC236}">
                    <a16:creationId xmlns:a16="http://schemas.microsoft.com/office/drawing/2014/main" id="{DEDA2A25-59CE-033E-8EFB-48FEF2493487}"/>
                  </a:ext>
                </a:extLst>
              </p:cNvPr>
              <p:cNvSpPr txBox="1">
                <a:spLocks noRot="1" noChangeAspect="1" noMove="1" noResize="1" noEditPoints="1" noAdjustHandles="1" noChangeArrowheads="1" noChangeShapeType="1" noTextEdit="1"/>
              </p:cNvSpPr>
              <p:nvPr/>
            </p:nvSpPr>
            <p:spPr>
              <a:xfrm>
                <a:off x="6345245" y="6034269"/>
                <a:ext cx="2053750"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2169294E-72B4-2463-63A2-02AB42B28EB1}"/>
                  </a:ext>
                </a:extLst>
              </p:cNvPr>
              <p:cNvSpPr txBox="1"/>
              <p:nvPr/>
            </p:nvSpPr>
            <p:spPr>
              <a:xfrm>
                <a:off x="7984710" y="5824207"/>
                <a:ext cx="1828621" cy="8552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9</m:t>
                          </m:r>
                        </m:num>
                        <m:den>
                          <m:rad>
                            <m:radPr>
                              <m:degHide m:val="on"/>
                              <m:ctrlPr>
                                <a:rPr lang="vi-VN" sz="2400" i="1">
                                  <a:solidFill>
                                    <a:schemeClr val="bg1"/>
                                  </a:solidFill>
                                  <a:latin typeface="Cambria Math" panose="02040503050406030204" pitchFamily="18" charset="0"/>
                                </a:rPr>
                              </m:ctrlPr>
                            </m:radPr>
                            <m:deg/>
                            <m:e>
                              <m:r>
                                <a:rPr lang="vi-VN" sz="2400" i="0">
                                  <a:solidFill>
                                    <a:schemeClr val="bg1"/>
                                  </a:solidFill>
                                  <a:latin typeface="Cambria Math" panose="02040503050406030204" pitchFamily="18" charset="0"/>
                                </a:rPr>
                                <m:t>7</m:t>
                              </m:r>
                            </m:e>
                          </m:rad>
                        </m:den>
                      </m:f>
                    </m:oMath>
                  </m:oMathPara>
                </a14:m>
                <a:endParaRPr lang="vi-VN" sz="2400" dirty="0">
                  <a:solidFill>
                    <a:schemeClr val="bg1"/>
                  </a:solidFill>
                </a:endParaRPr>
              </a:p>
            </p:txBody>
          </p:sp>
        </mc:Choice>
        <mc:Fallback xmlns="">
          <p:sp>
            <p:nvSpPr>
              <p:cNvPr id="53" name="TextBox 52">
                <a:extLst>
                  <a:ext uri="{FF2B5EF4-FFF2-40B4-BE49-F238E27FC236}">
                    <a16:creationId xmlns:a16="http://schemas.microsoft.com/office/drawing/2014/main" id="{2169294E-72B4-2463-63A2-02AB42B28EB1}"/>
                  </a:ext>
                </a:extLst>
              </p:cNvPr>
              <p:cNvSpPr txBox="1">
                <a:spLocks noRot="1" noChangeAspect="1" noMove="1" noResize="1" noEditPoints="1" noAdjustHandles="1" noChangeArrowheads="1" noChangeShapeType="1" noTextEdit="1"/>
              </p:cNvSpPr>
              <p:nvPr/>
            </p:nvSpPr>
            <p:spPr>
              <a:xfrm>
                <a:off x="7984710" y="5824207"/>
                <a:ext cx="1828621" cy="855299"/>
              </a:xfrm>
              <a:prstGeom prst="rect">
                <a:avLst/>
              </a:prstGeom>
              <a:blipFill>
                <a:blip r:embed="rId16"/>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60574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9" grpId="0"/>
      <p:bldP spid="32" grpId="0"/>
      <p:bldP spid="35" grpId="0"/>
      <p:bldP spid="36" grpId="0"/>
      <p:bldP spid="37" grpId="0"/>
      <p:bldP spid="39" grpId="0"/>
      <p:bldP spid="42" grpId="0"/>
      <p:bldP spid="45" grpId="0"/>
      <p:bldP spid="48" grpId="0"/>
      <p:bldP spid="49" grpId="0"/>
      <p:bldP spid="50" grpId="0"/>
      <p:bldP spid="51" grpId="0"/>
      <p:bldP spid="52"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75872D48-D57C-7F14-74A4-8792A6AE38A2}"/>
              </a:ext>
            </a:extLst>
          </p:cNvPr>
          <p:cNvSpPr txBox="1"/>
          <p:nvPr/>
        </p:nvSpPr>
        <p:spPr>
          <a:xfrm>
            <a:off x="100795" y="1336072"/>
            <a:ext cx="2946393"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r>
              <a:rPr lang="vi-VN" sz="2400" b="1" i="1" dirty="0">
                <a:solidFill>
                  <a:srgbClr val="FFFF00"/>
                </a:solidFill>
                <a:latin typeface="+mj-lt"/>
                <a:ea typeface="Tahoma" pitchFamily="34" charset="0"/>
                <a:cs typeface="Tahoma" pitchFamily="34" charset="0"/>
              </a:rPr>
              <a:t> </a:t>
            </a:r>
            <a:r>
              <a:rPr lang="vi-VN" sz="2400" b="1" dirty="0">
                <a:solidFill>
                  <a:srgbClr val="00B050"/>
                </a:solidFill>
                <a:latin typeface="+mj-lt"/>
                <a:ea typeface="Tahoma" pitchFamily="34" charset="0"/>
                <a:cs typeface="Tahoma" pitchFamily="34" charset="0"/>
              </a:rPr>
              <a:t>Luyện tập 2</a:t>
            </a:r>
          </a:p>
        </p:txBody>
      </p:sp>
      <p:pic>
        <p:nvPicPr>
          <p:cNvPr id="92" name="Picture 91" descr="A diagram of a rectangular object with a straight line and a red lineDescription automatically generated">
            <a:extLst>
              <a:ext uri="{FF2B5EF4-FFF2-40B4-BE49-F238E27FC236}">
                <a16:creationId xmlns:a16="http://schemas.microsoft.com/office/drawing/2014/main" id="{67F470A5-DAE1-72E8-D139-F51A7458E98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411" y="2082769"/>
            <a:ext cx="1702104" cy="3439159"/>
          </a:xfrm>
          <a:prstGeom prst="rect">
            <a:avLst/>
          </a:prstGeom>
          <a:noFill/>
          <a:ln>
            <a:noFill/>
          </a:ln>
        </p:spPr>
      </p:pic>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1B2E1EB-AE88-8F4B-CC57-CF7194D17D57}"/>
                  </a:ext>
                </a:extLst>
              </p:cNvPr>
              <p:cNvSpPr txBox="1"/>
              <p:nvPr/>
            </p:nvSpPr>
            <p:spPr>
              <a:xfrm>
                <a:off x="1810667" y="1565068"/>
                <a:ext cx="3701116" cy="8552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𝑇</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ad>
                            <m:radPr>
                              <m:degHide m:val="on"/>
                              <m:ctrlPr>
                                <a:rPr lang="vi-VN" sz="2400" i="1">
                                  <a:solidFill>
                                    <a:schemeClr val="bg1"/>
                                  </a:solidFill>
                                  <a:effectLst/>
                                  <a:latin typeface="Cambria Math" panose="02040503050406030204" pitchFamily="18" charset="0"/>
                                </a:rPr>
                              </m:ctrlPr>
                            </m:radPr>
                            <m:deg/>
                            <m:e>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e>
                          </m:rad>
                        </m:den>
                      </m:f>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oMath>
                  </m:oMathPara>
                </a14:m>
                <a:endParaRPr lang="vi-VN" sz="2400" dirty="0">
                  <a:solidFill>
                    <a:schemeClr val="bg1"/>
                  </a:solidFill>
                </a:endParaRPr>
              </a:p>
            </p:txBody>
          </p:sp>
        </mc:Choice>
        <mc:Fallback xmlns="">
          <p:sp>
            <p:nvSpPr>
              <p:cNvPr id="45" name="TextBox 44">
                <a:extLst>
                  <a:ext uri="{FF2B5EF4-FFF2-40B4-BE49-F238E27FC236}">
                    <a16:creationId xmlns:a16="http://schemas.microsoft.com/office/drawing/2014/main" id="{41B2E1EB-AE88-8F4B-CC57-CF7194D17D57}"/>
                  </a:ext>
                </a:extLst>
              </p:cNvPr>
              <p:cNvSpPr txBox="1">
                <a:spLocks noRot="1" noChangeAspect="1" noMove="1" noResize="1" noEditPoints="1" noAdjustHandles="1" noChangeArrowheads="1" noChangeShapeType="1" noTextEdit="1"/>
              </p:cNvSpPr>
              <p:nvPr/>
            </p:nvSpPr>
            <p:spPr>
              <a:xfrm>
                <a:off x="1810667" y="1565068"/>
                <a:ext cx="3701116" cy="855299"/>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1B13413-A028-C85F-2ED4-24761E5679E0}"/>
                  </a:ext>
                </a:extLst>
              </p:cNvPr>
              <p:cNvSpPr txBox="1"/>
              <p:nvPr/>
            </p:nvSpPr>
            <p:spPr>
              <a:xfrm>
                <a:off x="7231440" y="1809803"/>
                <a:ext cx="188193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𝑇</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e>
                      </m:d>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48" name="TextBox 47">
                <a:extLst>
                  <a:ext uri="{FF2B5EF4-FFF2-40B4-BE49-F238E27FC236}">
                    <a16:creationId xmlns:a16="http://schemas.microsoft.com/office/drawing/2014/main" id="{71B13413-A028-C85F-2ED4-24761E5679E0}"/>
                  </a:ext>
                </a:extLst>
              </p:cNvPr>
              <p:cNvSpPr txBox="1">
                <a:spLocks noRot="1" noChangeAspect="1" noMove="1" noResize="1" noEditPoints="1" noAdjustHandles="1" noChangeArrowheads="1" noChangeShapeType="1" noTextEdit="1"/>
              </p:cNvSpPr>
              <p:nvPr/>
            </p:nvSpPr>
            <p:spPr>
              <a:xfrm>
                <a:off x="7231440" y="1809803"/>
                <a:ext cx="1881935"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2169294E-72B4-2463-63A2-02AB42B28EB1}"/>
                  </a:ext>
                </a:extLst>
              </p:cNvPr>
              <p:cNvSpPr txBox="1"/>
              <p:nvPr/>
            </p:nvSpPr>
            <p:spPr>
              <a:xfrm>
                <a:off x="8693652" y="1599025"/>
                <a:ext cx="1828621" cy="8552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9</m:t>
                          </m:r>
                        </m:num>
                        <m:den>
                          <m:rad>
                            <m:radPr>
                              <m:degHide m:val="on"/>
                              <m:ctrlPr>
                                <a:rPr lang="vi-VN" sz="2400" i="1">
                                  <a:solidFill>
                                    <a:schemeClr val="bg1"/>
                                  </a:solidFill>
                                  <a:latin typeface="Cambria Math" panose="02040503050406030204" pitchFamily="18" charset="0"/>
                                </a:rPr>
                              </m:ctrlPr>
                            </m:radPr>
                            <m:deg/>
                            <m:e>
                              <m:r>
                                <a:rPr lang="vi-VN" sz="2400" i="0">
                                  <a:solidFill>
                                    <a:schemeClr val="bg1"/>
                                  </a:solidFill>
                                  <a:latin typeface="Cambria Math" panose="02040503050406030204" pitchFamily="18" charset="0"/>
                                </a:rPr>
                                <m:t>7</m:t>
                              </m:r>
                            </m:e>
                          </m:rad>
                        </m:den>
                      </m:f>
                    </m:oMath>
                  </m:oMathPara>
                </a14:m>
                <a:endParaRPr lang="vi-VN" sz="2400" dirty="0">
                  <a:solidFill>
                    <a:schemeClr val="bg1"/>
                  </a:solidFill>
                </a:endParaRPr>
              </a:p>
            </p:txBody>
          </p:sp>
        </mc:Choice>
        <mc:Fallback xmlns="">
          <p:sp>
            <p:nvSpPr>
              <p:cNvPr id="53" name="TextBox 52">
                <a:extLst>
                  <a:ext uri="{FF2B5EF4-FFF2-40B4-BE49-F238E27FC236}">
                    <a16:creationId xmlns:a16="http://schemas.microsoft.com/office/drawing/2014/main" id="{2169294E-72B4-2463-63A2-02AB42B28EB1}"/>
                  </a:ext>
                </a:extLst>
              </p:cNvPr>
              <p:cNvSpPr txBox="1">
                <a:spLocks noRot="1" noChangeAspect="1" noMove="1" noResize="1" noEditPoints="1" noAdjustHandles="1" noChangeArrowheads="1" noChangeShapeType="1" noTextEdit="1"/>
              </p:cNvSpPr>
              <p:nvPr/>
            </p:nvSpPr>
            <p:spPr>
              <a:xfrm>
                <a:off x="8693652" y="1599025"/>
                <a:ext cx="1828621" cy="855299"/>
              </a:xfrm>
              <a:prstGeom prst="rect">
                <a:avLst/>
              </a:prstGeom>
              <a:blipFill>
                <a:blip r:embed="rId6"/>
                <a:stretch>
                  <a:fillRect/>
                </a:stretch>
              </a:blipFill>
            </p:spPr>
            <p:txBody>
              <a:bodyPr/>
              <a:lstStyle/>
              <a:p>
                <a:r>
                  <a:rPr lang="vi-VN">
                    <a:noFill/>
                  </a:rPr>
                  <a:t> </a:t>
                </a:r>
              </a:p>
            </p:txBody>
          </p:sp>
        </mc:Fallback>
      </mc:AlternateContent>
      <p:sp>
        <p:nvSpPr>
          <p:cNvPr id="21" name="TextBox 20">
            <a:extLst>
              <a:ext uri="{FF2B5EF4-FFF2-40B4-BE49-F238E27FC236}">
                <a16:creationId xmlns:a16="http://schemas.microsoft.com/office/drawing/2014/main" id="{2585F771-C976-0A5F-FB96-AF1B56E06A58}"/>
              </a:ext>
            </a:extLst>
          </p:cNvPr>
          <p:cNvSpPr txBox="1"/>
          <p:nvPr/>
        </p:nvSpPr>
        <p:spPr>
          <a:xfrm>
            <a:off x="2026376" y="2739591"/>
            <a:ext cx="94078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 có:</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2CB8410-6711-B872-879B-A9001F469423}"/>
                  </a:ext>
                </a:extLst>
              </p:cNvPr>
              <p:cNvSpPr txBox="1"/>
              <p:nvPr/>
            </p:nvSpPr>
            <p:spPr>
              <a:xfrm>
                <a:off x="2026376" y="3687482"/>
                <a:ext cx="662210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giá trị nhỏ nhất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𝑇</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a:t>
                </a:r>
              </a:p>
            </p:txBody>
          </p:sp>
        </mc:Choice>
        <mc:Fallback xmlns="">
          <p:sp>
            <p:nvSpPr>
              <p:cNvPr id="27" name="TextBox 26">
                <a:extLst>
                  <a:ext uri="{FF2B5EF4-FFF2-40B4-BE49-F238E27FC236}">
                    <a16:creationId xmlns:a16="http://schemas.microsoft.com/office/drawing/2014/main" id="{12CB8410-6711-B872-879B-A9001F469423}"/>
                  </a:ext>
                </a:extLst>
              </p:cNvPr>
              <p:cNvSpPr txBox="1">
                <a:spLocks noRot="1" noChangeAspect="1" noMove="1" noResize="1" noEditPoints="1" noAdjustHandles="1" noChangeArrowheads="1" noChangeShapeType="1" noTextEdit="1"/>
              </p:cNvSpPr>
              <p:nvPr/>
            </p:nvSpPr>
            <p:spPr>
              <a:xfrm>
                <a:off x="2026376" y="3687482"/>
                <a:ext cx="6622107" cy="460895"/>
              </a:xfrm>
              <a:prstGeom prst="rect">
                <a:avLst/>
              </a:prstGeom>
              <a:blipFill>
                <a:blip r:embed="rId7"/>
                <a:stretch>
                  <a:fillRect l="-1380" t="-10526" b="-28947"/>
                </a:stretch>
              </a:blipFill>
            </p:spPr>
            <p:txBody>
              <a:bodyPr/>
              <a:lstStyle/>
              <a:p>
                <a:r>
                  <a:rPr lang="vi-VN">
                    <a:noFill/>
                  </a:rPr>
                  <a:t> </a:t>
                </a:r>
              </a:p>
            </p:txBody>
          </p:sp>
        </mc:Fallback>
      </mc:AlternateContent>
      <p:sp>
        <p:nvSpPr>
          <p:cNvPr id="31" name="TextBox 30">
            <a:extLst>
              <a:ext uri="{FF2B5EF4-FFF2-40B4-BE49-F238E27FC236}">
                <a16:creationId xmlns:a16="http://schemas.microsoft.com/office/drawing/2014/main" id="{892AE421-FC62-4020-9E3B-AED9BF2F617E}"/>
              </a:ext>
            </a:extLst>
          </p:cNvPr>
          <p:cNvSpPr txBox="1"/>
          <p:nvPr/>
        </p:nvSpPr>
        <p:spPr>
          <a:xfrm>
            <a:off x="2026376" y="4600893"/>
            <a:ext cx="608996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Vây thời gian ngắn nhất mà anh An cần dùng là</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9848DAA-4557-FB68-5DFE-7A89F39E746A}"/>
                  </a:ext>
                </a:extLst>
              </p:cNvPr>
              <p:cNvSpPr txBox="1"/>
              <p:nvPr/>
            </p:nvSpPr>
            <p:spPr>
              <a:xfrm>
                <a:off x="2649897" y="2522090"/>
                <a:ext cx="1702104" cy="9348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𝑇</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59848DAA-4557-FB68-5DFE-7A89F39E746A}"/>
                  </a:ext>
                </a:extLst>
              </p:cNvPr>
              <p:cNvSpPr txBox="1">
                <a:spLocks noRot="1" noChangeAspect="1" noMove="1" noResize="1" noEditPoints="1" noAdjustHandles="1" noChangeArrowheads="1" noChangeShapeType="1" noTextEdit="1"/>
              </p:cNvSpPr>
              <p:nvPr/>
            </p:nvSpPr>
            <p:spPr>
              <a:xfrm>
                <a:off x="2649897" y="2522090"/>
                <a:ext cx="1702104" cy="934808"/>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E71D8D06-7415-CEC7-16E4-CB601D357455}"/>
                  </a:ext>
                </a:extLst>
              </p:cNvPr>
              <p:cNvSpPr txBox="1"/>
              <p:nvPr/>
            </p:nvSpPr>
            <p:spPr>
              <a:xfrm>
                <a:off x="3942018" y="2454324"/>
                <a:ext cx="2824118" cy="112870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𝑇</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num>
                            <m:den>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e>
                              </m:rad>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e>
                          </m:rad>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E71D8D06-7415-CEC7-16E4-CB601D357455}"/>
                  </a:ext>
                </a:extLst>
              </p:cNvPr>
              <p:cNvSpPr txBox="1">
                <a:spLocks noRot="1" noChangeAspect="1" noMove="1" noResize="1" noEditPoints="1" noAdjustHandles="1" noChangeArrowheads="1" noChangeShapeType="1" noTextEdit="1"/>
              </p:cNvSpPr>
              <p:nvPr/>
            </p:nvSpPr>
            <p:spPr>
              <a:xfrm>
                <a:off x="3942018" y="2454324"/>
                <a:ext cx="2824118" cy="1128707"/>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F7B764D-BE9D-1BD6-A5F5-B48956709182}"/>
                  </a:ext>
                </a:extLst>
              </p:cNvPr>
              <p:cNvSpPr txBox="1"/>
              <p:nvPr/>
            </p:nvSpPr>
            <p:spPr>
              <a:xfrm>
                <a:off x="6463166" y="2494550"/>
                <a:ext cx="1944313" cy="102630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𝑇</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73</m:t>
                              </m:r>
                            </m:e>
                          </m:rad>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5F7B764D-BE9D-1BD6-A5F5-B48956709182}"/>
                  </a:ext>
                </a:extLst>
              </p:cNvPr>
              <p:cNvSpPr txBox="1">
                <a:spLocks noRot="1" noChangeAspect="1" noMove="1" noResize="1" noEditPoints="1" noAdjustHandles="1" noChangeArrowheads="1" noChangeShapeType="1" noTextEdit="1"/>
              </p:cNvSpPr>
              <p:nvPr/>
            </p:nvSpPr>
            <p:spPr>
              <a:xfrm>
                <a:off x="6463166" y="2494550"/>
                <a:ext cx="1944313" cy="1026307"/>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153DC97-C7E0-D090-1140-1F294163C524}"/>
                  </a:ext>
                </a:extLst>
              </p:cNvPr>
              <p:cNvSpPr txBox="1"/>
              <p:nvPr/>
            </p:nvSpPr>
            <p:spPr>
              <a:xfrm>
                <a:off x="8393643" y="3397782"/>
                <a:ext cx="2531915" cy="112870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𝑇</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num>
                            <m:den>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e>
                              </m:rad>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e>
                          </m:rad>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2153DC97-C7E0-D090-1140-1F294163C524}"/>
                  </a:ext>
                </a:extLst>
              </p:cNvPr>
              <p:cNvSpPr txBox="1">
                <a:spLocks noRot="1" noChangeAspect="1" noMove="1" noResize="1" noEditPoints="1" noAdjustHandles="1" noChangeArrowheads="1" noChangeShapeType="1" noTextEdit="1"/>
              </p:cNvSpPr>
              <p:nvPr/>
            </p:nvSpPr>
            <p:spPr>
              <a:xfrm>
                <a:off x="8393643" y="3397782"/>
                <a:ext cx="2531915" cy="1128707"/>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281FD18-1A19-09DA-F359-4AE18D1015C4}"/>
                  </a:ext>
                </a:extLst>
              </p:cNvPr>
              <p:cNvSpPr txBox="1"/>
              <p:nvPr/>
            </p:nvSpPr>
            <p:spPr>
              <a:xfrm>
                <a:off x="7896464" y="4441825"/>
                <a:ext cx="2471501" cy="717119"/>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e>
                        </m:rad>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1,33(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46" name="TextBox 45">
                <a:extLst>
                  <a:ext uri="{FF2B5EF4-FFF2-40B4-BE49-F238E27FC236}">
                    <a16:creationId xmlns:a16="http://schemas.microsoft.com/office/drawing/2014/main" id="{8281FD18-1A19-09DA-F359-4AE18D1015C4}"/>
                  </a:ext>
                </a:extLst>
              </p:cNvPr>
              <p:cNvSpPr txBox="1">
                <a:spLocks noRot="1" noChangeAspect="1" noMove="1" noResize="1" noEditPoints="1" noAdjustHandles="1" noChangeArrowheads="1" noChangeShapeType="1" noTextEdit="1"/>
              </p:cNvSpPr>
              <p:nvPr/>
            </p:nvSpPr>
            <p:spPr>
              <a:xfrm>
                <a:off x="7896464" y="4441825"/>
                <a:ext cx="2471501" cy="717119"/>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CFF786D2-353D-64AD-CE71-401BA485A384}"/>
                  </a:ext>
                </a:extLst>
              </p:cNvPr>
              <p:cNvSpPr txBox="1"/>
              <p:nvPr/>
            </p:nvSpPr>
            <p:spPr>
              <a:xfrm>
                <a:off x="2026376" y="5334090"/>
                <a:ext cx="8348007" cy="107689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Vậy anh An cần chèo thuyền đến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cách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một khoảng </a:t>
                </a:r>
                <a14:m>
                  <m:oMath xmlns:m="http://schemas.openxmlformats.org/officeDocument/2006/math">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num>
                      <m:den>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e>
                        </m:rad>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km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rồi từ đỏ chạy bộ đến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5" name="TextBox 54">
                <a:extLst>
                  <a:ext uri="{FF2B5EF4-FFF2-40B4-BE49-F238E27FC236}">
                    <a16:creationId xmlns:a16="http://schemas.microsoft.com/office/drawing/2014/main" id="{CFF786D2-353D-64AD-CE71-401BA485A384}"/>
                  </a:ext>
                </a:extLst>
              </p:cNvPr>
              <p:cNvSpPr txBox="1">
                <a:spLocks noRot="1" noChangeAspect="1" noMove="1" noResize="1" noEditPoints="1" noAdjustHandles="1" noChangeArrowheads="1" noChangeShapeType="1" noTextEdit="1"/>
              </p:cNvSpPr>
              <p:nvPr/>
            </p:nvSpPr>
            <p:spPr>
              <a:xfrm>
                <a:off x="2026376" y="5334090"/>
                <a:ext cx="8348007" cy="1076898"/>
              </a:xfrm>
              <a:prstGeom prst="rect">
                <a:avLst/>
              </a:prstGeom>
              <a:blipFill>
                <a:blip r:embed="rId13"/>
                <a:stretch>
                  <a:fillRect l="-1095" t="-4520" b="-2825"/>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98057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1" grpId="0"/>
      <p:bldP spid="40" grpId="0"/>
      <p:bldP spid="41" grpId="0"/>
      <p:bldP spid="43" grpId="0"/>
      <p:bldP spid="44" grpId="0"/>
      <p:bldP spid="46" grpId="0"/>
      <p:bldP spid="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75872D48-D57C-7F14-74A4-8792A6AE38A2}"/>
              </a:ext>
            </a:extLst>
          </p:cNvPr>
          <p:cNvSpPr txBox="1"/>
          <p:nvPr/>
        </p:nvSpPr>
        <p:spPr>
          <a:xfrm>
            <a:off x="50183" y="2967335"/>
            <a:ext cx="1303649"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endParaRPr lang="vi-VN" sz="2400" b="1" dirty="0">
              <a:solidFill>
                <a:srgbClr val="00B050"/>
              </a:solidFill>
              <a:latin typeface="+mj-lt"/>
              <a:ea typeface="Tahoma" pitchFamily="34" charset="0"/>
              <a:cs typeface="Tahoma" pitchFamily="34" charset="0"/>
            </a:endParaRPr>
          </a:p>
        </p:txBody>
      </p:sp>
      <p:sp>
        <p:nvSpPr>
          <p:cNvPr id="19" name="Rectangle: Rounded Corners 18">
            <a:extLst>
              <a:ext uri="{FF2B5EF4-FFF2-40B4-BE49-F238E27FC236}">
                <a16:creationId xmlns:a16="http://schemas.microsoft.com/office/drawing/2014/main" id="{F787D558-5AA0-F52C-E914-FBD7E24CD9B2}"/>
              </a:ext>
            </a:extLst>
          </p:cNvPr>
          <p:cNvSpPr/>
          <p:nvPr/>
        </p:nvSpPr>
        <p:spPr>
          <a:xfrm>
            <a:off x="179281" y="1423471"/>
            <a:ext cx="11833438" cy="1549808"/>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F5826BC-7C94-4011-F5B9-173A2FE03E70}"/>
              </a:ext>
            </a:extLst>
          </p:cNvPr>
          <p:cNvSpPr txBox="1"/>
          <p:nvPr/>
        </p:nvSpPr>
        <p:spPr>
          <a:xfrm>
            <a:off x="250823" y="1403619"/>
            <a:ext cx="11690353" cy="1569660"/>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Ví dụ 6. </a:t>
            </a:r>
            <a:r>
              <a:rPr lang="vi-VN" sz="2400" kern="100" dirty="0">
                <a:solidFill>
                  <a:schemeClr val="bg1"/>
                </a:solidFill>
                <a:effectLst/>
                <a:latin typeface="+mj-lt"/>
                <a:ea typeface="Arial" panose="020B0604020202020204" pitchFamily="34" charset="0"/>
                <a:cs typeface="Times New Roman" panose="02020603050405020304" pitchFamily="18" charset="0"/>
              </a:rPr>
              <a:t>Một đội bóng đá thi đấu trong một sân vận động có sức chứa 55000 khán giả. Với giá mỗi vé là 100 nghìn đồng, số khán giả trung bình là 27000 người. Qua thăm dò dư luận, người ta thấy rằng mỗi khi giá vé giảm thêm 10 nghìn đồng, sẽ có thêm khoảng 3000 khán giả. Hỏi ban tổ chức nên đặt giá vé là bao nhiêu để doanh thu từ tiền bán vé là lớn nhất?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AEBC530-DFB8-5822-692A-2321F158E4E1}"/>
                  </a:ext>
                </a:extLst>
              </p:cNvPr>
              <p:cNvSpPr txBox="1"/>
              <p:nvPr/>
            </p:nvSpPr>
            <p:spPr>
              <a:xfrm>
                <a:off x="142956" y="3429000"/>
                <a:ext cx="810610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Gọi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(nghìn đồng) là giá của mỗi vé;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số khán giả mua vé. </a:t>
                </a:r>
              </a:p>
            </p:txBody>
          </p:sp>
        </mc:Choice>
        <mc:Fallback xmlns="">
          <p:sp>
            <p:nvSpPr>
              <p:cNvPr id="25" name="TextBox 24">
                <a:extLst>
                  <a:ext uri="{FF2B5EF4-FFF2-40B4-BE49-F238E27FC236}">
                    <a16:creationId xmlns:a16="http://schemas.microsoft.com/office/drawing/2014/main" id="{FAEBC530-DFB8-5822-692A-2321F158E4E1}"/>
                  </a:ext>
                </a:extLst>
              </p:cNvPr>
              <p:cNvSpPr txBox="1">
                <a:spLocks noRot="1" noChangeAspect="1" noMove="1" noResize="1" noEditPoints="1" noAdjustHandles="1" noChangeArrowheads="1" noChangeShapeType="1" noTextEdit="1"/>
              </p:cNvSpPr>
              <p:nvPr/>
            </p:nvSpPr>
            <p:spPr>
              <a:xfrm>
                <a:off x="142956" y="3429000"/>
                <a:ext cx="8106100" cy="460895"/>
              </a:xfrm>
              <a:prstGeom prst="rect">
                <a:avLst/>
              </a:prstGeom>
              <a:blipFill>
                <a:blip r:embed="rId3"/>
                <a:stretch>
                  <a:fillRect l="-1128" t="-10667" b="-29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9125DF1-83A3-DC4F-A261-B04ED45336F5}"/>
                  </a:ext>
                </a:extLst>
              </p:cNvPr>
              <p:cNvSpPr txBox="1"/>
              <p:nvPr/>
            </p:nvSpPr>
            <p:spPr>
              <a:xfrm>
                <a:off x="179281" y="5081517"/>
                <a:ext cx="509084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Giá vé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ứng với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27000</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49125DF1-83A3-DC4F-A261-B04ED45336F5}"/>
                  </a:ext>
                </a:extLst>
              </p:cNvPr>
              <p:cNvSpPr txBox="1">
                <a:spLocks noRot="1" noChangeAspect="1" noMove="1" noResize="1" noEditPoints="1" noAdjustHandles="1" noChangeArrowheads="1" noChangeShapeType="1" noTextEdit="1"/>
              </p:cNvSpPr>
              <p:nvPr/>
            </p:nvSpPr>
            <p:spPr>
              <a:xfrm>
                <a:off x="179281" y="5081517"/>
                <a:ext cx="5090840" cy="460895"/>
              </a:xfrm>
              <a:prstGeom prst="rect">
                <a:avLst/>
              </a:prstGeom>
              <a:blipFill>
                <a:blip r:embed="rId4"/>
                <a:stretch>
                  <a:fillRect l="-1794"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003C430-747C-6DA6-7451-3CF66770F8E5}"/>
                  </a:ext>
                </a:extLst>
              </p:cNvPr>
              <p:cNvSpPr txBox="1"/>
              <p:nvPr/>
            </p:nvSpPr>
            <p:spPr>
              <a:xfrm>
                <a:off x="162992" y="3868102"/>
                <a:ext cx="482073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 cần xác định hàm cầu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30" name="TextBox 29">
                <a:extLst>
                  <a:ext uri="{FF2B5EF4-FFF2-40B4-BE49-F238E27FC236}">
                    <a16:creationId xmlns:a16="http://schemas.microsoft.com/office/drawing/2014/main" id="{0003C430-747C-6DA6-7451-3CF66770F8E5}"/>
                  </a:ext>
                </a:extLst>
              </p:cNvPr>
              <p:cNvSpPr txBox="1">
                <a:spLocks noRot="1" noChangeAspect="1" noMove="1" noResize="1" noEditPoints="1" noAdjustHandles="1" noChangeArrowheads="1" noChangeShapeType="1" noTextEdit="1"/>
              </p:cNvSpPr>
              <p:nvPr/>
            </p:nvSpPr>
            <p:spPr>
              <a:xfrm>
                <a:off x="162992" y="3868102"/>
                <a:ext cx="4820736" cy="460895"/>
              </a:xfrm>
              <a:prstGeom prst="rect">
                <a:avLst/>
              </a:prstGeom>
              <a:blipFill>
                <a:blip r:embed="rId5"/>
                <a:stretch>
                  <a:fillRect l="-2023"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713282A-0707-0F1C-14D4-D12F21386766}"/>
                  </a:ext>
                </a:extLst>
              </p:cNvPr>
              <p:cNvSpPr txBox="1"/>
              <p:nvPr/>
            </p:nvSpPr>
            <p:spPr>
              <a:xfrm>
                <a:off x="185867" y="4292116"/>
                <a:ext cx="11761895" cy="856068"/>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Theo giả thiết, tốc độ thay đổi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tỉ lệ với tốc độ thay đổi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nên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hàm số bậc nhất.</a:t>
                </a:r>
              </a:p>
            </p:txBody>
          </p:sp>
        </mc:Choice>
        <mc:Fallback xmlns="">
          <p:sp>
            <p:nvSpPr>
              <p:cNvPr id="32" name="TextBox 31">
                <a:extLst>
                  <a:ext uri="{FF2B5EF4-FFF2-40B4-BE49-F238E27FC236}">
                    <a16:creationId xmlns:a16="http://schemas.microsoft.com/office/drawing/2014/main" id="{D713282A-0707-0F1C-14D4-D12F21386766}"/>
                  </a:ext>
                </a:extLst>
              </p:cNvPr>
              <p:cNvSpPr txBox="1">
                <a:spLocks noRot="1" noChangeAspect="1" noMove="1" noResize="1" noEditPoints="1" noAdjustHandles="1" noChangeArrowheads="1" noChangeShapeType="1" noTextEdit="1"/>
              </p:cNvSpPr>
              <p:nvPr/>
            </p:nvSpPr>
            <p:spPr>
              <a:xfrm>
                <a:off x="185867" y="4292116"/>
                <a:ext cx="11761895" cy="856068"/>
              </a:xfrm>
              <a:prstGeom prst="rect">
                <a:avLst/>
              </a:prstGeom>
              <a:blipFill>
                <a:blip r:embed="rId6"/>
                <a:stretch>
                  <a:fillRect l="-777" t="-5674" r="-777" b="-120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E2BCEE9-EFDF-ACB8-05B6-6253BE62359C}"/>
                  </a:ext>
                </a:extLst>
              </p:cNvPr>
              <p:cNvSpPr txBox="1"/>
              <p:nvPr/>
            </p:nvSpPr>
            <p:spPr>
              <a:xfrm>
                <a:off x="4897793" y="5062060"/>
                <a:ext cx="754380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giá vé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ứng với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3" name="TextBox 32">
                <a:extLst>
                  <a:ext uri="{FF2B5EF4-FFF2-40B4-BE49-F238E27FC236}">
                    <a16:creationId xmlns:a16="http://schemas.microsoft.com/office/drawing/2014/main" id="{2E2BCEE9-EFDF-ACB8-05B6-6253BE62359C}"/>
                  </a:ext>
                </a:extLst>
              </p:cNvPr>
              <p:cNvSpPr txBox="1">
                <a:spLocks noRot="1" noChangeAspect="1" noMove="1" noResize="1" noEditPoints="1" noAdjustHandles="1" noChangeArrowheads="1" noChangeShapeType="1" noTextEdit="1"/>
              </p:cNvSpPr>
              <p:nvPr/>
            </p:nvSpPr>
            <p:spPr>
              <a:xfrm>
                <a:off x="4897793" y="5062060"/>
                <a:ext cx="7543800" cy="460895"/>
              </a:xfrm>
              <a:prstGeom prst="rect">
                <a:avLst/>
              </a:prstGeom>
              <a:blipFill>
                <a:blip r:embed="rId7"/>
                <a:stretch>
                  <a:fillRect l="-1212"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DBCC3E4-F799-9C2E-56ED-B7FB90D39C25}"/>
                  </a:ext>
                </a:extLst>
              </p:cNvPr>
              <p:cNvSpPr txBox="1"/>
              <p:nvPr/>
            </p:nvSpPr>
            <p:spPr>
              <a:xfrm>
                <a:off x="197593" y="5540284"/>
                <a:ext cx="9597381"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Đ</a:t>
                </a:r>
                <a:r>
                  <a:rPr lang="vi-VN" sz="2400" kern="100" dirty="0">
                    <a:solidFill>
                      <a:schemeClr val="bg1"/>
                    </a:solidFill>
                    <a:effectLst/>
                    <a:latin typeface="+mj-lt"/>
                    <a:ea typeface="Arial" panose="020B0604020202020204" pitchFamily="34" charset="0"/>
                    <a:cs typeface="Times New Roman" panose="02020603050405020304" pitchFamily="18" charset="0"/>
                  </a:rPr>
                  <a:t>ường thẳng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đi qua hai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(27000;100)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(30000;90)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a:t>
                </a:r>
              </a:p>
            </p:txBody>
          </p:sp>
        </mc:Choice>
        <mc:Fallback xmlns="">
          <p:sp>
            <p:nvSpPr>
              <p:cNvPr id="36" name="TextBox 35">
                <a:extLst>
                  <a:ext uri="{FF2B5EF4-FFF2-40B4-BE49-F238E27FC236}">
                    <a16:creationId xmlns:a16="http://schemas.microsoft.com/office/drawing/2014/main" id="{8DBCC3E4-F799-9C2E-56ED-B7FB90D39C25}"/>
                  </a:ext>
                </a:extLst>
              </p:cNvPr>
              <p:cNvSpPr txBox="1">
                <a:spLocks noRot="1" noChangeAspect="1" noMove="1" noResize="1" noEditPoints="1" noAdjustHandles="1" noChangeArrowheads="1" noChangeShapeType="1" noTextEdit="1"/>
              </p:cNvSpPr>
              <p:nvPr/>
            </p:nvSpPr>
            <p:spPr>
              <a:xfrm>
                <a:off x="197593" y="5540284"/>
                <a:ext cx="9597381" cy="460895"/>
              </a:xfrm>
              <a:prstGeom prst="rect">
                <a:avLst/>
              </a:prstGeom>
              <a:blipFill>
                <a:blip r:embed="rId8"/>
                <a:stretch>
                  <a:fillRect l="-952"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7AD177A-768E-A61E-05AE-29C0A4768414}"/>
                  </a:ext>
                </a:extLst>
              </p:cNvPr>
              <p:cNvSpPr txBox="1"/>
              <p:nvPr/>
            </p:nvSpPr>
            <p:spPr>
              <a:xfrm>
                <a:off x="285921" y="6138421"/>
                <a:ext cx="5589584"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27000)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37" name="TextBox 36">
                <a:extLst>
                  <a:ext uri="{FF2B5EF4-FFF2-40B4-BE49-F238E27FC236}">
                    <a16:creationId xmlns:a16="http://schemas.microsoft.com/office/drawing/2014/main" id="{57AD177A-768E-A61E-05AE-29C0A4768414}"/>
                  </a:ext>
                </a:extLst>
              </p:cNvPr>
              <p:cNvSpPr txBox="1">
                <a:spLocks noRot="1" noChangeAspect="1" noMove="1" noResize="1" noEditPoints="1" noAdjustHandles="1" noChangeArrowheads="1" noChangeShapeType="1" noTextEdit="1"/>
              </p:cNvSpPr>
              <p:nvPr/>
            </p:nvSpPr>
            <p:spPr>
              <a:xfrm>
                <a:off x="285921" y="6138421"/>
                <a:ext cx="5589584" cy="460895"/>
              </a:xfrm>
              <a:prstGeom prst="rect">
                <a:avLst/>
              </a:prstGeom>
              <a:blipFill>
                <a:blip r:embed="rId9"/>
                <a:stretch>
                  <a:fillRect l="-327" b="-184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87CE926-9D6E-8FD1-FB69-D379EF20AF06}"/>
                  </a:ext>
                </a:extLst>
              </p:cNvPr>
              <p:cNvSpPr txBox="1"/>
              <p:nvPr/>
            </p:nvSpPr>
            <p:spPr>
              <a:xfrm>
                <a:off x="5437502" y="5911555"/>
                <a:ext cx="4669326" cy="9373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27000)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087CE926-9D6E-8FD1-FB69-D379EF20AF06}"/>
                  </a:ext>
                </a:extLst>
              </p:cNvPr>
              <p:cNvSpPr txBox="1">
                <a:spLocks noRot="1" noChangeAspect="1" noMove="1" noResize="1" noEditPoints="1" noAdjustHandles="1" noChangeArrowheads="1" noChangeShapeType="1" noTextEdit="1"/>
              </p:cNvSpPr>
              <p:nvPr/>
            </p:nvSpPr>
            <p:spPr>
              <a:xfrm>
                <a:off x="5437502" y="5911555"/>
                <a:ext cx="4669326" cy="937308"/>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E8181B4-677A-FFA6-0E7F-5FD21BF9F7F0}"/>
                  </a:ext>
                </a:extLst>
              </p:cNvPr>
              <p:cNvSpPr txBox="1"/>
              <p:nvPr/>
            </p:nvSpPr>
            <p:spPr>
              <a:xfrm>
                <a:off x="1375383" y="5963595"/>
                <a:ext cx="2842549"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90</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30000</m:t>
                          </m:r>
                        </m:den>
                      </m:f>
                    </m:oMath>
                  </m:oMathPara>
                </a14:m>
                <a:endParaRPr lang="vi-VN" sz="2400" dirty="0"/>
              </a:p>
            </p:txBody>
          </p:sp>
        </mc:Choice>
        <mc:Fallback xmlns="">
          <p:sp>
            <p:nvSpPr>
              <p:cNvPr id="42" name="TextBox 41">
                <a:extLst>
                  <a:ext uri="{FF2B5EF4-FFF2-40B4-BE49-F238E27FC236}">
                    <a16:creationId xmlns:a16="http://schemas.microsoft.com/office/drawing/2014/main" id="{AE8181B4-677A-FFA6-0E7F-5FD21BF9F7F0}"/>
                  </a:ext>
                </a:extLst>
              </p:cNvPr>
              <p:cNvSpPr txBox="1">
                <a:spLocks noRot="1" noChangeAspect="1" noMove="1" noResize="1" noEditPoints="1" noAdjustHandles="1" noChangeArrowheads="1" noChangeShapeType="1" noTextEdit="1"/>
              </p:cNvSpPr>
              <p:nvPr/>
            </p:nvSpPr>
            <p:spPr>
              <a:xfrm>
                <a:off x="1375383" y="5963595"/>
                <a:ext cx="2842549" cy="786177"/>
              </a:xfrm>
              <a:prstGeom prst="rect">
                <a:avLst/>
              </a:prstGeom>
              <a:blipFill>
                <a:blip r:embed="rId11"/>
                <a:stretch>
                  <a:fillRect/>
                </a:stretch>
              </a:blipFill>
            </p:spPr>
            <p:txBody>
              <a:bodyPr/>
              <a:lstStyle/>
              <a:p>
                <a:r>
                  <a:rPr lang="vi-VN">
                    <a:noFill/>
                  </a:rPr>
                  <a:t> </a:t>
                </a:r>
              </a:p>
            </p:txBody>
          </p:sp>
        </mc:Fallback>
      </mc:AlternateContent>
      <p:sp>
        <p:nvSpPr>
          <p:cNvPr id="21"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14289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2" grpId="0"/>
      <p:bldP spid="33" grpId="0"/>
      <p:bldP spid="36" grpId="0"/>
      <p:bldP spid="37" grpId="0"/>
      <p:bldP spid="38" grpId="0"/>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75872D48-D57C-7F14-74A4-8792A6AE38A2}"/>
              </a:ext>
            </a:extLst>
          </p:cNvPr>
          <p:cNvSpPr txBox="1"/>
          <p:nvPr/>
        </p:nvSpPr>
        <p:spPr>
          <a:xfrm>
            <a:off x="50183" y="2967335"/>
            <a:ext cx="1303649"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endParaRPr lang="vi-VN" sz="2400" b="1" dirty="0">
              <a:solidFill>
                <a:srgbClr val="00B050"/>
              </a:solidFill>
              <a:latin typeface="+mj-lt"/>
              <a:ea typeface="Tahoma" pitchFamily="34" charset="0"/>
              <a:cs typeface="Tahoma" pitchFamily="34" charset="0"/>
            </a:endParaRPr>
          </a:p>
        </p:txBody>
      </p:sp>
      <p:sp>
        <p:nvSpPr>
          <p:cNvPr id="19" name="Rectangle: Rounded Corners 18">
            <a:extLst>
              <a:ext uri="{FF2B5EF4-FFF2-40B4-BE49-F238E27FC236}">
                <a16:creationId xmlns:a16="http://schemas.microsoft.com/office/drawing/2014/main" id="{F787D558-5AA0-F52C-E914-FBD7E24CD9B2}"/>
              </a:ext>
            </a:extLst>
          </p:cNvPr>
          <p:cNvSpPr/>
          <p:nvPr/>
        </p:nvSpPr>
        <p:spPr>
          <a:xfrm>
            <a:off x="179281" y="1423471"/>
            <a:ext cx="11833438" cy="1549808"/>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F5826BC-7C94-4011-F5B9-173A2FE03E70}"/>
              </a:ext>
            </a:extLst>
          </p:cNvPr>
          <p:cNvSpPr txBox="1"/>
          <p:nvPr/>
        </p:nvSpPr>
        <p:spPr>
          <a:xfrm>
            <a:off x="250823" y="1403619"/>
            <a:ext cx="11690353" cy="1569660"/>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Ví dụ 6. </a:t>
            </a:r>
            <a:r>
              <a:rPr lang="vi-VN" sz="2400" kern="100" dirty="0">
                <a:solidFill>
                  <a:schemeClr val="bg1"/>
                </a:solidFill>
                <a:effectLst/>
                <a:latin typeface="+mj-lt"/>
                <a:ea typeface="Arial" panose="020B0604020202020204" pitchFamily="34" charset="0"/>
                <a:cs typeface="Times New Roman" panose="02020603050405020304" pitchFamily="18" charset="0"/>
              </a:rPr>
              <a:t>Một đội bóng đá thi đấu trong một sân vận động có sức chứa 55000 khán giả. Với giá mỗi vé là 100 nghìn đồng, số khán giả trung bình là 27000 người. Qua thăm dò dư luận, người ta thấy rằng mỗi khi giá vé giảm thêm 10 nghìn đồng, sẽ có thêm khoảng 3000 khán giả. Hỏi ban tổ chức nên đặt giá vé là bao nhiêu để doanh thu từ tiền bán vé là lớn nhất?</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7AD177A-768E-A61E-05AE-29C0A4768414}"/>
                  </a:ext>
                </a:extLst>
              </p:cNvPr>
              <p:cNvSpPr txBox="1"/>
              <p:nvPr/>
            </p:nvSpPr>
            <p:spPr>
              <a:xfrm>
                <a:off x="100797" y="3351298"/>
                <a:ext cx="5589584"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27000)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37" name="TextBox 36">
                <a:extLst>
                  <a:ext uri="{FF2B5EF4-FFF2-40B4-BE49-F238E27FC236}">
                    <a16:creationId xmlns:a16="http://schemas.microsoft.com/office/drawing/2014/main" id="{57AD177A-768E-A61E-05AE-29C0A4768414}"/>
                  </a:ext>
                </a:extLst>
              </p:cNvPr>
              <p:cNvSpPr txBox="1">
                <a:spLocks noRot="1" noChangeAspect="1" noMove="1" noResize="1" noEditPoints="1" noAdjustHandles="1" noChangeArrowheads="1" noChangeShapeType="1" noTextEdit="1"/>
              </p:cNvSpPr>
              <p:nvPr/>
            </p:nvSpPr>
            <p:spPr>
              <a:xfrm>
                <a:off x="100797" y="3351298"/>
                <a:ext cx="5589584" cy="460895"/>
              </a:xfrm>
              <a:prstGeom prst="rect">
                <a:avLst/>
              </a:prstGeom>
              <a:blipFill>
                <a:blip r:embed="rId3"/>
                <a:stretch>
                  <a:fillRect l="-328" b="-20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87CE926-9D6E-8FD1-FB69-D379EF20AF06}"/>
                  </a:ext>
                </a:extLst>
              </p:cNvPr>
              <p:cNvSpPr txBox="1"/>
              <p:nvPr/>
            </p:nvSpPr>
            <p:spPr>
              <a:xfrm>
                <a:off x="0" y="3872014"/>
                <a:ext cx="4669326" cy="9373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27000)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087CE926-9D6E-8FD1-FB69-D379EF20AF06}"/>
                  </a:ext>
                </a:extLst>
              </p:cNvPr>
              <p:cNvSpPr txBox="1">
                <a:spLocks noRot="1" noChangeAspect="1" noMove="1" noResize="1" noEditPoints="1" noAdjustHandles="1" noChangeArrowheads="1" noChangeShapeType="1" noTextEdit="1"/>
              </p:cNvSpPr>
              <p:nvPr/>
            </p:nvSpPr>
            <p:spPr>
              <a:xfrm>
                <a:off x="0" y="3872014"/>
                <a:ext cx="4669326" cy="937308"/>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E8181B4-677A-FFA6-0E7F-5FD21BF9F7F0}"/>
                  </a:ext>
                </a:extLst>
              </p:cNvPr>
              <p:cNvSpPr txBox="1"/>
              <p:nvPr/>
            </p:nvSpPr>
            <p:spPr>
              <a:xfrm>
                <a:off x="1190259" y="3176472"/>
                <a:ext cx="2842549"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90</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30000</m:t>
                          </m:r>
                        </m:den>
                      </m:f>
                    </m:oMath>
                  </m:oMathPara>
                </a14:m>
                <a:endParaRPr lang="vi-VN" sz="2400" dirty="0"/>
              </a:p>
            </p:txBody>
          </p:sp>
        </mc:Choice>
        <mc:Fallback xmlns="">
          <p:sp>
            <p:nvSpPr>
              <p:cNvPr id="42" name="TextBox 41">
                <a:extLst>
                  <a:ext uri="{FF2B5EF4-FFF2-40B4-BE49-F238E27FC236}">
                    <a16:creationId xmlns:a16="http://schemas.microsoft.com/office/drawing/2014/main" id="{AE8181B4-677A-FFA6-0E7F-5FD21BF9F7F0}"/>
                  </a:ext>
                </a:extLst>
              </p:cNvPr>
              <p:cNvSpPr txBox="1">
                <a:spLocks noRot="1" noChangeAspect="1" noMove="1" noResize="1" noEditPoints="1" noAdjustHandles="1" noChangeArrowheads="1" noChangeShapeType="1" noTextEdit="1"/>
              </p:cNvSpPr>
              <p:nvPr/>
            </p:nvSpPr>
            <p:spPr>
              <a:xfrm>
                <a:off x="1190259" y="3176472"/>
                <a:ext cx="2842549" cy="786177"/>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A6137D9-A7B2-40ED-4708-97F1DF3769B3}"/>
                  </a:ext>
                </a:extLst>
              </p:cNvPr>
              <p:cNvSpPr txBox="1"/>
              <p:nvPr/>
            </p:nvSpPr>
            <p:spPr>
              <a:xfrm>
                <a:off x="50183" y="4706956"/>
                <a:ext cx="3373520"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57000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7" name="TextBox 46">
                <a:extLst>
                  <a:ext uri="{FF2B5EF4-FFF2-40B4-BE49-F238E27FC236}">
                    <a16:creationId xmlns:a16="http://schemas.microsoft.com/office/drawing/2014/main" id="{9A6137D9-A7B2-40ED-4708-97F1DF3769B3}"/>
                  </a:ext>
                </a:extLst>
              </p:cNvPr>
              <p:cNvSpPr txBox="1">
                <a:spLocks noRot="1" noChangeAspect="1" noMove="1" noResize="1" noEditPoints="1" noAdjustHandles="1" noChangeArrowheads="1" noChangeShapeType="1" noTextEdit="1"/>
              </p:cNvSpPr>
              <p:nvPr/>
            </p:nvSpPr>
            <p:spPr>
              <a:xfrm>
                <a:off x="50183" y="4706956"/>
                <a:ext cx="3373520" cy="590098"/>
              </a:xfrm>
              <a:prstGeom prst="rect">
                <a:avLst/>
              </a:prstGeom>
              <a:blipFill>
                <a:blip r:embed="rId6"/>
                <a:stretch>
                  <a:fillRect/>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318C7F7C-C926-3BF7-6EBB-07EB3AE9C6A3}"/>
              </a:ext>
            </a:extLst>
          </p:cNvPr>
          <p:cNvSpPr txBox="1"/>
          <p:nvPr/>
        </p:nvSpPr>
        <p:spPr>
          <a:xfrm>
            <a:off x="100797" y="5064464"/>
            <a:ext cx="4401629"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doanh thu từ tiền bán vé là</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5D60FB1-B3DB-7833-EEDA-118196753DDB}"/>
                  </a:ext>
                </a:extLst>
              </p:cNvPr>
              <p:cNvSpPr txBox="1"/>
              <p:nvPr/>
            </p:nvSpPr>
            <p:spPr>
              <a:xfrm>
                <a:off x="100797" y="5442942"/>
                <a:ext cx="452331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𝑅</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𝑝</m:t>
                          </m:r>
                        </m:e>
                      </m:d>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𝑝𝑥</m:t>
                      </m:r>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𝑝</m:t>
                      </m:r>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−300</m:t>
                          </m:r>
                          <m:r>
                            <a:rPr lang="vi-VN" sz="2400" i="1">
                              <a:solidFill>
                                <a:schemeClr val="bg1"/>
                              </a:solidFill>
                              <a:latin typeface="Cambria Math" panose="02040503050406030204" pitchFamily="18" charset="0"/>
                            </a:rPr>
                            <m:t>𝑝</m:t>
                          </m:r>
                          <m:r>
                            <a:rPr lang="vi-VN" sz="2400" i="0">
                              <a:solidFill>
                                <a:schemeClr val="bg1"/>
                              </a:solidFill>
                              <a:latin typeface="Cambria Math" panose="02040503050406030204" pitchFamily="18" charset="0"/>
                            </a:rPr>
                            <m:t>+57000</m:t>
                          </m:r>
                        </m:e>
                      </m:d>
                    </m:oMath>
                  </m:oMathPara>
                </a14:m>
                <a:endParaRPr lang="vi-VN" sz="2400" dirty="0">
                  <a:solidFill>
                    <a:schemeClr val="bg1"/>
                  </a:solidFill>
                  <a:latin typeface="+mj-lt"/>
                </a:endParaRPr>
              </a:p>
            </p:txBody>
          </p:sp>
        </mc:Choice>
        <mc:Fallback xmlns="">
          <p:sp>
            <p:nvSpPr>
              <p:cNvPr id="28" name="TextBox 27">
                <a:extLst>
                  <a:ext uri="{FF2B5EF4-FFF2-40B4-BE49-F238E27FC236}">
                    <a16:creationId xmlns:a16="http://schemas.microsoft.com/office/drawing/2014/main" id="{95D60FB1-B3DB-7833-EEDA-118196753DDB}"/>
                  </a:ext>
                </a:extLst>
              </p:cNvPr>
              <p:cNvSpPr txBox="1">
                <a:spLocks noRot="1" noChangeAspect="1" noMove="1" noResize="1" noEditPoints="1" noAdjustHandles="1" noChangeArrowheads="1" noChangeShapeType="1" noTextEdit="1"/>
              </p:cNvSpPr>
              <p:nvPr/>
            </p:nvSpPr>
            <p:spPr>
              <a:xfrm>
                <a:off x="100797" y="5442942"/>
                <a:ext cx="4523319" cy="461665"/>
              </a:xfrm>
              <a:prstGeom prst="rect">
                <a:avLst/>
              </a:prstGeom>
              <a:blipFill>
                <a:blip r:embed="rId7"/>
                <a:stretch>
                  <a:fillRect b="-105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4C15F75-4E7C-B8F0-BEC2-0D9C1E30D96F}"/>
                  </a:ext>
                </a:extLst>
              </p:cNvPr>
              <p:cNvSpPr txBox="1"/>
              <p:nvPr/>
            </p:nvSpPr>
            <p:spPr>
              <a:xfrm>
                <a:off x="50183" y="6299132"/>
                <a:ext cx="6122504"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Ta cần tìm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oMath>
                </a14:m>
                <a:r>
                  <a:rPr lang="vi-VN" sz="24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𝑅</m:t>
                    </m:r>
                  </m:oMath>
                </a14:m>
                <a:r>
                  <a:rPr lang="vi-VN" sz="2400" dirty="0">
                    <a:solidFill>
                      <a:schemeClr val="bg1"/>
                    </a:solidFill>
                    <a:effectLst/>
                    <a:latin typeface="+mj-lt"/>
                    <a:ea typeface="Arial" panose="020B0604020202020204" pitchFamily="34" charset="0"/>
                    <a:cs typeface="Times New Roman" panose="02020603050405020304" pitchFamily="18" charset="0"/>
                  </a:rPr>
                  <a:t> đạt giá trị lớn nhất.</a:t>
                </a:r>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94C15F75-4E7C-B8F0-BEC2-0D9C1E30D96F}"/>
                  </a:ext>
                </a:extLst>
              </p:cNvPr>
              <p:cNvSpPr txBox="1">
                <a:spLocks noRot="1" noChangeAspect="1" noMove="1" noResize="1" noEditPoints="1" noAdjustHandles="1" noChangeArrowheads="1" noChangeShapeType="1" noTextEdit="1"/>
              </p:cNvSpPr>
              <p:nvPr/>
            </p:nvSpPr>
            <p:spPr>
              <a:xfrm>
                <a:off x="50183" y="6299132"/>
                <a:ext cx="6122504" cy="461665"/>
              </a:xfrm>
              <a:prstGeom prst="rect">
                <a:avLst/>
              </a:prstGeom>
              <a:blipFill>
                <a:blip r:embed="rId8"/>
                <a:stretch>
                  <a:fillRect l="-1493"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D03C1C2-03F8-54BD-786C-646E8638FF1E}"/>
                  </a:ext>
                </a:extLst>
              </p:cNvPr>
              <p:cNvSpPr txBox="1"/>
              <p:nvPr/>
            </p:nvSpPr>
            <p:spPr>
              <a:xfrm>
                <a:off x="5606394" y="3074608"/>
                <a:ext cx="3695058" cy="4905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i="1" smtClean="0">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𝑅</m:t>
                          </m:r>
                        </m:e>
                        <m:sup>
                          <m:r>
                            <a:rPr lang="vi-VN" sz="2400" i="0">
                              <a:solidFill>
                                <a:schemeClr val="bg1"/>
                              </a:solidFill>
                              <a:latin typeface="Cambria Math" panose="02040503050406030204" pitchFamily="18" charset="0"/>
                            </a:rPr>
                            <m:t>′</m:t>
                          </m:r>
                        </m:sup>
                      </m:sSup>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𝑝</m:t>
                          </m:r>
                        </m:e>
                      </m:d>
                      <m:r>
                        <a:rPr lang="vi-VN" sz="2400" i="0">
                          <a:solidFill>
                            <a:schemeClr val="bg1"/>
                          </a:solidFill>
                          <a:latin typeface="Cambria Math" panose="02040503050406030204" pitchFamily="18" charset="0"/>
                        </a:rPr>
                        <m:t>=−600</m:t>
                      </m:r>
                      <m:r>
                        <a:rPr lang="vi-VN" sz="2400" i="1">
                          <a:solidFill>
                            <a:schemeClr val="bg1"/>
                          </a:solidFill>
                          <a:latin typeface="Cambria Math" panose="02040503050406030204" pitchFamily="18" charset="0"/>
                        </a:rPr>
                        <m:t>𝑝</m:t>
                      </m:r>
                      <m:r>
                        <a:rPr lang="vi-VN" sz="2400" i="0">
                          <a:solidFill>
                            <a:schemeClr val="bg1"/>
                          </a:solidFill>
                          <a:latin typeface="Cambria Math" panose="02040503050406030204" pitchFamily="18" charset="0"/>
                        </a:rPr>
                        <m:t>+57000</m:t>
                      </m:r>
                    </m:oMath>
                  </m:oMathPara>
                </a14:m>
                <a:endParaRPr lang="vi-VN" sz="2400" dirty="0">
                  <a:solidFill>
                    <a:schemeClr val="bg1"/>
                  </a:solidFill>
                  <a:latin typeface="+mj-lt"/>
                </a:endParaRPr>
              </a:p>
            </p:txBody>
          </p:sp>
        </mc:Choice>
        <mc:Fallback xmlns="">
          <p:sp>
            <p:nvSpPr>
              <p:cNvPr id="46" name="TextBox 45">
                <a:extLst>
                  <a:ext uri="{FF2B5EF4-FFF2-40B4-BE49-F238E27FC236}">
                    <a16:creationId xmlns:a16="http://schemas.microsoft.com/office/drawing/2014/main" id="{2D03C1C2-03F8-54BD-786C-646E8638FF1E}"/>
                  </a:ext>
                </a:extLst>
              </p:cNvPr>
              <p:cNvSpPr txBox="1">
                <a:spLocks noRot="1" noChangeAspect="1" noMove="1" noResize="1" noEditPoints="1" noAdjustHandles="1" noChangeArrowheads="1" noChangeShapeType="1" noTextEdit="1"/>
              </p:cNvSpPr>
              <p:nvPr/>
            </p:nvSpPr>
            <p:spPr>
              <a:xfrm>
                <a:off x="5606394" y="3074608"/>
                <a:ext cx="3695058" cy="490519"/>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F4F9EFA9-DD3C-7726-84C6-188238909D73}"/>
                  </a:ext>
                </a:extLst>
              </p:cNvPr>
              <p:cNvSpPr txBox="1"/>
              <p:nvPr/>
            </p:nvSpPr>
            <p:spPr>
              <a:xfrm>
                <a:off x="643854" y="5879671"/>
                <a:ext cx="3381618"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=−300</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𝑝</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+57000</m:t>
                      </m:r>
                      <m:r>
                        <a:rPr lang="vi-VN" sz="2400" i="1">
                          <a:solidFill>
                            <a:schemeClr val="bg1"/>
                          </a:solidFill>
                          <a:latin typeface="Cambria Math" panose="02040503050406030204" pitchFamily="18" charset="0"/>
                        </a:rPr>
                        <m:t>𝑝</m:t>
                      </m:r>
                    </m:oMath>
                  </m:oMathPara>
                </a14:m>
                <a:endParaRPr lang="vi-VN" sz="2400" dirty="0">
                  <a:solidFill>
                    <a:schemeClr val="bg1"/>
                  </a:solidFill>
                  <a:latin typeface="+mj-lt"/>
                </a:endParaRPr>
              </a:p>
            </p:txBody>
          </p:sp>
        </mc:Choice>
        <mc:Fallback xmlns="">
          <p:sp>
            <p:nvSpPr>
              <p:cNvPr id="48" name="TextBox 47">
                <a:extLst>
                  <a:ext uri="{FF2B5EF4-FFF2-40B4-BE49-F238E27FC236}">
                    <a16:creationId xmlns:a16="http://schemas.microsoft.com/office/drawing/2014/main" id="{F4F9EFA9-DD3C-7726-84C6-188238909D73}"/>
                  </a:ext>
                </a:extLst>
              </p:cNvPr>
              <p:cNvSpPr txBox="1">
                <a:spLocks noRot="1" noChangeAspect="1" noMove="1" noResize="1" noEditPoints="1" noAdjustHandles="1" noChangeArrowheads="1" noChangeShapeType="1" noTextEdit="1"/>
              </p:cNvSpPr>
              <p:nvPr/>
            </p:nvSpPr>
            <p:spPr>
              <a:xfrm>
                <a:off x="643854" y="5879671"/>
                <a:ext cx="3381618" cy="470000"/>
              </a:xfrm>
              <a:prstGeom prst="rect">
                <a:avLst/>
              </a:prstGeom>
              <a:blipFill>
                <a:blip r:embed="rId10"/>
                <a:stretch>
                  <a:fillRect b="-1168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7BA086D-7A2F-818C-C60E-4F889F4B0F71}"/>
                  </a:ext>
                </a:extLst>
              </p:cNvPr>
              <p:cNvSpPr txBox="1"/>
              <p:nvPr/>
            </p:nvSpPr>
            <p:spPr>
              <a:xfrm>
                <a:off x="8887231" y="3074607"/>
                <a:ext cx="2111424" cy="4905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𝑅</m:t>
                          </m:r>
                        </m:e>
                        <m:sup>
                          <m:r>
                            <a:rPr lang="vi-VN" sz="2400" i="0">
                              <a:solidFill>
                                <a:schemeClr val="bg1"/>
                              </a:solidFill>
                              <a:latin typeface="Cambria Math" panose="02040503050406030204" pitchFamily="18" charset="0"/>
                            </a:rPr>
                            <m:t>′</m:t>
                          </m:r>
                        </m:sup>
                      </m:sSup>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𝑝</m:t>
                          </m:r>
                        </m:e>
                      </m:d>
                      <m:r>
                        <a:rPr lang="vi-VN" sz="2400" i="0">
                          <a:solidFill>
                            <a:schemeClr val="bg1"/>
                          </a:solidFill>
                          <a:latin typeface="Cambria Math" panose="02040503050406030204" pitchFamily="18" charset="0"/>
                        </a:rPr>
                        <m:t>=0</m:t>
                      </m:r>
                    </m:oMath>
                  </m:oMathPara>
                </a14:m>
                <a:endParaRPr lang="vi-VN" sz="2400" dirty="0">
                  <a:solidFill>
                    <a:schemeClr val="bg1"/>
                  </a:solidFill>
                  <a:latin typeface="+mj-lt"/>
                </a:endParaRPr>
              </a:p>
            </p:txBody>
          </p:sp>
        </mc:Choice>
        <mc:Fallback xmlns="">
          <p:sp>
            <p:nvSpPr>
              <p:cNvPr id="49" name="TextBox 48">
                <a:extLst>
                  <a:ext uri="{FF2B5EF4-FFF2-40B4-BE49-F238E27FC236}">
                    <a16:creationId xmlns:a16="http://schemas.microsoft.com/office/drawing/2014/main" id="{17BA086D-7A2F-818C-C60E-4F889F4B0F71}"/>
                  </a:ext>
                </a:extLst>
              </p:cNvPr>
              <p:cNvSpPr txBox="1">
                <a:spLocks noRot="1" noChangeAspect="1" noMove="1" noResize="1" noEditPoints="1" noAdjustHandles="1" noChangeArrowheads="1" noChangeShapeType="1" noTextEdit="1"/>
              </p:cNvSpPr>
              <p:nvPr/>
            </p:nvSpPr>
            <p:spPr>
              <a:xfrm>
                <a:off x="8887231" y="3074607"/>
                <a:ext cx="2111424" cy="490519"/>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84DF23C6-3424-4A80-4A33-A43583A64887}"/>
                  </a:ext>
                </a:extLst>
              </p:cNvPr>
              <p:cNvSpPr txBox="1"/>
              <p:nvPr/>
            </p:nvSpPr>
            <p:spPr>
              <a:xfrm>
                <a:off x="10590784" y="3103461"/>
                <a:ext cx="173373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𝑝</m:t>
                      </m:r>
                      <m:r>
                        <a:rPr lang="vi-VN" sz="2400" i="0">
                          <a:solidFill>
                            <a:schemeClr val="bg1"/>
                          </a:solidFill>
                          <a:latin typeface="Cambria Math" panose="02040503050406030204" pitchFamily="18" charset="0"/>
                        </a:rPr>
                        <m:t>=95</m:t>
                      </m:r>
                    </m:oMath>
                  </m:oMathPara>
                </a14:m>
                <a:endParaRPr lang="vi-VN" sz="2400" dirty="0">
                  <a:solidFill>
                    <a:schemeClr val="bg1"/>
                  </a:solidFill>
                  <a:latin typeface="+mj-lt"/>
                </a:endParaRPr>
              </a:p>
            </p:txBody>
          </p:sp>
        </mc:Choice>
        <mc:Fallback xmlns="">
          <p:sp>
            <p:nvSpPr>
              <p:cNvPr id="50" name="TextBox 49">
                <a:extLst>
                  <a:ext uri="{FF2B5EF4-FFF2-40B4-BE49-F238E27FC236}">
                    <a16:creationId xmlns:a16="http://schemas.microsoft.com/office/drawing/2014/main" id="{84DF23C6-3424-4A80-4A33-A43583A64887}"/>
                  </a:ext>
                </a:extLst>
              </p:cNvPr>
              <p:cNvSpPr txBox="1">
                <a:spLocks noRot="1" noChangeAspect="1" noMove="1" noResize="1" noEditPoints="1" noAdjustHandles="1" noChangeArrowheads="1" noChangeShapeType="1" noTextEdit="1"/>
              </p:cNvSpPr>
              <p:nvPr/>
            </p:nvSpPr>
            <p:spPr>
              <a:xfrm>
                <a:off x="10590784" y="3103461"/>
                <a:ext cx="1733737" cy="461665"/>
              </a:xfrm>
              <a:prstGeom prst="rect">
                <a:avLst/>
              </a:prstGeom>
              <a:blipFill>
                <a:blip r:embed="rId12"/>
                <a:stretch>
                  <a:fillRect b="-11842"/>
                </a:stretch>
              </a:blipFill>
            </p:spPr>
            <p:txBody>
              <a:bodyPr/>
              <a:lstStyle/>
              <a:p>
                <a:r>
                  <a:rPr lang="vi-VN">
                    <a:noFill/>
                  </a:rPr>
                  <a:t> </a:t>
                </a:r>
              </a:p>
            </p:txBody>
          </p:sp>
        </mc:Fallback>
      </mc:AlternateContent>
      <p:sp>
        <p:nvSpPr>
          <p:cNvPr id="54" name="TextBox 53">
            <a:extLst>
              <a:ext uri="{FF2B5EF4-FFF2-40B4-BE49-F238E27FC236}">
                <a16:creationId xmlns:a16="http://schemas.microsoft.com/office/drawing/2014/main" id="{2477F8FF-EEFD-656C-7A35-49488531E6BD}"/>
              </a:ext>
            </a:extLst>
          </p:cNvPr>
          <p:cNvSpPr txBox="1"/>
          <p:nvPr/>
        </p:nvSpPr>
        <p:spPr>
          <a:xfrm>
            <a:off x="5646463" y="5904607"/>
            <a:ext cx="6187108"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Vậy với giá vé là 95 nghìn đồng một vé thì doanh thu bán vé là lớn nhất</a:t>
            </a:r>
            <a:endParaRPr lang="vi-VN" sz="2400" dirty="0">
              <a:solidFill>
                <a:schemeClr val="bg1"/>
              </a:solidFill>
              <a:latin typeface="+mj-lt"/>
            </a:endParaRPr>
          </a:p>
        </p:txBody>
      </p:sp>
      <p:cxnSp>
        <p:nvCxnSpPr>
          <p:cNvPr id="21" name="Straight Connector 20">
            <a:extLst>
              <a:ext uri="{FF2B5EF4-FFF2-40B4-BE49-F238E27FC236}">
                <a16:creationId xmlns:a16="http://schemas.microsoft.com/office/drawing/2014/main" id="{84F5AF19-762A-1B19-8372-E827F2B1849C}"/>
              </a:ext>
            </a:extLst>
          </p:cNvPr>
          <p:cNvCxnSpPr>
            <a:cxnSpLocks/>
          </p:cNvCxnSpPr>
          <p:nvPr/>
        </p:nvCxnSpPr>
        <p:spPr>
          <a:xfrm>
            <a:off x="5824539" y="4404665"/>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F46D6F-9E8B-741E-5685-A63BCC92C724}"/>
              </a:ext>
            </a:extLst>
          </p:cNvPr>
          <p:cNvCxnSpPr>
            <a:cxnSpLocks/>
          </p:cNvCxnSpPr>
          <p:nvPr/>
        </p:nvCxnSpPr>
        <p:spPr>
          <a:xfrm>
            <a:off x="5824539" y="4819709"/>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97E1B6-BEF3-49A6-253E-407CE898CA6B}"/>
              </a:ext>
            </a:extLst>
          </p:cNvPr>
          <p:cNvCxnSpPr>
            <a:cxnSpLocks/>
          </p:cNvCxnSpPr>
          <p:nvPr/>
        </p:nvCxnSpPr>
        <p:spPr>
          <a:xfrm>
            <a:off x="6622210" y="4078790"/>
            <a:ext cx="0" cy="18258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C287F2C-FFFA-BD26-D821-DA7699DF91C6}"/>
                  </a:ext>
                </a:extLst>
              </p:cNvPr>
              <p:cNvSpPr txBox="1"/>
              <p:nvPr/>
            </p:nvSpPr>
            <p:spPr>
              <a:xfrm>
                <a:off x="5749218" y="435804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𝑅</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e>
                      </m:d>
                    </m:oMath>
                  </m:oMathPara>
                </a14:m>
                <a:endParaRPr lang="vi-VN" sz="2400" dirty="0"/>
              </a:p>
            </p:txBody>
          </p:sp>
        </mc:Choice>
        <mc:Fallback xmlns="">
          <p:sp>
            <p:nvSpPr>
              <p:cNvPr id="26" name="TextBox 25">
                <a:extLst>
                  <a:ext uri="{FF2B5EF4-FFF2-40B4-BE49-F238E27FC236}">
                    <a16:creationId xmlns:a16="http://schemas.microsoft.com/office/drawing/2014/main" id="{AC287F2C-FFFA-BD26-D821-DA7699DF91C6}"/>
                  </a:ext>
                </a:extLst>
              </p:cNvPr>
              <p:cNvSpPr txBox="1">
                <a:spLocks noRot="1" noChangeAspect="1" noMove="1" noResize="1" noEditPoints="1" noAdjustHandles="1" noChangeArrowheads="1" noChangeShapeType="1" noTextEdit="1"/>
              </p:cNvSpPr>
              <p:nvPr/>
            </p:nvSpPr>
            <p:spPr>
              <a:xfrm>
                <a:off x="5749218" y="4358044"/>
                <a:ext cx="736534" cy="461665"/>
              </a:xfrm>
              <a:prstGeom prst="rect">
                <a:avLst/>
              </a:prstGeom>
              <a:blipFill>
                <a:blip r:embed="rId13"/>
                <a:stretch>
                  <a:fillRect l="-1653" r="-7438"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D402265-4165-4230-5F12-1892EF0C8066}"/>
                  </a:ext>
                </a:extLst>
              </p:cNvPr>
              <p:cNvSpPr txBox="1"/>
              <p:nvPr/>
            </p:nvSpPr>
            <p:spPr>
              <a:xfrm>
                <a:off x="6039887" y="3945018"/>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𝑝</m:t>
                      </m:r>
                    </m:oMath>
                  </m:oMathPara>
                </a14:m>
                <a:endParaRPr lang="vi-VN" sz="2400" dirty="0"/>
              </a:p>
            </p:txBody>
          </p:sp>
        </mc:Choice>
        <mc:Fallback xmlns="">
          <p:sp>
            <p:nvSpPr>
              <p:cNvPr id="27" name="TextBox 26">
                <a:extLst>
                  <a:ext uri="{FF2B5EF4-FFF2-40B4-BE49-F238E27FC236}">
                    <a16:creationId xmlns:a16="http://schemas.microsoft.com/office/drawing/2014/main" id="{0D402265-4165-4230-5F12-1892EF0C8066}"/>
                  </a:ext>
                </a:extLst>
              </p:cNvPr>
              <p:cNvSpPr txBox="1">
                <a:spLocks noRot="1" noChangeAspect="1" noMove="1" noResize="1" noEditPoints="1" noAdjustHandles="1" noChangeArrowheads="1" noChangeShapeType="1" noTextEdit="1"/>
              </p:cNvSpPr>
              <p:nvPr/>
            </p:nvSpPr>
            <p:spPr>
              <a:xfrm>
                <a:off x="6039887" y="3945018"/>
                <a:ext cx="362440" cy="461665"/>
              </a:xfrm>
              <a:prstGeom prst="rect">
                <a:avLst/>
              </a:prstGeom>
              <a:blipFill>
                <a:blip r:embed="rId14"/>
                <a:stretch>
                  <a:fillRect l="-5085" r="-3390"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56E3A09-F33B-4F9C-41FD-5AD3C9A5C51D}"/>
                  </a:ext>
                </a:extLst>
              </p:cNvPr>
              <p:cNvSpPr txBox="1"/>
              <p:nvPr/>
            </p:nvSpPr>
            <p:spPr>
              <a:xfrm>
                <a:off x="5749218" y="506154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𝑅</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e>
                      </m:d>
                    </m:oMath>
                  </m:oMathPara>
                </a14:m>
                <a:endParaRPr lang="vi-VN" sz="2400" dirty="0"/>
              </a:p>
            </p:txBody>
          </p:sp>
        </mc:Choice>
        <mc:Fallback xmlns="">
          <p:sp>
            <p:nvSpPr>
              <p:cNvPr id="29" name="TextBox 28">
                <a:extLst>
                  <a:ext uri="{FF2B5EF4-FFF2-40B4-BE49-F238E27FC236}">
                    <a16:creationId xmlns:a16="http://schemas.microsoft.com/office/drawing/2014/main" id="{C56E3A09-F33B-4F9C-41FD-5AD3C9A5C51D}"/>
                  </a:ext>
                </a:extLst>
              </p:cNvPr>
              <p:cNvSpPr txBox="1">
                <a:spLocks noRot="1" noChangeAspect="1" noMove="1" noResize="1" noEditPoints="1" noAdjustHandles="1" noChangeArrowheads="1" noChangeShapeType="1" noTextEdit="1"/>
              </p:cNvSpPr>
              <p:nvPr/>
            </p:nvSpPr>
            <p:spPr>
              <a:xfrm>
                <a:off x="5749218" y="5061543"/>
                <a:ext cx="736534" cy="461665"/>
              </a:xfrm>
              <a:prstGeom prst="rect">
                <a:avLst/>
              </a:prstGeom>
              <a:blipFill>
                <a:blip r:embed="rId15"/>
                <a:stretch>
                  <a:fillRect l="-1653"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8932812-80DC-2348-E277-92E6F981BF84}"/>
                  </a:ext>
                </a:extLst>
              </p:cNvPr>
              <p:cNvSpPr txBox="1"/>
              <p:nvPr/>
            </p:nvSpPr>
            <p:spPr>
              <a:xfrm>
                <a:off x="6493999" y="396175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30" name="TextBox 29">
                <a:extLst>
                  <a:ext uri="{FF2B5EF4-FFF2-40B4-BE49-F238E27FC236}">
                    <a16:creationId xmlns:a16="http://schemas.microsoft.com/office/drawing/2014/main" id="{68932812-80DC-2348-E277-92E6F981BF84}"/>
                  </a:ext>
                </a:extLst>
              </p:cNvPr>
              <p:cNvSpPr txBox="1">
                <a:spLocks noRot="1" noChangeAspect="1" noMove="1" noResize="1" noEditPoints="1" noAdjustHandles="1" noChangeArrowheads="1" noChangeShapeType="1" noTextEdit="1"/>
              </p:cNvSpPr>
              <p:nvPr/>
            </p:nvSpPr>
            <p:spPr>
              <a:xfrm>
                <a:off x="6493999" y="3961752"/>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5256D13-99D8-F0BE-F51D-411A0E723326}"/>
                  </a:ext>
                </a:extLst>
              </p:cNvPr>
              <p:cNvSpPr txBox="1"/>
              <p:nvPr/>
            </p:nvSpPr>
            <p:spPr>
              <a:xfrm>
                <a:off x="8345168" y="397815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95</m:t>
                      </m:r>
                    </m:oMath>
                  </m:oMathPara>
                </a14:m>
                <a:endParaRPr lang="vi-VN" sz="2400" dirty="0"/>
              </a:p>
            </p:txBody>
          </p:sp>
        </mc:Choice>
        <mc:Fallback xmlns="">
          <p:sp>
            <p:nvSpPr>
              <p:cNvPr id="31" name="TextBox 30">
                <a:extLst>
                  <a:ext uri="{FF2B5EF4-FFF2-40B4-BE49-F238E27FC236}">
                    <a16:creationId xmlns:a16="http://schemas.microsoft.com/office/drawing/2014/main" id="{F5256D13-99D8-F0BE-F51D-411A0E723326}"/>
                  </a:ext>
                </a:extLst>
              </p:cNvPr>
              <p:cNvSpPr txBox="1">
                <a:spLocks noRot="1" noChangeAspect="1" noMove="1" noResize="1" noEditPoints="1" noAdjustHandles="1" noChangeArrowheads="1" noChangeShapeType="1" noTextEdit="1"/>
              </p:cNvSpPr>
              <p:nvPr/>
            </p:nvSpPr>
            <p:spPr>
              <a:xfrm>
                <a:off x="8345168" y="3978152"/>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DAFD25E-7E54-D400-FDC5-2C9234F2B682}"/>
                  </a:ext>
                </a:extLst>
              </p:cNvPr>
              <p:cNvSpPr txBox="1"/>
              <p:nvPr/>
            </p:nvSpPr>
            <p:spPr>
              <a:xfrm>
                <a:off x="7443630" y="43735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32" name="TextBox 31">
                <a:extLst>
                  <a:ext uri="{FF2B5EF4-FFF2-40B4-BE49-F238E27FC236}">
                    <a16:creationId xmlns:a16="http://schemas.microsoft.com/office/drawing/2014/main" id="{FDAFD25E-7E54-D400-FDC5-2C9234F2B682}"/>
                  </a:ext>
                </a:extLst>
              </p:cNvPr>
              <p:cNvSpPr txBox="1">
                <a:spLocks noRot="1" noChangeAspect="1" noMove="1" noResize="1" noEditPoints="1" noAdjustHandles="1" noChangeArrowheads="1" noChangeShapeType="1" noTextEdit="1"/>
              </p:cNvSpPr>
              <p:nvPr/>
            </p:nvSpPr>
            <p:spPr>
              <a:xfrm>
                <a:off x="7443630" y="4373516"/>
                <a:ext cx="658291" cy="461665"/>
              </a:xfrm>
              <a:prstGeom prst="rect">
                <a:avLst/>
              </a:prstGeom>
              <a:blipFill>
                <a:blip r:embed="rId18"/>
                <a:stretch>
                  <a:fillRect/>
                </a:stretch>
              </a:blipFill>
            </p:spPr>
            <p:txBody>
              <a:bodyPr/>
              <a:lstStyle/>
              <a:p>
                <a:r>
                  <a:rPr lang="vi-VN">
                    <a:noFill/>
                  </a:rPr>
                  <a:t> </a:t>
                </a:r>
              </a:p>
            </p:txBody>
          </p:sp>
        </mc:Fallback>
      </mc:AlternateContent>
      <p:cxnSp>
        <p:nvCxnSpPr>
          <p:cNvPr id="33" name="Straight Arrow Connector 32">
            <a:extLst>
              <a:ext uri="{FF2B5EF4-FFF2-40B4-BE49-F238E27FC236}">
                <a16:creationId xmlns:a16="http://schemas.microsoft.com/office/drawing/2014/main" id="{43522B51-1351-B8F0-80A9-42DB0916C5F6}"/>
              </a:ext>
            </a:extLst>
          </p:cNvPr>
          <p:cNvCxnSpPr>
            <a:cxnSpLocks/>
          </p:cNvCxnSpPr>
          <p:nvPr/>
        </p:nvCxnSpPr>
        <p:spPr>
          <a:xfrm flipV="1">
            <a:off x="6997775" y="5272660"/>
            <a:ext cx="919268" cy="40111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08CD20F-5C1C-E9B5-97EB-486195FAB85A}"/>
                  </a:ext>
                </a:extLst>
              </p:cNvPr>
              <p:cNvSpPr txBox="1"/>
              <p:nvPr/>
            </p:nvSpPr>
            <p:spPr>
              <a:xfrm>
                <a:off x="6509538" y="555473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36" name="TextBox 35">
                <a:extLst>
                  <a:ext uri="{FF2B5EF4-FFF2-40B4-BE49-F238E27FC236}">
                    <a16:creationId xmlns:a16="http://schemas.microsoft.com/office/drawing/2014/main" id="{F08CD20F-5C1C-E9B5-97EB-486195FAB85A}"/>
                  </a:ext>
                </a:extLst>
              </p:cNvPr>
              <p:cNvSpPr txBox="1">
                <a:spLocks noRot="1" noChangeAspect="1" noMove="1" noResize="1" noEditPoints="1" noAdjustHandles="1" noChangeArrowheads="1" noChangeShapeType="1" noTextEdit="1"/>
              </p:cNvSpPr>
              <p:nvPr/>
            </p:nvSpPr>
            <p:spPr>
              <a:xfrm>
                <a:off x="6509538" y="5554735"/>
                <a:ext cx="658291" cy="461665"/>
              </a:xfrm>
              <a:prstGeom prst="rect">
                <a:avLst/>
              </a:prstGeom>
              <a:blipFill>
                <a:blip r:embed="rId19"/>
                <a:stretch>
                  <a:fillRect/>
                </a:stretch>
              </a:blipFill>
            </p:spPr>
            <p:txBody>
              <a:bodyPr/>
              <a:lstStyle/>
              <a:p>
                <a:r>
                  <a:rPr lang="vi-VN">
                    <a:noFill/>
                  </a:rPr>
                  <a:t> </a:t>
                </a:r>
              </a:p>
            </p:txBody>
          </p:sp>
        </mc:Fallback>
      </mc:AlternateContent>
      <p:sp>
        <p:nvSpPr>
          <p:cNvPr id="39" name="TextBox 38">
            <a:extLst>
              <a:ext uri="{FF2B5EF4-FFF2-40B4-BE49-F238E27FC236}">
                <a16:creationId xmlns:a16="http://schemas.microsoft.com/office/drawing/2014/main" id="{A0830DB7-5B95-7E9A-92DC-FC32056DA028}"/>
              </a:ext>
            </a:extLst>
          </p:cNvPr>
          <p:cNvSpPr txBox="1"/>
          <p:nvPr/>
        </p:nvSpPr>
        <p:spPr>
          <a:xfrm>
            <a:off x="5741281" y="3548726"/>
            <a:ext cx="89982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BBT</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D7E56AB-F8E7-3966-267D-6E544126ACD1}"/>
                  </a:ext>
                </a:extLst>
              </p:cNvPr>
              <p:cNvSpPr txBox="1"/>
              <p:nvPr/>
            </p:nvSpPr>
            <p:spPr>
              <a:xfrm>
                <a:off x="10323793" y="39671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0" name="TextBox 39">
                <a:extLst>
                  <a:ext uri="{FF2B5EF4-FFF2-40B4-BE49-F238E27FC236}">
                    <a16:creationId xmlns:a16="http://schemas.microsoft.com/office/drawing/2014/main" id="{9D7E56AB-F8E7-3966-267D-6E544126ACD1}"/>
                  </a:ext>
                </a:extLst>
              </p:cNvPr>
              <p:cNvSpPr txBox="1">
                <a:spLocks noRot="1" noChangeAspect="1" noMove="1" noResize="1" noEditPoints="1" noAdjustHandles="1" noChangeArrowheads="1" noChangeShapeType="1" noTextEdit="1"/>
              </p:cNvSpPr>
              <p:nvPr/>
            </p:nvSpPr>
            <p:spPr>
              <a:xfrm>
                <a:off x="10323793" y="3967186"/>
                <a:ext cx="658291" cy="461665"/>
              </a:xfrm>
              <a:prstGeom prst="rect">
                <a:avLst/>
              </a:prstGeom>
              <a:blipFill>
                <a:blip r:embed="rId20"/>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9D53A20-5DAE-277A-D413-F37D75D63759}"/>
                  </a:ext>
                </a:extLst>
              </p:cNvPr>
              <p:cNvSpPr txBox="1"/>
              <p:nvPr/>
            </p:nvSpPr>
            <p:spPr>
              <a:xfrm>
                <a:off x="8345168" y="43708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1" name="TextBox 40">
                <a:extLst>
                  <a:ext uri="{FF2B5EF4-FFF2-40B4-BE49-F238E27FC236}">
                    <a16:creationId xmlns:a16="http://schemas.microsoft.com/office/drawing/2014/main" id="{59D53A20-5DAE-277A-D413-F37D75D63759}"/>
                  </a:ext>
                </a:extLst>
              </p:cNvPr>
              <p:cNvSpPr txBox="1">
                <a:spLocks noRot="1" noChangeAspect="1" noMove="1" noResize="1" noEditPoints="1" noAdjustHandles="1" noChangeArrowheads="1" noChangeShapeType="1" noTextEdit="1"/>
              </p:cNvSpPr>
              <p:nvPr/>
            </p:nvSpPr>
            <p:spPr>
              <a:xfrm>
                <a:off x="8345168" y="4370890"/>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F78C9F2F-56C3-B2C5-E84A-5759D82C6A1F}"/>
                  </a:ext>
                </a:extLst>
              </p:cNvPr>
              <p:cNvSpPr txBox="1"/>
              <p:nvPr/>
            </p:nvSpPr>
            <p:spPr>
              <a:xfrm>
                <a:off x="9396753" y="43406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3" name="TextBox 42">
                <a:extLst>
                  <a:ext uri="{FF2B5EF4-FFF2-40B4-BE49-F238E27FC236}">
                    <a16:creationId xmlns:a16="http://schemas.microsoft.com/office/drawing/2014/main" id="{F78C9F2F-56C3-B2C5-E84A-5759D82C6A1F}"/>
                  </a:ext>
                </a:extLst>
              </p:cNvPr>
              <p:cNvSpPr txBox="1">
                <a:spLocks noRot="1" noChangeAspect="1" noMove="1" noResize="1" noEditPoints="1" noAdjustHandles="1" noChangeArrowheads="1" noChangeShapeType="1" noTextEdit="1"/>
              </p:cNvSpPr>
              <p:nvPr/>
            </p:nvSpPr>
            <p:spPr>
              <a:xfrm>
                <a:off x="9396753" y="4340668"/>
                <a:ext cx="658291" cy="461665"/>
              </a:xfrm>
              <a:prstGeom prst="rect">
                <a:avLst/>
              </a:prstGeom>
              <a:blipFill>
                <a:blip r:embed="rId2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FF64C923-06DD-0F66-F234-FD2E267AE95A}"/>
              </a:ext>
            </a:extLst>
          </p:cNvPr>
          <p:cNvCxnSpPr>
            <a:cxnSpLocks/>
          </p:cNvCxnSpPr>
          <p:nvPr/>
        </p:nvCxnSpPr>
        <p:spPr>
          <a:xfrm>
            <a:off x="9253829" y="5229826"/>
            <a:ext cx="960214" cy="42771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A9A1207-F9B6-7DEB-DBEC-8B9435452295}"/>
                  </a:ext>
                </a:extLst>
              </p:cNvPr>
              <p:cNvSpPr txBox="1"/>
              <p:nvPr/>
            </p:nvSpPr>
            <p:spPr>
              <a:xfrm>
                <a:off x="10298290" y="5534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6A9A1207-F9B6-7DEB-DBEC-8B9435452295}"/>
                  </a:ext>
                </a:extLst>
              </p:cNvPr>
              <p:cNvSpPr txBox="1">
                <a:spLocks noRot="1" noChangeAspect="1" noMove="1" noResize="1" noEditPoints="1" noAdjustHandles="1" noChangeArrowheads="1" noChangeShapeType="1" noTextEdit="1"/>
              </p:cNvSpPr>
              <p:nvPr/>
            </p:nvSpPr>
            <p:spPr>
              <a:xfrm>
                <a:off x="10298290" y="5534690"/>
                <a:ext cx="658291" cy="461665"/>
              </a:xfrm>
              <a:prstGeom prst="rect">
                <a:avLst/>
              </a:prstGeom>
              <a:blipFill>
                <a:blip r:embed="rId2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97558E28-FEDC-B15B-DD20-8B94AB9EE121}"/>
                  </a:ext>
                </a:extLst>
              </p:cNvPr>
              <p:cNvSpPr txBox="1"/>
              <p:nvPr/>
            </p:nvSpPr>
            <p:spPr>
              <a:xfrm>
                <a:off x="7963258" y="481769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2707500</m:t>
                      </m:r>
                    </m:oMath>
                  </m:oMathPara>
                </a14:m>
                <a:endParaRPr lang="vi-VN" sz="2400" dirty="0"/>
              </a:p>
            </p:txBody>
          </p:sp>
        </mc:Choice>
        <mc:Fallback xmlns="">
          <p:sp>
            <p:nvSpPr>
              <p:cNvPr id="58" name="TextBox 57">
                <a:extLst>
                  <a:ext uri="{FF2B5EF4-FFF2-40B4-BE49-F238E27FC236}">
                    <a16:creationId xmlns:a16="http://schemas.microsoft.com/office/drawing/2014/main" id="{97558E28-FEDC-B15B-DD20-8B94AB9EE121}"/>
                  </a:ext>
                </a:extLst>
              </p:cNvPr>
              <p:cNvSpPr txBox="1">
                <a:spLocks noRot="1" noChangeAspect="1" noMove="1" noResize="1" noEditPoints="1" noAdjustHandles="1" noChangeArrowheads="1" noChangeShapeType="1" noTextEdit="1"/>
              </p:cNvSpPr>
              <p:nvPr/>
            </p:nvSpPr>
            <p:spPr>
              <a:xfrm>
                <a:off x="7963258" y="4817692"/>
                <a:ext cx="658291" cy="461665"/>
              </a:xfrm>
              <a:prstGeom prst="rect">
                <a:avLst/>
              </a:prstGeom>
              <a:blipFill>
                <a:blip r:embed="rId24"/>
                <a:stretch>
                  <a:fillRect l="-2778" r="-111111"/>
                </a:stretch>
              </a:blipFill>
            </p:spPr>
            <p:txBody>
              <a:bodyPr/>
              <a:lstStyle/>
              <a:p>
                <a:r>
                  <a:rPr lang="vi-VN">
                    <a:noFill/>
                  </a:rPr>
                  <a:t> </a:t>
                </a:r>
              </a:p>
            </p:txBody>
          </p:sp>
        </mc:Fallback>
      </mc:AlternateContent>
      <p:sp>
        <p:nvSpPr>
          <p:cNvPr id="34" name="TextBox 2">
            <a:extLst>
              <a:ext uri="{FF2B5EF4-FFF2-40B4-BE49-F238E27FC236}">
                <a16:creationId xmlns:a16="http://schemas.microsoft.com/office/drawing/2014/main" id="{41D19D50-616D-1F82-C922-D083097E7C1C}"/>
              </a:ext>
            </a:extLst>
          </p:cNvPr>
          <p:cNvSpPr txBox="1"/>
          <p:nvPr/>
        </p:nvSpPr>
        <p:spPr>
          <a:xfrm>
            <a:off x="6997775" y="350847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6129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4" grpId="0"/>
      <p:bldP spid="28" grpId="0"/>
      <p:bldP spid="35" grpId="0"/>
      <p:bldP spid="46" grpId="0"/>
      <p:bldP spid="48" grpId="0"/>
      <p:bldP spid="49" grpId="0"/>
      <p:bldP spid="50" grpId="0"/>
      <p:bldP spid="54" grpId="0"/>
      <p:bldP spid="26" grpId="0"/>
      <p:bldP spid="27" grpId="0"/>
      <p:bldP spid="29" grpId="0"/>
      <p:bldP spid="30" grpId="0"/>
      <p:bldP spid="31" grpId="0"/>
      <p:bldP spid="32" grpId="0"/>
      <p:bldP spid="36" grpId="0"/>
      <p:bldP spid="39" grpId="0"/>
      <p:bldP spid="40" grpId="0"/>
      <p:bldP spid="41" grpId="0"/>
      <p:bldP spid="43" grpId="0"/>
      <p:bldP spid="57" grpId="0"/>
      <p:bldP spid="5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75872D48-D57C-7F14-74A4-8792A6AE38A2}"/>
              </a:ext>
            </a:extLst>
          </p:cNvPr>
          <p:cNvSpPr txBox="1"/>
          <p:nvPr/>
        </p:nvSpPr>
        <p:spPr>
          <a:xfrm>
            <a:off x="100797" y="4474326"/>
            <a:ext cx="1303649"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endParaRPr lang="vi-VN" sz="2400" b="1" dirty="0">
              <a:solidFill>
                <a:srgbClr val="00B050"/>
              </a:solidFill>
              <a:latin typeface="+mj-lt"/>
              <a:ea typeface="Tahoma" pitchFamily="34" charset="0"/>
              <a:cs typeface="Tahoma" pitchFamily="34" charset="0"/>
            </a:endParaRPr>
          </a:p>
        </p:txBody>
      </p:sp>
      <p:sp>
        <p:nvSpPr>
          <p:cNvPr id="19" name="Rectangle: Rounded Corners 18">
            <a:extLst>
              <a:ext uri="{FF2B5EF4-FFF2-40B4-BE49-F238E27FC236}">
                <a16:creationId xmlns:a16="http://schemas.microsoft.com/office/drawing/2014/main" id="{F787D558-5AA0-F52C-E914-FBD7E24CD9B2}"/>
              </a:ext>
            </a:extLst>
          </p:cNvPr>
          <p:cNvSpPr/>
          <p:nvPr/>
        </p:nvSpPr>
        <p:spPr>
          <a:xfrm>
            <a:off x="179281" y="1423470"/>
            <a:ext cx="11833438" cy="3039197"/>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AF24A12-A5D7-52C7-F12A-2566C025E403}"/>
                  </a:ext>
                </a:extLst>
              </p:cNvPr>
              <p:cNvSpPr txBox="1"/>
              <p:nvPr/>
            </p:nvSpPr>
            <p:spPr>
              <a:xfrm>
                <a:off x="362363" y="1411811"/>
                <a:ext cx="11485926" cy="3055324"/>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Ví dụ 7.</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nhà phân tích thị trường làm việc cho một công ty sản xuất thiết bị gia dụng nhận thấy rằng nếu công ty sản xuất và bán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chiếc máy xay sinh tố hằng tháng thì lợi nhuận thu được (nghìn đồng) là </a:t>
                </a:r>
                <a14:m>
                  <m:oMath xmlns:m="http://schemas.openxmlformats.org/officeDocument/2006/math">
                    <m:r>
                      <a:rPr lang="vi-VN" sz="2400" i="1">
                        <a:solidFill>
                          <a:schemeClr val="bg1"/>
                        </a:solidFill>
                        <a:latin typeface="Cambria Math" panose="02040503050406030204" pitchFamily="18" charset="0"/>
                      </a:rPr>
                      <m:t>𝑃</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0,3</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3</m:t>
                        </m:r>
                      </m:sup>
                    </m:sSup>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36</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2</m:t>
                        </m:r>
                      </m:sup>
                    </m:sSup>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1800</m:t>
                    </m:r>
                    <m:r>
                      <a:rPr lang="vi-VN" sz="2400" i="1">
                        <a:solidFill>
                          <a:schemeClr val="bg1"/>
                        </a:solidFill>
                        <a:latin typeface="Cambria Math" panose="02040503050406030204" pitchFamily="18" charset="0"/>
                      </a:rPr>
                      <m:t>𝑥</m:t>
                    </m:r>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48000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r>
                  <a:rPr lang="vi-VN" sz="2400" dirty="0">
                    <a:solidFill>
                      <a:schemeClr val="bg1"/>
                    </a:solidFill>
                    <a:latin typeface="+mj-lt"/>
                  </a:rPr>
                  <a:t>Khảo sát sự biến thiên và vẽ đồ thị hàm số </a:t>
                </a:r>
                <a14:m>
                  <m:oMath xmlns:m="http://schemas.openxmlformats.org/officeDocument/2006/math">
                    <m:r>
                      <a:rPr lang="vi-VN" sz="2400" i="1">
                        <a:solidFill>
                          <a:schemeClr val="bg1"/>
                        </a:solidFill>
                        <a:latin typeface="Cambria Math" panose="02040503050406030204" pitchFamily="18" charset="0"/>
                      </a:rPr>
                      <m:t>𝑦</m:t>
                    </m:r>
                    <m:r>
                      <a:rPr lang="vi-VN" sz="2400" i="1">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𝑃</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0</m:t>
                    </m:r>
                  </m:oMath>
                </a14:m>
                <a:r>
                  <a:rPr lang="vi-VN" sz="2400" dirty="0">
                    <a:solidFill>
                      <a:schemeClr val="bg1"/>
                    </a:solidFill>
                    <a:latin typeface="+mj-lt"/>
                  </a:rPr>
                  <a:t>. Sử dụng đồ thị đã vẽ để trả lời các câu hỏi sau:</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Khi chỉ sản xuất một vài máy xay sinh tố, công ty sẽ bị lỗ (vì lúc này lợi nhuận âm). Hỏi hằng tháng công ty phải sản xuất ít nhất bao nhiêu chiếc máy xay sinh tố để hoà vốn?</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Lợi nhuận lớn nhất mà công ty có thể đạt được là bao nhiêu? Công ty có nên sản xuất 200 chiếc máy xay sinh tố hằng tháng hay không?</a:t>
                </a:r>
              </a:p>
            </p:txBody>
          </p:sp>
        </mc:Choice>
        <mc:Fallback xmlns="">
          <p:sp>
            <p:nvSpPr>
              <p:cNvPr id="24" name="TextBox 23">
                <a:extLst>
                  <a:ext uri="{FF2B5EF4-FFF2-40B4-BE49-F238E27FC236}">
                    <a16:creationId xmlns:a16="http://schemas.microsoft.com/office/drawing/2014/main" id="{3AF24A12-A5D7-52C7-F12A-2566C025E403}"/>
                  </a:ext>
                </a:extLst>
              </p:cNvPr>
              <p:cNvSpPr txBox="1">
                <a:spLocks noRot="1" noChangeAspect="1" noMove="1" noResize="1" noEditPoints="1" noAdjustHandles="1" noChangeArrowheads="1" noChangeShapeType="1" noTextEdit="1"/>
              </p:cNvSpPr>
              <p:nvPr/>
            </p:nvSpPr>
            <p:spPr>
              <a:xfrm>
                <a:off x="362363" y="1411811"/>
                <a:ext cx="11485926" cy="3055324"/>
              </a:xfrm>
              <a:prstGeom prst="rect">
                <a:avLst/>
              </a:prstGeom>
              <a:blipFill>
                <a:blip r:embed="rId3"/>
                <a:stretch>
                  <a:fillRect l="-796" t="-1597" r="-796" b="-3792"/>
                </a:stretch>
              </a:blipFill>
            </p:spPr>
            <p:txBody>
              <a:bodyPr/>
              <a:lstStyle/>
              <a:p>
                <a:r>
                  <a:rPr lang="vi-VN">
                    <a:noFill/>
                  </a:rPr>
                  <a:t> </a:t>
                </a:r>
              </a:p>
            </p:txBody>
          </p:sp>
        </mc:Fallback>
      </mc:AlternateContent>
    </p:spTree>
    <p:extLst>
      <p:ext uri="{BB962C8B-B14F-4D97-AF65-F5344CB8AC3E}">
        <p14:creationId xmlns:p14="http://schemas.microsoft.com/office/powerpoint/2010/main" val="121014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75872D48-D57C-7F14-74A4-8792A6AE38A2}"/>
              </a:ext>
            </a:extLst>
          </p:cNvPr>
          <p:cNvSpPr txBox="1"/>
          <p:nvPr/>
        </p:nvSpPr>
        <p:spPr>
          <a:xfrm>
            <a:off x="100795" y="2921711"/>
            <a:ext cx="1303649"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endParaRPr lang="vi-VN" sz="2400" b="1" dirty="0">
              <a:solidFill>
                <a:srgbClr val="00B050"/>
              </a:solidFill>
              <a:latin typeface="+mj-lt"/>
              <a:ea typeface="Tahoma" pitchFamily="34" charset="0"/>
              <a:cs typeface="Tahoma" pitchFamily="34" charset="0"/>
            </a:endParaRPr>
          </a:p>
        </p:txBody>
      </p:sp>
      <p:sp>
        <p:nvSpPr>
          <p:cNvPr id="19" name="Rectangle: Rounded Corners 18">
            <a:extLst>
              <a:ext uri="{FF2B5EF4-FFF2-40B4-BE49-F238E27FC236}">
                <a16:creationId xmlns:a16="http://schemas.microsoft.com/office/drawing/2014/main" id="{F787D558-5AA0-F52C-E914-FBD7E24CD9B2}"/>
              </a:ext>
            </a:extLst>
          </p:cNvPr>
          <p:cNvSpPr/>
          <p:nvPr/>
        </p:nvSpPr>
        <p:spPr>
          <a:xfrm>
            <a:off x="179281" y="1384559"/>
            <a:ext cx="11833438" cy="153715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AF24A12-A5D7-52C7-F12A-2566C025E403}"/>
                  </a:ext>
                </a:extLst>
              </p:cNvPr>
              <p:cNvSpPr txBox="1"/>
              <p:nvPr/>
            </p:nvSpPr>
            <p:spPr>
              <a:xfrm>
                <a:off x="362363" y="1343715"/>
                <a:ext cx="11485926" cy="1577996"/>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Ví dụ 7.</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nhà phân tích thị trường làm việc cho một công ty sản xuất thiết bị gia dụng nhận thấy rằng nếu công ty sản xuất và bán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chiếc máy xay sinh tố hằng tháng thì lợi nhuận thu được (nghìn đồng) là </a:t>
                </a:r>
                <a14:m>
                  <m:oMath xmlns:m="http://schemas.openxmlformats.org/officeDocument/2006/math">
                    <m:r>
                      <a:rPr lang="vi-VN" sz="2400" i="1">
                        <a:solidFill>
                          <a:schemeClr val="bg1"/>
                        </a:solidFill>
                        <a:latin typeface="Cambria Math" panose="02040503050406030204" pitchFamily="18" charset="0"/>
                      </a:rPr>
                      <m:t>𝑃</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0,3</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3</m:t>
                        </m:r>
                      </m:sup>
                    </m:sSup>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36</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2</m:t>
                        </m:r>
                      </m:sup>
                    </m:sSup>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1800</m:t>
                    </m:r>
                    <m:r>
                      <a:rPr lang="vi-VN" sz="2400" i="1">
                        <a:solidFill>
                          <a:schemeClr val="bg1"/>
                        </a:solidFill>
                        <a:latin typeface="Cambria Math" panose="02040503050406030204" pitchFamily="18" charset="0"/>
                      </a:rPr>
                      <m:t>𝑥</m:t>
                    </m:r>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48000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r>
                  <a:rPr lang="vi-VN" sz="2400" dirty="0">
                    <a:solidFill>
                      <a:schemeClr val="bg1"/>
                    </a:solidFill>
                    <a:latin typeface="+mj-lt"/>
                  </a:rPr>
                  <a:t>Khảo sát sự biến thiên và vẽ đồ thị hàm số </a:t>
                </a:r>
                <a14:m>
                  <m:oMath xmlns:m="http://schemas.openxmlformats.org/officeDocument/2006/math">
                    <m:r>
                      <a:rPr lang="vi-VN" sz="2400" i="1">
                        <a:solidFill>
                          <a:schemeClr val="bg1"/>
                        </a:solidFill>
                        <a:latin typeface="Cambria Math" panose="02040503050406030204" pitchFamily="18" charset="0"/>
                      </a:rPr>
                      <m:t>𝑦</m:t>
                    </m:r>
                    <m:r>
                      <a:rPr lang="vi-VN" sz="2400" i="1">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𝑃</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0</m:t>
                    </m:r>
                  </m:oMath>
                </a14:m>
                <a:r>
                  <a:rPr lang="vi-VN" sz="2400" dirty="0">
                    <a:solidFill>
                      <a:schemeClr val="bg1"/>
                    </a:solidFill>
                    <a:latin typeface="+mj-lt"/>
                  </a:rPr>
                  <a:t>. </a:t>
                </a:r>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AF24A12-A5D7-52C7-F12A-2566C025E403}"/>
                  </a:ext>
                </a:extLst>
              </p:cNvPr>
              <p:cNvSpPr txBox="1">
                <a:spLocks noRot="1" noChangeAspect="1" noMove="1" noResize="1" noEditPoints="1" noAdjustHandles="1" noChangeArrowheads="1" noChangeShapeType="1" noTextEdit="1"/>
              </p:cNvSpPr>
              <p:nvPr/>
            </p:nvSpPr>
            <p:spPr>
              <a:xfrm>
                <a:off x="362363" y="1343715"/>
                <a:ext cx="11485926" cy="1577996"/>
              </a:xfrm>
              <a:prstGeom prst="rect">
                <a:avLst/>
              </a:prstGeom>
              <a:blipFill>
                <a:blip r:embed="rId3"/>
                <a:stretch>
                  <a:fillRect l="-796" t="-3089" r="-796" b="-81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50D2B24-4AAA-C8BF-5FCD-03B4ED03E22B}"/>
                  </a:ext>
                </a:extLst>
              </p:cNvPr>
              <p:cNvSpPr txBox="1"/>
              <p:nvPr/>
            </p:nvSpPr>
            <p:spPr>
              <a:xfrm>
                <a:off x="171983" y="3288013"/>
                <a:ext cx="8592637" cy="470000"/>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Xét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0,3</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36</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1800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48000,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650D2B24-4AAA-C8BF-5FCD-03B4ED03E22B}"/>
                  </a:ext>
                </a:extLst>
              </p:cNvPr>
              <p:cNvSpPr txBox="1">
                <a:spLocks noRot="1" noChangeAspect="1" noMove="1" noResize="1" noEditPoints="1" noAdjustHandles="1" noChangeArrowheads="1" noChangeShapeType="1" noTextEdit="1"/>
              </p:cNvSpPr>
              <p:nvPr/>
            </p:nvSpPr>
            <p:spPr>
              <a:xfrm>
                <a:off x="171983" y="3288013"/>
                <a:ext cx="8592637" cy="470000"/>
              </a:xfrm>
              <a:prstGeom prst="rect">
                <a:avLst/>
              </a:prstGeom>
              <a:blipFill>
                <a:blip r:embed="rId4"/>
                <a:stretch>
                  <a:fillRect l="-1064" t="-7792" b="-2987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D671FA4-9F38-B26D-BA7B-E5C8385EAC41}"/>
                  </a:ext>
                </a:extLst>
              </p:cNvPr>
              <p:cNvSpPr txBox="1"/>
              <p:nvPr/>
            </p:nvSpPr>
            <p:spPr>
              <a:xfrm>
                <a:off x="182281" y="3709373"/>
                <a:ext cx="1524746"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3D671FA4-9F38-B26D-BA7B-E5C8385EAC41}"/>
                  </a:ext>
                </a:extLst>
              </p:cNvPr>
              <p:cNvSpPr txBox="1">
                <a:spLocks noRot="1" noChangeAspect="1" noMove="1" noResize="1" noEditPoints="1" noAdjustHandles="1" noChangeArrowheads="1" noChangeShapeType="1" noTextEdit="1"/>
              </p:cNvSpPr>
              <p:nvPr/>
            </p:nvSpPr>
            <p:spPr>
              <a:xfrm>
                <a:off x="182281" y="3709373"/>
                <a:ext cx="1524746" cy="59009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AE91B03-412E-42C2-4EFF-703CD2C26A90}"/>
                  </a:ext>
                </a:extLst>
              </p:cNvPr>
              <p:cNvSpPr txBox="1"/>
              <p:nvPr/>
            </p:nvSpPr>
            <p:spPr>
              <a:xfrm>
                <a:off x="1463821" y="3713651"/>
                <a:ext cx="3587118" cy="59901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0,9</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1800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4" name="TextBox 33">
                <a:extLst>
                  <a:ext uri="{FF2B5EF4-FFF2-40B4-BE49-F238E27FC236}">
                    <a16:creationId xmlns:a16="http://schemas.microsoft.com/office/drawing/2014/main" id="{EAE91B03-412E-42C2-4EFF-703CD2C26A90}"/>
                  </a:ext>
                </a:extLst>
              </p:cNvPr>
              <p:cNvSpPr txBox="1">
                <a:spLocks noRot="1" noChangeAspect="1" noMove="1" noResize="1" noEditPoints="1" noAdjustHandles="1" noChangeArrowheads="1" noChangeShapeType="1" noTextEdit="1"/>
              </p:cNvSpPr>
              <p:nvPr/>
            </p:nvSpPr>
            <p:spPr>
              <a:xfrm>
                <a:off x="1463821" y="3713651"/>
                <a:ext cx="3587118" cy="599010"/>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1310DA0-CE4F-91F5-4D63-B91B236A10FD}"/>
                  </a:ext>
                </a:extLst>
              </p:cNvPr>
              <p:cNvSpPr txBox="1"/>
              <p:nvPr/>
            </p:nvSpPr>
            <p:spPr>
              <a:xfrm>
                <a:off x="176520" y="4103466"/>
                <a:ext cx="1432814"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F1310DA0-CE4F-91F5-4D63-B91B236A10FD}"/>
                  </a:ext>
                </a:extLst>
              </p:cNvPr>
              <p:cNvSpPr txBox="1">
                <a:spLocks noRot="1" noChangeAspect="1" noMove="1" noResize="1" noEditPoints="1" noAdjustHandles="1" noChangeArrowheads="1" noChangeShapeType="1" noTextEdit="1"/>
              </p:cNvSpPr>
              <p:nvPr/>
            </p:nvSpPr>
            <p:spPr>
              <a:xfrm>
                <a:off x="176520" y="4103466"/>
                <a:ext cx="1432814" cy="590098"/>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3767BC8-7A10-688B-0E8F-0B0894D9B390}"/>
                  </a:ext>
                </a:extLst>
              </p:cNvPr>
              <p:cNvSpPr txBox="1"/>
              <p:nvPr/>
            </p:nvSpPr>
            <p:spPr>
              <a:xfrm>
                <a:off x="1463821" y="4091199"/>
                <a:ext cx="3284871"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(vì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36" name="TextBox 35">
                <a:extLst>
                  <a:ext uri="{FF2B5EF4-FFF2-40B4-BE49-F238E27FC236}">
                    <a16:creationId xmlns:a16="http://schemas.microsoft.com/office/drawing/2014/main" id="{23767BC8-7A10-688B-0E8F-0B0894D9B390}"/>
                  </a:ext>
                </a:extLst>
              </p:cNvPr>
              <p:cNvSpPr txBox="1">
                <a:spLocks noRot="1" noChangeAspect="1" noMove="1" noResize="1" noEditPoints="1" noAdjustHandles="1" noChangeArrowheads="1" noChangeShapeType="1" noTextEdit="1"/>
              </p:cNvSpPr>
              <p:nvPr/>
            </p:nvSpPr>
            <p:spPr>
              <a:xfrm>
                <a:off x="1463821" y="4091199"/>
                <a:ext cx="3284871" cy="460895"/>
              </a:xfrm>
              <a:prstGeom prst="rect">
                <a:avLst/>
              </a:prstGeom>
              <a:blipFill>
                <a:blip r:embed="rId8"/>
                <a:stretch>
                  <a:fillRect t="-10526" b="-28947"/>
                </a:stretch>
              </a:blipFill>
            </p:spPr>
            <p:txBody>
              <a:bodyPr/>
              <a:lstStyle/>
              <a:p>
                <a:r>
                  <a:rPr lang="vi-VN">
                    <a:noFill/>
                  </a:rPr>
                  <a:t> </a:t>
                </a:r>
              </a:p>
            </p:txBody>
          </p:sp>
        </mc:Fallback>
      </mc:AlternateContent>
      <p:cxnSp>
        <p:nvCxnSpPr>
          <p:cNvPr id="45" name="Straight Connector 44">
            <a:extLst>
              <a:ext uri="{FF2B5EF4-FFF2-40B4-BE49-F238E27FC236}">
                <a16:creationId xmlns:a16="http://schemas.microsoft.com/office/drawing/2014/main" id="{CCF7623A-E159-1869-D496-962DC1FF847C}"/>
              </a:ext>
            </a:extLst>
          </p:cNvPr>
          <p:cNvCxnSpPr>
            <a:cxnSpLocks/>
          </p:cNvCxnSpPr>
          <p:nvPr/>
        </p:nvCxnSpPr>
        <p:spPr>
          <a:xfrm>
            <a:off x="6617579" y="4694132"/>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32B155-76AD-4994-FE3D-CEA2F10E3EA4}"/>
              </a:ext>
            </a:extLst>
          </p:cNvPr>
          <p:cNvCxnSpPr>
            <a:cxnSpLocks/>
          </p:cNvCxnSpPr>
          <p:nvPr/>
        </p:nvCxnSpPr>
        <p:spPr>
          <a:xfrm>
            <a:off x="6617579" y="5109176"/>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C656B08-7621-80B5-B297-C3B5700A5EDA}"/>
              </a:ext>
            </a:extLst>
          </p:cNvPr>
          <p:cNvCxnSpPr>
            <a:cxnSpLocks/>
          </p:cNvCxnSpPr>
          <p:nvPr/>
        </p:nvCxnSpPr>
        <p:spPr>
          <a:xfrm>
            <a:off x="7415250" y="4368257"/>
            <a:ext cx="0" cy="21400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69A1E341-ACCE-4F55-8004-A7341E683CCD}"/>
                  </a:ext>
                </a:extLst>
              </p:cNvPr>
              <p:cNvSpPr txBox="1"/>
              <p:nvPr/>
            </p:nvSpPr>
            <p:spPr>
              <a:xfrm>
                <a:off x="6542258" y="464751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48" name="TextBox 47">
                <a:extLst>
                  <a:ext uri="{FF2B5EF4-FFF2-40B4-BE49-F238E27FC236}">
                    <a16:creationId xmlns:a16="http://schemas.microsoft.com/office/drawing/2014/main" id="{69A1E341-ACCE-4F55-8004-A7341E683CCD}"/>
                  </a:ext>
                </a:extLst>
              </p:cNvPr>
              <p:cNvSpPr txBox="1">
                <a:spLocks noRot="1" noChangeAspect="1" noMove="1" noResize="1" noEditPoints="1" noAdjustHandles="1" noChangeArrowheads="1" noChangeShapeType="1" noTextEdit="1"/>
              </p:cNvSpPr>
              <p:nvPr/>
            </p:nvSpPr>
            <p:spPr>
              <a:xfrm>
                <a:off x="6542258" y="4647511"/>
                <a:ext cx="736534" cy="461665"/>
              </a:xfrm>
              <a:prstGeom prst="rect">
                <a:avLst/>
              </a:prstGeom>
              <a:blipFill>
                <a:blip r:embed="rId9"/>
                <a:stretch>
                  <a:fillRect l="-1653" r="-661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3120A2F-C121-3AF6-79DA-C2786D90F219}"/>
                  </a:ext>
                </a:extLst>
              </p:cNvPr>
              <p:cNvSpPr txBox="1"/>
              <p:nvPr/>
            </p:nvSpPr>
            <p:spPr>
              <a:xfrm>
                <a:off x="6832927" y="4234485"/>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9" name="TextBox 48">
                <a:extLst>
                  <a:ext uri="{FF2B5EF4-FFF2-40B4-BE49-F238E27FC236}">
                    <a16:creationId xmlns:a16="http://schemas.microsoft.com/office/drawing/2014/main" id="{83120A2F-C121-3AF6-79DA-C2786D90F219}"/>
                  </a:ext>
                </a:extLst>
              </p:cNvPr>
              <p:cNvSpPr txBox="1">
                <a:spLocks noRot="1" noChangeAspect="1" noMove="1" noResize="1" noEditPoints="1" noAdjustHandles="1" noChangeArrowheads="1" noChangeShapeType="1" noTextEdit="1"/>
              </p:cNvSpPr>
              <p:nvPr/>
            </p:nvSpPr>
            <p:spPr>
              <a:xfrm>
                <a:off x="6832927" y="4234485"/>
                <a:ext cx="362440"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E4EF0391-FC32-8131-0B3E-76BC890CC986}"/>
                  </a:ext>
                </a:extLst>
              </p:cNvPr>
              <p:cNvSpPr txBox="1"/>
              <p:nvPr/>
            </p:nvSpPr>
            <p:spPr>
              <a:xfrm>
                <a:off x="6590898" y="535101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50" name="TextBox 49">
                <a:extLst>
                  <a:ext uri="{FF2B5EF4-FFF2-40B4-BE49-F238E27FC236}">
                    <a16:creationId xmlns:a16="http://schemas.microsoft.com/office/drawing/2014/main" id="{E4EF0391-FC32-8131-0B3E-76BC890CC986}"/>
                  </a:ext>
                </a:extLst>
              </p:cNvPr>
              <p:cNvSpPr txBox="1">
                <a:spLocks noRot="1" noChangeAspect="1" noMove="1" noResize="1" noEditPoints="1" noAdjustHandles="1" noChangeArrowheads="1" noChangeShapeType="1" noTextEdit="1"/>
              </p:cNvSpPr>
              <p:nvPr/>
            </p:nvSpPr>
            <p:spPr>
              <a:xfrm>
                <a:off x="6590898" y="5351010"/>
                <a:ext cx="736534" cy="461665"/>
              </a:xfrm>
              <a:prstGeom prst="rect">
                <a:avLst/>
              </a:prstGeom>
              <a:blipFill>
                <a:blip r:embed="rId11"/>
                <a:stretch>
                  <a:fillRect l="-16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27378D04-DE45-01F7-C4CF-E7E6A3166656}"/>
                  </a:ext>
                </a:extLst>
              </p:cNvPr>
              <p:cNvSpPr txBox="1"/>
              <p:nvPr/>
            </p:nvSpPr>
            <p:spPr>
              <a:xfrm>
                <a:off x="7287039" y="425121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1" name="TextBox 50">
                <a:extLst>
                  <a:ext uri="{FF2B5EF4-FFF2-40B4-BE49-F238E27FC236}">
                    <a16:creationId xmlns:a16="http://schemas.microsoft.com/office/drawing/2014/main" id="{27378D04-DE45-01F7-C4CF-E7E6A3166656}"/>
                  </a:ext>
                </a:extLst>
              </p:cNvPr>
              <p:cNvSpPr txBox="1">
                <a:spLocks noRot="1" noChangeAspect="1" noMove="1" noResize="1" noEditPoints="1" noAdjustHandles="1" noChangeArrowheads="1" noChangeShapeType="1" noTextEdit="1"/>
              </p:cNvSpPr>
              <p:nvPr/>
            </p:nvSpPr>
            <p:spPr>
              <a:xfrm>
                <a:off x="7287039" y="4251219"/>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F0E697DD-6F9C-669A-A7D2-D83335494BEE}"/>
                  </a:ext>
                </a:extLst>
              </p:cNvPr>
              <p:cNvSpPr txBox="1"/>
              <p:nvPr/>
            </p:nvSpPr>
            <p:spPr>
              <a:xfrm>
                <a:off x="9118752" y="426761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100</m:t>
                      </m:r>
                    </m:oMath>
                  </m:oMathPara>
                </a14:m>
                <a:endParaRPr lang="vi-VN" sz="2400" dirty="0"/>
              </a:p>
            </p:txBody>
          </p:sp>
        </mc:Choice>
        <mc:Fallback xmlns="">
          <p:sp>
            <p:nvSpPr>
              <p:cNvPr id="52" name="TextBox 51">
                <a:extLst>
                  <a:ext uri="{FF2B5EF4-FFF2-40B4-BE49-F238E27FC236}">
                    <a16:creationId xmlns:a16="http://schemas.microsoft.com/office/drawing/2014/main" id="{F0E697DD-6F9C-669A-A7D2-D83335494BEE}"/>
                  </a:ext>
                </a:extLst>
              </p:cNvPr>
              <p:cNvSpPr txBox="1">
                <a:spLocks noRot="1" noChangeAspect="1" noMove="1" noResize="1" noEditPoints="1" noAdjustHandles="1" noChangeArrowheads="1" noChangeShapeType="1" noTextEdit="1"/>
              </p:cNvSpPr>
              <p:nvPr/>
            </p:nvSpPr>
            <p:spPr>
              <a:xfrm>
                <a:off x="9118752" y="4267619"/>
                <a:ext cx="658291" cy="461665"/>
              </a:xfrm>
              <a:prstGeom prst="rect">
                <a:avLst/>
              </a:prstGeom>
              <a:blipFill>
                <a:blip r:embed="rId13"/>
                <a:stretch>
                  <a:fillRect l="-2778" r="-740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2B3C4C93-D9D7-1F20-2D6B-680687210ADF}"/>
                  </a:ext>
                </a:extLst>
              </p:cNvPr>
              <p:cNvSpPr txBox="1"/>
              <p:nvPr/>
            </p:nvSpPr>
            <p:spPr>
              <a:xfrm>
                <a:off x="8236670" y="466298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3" name="TextBox 52">
                <a:extLst>
                  <a:ext uri="{FF2B5EF4-FFF2-40B4-BE49-F238E27FC236}">
                    <a16:creationId xmlns:a16="http://schemas.microsoft.com/office/drawing/2014/main" id="{2B3C4C93-D9D7-1F20-2D6B-680687210ADF}"/>
                  </a:ext>
                </a:extLst>
              </p:cNvPr>
              <p:cNvSpPr txBox="1">
                <a:spLocks noRot="1" noChangeAspect="1" noMove="1" noResize="1" noEditPoints="1" noAdjustHandles="1" noChangeArrowheads="1" noChangeShapeType="1" noTextEdit="1"/>
              </p:cNvSpPr>
              <p:nvPr/>
            </p:nvSpPr>
            <p:spPr>
              <a:xfrm>
                <a:off x="8236670" y="4662983"/>
                <a:ext cx="658291" cy="461665"/>
              </a:xfrm>
              <a:prstGeom prst="rect">
                <a:avLst/>
              </a:prstGeom>
              <a:blipFill>
                <a:blip r:embed="rId14"/>
                <a:stretch>
                  <a:fillRect/>
                </a:stretch>
              </a:blipFill>
            </p:spPr>
            <p:txBody>
              <a:bodyPr/>
              <a:lstStyle/>
              <a:p>
                <a:r>
                  <a:rPr lang="vi-VN">
                    <a:noFill/>
                  </a:rPr>
                  <a:t> </a:t>
                </a:r>
              </a:p>
            </p:txBody>
          </p:sp>
        </mc:Fallback>
      </mc:AlternateContent>
      <p:cxnSp>
        <p:nvCxnSpPr>
          <p:cNvPr id="54" name="Straight Arrow Connector 53">
            <a:extLst>
              <a:ext uri="{FF2B5EF4-FFF2-40B4-BE49-F238E27FC236}">
                <a16:creationId xmlns:a16="http://schemas.microsoft.com/office/drawing/2014/main" id="{F23C0161-546F-2178-0FDA-0F1C0E14CEC0}"/>
              </a:ext>
            </a:extLst>
          </p:cNvPr>
          <p:cNvCxnSpPr>
            <a:cxnSpLocks/>
          </p:cNvCxnSpPr>
          <p:nvPr/>
        </p:nvCxnSpPr>
        <p:spPr>
          <a:xfrm flipV="1">
            <a:off x="8212922" y="5581842"/>
            <a:ext cx="674934" cy="46477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918AD8B3-2EA4-0883-D9A2-7A58714E0805}"/>
                  </a:ext>
                </a:extLst>
              </p:cNvPr>
              <p:cNvSpPr txBox="1"/>
              <p:nvPr/>
            </p:nvSpPr>
            <p:spPr>
              <a:xfrm>
                <a:off x="7415250" y="6131260"/>
                <a:ext cx="123830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−48000</m:t>
                      </m:r>
                    </m:oMath>
                  </m:oMathPara>
                </a14:m>
                <a:endParaRPr lang="vi-VN" sz="2400" dirty="0"/>
              </a:p>
            </p:txBody>
          </p:sp>
        </mc:Choice>
        <mc:Fallback xmlns="">
          <p:sp>
            <p:nvSpPr>
              <p:cNvPr id="55" name="TextBox 54">
                <a:extLst>
                  <a:ext uri="{FF2B5EF4-FFF2-40B4-BE49-F238E27FC236}">
                    <a16:creationId xmlns:a16="http://schemas.microsoft.com/office/drawing/2014/main" id="{918AD8B3-2EA4-0883-D9A2-7A58714E0805}"/>
                  </a:ext>
                </a:extLst>
              </p:cNvPr>
              <p:cNvSpPr txBox="1">
                <a:spLocks noRot="1" noChangeAspect="1" noMove="1" noResize="1" noEditPoints="1" noAdjustHandles="1" noChangeArrowheads="1" noChangeShapeType="1" noTextEdit="1"/>
              </p:cNvSpPr>
              <p:nvPr/>
            </p:nvSpPr>
            <p:spPr>
              <a:xfrm>
                <a:off x="7415250" y="6131260"/>
                <a:ext cx="1238307" cy="461665"/>
              </a:xfrm>
              <a:prstGeom prst="rect">
                <a:avLst/>
              </a:prstGeom>
              <a:blipFill>
                <a:blip r:embed="rId15"/>
                <a:stretch>
                  <a:fillRect r="-2451"/>
                </a:stretch>
              </a:blipFill>
            </p:spPr>
            <p:txBody>
              <a:bodyPr/>
              <a:lstStyle/>
              <a:p>
                <a:r>
                  <a:rPr lang="vi-VN">
                    <a:noFill/>
                  </a:rPr>
                  <a:t> </a:t>
                </a:r>
              </a:p>
            </p:txBody>
          </p:sp>
        </mc:Fallback>
      </mc:AlternateContent>
      <p:sp>
        <p:nvSpPr>
          <p:cNvPr id="56" name="TextBox 55">
            <a:extLst>
              <a:ext uri="{FF2B5EF4-FFF2-40B4-BE49-F238E27FC236}">
                <a16:creationId xmlns:a16="http://schemas.microsoft.com/office/drawing/2014/main" id="{821BC30E-F549-B023-CD1A-B874C0ED348A}"/>
              </a:ext>
            </a:extLst>
          </p:cNvPr>
          <p:cNvSpPr txBox="1"/>
          <p:nvPr/>
        </p:nvSpPr>
        <p:spPr>
          <a:xfrm>
            <a:off x="6534321" y="3838193"/>
            <a:ext cx="89982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BBT</a:t>
            </a: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09E26576-78F5-8AE5-6D35-A8F5844938D6}"/>
                  </a:ext>
                </a:extLst>
              </p:cNvPr>
              <p:cNvSpPr txBox="1"/>
              <p:nvPr/>
            </p:nvSpPr>
            <p:spPr>
              <a:xfrm>
                <a:off x="11116833" y="42566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09E26576-78F5-8AE5-6D35-A8F5844938D6}"/>
                  </a:ext>
                </a:extLst>
              </p:cNvPr>
              <p:cNvSpPr txBox="1">
                <a:spLocks noRot="1" noChangeAspect="1" noMove="1" noResize="1" noEditPoints="1" noAdjustHandles="1" noChangeArrowheads="1" noChangeShapeType="1" noTextEdit="1"/>
              </p:cNvSpPr>
              <p:nvPr/>
            </p:nvSpPr>
            <p:spPr>
              <a:xfrm>
                <a:off x="11116833" y="4256653"/>
                <a:ext cx="658291" cy="461665"/>
              </a:xfrm>
              <a:prstGeom prst="rect">
                <a:avLst/>
              </a:prstGeom>
              <a:blipFill>
                <a:blip r:embed="rId16"/>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73802CBE-98B1-49F1-32F0-0358E672192D}"/>
                  </a:ext>
                </a:extLst>
              </p:cNvPr>
              <p:cNvSpPr txBox="1"/>
              <p:nvPr/>
            </p:nvSpPr>
            <p:spPr>
              <a:xfrm>
                <a:off x="9138208" y="466035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8" name="TextBox 57">
                <a:extLst>
                  <a:ext uri="{FF2B5EF4-FFF2-40B4-BE49-F238E27FC236}">
                    <a16:creationId xmlns:a16="http://schemas.microsoft.com/office/drawing/2014/main" id="{73802CBE-98B1-49F1-32F0-0358E672192D}"/>
                  </a:ext>
                </a:extLst>
              </p:cNvPr>
              <p:cNvSpPr txBox="1">
                <a:spLocks noRot="1" noChangeAspect="1" noMove="1" noResize="1" noEditPoints="1" noAdjustHandles="1" noChangeArrowheads="1" noChangeShapeType="1" noTextEdit="1"/>
              </p:cNvSpPr>
              <p:nvPr/>
            </p:nvSpPr>
            <p:spPr>
              <a:xfrm>
                <a:off x="9138208" y="466035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EF718865-72A8-C5ED-65E7-0881DC0A4452}"/>
                  </a:ext>
                </a:extLst>
              </p:cNvPr>
              <p:cNvSpPr txBox="1"/>
              <p:nvPr/>
            </p:nvSpPr>
            <p:spPr>
              <a:xfrm>
                <a:off x="10189793" y="463013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9" name="TextBox 58">
                <a:extLst>
                  <a:ext uri="{FF2B5EF4-FFF2-40B4-BE49-F238E27FC236}">
                    <a16:creationId xmlns:a16="http://schemas.microsoft.com/office/drawing/2014/main" id="{EF718865-72A8-C5ED-65E7-0881DC0A4452}"/>
                  </a:ext>
                </a:extLst>
              </p:cNvPr>
              <p:cNvSpPr txBox="1">
                <a:spLocks noRot="1" noChangeAspect="1" noMove="1" noResize="1" noEditPoints="1" noAdjustHandles="1" noChangeArrowheads="1" noChangeShapeType="1" noTextEdit="1"/>
              </p:cNvSpPr>
              <p:nvPr/>
            </p:nvSpPr>
            <p:spPr>
              <a:xfrm>
                <a:off x="10189793" y="4630135"/>
                <a:ext cx="658291" cy="461665"/>
              </a:xfrm>
              <a:prstGeom prst="rect">
                <a:avLst/>
              </a:prstGeom>
              <a:blipFill>
                <a:blip r:embed="rId18"/>
                <a:stretch>
                  <a:fillRect/>
                </a:stretch>
              </a:blipFill>
            </p:spPr>
            <p:txBody>
              <a:bodyPr/>
              <a:lstStyle/>
              <a:p>
                <a:r>
                  <a:rPr lang="vi-VN">
                    <a:noFill/>
                  </a:rPr>
                  <a:t> </a:t>
                </a:r>
              </a:p>
            </p:txBody>
          </p:sp>
        </mc:Fallback>
      </mc:AlternateContent>
      <p:cxnSp>
        <p:nvCxnSpPr>
          <p:cNvPr id="60" name="Straight Arrow Connector 59">
            <a:extLst>
              <a:ext uri="{FF2B5EF4-FFF2-40B4-BE49-F238E27FC236}">
                <a16:creationId xmlns:a16="http://schemas.microsoft.com/office/drawing/2014/main" id="{C0DCE0B3-79AC-FC4D-FB14-4CCB342099C3}"/>
              </a:ext>
            </a:extLst>
          </p:cNvPr>
          <p:cNvCxnSpPr>
            <a:cxnSpLocks/>
          </p:cNvCxnSpPr>
          <p:nvPr/>
        </p:nvCxnSpPr>
        <p:spPr>
          <a:xfrm>
            <a:off x="10189793" y="5581842"/>
            <a:ext cx="751750" cy="44032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DA132779-7A52-84D8-BBB4-8D1809241267}"/>
                  </a:ext>
                </a:extLst>
              </p:cNvPr>
              <p:cNvSpPr txBox="1"/>
              <p:nvPr/>
            </p:nvSpPr>
            <p:spPr>
              <a:xfrm>
                <a:off x="11116833" y="604661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DA132779-7A52-84D8-BBB4-8D1809241267}"/>
                  </a:ext>
                </a:extLst>
              </p:cNvPr>
              <p:cNvSpPr txBox="1">
                <a:spLocks noRot="1" noChangeAspect="1" noMove="1" noResize="1" noEditPoints="1" noAdjustHandles="1" noChangeArrowheads="1" noChangeShapeType="1" noTextEdit="1"/>
              </p:cNvSpPr>
              <p:nvPr/>
            </p:nvSpPr>
            <p:spPr>
              <a:xfrm>
                <a:off x="11116833" y="6046617"/>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CEB0C187-C20C-5E45-CCF3-F093CCEEB2E8}"/>
                  </a:ext>
                </a:extLst>
              </p:cNvPr>
              <p:cNvSpPr txBox="1"/>
              <p:nvPr/>
            </p:nvSpPr>
            <p:spPr>
              <a:xfrm>
                <a:off x="8843850" y="5107159"/>
                <a:ext cx="115411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92000</m:t>
                      </m:r>
                    </m:oMath>
                  </m:oMathPara>
                </a14:m>
                <a:endParaRPr lang="vi-VN" sz="2400" dirty="0"/>
              </a:p>
            </p:txBody>
          </p:sp>
        </mc:Choice>
        <mc:Fallback xmlns="">
          <p:sp>
            <p:nvSpPr>
              <p:cNvPr id="62" name="TextBox 61">
                <a:extLst>
                  <a:ext uri="{FF2B5EF4-FFF2-40B4-BE49-F238E27FC236}">
                    <a16:creationId xmlns:a16="http://schemas.microsoft.com/office/drawing/2014/main" id="{CEB0C187-C20C-5E45-CCF3-F093CCEEB2E8}"/>
                  </a:ext>
                </a:extLst>
              </p:cNvPr>
              <p:cNvSpPr txBox="1">
                <a:spLocks noRot="1" noChangeAspect="1" noMove="1" noResize="1" noEditPoints="1" noAdjustHandles="1" noChangeArrowheads="1" noChangeShapeType="1" noTextEdit="1"/>
              </p:cNvSpPr>
              <p:nvPr/>
            </p:nvSpPr>
            <p:spPr>
              <a:xfrm>
                <a:off x="8843850" y="5107159"/>
                <a:ext cx="1154112" cy="461665"/>
              </a:xfrm>
              <a:prstGeom prst="rect">
                <a:avLst/>
              </a:prstGeom>
              <a:blipFill>
                <a:blip r:embed="rId20"/>
                <a:stretch>
                  <a:fillRect l="-1587" r="-52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81B77886-5AE2-55EE-8ECE-59F5EF50B29B}"/>
                  </a:ext>
                </a:extLst>
              </p:cNvPr>
              <p:cNvSpPr txBox="1"/>
              <p:nvPr/>
            </p:nvSpPr>
            <p:spPr>
              <a:xfrm>
                <a:off x="183352" y="4508583"/>
                <a:ext cx="4867587"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H</a:t>
                </a:r>
                <a:r>
                  <a:rPr lang="vi-VN" sz="2400" kern="100" dirty="0">
                    <a:solidFill>
                      <a:schemeClr val="bg1"/>
                    </a:solidFill>
                    <a:effectLst/>
                    <a:latin typeface="+mj-lt"/>
                    <a:ea typeface="Arial" panose="020B0604020202020204" pitchFamily="34" charset="0"/>
                    <a:cs typeface="Times New Roman" panose="02020603050405020304" pitchFamily="18" charset="0"/>
                  </a:rPr>
                  <a:t>àm số ĐB trên nửa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[0;100)</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6" name="TextBox 75">
                <a:extLst>
                  <a:ext uri="{FF2B5EF4-FFF2-40B4-BE49-F238E27FC236}">
                    <a16:creationId xmlns:a16="http://schemas.microsoft.com/office/drawing/2014/main" id="{81B77886-5AE2-55EE-8ECE-59F5EF50B29B}"/>
                  </a:ext>
                </a:extLst>
              </p:cNvPr>
              <p:cNvSpPr txBox="1">
                <a:spLocks noRot="1" noChangeAspect="1" noMove="1" noResize="1" noEditPoints="1" noAdjustHandles="1" noChangeArrowheads="1" noChangeShapeType="1" noTextEdit="1"/>
              </p:cNvSpPr>
              <p:nvPr/>
            </p:nvSpPr>
            <p:spPr>
              <a:xfrm>
                <a:off x="183352" y="4508583"/>
                <a:ext cx="4867587" cy="460895"/>
              </a:xfrm>
              <a:prstGeom prst="rect">
                <a:avLst/>
              </a:prstGeom>
              <a:blipFill>
                <a:blip r:embed="rId21"/>
                <a:stretch>
                  <a:fillRect l="-1877"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1092958-DAEA-A933-B72C-FE93FEBB1354}"/>
                  </a:ext>
                </a:extLst>
              </p:cNvPr>
              <p:cNvSpPr txBox="1"/>
              <p:nvPr/>
            </p:nvSpPr>
            <p:spPr>
              <a:xfrm>
                <a:off x="172820" y="4926328"/>
                <a:ext cx="4867588"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H</a:t>
                </a:r>
                <a:r>
                  <a:rPr lang="vi-VN" sz="2400" kern="100" dirty="0">
                    <a:solidFill>
                      <a:schemeClr val="bg1"/>
                    </a:solidFill>
                    <a:effectLst/>
                    <a:latin typeface="+mj-lt"/>
                    <a:ea typeface="Arial" panose="020B0604020202020204" pitchFamily="34" charset="0"/>
                    <a:cs typeface="Times New Roman" panose="02020603050405020304" pitchFamily="18" charset="0"/>
                  </a:rPr>
                  <a:t>àm số NB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7" name="TextBox 76">
                <a:extLst>
                  <a:ext uri="{FF2B5EF4-FFF2-40B4-BE49-F238E27FC236}">
                    <a16:creationId xmlns:a16="http://schemas.microsoft.com/office/drawing/2014/main" id="{11092958-DAEA-A933-B72C-FE93FEBB1354}"/>
                  </a:ext>
                </a:extLst>
              </p:cNvPr>
              <p:cNvSpPr txBox="1">
                <a:spLocks noRot="1" noChangeAspect="1" noMove="1" noResize="1" noEditPoints="1" noAdjustHandles="1" noChangeArrowheads="1" noChangeShapeType="1" noTextEdit="1"/>
              </p:cNvSpPr>
              <p:nvPr/>
            </p:nvSpPr>
            <p:spPr>
              <a:xfrm>
                <a:off x="172820" y="4926328"/>
                <a:ext cx="4867588" cy="460895"/>
              </a:xfrm>
              <a:prstGeom prst="rect">
                <a:avLst/>
              </a:prstGeom>
              <a:blipFill>
                <a:blip r:embed="rId22"/>
                <a:stretch>
                  <a:fillRect l="-187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82F56458-FE59-A7C0-4301-F381088E3576}"/>
                  </a:ext>
                </a:extLst>
              </p:cNvPr>
              <p:cNvSpPr txBox="1"/>
              <p:nvPr/>
            </p:nvSpPr>
            <p:spPr>
              <a:xfrm>
                <a:off x="198593" y="5356840"/>
                <a:ext cx="4463184" cy="830997"/>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Tại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a14:m>
                <a:r>
                  <a:rPr lang="vi-VN" sz="2400" dirty="0">
                    <a:solidFill>
                      <a:schemeClr val="bg1"/>
                    </a:solidFill>
                    <a:effectLst/>
                    <a:latin typeface="+mj-lt"/>
                    <a:ea typeface="Arial" panose="020B0604020202020204" pitchFamily="34" charset="0"/>
                    <a:cs typeface="Times New Roman" panose="02020603050405020304" pitchFamily="18" charset="0"/>
                  </a:rPr>
                  <a:t>, hàm số đạt cực đại và </a:t>
                </a:r>
                <a14:m>
                  <m:oMath xmlns:m="http://schemas.openxmlformats.org/officeDocument/2006/math">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m:t>
                        </m:r>
                      </m:sub>
                    </m:s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192000</m:t>
                    </m:r>
                  </m:oMath>
                </a14:m>
                <a:endParaRPr lang="vi-VN" sz="2400" dirty="0">
                  <a:solidFill>
                    <a:schemeClr val="bg1"/>
                  </a:solidFill>
                  <a:latin typeface="+mj-lt"/>
                </a:endParaRPr>
              </a:p>
            </p:txBody>
          </p:sp>
        </mc:Choice>
        <mc:Fallback xmlns="">
          <p:sp>
            <p:nvSpPr>
              <p:cNvPr id="78" name="TextBox 77">
                <a:extLst>
                  <a:ext uri="{FF2B5EF4-FFF2-40B4-BE49-F238E27FC236}">
                    <a16:creationId xmlns:a16="http://schemas.microsoft.com/office/drawing/2014/main" id="{82F56458-FE59-A7C0-4301-F381088E3576}"/>
                  </a:ext>
                </a:extLst>
              </p:cNvPr>
              <p:cNvSpPr txBox="1">
                <a:spLocks noRot="1" noChangeAspect="1" noMove="1" noResize="1" noEditPoints="1" noAdjustHandles="1" noChangeArrowheads="1" noChangeShapeType="1" noTextEdit="1"/>
              </p:cNvSpPr>
              <p:nvPr/>
            </p:nvSpPr>
            <p:spPr>
              <a:xfrm>
                <a:off x="198593" y="5356840"/>
                <a:ext cx="4463184" cy="830997"/>
              </a:xfrm>
              <a:prstGeom prst="rect">
                <a:avLst/>
              </a:prstGeom>
              <a:blipFill>
                <a:blip r:embed="rId23"/>
                <a:stretch>
                  <a:fillRect l="-2186" t="-5882" r="-2049" b="-161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D04E412-FF35-08FA-6676-30E3735FE806}"/>
                  </a:ext>
                </a:extLst>
              </p:cNvPr>
              <p:cNvSpPr txBox="1"/>
              <p:nvPr/>
            </p:nvSpPr>
            <p:spPr>
              <a:xfrm>
                <a:off x="-198900" y="6133754"/>
                <a:ext cx="3047189" cy="71397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9" name="TextBox 78">
                <a:extLst>
                  <a:ext uri="{FF2B5EF4-FFF2-40B4-BE49-F238E27FC236}">
                    <a16:creationId xmlns:a16="http://schemas.microsoft.com/office/drawing/2014/main" id="{7D04E412-FF35-08FA-6676-30E3735FE806}"/>
                  </a:ext>
                </a:extLst>
              </p:cNvPr>
              <p:cNvSpPr txBox="1">
                <a:spLocks noRot="1" noChangeAspect="1" noMove="1" noResize="1" noEditPoints="1" noAdjustHandles="1" noChangeArrowheads="1" noChangeShapeType="1" noTextEdit="1"/>
              </p:cNvSpPr>
              <p:nvPr/>
            </p:nvSpPr>
            <p:spPr>
              <a:xfrm>
                <a:off x="-198900" y="6133754"/>
                <a:ext cx="3047189" cy="713978"/>
              </a:xfrm>
              <a:prstGeom prst="rect">
                <a:avLst/>
              </a:prstGeom>
              <a:blipFill>
                <a:blip r:embed="rId24"/>
                <a:stretch>
                  <a:fillRect/>
                </a:stretch>
              </a:blipFill>
            </p:spPr>
            <p:txBody>
              <a:bodyPr/>
              <a:lstStyle/>
              <a:p>
                <a:r>
                  <a:rPr lang="vi-VN">
                    <a:noFill/>
                  </a:rPr>
                  <a:t> </a:t>
                </a:r>
              </a:p>
            </p:txBody>
          </p:sp>
        </mc:Fallback>
      </mc:AlternateContent>
      <p:sp>
        <p:nvSpPr>
          <p:cNvPr id="20" name="TextBox 2">
            <a:extLst>
              <a:ext uri="{FF2B5EF4-FFF2-40B4-BE49-F238E27FC236}">
                <a16:creationId xmlns:a16="http://schemas.microsoft.com/office/drawing/2014/main" id="{41D19D50-616D-1F82-C922-D083097E7C1C}"/>
              </a:ext>
            </a:extLst>
          </p:cNvPr>
          <p:cNvSpPr txBox="1"/>
          <p:nvPr/>
        </p:nvSpPr>
        <p:spPr>
          <a:xfrm>
            <a:off x="9267328" y="5762033"/>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82060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34" grpId="0"/>
      <p:bldP spid="35" grpId="0"/>
      <p:bldP spid="36" grpId="0"/>
      <p:bldP spid="48" grpId="0"/>
      <p:bldP spid="49" grpId="0"/>
      <p:bldP spid="50" grpId="0"/>
      <p:bldP spid="51" grpId="0"/>
      <p:bldP spid="52" grpId="0"/>
      <p:bldP spid="53" grpId="0"/>
      <p:bldP spid="55" grpId="0"/>
      <p:bldP spid="56" grpId="0"/>
      <p:bldP spid="57" grpId="0"/>
      <p:bldP spid="58" grpId="0"/>
      <p:bldP spid="59" grpId="0"/>
      <p:bldP spid="61" grpId="0"/>
      <p:bldP spid="62" grpId="0"/>
      <p:bldP spid="76" grpId="0"/>
      <p:bldP spid="77" grpId="0"/>
      <p:bldP spid="78" grpId="0"/>
      <p:bldP spid="7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0" name="Straight Connector 19">
            <a:extLst>
              <a:ext uri="{FF2B5EF4-FFF2-40B4-BE49-F238E27FC236}">
                <a16:creationId xmlns:a16="http://schemas.microsoft.com/office/drawing/2014/main" id="{CDC03D49-4799-7D62-772E-E0AFA00D1CEA}"/>
              </a:ext>
            </a:extLst>
          </p:cNvPr>
          <p:cNvCxnSpPr>
            <a:cxnSpLocks/>
          </p:cNvCxnSpPr>
          <p:nvPr/>
        </p:nvCxnSpPr>
        <p:spPr>
          <a:xfrm>
            <a:off x="296449" y="2168736"/>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6B60DC-139B-1F49-D80B-A63041B933BB}"/>
              </a:ext>
            </a:extLst>
          </p:cNvPr>
          <p:cNvCxnSpPr>
            <a:cxnSpLocks/>
          </p:cNvCxnSpPr>
          <p:nvPr/>
        </p:nvCxnSpPr>
        <p:spPr>
          <a:xfrm>
            <a:off x="296449" y="2583780"/>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BC2CA72-2D6B-FDDD-7A13-EA32CA04299C}"/>
              </a:ext>
            </a:extLst>
          </p:cNvPr>
          <p:cNvCxnSpPr>
            <a:cxnSpLocks/>
          </p:cNvCxnSpPr>
          <p:nvPr/>
        </p:nvCxnSpPr>
        <p:spPr>
          <a:xfrm>
            <a:off x="1094120" y="1842861"/>
            <a:ext cx="0" cy="21400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74241E3-70A1-2A8D-4EF9-D15AC0FB8F43}"/>
                  </a:ext>
                </a:extLst>
              </p:cNvPr>
              <p:cNvSpPr txBox="1"/>
              <p:nvPr/>
            </p:nvSpPr>
            <p:spPr>
              <a:xfrm>
                <a:off x="221128" y="212211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26" name="TextBox 25">
                <a:extLst>
                  <a:ext uri="{FF2B5EF4-FFF2-40B4-BE49-F238E27FC236}">
                    <a16:creationId xmlns:a16="http://schemas.microsoft.com/office/drawing/2014/main" id="{574241E3-70A1-2A8D-4EF9-D15AC0FB8F43}"/>
                  </a:ext>
                </a:extLst>
              </p:cNvPr>
              <p:cNvSpPr txBox="1">
                <a:spLocks noRot="1" noChangeAspect="1" noMove="1" noResize="1" noEditPoints="1" noAdjustHandles="1" noChangeArrowheads="1" noChangeShapeType="1" noTextEdit="1"/>
              </p:cNvSpPr>
              <p:nvPr/>
            </p:nvSpPr>
            <p:spPr>
              <a:xfrm>
                <a:off x="221128" y="2122115"/>
                <a:ext cx="736534" cy="461665"/>
              </a:xfrm>
              <a:prstGeom prst="rect">
                <a:avLst/>
              </a:prstGeom>
              <a:blipFill>
                <a:blip r:embed="rId3"/>
                <a:stretch>
                  <a:fillRect l="-1653" r="-661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89CF7A7-D14A-DE89-CA13-A3B1BDF3156F}"/>
                  </a:ext>
                </a:extLst>
              </p:cNvPr>
              <p:cNvSpPr txBox="1"/>
              <p:nvPr/>
            </p:nvSpPr>
            <p:spPr>
              <a:xfrm>
                <a:off x="511797" y="1709089"/>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28" name="TextBox 27">
                <a:extLst>
                  <a:ext uri="{FF2B5EF4-FFF2-40B4-BE49-F238E27FC236}">
                    <a16:creationId xmlns:a16="http://schemas.microsoft.com/office/drawing/2014/main" id="{489CF7A7-D14A-DE89-CA13-A3B1BDF3156F}"/>
                  </a:ext>
                </a:extLst>
              </p:cNvPr>
              <p:cNvSpPr txBox="1">
                <a:spLocks noRot="1" noChangeAspect="1" noMove="1" noResize="1" noEditPoints="1" noAdjustHandles="1" noChangeArrowheads="1" noChangeShapeType="1" noTextEdit="1"/>
              </p:cNvSpPr>
              <p:nvPr/>
            </p:nvSpPr>
            <p:spPr>
              <a:xfrm>
                <a:off x="511797" y="1709089"/>
                <a:ext cx="362440" cy="461665"/>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68002C9-9497-39B3-28E8-7BB02701A513}"/>
                  </a:ext>
                </a:extLst>
              </p:cNvPr>
              <p:cNvSpPr txBox="1"/>
              <p:nvPr/>
            </p:nvSpPr>
            <p:spPr>
              <a:xfrm>
                <a:off x="269768" y="282561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29" name="TextBox 28">
                <a:extLst>
                  <a:ext uri="{FF2B5EF4-FFF2-40B4-BE49-F238E27FC236}">
                    <a16:creationId xmlns:a16="http://schemas.microsoft.com/office/drawing/2014/main" id="{F68002C9-9497-39B3-28E8-7BB02701A513}"/>
                  </a:ext>
                </a:extLst>
              </p:cNvPr>
              <p:cNvSpPr txBox="1">
                <a:spLocks noRot="1" noChangeAspect="1" noMove="1" noResize="1" noEditPoints="1" noAdjustHandles="1" noChangeArrowheads="1" noChangeShapeType="1" noTextEdit="1"/>
              </p:cNvSpPr>
              <p:nvPr/>
            </p:nvSpPr>
            <p:spPr>
              <a:xfrm>
                <a:off x="269768" y="2825614"/>
                <a:ext cx="736534" cy="461665"/>
              </a:xfrm>
              <a:prstGeom prst="rect">
                <a:avLst/>
              </a:prstGeom>
              <a:blipFill>
                <a:blip r:embed="rId5"/>
                <a:stretch>
                  <a:fillRect l="-16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9921B24-CC44-B09E-0BE8-2EC84DF7D3B6}"/>
                  </a:ext>
                </a:extLst>
              </p:cNvPr>
              <p:cNvSpPr txBox="1"/>
              <p:nvPr/>
            </p:nvSpPr>
            <p:spPr>
              <a:xfrm>
                <a:off x="965909" y="172582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31" name="TextBox 30">
                <a:extLst>
                  <a:ext uri="{FF2B5EF4-FFF2-40B4-BE49-F238E27FC236}">
                    <a16:creationId xmlns:a16="http://schemas.microsoft.com/office/drawing/2014/main" id="{59921B24-CC44-B09E-0BE8-2EC84DF7D3B6}"/>
                  </a:ext>
                </a:extLst>
              </p:cNvPr>
              <p:cNvSpPr txBox="1">
                <a:spLocks noRot="1" noChangeAspect="1" noMove="1" noResize="1" noEditPoints="1" noAdjustHandles="1" noChangeArrowheads="1" noChangeShapeType="1" noTextEdit="1"/>
              </p:cNvSpPr>
              <p:nvPr/>
            </p:nvSpPr>
            <p:spPr>
              <a:xfrm>
                <a:off x="965909" y="1725823"/>
                <a:ext cx="658291"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F1C2C72-4B5C-4897-C695-22E75C18B167}"/>
                  </a:ext>
                </a:extLst>
              </p:cNvPr>
              <p:cNvSpPr txBox="1"/>
              <p:nvPr/>
            </p:nvSpPr>
            <p:spPr>
              <a:xfrm>
                <a:off x="2797622" y="174222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100</m:t>
                      </m:r>
                    </m:oMath>
                  </m:oMathPara>
                </a14:m>
                <a:endParaRPr lang="vi-VN" sz="2400" dirty="0"/>
              </a:p>
            </p:txBody>
          </p:sp>
        </mc:Choice>
        <mc:Fallback xmlns="">
          <p:sp>
            <p:nvSpPr>
              <p:cNvPr id="32" name="TextBox 31">
                <a:extLst>
                  <a:ext uri="{FF2B5EF4-FFF2-40B4-BE49-F238E27FC236}">
                    <a16:creationId xmlns:a16="http://schemas.microsoft.com/office/drawing/2014/main" id="{CF1C2C72-4B5C-4897-C695-22E75C18B167}"/>
                  </a:ext>
                </a:extLst>
              </p:cNvPr>
              <p:cNvSpPr txBox="1">
                <a:spLocks noRot="1" noChangeAspect="1" noMove="1" noResize="1" noEditPoints="1" noAdjustHandles="1" noChangeArrowheads="1" noChangeShapeType="1" noTextEdit="1"/>
              </p:cNvSpPr>
              <p:nvPr/>
            </p:nvSpPr>
            <p:spPr>
              <a:xfrm>
                <a:off x="2797622" y="1742223"/>
                <a:ext cx="658291" cy="461665"/>
              </a:xfrm>
              <a:prstGeom prst="rect">
                <a:avLst/>
              </a:prstGeom>
              <a:blipFill>
                <a:blip r:embed="rId7"/>
                <a:stretch>
                  <a:fillRect l="-2778" r="-740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6049E21-0DA0-F530-7733-13B1D346A03C}"/>
                  </a:ext>
                </a:extLst>
              </p:cNvPr>
              <p:cNvSpPr txBox="1"/>
              <p:nvPr/>
            </p:nvSpPr>
            <p:spPr>
              <a:xfrm>
                <a:off x="1915540" y="21375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37" name="TextBox 36">
                <a:extLst>
                  <a:ext uri="{FF2B5EF4-FFF2-40B4-BE49-F238E27FC236}">
                    <a16:creationId xmlns:a16="http://schemas.microsoft.com/office/drawing/2014/main" id="{96049E21-0DA0-F530-7733-13B1D346A03C}"/>
                  </a:ext>
                </a:extLst>
              </p:cNvPr>
              <p:cNvSpPr txBox="1">
                <a:spLocks noRot="1" noChangeAspect="1" noMove="1" noResize="1" noEditPoints="1" noAdjustHandles="1" noChangeArrowheads="1" noChangeShapeType="1" noTextEdit="1"/>
              </p:cNvSpPr>
              <p:nvPr/>
            </p:nvSpPr>
            <p:spPr>
              <a:xfrm>
                <a:off x="1915540" y="2137587"/>
                <a:ext cx="658291" cy="461665"/>
              </a:xfrm>
              <a:prstGeom prst="rect">
                <a:avLst/>
              </a:prstGeom>
              <a:blipFill>
                <a:blip r:embed="rId8"/>
                <a:stretch>
                  <a:fillRect/>
                </a:stretch>
              </a:blipFill>
            </p:spPr>
            <p:txBody>
              <a:bodyPr/>
              <a:lstStyle/>
              <a:p>
                <a:r>
                  <a:rPr lang="vi-VN">
                    <a:noFill/>
                  </a:rPr>
                  <a:t> </a:t>
                </a:r>
              </a:p>
            </p:txBody>
          </p:sp>
        </mc:Fallback>
      </mc:AlternateContent>
      <p:cxnSp>
        <p:nvCxnSpPr>
          <p:cNvPr id="39" name="Straight Arrow Connector 38">
            <a:extLst>
              <a:ext uri="{FF2B5EF4-FFF2-40B4-BE49-F238E27FC236}">
                <a16:creationId xmlns:a16="http://schemas.microsoft.com/office/drawing/2014/main" id="{9DA7D394-AED5-3A2E-4D86-E272646E975B}"/>
              </a:ext>
            </a:extLst>
          </p:cNvPr>
          <p:cNvCxnSpPr>
            <a:cxnSpLocks/>
          </p:cNvCxnSpPr>
          <p:nvPr/>
        </p:nvCxnSpPr>
        <p:spPr>
          <a:xfrm flipV="1">
            <a:off x="1891792" y="3056446"/>
            <a:ext cx="674934" cy="46477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6C59988-BB25-15B0-6F24-28E133EBB971}"/>
                  </a:ext>
                </a:extLst>
              </p:cNvPr>
              <p:cNvSpPr txBox="1"/>
              <p:nvPr/>
            </p:nvSpPr>
            <p:spPr>
              <a:xfrm>
                <a:off x="1094120" y="3605864"/>
                <a:ext cx="123830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−48000</m:t>
                      </m:r>
                    </m:oMath>
                  </m:oMathPara>
                </a14:m>
                <a:endParaRPr lang="vi-VN" sz="2400" dirty="0"/>
              </a:p>
            </p:txBody>
          </p:sp>
        </mc:Choice>
        <mc:Fallback xmlns="">
          <p:sp>
            <p:nvSpPr>
              <p:cNvPr id="40" name="TextBox 39">
                <a:extLst>
                  <a:ext uri="{FF2B5EF4-FFF2-40B4-BE49-F238E27FC236}">
                    <a16:creationId xmlns:a16="http://schemas.microsoft.com/office/drawing/2014/main" id="{66C59988-BB25-15B0-6F24-28E133EBB971}"/>
                  </a:ext>
                </a:extLst>
              </p:cNvPr>
              <p:cNvSpPr txBox="1">
                <a:spLocks noRot="1" noChangeAspect="1" noMove="1" noResize="1" noEditPoints="1" noAdjustHandles="1" noChangeArrowheads="1" noChangeShapeType="1" noTextEdit="1"/>
              </p:cNvSpPr>
              <p:nvPr/>
            </p:nvSpPr>
            <p:spPr>
              <a:xfrm>
                <a:off x="1094120" y="3605864"/>
                <a:ext cx="1238307" cy="461665"/>
              </a:xfrm>
              <a:prstGeom prst="rect">
                <a:avLst/>
              </a:prstGeom>
              <a:blipFill>
                <a:blip r:embed="rId9"/>
                <a:stretch>
                  <a:fillRect r="-2451"/>
                </a:stretch>
              </a:blipFill>
            </p:spPr>
            <p:txBody>
              <a:bodyPr/>
              <a:lstStyle/>
              <a:p>
                <a:r>
                  <a:rPr lang="vi-VN">
                    <a:noFill/>
                  </a:rPr>
                  <a:t> </a:t>
                </a:r>
              </a:p>
            </p:txBody>
          </p:sp>
        </mc:Fallback>
      </mc:AlternateContent>
      <p:sp>
        <p:nvSpPr>
          <p:cNvPr id="42" name="TextBox 41">
            <a:extLst>
              <a:ext uri="{FF2B5EF4-FFF2-40B4-BE49-F238E27FC236}">
                <a16:creationId xmlns:a16="http://schemas.microsoft.com/office/drawing/2014/main" id="{BD2E1DD1-381E-CB4F-012D-D5334154D8E5}"/>
              </a:ext>
            </a:extLst>
          </p:cNvPr>
          <p:cNvSpPr txBox="1"/>
          <p:nvPr/>
        </p:nvSpPr>
        <p:spPr>
          <a:xfrm>
            <a:off x="213191" y="1312797"/>
            <a:ext cx="89982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BBT</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71BFDEF-99CF-C9ED-1A2C-565CB4BA6B55}"/>
                  </a:ext>
                </a:extLst>
              </p:cNvPr>
              <p:cNvSpPr txBox="1"/>
              <p:nvPr/>
            </p:nvSpPr>
            <p:spPr>
              <a:xfrm>
                <a:off x="4795703" y="173125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871BFDEF-99CF-C9ED-1A2C-565CB4BA6B55}"/>
                  </a:ext>
                </a:extLst>
              </p:cNvPr>
              <p:cNvSpPr txBox="1">
                <a:spLocks noRot="1" noChangeAspect="1" noMove="1" noResize="1" noEditPoints="1" noAdjustHandles="1" noChangeArrowheads="1" noChangeShapeType="1" noTextEdit="1"/>
              </p:cNvSpPr>
              <p:nvPr/>
            </p:nvSpPr>
            <p:spPr>
              <a:xfrm>
                <a:off x="4795703" y="1731257"/>
                <a:ext cx="658291" cy="461665"/>
              </a:xfrm>
              <a:prstGeom prst="rect">
                <a:avLst/>
              </a:prstGeom>
              <a:blipFill>
                <a:blip r:embed="rId10"/>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2370713-7BF4-13F7-C69B-22FD919F1C26}"/>
                  </a:ext>
                </a:extLst>
              </p:cNvPr>
              <p:cNvSpPr txBox="1"/>
              <p:nvPr/>
            </p:nvSpPr>
            <p:spPr>
              <a:xfrm>
                <a:off x="2817078" y="21349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5" name="TextBox 44">
                <a:extLst>
                  <a:ext uri="{FF2B5EF4-FFF2-40B4-BE49-F238E27FC236}">
                    <a16:creationId xmlns:a16="http://schemas.microsoft.com/office/drawing/2014/main" id="{52370713-7BF4-13F7-C69B-22FD919F1C26}"/>
                  </a:ext>
                </a:extLst>
              </p:cNvPr>
              <p:cNvSpPr txBox="1">
                <a:spLocks noRot="1" noChangeAspect="1" noMove="1" noResize="1" noEditPoints="1" noAdjustHandles="1" noChangeArrowheads="1" noChangeShapeType="1" noTextEdit="1"/>
              </p:cNvSpPr>
              <p:nvPr/>
            </p:nvSpPr>
            <p:spPr>
              <a:xfrm>
                <a:off x="2817078" y="2134961"/>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ADBD9B9-D0F0-F0F4-670F-6331D87A13DE}"/>
                  </a:ext>
                </a:extLst>
              </p:cNvPr>
              <p:cNvSpPr txBox="1"/>
              <p:nvPr/>
            </p:nvSpPr>
            <p:spPr>
              <a:xfrm>
                <a:off x="3868663" y="21047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6" name="TextBox 45">
                <a:extLst>
                  <a:ext uri="{FF2B5EF4-FFF2-40B4-BE49-F238E27FC236}">
                    <a16:creationId xmlns:a16="http://schemas.microsoft.com/office/drawing/2014/main" id="{4ADBD9B9-D0F0-F0F4-670F-6331D87A13DE}"/>
                  </a:ext>
                </a:extLst>
              </p:cNvPr>
              <p:cNvSpPr txBox="1">
                <a:spLocks noRot="1" noChangeAspect="1" noMove="1" noResize="1" noEditPoints="1" noAdjustHandles="1" noChangeArrowheads="1" noChangeShapeType="1" noTextEdit="1"/>
              </p:cNvSpPr>
              <p:nvPr/>
            </p:nvSpPr>
            <p:spPr>
              <a:xfrm>
                <a:off x="3868663" y="2104739"/>
                <a:ext cx="658291" cy="461665"/>
              </a:xfrm>
              <a:prstGeom prst="rect">
                <a:avLst/>
              </a:prstGeom>
              <a:blipFill>
                <a:blip r:embed="rId12"/>
                <a:stretch>
                  <a:fillRect/>
                </a:stretch>
              </a:blipFill>
            </p:spPr>
            <p:txBody>
              <a:bodyPr/>
              <a:lstStyle/>
              <a:p>
                <a:r>
                  <a:rPr lang="vi-VN">
                    <a:noFill/>
                  </a:rPr>
                  <a:t> </a:t>
                </a:r>
              </a:p>
            </p:txBody>
          </p:sp>
        </mc:Fallback>
      </mc:AlternateContent>
      <p:cxnSp>
        <p:nvCxnSpPr>
          <p:cNvPr id="47" name="Straight Arrow Connector 46">
            <a:extLst>
              <a:ext uri="{FF2B5EF4-FFF2-40B4-BE49-F238E27FC236}">
                <a16:creationId xmlns:a16="http://schemas.microsoft.com/office/drawing/2014/main" id="{DA23C66B-D876-2174-6C16-BF5CAF96503F}"/>
              </a:ext>
            </a:extLst>
          </p:cNvPr>
          <p:cNvCxnSpPr>
            <a:cxnSpLocks/>
          </p:cNvCxnSpPr>
          <p:nvPr/>
        </p:nvCxnSpPr>
        <p:spPr>
          <a:xfrm>
            <a:off x="3868663" y="3056446"/>
            <a:ext cx="751750" cy="44032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67113EFA-2C16-93D9-F129-1E10976FA610}"/>
                  </a:ext>
                </a:extLst>
              </p:cNvPr>
              <p:cNvSpPr txBox="1"/>
              <p:nvPr/>
            </p:nvSpPr>
            <p:spPr>
              <a:xfrm>
                <a:off x="4795703" y="352122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8" name="TextBox 47">
                <a:extLst>
                  <a:ext uri="{FF2B5EF4-FFF2-40B4-BE49-F238E27FC236}">
                    <a16:creationId xmlns:a16="http://schemas.microsoft.com/office/drawing/2014/main" id="{67113EFA-2C16-93D9-F129-1E10976FA610}"/>
                  </a:ext>
                </a:extLst>
              </p:cNvPr>
              <p:cNvSpPr txBox="1">
                <a:spLocks noRot="1" noChangeAspect="1" noMove="1" noResize="1" noEditPoints="1" noAdjustHandles="1" noChangeArrowheads="1" noChangeShapeType="1" noTextEdit="1"/>
              </p:cNvSpPr>
              <p:nvPr/>
            </p:nvSpPr>
            <p:spPr>
              <a:xfrm>
                <a:off x="4795703" y="3521221"/>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A90449C-0BEB-6355-4053-84ADCD3EC22C}"/>
                  </a:ext>
                </a:extLst>
              </p:cNvPr>
              <p:cNvSpPr txBox="1"/>
              <p:nvPr/>
            </p:nvSpPr>
            <p:spPr>
              <a:xfrm>
                <a:off x="2522720" y="2581763"/>
                <a:ext cx="115411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92000</m:t>
                      </m:r>
                    </m:oMath>
                  </m:oMathPara>
                </a14:m>
                <a:endParaRPr lang="vi-VN" sz="2400" dirty="0"/>
              </a:p>
            </p:txBody>
          </p:sp>
        </mc:Choice>
        <mc:Fallback xmlns="">
          <p:sp>
            <p:nvSpPr>
              <p:cNvPr id="49" name="TextBox 48">
                <a:extLst>
                  <a:ext uri="{FF2B5EF4-FFF2-40B4-BE49-F238E27FC236}">
                    <a16:creationId xmlns:a16="http://schemas.microsoft.com/office/drawing/2014/main" id="{EA90449C-0BEB-6355-4053-84ADCD3EC22C}"/>
                  </a:ext>
                </a:extLst>
              </p:cNvPr>
              <p:cNvSpPr txBox="1">
                <a:spLocks noRot="1" noChangeAspect="1" noMove="1" noResize="1" noEditPoints="1" noAdjustHandles="1" noChangeArrowheads="1" noChangeShapeType="1" noTextEdit="1"/>
              </p:cNvSpPr>
              <p:nvPr/>
            </p:nvSpPr>
            <p:spPr>
              <a:xfrm>
                <a:off x="2522720" y="2581763"/>
                <a:ext cx="1154112" cy="461665"/>
              </a:xfrm>
              <a:prstGeom prst="rect">
                <a:avLst/>
              </a:prstGeom>
              <a:blipFill>
                <a:blip r:embed="rId14"/>
                <a:stretch>
                  <a:fillRect l="-1587" r="-5291"/>
                </a:stretch>
              </a:blipFill>
            </p:spPr>
            <p:txBody>
              <a:bodyPr/>
              <a:lstStyle/>
              <a:p>
                <a:r>
                  <a:rPr lang="vi-VN">
                    <a:noFill/>
                  </a:rPr>
                  <a:t> </a:t>
                </a:r>
              </a:p>
            </p:txBody>
          </p:sp>
        </mc:Fallback>
      </mc:AlternateContent>
      <p:sp>
        <p:nvSpPr>
          <p:cNvPr id="52" name="TextBox 51">
            <a:extLst>
              <a:ext uri="{FF2B5EF4-FFF2-40B4-BE49-F238E27FC236}">
                <a16:creationId xmlns:a16="http://schemas.microsoft.com/office/drawing/2014/main" id="{11610FDF-DA4E-DE51-1B53-61916EA1B835}"/>
              </a:ext>
            </a:extLst>
          </p:cNvPr>
          <p:cNvSpPr txBox="1"/>
          <p:nvPr/>
        </p:nvSpPr>
        <p:spPr>
          <a:xfrm>
            <a:off x="312188" y="4308761"/>
            <a:ext cx="5563317" cy="124912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Đồ thị hàm số như Hình 1.36 (ở đây ta lấy một đơn vị trên trục hoành bằng 1000 đơn vị trên trục tung).</a:t>
            </a:r>
          </a:p>
        </p:txBody>
      </p:sp>
      <p:cxnSp>
        <p:nvCxnSpPr>
          <p:cNvPr id="54" name="Straight Arrow Connector 53">
            <a:extLst>
              <a:ext uri="{FF2B5EF4-FFF2-40B4-BE49-F238E27FC236}">
                <a16:creationId xmlns:a16="http://schemas.microsoft.com/office/drawing/2014/main" id="{7814DC27-E984-B122-DF99-7A12A6883FA4}"/>
              </a:ext>
            </a:extLst>
          </p:cNvPr>
          <p:cNvCxnSpPr>
            <a:cxnSpLocks/>
          </p:cNvCxnSpPr>
          <p:nvPr/>
        </p:nvCxnSpPr>
        <p:spPr>
          <a:xfrm flipV="1">
            <a:off x="7305615" y="842605"/>
            <a:ext cx="16970" cy="585537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73AE1D4-A3CB-7150-8F7F-1772BA7957A0}"/>
              </a:ext>
            </a:extLst>
          </p:cNvPr>
          <p:cNvCxnSpPr>
            <a:cxnSpLocks/>
          </p:cNvCxnSpPr>
          <p:nvPr/>
        </p:nvCxnSpPr>
        <p:spPr>
          <a:xfrm>
            <a:off x="5768409" y="5479960"/>
            <a:ext cx="6111403" cy="95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C9EFB76-2F8B-EAD6-ACB3-15F24F044B21}"/>
              </a:ext>
            </a:extLst>
          </p:cNvPr>
          <p:cNvSpPr txBox="1"/>
          <p:nvPr/>
        </p:nvSpPr>
        <p:spPr>
          <a:xfrm>
            <a:off x="11680367" y="5417806"/>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57" name="TextBox 56">
            <a:extLst>
              <a:ext uri="{FF2B5EF4-FFF2-40B4-BE49-F238E27FC236}">
                <a16:creationId xmlns:a16="http://schemas.microsoft.com/office/drawing/2014/main" id="{B272A8AD-A50C-BD53-4C42-8C40F5B5E1C1}"/>
              </a:ext>
            </a:extLst>
          </p:cNvPr>
          <p:cNvSpPr txBox="1"/>
          <p:nvPr/>
        </p:nvSpPr>
        <p:spPr>
          <a:xfrm>
            <a:off x="7246340" y="5397789"/>
            <a:ext cx="370614"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58" name="Straight Connector 57">
            <a:extLst>
              <a:ext uri="{FF2B5EF4-FFF2-40B4-BE49-F238E27FC236}">
                <a16:creationId xmlns:a16="http://schemas.microsoft.com/office/drawing/2014/main" id="{A3ACEB1B-F805-BCA9-9425-DECD53C14443}"/>
              </a:ext>
            </a:extLst>
          </p:cNvPr>
          <p:cNvCxnSpPr>
            <a:cxnSpLocks/>
          </p:cNvCxnSpPr>
          <p:nvPr/>
        </p:nvCxnSpPr>
        <p:spPr>
          <a:xfrm>
            <a:off x="7246375" y="462018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1F015AB-E1BA-EF5F-66BE-5D3EC42E1B19}"/>
              </a:ext>
            </a:extLst>
          </p:cNvPr>
          <p:cNvCxnSpPr>
            <a:cxnSpLocks/>
          </p:cNvCxnSpPr>
          <p:nvPr/>
        </p:nvCxnSpPr>
        <p:spPr>
          <a:xfrm>
            <a:off x="7247113" y="5900923"/>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B1C4A5A-08D8-B744-ADAC-76F57D0E787E}"/>
              </a:ext>
            </a:extLst>
          </p:cNvPr>
          <p:cNvCxnSpPr>
            <a:cxnSpLocks/>
          </p:cNvCxnSpPr>
          <p:nvPr/>
        </p:nvCxnSpPr>
        <p:spPr>
          <a:xfrm flipV="1">
            <a:off x="7754365" y="5412712"/>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062D14F-F299-F990-4A64-F370100BA5A2}"/>
              </a:ext>
            </a:extLst>
          </p:cNvPr>
          <p:cNvCxnSpPr>
            <a:cxnSpLocks/>
          </p:cNvCxnSpPr>
          <p:nvPr/>
        </p:nvCxnSpPr>
        <p:spPr>
          <a:xfrm flipV="1">
            <a:off x="8209485" y="5419434"/>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2E635C5-BB31-3ED4-893D-02D476C5A279}"/>
              </a:ext>
            </a:extLst>
          </p:cNvPr>
          <p:cNvCxnSpPr>
            <a:cxnSpLocks/>
          </p:cNvCxnSpPr>
          <p:nvPr/>
        </p:nvCxnSpPr>
        <p:spPr>
          <a:xfrm flipV="1">
            <a:off x="6858253" y="5398101"/>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4366D65-AC59-645D-28B0-B5936A9CDB7A}"/>
              </a:ext>
            </a:extLst>
          </p:cNvPr>
          <p:cNvSpPr txBox="1"/>
          <p:nvPr/>
        </p:nvSpPr>
        <p:spPr>
          <a:xfrm>
            <a:off x="6556788" y="5505041"/>
            <a:ext cx="80343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a:t>
            </a:r>
          </a:p>
        </p:txBody>
      </p:sp>
      <p:sp>
        <p:nvSpPr>
          <p:cNvPr id="64" name="TextBox 63">
            <a:extLst>
              <a:ext uri="{FF2B5EF4-FFF2-40B4-BE49-F238E27FC236}">
                <a16:creationId xmlns:a16="http://schemas.microsoft.com/office/drawing/2014/main" id="{66FB3135-07AB-04EE-EC79-E1DAB08F1689}"/>
              </a:ext>
            </a:extLst>
          </p:cNvPr>
          <p:cNvSpPr txBox="1"/>
          <p:nvPr/>
        </p:nvSpPr>
        <p:spPr>
          <a:xfrm>
            <a:off x="6437007" y="5703250"/>
            <a:ext cx="85950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-20000</a:t>
            </a:r>
          </a:p>
        </p:txBody>
      </p:sp>
      <p:sp>
        <p:nvSpPr>
          <p:cNvPr id="65" name="TextBox 64">
            <a:extLst>
              <a:ext uri="{FF2B5EF4-FFF2-40B4-BE49-F238E27FC236}">
                <a16:creationId xmlns:a16="http://schemas.microsoft.com/office/drawing/2014/main" id="{FAC7A783-9903-F50B-DAB2-8BEC7DC85F6C}"/>
              </a:ext>
            </a:extLst>
          </p:cNvPr>
          <p:cNvSpPr txBox="1"/>
          <p:nvPr/>
        </p:nvSpPr>
        <p:spPr>
          <a:xfrm>
            <a:off x="6509164" y="4853076"/>
            <a:ext cx="815906"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20000</a:t>
            </a:r>
          </a:p>
        </p:txBody>
      </p:sp>
      <p:sp>
        <p:nvSpPr>
          <p:cNvPr id="66" name="TextBox 65">
            <a:extLst>
              <a:ext uri="{FF2B5EF4-FFF2-40B4-BE49-F238E27FC236}">
                <a16:creationId xmlns:a16="http://schemas.microsoft.com/office/drawing/2014/main" id="{9A02296E-F433-B602-ACD9-3862E3276F49}"/>
              </a:ext>
            </a:extLst>
          </p:cNvPr>
          <p:cNvSpPr txBox="1"/>
          <p:nvPr/>
        </p:nvSpPr>
        <p:spPr>
          <a:xfrm>
            <a:off x="6501681" y="4445894"/>
            <a:ext cx="79731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40000</a:t>
            </a:r>
          </a:p>
        </p:txBody>
      </p:sp>
      <p:cxnSp>
        <p:nvCxnSpPr>
          <p:cNvPr id="67" name="Straight Connector 66">
            <a:extLst>
              <a:ext uri="{FF2B5EF4-FFF2-40B4-BE49-F238E27FC236}">
                <a16:creationId xmlns:a16="http://schemas.microsoft.com/office/drawing/2014/main" id="{977F2BE6-A7C0-C91D-F873-5D3751BAC4F6}"/>
              </a:ext>
            </a:extLst>
          </p:cNvPr>
          <p:cNvCxnSpPr>
            <a:cxnSpLocks/>
          </p:cNvCxnSpPr>
          <p:nvPr/>
        </p:nvCxnSpPr>
        <p:spPr>
          <a:xfrm flipV="1">
            <a:off x="8632220" y="5407291"/>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6BF6BBC-2265-5568-3933-EF3573C6A8DC}"/>
              </a:ext>
            </a:extLst>
          </p:cNvPr>
          <p:cNvCxnSpPr>
            <a:cxnSpLocks/>
          </p:cNvCxnSpPr>
          <p:nvPr/>
        </p:nvCxnSpPr>
        <p:spPr>
          <a:xfrm>
            <a:off x="7243132" y="5064410"/>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5B63862-CAF9-9442-64B8-7D68B3252541}"/>
              </a:ext>
            </a:extLst>
          </p:cNvPr>
          <p:cNvCxnSpPr>
            <a:cxnSpLocks/>
          </p:cNvCxnSpPr>
          <p:nvPr/>
        </p:nvCxnSpPr>
        <p:spPr>
          <a:xfrm>
            <a:off x="7253517" y="3714976"/>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8119954-8840-7503-2921-BD63B0FA2E09}"/>
              </a:ext>
            </a:extLst>
          </p:cNvPr>
          <p:cNvSpPr txBox="1"/>
          <p:nvPr/>
        </p:nvSpPr>
        <p:spPr>
          <a:xfrm>
            <a:off x="6509165" y="3977055"/>
            <a:ext cx="758736"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60000</a:t>
            </a:r>
          </a:p>
        </p:txBody>
      </p:sp>
      <p:sp>
        <p:nvSpPr>
          <p:cNvPr id="71" name="TextBox 70">
            <a:extLst>
              <a:ext uri="{FF2B5EF4-FFF2-40B4-BE49-F238E27FC236}">
                <a16:creationId xmlns:a16="http://schemas.microsoft.com/office/drawing/2014/main" id="{6FEB057B-BB60-50C9-C18C-B5123CEE379D}"/>
              </a:ext>
            </a:extLst>
          </p:cNvPr>
          <p:cNvSpPr txBox="1"/>
          <p:nvPr/>
        </p:nvSpPr>
        <p:spPr>
          <a:xfrm>
            <a:off x="6510044" y="3540689"/>
            <a:ext cx="824618"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80000</a:t>
            </a:r>
          </a:p>
        </p:txBody>
      </p:sp>
      <p:cxnSp>
        <p:nvCxnSpPr>
          <p:cNvPr id="72" name="Straight Connector 71">
            <a:extLst>
              <a:ext uri="{FF2B5EF4-FFF2-40B4-BE49-F238E27FC236}">
                <a16:creationId xmlns:a16="http://schemas.microsoft.com/office/drawing/2014/main" id="{5D8CD2BB-988A-130A-5ECF-3986DDD23198}"/>
              </a:ext>
            </a:extLst>
          </p:cNvPr>
          <p:cNvCxnSpPr>
            <a:cxnSpLocks/>
          </p:cNvCxnSpPr>
          <p:nvPr/>
        </p:nvCxnSpPr>
        <p:spPr>
          <a:xfrm>
            <a:off x="7250274" y="4159205"/>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DD67A06-10BE-AF13-9FF2-41792C08EA0E}"/>
              </a:ext>
            </a:extLst>
          </p:cNvPr>
          <p:cNvCxnSpPr>
            <a:cxnSpLocks/>
          </p:cNvCxnSpPr>
          <p:nvPr/>
        </p:nvCxnSpPr>
        <p:spPr>
          <a:xfrm>
            <a:off x="7253517" y="278829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74B8081D-E3AE-2063-8675-BE8F26F08C45}"/>
              </a:ext>
            </a:extLst>
          </p:cNvPr>
          <p:cNvSpPr txBox="1"/>
          <p:nvPr/>
        </p:nvSpPr>
        <p:spPr>
          <a:xfrm>
            <a:off x="6391522" y="3050370"/>
            <a:ext cx="88045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100000</a:t>
            </a:r>
          </a:p>
        </p:txBody>
      </p:sp>
      <p:sp>
        <p:nvSpPr>
          <p:cNvPr id="75" name="TextBox 74">
            <a:extLst>
              <a:ext uri="{FF2B5EF4-FFF2-40B4-BE49-F238E27FC236}">
                <a16:creationId xmlns:a16="http://schemas.microsoft.com/office/drawing/2014/main" id="{C64126AF-E0C2-286D-BBFF-3C1151C550B1}"/>
              </a:ext>
            </a:extLst>
          </p:cNvPr>
          <p:cNvSpPr txBox="1"/>
          <p:nvPr/>
        </p:nvSpPr>
        <p:spPr>
          <a:xfrm>
            <a:off x="6403272" y="2614004"/>
            <a:ext cx="90791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120000</a:t>
            </a:r>
          </a:p>
        </p:txBody>
      </p:sp>
      <p:cxnSp>
        <p:nvCxnSpPr>
          <p:cNvPr id="76" name="Straight Connector 75">
            <a:extLst>
              <a:ext uri="{FF2B5EF4-FFF2-40B4-BE49-F238E27FC236}">
                <a16:creationId xmlns:a16="http://schemas.microsoft.com/office/drawing/2014/main" id="{A3D7CCA1-803E-552E-E199-EAC14D3C9C54}"/>
              </a:ext>
            </a:extLst>
          </p:cNvPr>
          <p:cNvCxnSpPr>
            <a:cxnSpLocks/>
          </p:cNvCxnSpPr>
          <p:nvPr/>
        </p:nvCxnSpPr>
        <p:spPr>
          <a:xfrm>
            <a:off x="7260002" y="3232520"/>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367BA38-0D93-A031-D655-BE996B39B10F}"/>
              </a:ext>
            </a:extLst>
          </p:cNvPr>
          <p:cNvCxnSpPr>
            <a:cxnSpLocks/>
          </p:cNvCxnSpPr>
          <p:nvPr/>
        </p:nvCxnSpPr>
        <p:spPr>
          <a:xfrm>
            <a:off x="7253517" y="1835363"/>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6C2176BF-B5BB-5ACA-D717-06A59DBBFA4D}"/>
              </a:ext>
            </a:extLst>
          </p:cNvPr>
          <p:cNvSpPr txBox="1"/>
          <p:nvPr/>
        </p:nvSpPr>
        <p:spPr>
          <a:xfrm>
            <a:off x="6422573" y="2136354"/>
            <a:ext cx="88045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140000</a:t>
            </a:r>
          </a:p>
        </p:txBody>
      </p:sp>
      <p:sp>
        <p:nvSpPr>
          <p:cNvPr id="79" name="TextBox 78">
            <a:extLst>
              <a:ext uri="{FF2B5EF4-FFF2-40B4-BE49-F238E27FC236}">
                <a16:creationId xmlns:a16="http://schemas.microsoft.com/office/drawing/2014/main" id="{9E920D99-6BA6-D310-B6BE-E6854A84C0F4}"/>
              </a:ext>
            </a:extLst>
          </p:cNvPr>
          <p:cNvSpPr txBox="1"/>
          <p:nvPr/>
        </p:nvSpPr>
        <p:spPr>
          <a:xfrm>
            <a:off x="6437007" y="1661076"/>
            <a:ext cx="880455"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160000</a:t>
            </a:r>
          </a:p>
        </p:txBody>
      </p:sp>
      <p:cxnSp>
        <p:nvCxnSpPr>
          <p:cNvPr id="80" name="Straight Connector 79">
            <a:extLst>
              <a:ext uri="{FF2B5EF4-FFF2-40B4-BE49-F238E27FC236}">
                <a16:creationId xmlns:a16="http://schemas.microsoft.com/office/drawing/2014/main" id="{9C22DE47-5B85-FCBD-9206-5FD6F872D15F}"/>
              </a:ext>
            </a:extLst>
          </p:cNvPr>
          <p:cNvCxnSpPr>
            <a:cxnSpLocks/>
          </p:cNvCxnSpPr>
          <p:nvPr/>
        </p:nvCxnSpPr>
        <p:spPr>
          <a:xfrm>
            <a:off x="7260002" y="2318504"/>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4EB8CBBE-25A1-866A-1E86-50DAF276D65D}"/>
              </a:ext>
            </a:extLst>
          </p:cNvPr>
          <p:cNvSpPr txBox="1"/>
          <p:nvPr/>
        </p:nvSpPr>
        <p:spPr>
          <a:xfrm>
            <a:off x="7511872" y="5551774"/>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a:t>
            </a:r>
          </a:p>
        </p:txBody>
      </p:sp>
      <p:sp>
        <p:nvSpPr>
          <p:cNvPr id="82" name="TextBox 81">
            <a:extLst>
              <a:ext uri="{FF2B5EF4-FFF2-40B4-BE49-F238E27FC236}">
                <a16:creationId xmlns:a16="http://schemas.microsoft.com/office/drawing/2014/main" id="{FE33B14B-4CC0-C080-A0AA-731394479DE4}"/>
              </a:ext>
            </a:extLst>
          </p:cNvPr>
          <p:cNvSpPr txBox="1"/>
          <p:nvPr/>
        </p:nvSpPr>
        <p:spPr>
          <a:xfrm>
            <a:off x="7979437" y="5552160"/>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a:t>
            </a:r>
          </a:p>
        </p:txBody>
      </p:sp>
      <p:sp>
        <p:nvSpPr>
          <p:cNvPr id="83" name="TextBox 82">
            <a:extLst>
              <a:ext uri="{FF2B5EF4-FFF2-40B4-BE49-F238E27FC236}">
                <a16:creationId xmlns:a16="http://schemas.microsoft.com/office/drawing/2014/main" id="{D0F65F2C-B69E-073D-B852-D24345D31C82}"/>
              </a:ext>
            </a:extLst>
          </p:cNvPr>
          <p:cNvSpPr txBox="1"/>
          <p:nvPr/>
        </p:nvSpPr>
        <p:spPr>
          <a:xfrm>
            <a:off x="8394401" y="5551421"/>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60</a:t>
            </a:r>
          </a:p>
        </p:txBody>
      </p:sp>
      <p:sp>
        <p:nvSpPr>
          <p:cNvPr id="86" name="Flowchart: Connector 85">
            <a:extLst>
              <a:ext uri="{FF2B5EF4-FFF2-40B4-BE49-F238E27FC236}">
                <a16:creationId xmlns:a16="http://schemas.microsoft.com/office/drawing/2014/main" id="{1E3E9D69-83C7-3562-BA91-CFE47FF51384}"/>
              </a:ext>
            </a:extLst>
          </p:cNvPr>
          <p:cNvSpPr/>
          <p:nvPr/>
        </p:nvSpPr>
        <p:spPr>
          <a:xfrm>
            <a:off x="7260245" y="5429112"/>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16D29F9E-924F-3913-4605-7B26BBF3446E}"/>
              </a:ext>
            </a:extLst>
          </p:cNvPr>
          <p:cNvSpPr txBox="1"/>
          <p:nvPr/>
        </p:nvSpPr>
        <p:spPr>
          <a:xfrm>
            <a:off x="6444944" y="1238347"/>
            <a:ext cx="91241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180000</a:t>
            </a:r>
          </a:p>
        </p:txBody>
      </p:sp>
      <p:cxnSp>
        <p:nvCxnSpPr>
          <p:cNvPr id="91" name="Straight Connector 90">
            <a:extLst>
              <a:ext uri="{FF2B5EF4-FFF2-40B4-BE49-F238E27FC236}">
                <a16:creationId xmlns:a16="http://schemas.microsoft.com/office/drawing/2014/main" id="{8A40013E-5D3A-1978-A191-714CCBEB0B58}"/>
              </a:ext>
            </a:extLst>
          </p:cNvPr>
          <p:cNvCxnSpPr>
            <a:cxnSpLocks/>
          </p:cNvCxnSpPr>
          <p:nvPr/>
        </p:nvCxnSpPr>
        <p:spPr>
          <a:xfrm>
            <a:off x="7255966" y="1410769"/>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9F65BB43-E39F-DB13-47FD-76B9584B71D8}"/>
              </a:ext>
            </a:extLst>
          </p:cNvPr>
          <p:cNvSpPr txBox="1"/>
          <p:nvPr/>
        </p:nvSpPr>
        <p:spPr>
          <a:xfrm>
            <a:off x="6427726" y="791126"/>
            <a:ext cx="880455"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200000</a:t>
            </a:r>
          </a:p>
        </p:txBody>
      </p:sp>
      <p:cxnSp>
        <p:nvCxnSpPr>
          <p:cNvPr id="93" name="Straight Connector 92">
            <a:extLst>
              <a:ext uri="{FF2B5EF4-FFF2-40B4-BE49-F238E27FC236}">
                <a16:creationId xmlns:a16="http://schemas.microsoft.com/office/drawing/2014/main" id="{88FEB853-965C-35E2-7C79-2582DBB526AF}"/>
              </a:ext>
            </a:extLst>
          </p:cNvPr>
          <p:cNvCxnSpPr>
            <a:cxnSpLocks/>
          </p:cNvCxnSpPr>
          <p:nvPr/>
        </p:nvCxnSpPr>
        <p:spPr>
          <a:xfrm>
            <a:off x="7255988" y="1001685"/>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9ECFF30-CC8F-8B2B-56F4-534639242402}"/>
              </a:ext>
            </a:extLst>
          </p:cNvPr>
          <p:cNvCxnSpPr>
            <a:cxnSpLocks/>
          </p:cNvCxnSpPr>
          <p:nvPr/>
        </p:nvCxnSpPr>
        <p:spPr>
          <a:xfrm flipV="1">
            <a:off x="9075963" y="5411488"/>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CD3CA5D-5425-23E0-C74A-E70655DA0D13}"/>
              </a:ext>
            </a:extLst>
          </p:cNvPr>
          <p:cNvCxnSpPr>
            <a:cxnSpLocks/>
          </p:cNvCxnSpPr>
          <p:nvPr/>
        </p:nvCxnSpPr>
        <p:spPr>
          <a:xfrm flipV="1">
            <a:off x="9531083" y="5418210"/>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7919696-0125-2607-FC98-095F159859B8}"/>
              </a:ext>
            </a:extLst>
          </p:cNvPr>
          <p:cNvCxnSpPr>
            <a:cxnSpLocks/>
          </p:cNvCxnSpPr>
          <p:nvPr/>
        </p:nvCxnSpPr>
        <p:spPr>
          <a:xfrm flipV="1">
            <a:off x="9953818" y="5406067"/>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F7A4298E-8251-2C54-2057-3EF97CB2632C}"/>
              </a:ext>
            </a:extLst>
          </p:cNvPr>
          <p:cNvSpPr txBox="1"/>
          <p:nvPr/>
        </p:nvSpPr>
        <p:spPr>
          <a:xfrm>
            <a:off x="8852926" y="5550550"/>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80</a:t>
            </a:r>
          </a:p>
        </p:txBody>
      </p:sp>
      <p:sp>
        <p:nvSpPr>
          <p:cNvPr id="100" name="TextBox 99">
            <a:extLst>
              <a:ext uri="{FF2B5EF4-FFF2-40B4-BE49-F238E27FC236}">
                <a16:creationId xmlns:a16="http://schemas.microsoft.com/office/drawing/2014/main" id="{18739A77-E7FF-B786-FE24-70A4F4A20254}"/>
              </a:ext>
            </a:extLst>
          </p:cNvPr>
          <p:cNvSpPr txBox="1"/>
          <p:nvPr/>
        </p:nvSpPr>
        <p:spPr>
          <a:xfrm>
            <a:off x="9252395" y="5550936"/>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101" name="TextBox 100">
            <a:extLst>
              <a:ext uri="{FF2B5EF4-FFF2-40B4-BE49-F238E27FC236}">
                <a16:creationId xmlns:a16="http://schemas.microsoft.com/office/drawing/2014/main" id="{13A9A556-CE70-DC40-7127-84E44F387177}"/>
              </a:ext>
            </a:extLst>
          </p:cNvPr>
          <p:cNvSpPr txBox="1"/>
          <p:nvPr/>
        </p:nvSpPr>
        <p:spPr>
          <a:xfrm>
            <a:off x="9696543" y="5550197"/>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120</a:t>
            </a:r>
          </a:p>
        </p:txBody>
      </p:sp>
      <p:cxnSp>
        <p:nvCxnSpPr>
          <p:cNvPr id="102" name="Straight Connector 101">
            <a:extLst>
              <a:ext uri="{FF2B5EF4-FFF2-40B4-BE49-F238E27FC236}">
                <a16:creationId xmlns:a16="http://schemas.microsoft.com/office/drawing/2014/main" id="{484474AE-78DD-3E90-89AC-C6C9AB626E13}"/>
              </a:ext>
            </a:extLst>
          </p:cNvPr>
          <p:cNvCxnSpPr>
            <a:cxnSpLocks/>
          </p:cNvCxnSpPr>
          <p:nvPr/>
        </p:nvCxnSpPr>
        <p:spPr>
          <a:xfrm flipV="1">
            <a:off x="10418395" y="5401221"/>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59042E7-289C-B15D-9B8C-414E62A40299}"/>
              </a:ext>
            </a:extLst>
          </p:cNvPr>
          <p:cNvCxnSpPr>
            <a:cxnSpLocks/>
          </p:cNvCxnSpPr>
          <p:nvPr/>
        </p:nvCxnSpPr>
        <p:spPr>
          <a:xfrm flipV="1">
            <a:off x="10873515" y="5407943"/>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B860DED-2155-E760-6B4E-7EF6FBD946D5}"/>
              </a:ext>
            </a:extLst>
          </p:cNvPr>
          <p:cNvCxnSpPr>
            <a:cxnSpLocks/>
          </p:cNvCxnSpPr>
          <p:nvPr/>
        </p:nvCxnSpPr>
        <p:spPr>
          <a:xfrm flipV="1">
            <a:off x="11296250" y="5395800"/>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8C34F43D-1D81-F0F1-0EF4-FC3F955185D9}"/>
              </a:ext>
            </a:extLst>
          </p:cNvPr>
          <p:cNvSpPr txBox="1"/>
          <p:nvPr/>
        </p:nvSpPr>
        <p:spPr>
          <a:xfrm>
            <a:off x="10146718" y="5540283"/>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140</a:t>
            </a:r>
          </a:p>
        </p:txBody>
      </p:sp>
      <p:sp>
        <p:nvSpPr>
          <p:cNvPr id="106" name="TextBox 105">
            <a:extLst>
              <a:ext uri="{FF2B5EF4-FFF2-40B4-BE49-F238E27FC236}">
                <a16:creationId xmlns:a16="http://schemas.microsoft.com/office/drawing/2014/main" id="{2EE522D9-0EA3-3BA1-36DE-68A1A19A3B72}"/>
              </a:ext>
            </a:extLst>
          </p:cNvPr>
          <p:cNvSpPr txBox="1"/>
          <p:nvPr/>
        </p:nvSpPr>
        <p:spPr>
          <a:xfrm>
            <a:off x="10594827" y="5540669"/>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160</a:t>
            </a:r>
          </a:p>
        </p:txBody>
      </p:sp>
      <p:sp>
        <p:nvSpPr>
          <p:cNvPr id="107" name="TextBox 106">
            <a:extLst>
              <a:ext uri="{FF2B5EF4-FFF2-40B4-BE49-F238E27FC236}">
                <a16:creationId xmlns:a16="http://schemas.microsoft.com/office/drawing/2014/main" id="{CF8BB902-F09F-56E1-7178-51E4724F39DA}"/>
              </a:ext>
            </a:extLst>
          </p:cNvPr>
          <p:cNvSpPr txBox="1"/>
          <p:nvPr/>
        </p:nvSpPr>
        <p:spPr>
          <a:xfrm>
            <a:off x="11009791" y="5539930"/>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180</a:t>
            </a:r>
          </a:p>
        </p:txBody>
      </p:sp>
      <p:cxnSp>
        <p:nvCxnSpPr>
          <p:cNvPr id="108" name="Straight Connector 107">
            <a:extLst>
              <a:ext uri="{FF2B5EF4-FFF2-40B4-BE49-F238E27FC236}">
                <a16:creationId xmlns:a16="http://schemas.microsoft.com/office/drawing/2014/main" id="{B55A0E6B-335F-4F0D-278F-4C5ECC60DE78}"/>
              </a:ext>
            </a:extLst>
          </p:cNvPr>
          <p:cNvCxnSpPr>
            <a:cxnSpLocks/>
          </p:cNvCxnSpPr>
          <p:nvPr/>
        </p:nvCxnSpPr>
        <p:spPr>
          <a:xfrm flipV="1">
            <a:off x="6389001" y="5405024"/>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13B641B3-B0C9-B007-81B9-7E8F56C31649}"/>
              </a:ext>
            </a:extLst>
          </p:cNvPr>
          <p:cNvSpPr txBox="1"/>
          <p:nvPr/>
        </p:nvSpPr>
        <p:spPr>
          <a:xfrm>
            <a:off x="6087536" y="5511964"/>
            <a:ext cx="80343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a:t>
            </a:r>
          </a:p>
        </p:txBody>
      </p:sp>
      <p:cxnSp>
        <p:nvCxnSpPr>
          <p:cNvPr id="112" name="Straight Connector 111">
            <a:extLst>
              <a:ext uri="{FF2B5EF4-FFF2-40B4-BE49-F238E27FC236}">
                <a16:creationId xmlns:a16="http://schemas.microsoft.com/office/drawing/2014/main" id="{9074536D-652A-A399-4F17-88EA794664E1}"/>
              </a:ext>
            </a:extLst>
          </p:cNvPr>
          <p:cNvCxnSpPr>
            <a:cxnSpLocks/>
          </p:cNvCxnSpPr>
          <p:nvPr/>
        </p:nvCxnSpPr>
        <p:spPr>
          <a:xfrm>
            <a:off x="7247637" y="6329805"/>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89FF82A8-2AE0-8007-CA5B-4CB3FFF90BC7}"/>
              </a:ext>
            </a:extLst>
          </p:cNvPr>
          <p:cNvSpPr txBox="1"/>
          <p:nvPr/>
        </p:nvSpPr>
        <p:spPr>
          <a:xfrm>
            <a:off x="6453977" y="6114700"/>
            <a:ext cx="846843"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-40000</a:t>
            </a:r>
          </a:p>
        </p:txBody>
      </p:sp>
      <p:cxnSp>
        <p:nvCxnSpPr>
          <p:cNvPr id="116" name="Straight Connector 115">
            <a:extLst>
              <a:ext uri="{FF2B5EF4-FFF2-40B4-BE49-F238E27FC236}">
                <a16:creationId xmlns:a16="http://schemas.microsoft.com/office/drawing/2014/main" id="{E8F07431-6333-6150-2BE3-56046FFA078E}"/>
              </a:ext>
            </a:extLst>
          </p:cNvPr>
          <p:cNvCxnSpPr>
            <a:cxnSpLocks/>
          </p:cNvCxnSpPr>
          <p:nvPr/>
        </p:nvCxnSpPr>
        <p:spPr>
          <a:xfrm>
            <a:off x="7244394" y="650166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0AAB7FC-2AB0-09D6-F3B6-0B738BAAD758}"/>
              </a:ext>
            </a:extLst>
          </p:cNvPr>
          <p:cNvCxnSpPr>
            <a:cxnSpLocks/>
          </p:cNvCxnSpPr>
          <p:nvPr/>
        </p:nvCxnSpPr>
        <p:spPr>
          <a:xfrm>
            <a:off x="7252721" y="1125418"/>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219EF41A-FFAD-7CE4-6C01-A8A0ABA65699}"/>
              </a:ext>
            </a:extLst>
          </p:cNvPr>
          <p:cNvSpPr txBox="1"/>
          <p:nvPr/>
        </p:nvSpPr>
        <p:spPr>
          <a:xfrm>
            <a:off x="6421080" y="982229"/>
            <a:ext cx="91241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192000</a:t>
            </a:r>
          </a:p>
        </p:txBody>
      </p:sp>
      <p:cxnSp>
        <p:nvCxnSpPr>
          <p:cNvPr id="120" name="Straight Connector 119">
            <a:extLst>
              <a:ext uri="{FF2B5EF4-FFF2-40B4-BE49-F238E27FC236}">
                <a16:creationId xmlns:a16="http://schemas.microsoft.com/office/drawing/2014/main" id="{C2FB5841-00E6-9965-5978-590BEC2654B7}"/>
              </a:ext>
            </a:extLst>
          </p:cNvPr>
          <p:cNvCxnSpPr>
            <a:cxnSpLocks/>
          </p:cNvCxnSpPr>
          <p:nvPr/>
        </p:nvCxnSpPr>
        <p:spPr>
          <a:xfrm flipH="1">
            <a:off x="9532968" y="1166895"/>
            <a:ext cx="18949" cy="425894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C5200D4-995B-DD27-B129-91ACBF5074D6}"/>
              </a:ext>
            </a:extLst>
          </p:cNvPr>
          <p:cNvCxnSpPr>
            <a:cxnSpLocks/>
          </p:cNvCxnSpPr>
          <p:nvPr/>
        </p:nvCxnSpPr>
        <p:spPr>
          <a:xfrm flipH="1">
            <a:off x="7370706" y="1127983"/>
            <a:ext cx="2181211"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8" name="Flowchart: Connector 127">
            <a:extLst>
              <a:ext uri="{FF2B5EF4-FFF2-40B4-BE49-F238E27FC236}">
                <a16:creationId xmlns:a16="http://schemas.microsoft.com/office/drawing/2014/main" id="{E8F0ACF4-C775-700F-6530-AA550660C898}"/>
              </a:ext>
            </a:extLst>
          </p:cNvPr>
          <p:cNvSpPr/>
          <p:nvPr/>
        </p:nvSpPr>
        <p:spPr>
          <a:xfrm>
            <a:off x="9503277" y="1078621"/>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Connector 128">
            <a:extLst>
              <a:ext uri="{FF2B5EF4-FFF2-40B4-BE49-F238E27FC236}">
                <a16:creationId xmlns:a16="http://schemas.microsoft.com/office/drawing/2014/main" id="{F4F33347-BBF2-35C0-5952-55BC4B2FDCE4}"/>
              </a:ext>
            </a:extLst>
          </p:cNvPr>
          <p:cNvSpPr/>
          <p:nvPr/>
        </p:nvSpPr>
        <p:spPr>
          <a:xfrm>
            <a:off x="7260002" y="6461840"/>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2125E383-6DA8-1946-1207-604CBA3DF947}"/>
              </a:ext>
            </a:extLst>
          </p:cNvPr>
          <p:cNvSpPr txBox="1"/>
          <p:nvPr/>
        </p:nvSpPr>
        <p:spPr>
          <a:xfrm>
            <a:off x="7338512" y="6418808"/>
            <a:ext cx="846843"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-48000</a:t>
            </a:r>
          </a:p>
        </p:txBody>
      </p:sp>
      <p:sp>
        <p:nvSpPr>
          <p:cNvPr id="131" name="Freeform: Shape 130">
            <a:extLst>
              <a:ext uri="{FF2B5EF4-FFF2-40B4-BE49-F238E27FC236}">
                <a16:creationId xmlns:a16="http://schemas.microsoft.com/office/drawing/2014/main" id="{B7419449-F721-FEEE-18C4-4D2649384F55}"/>
              </a:ext>
            </a:extLst>
          </p:cNvPr>
          <p:cNvSpPr/>
          <p:nvPr/>
        </p:nvSpPr>
        <p:spPr>
          <a:xfrm>
            <a:off x="7338404" y="1129010"/>
            <a:ext cx="3556919" cy="5348069"/>
          </a:xfrm>
          <a:custGeom>
            <a:avLst/>
            <a:gdLst>
              <a:gd name="connsiteX0" fmla="*/ 0 w 3579779"/>
              <a:gd name="connsiteY0" fmla="*/ 5418307 h 5418307"/>
              <a:gd name="connsiteX1" fmla="*/ 2237362 w 3579779"/>
              <a:gd name="connsiteY1" fmla="*/ 0 h 5418307"/>
              <a:gd name="connsiteX2" fmla="*/ 3579779 w 3579779"/>
              <a:gd name="connsiteY2" fmla="*/ 5408579 h 5418307"/>
              <a:gd name="connsiteX0" fmla="*/ 0 w 3579779"/>
              <a:gd name="connsiteY0" fmla="*/ 5421211 h 5421211"/>
              <a:gd name="connsiteX1" fmla="*/ 388762 w 3579779"/>
              <a:gd name="connsiteY1" fmla="*/ 4568045 h 5421211"/>
              <a:gd name="connsiteX2" fmla="*/ 2237362 w 3579779"/>
              <a:gd name="connsiteY2" fmla="*/ 2904 h 5421211"/>
              <a:gd name="connsiteX3" fmla="*/ 3579779 w 3579779"/>
              <a:gd name="connsiteY3" fmla="*/ 5411483 h 5421211"/>
              <a:gd name="connsiteX0" fmla="*/ 0 w 3556919"/>
              <a:gd name="connsiteY0" fmla="*/ 5436704 h 5436704"/>
              <a:gd name="connsiteX1" fmla="*/ 365902 w 3556919"/>
              <a:gd name="connsiteY1" fmla="*/ 4568045 h 5436704"/>
              <a:gd name="connsiteX2" fmla="*/ 2214502 w 3556919"/>
              <a:gd name="connsiteY2" fmla="*/ 2904 h 5436704"/>
              <a:gd name="connsiteX3" fmla="*/ 3556919 w 3556919"/>
              <a:gd name="connsiteY3" fmla="*/ 5411483 h 5436704"/>
              <a:gd name="connsiteX0" fmla="*/ 0 w 3556919"/>
              <a:gd name="connsiteY0" fmla="*/ 5436704 h 5436704"/>
              <a:gd name="connsiteX1" fmla="*/ 350662 w 3556919"/>
              <a:gd name="connsiteY1" fmla="*/ 4568045 h 5436704"/>
              <a:gd name="connsiteX2" fmla="*/ 2214502 w 3556919"/>
              <a:gd name="connsiteY2" fmla="*/ 2904 h 5436704"/>
              <a:gd name="connsiteX3" fmla="*/ 3556919 w 3556919"/>
              <a:gd name="connsiteY3" fmla="*/ 5411483 h 5436704"/>
              <a:gd name="connsiteX0" fmla="*/ 0 w 3556919"/>
              <a:gd name="connsiteY0" fmla="*/ 5436725 h 5436725"/>
              <a:gd name="connsiteX1" fmla="*/ 365902 w 3556919"/>
              <a:gd name="connsiteY1" fmla="*/ 4540954 h 5436725"/>
              <a:gd name="connsiteX2" fmla="*/ 2214502 w 3556919"/>
              <a:gd name="connsiteY2" fmla="*/ 2925 h 5436725"/>
              <a:gd name="connsiteX3" fmla="*/ 3556919 w 3556919"/>
              <a:gd name="connsiteY3" fmla="*/ 5411504 h 5436725"/>
            </a:gdLst>
            <a:ahLst/>
            <a:cxnLst>
              <a:cxn ang="0">
                <a:pos x="connsiteX0" y="connsiteY0"/>
              </a:cxn>
              <a:cxn ang="0">
                <a:pos x="connsiteX1" y="connsiteY1"/>
              </a:cxn>
              <a:cxn ang="0">
                <a:pos x="connsiteX2" y="connsiteY2"/>
              </a:cxn>
              <a:cxn ang="0">
                <a:pos x="connsiteX3" y="connsiteY3"/>
              </a:cxn>
            </a:cxnLst>
            <a:rect l="l" t="t" r="r" b="b"/>
            <a:pathLst>
              <a:path w="3556919" h="5436725">
                <a:moveTo>
                  <a:pt x="0" y="5436725"/>
                </a:moveTo>
                <a:cubicBezTo>
                  <a:pt x="37232" y="5312660"/>
                  <a:pt x="-6992" y="5444005"/>
                  <a:pt x="365902" y="4540954"/>
                </a:cubicBezTo>
                <a:cubicBezTo>
                  <a:pt x="738796" y="3637903"/>
                  <a:pt x="1655104" y="-119518"/>
                  <a:pt x="2214502" y="2925"/>
                </a:cubicBezTo>
                <a:cubicBezTo>
                  <a:pt x="2811132" y="1304"/>
                  <a:pt x="3184025" y="2706404"/>
                  <a:pt x="3556919" y="5411504"/>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TextBox 2">
            <a:extLst>
              <a:ext uri="{FF2B5EF4-FFF2-40B4-BE49-F238E27FC236}">
                <a16:creationId xmlns:a16="http://schemas.microsoft.com/office/drawing/2014/main" id="{41D19D50-616D-1F82-C922-D083097E7C1C}"/>
              </a:ext>
            </a:extLst>
          </p:cNvPr>
          <p:cNvSpPr txBox="1"/>
          <p:nvPr/>
        </p:nvSpPr>
        <p:spPr>
          <a:xfrm>
            <a:off x="8936345" y="383772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00455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1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1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1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1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2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3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2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18"/>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25"/>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2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6" grpId="0"/>
      <p:bldP spid="57" grpId="0"/>
      <p:bldP spid="63" grpId="0"/>
      <p:bldP spid="64" grpId="0"/>
      <p:bldP spid="65" grpId="0"/>
      <p:bldP spid="66" grpId="0"/>
      <p:bldP spid="70" grpId="0"/>
      <p:bldP spid="71" grpId="0"/>
      <p:bldP spid="74" grpId="0"/>
      <p:bldP spid="75" grpId="0"/>
      <p:bldP spid="78" grpId="0"/>
      <p:bldP spid="79" grpId="0"/>
      <p:bldP spid="81" grpId="0"/>
      <p:bldP spid="82" grpId="0"/>
      <p:bldP spid="83" grpId="0"/>
      <p:bldP spid="86" grpId="0" animBg="1"/>
      <p:bldP spid="90" grpId="0"/>
      <p:bldP spid="92" grpId="0"/>
      <p:bldP spid="99" grpId="0"/>
      <p:bldP spid="100" grpId="0"/>
      <p:bldP spid="101" grpId="0"/>
      <p:bldP spid="105" grpId="0"/>
      <p:bldP spid="106" grpId="0"/>
      <p:bldP spid="107" grpId="0"/>
      <p:bldP spid="109" grpId="0"/>
      <p:bldP spid="113" grpId="0"/>
      <p:bldP spid="118" grpId="0"/>
      <p:bldP spid="128" grpId="0" animBg="1"/>
      <p:bldP spid="129" grpId="0" animBg="1"/>
      <p:bldP spid="130" grpId="0"/>
      <p:bldP spid="1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55DAFB5-D5FA-8EA3-6AE5-8B1735B07C42}"/>
                  </a:ext>
                </a:extLst>
              </p:cNvPr>
              <p:cNvSpPr txBox="1"/>
              <p:nvPr/>
            </p:nvSpPr>
            <p:spPr>
              <a:xfrm>
                <a:off x="87548" y="1423471"/>
                <a:ext cx="693582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Giả sử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một hàm số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ta viết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31" name="TextBox 30">
                <a:extLst>
                  <a:ext uri="{FF2B5EF4-FFF2-40B4-BE49-F238E27FC236}">
                    <a16:creationId xmlns:a16="http://schemas.microsoft.com/office/drawing/2014/main" id="{355DAFB5-D5FA-8EA3-6AE5-8B1735B07C42}"/>
                  </a:ext>
                </a:extLst>
              </p:cNvPr>
              <p:cNvSpPr txBox="1">
                <a:spLocks noRot="1" noChangeAspect="1" noMove="1" noResize="1" noEditPoints="1" noAdjustHandles="1" noChangeArrowheads="1" noChangeShapeType="1" noTextEdit="1"/>
              </p:cNvSpPr>
              <p:nvPr/>
            </p:nvSpPr>
            <p:spPr>
              <a:xfrm>
                <a:off x="87548" y="1423471"/>
                <a:ext cx="6935821" cy="460895"/>
              </a:xfrm>
              <a:prstGeom prst="rect">
                <a:avLst/>
              </a:prstGeom>
              <a:blipFill>
                <a:blip r:embed="rId3"/>
                <a:stretch>
                  <a:fillRect l="-1318"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05F3BA2-B55C-7438-FD45-D7D5F106B945}"/>
                  </a:ext>
                </a:extLst>
              </p:cNvPr>
              <p:cNvSpPr txBox="1"/>
              <p:nvPr/>
            </p:nvSpPr>
            <p:spPr>
              <a:xfrm>
                <a:off x="6354591" y="1846447"/>
                <a:ext cx="232343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vi-VN" sz="2400" smtClean="0">
                          <a:solidFill>
                            <a:schemeClr val="bg1"/>
                          </a:solidFill>
                          <a:latin typeface="Cambria Math" panose="02040503050406030204" pitchFamily="18" charset="0"/>
                        </a:rPr>
                        <m:t>Δ</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b>
                        <m:sSubPr>
                          <m:ctrlPr>
                            <a:rPr lang="vi-VN" sz="2400" i="1">
                              <a:solidFill>
                                <a:schemeClr val="bg1"/>
                              </a:solidFill>
                              <a:latin typeface="Cambria Math" panose="02040503050406030204" pitchFamily="18" charset="0"/>
                            </a:rPr>
                          </m:ctrlPr>
                        </m:sSubPr>
                        <m:e>
                          <m:r>
                            <a:rPr lang="vi-VN" sz="2400" i="1">
                              <a:solidFill>
                                <a:schemeClr val="bg1"/>
                              </a:solidFill>
                              <a:latin typeface="Cambria Math" panose="02040503050406030204" pitchFamily="18" charset="0"/>
                            </a:rPr>
                            <m:t>𝑥</m:t>
                          </m:r>
                        </m:e>
                        <m:sub>
                          <m:r>
                            <a:rPr lang="vi-VN" sz="2400" i="0">
                              <a:solidFill>
                                <a:schemeClr val="bg1"/>
                              </a:solidFill>
                              <a:latin typeface="Cambria Math" panose="02040503050406030204" pitchFamily="18" charset="0"/>
                            </a:rPr>
                            <m:t>2</m:t>
                          </m:r>
                        </m:sub>
                      </m:sSub>
                      <m:r>
                        <a:rPr lang="vi-VN" sz="2400" i="0">
                          <a:solidFill>
                            <a:schemeClr val="bg1"/>
                          </a:solidFill>
                          <a:latin typeface="Cambria Math" panose="02040503050406030204" pitchFamily="18" charset="0"/>
                        </a:rPr>
                        <m:t>−</m:t>
                      </m:r>
                      <m:sSub>
                        <m:sSubPr>
                          <m:ctrlPr>
                            <a:rPr lang="vi-VN" sz="2400" i="1">
                              <a:solidFill>
                                <a:schemeClr val="bg1"/>
                              </a:solidFill>
                              <a:latin typeface="Cambria Math" panose="02040503050406030204" pitchFamily="18" charset="0"/>
                            </a:rPr>
                          </m:ctrlPr>
                        </m:sSubPr>
                        <m:e>
                          <m:r>
                            <a:rPr lang="vi-VN" sz="2400" i="1">
                              <a:solidFill>
                                <a:schemeClr val="bg1"/>
                              </a:solidFill>
                              <a:latin typeface="Cambria Math" panose="02040503050406030204" pitchFamily="18" charset="0"/>
                            </a:rPr>
                            <m:t>𝑥</m:t>
                          </m:r>
                        </m:e>
                        <m:sub>
                          <m:r>
                            <a:rPr lang="vi-VN" sz="2400" i="0">
                              <a:solidFill>
                                <a:schemeClr val="bg1"/>
                              </a:solidFill>
                              <a:latin typeface="Cambria Math" panose="02040503050406030204" pitchFamily="18" charset="0"/>
                            </a:rPr>
                            <m:t>1</m:t>
                          </m:r>
                        </m:sub>
                      </m:sSub>
                    </m:oMath>
                  </m:oMathPara>
                </a14:m>
                <a:endParaRPr lang="vi-VN" sz="2400" dirty="0">
                  <a:solidFill>
                    <a:schemeClr val="bg1"/>
                  </a:solidFill>
                  <a:latin typeface="+mj-lt"/>
                </a:endParaRPr>
              </a:p>
            </p:txBody>
          </p:sp>
        </mc:Choice>
        <mc:Fallback xmlns="">
          <p:sp>
            <p:nvSpPr>
              <p:cNvPr id="34" name="TextBox 33">
                <a:extLst>
                  <a:ext uri="{FF2B5EF4-FFF2-40B4-BE49-F238E27FC236}">
                    <a16:creationId xmlns:a16="http://schemas.microsoft.com/office/drawing/2014/main" id="{605F3BA2-B55C-7438-FD45-D7D5F106B945}"/>
                  </a:ext>
                </a:extLst>
              </p:cNvPr>
              <p:cNvSpPr txBox="1">
                <a:spLocks noRot="1" noChangeAspect="1" noMove="1" noResize="1" noEditPoints="1" noAdjustHandles="1" noChangeArrowheads="1" noChangeShapeType="1" noTextEdit="1"/>
              </p:cNvSpPr>
              <p:nvPr/>
            </p:nvSpPr>
            <p:spPr>
              <a:xfrm>
                <a:off x="6354591" y="1846447"/>
                <a:ext cx="2323439" cy="461665"/>
              </a:xfrm>
              <a:prstGeom prst="rect">
                <a:avLst/>
              </a:prstGeom>
              <a:blipFill>
                <a:blip r:embed="rId4"/>
                <a:stretch>
                  <a:fillRect b="-26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1CC0579-B212-1D75-53D2-3CC5AEE2AD73}"/>
                  </a:ext>
                </a:extLst>
              </p:cNvPr>
              <p:cNvSpPr txBox="1"/>
              <p:nvPr/>
            </p:nvSpPr>
            <p:spPr>
              <a:xfrm>
                <a:off x="87548" y="2290630"/>
                <a:ext cx="4448103"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sự thay đổi tương ứng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a:t>
                </a:r>
              </a:p>
            </p:txBody>
          </p:sp>
        </mc:Choice>
        <mc:Fallback xmlns="">
          <p:sp>
            <p:nvSpPr>
              <p:cNvPr id="39" name="TextBox 38">
                <a:extLst>
                  <a:ext uri="{FF2B5EF4-FFF2-40B4-BE49-F238E27FC236}">
                    <a16:creationId xmlns:a16="http://schemas.microsoft.com/office/drawing/2014/main" id="{01CC0579-B212-1D75-53D2-3CC5AEE2AD73}"/>
                  </a:ext>
                </a:extLst>
              </p:cNvPr>
              <p:cNvSpPr txBox="1">
                <a:spLocks noRot="1" noChangeAspect="1" noMove="1" noResize="1" noEditPoints="1" noAdjustHandles="1" noChangeArrowheads="1" noChangeShapeType="1" noTextEdit="1"/>
              </p:cNvSpPr>
              <p:nvPr/>
            </p:nvSpPr>
            <p:spPr>
              <a:xfrm>
                <a:off x="87548" y="2290630"/>
                <a:ext cx="4448103" cy="458780"/>
              </a:xfrm>
              <a:prstGeom prst="rect">
                <a:avLst/>
              </a:prstGeom>
              <a:blipFill>
                <a:blip r:embed="rId5"/>
                <a:stretch>
                  <a:fillRect l="-205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B766369-5FAB-216A-9167-F01F8BB64E7D}"/>
                  </a:ext>
                </a:extLst>
              </p:cNvPr>
              <p:cNvSpPr txBox="1"/>
              <p:nvPr/>
            </p:nvSpPr>
            <p:spPr>
              <a:xfrm>
                <a:off x="3934098" y="2293395"/>
                <a:ext cx="343946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vi-VN" sz="2400" smtClean="0">
                          <a:solidFill>
                            <a:schemeClr val="bg1"/>
                          </a:solidFill>
                          <a:latin typeface="Cambria Math" panose="02040503050406030204" pitchFamily="18" charset="0"/>
                        </a:rPr>
                        <m:t>Δ</m:t>
                      </m:r>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𝑓</m:t>
                      </m:r>
                      <m:d>
                        <m:dPr>
                          <m:ctrlPr>
                            <a:rPr lang="vi-VN" sz="2400" i="1">
                              <a:solidFill>
                                <a:schemeClr val="bg1"/>
                              </a:solidFill>
                              <a:latin typeface="Cambria Math" panose="02040503050406030204" pitchFamily="18" charset="0"/>
                            </a:rPr>
                          </m:ctrlPr>
                        </m:dPr>
                        <m:e>
                          <m:sSub>
                            <m:sSubPr>
                              <m:ctrlPr>
                                <a:rPr lang="vi-VN" sz="2400" i="1">
                                  <a:solidFill>
                                    <a:schemeClr val="bg1"/>
                                  </a:solidFill>
                                  <a:latin typeface="Cambria Math" panose="02040503050406030204" pitchFamily="18" charset="0"/>
                                </a:rPr>
                              </m:ctrlPr>
                            </m:sSubPr>
                            <m:e>
                              <m:r>
                                <a:rPr lang="vi-VN" sz="2400" i="1">
                                  <a:solidFill>
                                    <a:schemeClr val="bg1"/>
                                  </a:solidFill>
                                  <a:latin typeface="Cambria Math" panose="02040503050406030204" pitchFamily="18" charset="0"/>
                                </a:rPr>
                                <m:t>𝑥</m:t>
                              </m:r>
                            </m:e>
                            <m:sub>
                              <m:r>
                                <a:rPr lang="vi-VN" sz="2400" i="0">
                                  <a:solidFill>
                                    <a:schemeClr val="bg1"/>
                                  </a:solidFill>
                                  <a:latin typeface="Cambria Math" panose="02040503050406030204" pitchFamily="18" charset="0"/>
                                </a:rPr>
                                <m:t>2</m:t>
                              </m:r>
                            </m:sub>
                          </m:sSub>
                        </m:e>
                      </m:d>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𝑓</m:t>
                      </m:r>
                      <m:d>
                        <m:dPr>
                          <m:ctrlPr>
                            <a:rPr lang="vi-VN" sz="2400" i="1">
                              <a:solidFill>
                                <a:schemeClr val="bg1"/>
                              </a:solidFill>
                              <a:latin typeface="Cambria Math" panose="02040503050406030204" pitchFamily="18" charset="0"/>
                            </a:rPr>
                          </m:ctrlPr>
                        </m:dPr>
                        <m:e>
                          <m:sSub>
                            <m:sSubPr>
                              <m:ctrlPr>
                                <a:rPr lang="vi-VN" sz="2400" i="1">
                                  <a:solidFill>
                                    <a:schemeClr val="bg1"/>
                                  </a:solidFill>
                                  <a:latin typeface="Cambria Math" panose="02040503050406030204" pitchFamily="18" charset="0"/>
                                </a:rPr>
                              </m:ctrlPr>
                            </m:sSubPr>
                            <m:e>
                              <m:r>
                                <a:rPr lang="vi-VN" sz="2400" i="1">
                                  <a:solidFill>
                                    <a:schemeClr val="bg1"/>
                                  </a:solidFill>
                                  <a:latin typeface="Cambria Math" panose="02040503050406030204" pitchFamily="18" charset="0"/>
                                </a:rPr>
                                <m:t>𝑥</m:t>
                              </m:r>
                            </m:e>
                            <m:sub>
                              <m:r>
                                <a:rPr lang="vi-VN" sz="2400" i="0">
                                  <a:solidFill>
                                    <a:schemeClr val="bg1"/>
                                  </a:solidFill>
                                  <a:latin typeface="Cambria Math" panose="02040503050406030204" pitchFamily="18" charset="0"/>
                                </a:rPr>
                                <m:t>1</m:t>
                              </m:r>
                            </m:sub>
                          </m:sSub>
                        </m:e>
                      </m:d>
                    </m:oMath>
                  </m:oMathPara>
                </a14:m>
                <a:endParaRPr lang="vi-VN" sz="2400" dirty="0">
                  <a:solidFill>
                    <a:schemeClr val="bg1"/>
                  </a:solidFill>
                  <a:latin typeface="+mj-lt"/>
                </a:endParaRPr>
              </a:p>
            </p:txBody>
          </p:sp>
        </mc:Choice>
        <mc:Fallback xmlns="">
          <p:sp>
            <p:nvSpPr>
              <p:cNvPr id="42" name="TextBox 41">
                <a:extLst>
                  <a:ext uri="{FF2B5EF4-FFF2-40B4-BE49-F238E27FC236}">
                    <a16:creationId xmlns:a16="http://schemas.microsoft.com/office/drawing/2014/main" id="{BB766369-5FAB-216A-9167-F01F8BB64E7D}"/>
                  </a:ext>
                </a:extLst>
              </p:cNvPr>
              <p:cNvSpPr txBox="1">
                <a:spLocks noRot="1" noChangeAspect="1" noMove="1" noResize="1" noEditPoints="1" noAdjustHandles="1" noChangeArrowheads="1" noChangeShapeType="1" noTextEdit="1"/>
              </p:cNvSpPr>
              <p:nvPr/>
            </p:nvSpPr>
            <p:spPr>
              <a:xfrm>
                <a:off x="3934098" y="2293395"/>
                <a:ext cx="3439466" cy="461665"/>
              </a:xfrm>
              <a:prstGeom prst="rect">
                <a:avLst/>
              </a:prstGeom>
              <a:blipFill>
                <a:blip r:embed="rId6"/>
                <a:stretch>
                  <a:fillRect b="-184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98E6F8A-F993-9DD8-A854-D94D460A5700}"/>
                  </a:ext>
                </a:extLst>
              </p:cNvPr>
              <p:cNvSpPr txBox="1"/>
              <p:nvPr/>
            </p:nvSpPr>
            <p:spPr>
              <a:xfrm>
                <a:off x="100797" y="1831980"/>
                <a:ext cx="675829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thay đổi từ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đến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sự thay đổi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a:t>
                </a:r>
              </a:p>
            </p:txBody>
          </p:sp>
        </mc:Choice>
        <mc:Fallback xmlns="">
          <p:sp>
            <p:nvSpPr>
              <p:cNvPr id="43" name="TextBox 42">
                <a:extLst>
                  <a:ext uri="{FF2B5EF4-FFF2-40B4-BE49-F238E27FC236}">
                    <a16:creationId xmlns:a16="http://schemas.microsoft.com/office/drawing/2014/main" id="{798E6F8A-F993-9DD8-A854-D94D460A5700}"/>
                  </a:ext>
                </a:extLst>
              </p:cNvPr>
              <p:cNvSpPr txBox="1">
                <a:spLocks noRot="1" noChangeAspect="1" noMove="1" noResize="1" noEditPoints="1" noAdjustHandles="1" noChangeArrowheads="1" noChangeShapeType="1" noTextEdit="1"/>
              </p:cNvSpPr>
              <p:nvPr/>
            </p:nvSpPr>
            <p:spPr>
              <a:xfrm>
                <a:off x="100797" y="1831980"/>
                <a:ext cx="6758293" cy="460895"/>
              </a:xfrm>
              <a:prstGeom prst="rect">
                <a:avLst/>
              </a:prstGeom>
              <a:blipFill>
                <a:blip r:embed="rId7"/>
                <a:stretch>
                  <a:fillRect l="-1444" t="-10667" b="-30667"/>
                </a:stretch>
              </a:blipFill>
            </p:spPr>
            <p:txBody>
              <a:bodyPr/>
              <a:lstStyle/>
              <a:p>
                <a:r>
                  <a:rPr lang="vi-VN">
                    <a:noFill/>
                  </a:rPr>
                  <a:t> </a:t>
                </a:r>
              </a:p>
            </p:txBody>
          </p:sp>
        </mc:Fallback>
      </mc:AlternateContent>
      <p:sp>
        <p:nvSpPr>
          <p:cNvPr id="47" name="TextBox 46">
            <a:extLst>
              <a:ext uri="{FF2B5EF4-FFF2-40B4-BE49-F238E27FC236}">
                <a16:creationId xmlns:a16="http://schemas.microsoft.com/office/drawing/2014/main" id="{5C6A199E-79AB-EC7F-01F3-7020BC106B2A}"/>
              </a:ext>
            </a:extLst>
          </p:cNvPr>
          <p:cNvSpPr txBox="1"/>
          <p:nvPr/>
        </p:nvSpPr>
        <p:spPr>
          <a:xfrm>
            <a:off x="71083" y="2967335"/>
            <a:ext cx="901152"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Tỉ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98CA1E1-484C-2DF0-F229-1392F2EA21BB}"/>
                  </a:ext>
                </a:extLst>
              </p:cNvPr>
              <p:cNvSpPr txBox="1"/>
              <p:nvPr/>
            </p:nvSpPr>
            <p:spPr>
              <a:xfrm>
                <a:off x="100797" y="3652150"/>
                <a:ext cx="9208573"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được gọi là tốc độ thay đổi trung bình của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a14:m>
                <a:r>
                  <a:rPr lang="vi-VN" sz="2400" dirty="0">
                    <a:solidFill>
                      <a:schemeClr val="bg1"/>
                    </a:solidFill>
                    <a:effectLst/>
                    <a:latin typeface="+mj-lt"/>
                    <a:ea typeface="Arial" panose="020B0604020202020204" pitchFamily="34" charset="0"/>
                    <a:cs typeface="Times New Roman" panose="02020603050405020304" pitchFamily="18" charset="0"/>
                  </a:rPr>
                  <a:t> đối với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d>
                      <m:dPr>
                        <m:begChr m:val="["/>
                        <m:endChr m:val="]"/>
                        <m:ctrlPr>
                          <a:rPr lang="vi-VN" sz="2400" i="1">
                            <a:solidFill>
                              <a:schemeClr val="bg1"/>
                            </a:solidFill>
                            <a:effectLst/>
                            <a:latin typeface="Cambria Math" panose="02040503050406030204" pitchFamily="18" charset="0"/>
                          </a:rPr>
                        </m:ctrlPr>
                      </m:dPr>
                      <m:e>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48" name="TextBox 47">
                <a:extLst>
                  <a:ext uri="{FF2B5EF4-FFF2-40B4-BE49-F238E27FC236}">
                    <a16:creationId xmlns:a16="http://schemas.microsoft.com/office/drawing/2014/main" id="{098CA1E1-484C-2DF0-F229-1392F2EA21BB}"/>
                  </a:ext>
                </a:extLst>
              </p:cNvPr>
              <p:cNvSpPr txBox="1">
                <a:spLocks noRot="1" noChangeAspect="1" noMove="1" noResize="1" noEditPoints="1" noAdjustHandles="1" noChangeArrowheads="1" noChangeShapeType="1" noTextEdit="1"/>
              </p:cNvSpPr>
              <p:nvPr/>
            </p:nvSpPr>
            <p:spPr>
              <a:xfrm>
                <a:off x="100797" y="3652150"/>
                <a:ext cx="9208573" cy="461665"/>
              </a:xfrm>
              <a:prstGeom prst="rect">
                <a:avLst/>
              </a:prstGeom>
              <a:blipFill>
                <a:blip r:embed="rId8"/>
                <a:stretch>
                  <a:fillRect l="-106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31644FF-7268-7166-15E9-1179EF5AE16A}"/>
                  </a:ext>
                </a:extLst>
              </p:cNvPr>
              <p:cNvSpPr txBox="1"/>
              <p:nvPr/>
            </p:nvSpPr>
            <p:spPr>
              <a:xfrm>
                <a:off x="312189" y="2778735"/>
                <a:ext cx="3884971" cy="8695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a:solidFill>
                                <a:schemeClr val="bg1"/>
                              </a:solidFill>
                              <a:effectLst/>
                              <a:latin typeface="Cambria Math" panose="02040503050406030204" pitchFamily="18" charset="0"/>
                            </a:rPr>
                          </m:ctrlPr>
                        </m:fPr>
                        <m:num>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Δ</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num>
                        <m:den>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Δ</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a:solidFill>
                                    <a:schemeClr val="bg1"/>
                                  </a:solidFill>
                                  <a:effectLst/>
                                  <a:latin typeface="Cambria Math" panose="02040503050406030204" pitchFamily="18" charset="0"/>
                                </a:rPr>
                              </m:ctrlPr>
                            </m:dPr>
                            <m:e>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e>
                          </m:d>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a:solidFill>
                                    <a:schemeClr val="bg1"/>
                                  </a:solidFill>
                                  <a:effectLst/>
                                  <a:latin typeface="Cambria Math" panose="02040503050406030204" pitchFamily="18" charset="0"/>
                                </a:rPr>
                              </m:ctrlPr>
                            </m:dPr>
                            <m:e>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e>
                          </m:d>
                        </m:num>
                        <m:den>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den>
                      </m:f>
                    </m:oMath>
                  </m:oMathPara>
                </a14:m>
                <a:endParaRPr lang="vi-VN" sz="2400" dirty="0">
                  <a:solidFill>
                    <a:schemeClr val="bg1"/>
                  </a:solidFill>
                  <a:latin typeface="+mj-lt"/>
                </a:endParaRPr>
              </a:p>
            </p:txBody>
          </p:sp>
        </mc:Choice>
        <mc:Fallback xmlns="">
          <p:sp>
            <p:nvSpPr>
              <p:cNvPr id="52" name="TextBox 51">
                <a:extLst>
                  <a:ext uri="{FF2B5EF4-FFF2-40B4-BE49-F238E27FC236}">
                    <a16:creationId xmlns:a16="http://schemas.microsoft.com/office/drawing/2014/main" id="{B31644FF-7268-7166-15E9-1179EF5AE16A}"/>
                  </a:ext>
                </a:extLst>
              </p:cNvPr>
              <p:cNvSpPr txBox="1">
                <a:spLocks noRot="1" noChangeAspect="1" noMove="1" noResize="1" noEditPoints="1" noAdjustHandles="1" noChangeArrowheads="1" noChangeShapeType="1" noTextEdit="1"/>
              </p:cNvSpPr>
              <p:nvPr/>
            </p:nvSpPr>
            <p:spPr>
              <a:xfrm>
                <a:off x="312189" y="2778735"/>
                <a:ext cx="3884971" cy="869533"/>
              </a:xfrm>
              <a:prstGeom prst="rect">
                <a:avLst/>
              </a:prstGeom>
              <a:blipFill>
                <a:blip r:embed="rId9"/>
                <a:stretch>
                  <a:fillRect/>
                </a:stretch>
              </a:blipFill>
            </p:spPr>
            <p:txBody>
              <a:bodyPr/>
              <a:lstStyle/>
              <a:p>
                <a:r>
                  <a:rPr lang="vi-VN">
                    <a:noFill/>
                  </a:rPr>
                  <a:t> </a:t>
                </a:r>
              </a:p>
            </p:txBody>
          </p:sp>
        </mc:Fallback>
      </mc:AlternateContent>
      <p:sp>
        <p:nvSpPr>
          <p:cNvPr id="58" name="TextBox 57">
            <a:extLst>
              <a:ext uri="{FF2B5EF4-FFF2-40B4-BE49-F238E27FC236}">
                <a16:creationId xmlns:a16="http://schemas.microsoft.com/office/drawing/2014/main" id="{EDD33746-C67C-EB36-97F6-3C7B4EE3D8C0}"/>
              </a:ext>
            </a:extLst>
          </p:cNvPr>
          <p:cNvSpPr txBox="1"/>
          <p:nvPr/>
        </p:nvSpPr>
        <p:spPr>
          <a:xfrm>
            <a:off x="130771" y="4263371"/>
            <a:ext cx="1679896"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Giới hạn:</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D3C424C8-5230-EB0C-F852-DE7717911548}"/>
                  </a:ext>
                </a:extLst>
              </p:cNvPr>
              <p:cNvSpPr txBox="1"/>
              <p:nvPr/>
            </p:nvSpPr>
            <p:spPr>
              <a:xfrm>
                <a:off x="1266404" y="4093448"/>
                <a:ext cx="1205261"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Δ</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lim>
                      </m:limLow>
                      <m:f>
                        <m:fPr>
                          <m:ctrlPr>
                            <a:rPr lang="vi-VN" sz="2400" i="1">
                              <a:solidFill>
                                <a:schemeClr val="bg1"/>
                              </a:solidFill>
                              <a:effectLst/>
                              <a:latin typeface="Cambria Math" panose="02040503050406030204" pitchFamily="18" charset="0"/>
                            </a:rPr>
                          </m:ctrlPr>
                        </m:fPr>
                        <m:num>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Δ</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num>
                        <m:den>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Δ</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vi-VN" sz="2400" dirty="0">
                  <a:solidFill>
                    <a:schemeClr val="bg1"/>
                  </a:solidFill>
                  <a:latin typeface="+mj-lt"/>
                </a:endParaRPr>
              </a:p>
            </p:txBody>
          </p:sp>
        </mc:Choice>
        <mc:Fallback xmlns="">
          <p:sp>
            <p:nvSpPr>
              <p:cNvPr id="59" name="TextBox 58">
                <a:extLst>
                  <a:ext uri="{FF2B5EF4-FFF2-40B4-BE49-F238E27FC236}">
                    <a16:creationId xmlns:a16="http://schemas.microsoft.com/office/drawing/2014/main" id="{D3C424C8-5230-EB0C-F852-DE7717911548}"/>
                  </a:ext>
                </a:extLst>
              </p:cNvPr>
              <p:cNvSpPr txBox="1">
                <a:spLocks noRot="1" noChangeAspect="1" noMove="1" noResize="1" noEditPoints="1" noAdjustHandles="1" noChangeArrowheads="1" noChangeShapeType="1" noTextEdit="1"/>
              </p:cNvSpPr>
              <p:nvPr/>
            </p:nvSpPr>
            <p:spPr>
              <a:xfrm>
                <a:off x="1266404" y="4093448"/>
                <a:ext cx="1205261" cy="786241"/>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60443285-D198-4A5B-1A0B-B58854F8E176}"/>
                  </a:ext>
                </a:extLst>
              </p:cNvPr>
              <p:cNvSpPr txBox="1"/>
              <p:nvPr/>
            </p:nvSpPr>
            <p:spPr>
              <a:xfrm>
                <a:off x="2298505" y="4059436"/>
                <a:ext cx="3159672" cy="8695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lim>
                      </m:limLow>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a:solidFill>
                                    <a:schemeClr val="bg1"/>
                                  </a:solidFill>
                                  <a:effectLst/>
                                  <a:latin typeface="Cambria Math" panose="02040503050406030204" pitchFamily="18" charset="0"/>
                                </a:rPr>
                              </m:ctrlPr>
                            </m:dPr>
                            <m:e>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e>
                          </m:d>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a:solidFill>
                                    <a:schemeClr val="bg1"/>
                                  </a:solidFill>
                                  <a:effectLst/>
                                  <a:latin typeface="Cambria Math" panose="02040503050406030204" pitchFamily="18" charset="0"/>
                                </a:rPr>
                              </m:ctrlPr>
                            </m:dPr>
                            <m:e>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e>
                          </m:d>
                        </m:num>
                        <m:den>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den>
                      </m:f>
                    </m:oMath>
                  </m:oMathPara>
                </a14:m>
                <a:endParaRPr lang="vi-VN" sz="2400" dirty="0">
                  <a:solidFill>
                    <a:schemeClr val="bg1"/>
                  </a:solidFill>
                  <a:latin typeface="+mj-lt"/>
                </a:endParaRPr>
              </a:p>
            </p:txBody>
          </p:sp>
        </mc:Choice>
        <mc:Fallback xmlns="">
          <p:sp>
            <p:nvSpPr>
              <p:cNvPr id="60" name="TextBox 59">
                <a:extLst>
                  <a:ext uri="{FF2B5EF4-FFF2-40B4-BE49-F238E27FC236}">
                    <a16:creationId xmlns:a16="http://schemas.microsoft.com/office/drawing/2014/main" id="{60443285-D198-4A5B-1A0B-B58854F8E176}"/>
                  </a:ext>
                </a:extLst>
              </p:cNvPr>
              <p:cNvSpPr txBox="1">
                <a:spLocks noRot="1" noChangeAspect="1" noMove="1" noResize="1" noEditPoints="1" noAdjustHandles="1" noChangeArrowheads="1" noChangeShapeType="1" noTextEdit="1"/>
              </p:cNvSpPr>
              <p:nvPr/>
            </p:nvSpPr>
            <p:spPr>
              <a:xfrm>
                <a:off x="2298505" y="4059436"/>
                <a:ext cx="3159672" cy="869533"/>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13E55D20-CED9-A4BB-D412-1CC1BB97079E}"/>
                  </a:ext>
                </a:extLst>
              </p:cNvPr>
              <p:cNvSpPr txBox="1"/>
              <p:nvPr/>
            </p:nvSpPr>
            <p:spPr>
              <a:xfrm>
                <a:off x="154247" y="4972864"/>
                <a:ext cx="8646072"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được gọi là tốc độ thay đổi tức thời của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a14:m>
                <a:r>
                  <a:rPr lang="vi-VN" sz="2400" dirty="0">
                    <a:solidFill>
                      <a:schemeClr val="bg1"/>
                    </a:solidFill>
                    <a:effectLst/>
                    <a:latin typeface="+mj-lt"/>
                    <a:ea typeface="Arial" panose="020B0604020202020204" pitchFamily="34" charset="0"/>
                    <a:cs typeface="Times New Roman" panose="02020603050405020304" pitchFamily="18" charset="0"/>
                  </a:rPr>
                  <a:t> đối với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dirty="0">
                    <a:solidFill>
                      <a:schemeClr val="bg1"/>
                    </a:solidFill>
                    <a:effectLst/>
                    <a:latin typeface="+mj-lt"/>
                    <a:ea typeface="Arial" panose="020B0604020202020204" pitchFamily="34" charset="0"/>
                    <a:cs typeface="Times New Roman" panose="02020603050405020304" pitchFamily="18" charset="0"/>
                  </a:rPr>
                  <a:t> tại điểm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oMath>
                </a14:m>
                <a:endParaRPr lang="vi-VN" sz="2400" dirty="0">
                  <a:solidFill>
                    <a:schemeClr val="bg1"/>
                  </a:solidFill>
                  <a:latin typeface="+mj-lt"/>
                </a:endParaRPr>
              </a:p>
            </p:txBody>
          </p:sp>
        </mc:Choice>
        <mc:Fallback xmlns="">
          <p:sp>
            <p:nvSpPr>
              <p:cNvPr id="65" name="TextBox 64">
                <a:extLst>
                  <a:ext uri="{FF2B5EF4-FFF2-40B4-BE49-F238E27FC236}">
                    <a16:creationId xmlns:a16="http://schemas.microsoft.com/office/drawing/2014/main" id="{13E55D20-CED9-A4BB-D412-1CC1BB97079E}"/>
                  </a:ext>
                </a:extLst>
              </p:cNvPr>
              <p:cNvSpPr txBox="1">
                <a:spLocks noRot="1" noChangeAspect="1" noMove="1" noResize="1" noEditPoints="1" noAdjustHandles="1" noChangeArrowheads="1" noChangeShapeType="1" noTextEdit="1"/>
              </p:cNvSpPr>
              <p:nvPr/>
            </p:nvSpPr>
            <p:spPr>
              <a:xfrm>
                <a:off x="154247" y="4972864"/>
                <a:ext cx="8646072" cy="461665"/>
              </a:xfrm>
              <a:prstGeom prst="rect">
                <a:avLst/>
              </a:prstGeom>
              <a:blipFill>
                <a:blip r:embed="rId12"/>
                <a:stretch>
                  <a:fillRect l="-1057"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C7E51ACE-B8AC-2861-44C4-018F312F7D10}"/>
                  </a:ext>
                </a:extLst>
              </p:cNvPr>
              <p:cNvSpPr txBox="1"/>
              <p:nvPr/>
            </p:nvSpPr>
            <p:spPr>
              <a:xfrm>
                <a:off x="213571" y="5559888"/>
                <a:ext cx="1074797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Như vậy, đạo hàm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là tốc độ thay đổi tức thời của đại lượng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đối với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dirty="0">
                    <a:solidFill>
                      <a:schemeClr val="bg1"/>
                    </a:solidFill>
                    <a:effectLst/>
                    <a:latin typeface="+mj-lt"/>
                    <a:ea typeface="Arial" panose="020B0604020202020204" pitchFamily="34" charset="0"/>
                    <a:cs typeface="Times New Roman" panose="02020603050405020304" pitchFamily="18" charset="0"/>
                  </a:rPr>
                  <a:t> tại điểm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68" name="TextBox 67">
                <a:extLst>
                  <a:ext uri="{FF2B5EF4-FFF2-40B4-BE49-F238E27FC236}">
                    <a16:creationId xmlns:a16="http://schemas.microsoft.com/office/drawing/2014/main" id="{C7E51ACE-B8AC-2861-44C4-018F312F7D10}"/>
                  </a:ext>
                </a:extLst>
              </p:cNvPr>
              <p:cNvSpPr txBox="1">
                <a:spLocks noRot="1" noChangeAspect="1" noMove="1" noResize="1" noEditPoints="1" noAdjustHandles="1" noChangeArrowheads="1" noChangeShapeType="1" noTextEdit="1"/>
              </p:cNvSpPr>
              <p:nvPr/>
            </p:nvSpPr>
            <p:spPr>
              <a:xfrm>
                <a:off x="213571" y="5559888"/>
                <a:ext cx="10747974" cy="830997"/>
              </a:xfrm>
              <a:prstGeom prst="rect">
                <a:avLst/>
              </a:prstGeom>
              <a:blipFill>
                <a:blip r:embed="rId13"/>
                <a:stretch>
                  <a:fillRect l="-851" t="-5882" b="-16176"/>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27915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9" grpId="0"/>
      <p:bldP spid="42" grpId="0"/>
      <p:bldP spid="43" grpId="0"/>
      <p:bldP spid="47" grpId="0"/>
      <p:bldP spid="48" grpId="0"/>
      <p:bldP spid="52" grpId="0"/>
      <p:bldP spid="58" grpId="0"/>
      <p:bldP spid="59" grpId="0"/>
      <p:bldP spid="60" grpId="0"/>
      <p:bldP spid="65"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4" name="Straight Arrow Connector 53">
            <a:extLst>
              <a:ext uri="{FF2B5EF4-FFF2-40B4-BE49-F238E27FC236}">
                <a16:creationId xmlns:a16="http://schemas.microsoft.com/office/drawing/2014/main" id="{7814DC27-E984-B122-DF99-7A12A6883FA4}"/>
              </a:ext>
            </a:extLst>
          </p:cNvPr>
          <p:cNvCxnSpPr>
            <a:cxnSpLocks/>
          </p:cNvCxnSpPr>
          <p:nvPr/>
        </p:nvCxnSpPr>
        <p:spPr>
          <a:xfrm flipV="1">
            <a:off x="7305615" y="842605"/>
            <a:ext cx="16970" cy="585537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73AE1D4-A3CB-7150-8F7F-1772BA7957A0}"/>
              </a:ext>
            </a:extLst>
          </p:cNvPr>
          <p:cNvCxnSpPr>
            <a:cxnSpLocks/>
          </p:cNvCxnSpPr>
          <p:nvPr/>
        </p:nvCxnSpPr>
        <p:spPr>
          <a:xfrm>
            <a:off x="5768409" y="5479960"/>
            <a:ext cx="6111403" cy="95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C9EFB76-2F8B-EAD6-ACB3-15F24F044B21}"/>
              </a:ext>
            </a:extLst>
          </p:cNvPr>
          <p:cNvSpPr txBox="1"/>
          <p:nvPr/>
        </p:nvSpPr>
        <p:spPr>
          <a:xfrm>
            <a:off x="11680367" y="5417806"/>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57" name="TextBox 56">
            <a:extLst>
              <a:ext uri="{FF2B5EF4-FFF2-40B4-BE49-F238E27FC236}">
                <a16:creationId xmlns:a16="http://schemas.microsoft.com/office/drawing/2014/main" id="{B272A8AD-A50C-BD53-4C42-8C40F5B5E1C1}"/>
              </a:ext>
            </a:extLst>
          </p:cNvPr>
          <p:cNvSpPr txBox="1"/>
          <p:nvPr/>
        </p:nvSpPr>
        <p:spPr>
          <a:xfrm>
            <a:off x="7246340" y="5397789"/>
            <a:ext cx="370614"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58" name="Straight Connector 57">
            <a:extLst>
              <a:ext uri="{FF2B5EF4-FFF2-40B4-BE49-F238E27FC236}">
                <a16:creationId xmlns:a16="http://schemas.microsoft.com/office/drawing/2014/main" id="{A3ACEB1B-F805-BCA9-9425-DECD53C14443}"/>
              </a:ext>
            </a:extLst>
          </p:cNvPr>
          <p:cNvCxnSpPr>
            <a:cxnSpLocks/>
          </p:cNvCxnSpPr>
          <p:nvPr/>
        </p:nvCxnSpPr>
        <p:spPr>
          <a:xfrm>
            <a:off x="7246375" y="462018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1F015AB-E1BA-EF5F-66BE-5D3EC42E1B19}"/>
              </a:ext>
            </a:extLst>
          </p:cNvPr>
          <p:cNvCxnSpPr>
            <a:cxnSpLocks/>
          </p:cNvCxnSpPr>
          <p:nvPr/>
        </p:nvCxnSpPr>
        <p:spPr>
          <a:xfrm>
            <a:off x="7247113" y="5900923"/>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B1C4A5A-08D8-B744-ADAC-76F57D0E787E}"/>
              </a:ext>
            </a:extLst>
          </p:cNvPr>
          <p:cNvCxnSpPr>
            <a:cxnSpLocks/>
          </p:cNvCxnSpPr>
          <p:nvPr/>
        </p:nvCxnSpPr>
        <p:spPr>
          <a:xfrm flipV="1">
            <a:off x="7754365" y="5412712"/>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062D14F-F299-F990-4A64-F370100BA5A2}"/>
              </a:ext>
            </a:extLst>
          </p:cNvPr>
          <p:cNvCxnSpPr>
            <a:cxnSpLocks/>
          </p:cNvCxnSpPr>
          <p:nvPr/>
        </p:nvCxnSpPr>
        <p:spPr>
          <a:xfrm flipV="1">
            <a:off x="8209485" y="5419434"/>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2E635C5-BB31-3ED4-893D-02D476C5A279}"/>
              </a:ext>
            </a:extLst>
          </p:cNvPr>
          <p:cNvCxnSpPr>
            <a:cxnSpLocks/>
          </p:cNvCxnSpPr>
          <p:nvPr/>
        </p:nvCxnSpPr>
        <p:spPr>
          <a:xfrm flipV="1">
            <a:off x="6858253" y="5398101"/>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4366D65-AC59-645D-28B0-B5936A9CDB7A}"/>
              </a:ext>
            </a:extLst>
          </p:cNvPr>
          <p:cNvSpPr txBox="1"/>
          <p:nvPr/>
        </p:nvSpPr>
        <p:spPr>
          <a:xfrm>
            <a:off x="6556788" y="5505041"/>
            <a:ext cx="80343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a:t>
            </a:r>
          </a:p>
        </p:txBody>
      </p:sp>
      <p:sp>
        <p:nvSpPr>
          <p:cNvPr id="64" name="TextBox 63">
            <a:extLst>
              <a:ext uri="{FF2B5EF4-FFF2-40B4-BE49-F238E27FC236}">
                <a16:creationId xmlns:a16="http://schemas.microsoft.com/office/drawing/2014/main" id="{66FB3135-07AB-04EE-EC79-E1DAB08F1689}"/>
              </a:ext>
            </a:extLst>
          </p:cNvPr>
          <p:cNvSpPr txBox="1"/>
          <p:nvPr/>
        </p:nvSpPr>
        <p:spPr>
          <a:xfrm>
            <a:off x="6437007" y="5703250"/>
            <a:ext cx="85950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-20000</a:t>
            </a:r>
          </a:p>
        </p:txBody>
      </p:sp>
      <p:sp>
        <p:nvSpPr>
          <p:cNvPr id="65" name="TextBox 64">
            <a:extLst>
              <a:ext uri="{FF2B5EF4-FFF2-40B4-BE49-F238E27FC236}">
                <a16:creationId xmlns:a16="http://schemas.microsoft.com/office/drawing/2014/main" id="{FAC7A783-9903-F50B-DAB2-8BEC7DC85F6C}"/>
              </a:ext>
            </a:extLst>
          </p:cNvPr>
          <p:cNvSpPr txBox="1"/>
          <p:nvPr/>
        </p:nvSpPr>
        <p:spPr>
          <a:xfrm>
            <a:off x="6509164" y="4853076"/>
            <a:ext cx="815906"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20000</a:t>
            </a:r>
          </a:p>
        </p:txBody>
      </p:sp>
      <p:sp>
        <p:nvSpPr>
          <p:cNvPr id="66" name="TextBox 65">
            <a:extLst>
              <a:ext uri="{FF2B5EF4-FFF2-40B4-BE49-F238E27FC236}">
                <a16:creationId xmlns:a16="http://schemas.microsoft.com/office/drawing/2014/main" id="{9A02296E-F433-B602-ACD9-3862E3276F49}"/>
              </a:ext>
            </a:extLst>
          </p:cNvPr>
          <p:cNvSpPr txBox="1"/>
          <p:nvPr/>
        </p:nvSpPr>
        <p:spPr>
          <a:xfrm>
            <a:off x="6501681" y="4445894"/>
            <a:ext cx="79731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40000</a:t>
            </a:r>
          </a:p>
        </p:txBody>
      </p:sp>
      <p:cxnSp>
        <p:nvCxnSpPr>
          <p:cNvPr id="67" name="Straight Connector 66">
            <a:extLst>
              <a:ext uri="{FF2B5EF4-FFF2-40B4-BE49-F238E27FC236}">
                <a16:creationId xmlns:a16="http://schemas.microsoft.com/office/drawing/2014/main" id="{977F2BE6-A7C0-C91D-F873-5D3751BAC4F6}"/>
              </a:ext>
            </a:extLst>
          </p:cNvPr>
          <p:cNvCxnSpPr>
            <a:cxnSpLocks/>
          </p:cNvCxnSpPr>
          <p:nvPr/>
        </p:nvCxnSpPr>
        <p:spPr>
          <a:xfrm flipV="1">
            <a:off x="8632220" y="5407291"/>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6BF6BBC-2265-5568-3933-EF3573C6A8DC}"/>
              </a:ext>
            </a:extLst>
          </p:cNvPr>
          <p:cNvCxnSpPr>
            <a:cxnSpLocks/>
          </p:cNvCxnSpPr>
          <p:nvPr/>
        </p:nvCxnSpPr>
        <p:spPr>
          <a:xfrm>
            <a:off x="7243132" y="5064410"/>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5B63862-CAF9-9442-64B8-7D68B3252541}"/>
              </a:ext>
            </a:extLst>
          </p:cNvPr>
          <p:cNvCxnSpPr>
            <a:cxnSpLocks/>
          </p:cNvCxnSpPr>
          <p:nvPr/>
        </p:nvCxnSpPr>
        <p:spPr>
          <a:xfrm>
            <a:off x="7253517" y="3714976"/>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8119954-8840-7503-2921-BD63B0FA2E09}"/>
              </a:ext>
            </a:extLst>
          </p:cNvPr>
          <p:cNvSpPr txBox="1"/>
          <p:nvPr/>
        </p:nvSpPr>
        <p:spPr>
          <a:xfrm>
            <a:off x="6509165" y="3977055"/>
            <a:ext cx="758736"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60000</a:t>
            </a:r>
          </a:p>
        </p:txBody>
      </p:sp>
      <p:sp>
        <p:nvSpPr>
          <p:cNvPr id="71" name="TextBox 70">
            <a:extLst>
              <a:ext uri="{FF2B5EF4-FFF2-40B4-BE49-F238E27FC236}">
                <a16:creationId xmlns:a16="http://schemas.microsoft.com/office/drawing/2014/main" id="{6FEB057B-BB60-50C9-C18C-B5123CEE379D}"/>
              </a:ext>
            </a:extLst>
          </p:cNvPr>
          <p:cNvSpPr txBox="1"/>
          <p:nvPr/>
        </p:nvSpPr>
        <p:spPr>
          <a:xfrm>
            <a:off x="6510044" y="3540689"/>
            <a:ext cx="824618"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80000</a:t>
            </a:r>
          </a:p>
        </p:txBody>
      </p:sp>
      <p:cxnSp>
        <p:nvCxnSpPr>
          <p:cNvPr id="72" name="Straight Connector 71">
            <a:extLst>
              <a:ext uri="{FF2B5EF4-FFF2-40B4-BE49-F238E27FC236}">
                <a16:creationId xmlns:a16="http://schemas.microsoft.com/office/drawing/2014/main" id="{5D8CD2BB-988A-130A-5ECF-3986DDD23198}"/>
              </a:ext>
            </a:extLst>
          </p:cNvPr>
          <p:cNvCxnSpPr>
            <a:cxnSpLocks/>
          </p:cNvCxnSpPr>
          <p:nvPr/>
        </p:nvCxnSpPr>
        <p:spPr>
          <a:xfrm>
            <a:off x="7250274" y="4159205"/>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DD67A06-10BE-AF13-9FF2-41792C08EA0E}"/>
              </a:ext>
            </a:extLst>
          </p:cNvPr>
          <p:cNvCxnSpPr>
            <a:cxnSpLocks/>
          </p:cNvCxnSpPr>
          <p:nvPr/>
        </p:nvCxnSpPr>
        <p:spPr>
          <a:xfrm>
            <a:off x="7253517" y="278829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74B8081D-E3AE-2063-8675-BE8F26F08C45}"/>
              </a:ext>
            </a:extLst>
          </p:cNvPr>
          <p:cNvSpPr txBox="1"/>
          <p:nvPr/>
        </p:nvSpPr>
        <p:spPr>
          <a:xfrm>
            <a:off x="6391522" y="3050370"/>
            <a:ext cx="88045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100000</a:t>
            </a:r>
          </a:p>
        </p:txBody>
      </p:sp>
      <p:sp>
        <p:nvSpPr>
          <p:cNvPr id="75" name="TextBox 74">
            <a:extLst>
              <a:ext uri="{FF2B5EF4-FFF2-40B4-BE49-F238E27FC236}">
                <a16:creationId xmlns:a16="http://schemas.microsoft.com/office/drawing/2014/main" id="{C64126AF-E0C2-286D-BBFF-3C1151C550B1}"/>
              </a:ext>
            </a:extLst>
          </p:cNvPr>
          <p:cNvSpPr txBox="1"/>
          <p:nvPr/>
        </p:nvSpPr>
        <p:spPr>
          <a:xfrm>
            <a:off x="6403272" y="2614004"/>
            <a:ext cx="90791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120000</a:t>
            </a:r>
          </a:p>
        </p:txBody>
      </p:sp>
      <p:cxnSp>
        <p:nvCxnSpPr>
          <p:cNvPr id="76" name="Straight Connector 75">
            <a:extLst>
              <a:ext uri="{FF2B5EF4-FFF2-40B4-BE49-F238E27FC236}">
                <a16:creationId xmlns:a16="http://schemas.microsoft.com/office/drawing/2014/main" id="{A3D7CCA1-803E-552E-E199-EAC14D3C9C54}"/>
              </a:ext>
            </a:extLst>
          </p:cNvPr>
          <p:cNvCxnSpPr>
            <a:cxnSpLocks/>
          </p:cNvCxnSpPr>
          <p:nvPr/>
        </p:nvCxnSpPr>
        <p:spPr>
          <a:xfrm>
            <a:off x="7260002" y="3232520"/>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367BA38-0D93-A031-D655-BE996B39B10F}"/>
              </a:ext>
            </a:extLst>
          </p:cNvPr>
          <p:cNvCxnSpPr>
            <a:cxnSpLocks/>
          </p:cNvCxnSpPr>
          <p:nvPr/>
        </p:nvCxnSpPr>
        <p:spPr>
          <a:xfrm>
            <a:off x="7253517" y="1835363"/>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6C2176BF-B5BB-5ACA-D717-06A59DBBFA4D}"/>
              </a:ext>
            </a:extLst>
          </p:cNvPr>
          <p:cNvSpPr txBox="1"/>
          <p:nvPr/>
        </p:nvSpPr>
        <p:spPr>
          <a:xfrm>
            <a:off x="6422573" y="2136354"/>
            <a:ext cx="88045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140000</a:t>
            </a:r>
          </a:p>
        </p:txBody>
      </p:sp>
      <p:sp>
        <p:nvSpPr>
          <p:cNvPr id="79" name="TextBox 78">
            <a:extLst>
              <a:ext uri="{FF2B5EF4-FFF2-40B4-BE49-F238E27FC236}">
                <a16:creationId xmlns:a16="http://schemas.microsoft.com/office/drawing/2014/main" id="{9E920D99-6BA6-D310-B6BE-E6854A84C0F4}"/>
              </a:ext>
            </a:extLst>
          </p:cNvPr>
          <p:cNvSpPr txBox="1"/>
          <p:nvPr/>
        </p:nvSpPr>
        <p:spPr>
          <a:xfrm>
            <a:off x="6437007" y="1661076"/>
            <a:ext cx="880455"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160000</a:t>
            </a:r>
          </a:p>
        </p:txBody>
      </p:sp>
      <p:cxnSp>
        <p:nvCxnSpPr>
          <p:cNvPr id="80" name="Straight Connector 79">
            <a:extLst>
              <a:ext uri="{FF2B5EF4-FFF2-40B4-BE49-F238E27FC236}">
                <a16:creationId xmlns:a16="http://schemas.microsoft.com/office/drawing/2014/main" id="{9C22DE47-5B85-FCBD-9206-5FD6F872D15F}"/>
              </a:ext>
            </a:extLst>
          </p:cNvPr>
          <p:cNvCxnSpPr>
            <a:cxnSpLocks/>
          </p:cNvCxnSpPr>
          <p:nvPr/>
        </p:nvCxnSpPr>
        <p:spPr>
          <a:xfrm>
            <a:off x="7260002" y="2318504"/>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4EB8CBBE-25A1-866A-1E86-50DAF276D65D}"/>
              </a:ext>
            </a:extLst>
          </p:cNvPr>
          <p:cNvSpPr txBox="1"/>
          <p:nvPr/>
        </p:nvSpPr>
        <p:spPr>
          <a:xfrm>
            <a:off x="7511872" y="5551774"/>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a:t>
            </a:r>
          </a:p>
        </p:txBody>
      </p:sp>
      <p:sp>
        <p:nvSpPr>
          <p:cNvPr id="82" name="TextBox 81">
            <a:extLst>
              <a:ext uri="{FF2B5EF4-FFF2-40B4-BE49-F238E27FC236}">
                <a16:creationId xmlns:a16="http://schemas.microsoft.com/office/drawing/2014/main" id="{FE33B14B-4CC0-C080-A0AA-731394479DE4}"/>
              </a:ext>
            </a:extLst>
          </p:cNvPr>
          <p:cNvSpPr txBox="1"/>
          <p:nvPr/>
        </p:nvSpPr>
        <p:spPr>
          <a:xfrm>
            <a:off x="7979437" y="5552160"/>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a:t>
            </a:r>
          </a:p>
        </p:txBody>
      </p:sp>
      <p:sp>
        <p:nvSpPr>
          <p:cNvPr id="83" name="TextBox 82">
            <a:extLst>
              <a:ext uri="{FF2B5EF4-FFF2-40B4-BE49-F238E27FC236}">
                <a16:creationId xmlns:a16="http://schemas.microsoft.com/office/drawing/2014/main" id="{D0F65F2C-B69E-073D-B852-D24345D31C82}"/>
              </a:ext>
            </a:extLst>
          </p:cNvPr>
          <p:cNvSpPr txBox="1"/>
          <p:nvPr/>
        </p:nvSpPr>
        <p:spPr>
          <a:xfrm>
            <a:off x="8394401" y="5551421"/>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60</a:t>
            </a:r>
          </a:p>
        </p:txBody>
      </p:sp>
      <p:sp>
        <p:nvSpPr>
          <p:cNvPr id="86" name="Flowchart: Connector 85">
            <a:extLst>
              <a:ext uri="{FF2B5EF4-FFF2-40B4-BE49-F238E27FC236}">
                <a16:creationId xmlns:a16="http://schemas.microsoft.com/office/drawing/2014/main" id="{1E3E9D69-83C7-3562-BA91-CFE47FF51384}"/>
              </a:ext>
            </a:extLst>
          </p:cNvPr>
          <p:cNvSpPr/>
          <p:nvPr/>
        </p:nvSpPr>
        <p:spPr>
          <a:xfrm>
            <a:off x="7260245" y="5429112"/>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16D29F9E-924F-3913-4605-7B26BBF3446E}"/>
              </a:ext>
            </a:extLst>
          </p:cNvPr>
          <p:cNvSpPr txBox="1"/>
          <p:nvPr/>
        </p:nvSpPr>
        <p:spPr>
          <a:xfrm>
            <a:off x="6444944" y="1238347"/>
            <a:ext cx="91241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180000</a:t>
            </a:r>
          </a:p>
        </p:txBody>
      </p:sp>
      <p:cxnSp>
        <p:nvCxnSpPr>
          <p:cNvPr id="91" name="Straight Connector 90">
            <a:extLst>
              <a:ext uri="{FF2B5EF4-FFF2-40B4-BE49-F238E27FC236}">
                <a16:creationId xmlns:a16="http://schemas.microsoft.com/office/drawing/2014/main" id="{8A40013E-5D3A-1978-A191-714CCBEB0B58}"/>
              </a:ext>
            </a:extLst>
          </p:cNvPr>
          <p:cNvCxnSpPr>
            <a:cxnSpLocks/>
          </p:cNvCxnSpPr>
          <p:nvPr/>
        </p:nvCxnSpPr>
        <p:spPr>
          <a:xfrm>
            <a:off x="7255966" y="1410769"/>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9F65BB43-E39F-DB13-47FD-76B9584B71D8}"/>
              </a:ext>
            </a:extLst>
          </p:cNvPr>
          <p:cNvSpPr txBox="1"/>
          <p:nvPr/>
        </p:nvSpPr>
        <p:spPr>
          <a:xfrm>
            <a:off x="6427726" y="791126"/>
            <a:ext cx="880455"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200000</a:t>
            </a:r>
          </a:p>
        </p:txBody>
      </p:sp>
      <p:cxnSp>
        <p:nvCxnSpPr>
          <p:cNvPr id="93" name="Straight Connector 92">
            <a:extLst>
              <a:ext uri="{FF2B5EF4-FFF2-40B4-BE49-F238E27FC236}">
                <a16:creationId xmlns:a16="http://schemas.microsoft.com/office/drawing/2014/main" id="{88FEB853-965C-35E2-7C79-2582DBB526AF}"/>
              </a:ext>
            </a:extLst>
          </p:cNvPr>
          <p:cNvCxnSpPr>
            <a:cxnSpLocks/>
          </p:cNvCxnSpPr>
          <p:nvPr/>
        </p:nvCxnSpPr>
        <p:spPr>
          <a:xfrm>
            <a:off x="7255988" y="1001685"/>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9ECFF30-CC8F-8B2B-56F4-534639242402}"/>
              </a:ext>
            </a:extLst>
          </p:cNvPr>
          <p:cNvCxnSpPr>
            <a:cxnSpLocks/>
          </p:cNvCxnSpPr>
          <p:nvPr/>
        </p:nvCxnSpPr>
        <p:spPr>
          <a:xfrm flipV="1">
            <a:off x="9075963" y="5411488"/>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CD3CA5D-5425-23E0-C74A-E70655DA0D13}"/>
              </a:ext>
            </a:extLst>
          </p:cNvPr>
          <p:cNvCxnSpPr>
            <a:cxnSpLocks/>
          </p:cNvCxnSpPr>
          <p:nvPr/>
        </p:nvCxnSpPr>
        <p:spPr>
          <a:xfrm flipV="1">
            <a:off x="9531083" y="5418210"/>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7919696-0125-2607-FC98-095F159859B8}"/>
              </a:ext>
            </a:extLst>
          </p:cNvPr>
          <p:cNvCxnSpPr>
            <a:cxnSpLocks/>
          </p:cNvCxnSpPr>
          <p:nvPr/>
        </p:nvCxnSpPr>
        <p:spPr>
          <a:xfrm flipV="1">
            <a:off x="9953818" y="5406067"/>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F7A4298E-8251-2C54-2057-3EF97CB2632C}"/>
              </a:ext>
            </a:extLst>
          </p:cNvPr>
          <p:cNvSpPr txBox="1"/>
          <p:nvPr/>
        </p:nvSpPr>
        <p:spPr>
          <a:xfrm>
            <a:off x="8852926" y="5550550"/>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80</a:t>
            </a:r>
          </a:p>
        </p:txBody>
      </p:sp>
      <p:sp>
        <p:nvSpPr>
          <p:cNvPr id="100" name="TextBox 99">
            <a:extLst>
              <a:ext uri="{FF2B5EF4-FFF2-40B4-BE49-F238E27FC236}">
                <a16:creationId xmlns:a16="http://schemas.microsoft.com/office/drawing/2014/main" id="{18739A77-E7FF-B786-FE24-70A4F4A20254}"/>
              </a:ext>
            </a:extLst>
          </p:cNvPr>
          <p:cNvSpPr txBox="1"/>
          <p:nvPr/>
        </p:nvSpPr>
        <p:spPr>
          <a:xfrm>
            <a:off x="9252395" y="5550936"/>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101" name="TextBox 100">
            <a:extLst>
              <a:ext uri="{FF2B5EF4-FFF2-40B4-BE49-F238E27FC236}">
                <a16:creationId xmlns:a16="http://schemas.microsoft.com/office/drawing/2014/main" id="{13A9A556-CE70-DC40-7127-84E44F387177}"/>
              </a:ext>
            </a:extLst>
          </p:cNvPr>
          <p:cNvSpPr txBox="1"/>
          <p:nvPr/>
        </p:nvSpPr>
        <p:spPr>
          <a:xfrm>
            <a:off x="9696543" y="5550197"/>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120</a:t>
            </a:r>
          </a:p>
        </p:txBody>
      </p:sp>
      <p:cxnSp>
        <p:nvCxnSpPr>
          <p:cNvPr id="102" name="Straight Connector 101">
            <a:extLst>
              <a:ext uri="{FF2B5EF4-FFF2-40B4-BE49-F238E27FC236}">
                <a16:creationId xmlns:a16="http://schemas.microsoft.com/office/drawing/2014/main" id="{484474AE-78DD-3E90-89AC-C6C9AB626E13}"/>
              </a:ext>
            </a:extLst>
          </p:cNvPr>
          <p:cNvCxnSpPr>
            <a:cxnSpLocks/>
          </p:cNvCxnSpPr>
          <p:nvPr/>
        </p:nvCxnSpPr>
        <p:spPr>
          <a:xfrm flipV="1">
            <a:off x="10418395" y="5401221"/>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59042E7-289C-B15D-9B8C-414E62A40299}"/>
              </a:ext>
            </a:extLst>
          </p:cNvPr>
          <p:cNvCxnSpPr>
            <a:cxnSpLocks/>
          </p:cNvCxnSpPr>
          <p:nvPr/>
        </p:nvCxnSpPr>
        <p:spPr>
          <a:xfrm flipV="1">
            <a:off x="10873515" y="5407943"/>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B860DED-2155-E760-6B4E-7EF6FBD946D5}"/>
              </a:ext>
            </a:extLst>
          </p:cNvPr>
          <p:cNvCxnSpPr>
            <a:cxnSpLocks/>
          </p:cNvCxnSpPr>
          <p:nvPr/>
        </p:nvCxnSpPr>
        <p:spPr>
          <a:xfrm flipV="1">
            <a:off x="11296250" y="5395800"/>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8C34F43D-1D81-F0F1-0EF4-FC3F955185D9}"/>
              </a:ext>
            </a:extLst>
          </p:cNvPr>
          <p:cNvSpPr txBox="1"/>
          <p:nvPr/>
        </p:nvSpPr>
        <p:spPr>
          <a:xfrm>
            <a:off x="10146718" y="5540283"/>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140</a:t>
            </a:r>
          </a:p>
        </p:txBody>
      </p:sp>
      <p:sp>
        <p:nvSpPr>
          <p:cNvPr id="106" name="TextBox 105">
            <a:extLst>
              <a:ext uri="{FF2B5EF4-FFF2-40B4-BE49-F238E27FC236}">
                <a16:creationId xmlns:a16="http://schemas.microsoft.com/office/drawing/2014/main" id="{2EE522D9-0EA3-3BA1-36DE-68A1A19A3B72}"/>
              </a:ext>
            </a:extLst>
          </p:cNvPr>
          <p:cNvSpPr txBox="1"/>
          <p:nvPr/>
        </p:nvSpPr>
        <p:spPr>
          <a:xfrm>
            <a:off x="10594827" y="5540669"/>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160</a:t>
            </a:r>
          </a:p>
        </p:txBody>
      </p:sp>
      <p:sp>
        <p:nvSpPr>
          <p:cNvPr id="107" name="TextBox 106">
            <a:extLst>
              <a:ext uri="{FF2B5EF4-FFF2-40B4-BE49-F238E27FC236}">
                <a16:creationId xmlns:a16="http://schemas.microsoft.com/office/drawing/2014/main" id="{CF8BB902-F09F-56E1-7178-51E4724F39DA}"/>
              </a:ext>
            </a:extLst>
          </p:cNvPr>
          <p:cNvSpPr txBox="1"/>
          <p:nvPr/>
        </p:nvSpPr>
        <p:spPr>
          <a:xfrm>
            <a:off x="11009791" y="5539930"/>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180</a:t>
            </a:r>
          </a:p>
        </p:txBody>
      </p:sp>
      <p:cxnSp>
        <p:nvCxnSpPr>
          <p:cNvPr id="108" name="Straight Connector 107">
            <a:extLst>
              <a:ext uri="{FF2B5EF4-FFF2-40B4-BE49-F238E27FC236}">
                <a16:creationId xmlns:a16="http://schemas.microsoft.com/office/drawing/2014/main" id="{B55A0E6B-335F-4F0D-278F-4C5ECC60DE78}"/>
              </a:ext>
            </a:extLst>
          </p:cNvPr>
          <p:cNvCxnSpPr>
            <a:cxnSpLocks/>
          </p:cNvCxnSpPr>
          <p:nvPr/>
        </p:nvCxnSpPr>
        <p:spPr>
          <a:xfrm flipV="1">
            <a:off x="6389001" y="5405024"/>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13B641B3-B0C9-B007-81B9-7E8F56C31649}"/>
              </a:ext>
            </a:extLst>
          </p:cNvPr>
          <p:cNvSpPr txBox="1"/>
          <p:nvPr/>
        </p:nvSpPr>
        <p:spPr>
          <a:xfrm>
            <a:off x="6087536" y="5511964"/>
            <a:ext cx="80343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a:t>
            </a:r>
          </a:p>
        </p:txBody>
      </p:sp>
      <p:cxnSp>
        <p:nvCxnSpPr>
          <p:cNvPr id="112" name="Straight Connector 111">
            <a:extLst>
              <a:ext uri="{FF2B5EF4-FFF2-40B4-BE49-F238E27FC236}">
                <a16:creationId xmlns:a16="http://schemas.microsoft.com/office/drawing/2014/main" id="{9074536D-652A-A399-4F17-88EA794664E1}"/>
              </a:ext>
            </a:extLst>
          </p:cNvPr>
          <p:cNvCxnSpPr>
            <a:cxnSpLocks/>
          </p:cNvCxnSpPr>
          <p:nvPr/>
        </p:nvCxnSpPr>
        <p:spPr>
          <a:xfrm>
            <a:off x="7247637" y="6329805"/>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89FF82A8-2AE0-8007-CA5B-4CB3FFF90BC7}"/>
              </a:ext>
            </a:extLst>
          </p:cNvPr>
          <p:cNvSpPr txBox="1"/>
          <p:nvPr/>
        </p:nvSpPr>
        <p:spPr>
          <a:xfrm>
            <a:off x="6453977" y="6114700"/>
            <a:ext cx="846843"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-40000</a:t>
            </a:r>
          </a:p>
        </p:txBody>
      </p:sp>
      <p:cxnSp>
        <p:nvCxnSpPr>
          <p:cNvPr id="116" name="Straight Connector 115">
            <a:extLst>
              <a:ext uri="{FF2B5EF4-FFF2-40B4-BE49-F238E27FC236}">
                <a16:creationId xmlns:a16="http://schemas.microsoft.com/office/drawing/2014/main" id="{E8F07431-6333-6150-2BE3-56046FFA078E}"/>
              </a:ext>
            </a:extLst>
          </p:cNvPr>
          <p:cNvCxnSpPr>
            <a:cxnSpLocks/>
          </p:cNvCxnSpPr>
          <p:nvPr/>
        </p:nvCxnSpPr>
        <p:spPr>
          <a:xfrm>
            <a:off x="7244394" y="650166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0AAB7FC-2AB0-09D6-F3B6-0B738BAAD758}"/>
              </a:ext>
            </a:extLst>
          </p:cNvPr>
          <p:cNvCxnSpPr>
            <a:cxnSpLocks/>
          </p:cNvCxnSpPr>
          <p:nvPr/>
        </p:nvCxnSpPr>
        <p:spPr>
          <a:xfrm>
            <a:off x="7252721" y="1125418"/>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219EF41A-FFAD-7CE4-6C01-A8A0ABA65699}"/>
              </a:ext>
            </a:extLst>
          </p:cNvPr>
          <p:cNvSpPr txBox="1"/>
          <p:nvPr/>
        </p:nvSpPr>
        <p:spPr>
          <a:xfrm>
            <a:off x="6421080" y="982229"/>
            <a:ext cx="91241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192000</a:t>
            </a:r>
          </a:p>
        </p:txBody>
      </p:sp>
      <p:cxnSp>
        <p:nvCxnSpPr>
          <p:cNvPr id="120" name="Straight Connector 119">
            <a:extLst>
              <a:ext uri="{FF2B5EF4-FFF2-40B4-BE49-F238E27FC236}">
                <a16:creationId xmlns:a16="http://schemas.microsoft.com/office/drawing/2014/main" id="{C2FB5841-00E6-9965-5978-590BEC2654B7}"/>
              </a:ext>
            </a:extLst>
          </p:cNvPr>
          <p:cNvCxnSpPr>
            <a:cxnSpLocks/>
          </p:cNvCxnSpPr>
          <p:nvPr/>
        </p:nvCxnSpPr>
        <p:spPr>
          <a:xfrm flipH="1">
            <a:off x="9532968" y="1166895"/>
            <a:ext cx="18949" cy="425894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C5200D4-995B-DD27-B129-91ACBF5074D6}"/>
              </a:ext>
            </a:extLst>
          </p:cNvPr>
          <p:cNvCxnSpPr>
            <a:cxnSpLocks/>
          </p:cNvCxnSpPr>
          <p:nvPr/>
        </p:nvCxnSpPr>
        <p:spPr>
          <a:xfrm flipH="1">
            <a:off x="7370706" y="1127983"/>
            <a:ext cx="2181211"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8" name="Flowchart: Connector 127">
            <a:extLst>
              <a:ext uri="{FF2B5EF4-FFF2-40B4-BE49-F238E27FC236}">
                <a16:creationId xmlns:a16="http://schemas.microsoft.com/office/drawing/2014/main" id="{E8F0ACF4-C775-700F-6530-AA550660C898}"/>
              </a:ext>
            </a:extLst>
          </p:cNvPr>
          <p:cNvSpPr/>
          <p:nvPr/>
        </p:nvSpPr>
        <p:spPr>
          <a:xfrm>
            <a:off x="9503277" y="1078621"/>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Connector 128">
            <a:extLst>
              <a:ext uri="{FF2B5EF4-FFF2-40B4-BE49-F238E27FC236}">
                <a16:creationId xmlns:a16="http://schemas.microsoft.com/office/drawing/2014/main" id="{F4F33347-BBF2-35C0-5952-55BC4B2FDCE4}"/>
              </a:ext>
            </a:extLst>
          </p:cNvPr>
          <p:cNvSpPr/>
          <p:nvPr/>
        </p:nvSpPr>
        <p:spPr>
          <a:xfrm>
            <a:off x="7260002" y="6461840"/>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2125E383-6DA8-1946-1207-604CBA3DF947}"/>
              </a:ext>
            </a:extLst>
          </p:cNvPr>
          <p:cNvSpPr txBox="1"/>
          <p:nvPr/>
        </p:nvSpPr>
        <p:spPr>
          <a:xfrm>
            <a:off x="7338512" y="6418808"/>
            <a:ext cx="846843"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-48000</a:t>
            </a:r>
          </a:p>
        </p:txBody>
      </p:sp>
      <p:sp>
        <p:nvSpPr>
          <p:cNvPr id="131" name="Freeform: Shape 130">
            <a:extLst>
              <a:ext uri="{FF2B5EF4-FFF2-40B4-BE49-F238E27FC236}">
                <a16:creationId xmlns:a16="http://schemas.microsoft.com/office/drawing/2014/main" id="{B7419449-F721-FEEE-18C4-4D2649384F55}"/>
              </a:ext>
            </a:extLst>
          </p:cNvPr>
          <p:cNvSpPr/>
          <p:nvPr/>
        </p:nvSpPr>
        <p:spPr>
          <a:xfrm>
            <a:off x="7338404" y="1129010"/>
            <a:ext cx="3556919" cy="5348069"/>
          </a:xfrm>
          <a:custGeom>
            <a:avLst/>
            <a:gdLst>
              <a:gd name="connsiteX0" fmla="*/ 0 w 3579779"/>
              <a:gd name="connsiteY0" fmla="*/ 5418307 h 5418307"/>
              <a:gd name="connsiteX1" fmla="*/ 2237362 w 3579779"/>
              <a:gd name="connsiteY1" fmla="*/ 0 h 5418307"/>
              <a:gd name="connsiteX2" fmla="*/ 3579779 w 3579779"/>
              <a:gd name="connsiteY2" fmla="*/ 5408579 h 5418307"/>
              <a:gd name="connsiteX0" fmla="*/ 0 w 3579779"/>
              <a:gd name="connsiteY0" fmla="*/ 5421211 h 5421211"/>
              <a:gd name="connsiteX1" fmla="*/ 388762 w 3579779"/>
              <a:gd name="connsiteY1" fmla="*/ 4568045 h 5421211"/>
              <a:gd name="connsiteX2" fmla="*/ 2237362 w 3579779"/>
              <a:gd name="connsiteY2" fmla="*/ 2904 h 5421211"/>
              <a:gd name="connsiteX3" fmla="*/ 3579779 w 3579779"/>
              <a:gd name="connsiteY3" fmla="*/ 5411483 h 5421211"/>
              <a:gd name="connsiteX0" fmla="*/ 0 w 3556919"/>
              <a:gd name="connsiteY0" fmla="*/ 5436704 h 5436704"/>
              <a:gd name="connsiteX1" fmla="*/ 365902 w 3556919"/>
              <a:gd name="connsiteY1" fmla="*/ 4568045 h 5436704"/>
              <a:gd name="connsiteX2" fmla="*/ 2214502 w 3556919"/>
              <a:gd name="connsiteY2" fmla="*/ 2904 h 5436704"/>
              <a:gd name="connsiteX3" fmla="*/ 3556919 w 3556919"/>
              <a:gd name="connsiteY3" fmla="*/ 5411483 h 5436704"/>
              <a:gd name="connsiteX0" fmla="*/ 0 w 3556919"/>
              <a:gd name="connsiteY0" fmla="*/ 5436704 h 5436704"/>
              <a:gd name="connsiteX1" fmla="*/ 350662 w 3556919"/>
              <a:gd name="connsiteY1" fmla="*/ 4568045 h 5436704"/>
              <a:gd name="connsiteX2" fmla="*/ 2214502 w 3556919"/>
              <a:gd name="connsiteY2" fmla="*/ 2904 h 5436704"/>
              <a:gd name="connsiteX3" fmla="*/ 3556919 w 3556919"/>
              <a:gd name="connsiteY3" fmla="*/ 5411483 h 5436704"/>
              <a:gd name="connsiteX0" fmla="*/ 0 w 3556919"/>
              <a:gd name="connsiteY0" fmla="*/ 5436725 h 5436725"/>
              <a:gd name="connsiteX1" fmla="*/ 365902 w 3556919"/>
              <a:gd name="connsiteY1" fmla="*/ 4540954 h 5436725"/>
              <a:gd name="connsiteX2" fmla="*/ 2214502 w 3556919"/>
              <a:gd name="connsiteY2" fmla="*/ 2925 h 5436725"/>
              <a:gd name="connsiteX3" fmla="*/ 3556919 w 3556919"/>
              <a:gd name="connsiteY3" fmla="*/ 5411504 h 5436725"/>
            </a:gdLst>
            <a:ahLst/>
            <a:cxnLst>
              <a:cxn ang="0">
                <a:pos x="connsiteX0" y="connsiteY0"/>
              </a:cxn>
              <a:cxn ang="0">
                <a:pos x="connsiteX1" y="connsiteY1"/>
              </a:cxn>
              <a:cxn ang="0">
                <a:pos x="connsiteX2" y="connsiteY2"/>
              </a:cxn>
              <a:cxn ang="0">
                <a:pos x="connsiteX3" y="connsiteY3"/>
              </a:cxn>
            </a:cxnLst>
            <a:rect l="l" t="t" r="r" b="b"/>
            <a:pathLst>
              <a:path w="3556919" h="5436725">
                <a:moveTo>
                  <a:pt x="0" y="5436725"/>
                </a:moveTo>
                <a:cubicBezTo>
                  <a:pt x="37232" y="5312660"/>
                  <a:pt x="-6992" y="5444005"/>
                  <a:pt x="365902" y="4540954"/>
                </a:cubicBezTo>
                <a:cubicBezTo>
                  <a:pt x="738796" y="3637903"/>
                  <a:pt x="1655104" y="-119518"/>
                  <a:pt x="2214502" y="2925"/>
                </a:cubicBezTo>
                <a:cubicBezTo>
                  <a:pt x="2811132" y="1304"/>
                  <a:pt x="3184025" y="2706404"/>
                  <a:pt x="3556919" y="5411504"/>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5D2BD57-332D-59CA-1A61-CA92AF532BC8}"/>
                  </a:ext>
                </a:extLst>
              </p:cNvPr>
              <p:cNvSpPr txBox="1"/>
              <p:nvPr/>
            </p:nvSpPr>
            <p:spPr>
              <a:xfrm>
                <a:off x="155578" y="1540012"/>
                <a:ext cx="5450816" cy="2308324"/>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Đồ thị xuất phát từ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48000)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ở phía dưới trục hoành (tức là công ty đang bị lỗ), và giao với trục hoành tại điểm đầu tiên có hoành độ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Do đó, hằng tháng công ty cần sản xuất ít nhất 20 chiếc máy xay sinh tố để hoà vốn.</a:t>
                </a:r>
              </a:p>
            </p:txBody>
          </p:sp>
        </mc:Choice>
        <mc:Fallback xmlns="">
          <p:sp>
            <p:nvSpPr>
              <p:cNvPr id="23" name="TextBox 22">
                <a:extLst>
                  <a:ext uri="{FF2B5EF4-FFF2-40B4-BE49-F238E27FC236}">
                    <a16:creationId xmlns:a16="http://schemas.microsoft.com/office/drawing/2014/main" id="{A5D2BD57-332D-59CA-1A61-CA92AF532BC8}"/>
                  </a:ext>
                </a:extLst>
              </p:cNvPr>
              <p:cNvSpPr txBox="1">
                <a:spLocks noRot="1" noChangeAspect="1" noMove="1" noResize="1" noEditPoints="1" noAdjustHandles="1" noChangeArrowheads="1" noChangeShapeType="1" noTextEdit="1"/>
              </p:cNvSpPr>
              <p:nvPr/>
            </p:nvSpPr>
            <p:spPr>
              <a:xfrm>
                <a:off x="155578" y="1540012"/>
                <a:ext cx="5450816" cy="2308324"/>
              </a:xfrm>
              <a:prstGeom prst="rect">
                <a:avLst/>
              </a:prstGeom>
              <a:blipFill>
                <a:blip r:embed="rId3"/>
                <a:stretch>
                  <a:fillRect l="-1790" t="-2116" r="-1678" b="-5291"/>
                </a:stretch>
              </a:blipFill>
            </p:spPr>
            <p:txBody>
              <a:bodyPr/>
              <a:lstStyle/>
              <a:p>
                <a:r>
                  <a:rPr lang="vi-VN">
                    <a:noFill/>
                  </a:rPr>
                  <a:t> </a:t>
                </a:r>
              </a:p>
            </p:txBody>
          </p:sp>
        </mc:Fallback>
      </mc:AlternateContent>
      <p:sp>
        <p:nvSpPr>
          <p:cNvPr id="30" name="TextBox 29">
            <a:extLst>
              <a:ext uri="{FF2B5EF4-FFF2-40B4-BE49-F238E27FC236}">
                <a16:creationId xmlns:a16="http://schemas.microsoft.com/office/drawing/2014/main" id="{A5E72C93-608E-6C03-0DF4-D4632A0CB4B3}"/>
              </a:ext>
            </a:extLst>
          </p:cNvPr>
          <p:cNvSpPr txBox="1"/>
          <p:nvPr/>
        </p:nvSpPr>
        <p:spPr>
          <a:xfrm>
            <a:off x="96890" y="4252912"/>
            <a:ext cx="5450816" cy="1938992"/>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Từ đồ thị ta thấy khi sản xuất hơn 100 chiếc máy xay sinh tố mỗi tháng thì càng sản xuất nhiều lợi nhuận càng giảm. Do đó, công ty không nên sản xuất 200 chiếc máy xay sinh tố hằng tháng.</a:t>
            </a:r>
          </a:p>
        </p:txBody>
      </p:sp>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5608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4" name="Straight Arrow Connector 53">
            <a:extLst>
              <a:ext uri="{FF2B5EF4-FFF2-40B4-BE49-F238E27FC236}">
                <a16:creationId xmlns:a16="http://schemas.microsoft.com/office/drawing/2014/main" id="{7814DC27-E984-B122-DF99-7A12A6883FA4}"/>
              </a:ext>
            </a:extLst>
          </p:cNvPr>
          <p:cNvCxnSpPr>
            <a:cxnSpLocks/>
          </p:cNvCxnSpPr>
          <p:nvPr/>
        </p:nvCxnSpPr>
        <p:spPr>
          <a:xfrm flipV="1">
            <a:off x="7305615" y="842605"/>
            <a:ext cx="16970" cy="585537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73AE1D4-A3CB-7150-8F7F-1772BA7957A0}"/>
              </a:ext>
            </a:extLst>
          </p:cNvPr>
          <p:cNvCxnSpPr>
            <a:cxnSpLocks/>
          </p:cNvCxnSpPr>
          <p:nvPr/>
        </p:nvCxnSpPr>
        <p:spPr>
          <a:xfrm>
            <a:off x="5768409" y="5479960"/>
            <a:ext cx="6111403" cy="95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C9EFB76-2F8B-EAD6-ACB3-15F24F044B21}"/>
              </a:ext>
            </a:extLst>
          </p:cNvPr>
          <p:cNvSpPr txBox="1"/>
          <p:nvPr/>
        </p:nvSpPr>
        <p:spPr>
          <a:xfrm>
            <a:off x="11680367" y="5417806"/>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57" name="TextBox 56">
            <a:extLst>
              <a:ext uri="{FF2B5EF4-FFF2-40B4-BE49-F238E27FC236}">
                <a16:creationId xmlns:a16="http://schemas.microsoft.com/office/drawing/2014/main" id="{B272A8AD-A50C-BD53-4C42-8C40F5B5E1C1}"/>
              </a:ext>
            </a:extLst>
          </p:cNvPr>
          <p:cNvSpPr txBox="1"/>
          <p:nvPr/>
        </p:nvSpPr>
        <p:spPr>
          <a:xfrm>
            <a:off x="7246340" y="5397789"/>
            <a:ext cx="370614"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58" name="Straight Connector 57">
            <a:extLst>
              <a:ext uri="{FF2B5EF4-FFF2-40B4-BE49-F238E27FC236}">
                <a16:creationId xmlns:a16="http://schemas.microsoft.com/office/drawing/2014/main" id="{A3ACEB1B-F805-BCA9-9425-DECD53C14443}"/>
              </a:ext>
            </a:extLst>
          </p:cNvPr>
          <p:cNvCxnSpPr>
            <a:cxnSpLocks/>
          </p:cNvCxnSpPr>
          <p:nvPr/>
        </p:nvCxnSpPr>
        <p:spPr>
          <a:xfrm>
            <a:off x="7246375" y="462018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1F015AB-E1BA-EF5F-66BE-5D3EC42E1B19}"/>
              </a:ext>
            </a:extLst>
          </p:cNvPr>
          <p:cNvCxnSpPr>
            <a:cxnSpLocks/>
          </p:cNvCxnSpPr>
          <p:nvPr/>
        </p:nvCxnSpPr>
        <p:spPr>
          <a:xfrm>
            <a:off x="7247113" y="5900923"/>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B1C4A5A-08D8-B744-ADAC-76F57D0E787E}"/>
              </a:ext>
            </a:extLst>
          </p:cNvPr>
          <p:cNvCxnSpPr>
            <a:cxnSpLocks/>
          </p:cNvCxnSpPr>
          <p:nvPr/>
        </p:nvCxnSpPr>
        <p:spPr>
          <a:xfrm flipV="1">
            <a:off x="7754365" y="5412712"/>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062D14F-F299-F990-4A64-F370100BA5A2}"/>
              </a:ext>
            </a:extLst>
          </p:cNvPr>
          <p:cNvCxnSpPr>
            <a:cxnSpLocks/>
          </p:cNvCxnSpPr>
          <p:nvPr/>
        </p:nvCxnSpPr>
        <p:spPr>
          <a:xfrm flipV="1">
            <a:off x="8209485" y="5419434"/>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2E635C5-BB31-3ED4-893D-02D476C5A279}"/>
              </a:ext>
            </a:extLst>
          </p:cNvPr>
          <p:cNvCxnSpPr>
            <a:cxnSpLocks/>
          </p:cNvCxnSpPr>
          <p:nvPr/>
        </p:nvCxnSpPr>
        <p:spPr>
          <a:xfrm flipV="1">
            <a:off x="6858253" y="5398101"/>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4366D65-AC59-645D-28B0-B5936A9CDB7A}"/>
              </a:ext>
            </a:extLst>
          </p:cNvPr>
          <p:cNvSpPr txBox="1"/>
          <p:nvPr/>
        </p:nvSpPr>
        <p:spPr>
          <a:xfrm>
            <a:off x="6556788" y="5505041"/>
            <a:ext cx="80343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a:t>
            </a:r>
          </a:p>
        </p:txBody>
      </p:sp>
      <p:sp>
        <p:nvSpPr>
          <p:cNvPr id="64" name="TextBox 63">
            <a:extLst>
              <a:ext uri="{FF2B5EF4-FFF2-40B4-BE49-F238E27FC236}">
                <a16:creationId xmlns:a16="http://schemas.microsoft.com/office/drawing/2014/main" id="{66FB3135-07AB-04EE-EC79-E1DAB08F1689}"/>
              </a:ext>
            </a:extLst>
          </p:cNvPr>
          <p:cNvSpPr txBox="1"/>
          <p:nvPr/>
        </p:nvSpPr>
        <p:spPr>
          <a:xfrm>
            <a:off x="6437007" y="5703250"/>
            <a:ext cx="85950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-20000</a:t>
            </a:r>
          </a:p>
        </p:txBody>
      </p:sp>
      <p:sp>
        <p:nvSpPr>
          <p:cNvPr id="65" name="TextBox 64">
            <a:extLst>
              <a:ext uri="{FF2B5EF4-FFF2-40B4-BE49-F238E27FC236}">
                <a16:creationId xmlns:a16="http://schemas.microsoft.com/office/drawing/2014/main" id="{FAC7A783-9903-F50B-DAB2-8BEC7DC85F6C}"/>
              </a:ext>
            </a:extLst>
          </p:cNvPr>
          <p:cNvSpPr txBox="1"/>
          <p:nvPr/>
        </p:nvSpPr>
        <p:spPr>
          <a:xfrm>
            <a:off x="6509164" y="4853076"/>
            <a:ext cx="815906"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20000</a:t>
            </a:r>
          </a:p>
        </p:txBody>
      </p:sp>
      <p:sp>
        <p:nvSpPr>
          <p:cNvPr id="66" name="TextBox 65">
            <a:extLst>
              <a:ext uri="{FF2B5EF4-FFF2-40B4-BE49-F238E27FC236}">
                <a16:creationId xmlns:a16="http://schemas.microsoft.com/office/drawing/2014/main" id="{9A02296E-F433-B602-ACD9-3862E3276F49}"/>
              </a:ext>
            </a:extLst>
          </p:cNvPr>
          <p:cNvSpPr txBox="1"/>
          <p:nvPr/>
        </p:nvSpPr>
        <p:spPr>
          <a:xfrm>
            <a:off x="6501681" y="4445894"/>
            <a:ext cx="79731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40000</a:t>
            </a:r>
          </a:p>
        </p:txBody>
      </p:sp>
      <p:cxnSp>
        <p:nvCxnSpPr>
          <p:cNvPr id="67" name="Straight Connector 66">
            <a:extLst>
              <a:ext uri="{FF2B5EF4-FFF2-40B4-BE49-F238E27FC236}">
                <a16:creationId xmlns:a16="http://schemas.microsoft.com/office/drawing/2014/main" id="{977F2BE6-A7C0-C91D-F873-5D3751BAC4F6}"/>
              </a:ext>
            </a:extLst>
          </p:cNvPr>
          <p:cNvCxnSpPr>
            <a:cxnSpLocks/>
          </p:cNvCxnSpPr>
          <p:nvPr/>
        </p:nvCxnSpPr>
        <p:spPr>
          <a:xfrm flipV="1">
            <a:off x="8632220" y="5407291"/>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6BF6BBC-2265-5568-3933-EF3573C6A8DC}"/>
              </a:ext>
            </a:extLst>
          </p:cNvPr>
          <p:cNvCxnSpPr>
            <a:cxnSpLocks/>
          </p:cNvCxnSpPr>
          <p:nvPr/>
        </p:nvCxnSpPr>
        <p:spPr>
          <a:xfrm>
            <a:off x="7243132" y="5064410"/>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5B63862-CAF9-9442-64B8-7D68B3252541}"/>
              </a:ext>
            </a:extLst>
          </p:cNvPr>
          <p:cNvCxnSpPr>
            <a:cxnSpLocks/>
          </p:cNvCxnSpPr>
          <p:nvPr/>
        </p:nvCxnSpPr>
        <p:spPr>
          <a:xfrm>
            <a:off x="7253517" y="3714976"/>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8119954-8840-7503-2921-BD63B0FA2E09}"/>
              </a:ext>
            </a:extLst>
          </p:cNvPr>
          <p:cNvSpPr txBox="1"/>
          <p:nvPr/>
        </p:nvSpPr>
        <p:spPr>
          <a:xfrm>
            <a:off x="6509165" y="3977055"/>
            <a:ext cx="758736"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60000</a:t>
            </a:r>
          </a:p>
        </p:txBody>
      </p:sp>
      <p:sp>
        <p:nvSpPr>
          <p:cNvPr id="71" name="TextBox 70">
            <a:extLst>
              <a:ext uri="{FF2B5EF4-FFF2-40B4-BE49-F238E27FC236}">
                <a16:creationId xmlns:a16="http://schemas.microsoft.com/office/drawing/2014/main" id="{6FEB057B-BB60-50C9-C18C-B5123CEE379D}"/>
              </a:ext>
            </a:extLst>
          </p:cNvPr>
          <p:cNvSpPr txBox="1"/>
          <p:nvPr/>
        </p:nvSpPr>
        <p:spPr>
          <a:xfrm>
            <a:off x="6510044" y="3540689"/>
            <a:ext cx="824618"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80000</a:t>
            </a:r>
          </a:p>
        </p:txBody>
      </p:sp>
      <p:cxnSp>
        <p:nvCxnSpPr>
          <p:cNvPr id="72" name="Straight Connector 71">
            <a:extLst>
              <a:ext uri="{FF2B5EF4-FFF2-40B4-BE49-F238E27FC236}">
                <a16:creationId xmlns:a16="http://schemas.microsoft.com/office/drawing/2014/main" id="{5D8CD2BB-988A-130A-5ECF-3986DDD23198}"/>
              </a:ext>
            </a:extLst>
          </p:cNvPr>
          <p:cNvCxnSpPr>
            <a:cxnSpLocks/>
          </p:cNvCxnSpPr>
          <p:nvPr/>
        </p:nvCxnSpPr>
        <p:spPr>
          <a:xfrm>
            <a:off x="7250274" y="4159205"/>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DD67A06-10BE-AF13-9FF2-41792C08EA0E}"/>
              </a:ext>
            </a:extLst>
          </p:cNvPr>
          <p:cNvCxnSpPr>
            <a:cxnSpLocks/>
          </p:cNvCxnSpPr>
          <p:nvPr/>
        </p:nvCxnSpPr>
        <p:spPr>
          <a:xfrm>
            <a:off x="7253517" y="278829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74B8081D-E3AE-2063-8675-BE8F26F08C45}"/>
              </a:ext>
            </a:extLst>
          </p:cNvPr>
          <p:cNvSpPr txBox="1"/>
          <p:nvPr/>
        </p:nvSpPr>
        <p:spPr>
          <a:xfrm>
            <a:off x="6391522" y="3050370"/>
            <a:ext cx="88045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100000</a:t>
            </a:r>
          </a:p>
        </p:txBody>
      </p:sp>
      <p:sp>
        <p:nvSpPr>
          <p:cNvPr id="75" name="TextBox 74">
            <a:extLst>
              <a:ext uri="{FF2B5EF4-FFF2-40B4-BE49-F238E27FC236}">
                <a16:creationId xmlns:a16="http://schemas.microsoft.com/office/drawing/2014/main" id="{C64126AF-E0C2-286D-BBFF-3C1151C550B1}"/>
              </a:ext>
            </a:extLst>
          </p:cNvPr>
          <p:cNvSpPr txBox="1"/>
          <p:nvPr/>
        </p:nvSpPr>
        <p:spPr>
          <a:xfrm>
            <a:off x="6403272" y="2614004"/>
            <a:ext cx="90791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120000</a:t>
            </a:r>
          </a:p>
        </p:txBody>
      </p:sp>
      <p:cxnSp>
        <p:nvCxnSpPr>
          <p:cNvPr id="76" name="Straight Connector 75">
            <a:extLst>
              <a:ext uri="{FF2B5EF4-FFF2-40B4-BE49-F238E27FC236}">
                <a16:creationId xmlns:a16="http://schemas.microsoft.com/office/drawing/2014/main" id="{A3D7CCA1-803E-552E-E199-EAC14D3C9C54}"/>
              </a:ext>
            </a:extLst>
          </p:cNvPr>
          <p:cNvCxnSpPr>
            <a:cxnSpLocks/>
          </p:cNvCxnSpPr>
          <p:nvPr/>
        </p:nvCxnSpPr>
        <p:spPr>
          <a:xfrm>
            <a:off x="7260002" y="3232520"/>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367BA38-0D93-A031-D655-BE996B39B10F}"/>
              </a:ext>
            </a:extLst>
          </p:cNvPr>
          <p:cNvCxnSpPr>
            <a:cxnSpLocks/>
          </p:cNvCxnSpPr>
          <p:nvPr/>
        </p:nvCxnSpPr>
        <p:spPr>
          <a:xfrm>
            <a:off x="7253517" y="1835363"/>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6C2176BF-B5BB-5ACA-D717-06A59DBBFA4D}"/>
              </a:ext>
            </a:extLst>
          </p:cNvPr>
          <p:cNvSpPr txBox="1"/>
          <p:nvPr/>
        </p:nvSpPr>
        <p:spPr>
          <a:xfrm>
            <a:off x="6422573" y="2136354"/>
            <a:ext cx="88045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140000</a:t>
            </a:r>
          </a:p>
        </p:txBody>
      </p:sp>
      <p:sp>
        <p:nvSpPr>
          <p:cNvPr id="79" name="TextBox 78">
            <a:extLst>
              <a:ext uri="{FF2B5EF4-FFF2-40B4-BE49-F238E27FC236}">
                <a16:creationId xmlns:a16="http://schemas.microsoft.com/office/drawing/2014/main" id="{9E920D99-6BA6-D310-B6BE-E6854A84C0F4}"/>
              </a:ext>
            </a:extLst>
          </p:cNvPr>
          <p:cNvSpPr txBox="1"/>
          <p:nvPr/>
        </p:nvSpPr>
        <p:spPr>
          <a:xfrm>
            <a:off x="6437007" y="1661076"/>
            <a:ext cx="880455"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160000</a:t>
            </a:r>
          </a:p>
        </p:txBody>
      </p:sp>
      <p:cxnSp>
        <p:nvCxnSpPr>
          <p:cNvPr id="80" name="Straight Connector 79">
            <a:extLst>
              <a:ext uri="{FF2B5EF4-FFF2-40B4-BE49-F238E27FC236}">
                <a16:creationId xmlns:a16="http://schemas.microsoft.com/office/drawing/2014/main" id="{9C22DE47-5B85-FCBD-9206-5FD6F872D15F}"/>
              </a:ext>
            </a:extLst>
          </p:cNvPr>
          <p:cNvCxnSpPr>
            <a:cxnSpLocks/>
          </p:cNvCxnSpPr>
          <p:nvPr/>
        </p:nvCxnSpPr>
        <p:spPr>
          <a:xfrm>
            <a:off x="7260002" y="2318504"/>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4EB8CBBE-25A1-866A-1E86-50DAF276D65D}"/>
              </a:ext>
            </a:extLst>
          </p:cNvPr>
          <p:cNvSpPr txBox="1"/>
          <p:nvPr/>
        </p:nvSpPr>
        <p:spPr>
          <a:xfrm>
            <a:off x="7511872" y="5551774"/>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a:t>
            </a:r>
          </a:p>
        </p:txBody>
      </p:sp>
      <p:sp>
        <p:nvSpPr>
          <p:cNvPr id="82" name="TextBox 81">
            <a:extLst>
              <a:ext uri="{FF2B5EF4-FFF2-40B4-BE49-F238E27FC236}">
                <a16:creationId xmlns:a16="http://schemas.microsoft.com/office/drawing/2014/main" id="{FE33B14B-4CC0-C080-A0AA-731394479DE4}"/>
              </a:ext>
            </a:extLst>
          </p:cNvPr>
          <p:cNvSpPr txBox="1"/>
          <p:nvPr/>
        </p:nvSpPr>
        <p:spPr>
          <a:xfrm>
            <a:off x="7979437" y="5552160"/>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a:t>
            </a:r>
          </a:p>
        </p:txBody>
      </p:sp>
      <p:sp>
        <p:nvSpPr>
          <p:cNvPr id="83" name="TextBox 82">
            <a:extLst>
              <a:ext uri="{FF2B5EF4-FFF2-40B4-BE49-F238E27FC236}">
                <a16:creationId xmlns:a16="http://schemas.microsoft.com/office/drawing/2014/main" id="{D0F65F2C-B69E-073D-B852-D24345D31C82}"/>
              </a:ext>
            </a:extLst>
          </p:cNvPr>
          <p:cNvSpPr txBox="1"/>
          <p:nvPr/>
        </p:nvSpPr>
        <p:spPr>
          <a:xfrm>
            <a:off x="8394401" y="5551421"/>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60</a:t>
            </a:r>
          </a:p>
        </p:txBody>
      </p:sp>
      <p:sp>
        <p:nvSpPr>
          <p:cNvPr id="86" name="Flowchart: Connector 85">
            <a:extLst>
              <a:ext uri="{FF2B5EF4-FFF2-40B4-BE49-F238E27FC236}">
                <a16:creationId xmlns:a16="http://schemas.microsoft.com/office/drawing/2014/main" id="{1E3E9D69-83C7-3562-BA91-CFE47FF51384}"/>
              </a:ext>
            </a:extLst>
          </p:cNvPr>
          <p:cNvSpPr/>
          <p:nvPr/>
        </p:nvSpPr>
        <p:spPr>
          <a:xfrm>
            <a:off x="7260245" y="5429112"/>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16D29F9E-924F-3913-4605-7B26BBF3446E}"/>
              </a:ext>
            </a:extLst>
          </p:cNvPr>
          <p:cNvSpPr txBox="1"/>
          <p:nvPr/>
        </p:nvSpPr>
        <p:spPr>
          <a:xfrm>
            <a:off x="6444944" y="1238347"/>
            <a:ext cx="91241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180000</a:t>
            </a:r>
          </a:p>
        </p:txBody>
      </p:sp>
      <p:cxnSp>
        <p:nvCxnSpPr>
          <p:cNvPr id="91" name="Straight Connector 90">
            <a:extLst>
              <a:ext uri="{FF2B5EF4-FFF2-40B4-BE49-F238E27FC236}">
                <a16:creationId xmlns:a16="http://schemas.microsoft.com/office/drawing/2014/main" id="{8A40013E-5D3A-1978-A191-714CCBEB0B58}"/>
              </a:ext>
            </a:extLst>
          </p:cNvPr>
          <p:cNvCxnSpPr>
            <a:cxnSpLocks/>
          </p:cNvCxnSpPr>
          <p:nvPr/>
        </p:nvCxnSpPr>
        <p:spPr>
          <a:xfrm>
            <a:off x="7255966" y="1410769"/>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9F65BB43-E39F-DB13-47FD-76B9584B71D8}"/>
              </a:ext>
            </a:extLst>
          </p:cNvPr>
          <p:cNvSpPr txBox="1"/>
          <p:nvPr/>
        </p:nvSpPr>
        <p:spPr>
          <a:xfrm>
            <a:off x="6427726" y="791126"/>
            <a:ext cx="880455"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200000</a:t>
            </a:r>
          </a:p>
        </p:txBody>
      </p:sp>
      <p:cxnSp>
        <p:nvCxnSpPr>
          <p:cNvPr id="93" name="Straight Connector 92">
            <a:extLst>
              <a:ext uri="{FF2B5EF4-FFF2-40B4-BE49-F238E27FC236}">
                <a16:creationId xmlns:a16="http://schemas.microsoft.com/office/drawing/2014/main" id="{88FEB853-965C-35E2-7C79-2582DBB526AF}"/>
              </a:ext>
            </a:extLst>
          </p:cNvPr>
          <p:cNvCxnSpPr>
            <a:cxnSpLocks/>
          </p:cNvCxnSpPr>
          <p:nvPr/>
        </p:nvCxnSpPr>
        <p:spPr>
          <a:xfrm>
            <a:off x="7255988" y="1001685"/>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9ECFF30-CC8F-8B2B-56F4-534639242402}"/>
              </a:ext>
            </a:extLst>
          </p:cNvPr>
          <p:cNvCxnSpPr>
            <a:cxnSpLocks/>
          </p:cNvCxnSpPr>
          <p:nvPr/>
        </p:nvCxnSpPr>
        <p:spPr>
          <a:xfrm flipV="1">
            <a:off x="9075963" y="5411488"/>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CD3CA5D-5425-23E0-C74A-E70655DA0D13}"/>
              </a:ext>
            </a:extLst>
          </p:cNvPr>
          <p:cNvCxnSpPr>
            <a:cxnSpLocks/>
          </p:cNvCxnSpPr>
          <p:nvPr/>
        </p:nvCxnSpPr>
        <p:spPr>
          <a:xfrm flipV="1">
            <a:off x="9531083" y="5418210"/>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7919696-0125-2607-FC98-095F159859B8}"/>
              </a:ext>
            </a:extLst>
          </p:cNvPr>
          <p:cNvCxnSpPr>
            <a:cxnSpLocks/>
          </p:cNvCxnSpPr>
          <p:nvPr/>
        </p:nvCxnSpPr>
        <p:spPr>
          <a:xfrm flipV="1">
            <a:off x="9953818" y="5406067"/>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F7A4298E-8251-2C54-2057-3EF97CB2632C}"/>
              </a:ext>
            </a:extLst>
          </p:cNvPr>
          <p:cNvSpPr txBox="1"/>
          <p:nvPr/>
        </p:nvSpPr>
        <p:spPr>
          <a:xfrm>
            <a:off x="8852926" y="5550550"/>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80</a:t>
            </a:r>
          </a:p>
        </p:txBody>
      </p:sp>
      <p:sp>
        <p:nvSpPr>
          <p:cNvPr id="100" name="TextBox 99">
            <a:extLst>
              <a:ext uri="{FF2B5EF4-FFF2-40B4-BE49-F238E27FC236}">
                <a16:creationId xmlns:a16="http://schemas.microsoft.com/office/drawing/2014/main" id="{18739A77-E7FF-B786-FE24-70A4F4A20254}"/>
              </a:ext>
            </a:extLst>
          </p:cNvPr>
          <p:cNvSpPr txBox="1"/>
          <p:nvPr/>
        </p:nvSpPr>
        <p:spPr>
          <a:xfrm>
            <a:off x="9252395" y="5550936"/>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101" name="TextBox 100">
            <a:extLst>
              <a:ext uri="{FF2B5EF4-FFF2-40B4-BE49-F238E27FC236}">
                <a16:creationId xmlns:a16="http://schemas.microsoft.com/office/drawing/2014/main" id="{13A9A556-CE70-DC40-7127-84E44F387177}"/>
              </a:ext>
            </a:extLst>
          </p:cNvPr>
          <p:cNvSpPr txBox="1"/>
          <p:nvPr/>
        </p:nvSpPr>
        <p:spPr>
          <a:xfrm>
            <a:off x="9696543" y="5550197"/>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120</a:t>
            </a:r>
          </a:p>
        </p:txBody>
      </p:sp>
      <p:cxnSp>
        <p:nvCxnSpPr>
          <p:cNvPr id="102" name="Straight Connector 101">
            <a:extLst>
              <a:ext uri="{FF2B5EF4-FFF2-40B4-BE49-F238E27FC236}">
                <a16:creationId xmlns:a16="http://schemas.microsoft.com/office/drawing/2014/main" id="{484474AE-78DD-3E90-89AC-C6C9AB626E13}"/>
              </a:ext>
            </a:extLst>
          </p:cNvPr>
          <p:cNvCxnSpPr>
            <a:cxnSpLocks/>
          </p:cNvCxnSpPr>
          <p:nvPr/>
        </p:nvCxnSpPr>
        <p:spPr>
          <a:xfrm flipV="1">
            <a:off x="10418395" y="5401221"/>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59042E7-289C-B15D-9B8C-414E62A40299}"/>
              </a:ext>
            </a:extLst>
          </p:cNvPr>
          <p:cNvCxnSpPr>
            <a:cxnSpLocks/>
          </p:cNvCxnSpPr>
          <p:nvPr/>
        </p:nvCxnSpPr>
        <p:spPr>
          <a:xfrm flipV="1">
            <a:off x="10873515" y="5407943"/>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B860DED-2155-E760-6B4E-7EF6FBD946D5}"/>
              </a:ext>
            </a:extLst>
          </p:cNvPr>
          <p:cNvCxnSpPr>
            <a:cxnSpLocks/>
          </p:cNvCxnSpPr>
          <p:nvPr/>
        </p:nvCxnSpPr>
        <p:spPr>
          <a:xfrm flipV="1">
            <a:off x="11296250" y="5395800"/>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8C34F43D-1D81-F0F1-0EF4-FC3F955185D9}"/>
              </a:ext>
            </a:extLst>
          </p:cNvPr>
          <p:cNvSpPr txBox="1"/>
          <p:nvPr/>
        </p:nvSpPr>
        <p:spPr>
          <a:xfrm>
            <a:off x="10146718" y="5540283"/>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140</a:t>
            </a:r>
          </a:p>
        </p:txBody>
      </p:sp>
      <p:sp>
        <p:nvSpPr>
          <p:cNvPr id="106" name="TextBox 105">
            <a:extLst>
              <a:ext uri="{FF2B5EF4-FFF2-40B4-BE49-F238E27FC236}">
                <a16:creationId xmlns:a16="http://schemas.microsoft.com/office/drawing/2014/main" id="{2EE522D9-0EA3-3BA1-36DE-68A1A19A3B72}"/>
              </a:ext>
            </a:extLst>
          </p:cNvPr>
          <p:cNvSpPr txBox="1"/>
          <p:nvPr/>
        </p:nvSpPr>
        <p:spPr>
          <a:xfrm>
            <a:off x="10594827" y="5540669"/>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160</a:t>
            </a:r>
          </a:p>
        </p:txBody>
      </p:sp>
      <p:sp>
        <p:nvSpPr>
          <p:cNvPr id="107" name="TextBox 106">
            <a:extLst>
              <a:ext uri="{FF2B5EF4-FFF2-40B4-BE49-F238E27FC236}">
                <a16:creationId xmlns:a16="http://schemas.microsoft.com/office/drawing/2014/main" id="{CF8BB902-F09F-56E1-7178-51E4724F39DA}"/>
              </a:ext>
            </a:extLst>
          </p:cNvPr>
          <p:cNvSpPr txBox="1"/>
          <p:nvPr/>
        </p:nvSpPr>
        <p:spPr>
          <a:xfrm>
            <a:off x="11009791" y="5539930"/>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180</a:t>
            </a:r>
          </a:p>
        </p:txBody>
      </p:sp>
      <p:cxnSp>
        <p:nvCxnSpPr>
          <p:cNvPr id="108" name="Straight Connector 107">
            <a:extLst>
              <a:ext uri="{FF2B5EF4-FFF2-40B4-BE49-F238E27FC236}">
                <a16:creationId xmlns:a16="http://schemas.microsoft.com/office/drawing/2014/main" id="{B55A0E6B-335F-4F0D-278F-4C5ECC60DE78}"/>
              </a:ext>
            </a:extLst>
          </p:cNvPr>
          <p:cNvCxnSpPr>
            <a:cxnSpLocks/>
          </p:cNvCxnSpPr>
          <p:nvPr/>
        </p:nvCxnSpPr>
        <p:spPr>
          <a:xfrm flipV="1">
            <a:off x="6389001" y="5405024"/>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13B641B3-B0C9-B007-81B9-7E8F56C31649}"/>
              </a:ext>
            </a:extLst>
          </p:cNvPr>
          <p:cNvSpPr txBox="1"/>
          <p:nvPr/>
        </p:nvSpPr>
        <p:spPr>
          <a:xfrm>
            <a:off x="6087536" y="5511964"/>
            <a:ext cx="80343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a:t>
            </a:r>
          </a:p>
        </p:txBody>
      </p:sp>
      <p:cxnSp>
        <p:nvCxnSpPr>
          <p:cNvPr id="112" name="Straight Connector 111">
            <a:extLst>
              <a:ext uri="{FF2B5EF4-FFF2-40B4-BE49-F238E27FC236}">
                <a16:creationId xmlns:a16="http://schemas.microsoft.com/office/drawing/2014/main" id="{9074536D-652A-A399-4F17-88EA794664E1}"/>
              </a:ext>
            </a:extLst>
          </p:cNvPr>
          <p:cNvCxnSpPr>
            <a:cxnSpLocks/>
          </p:cNvCxnSpPr>
          <p:nvPr/>
        </p:nvCxnSpPr>
        <p:spPr>
          <a:xfrm>
            <a:off x="7247637" y="6329805"/>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89FF82A8-2AE0-8007-CA5B-4CB3FFF90BC7}"/>
              </a:ext>
            </a:extLst>
          </p:cNvPr>
          <p:cNvSpPr txBox="1"/>
          <p:nvPr/>
        </p:nvSpPr>
        <p:spPr>
          <a:xfrm>
            <a:off x="6453977" y="6114700"/>
            <a:ext cx="846843"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-40000</a:t>
            </a:r>
          </a:p>
        </p:txBody>
      </p:sp>
      <p:cxnSp>
        <p:nvCxnSpPr>
          <p:cNvPr id="116" name="Straight Connector 115">
            <a:extLst>
              <a:ext uri="{FF2B5EF4-FFF2-40B4-BE49-F238E27FC236}">
                <a16:creationId xmlns:a16="http://schemas.microsoft.com/office/drawing/2014/main" id="{E8F07431-6333-6150-2BE3-56046FFA078E}"/>
              </a:ext>
            </a:extLst>
          </p:cNvPr>
          <p:cNvCxnSpPr>
            <a:cxnSpLocks/>
          </p:cNvCxnSpPr>
          <p:nvPr/>
        </p:nvCxnSpPr>
        <p:spPr>
          <a:xfrm>
            <a:off x="7244394" y="650166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0AAB7FC-2AB0-09D6-F3B6-0B738BAAD758}"/>
              </a:ext>
            </a:extLst>
          </p:cNvPr>
          <p:cNvCxnSpPr>
            <a:cxnSpLocks/>
          </p:cNvCxnSpPr>
          <p:nvPr/>
        </p:nvCxnSpPr>
        <p:spPr>
          <a:xfrm>
            <a:off x="7252721" y="1125418"/>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219EF41A-FFAD-7CE4-6C01-A8A0ABA65699}"/>
              </a:ext>
            </a:extLst>
          </p:cNvPr>
          <p:cNvSpPr txBox="1"/>
          <p:nvPr/>
        </p:nvSpPr>
        <p:spPr>
          <a:xfrm>
            <a:off x="6421080" y="982229"/>
            <a:ext cx="91241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192000</a:t>
            </a:r>
          </a:p>
        </p:txBody>
      </p:sp>
      <p:cxnSp>
        <p:nvCxnSpPr>
          <p:cNvPr id="120" name="Straight Connector 119">
            <a:extLst>
              <a:ext uri="{FF2B5EF4-FFF2-40B4-BE49-F238E27FC236}">
                <a16:creationId xmlns:a16="http://schemas.microsoft.com/office/drawing/2014/main" id="{C2FB5841-00E6-9965-5978-590BEC2654B7}"/>
              </a:ext>
            </a:extLst>
          </p:cNvPr>
          <p:cNvCxnSpPr>
            <a:cxnSpLocks/>
          </p:cNvCxnSpPr>
          <p:nvPr/>
        </p:nvCxnSpPr>
        <p:spPr>
          <a:xfrm flipH="1">
            <a:off x="9532968" y="1166895"/>
            <a:ext cx="18949" cy="425894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C5200D4-995B-DD27-B129-91ACBF5074D6}"/>
              </a:ext>
            </a:extLst>
          </p:cNvPr>
          <p:cNvCxnSpPr>
            <a:cxnSpLocks/>
          </p:cNvCxnSpPr>
          <p:nvPr/>
        </p:nvCxnSpPr>
        <p:spPr>
          <a:xfrm flipH="1">
            <a:off x="7370706" y="1127983"/>
            <a:ext cx="2181211"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8" name="Flowchart: Connector 127">
            <a:extLst>
              <a:ext uri="{FF2B5EF4-FFF2-40B4-BE49-F238E27FC236}">
                <a16:creationId xmlns:a16="http://schemas.microsoft.com/office/drawing/2014/main" id="{E8F0ACF4-C775-700F-6530-AA550660C898}"/>
              </a:ext>
            </a:extLst>
          </p:cNvPr>
          <p:cNvSpPr/>
          <p:nvPr/>
        </p:nvSpPr>
        <p:spPr>
          <a:xfrm>
            <a:off x="9503277" y="1078621"/>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Connector 128">
            <a:extLst>
              <a:ext uri="{FF2B5EF4-FFF2-40B4-BE49-F238E27FC236}">
                <a16:creationId xmlns:a16="http://schemas.microsoft.com/office/drawing/2014/main" id="{F4F33347-BBF2-35C0-5952-55BC4B2FDCE4}"/>
              </a:ext>
            </a:extLst>
          </p:cNvPr>
          <p:cNvSpPr/>
          <p:nvPr/>
        </p:nvSpPr>
        <p:spPr>
          <a:xfrm>
            <a:off x="7260002" y="6461840"/>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2125E383-6DA8-1946-1207-604CBA3DF947}"/>
              </a:ext>
            </a:extLst>
          </p:cNvPr>
          <p:cNvSpPr txBox="1"/>
          <p:nvPr/>
        </p:nvSpPr>
        <p:spPr>
          <a:xfrm>
            <a:off x="7338512" y="6418808"/>
            <a:ext cx="846843"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-48000</a:t>
            </a:r>
          </a:p>
        </p:txBody>
      </p:sp>
      <p:sp>
        <p:nvSpPr>
          <p:cNvPr id="131" name="Freeform: Shape 130">
            <a:extLst>
              <a:ext uri="{FF2B5EF4-FFF2-40B4-BE49-F238E27FC236}">
                <a16:creationId xmlns:a16="http://schemas.microsoft.com/office/drawing/2014/main" id="{B7419449-F721-FEEE-18C4-4D2649384F55}"/>
              </a:ext>
            </a:extLst>
          </p:cNvPr>
          <p:cNvSpPr/>
          <p:nvPr/>
        </p:nvSpPr>
        <p:spPr>
          <a:xfrm>
            <a:off x="7338404" y="1129010"/>
            <a:ext cx="3556919" cy="5348069"/>
          </a:xfrm>
          <a:custGeom>
            <a:avLst/>
            <a:gdLst>
              <a:gd name="connsiteX0" fmla="*/ 0 w 3579779"/>
              <a:gd name="connsiteY0" fmla="*/ 5418307 h 5418307"/>
              <a:gd name="connsiteX1" fmla="*/ 2237362 w 3579779"/>
              <a:gd name="connsiteY1" fmla="*/ 0 h 5418307"/>
              <a:gd name="connsiteX2" fmla="*/ 3579779 w 3579779"/>
              <a:gd name="connsiteY2" fmla="*/ 5408579 h 5418307"/>
              <a:gd name="connsiteX0" fmla="*/ 0 w 3579779"/>
              <a:gd name="connsiteY0" fmla="*/ 5421211 h 5421211"/>
              <a:gd name="connsiteX1" fmla="*/ 388762 w 3579779"/>
              <a:gd name="connsiteY1" fmla="*/ 4568045 h 5421211"/>
              <a:gd name="connsiteX2" fmla="*/ 2237362 w 3579779"/>
              <a:gd name="connsiteY2" fmla="*/ 2904 h 5421211"/>
              <a:gd name="connsiteX3" fmla="*/ 3579779 w 3579779"/>
              <a:gd name="connsiteY3" fmla="*/ 5411483 h 5421211"/>
              <a:gd name="connsiteX0" fmla="*/ 0 w 3556919"/>
              <a:gd name="connsiteY0" fmla="*/ 5436704 h 5436704"/>
              <a:gd name="connsiteX1" fmla="*/ 365902 w 3556919"/>
              <a:gd name="connsiteY1" fmla="*/ 4568045 h 5436704"/>
              <a:gd name="connsiteX2" fmla="*/ 2214502 w 3556919"/>
              <a:gd name="connsiteY2" fmla="*/ 2904 h 5436704"/>
              <a:gd name="connsiteX3" fmla="*/ 3556919 w 3556919"/>
              <a:gd name="connsiteY3" fmla="*/ 5411483 h 5436704"/>
              <a:gd name="connsiteX0" fmla="*/ 0 w 3556919"/>
              <a:gd name="connsiteY0" fmla="*/ 5436704 h 5436704"/>
              <a:gd name="connsiteX1" fmla="*/ 350662 w 3556919"/>
              <a:gd name="connsiteY1" fmla="*/ 4568045 h 5436704"/>
              <a:gd name="connsiteX2" fmla="*/ 2214502 w 3556919"/>
              <a:gd name="connsiteY2" fmla="*/ 2904 h 5436704"/>
              <a:gd name="connsiteX3" fmla="*/ 3556919 w 3556919"/>
              <a:gd name="connsiteY3" fmla="*/ 5411483 h 5436704"/>
              <a:gd name="connsiteX0" fmla="*/ 0 w 3556919"/>
              <a:gd name="connsiteY0" fmla="*/ 5436725 h 5436725"/>
              <a:gd name="connsiteX1" fmla="*/ 365902 w 3556919"/>
              <a:gd name="connsiteY1" fmla="*/ 4540954 h 5436725"/>
              <a:gd name="connsiteX2" fmla="*/ 2214502 w 3556919"/>
              <a:gd name="connsiteY2" fmla="*/ 2925 h 5436725"/>
              <a:gd name="connsiteX3" fmla="*/ 3556919 w 3556919"/>
              <a:gd name="connsiteY3" fmla="*/ 5411504 h 5436725"/>
            </a:gdLst>
            <a:ahLst/>
            <a:cxnLst>
              <a:cxn ang="0">
                <a:pos x="connsiteX0" y="connsiteY0"/>
              </a:cxn>
              <a:cxn ang="0">
                <a:pos x="connsiteX1" y="connsiteY1"/>
              </a:cxn>
              <a:cxn ang="0">
                <a:pos x="connsiteX2" y="connsiteY2"/>
              </a:cxn>
              <a:cxn ang="0">
                <a:pos x="connsiteX3" y="connsiteY3"/>
              </a:cxn>
            </a:cxnLst>
            <a:rect l="l" t="t" r="r" b="b"/>
            <a:pathLst>
              <a:path w="3556919" h="5436725">
                <a:moveTo>
                  <a:pt x="0" y="5436725"/>
                </a:moveTo>
                <a:cubicBezTo>
                  <a:pt x="37232" y="5312660"/>
                  <a:pt x="-6992" y="5444005"/>
                  <a:pt x="365902" y="4540954"/>
                </a:cubicBezTo>
                <a:cubicBezTo>
                  <a:pt x="738796" y="3637903"/>
                  <a:pt x="1655104" y="-119518"/>
                  <a:pt x="2214502" y="2925"/>
                </a:cubicBezTo>
                <a:cubicBezTo>
                  <a:pt x="2811132" y="1304"/>
                  <a:pt x="3184025" y="2706404"/>
                  <a:pt x="3556919" y="5411504"/>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1AF88AE-3268-E6A1-F054-3F6A499C7CE6}"/>
                  </a:ext>
                </a:extLst>
              </p:cNvPr>
              <p:cNvSpPr txBox="1"/>
              <p:nvPr/>
            </p:nvSpPr>
            <p:spPr>
              <a:xfrm>
                <a:off x="277995" y="2889228"/>
                <a:ext cx="5045768" cy="204158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Lợi nhuận lớn nhất mà công ty có thể thu được là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192000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(nghìn đồng), tức là 192 triệu đồng, đạt được khi sản xuất đúng 100 chiếc máy xay sinh tố mỗi tháng.</a:t>
                </a:r>
              </a:p>
            </p:txBody>
          </p:sp>
        </mc:Choice>
        <mc:Fallback xmlns="">
          <p:sp>
            <p:nvSpPr>
              <p:cNvPr id="35" name="TextBox 34">
                <a:extLst>
                  <a:ext uri="{FF2B5EF4-FFF2-40B4-BE49-F238E27FC236}">
                    <a16:creationId xmlns:a16="http://schemas.microsoft.com/office/drawing/2014/main" id="{D1AF88AE-3268-E6A1-F054-3F6A499C7CE6}"/>
                  </a:ext>
                </a:extLst>
              </p:cNvPr>
              <p:cNvSpPr txBox="1">
                <a:spLocks noRot="1" noChangeAspect="1" noMove="1" noResize="1" noEditPoints="1" noAdjustHandles="1" noChangeArrowheads="1" noChangeShapeType="1" noTextEdit="1"/>
              </p:cNvSpPr>
              <p:nvPr/>
            </p:nvSpPr>
            <p:spPr>
              <a:xfrm>
                <a:off x="277995" y="2889228"/>
                <a:ext cx="5045768" cy="2041585"/>
              </a:xfrm>
              <a:prstGeom prst="rect">
                <a:avLst/>
              </a:prstGeom>
              <a:blipFill>
                <a:blip r:embed="rId3"/>
                <a:stretch>
                  <a:fillRect l="-1935" t="-2388" r="-1935" b="-5970"/>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8915818" y="4012027"/>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105512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93689B5C-1984-56A3-214A-355820A368BB}"/>
              </a:ext>
            </a:extLst>
          </p:cNvPr>
          <p:cNvSpPr txBox="1"/>
          <p:nvPr/>
        </p:nvSpPr>
        <p:spPr>
          <a:xfrm>
            <a:off x="156470" y="4086070"/>
            <a:ext cx="1303649"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endParaRPr lang="vi-VN" sz="2400" b="1" dirty="0">
              <a:solidFill>
                <a:srgbClr val="00B050"/>
              </a:solidFill>
              <a:latin typeface="+mj-lt"/>
              <a:ea typeface="Tahoma" pitchFamily="34" charset="0"/>
              <a:cs typeface="Tahoma" pitchFamily="34" charset="0"/>
            </a:endParaRPr>
          </a:p>
        </p:txBody>
      </p:sp>
      <p:sp>
        <p:nvSpPr>
          <p:cNvPr id="22" name="Rectangle: Rounded Corners 21">
            <a:extLst>
              <a:ext uri="{FF2B5EF4-FFF2-40B4-BE49-F238E27FC236}">
                <a16:creationId xmlns:a16="http://schemas.microsoft.com/office/drawing/2014/main" id="{740A9DCD-0BCD-CFBF-0D04-3821711C85F8}"/>
              </a:ext>
            </a:extLst>
          </p:cNvPr>
          <p:cNvSpPr/>
          <p:nvPr/>
        </p:nvSpPr>
        <p:spPr>
          <a:xfrm>
            <a:off x="179281" y="1423471"/>
            <a:ext cx="11833438" cy="266259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CCA9C55-36B7-C374-3795-C1B6BDBDFA33}"/>
                  </a:ext>
                </a:extLst>
              </p:cNvPr>
              <p:cNvSpPr txBox="1"/>
              <p:nvPr/>
            </p:nvSpPr>
            <p:spPr>
              <a:xfrm>
                <a:off x="355633" y="1408414"/>
                <a:ext cx="11560750" cy="2677656"/>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nhà sản xuất trung bình bán được 1000 ti vi màn hình phẳng mỗi tuần với giá 14 triệu đồng một chiếc. Một cuộc khảo sát thị trường chỉ ra rằng nếu cứ giảm giá bán 500 nghìn đồng, số lượng ti vi bán ra sẽ tăng thêm khoảng 100 ti vi mỗi tuần.</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Tìm hàm cầu.</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Công ty nên giảm giá bao nhiêu cho người mua để doanh thu là lớn nhât?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Nếu hàm chi phí hằng tuần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(triệu đồng), trong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số ti vi bán ra trong tuần, nhà sản xuất nên đặt giá bán như thế nào để lợi nhuận là lớn nhất?</a:t>
                </a:r>
              </a:p>
            </p:txBody>
          </p:sp>
        </mc:Choice>
        <mc:Fallback xmlns="">
          <p:sp>
            <p:nvSpPr>
              <p:cNvPr id="26" name="TextBox 25">
                <a:extLst>
                  <a:ext uri="{FF2B5EF4-FFF2-40B4-BE49-F238E27FC236}">
                    <a16:creationId xmlns:a16="http://schemas.microsoft.com/office/drawing/2014/main" id="{3CCA9C55-36B7-C374-3795-C1B6BDBDFA33}"/>
                  </a:ext>
                </a:extLst>
              </p:cNvPr>
              <p:cNvSpPr txBox="1">
                <a:spLocks noRot="1" noChangeAspect="1" noMove="1" noResize="1" noEditPoints="1" noAdjustHandles="1" noChangeArrowheads="1" noChangeShapeType="1" noTextEdit="1"/>
              </p:cNvSpPr>
              <p:nvPr/>
            </p:nvSpPr>
            <p:spPr>
              <a:xfrm>
                <a:off x="355633" y="1408414"/>
                <a:ext cx="11560750" cy="2677656"/>
              </a:xfrm>
              <a:prstGeom prst="rect">
                <a:avLst/>
              </a:prstGeom>
              <a:blipFill>
                <a:blip r:embed="rId3"/>
                <a:stretch>
                  <a:fillRect l="-791" t="-1822" r="-791" b="-4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F56E426-A153-D4EB-BB49-56D874087615}"/>
                  </a:ext>
                </a:extLst>
              </p:cNvPr>
              <p:cNvSpPr txBox="1"/>
              <p:nvPr/>
            </p:nvSpPr>
            <p:spPr>
              <a:xfrm>
                <a:off x="100797" y="4482029"/>
                <a:ext cx="1047844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a) Gọi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giá ( triệu đồng) của một chiếc ti vi,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số ti vi bán được trong một tuần</a:t>
                </a:r>
              </a:p>
            </p:txBody>
          </p:sp>
        </mc:Choice>
        <mc:Fallback xmlns="">
          <p:sp>
            <p:nvSpPr>
              <p:cNvPr id="29" name="TextBox 28">
                <a:extLst>
                  <a:ext uri="{FF2B5EF4-FFF2-40B4-BE49-F238E27FC236}">
                    <a16:creationId xmlns:a16="http://schemas.microsoft.com/office/drawing/2014/main" id="{DF56E426-A153-D4EB-BB49-56D874087615}"/>
                  </a:ext>
                </a:extLst>
              </p:cNvPr>
              <p:cNvSpPr txBox="1">
                <a:spLocks noRot="1" noChangeAspect="1" noMove="1" noResize="1" noEditPoints="1" noAdjustHandles="1" noChangeArrowheads="1" noChangeShapeType="1" noTextEdit="1"/>
              </p:cNvSpPr>
              <p:nvPr/>
            </p:nvSpPr>
            <p:spPr>
              <a:xfrm>
                <a:off x="100797" y="4482029"/>
                <a:ext cx="10478440" cy="460895"/>
              </a:xfrm>
              <a:prstGeom prst="rect">
                <a:avLst/>
              </a:prstGeom>
              <a:blipFill>
                <a:blip r:embed="rId4"/>
                <a:stretch>
                  <a:fillRect l="-931" t="-10526" r="-757"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D0D9CE5-46F5-BD37-944D-667997469E64}"/>
                  </a:ext>
                </a:extLst>
              </p:cNvPr>
              <p:cNvSpPr txBox="1"/>
              <p:nvPr/>
            </p:nvSpPr>
            <p:spPr>
              <a:xfrm>
                <a:off x="355633" y="5405239"/>
                <a:ext cx="984284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Theo giả thiết thì đường thẳng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đi qua các điểm </a:t>
                </a:r>
                <a14:m>
                  <m:oMath xmlns:m="http://schemas.openxmlformats.org/officeDocument/2006/math">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1000;14</m:t>
                        </m:r>
                      </m:e>
                    </m:d>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1100;13,5</m:t>
                        </m:r>
                      </m:e>
                    </m:d>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5D0D9CE5-46F5-BD37-944D-667997469E64}"/>
                  </a:ext>
                </a:extLst>
              </p:cNvPr>
              <p:cNvSpPr txBox="1">
                <a:spLocks noRot="1" noChangeAspect="1" noMove="1" noResize="1" noEditPoints="1" noAdjustHandles="1" noChangeArrowheads="1" noChangeShapeType="1" noTextEdit="1"/>
              </p:cNvSpPr>
              <p:nvPr/>
            </p:nvSpPr>
            <p:spPr>
              <a:xfrm>
                <a:off x="355633" y="5405239"/>
                <a:ext cx="9842847" cy="460895"/>
              </a:xfrm>
              <a:prstGeom prst="rect">
                <a:avLst/>
              </a:prstGeom>
              <a:blipFill>
                <a:blip r:embed="rId5"/>
                <a:stretch>
                  <a:fillRect l="-929"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2F9A67A-17A4-A044-1F8E-06390B241CFC}"/>
                  </a:ext>
                </a:extLst>
              </p:cNvPr>
              <p:cNvSpPr txBox="1"/>
              <p:nvPr/>
            </p:nvSpPr>
            <p:spPr>
              <a:xfrm>
                <a:off x="386140" y="4896966"/>
                <a:ext cx="251642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 có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0" name="TextBox 39">
                <a:extLst>
                  <a:ext uri="{FF2B5EF4-FFF2-40B4-BE49-F238E27FC236}">
                    <a16:creationId xmlns:a16="http://schemas.microsoft.com/office/drawing/2014/main" id="{82F9A67A-17A4-A044-1F8E-06390B241CFC}"/>
                  </a:ext>
                </a:extLst>
              </p:cNvPr>
              <p:cNvSpPr txBox="1">
                <a:spLocks noRot="1" noChangeAspect="1" noMove="1" noResize="1" noEditPoints="1" noAdjustHandles="1" noChangeArrowheads="1" noChangeShapeType="1" noTextEdit="1"/>
              </p:cNvSpPr>
              <p:nvPr/>
            </p:nvSpPr>
            <p:spPr>
              <a:xfrm>
                <a:off x="386140" y="4896966"/>
                <a:ext cx="2516424" cy="460895"/>
              </a:xfrm>
              <a:prstGeom prst="rect">
                <a:avLst/>
              </a:prstGeom>
              <a:blipFill>
                <a:blip r:embed="rId6"/>
                <a:stretch>
                  <a:fillRect l="-3632" t="-10526" r="-969"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AFFC92D-C029-ED1C-758C-77F73FB7A257}"/>
                  </a:ext>
                </a:extLst>
              </p:cNvPr>
              <p:cNvSpPr txBox="1"/>
              <p:nvPr/>
            </p:nvSpPr>
            <p:spPr>
              <a:xfrm>
                <a:off x="355633" y="6080598"/>
                <a:ext cx="440119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đó ta có: </a:t>
                </a:r>
                <a14:m>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19</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CAFFC92D-C029-ED1C-758C-77F73FB7A257}"/>
                  </a:ext>
                </a:extLst>
              </p:cNvPr>
              <p:cNvSpPr txBox="1">
                <a:spLocks noRot="1" noChangeAspect="1" noMove="1" noResize="1" noEditPoints="1" noAdjustHandles="1" noChangeArrowheads="1" noChangeShapeType="1" noTextEdit="1"/>
              </p:cNvSpPr>
              <p:nvPr/>
            </p:nvSpPr>
            <p:spPr>
              <a:xfrm>
                <a:off x="355633" y="6080598"/>
                <a:ext cx="4401193" cy="460895"/>
              </a:xfrm>
              <a:prstGeom prst="rect">
                <a:avLst/>
              </a:prstGeom>
              <a:blipFill>
                <a:blip r:embed="rId7"/>
                <a:stretch>
                  <a:fillRect l="-207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AB1E556-D860-C5FD-697F-1A05F3A8B1DE}"/>
                  </a:ext>
                </a:extLst>
              </p:cNvPr>
              <p:cNvSpPr txBox="1"/>
              <p:nvPr/>
            </p:nvSpPr>
            <p:spPr>
              <a:xfrm>
                <a:off x="2817726" y="5908987"/>
                <a:ext cx="738020"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den>
                      </m:f>
                    </m:oMath>
                  </m:oMathPara>
                </a14:m>
                <a:endParaRPr lang="vi-VN" sz="2400" dirty="0"/>
              </a:p>
            </p:txBody>
          </p:sp>
        </mc:Choice>
        <mc:Fallback xmlns="">
          <p:sp>
            <p:nvSpPr>
              <p:cNvPr id="45" name="TextBox 44">
                <a:extLst>
                  <a:ext uri="{FF2B5EF4-FFF2-40B4-BE49-F238E27FC236}">
                    <a16:creationId xmlns:a16="http://schemas.microsoft.com/office/drawing/2014/main" id="{5AB1E556-D860-C5FD-697F-1A05F3A8B1DE}"/>
                  </a:ext>
                </a:extLst>
              </p:cNvPr>
              <p:cNvSpPr txBox="1">
                <a:spLocks noRot="1" noChangeAspect="1" noMove="1" noResize="1" noEditPoints="1" noAdjustHandles="1" noChangeArrowheads="1" noChangeShapeType="1" noTextEdit="1"/>
              </p:cNvSpPr>
              <p:nvPr/>
            </p:nvSpPr>
            <p:spPr>
              <a:xfrm>
                <a:off x="2817726" y="5908987"/>
                <a:ext cx="738020" cy="786177"/>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3D8AFFE-EE31-5330-4D39-6E302EDE590E}"/>
                  </a:ext>
                </a:extLst>
              </p:cNvPr>
              <p:cNvSpPr txBox="1"/>
              <p:nvPr/>
            </p:nvSpPr>
            <p:spPr>
              <a:xfrm>
                <a:off x="4345777" y="6097790"/>
                <a:ext cx="3285755"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3800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63D8AFFE-EE31-5330-4D39-6E302EDE590E}"/>
                  </a:ext>
                </a:extLst>
              </p:cNvPr>
              <p:cNvSpPr txBox="1">
                <a:spLocks noRot="1" noChangeAspect="1" noMove="1" noResize="1" noEditPoints="1" noAdjustHandles="1" noChangeArrowheads="1" noChangeShapeType="1" noTextEdit="1"/>
              </p:cNvSpPr>
              <p:nvPr/>
            </p:nvSpPr>
            <p:spPr>
              <a:xfrm>
                <a:off x="4345777" y="6097790"/>
                <a:ext cx="3285755" cy="590098"/>
              </a:xfrm>
              <a:prstGeom prst="rect">
                <a:avLst/>
              </a:prstGeom>
              <a:blipFill>
                <a:blip r:embed="rId9"/>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788629" y="508025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85394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40" grpId="0"/>
      <p:bldP spid="41" grpId="0"/>
      <p:bldP spid="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93689B5C-1984-56A3-214A-355820A368BB}"/>
              </a:ext>
            </a:extLst>
          </p:cNvPr>
          <p:cNvSpPr txBox="1"/>
          <p:nvPr/>
        </p:nvSpPr>
        <p:spPr>
          <a:xfrm>
            <a:off x="156470" y="4086070"/>
            <a:ext cx="1303649"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endParaRPr lang="vi-VN" sz="2400" b="1" dirty="0">
              <a:solidFill>
                <a:srgbClr val="00B050"/>
              </a:solidFill>
              <a:latin typeface="+mj-lt"/>
              <a:ea typeface="Tahoma" pitchFamily="34" charset="0"/>
              <a:cs typeface="Tahoma" pitchFamily="34" charset="0"/>
            </a:endParaRPr>
          </a:p>
        </p:txBody>
      </p:sp>
      <p:sp>
        <p:nvSpPr>
          <p:cNvPr id="22" name="Rectangle: Rounded Corners 21">
            <a:extLst>
              <a:ext uri="{FF2B5EF4-FFF2-40B4-BE49-F238E27FC236}">
                <a16:creationId xmlns:a16="http://schemas.microsoft.com/office/drawing/2014/main" id="{740A9DCD-0BCD-CFBF-0D04-3821711C85F8}"/>
              </a:ext>
            </a:extLst>
          </p:cNvPr>
          <p:cNvSpPr/>
          <p:nvPr/>
        </p:nvSpPr>
        <p:spPr>
          <a:xfrm>
            <a:off x="179281" y="1423471"/>
            <a:ext cx="11833438" cy="266259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CCA9C55-36B7-C374-3795-C1B6BDBDFA33}"/>
                  </a:ext>
                </a:extLst>
              </p:cNvPr>
              <p:cNvSpPr txBox="1"/>
              <p:nvPr/>
            </p:nvSpPr>
            <p:spPr>
              <a:xfrm>
                <a:off x="355633" y="1408414"/>
                <a:ext cx="11560750" cy="2677656"/>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nhà sản xuất trung bình bán được 1000 ti vi màn hình phẳng mỗi tuần với giá 14 triệu đồng một chiếc. Một cuộc khảo sát thị trường chỉ ra rằng nếu cứ giảm giá bán 500 nghìn đồng, số lượng ti vi bán ra sẽ tăng thêm khoảng 100 ti vi mỗi tuần.</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Tìm hàm cầu.</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Công ty nên giảm giá bao nhiêu cho người mua để doanh thu là lớn nhât?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Nếu hàm chi phí hằng tuần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(triệu đồng), trong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số ti vi bán ra trong tuần, nhà sản xuất nên đặt giá bán như thế nào để lợi nhuận là lớn nhất?</a:t>
                </a:r>
              </a:p>
            </p:txBody>
          </p:sp>
        </mc:Choice>
        <mc:Fallback xmlns="">
          <p:sp>
            <p:nvSpPr>
              <p:cNvPr id="26" name="TextBox 25">
                <a:extLst>
                  <a:ext uri="{FF2B5EF4-FFF2-40B4-BE49-F238E27FC236}">
                    <a16:creationId xmlns:a16="http://schemas.microsoft.com/office/drawing/2014/main" id="{3CCA9C55-36B7-C374-3795-C1B6BDBDFA33}"/>
                  </a:ext>
                </a:extLst>
              </p:cNvPr>
              <p:cNvSpPr txBox="1">
                <a:spLocks noRot="1" noChangeAspect="1" noMove="1" noResize="1" noEditPoints="1" noAdjustHandles="1" noChangeArrowheads="1" noChangeShapeType="1" noTextEdit="1"/>
              </p:cNvSpPr>
              <p:nvPr/>
            </p:nvSpPr>
            <p:spPr>
              <a:xfrm>
                <a:off x="355633" y="1408414"/>
                <a:ext cx="11560750" cy="2677656"/>
              </a:xfrm>
              <a:prstGeom prst="rect">
                <a:avLst/>
              </a:prstGeom>
              <a:blipFill>
                <a:blip r:embed="rId3"/>
                <a:stretch>
                  <a:fillRect l="-791" t="-1822" r="-791" b="-4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34EBFF9-0523-596F-2237-44862C12C9E4}"/>
                  </a:ext>
                </a:extLst>
              </p:cNvPr>
              <p:cNvSpPr txBox="1"/>
              <p:nvPr/>
            </p:nvSpPr>
            <p:spPr>
              <a:xfrm>
                <a:off x="197593" y="4488984"/>
                <a:ext cx="4627326" cy="46685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 Ta có hàm doanh thu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𝑅</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𝑝𝑥</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A34EBFF9-0523-596F-2237-44862C12C9E4}"/>
                  </a:ext>
                </a:extLst>
              </p:cNvPr>
              <p:cNvSpPr txBox="1">
                <a:spLocks noRot="1" noChangeAspect="1" noMove="1" noResize="1" noEditPoints="1" noAdjustHandles="1" noChangeArrowheads="1" noChangeShapeType="1" noTextEdit="1"/>
              </p:cNvSpPr>
              <p:nvPr/>
            </p:nvSpPr>
            <p:spPr>
              <a:xfrm>
                <a:off x="197593" y="4488984"/>
                <a:ext cx="4627326" cy="466859"/>
              </a:xfrm>
              <a:prstGeom prst="rect">
                <a:avLst/>
              </a:prstGeom>
              <a:blipFill>
                <a:blip r:embed="rId4"/>
                <a:stretch>
                  <a:fillRect l="-1976" t="-10390" b="-2727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D9A8AF9-0F8C-9E59-6151-C3DB55CCBD90}"/>
                  </a:ext>
                </a:extLst>
              </p:cNvPr>
              <p:cNvSpPr txBox="1"/>
              <p:nvPr/>
            </p:nvSpPr>
            <p:spPr>
              <a:xfrm>
                <a:off x="521659" y="4942925"/>
                <a:ext cx="422543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 cần tìm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để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𝑅</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lớn nhất</a:t>
                </a:r>
              </a:p>
            </p:txBody>
          </p:sp>
        </mc:Choice>
        <mc:Fallback xmlns="">
          <p:sp>
            <p:nvSpPr>
              <p:cNvPr id="39" name="TextBox 38">
                <a:extLst>
                  <a:ext uri="{FF2B5EF4-FFF2-40B4-BE49-F238E27FC236}">
                    <a16:creationId xmlns:a16="http://schemas.microsoft.com/office/drawing/2014/main" id="{DD9A8AF9-0F8C-9E59-6151-C3DB55CCBD90}"/>
                  </a:ext>
                </a:extLst>
              </p:cNvPr>
              <p:cNvSpPr txBox="1">
                <a:spLocks noRot="1" noChangeAspect="1" noMove="1" noResize="1" noEditPoints="1" noAdjustHandles="1" noChangeArrowheads="1" noChangeShapeType="1" noTextEdit="1"/>
              </p:cNvSpPr>
              <p:nvPr/>
            </p:nvSpPr>
            <p:spPr>
              <a:xfrm>
                <a:off x="521659" y="4942925"/>
                <a:ext cx="4225439" cy="460895"/>
              </a:xfrm>
              <a:prstGeom prst="rect">
                <a:avLst/>
              </a:prstGeom>
              <a:blipFill>
                <a:blip r:embed="rId5"/>
                <a:stretch>
                  <a:fillRect l="-2309"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A4D7000-9A9C-095E-C36D-2D3E1B11DD34}"/>
                  </a:ext>
                </a:extLst>
              </p:cNvPr>
              <p:cNvSpPr txBox="1"/>
              <p:nvPr/>
            </p:nvSpPr>
            <p:spPr>
              <a:xfrm>
                <a:off x="4350698" y="4488706"/>
                <a:ext cx="3218952" cy="59901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3800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5A4D7000-9A9C-095E-C36D-2D3E1B11DD34}"/>
                  </a:ext>
                </a:extLst>
              </p:cNvPr>
              <p:cNvSpPr txBox="1">
                <a:spLocks noRot="1" noChangeAspect="1" noMove="1" noResize="1" noEditPoints="1" noAdjustHandles="1" noChangeArrowheads="1" noChangeShapeType="1" noTextEdit="1"/>
              </p:cNvSpPr>
              <p:nvPr/>
            </p:nvSpPr>
            <p:spPr>
              <a:xfrm>
                <a:off x="4350698" y="4488706"/>
                <a:ext cx="3218952" cy="599010"/>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4878DA3-E498-5507-4946-A6502040DB5B}"/>
                  </a:ext>
                </a:extLst>
              </p:cNvPr>
              <p:cNvSpPr txBox="1"/>
              <p:nvPr/>
            </p:nvSpPr>
            <p:spPr>
              <a:xfrm>
                <a:off x="521659" y="5380217"/>
                <a:ext cx="431204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 có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𝑅</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lớn nhất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9,5</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44878DA3-E498-5507-4946-A6502040DB5B}"/>
                  </a:ext>
                </a:extLst>
              </p:cNvPr>
              <p:cNvSpPr txBox="1">
                <a:spLocks noRot="1" noChangeAspect="1" noMove="1" noResize="1" noEditPoints="1" noAdjustHandles="1" noChangeArrowheads="1" noChangeShapeType="1" noTextEdit="1"/>
              </p:cNvSpPr>
              <p:nvPr/>
            </p:nvSpPr>
            <p:spPr>
              <a:xfrm>
                <a:off x="521659" y="5380217"/>
                <a:ext cx="4312047" cy="460895"/>
              </a:xfrm>
              <a:prstGeom prst="rect">
                <a:avLst/>
              </a:prstGeom>
              <a:blipFill>
                <a:blip r:embed="rId7"/>
                <a:stretch>
                  <a:fillRect l="-2263"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28F2E49-10DE-D98D-8AB9-114DE886FA6C}"/>
                  </a:ext>
                </a:extLst>
              </p:cNvPr>
              <p:cNvSpPr txBox="1"/>
              <p:nvPr/>
            </p:nvSpPr>
            <p:spPr>
              <a:xfrm>
                <a:off x="550248" y="5844412"/>
                <a:ext cx="10819851"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Như vậy để có doanh thu lớn nhất thì công ty nên giảm giá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14</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4,5</m:t>
                    </m:r>
                  </m:oMath>
                </a14:m>
                <a:r>
                  <a:rPr lang="vi-VN" sz="2400" dirty="0">
                    <a:solidFill>
                      <a:schemeClr val="bg1"/>
                    </a:solidFill>
                    <a:effectLst/>
                    <a:latin typeface="+mj-lt"/>
                    <a:ea typeface="Arial" panose="020B0604020202020204" pitchFamily="34" charset="0"/>
                    <a:cs typeface="Times New Roman" panose="02020603050405020304" pitchFamily="18" charset="0"/>
                  </a:rPr>
                  <a:t> triệu đồng</a:t>
                </a:r>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C28F2E49-10DE-D98D-8AB9-114DE886FA6C}"/>
                  </a:ext>
                </a:extLst>
              </p:cNvPr>
              <p:cNvSpPr txBox="1">
                <a:spLocks noRot="1" noChangeAspect="1" noMove="1" noResize="1" noEditPoints="1" noAdjustHandles="1" noChangeArrowheads="1" noChangeShapeType="1" noTextEdit="1"/>
              </p:cNvSpPr>
              <p:nvPr/>
            </p:nvSpPr>
            <p:spPr>
              <a:xfrm>
                <a:off x="550248" y="5844412"/>
                <a:ext cx="10819851" cy="461665"/>
              </a:xfrm>
              <a:prstGeom prst="rect">
                <a:avLst/>
              </a:prstGeom>
              <a:blipFill>
                <a:blip r:embed="rId8"/>
                <a:stretch>
                  <a:fillRect l="-845" t="-10667" b="-30667"/>
                </a:stretch>
              </a:blipFill>
            </p:spPr>
            <p:txBody>
              <a:bodyPr/>
              <a:lstStyle/>
              <a:p>
                <a:r>
                  <a:rPr lang="vi-VN">
                    <a:noFill/>
                  </a:rPr>
                  <a:t> </a:t>
                </a:r>
              </a:p>
            </p:txBody>
          </p:sp>
        </mc:Fallback>
      </mc:AlternateContent>
      <p:sp>
        <p:nvSpPr>
          <p:cNvPr id="23" name="TextBox 2">
            <a:extLst>
              <a:ext uri="{FF2B5EF4-FFF2-40B4-BE49-F238E27FC236}">
                <a16:creationId xmlns:a16="http://schemas.microsoft.com/office/drawing/2014/main" id="{41D19D50-616D-1F82-C922-D083097E7C1C}"/>
              </a:ext>
            </a:extLst>
          </p:cNvPr>
          <p:cNvSpPr txBox="1"/>
          <p:nvPr/>
        </p:nvSpPr>
        <p:spPr>
          <a:xfrm>
            <a:off x="6255899" y="257010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24990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19" grpId="0"/>
      <p:bldP spid="20"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93689B5C-1984-56A3-214A-355820A368BB}"/>
              </a:ext>
            </a:extLst>
          </p:cNvPr>
          <p:cNvSpPr txBox="1"/>
          <p:nvPr/>
        </p:nvSpPr>
        <p:spPr>
          <a:xfrm>
            <a:off x="156470" y="4086070"/>
            <a:ext cx="1303649"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endParaRPr lang="vi-VN" sz="2400" b="1" dirty="0">
              <a:solidFill>
                <a:srgbClr val="00B050"/>
              </a:solidFill>
              <a:latin typeface="+mj-lt"/>
              <a:ea typeface="Tahoma" pitchFamily="34" charset="0"/>
              <a:cs typeface="Tahoma" pitchFamily="34" charset="0"/>
            </a:endParaRPr>
          </a:p>
        </p:txBody>
      </p:sp>
      <p:sp>
        <p:nvSpPr>
          <p:cNvPr id="22" name="Rectangle: Rounded Corners 21">
            <a:extLst>
              <a:ext uri="{FF2B5EF4-FFF2-40B4-BE49-F238E27FC236}">
                <a16:creationId xmlns:a16="http://schemas.microsoft.com/office/drawing/2014/main" id="{740A9DCD-0BCD-CFBF-0D04-3821711C85F8}"/>
              </a:ext>
            </a:extLst>
          </p:cNvPr>
          <p:cNvSpPr/>
          <p:nvPr/>
        </p:nvSpPr>
        <p:spPr>
          <a:xfrm>
            <a:off x="179281" y="1423471"/>
            <a:ext cx="11833438" cy="266259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CCA9C55-36B7-C374-3795-C1B6BDBDFA33}"/>
                  </a:ext>
                </a:extLst>
              </p:cNvPr>
              <p:cNvSpPr txBox="1"/>
              <p:nvPr/>
            </p:nvSpPr>
            <p:spPr>
              <a:xfrm>
                <a:off x="355633" y="1408414"/>
                <a:ext cx="11560750" cy="2677656"/>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nhà sản xuất trung bình bán được 1000 ti vi màn hình phẳng mỗi tuần với giá 14 triệu đồng một chiếc. Một cuộc khảo sát thị trường chỉ ra rằng nếu cứ giảm giá bán 500 nghìn đồng, số lượng ti vi bán ra sẽ tăng thêm khoảng 100 ti vi mỗi tuần.</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Tìm hàm cầu.</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Công ty nên giảm giá bao nhiêu cho người mua để doanh thu là lớn nhât?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Nếu hàm chi phí hằng tuần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(triệu đồng), trong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số ti vi bán ra trong tuần, nhà sản xuất nên đặt giá bán như thế nào để lợi nhuận là lớn nhất?</a:t>
                </a:r>
              </a:p>
            </p:txBody>
          </p:sp>
        </mc:Choice>
        <mc:Fallback xmlns="">
          <p:sp>
            <p:nvSpPr>
              <p:cNvPr id="26" name="TextBox 25">
                <a:extLst>
                  <a:ext uri="{FF2B5EF4-FFF2-40B4-BE49-F238E27FC236}">
                    <a16:creationId xmlns:a16="http://schemas.microsoft.com/office/drawing/2014/main" id="{3CCA9C55-36B7-C374-3795-C1B6BDBDFA33}"/>
                  </a:ext>
                </a:extLst>
              </p:cNvPr>
              <p:cNvSpPr txBox="1">
                <a:spLocks noRot="1" noChangeAspect="1" noMove="1" noResize="1" noEditPoints="1" noAdjustHandles="1" noChangeArrowheads="1" noChangeShapeType="1" noTextEdit="1"/>
              </p:cNvSpPr>
              <p:nvPr/>
            </p:nvSpPr>
            <p:spPr>
              <a:xfrm>
                <a:off x="355633" y="1408414"/>
                <a:ext cx="11560750" cy="2677656"/>
              </a:xfrm>
              <a:prstGeom prst="rect">
                <a:avLst/>
              </a:prstGeom>
              <a:blipFill>
                <a:blip r:embed="rId3"/>
                <a:stretch>
                  <a:fillRect l="-791" t="-1822" r="-791" b="-4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FB74DBD-2204-931B-9A48-911ED06AC807}"/>
                  </a:ext>
                </a:extLst>
              </p:cNvPr>
              <p:cNvSpPr txBox="1"/>
              <p:nvPr/>
            </p:nvSpPr>
            <p:spPr>
              <a:xfrm>
                <a:off x="177378" y="4537922"/>
                <a:ext cx="5832936"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c) Ta có hàm lợi nhuận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𝑅</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6FB74DBD-2204-931B-9A48-911ED06AC807}"/>
                  </a:ext>
                </a:extLst>
              </p:cNvPr>
              <p:cNvSpPr txBox="1">
                <a:spLocks noRot="1" noChangeAspect="1" noMove="1" noResize="1" noEditPoints="1" noAdjustHandles="1" noChangeArrowheads="1" noChangeShapeType="1" noTextEdit="1"/>
              </p:cNvSpPr>
              <p:nvPr/>
            </p:nvSpPr>
            <p:spPr>
              <a:xfrm>
                <a:off x="177378" y="4537922"/>
                <a:ext cx="5832936" cy="461665"/>
              </a:xfrm>
              <a:prstGeom prst="rect">
                <a:avLst/>
              </a:prstGeom>
              <a:blipFill>
                <a:blip r:embed="rId4"/>
                <a:stretch>
                  <a:fillRect l="-156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418A930-4443-657B-9F65-AE2FAE265CCC}"/>
                  </a:ext>
                </a:extLst>
              </p:cNvPr>
              <p:cNvSpPr txBox="1"/>
              <p:nvPr/>
            </p:nvSpPr>
            <p:spPr>
              <a:xfrm>
                <a:off x="512872" y="5758060"/>
                <a:ext cx="3539970"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lớn nhất khi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A418A930-4443-657B-9F65-AE2FAE265CCC}"/>
                  </a:ext>
                </a:extLst>
              </p:cNvPr>
              <p:cNvSpPr txBox="1">
                <a:spLocks noRot="1" noChangeAspect="1" noMove="1" noResize="1" noEditPoints="1" noAdjustHandles="1" noChangeArrowheads="1" noChangeShapeType="1" noTextEdit="1"/>
              </p:cNvSpPr>
              <p:nvPr/>
            </p:nvSpPr>
            <p:spPr>
              <a:xfrm>
                <a:off x="512872" y="5758060"/>
                <a:ext cx="3539970" cy="460895"/>
              </a:xfrm>
              <a:prstGeom prst="rect">
                <a:avLst/>
              </a:prstGeom>
              <a:blipFill>
                <a:blip r:embed="rId5"/>
                <a:stretch>
                  <a:fillRect l="-344"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D3E98FD-B805-AD7F-D37C-5EB2772D3BB7}"/>
                  </a:ext>
                </a:extLst>
              </p:cNvPr>
              <p:cNvSpPr txBox="1"/>
              <p:nvPr/>
            </p:nvSpPr>
            <p:spPr>
              <a:xfrm>
                <a:off x="3593167" y="4950947"/>
                <a:ext cx="6893249"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3800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12000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3800</m:t>
                      </m:r>
                    </m:oMath>
                  </m:oMathPara>
                </a14:m>
                <a:endParaRPr lang="vi-VN" sz="2400" dirty="0">
                  <a:solidFill>
                    <a:schemeClr val="bg1"/>
                  </a:solidFill>
                  <a:latin typeface="+mj-lt"/>
                </a:endParaRPr>
              </a:p>
            </p:txBody>
          </p:sp>
        </mc:Choice>
        <mc:Fallback xmlns="">
          <p:sp>
            <p:nvSpPr>
              <p:cNvPr id="31" name="TextBox 30">
                <a:extLst>
                  <a:ext uri="{FF2B5EF4-FFF2-40B4-BE49-F238E27FC236}">
                    <a16:creationId xmlns:a16="http://schemas.microsoft.com/office/drawing/2014/main" id="{ED3E98FD-B805-AD7F-D37C-5EB2772D3BB7}"/>
                  </a:ext>
                </a:extLst>
              </p:cNvPr>
              <p:cNvSpPr txBox="1">
                <a:spLocks noRot="1" noChangeAspect="1" noMove="1" noResize="1" noEditPoints="1" noAdjustHandles="1" noChangeArrowheads="1" noChangeShapeType="1" noTextEdit="1"/>
              </p:cNvSpPr>
              <p:nvPr/>
            </p:nvSpPr>
            <p:spPr>
              <a:xfrm>
                <a:off x="3593167" y="4950947"/>
                <a:ext cx="6893249" cy="470000"/>
              </a:xfrm>
              <a:prstGeom prst="rect">
                <a:avLst/>
              </a:prstGeom>
              <a:blipFill>
                <a:blip r:embed="rId6"/>
                <a:stretch>
                  <a:fillRect b="-1948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7D1852F-5297-8F92-EA77-3FA01F766519}"/>
                  </a:ext>
                </a:extLst>
              </p:cNvPr>
              <p:cNvSpPr txBox="1"/>
              <p:nvPr/>
            </p:nvSpPr>
            <p:spPr>
              <a:xfrm>
                <a:off x="3689493" y="5359840"/>
                <a:ext cx="4138602"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4400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23400</m:t>
                      </m:r>
                    </m:oMath>
                  </m:oMathPara>
                </a14:m>
                <a:endParaRPr lang="vi-VN" sz="2400" dirty="0">
                  <a:solidFill>
                    <a:schemeClr val="bg1"/>
                  </a:solidFill>
                  <a:latin typeface="+mj-lt"/>
                </a:endParaRPr>
              </a:p>
            </p:txBody>
          </p:sp>
        </mc:Choice>
        <mc:Fallback xmlns="">
          <p:sp>
            <p:nvSpPr>
              <p:cNvPr id="32" name="TextBox 31">
                <a:extLst>
                  <a:ext uri="{FF2B5EF4-FFF2-40B4-BE49-F238E27FC236}">
                    <a16:creationId xmlns:a16="http://schemas.microsoft.com/office/drawing/2014/main" id="{57D1852F-5297-8F92-EA77-3FA01F766519}"/>
                  </a:ext>
                </a:extLst>
              </p:cNvPr>
              <p:cNvSpPr txBox="1">
                <a:spLocks noRot="1" noChangeAspect="1" noMove="1" noResize="1" noEditPoints="1" noAdjustHandles="1" noChangeArrowheads="1" noChangeShapeType="1" noTextEdit="1"/>
              </p:cNvSpPr>
              <p:nvPr/>
            </p:nvSpPr>
            <p:spPr>
              <a:xfrm>
                <a:off x="3689493" y="5359840"/>
                <a:ext cx="4138602" cy="470000"/>
              </a:xfrm>
              <a:prstGeom prst="rect">
                <a:avLst/>
              </a:prstGeom>
              <a:blipFill>
                <a:blip r:embed="rId7"/>
                <a:stretch>
                  <a:fillRect b="-12987"/>
                </a:stretch>
              </a:blipFill>
            </p:spPr>
            <p:txBody>
              <a:bodyPr/>
              <a:lstStyle/>
              <a:p>
                <a:r>
                  <a:rPr lang="vi-VN">
                    <a:noFill/>
                  </a:rPr>
                  <a:t> </a:t>
                </a:r>
              </a:p>
            </p:txBody>
          </p:sp>
        </mc:Fallback>
      </mc:AlternateContent>
      <p:sp>
        <p:nvSpPr>
          <p:cNvPr id="33" name="TextBox 32">
            <a:extLst>
              <a:ext uri="{FF2B5EF4-FFF2-40B4-BE49-F238E27FC236}">
                <a16:creationId xmlns:a16="http://schemas.microsoft.com/office/drawing/2014/main" id="{3DA1A0CB-D110-FBE5-B330-31B1443AEECE}"/>
              </a:ext>
            </a:extLst>
          </p:cNvPr>
          <p:cNvSpPr txBox="1"/>
          <p:nvPr/>
        </p:nvSpPr>
        <p:spPr>
          <a:xfrm>
            <a:off x="512872" y="6272875"/>
            <a:ext cx="1174259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Vậy để lợi nhuận lớn nhất thì nhà sản xuất nên đặt giá bán ra là 11 triệu đồng một chiếc ti vi.</a:t>
            </a:r>
          </a:p>
        </p:txBody>
      </p:sp>
      <p:sp>
        <p:nvSpPr>
          <p:cNvPr id="19" name="TextBox 2">
            <a:extLst>
              <a:ext uri="{FF2B5EF4-FFF2-40B4-BE49-F238E27FC236}">
                <a16:creationId xmlns:a16="http://schemas.microsoft.com/office/drawing/2014/main" id="{41D19D50-616D-1F82-C922-D083097E7C1C}"/>
              </a:ext>
            </a:extLst>
          </p:cNvPr>
          <p:cNvSpPr txBox="1"/>
          <p:nvPr/>
        </p:nvSpPr>
        <p:spPr>
          <a:xfrm>
            <a:off x="6540695" y="4555927"/>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07324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C7E51ACE-B8AC-2861-44C4-018F312F7D10}"/>
                  </a:ext>
                </a:extLst>
              </p:cNvPr>
              <p:cNvSpPr txBox="1"/>
              <p:nvPr/>
            </p:nvSpPr>
            <p:spPr>
              <a:xfrm>
                <a:off x="177584" y="1372899"/>
                <a:ext cx="1074797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Như vậy, đạo hàm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là tốc độ thay đổi tức thời của đại lượng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đối với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dirty="0">
                    <a:solidFill>
                      <a:schemeClr val="bg1"/>
                    </a:solidFill>
                    <a:effectLst/>
                    <a:latin typeface="+mj-lt"/>
                    <a:ea typeface="Arial" panose="020B0604020202020204" pitchFamily="34" charset="0"/>
                    <a:cs typeface="Times New Roman" panose="02020603050405020304" pitchFamily="18" charset="0"/>
                  </a:rPr>
                  <a:t> tại điểm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68" name="TextBox 67">
                <a:extLst>
                  <a:ext uri="{FF2B5EF4-FFF2-40B4-BE49-F238E27FC236}">
                    <a16:creationId xmlns:a16="http://schemas.microsoft.com/office/drawing/2014/main" id="{C7E51ACE-B8AC-2861-44C4-018F312F7D10}"/>
                  </a:ext>
                </a:extLst>
              </p:cNvPr>
              <p:cNvSpPr txBox="1">
                <a:spLocks noRot="1" noChangeAspect="1" noMove="1" noResize="1" noEditPoints="1" noAdjustHandles="1" noChangeArrowheads="1" noChangeShapeType="1" noTextEdit="1"/>
              </p:cNvSpPr>
              <p:nvPr/>
            </p:nvSpPr>
            <p:spPr>
              <a:xfrm>
                <a:off x="177584" y="1372899"/>
                <a:ext cx="10747974" cy="830997"/>
              </a:xfrm>
              <a:prstGeom prst="rect">
                <a:avLst/>
              </a:prstGeom>
              <a:blipFill>
                <a:blip r:embed="rId3"/>
                <a:stretch>
                  <a:fillRect l="-851" t="-5839" b="-15328"/>
                </a:stretch>
              </a:blipFill>
            </p:spPr>
            <p:txBody>
              <a:bodyPr/>
              <a:lstStyle/>
              <a:p>
                <a:r>
                  <a:rPr lang="vi-VN">
                    <a:noFill/>
                  </a:rPr>
                  <a:t> </a:t>
                </a:r>
              </a:p>
            </p:txBody>
          </p:sp>
        </mc:Fallback>
      </mc:AlternateContent>
      <p:sp>
        <p:nvSpPr>
          <p:cNvPr id="21" name="TextBox 20">
            <a:extLst>
              <a:ext uri="{FF2B5EF4-FFF2-40B4-BE49-F238E27FC236}">
                <a16:creationId xmlns:a16="http://schemas.microsoft.com/office/drawing/2014/main" id="{F22D618F-75A9-3677-499C-25DDE60049CC}"/>
              </a:ext>
            </a:extLst>
          </p:cNvPr>
          <p:cNvSpPr txBox="1"/>
          <p:nvPr/>
        </p:nvSpPr>
        <p:spPr>
          <a:xfrm>
            <a:off x="177584" y="2147661"/>
            <a:ext cx="1097031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Dưới đây, chúng ta xem xét một số ứng dụng của ý tưởng này đối với vật lí, hoá học, sinh học và kinh tế</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6F394B2-9501-5B5B-E7C0-E0247673AAA4}"/>
                  </a:ext>
                </a:extLst>
              </p:cNvPr>
              <p:cNvSpPr txBox="1"/>
              <p:nvPr/>
            </p:nvSpPr>
            <p:spPr>
              <a:xfrm>
                <a:off x="177584" y="3000966"/>
                <a:ext cx="11350361"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𝑠</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𝑠</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hàm vị trí của một vật chuyển động trên một đường thẳng thì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𝑠</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biểu thị vận tốc tức thời của vật (tốc độ thay đổi của độ dịch chuyển theo thời gian). </a:t>
                </a:r>
              </a:p>
            </p:txBody>
          </p:sp>
        </mc:Choice>
        <mc:Fallback xmlns="">
          <p:sp>
            <p:nvSpPr>
              <p:cNvPr id="24" name="TextBox 23">
                <a:extLst>
                  <a:ext uri="{FF2B5EF4-FFF2-40B4-BE49-F238E27FC236}">
                    <a16:creationId xmlns:a16="http://schemas.microsoft.com/office/drawing/2014/main" id="{86F394B2-9501-5B5B-E7C0-E0247673AAA4}"/>
                  </a:ext>
                </a:extLst>
              </p:cNvPr>
              <p:cNvSpPr txBox="1">
                <a:spLocks noRot="1" noChangeAspect="1" noMove="1" noResize="1" noEditPoints="1" noAdjustHandles="1" noChangeArrowheads="1" noChangeShapeType="1" noTextEdit="1"/>
              </p:cNvSpPr>
              <p:nvPr/>
            </p:nvSpPr>
            <p:spPr>
              <a:xfrm>
                <a:off x="177584" y="3000966"/>
                <a:ext cx="11350361" cy="856068"/>
              </a:xfrm>
              <a:prstGeom prst="rect">
                <a:avLst/>
              </a:prstGeom>
              <a:blipFill>
                <a:blip r:embed="rId4"/>
                <a:stretch>
                  <a:fillRect l="-806" t="-5674" b="-14894"/>
                </a:stretch>
              </a:blipFill>
            </p:spPr>
            <p:txBody>
              <a:bodyPr/>
              <a:lstStyle/>
              <a:p>
                <a:r>
                  <a:rPr lang="vi-VN">
                    <a:noFill/>
                  </a:rPr>
                  <a:t> </a:t>
                </a:r>
              </a:p>
            </p:txBody>
          </p:sp>
        </mc:Fallback>
      </mc:AlternateContent>
      <p:sp>
        <p:nvSpPr>
          <p:cNvPr id="25" name="TextBox 24">
            <a:extLst>
              <a:ext uri="{FF2B5EF4-FFF2-40B4-BE49-F238E27FC236}">
                <a16:creationId xmlns:a16="http://schemas.microsoft.com/office/drawing/2014/main" id="{CED1591F-161B-8C12-C36D-9C4F00827A66}"/>
              </a:ext>
            </a:extLst>
          </p:cNvPr>
          <p:cNvSpPr txBox="1"/>
          <p:nvPr/>
        </p:nvSpPr>
        <p:spPr>
          <a:xfrm>
            <a:off x="188641" y="3818122"/>
            <a:ext cx="105253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Tốc độ thay đổi tức thời của vận tốc theo thời gian là gia tốc tức thời của vật:</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96B2FA1-6FA1-58B6-2EBE-00DFAF0F4FE4}"/>
                  </a:ext>
                </a:extLst>
              </p:cNvPr>
              <p:cNvSpPr txBox="1"/>
              <p:nvPr/>
            </p:nvSpPr>
            <p:spPr>
              <a:xfrm>
                <a:off x="3976536" y="4239405"/>
                <a:ext cx="2949537"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𝑠</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896B2FA1-6FA1-58B6-2EBE-00DFAF0F4FE4}"/>
                  </a:ext>
                </a:extLst>
              </p:cNvPr>
              <p:cNvSpPr txBox="1">
                <a:spLocks noRot="1" noChangeAspect="1" noMove="1" noResize="1" noEditPoints="1" noAdjustHandles="1" noChangeArrowheads="1" noChangeShapeType="1" noTextEdit="1"/>
              </p:cNvSpPr>
              <p:nvPr/>
            </p:nvSpPr>
            <p:spPr>
              <a:xfrm>
                <a:off x="3976536" y="4239405"/>
                <a:ext cx="2949537" cy="59009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5964226-5A16-2081-37A5-D4D11A1D9913}"/>
                  </a:ext>
                </a:extLst>
              </p:cNvPr>
              <p:cNvSpPr txBox="1"/>
              <p:nvPr/>
            </p:nvSpPr>
            <p:spPr>
              <a:xfrm>
                <a:off x="177584" y="4797410"/>
                <a:ext cx="11124627"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là nồng độ của một chất tham gia phản ứng hoá học tại thời điểm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là tốc độ phản ứng tức thời (tức là độ thay đổi nồng độ) của chất đó tại thời điểm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endParaRPr lang="vi-VN" sz="2400" dirty="0">
                  <a:solidFill>
                    <a:schemeClr val="bg1"/>
                  </a:solidFill>
                  <a:latin typeface="+mj-lt"/>
                </a:endParaRPr>
              </a:p>
            </p:txBody>
          </p:sp>
        </mc:Choice>
        <mc:Fallback xmlns="">
          <p:sp>
            <p:nvSpPr>
              <p:cNvPr id="37" name="TextBox 36">
                <a:extLst>
                  <a:ext uri="{FF2B5EF4-FFF2-40B4-BE49-F238E27FC236}">
                    <a16:creationId xmlns:a16="http://schemas.microsoft.com/office/drawing/2014/main" id="{D5964226-5A16-2081-37A5-D4D11A1D9913}"/>
                  </a:ext>
                </a:extLst>
              </p:cNvPr>
              <p:cNvSpPr txBox="1">
                <a:spLocks noRot="1" noChangeAspect="1" noMove="1" noResize="1" noEditPoints="1" noAdjustHandles="1" noChangeArrowheads="1" noChangeShapeType="1" noTextEdit="1"/>
              </p:cNvSpPr>
              <p:nvPr/>
            </p:nvSpPr>
            <p:spPr>
              <a:xfrm>
                <a:off x="177584" y="4797410"/>
                <a:ext cx="11124627" cy="830997"/>
              </a:xfrm>
              <a:prstGeom prst="rect">
                <a:avLst/>
              </a:prstGeom>
              <a:blipFill>
                <a:blip r:embed="rId6"/>
                <a:stretch>
                  <a:fillRect l="-822" t="-5882" b="-161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86DA311-0135-58C2-AD00-74C6013EFE1E}"/>
                  </a:ext>
                </a:extLst>
              </p:cNvPr>
              <p:cNvSpPr txBox="1"/>
              <p:nvPr/>
            </p:nvSpPr>
            <p:spPr>
              <a:xfrm>
                <a:off x="177584" y="5797288"/>
                <a:ext cx="10726422"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số lượng cá thể trong một quần thể động vật hoặc thực vật tại thời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biểu thị tốc độ tăng trưởng tức thời của quần thể tại thời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1" name="TextBox 40">
                <a:extLst>
                  <a:ext uri="{FF2B5EF4-FFF2-40B4-BE49-F238E27FC236}">
                    <a16:creationId xmlns:a16="http://schemas.microsoft.com/office/drawing/2014/main" id="{586DA311-0135-58C2-AD00-74C6013EFE1E}"/>
                  </a:ext>
                </a:extLst>
              </p:cNvPr>
              <p:cNvSpPr txBox="1">
                <a:spLocks noRot="1" noChangeAspect="1" noMove="1" noResize="1" noEditPoints="1" noAdjustHandles="1" noChangeArrowheads="1" noChangeShapeType="1" noTextEdit="1"/>
              </p:cNvSpPr>
              <p:nvPr/>
            </p:nvSpPr>
            <p:spPr>
              <a:xfrm>
                <a:off x="177584" y="5797288"/>
                <a:ext cx="10726422" cy="856068"/>
              </a:xfrm>
              <a:prstGeom prst="rect">
                <a:avLst/>
              </a:prstGeom>
              <a:blipFill>
                <a:blip r:embed="rId7"/>
                <a:stretch>
                  <a:fillRect l="-852" t="-5714" b="-15714"/>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7073022" y="4428078"/>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11295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33" grpId="0"/>
      <p:bldP spid="37"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C7E51ACE-B8AC-2861-44C4-018F312F7D10}"/>
                  </a:ext>
                </a:extLst>
              </p:cNvPr>
              <p:cNvSpPr txBox="1"/>
              <p:nvPr/>
            </p:nvSpPr>
            <p:spPr>
              <a:xfrm>
                <a:off x="177584" y="1372899"/>
                <a:ext cx="1074797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Như vậy, đạo hàm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là tốc độ thay đổi tức thời của đại lượng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đối với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dirty="0">
                    <a:solidFill>
                      <a:schemeClr val="bg1"/>
                    </a:solidFill>
                    <a:effectLst/>
                    <a:latin typeface="+mj-lt"/>
                    <a:ea typeface="Arial" panose="020B0604020202020204" pitchFamily="34" charset="0"/>
                    <a:cs typeface="Times New Roman" panose="02020603050405020304" pitchFamily="18" charset="0"/>
                  </a:rPr>
                  <a:t> tại điểm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68" name="TextBox 67">
                <a:extLst>
                  <a:ext uri="{FF2B5EF4-FFF2-40B4-BE49-F238E27FC236}">
                    <a16:creationId xmlns:a16="http://schemas.microsoft.com/office/drawing/2014/main" id="{C7E51ACE-B8AC-2861-44C4-018F312F7D10}"/>
                  </a:ext>
                </a:extLst>
              </p:cNvPr>
              <p:cNvSpPr txBox="1">
                <a:spLocks noRot="1" noChangeAspect="1" noMove="1" noResize="1" noEditPoints="1" noAdjustHandles="1" noChangeArrowheads="1" noChangeShapeType="1" noTextEdit="1"/>
              </p:cNvSpPr>
              <p:nvPr/>
            </p:nvSpPr>
            <p:spPr>
              <a:xfrm>
                <a:off x="177584" y="1372899"/>
                <a:ext cx="10747974" cy="830997"/>
              </a:xfrm>
              <a:prstGeom prst="rect">
                <a:avLst/>
              </a:prstGeom>
              <a:blipFill>
                <a:blip r:embed="rId3"/>
                <a:stretch>
                  <a:fillRect l="-851" t="-5839" b="-15328"/>
                </a:stretch>
              </a:blipFill>
            </p:spPr>
            <p:txBody>
              <a:bodyPr/>
              <a:lstStyle/>
              <a:p>
                <a:r>
                  <a:rPr lang="vi-VN">
                    <a:noFill/>
                  </a:rPr>
                  <a:t> </a:t>
                </a:r>
              </a:p>
            </p:txBody>
          </p:sp>
        </mc:Fallback>
      </mc:AlternateContent>
      <p:sp>
        <p:nvSpPr>
          <p:cNvPr id="21" name="TextBox 20">
            <a:extLst>
              <a:ext uri="{FF2B5EF4-FFF2-40B4-BE49-F238E27FC236}">
                <a16:creationId xmlns:a16="http://schemas.microsoft.com/office/drawing/2014/main" id="{F22D618F-75A9-3677-499C-25DDE60049CC}"/>
              </a:ext>
            </a:extLst>
          </p:cNvPr>
          <p:cNvSpPr txBox="1"/>
          <p:nvPr/>
        </p:nvSpPr>
        <p:spPr>
          <a:xfrm>
            <a:off x="177584" y="2147661"/>
            <a:ext cx="1097031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Dưới đây, chúng ta xem xét một số ứng dụng của ý tưởng này đối với vật lí, hoá học, sinh học và kinh tế</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E7F0D2E-7156-51AE-F6AA-84822CE64732}"/>
                  </a:ext>
                </a:extLst>
              </p:cNvPr>
              <p:cNvSpPr txBox="1"/>
              <p:nvPr/>
            </p:nvSpPr>
            <p:spPr>
              <a:xfrm>
                <a:off x="197593" y="3047053"/>
                <a:ext cx="10601604" cy="1251240"/>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hàm chi phí, tức là tổng chi phí khi sản xuất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hàng hoá, thì tốc độ thay đổi tức thời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chi phí đối với số lượng đơn vị hàng được sản xuất được gọi là chi phí biên.</a:t>
                </a:r>
              </a:p>
            </p:txBody>
          </p:sp>
        </mc:Choice>
        <mc:Fallback xmlns="">
          <p:sp>
            <p:nvSpPr>
              <p:cNvPr id="22" name="TextBox 21">
                <a:extLst>
                  <a:ext uri="{FF2B5EF4-FFF2-40B4-BE49-F238E27FC236}">
                    <a16:creationId xmlns:a16="http://schemas.microsoft.com/office/drawing/2014/main" id="{AE7F0D2E-7156-51AE-F6AA-84822CE64732}"/>
                  </a:ext>
                </a:extLst>
              </p:cNvPr>
              <p:cNvSpPr txBox="1">
                <a:spLocks noRot="1" noChangeAspect="1" noMove="1" noResize="1" noEditPoints="1" noAdjustHandles="1" noChangeArrowheads="1" noChangeShapeType="1" noTextEdit="1"/>
              </p:cNvSpPr>
              <p:nvPr/>
            </p:nvSpPr>
            <p:spPr>
              <a:xfrm>
                <a:off x="197593" y="3047053"/>
                <a:ext cx="10601604" cy="1251240"/>
              </a:xfrm>
              <a:prstGeom prst="rect">
                <a:avLst/>
              </a:prstGeom>
              <a:blipFill>
                <a:blip r:embed="rId4"/>
                <a:stretch>
                  <a:fillRect l="-862" t="-3902" r="-862" b="-107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381234A-17B4-A72F-0E42-E8AE6FA3FF4E}"/>
                  </a:ext>
                </a:extLst>
              </p:cNvPr>
              <p:cNvSpPr txBox="1"/>
              <p:nvPr/>
            </p:nvSpPr>
            <p:spPr>
              <a:xfrm>
                <a:off x="250769" y="4554439"/>
                <a:ext cx="10601604" cy="1251240"/>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Về ý nghĩa kinh tế, chi phí biên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xấp xỉ với chi phí để sản xuất thêm một đơn vị hàng hoá tiếp theo, tức là đơn vị hàng hoá thứ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(xem SGK Toán 11 tập hai, trang 87 , bộ sách Kết nối tri thức với cuộc sống).</a:t>
                </a:r>
              </a:p>
            </p:txBody>
          </p:sp>
        </mc:Choice>
        <mc:Fallback xmlns="">
          <p:sp>
            <p:nvSpPr>
              <p:cNvPr id="27" name="TextBox 26">
                <a:extLst>
                  <a:ext uri="{FF2B5EF4-FFF2-40B4-BE49-F238E27FC236}">
                    <a16:creationId xmlns:a16="http://schemas.microsoft.com/office/drawing/2014/main" id="{F381234A-17B4-A72F-0E42-E8AE6FA3FF4E}"/>
                  </a:ext>
                </a:extLst>
              </p:cNvPr>
              <p:cNvSpPr txBox="1">
                <a:spLocks noRot="1" noChangeAspect="1" noMove="1" noResize="1" noEditPoints="1" noAdjustHandles="1" noChangeArrowheads="1" noChangeShapeType="1" noTextEdit="1"/>
              </p:cNvSpPr>
              <p:nvPr/>
            </p:nvSpPr>
            <p:spPr>
              <a:xfrm>
                <a:off x="250769" y="4554439"/>
                <a:ext cx="10601604" cy="1251240"/>
              </a:xfrm>
              <a:prstGeom prst="rect">
                <a:avLst/>
              </a:prstGeom>
              <a:blipFill>
                <a:blip r:embed="rId5"/>
                <a:stretch>
                  <a:fillRect l="-863" t="-3902" r="-920" b="-10732"/>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895975" y="3872368"/>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53896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719F116-6783-6130-90C1-EC72A0BEB073}"/>
                  </a:ext>
                </a:extLst>
              </p:cNvPr>
              <p:cNvSpPr txBox="1"/>
              <p:nvPr/>
            </p:nvSpPr>
            <p:spPr>
              <a:xfrm>
                <a:off x="312189" y="1380825"/>
                <a:ext cx="11700530" cy="2316660"/>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Ví dụ 1. Khi bỏ qua sức cản của không khí, độ cao (mét) của một vật được phóng thẳng đứng lên trên từ điểm cách mặt đất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vận tốc ban đầu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s</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4,9</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oMath>
                </a14:m>
                <a:r>
                  <a:rPr lang="vi-VN" sz="2400" kern="100" dirty="0">
                    <a:solidFill>
                      <a:schemeClr val="bg1"/>
                    </a:solidFill>
                    <a:effectLst/>
                    <a:latin typeface="+mj-lt"/>
                    <a:ea typeface="Arial" panose="020B0604020202020204" pitchFamily="34" charset="0"/>
                    <a:cs typeface="Times New Roman" panose="02020603050405020304" pitchFamily="18" charset="0"/>
                  </a:rPr>
                  <a:t> (theo Vật lí đại cương, NXB Giáo dục Việt Nam, 2016).</a:t>
                </a:r>
              </a:p>
              <a:p>
                <a:r>
                  <a:rPr lang="vi-VN" sz="2400" kern="100" dirty="0">
                    <a:solidFill>
                      <a:schemeClr val="bg1"/>
                    </a:solidFill>
                    <a:effectLst/>
                    <a:latin typeface="+mj-lt"/>
                    <a:ea typeface="Arial" panose="020B0604020202020204" pitchFamily="34" charset="0"/>
                    <a:cs typeface="Times New Roman" panose="02020603050405020304" pitchFamily="18" charset="0"/>
                  </a:rPr>
                  <a:t>a) Tìm vận tốc của vật sau 2 giây.</a:t>
                </a:r>
              </a:p>
              <a:p>
                <a:r>
                  <a:rPr lang="vi-VN" sz="2400" kern="100" dirty="0">
                    <a:solidFill>
                      <a:schemeClr val="bg1"/>
                    </a:solidFill>
                    <a:effectLst/>
                    <a:latin typeface="+mj-lt"/>
                    <a:ea typeface="Arial" panose="020B0604020202020204" pitchFamily="34" charset="0"/>
                    <a:cs typeface="Times New Roman" panose="02020603050405020304" pitchFamily="18" charset="0"/>
                  </a:rPr>
                  <a:t>b) Khi nào vật đạt độ cao lớn nhất và độ cao lớn nhất đó là bao nhiêu?</a:t>
                </a:r>
              </a:p>
              <a:p>
                <a:r>
                  <a:rPr lang="vi-VN" sz="2400" dirty="0">
                    <a:solidFill>
                      <a:schemeClr val="bg1"/>
                    </a:solidFill>
                    <a:effectLst/>
                    <a:latin typeface="+mj-lt"/>
                    <a:ea typeface="Arial" panose="020B0604020202020204" pitchFamily="34" charset="0"/>
                    <a:cs typeface="Times New Roman" panose="02020603050405020304" pitchFamily="18" charset="0"/>
                  </a:rPr>
                  <a:t>c) Khi nào thì vật chạm đất và vận tốc của vật lúc chạm đất là bao nhiêu?</a:t>
                </a:r>
                <a:endParaRPr lang="vi-VN" sz="2400" dirty="0">
                  <a:solidFill>
                    <a:schemeClr val="bg1"/>
                  </a:solidFill>
                  <a:latin typeface="+mj-lt"/>
                </a:endParaRPr>
              </a:p>
            </p:txBody>
          </p:sp>
        </mc:Choice>
        <mc:Fallback xmlns="">
          <p:sp>
            <p:nvSpPr>
              <p:cNvPr id="23" name="TextBox 22">
                <a:extLst>
                  <a:ext uri="{FF2B5EF4-FFF2-40B4-BE49-F238E27FC236}">
                    <a16:creationId xmlns:a16="http://schemas.microsoft.com/office/drawing/2014/main" id="{3719F116-6783-6130-90C1-EC72A0BEB073}"/>
                  </a:ext>
                </a:extLst>
              </p:cNvPr>
              <p:cNvSpPr txBox="1">
                <a:spLocks noRot="1" noChangeAspect="1" noMove="1" noResize="1" noEditPoints="1" noAdjustHandles="1" noChangeArrowheads="1" noChangeShapeType="1" noTextEdit="1"/>
              </p:cNvSpPr>
              <p:nvPr/>
            </p:nvSpPr>
            <p:spPr>
              <a:xfrm>
                <a:off x="312189" y="1380825"/>
                <a:ext cx="11700530" cy="2316660"/>
              </a:xfrm>
              <a:prstGeom prst="rect">
                <a:avLst/>
              </a:prstGeom>
              <a:blipFill>
                <a:blip r:embed="rId3"/>
                <a:stretch>
                  <a:fillRect l="-781" t="-2105" r="-312" b="-5263"/>
                </a:stretch>
              </a:blipFill>
            </p:spPr>
            <p:txBody>
              <a:bodyPr/>
              <a:lstStyle/>
              <a:p>
                <a:r>
                  <a:rPr lang="vi-VN">
                    <a:noFill/>
                  </a:rPr>
                  <a:t> </a:t>
                </a:r>
              </a:p>
            </p:txBody>
          </p:sp>
        </mc:Fallback>
      </mc:AlternateContent>
      <p:sp>
        <p:nvSpPr>
          <p:cNvPr id="24" name="Rectangle: Rounded Corners 23">
            <a:extLst>
              <a:ext uri="{FF2B5EF4-FFF2-40B4-BE49-F238E27FC236}">
                <a16:creationId xmlns:a16="http://schemas.microsoft.com/office/drawing/2014/main" id="{99A60CDD-DABD-66CD-B421-522372112CEC}"/>
              </a:ext>
            </a:extLst>
          </p:cNvPr>
          <p:cNvSpPr/>
          <p:nvPr/>
        </p:nvSpPr>
        <p:spPr>
          <a:xfrm>
            <a:off x="179281" y="1423471"/>
            <a:ext cx="11833438" cy="231666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33DC055B-4FB4-80E8-492D-C340EFDF51EF}"/>
              </a:ext>
            </a:extLst>
          </p:cNvPr>
          <p:cNvSpPr txBox="1"/>
          <p:nvPr/>
        </p:nvSpPr>
        <p:spPr>
          <a:xfrm>
            <a:off x="98823" y="369425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C0A7610-A21F-26FE-4E3F-7EA9EF2E917F}"/>
                  </a:ext>
                </a:extLst>
              </p:cNvPr>
              <p:cNvSpPr txBox="1"/>
              <p:nvPr/>
            </p:nvSpPr>
            <p:spPr>
              <a:xfrm>
                <a:off x="98823" y="4137395"/>
                <a:ext cx="878253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a) Theo ý nghĩa cơ học của đạo hàm, vận tốc của vật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7C0A7610-A21F-26FE-4E3F-7EA9EF2E917F}"/>
                  </a:ext>
                </a:extLst>
              </p:cNvPr>
              <p:cNvSpPr txBox="1">
                <a:spLocks noRot="1" noChangeAspect="1" noMove="1" noResize="1" noEditPoints="1" noAdjustHandles="1" noChangeArrowheads="1" noChangeShapeType="1" noTextEdit="1"/>
              </p:cNvSpPr>
              <p:nvPr/>
            </p:nvSpPr>
            <p:spPr>
              <a:xfrm>
                <a:off x="98823" y="4137395"/>
                <a:ext cx="8782530" cy="460895"/>
              </a:xfrm>
              <a:prstGeom prst="rect">
                <a:avLst/>
              </a:prstGeom>
              <a:blipFill>
                <a:blip r:embed="rId4"/>
                <a:stretch>
                  <a:fillRect l="-1041"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94513D5-F755-A40B-5407-1C38C6DA7064}"/>
                  </a:ext>
                </a:extLst>
              </p:cNvPr>
              <p:cNvSpPr txBox="1"/>
              <p:nvPr/>
            </p:nvSpPr>
            <p:spPr>
              <a:xfrm>
                <a:off x="8112424" y="4144362"/>
                <a:ext cx="2869660"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9,8</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s</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A94513D5-F755-A40B-5407-1C38C6DA7064}"/>
                  </a:ext>
                </a:extLst>
              </p:cNvPr>
              <p:cNvSpPr txBox="1">
                <a:spLocks noRot="1" noChangeAspect="1" noMove="1" noResize="1" noEditPoints="1" noAdjustHandles="1" noChangeArrowheads="1" noChangeShapeType="1" noTextEdit="1"/>
              </p:cNvSpPr>
              <p:nvPr/>
            </p:nvSpPr>
            <p:spPr>
              <a:xfrm>
                <a:off x="8112424" y="4144362"/>
                <a:ext cx="2869660" cy="59009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8C9EE7E-B2B7-ACBC-9FC5-EE9FA2198BD6}"/>
                  </a:ext>
                </a:extLst>
              </p:cNvPr>
              <p:cNvSpPr txBox="1"/>
              <p:nvPr/>
            </p:nvSpPr>
            <p:spPr>
              <a:xfrm>
                <a:off x="441503" y="4579604"/>
                <a:ext cx="526863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vận tốc của vật sau 2 giây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F8C9EE7E-B2B7-ACBC-9FC5-EE9FA2198BD6}"/>
                  </a:ext>
                </a:extLst>
              </p:cNvPr>
              <p:cNvSpPr txBox="1">
                <a:spLocks noRot="1" noChangeAspect="1" noMove="1" noResize="1" noEditPoints="1" noAdjustHandles="1" noChangeArrowheads="1" noChangeShapeType="1" noTextEdit="1"/>
              </p:cNvSpPr>
              <p:nvPr/>
            </p:nvSpPr>
            <p:spPr>
              <a:xfrm>
                <a:off x="441503" y="4579604"/>
                <a:ext cx="5268634" cy="460895"/>
              </a:xfrm>
              <a:prstGeom prst="rect">
                <a:avLst/>
              </a:prstGeom>
              <a:blipFill>
                <a:blip r:embed="rId6"/>
                <a:stretch>
                  <a:fillRect l="-173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14BCF97-31C6-CA57-282A-C97EC3F28497}"/>
                  </a:ext>
                </a:extLst>
              </p:cNvPr>
              <p:cNvSpPr txBox="1"/>
              <p:nvPr/>
            </p:nvSpPr>
            <p:spPr>
              <a:xfrm>
                <a:off x="5359382" y="4579604"/>
                <a:ext cx="2575433"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9,8</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C14BCF97-31C6-CA57-282A-C97EC3F28497}"/>
                  </a:ext>
                </a:extLst>
              </p:cNvPr>
              <p:cNvSpPr txBox="1">
                <a:spLocks noRot="1" noChangeAspect="1" noMove="1" noResize="1" noEditPoints="1" noAdjustHandles="1" noChangeArrowheads="1" noChangeShapeType="1" noTextEdit="1"/>
              </p:cNvSpPr>
              <p:nvPr/>
            </p:nvSpPr>
            <p:spPr>
              <a:xfrm>
                <a:off x="5359382" y="4579604"/>
                <a:ext cx="2575433" cy="590098"/>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D7598C4-BE33-43B9-0E47-84CE7F4FAD36}"/>
                  </a:ext>
                </a:extLst>
              </p:cNvPr>
              <p:cNvSpPr txBox="1"/>
              <p:nvPr/>
            </p:nvSpPr>
            <p:spPr>
              <a:xfrm>
                <a:off x="7545754" y="4579604"/>
                <a:ext cx="2001500"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4,9(</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s</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2D7598C4-BE33-43B9-0E47-84CE7F4FAD36}"/>
                  </a:ext>
                </a:extLst>
              </p:cNvPr>
              <p:cNvSpPr txBox="1">
                <a:spLocks noRot="1" noChangeAspect="1" noMove="1" noResize="1" noEditPoints="1" noAdjustHandles="1" noChangeArrowheads="1" noChangeShapeType="1" noTextEdit="1"/>
              </p:cNvSpPr>
              <p:nvPr/>
            </p:nvSpPr>
            <p:spPr>
              <a:xfrm>
                <a:off x="7545754" y="4579604"/>
                <a:ext cx="2001500" cy="590098"/>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0FED505-7398-F3B8-20CD-9B2E076CB7E6}"/>
                  </a:ext>
                </a:extLst>
              </p:cNvPr>
              <p:cNvSpPr txBox="1"/>
              <p:nvPr/>
            </p:nvSpPr>
            <p:spPr>
              <a:xfrm>
                <a:off x="118279" y="4995554"/>
                <a:ext cx="704423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 Vì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hàm số bậc hai có hệ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4,9</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60FED505-7398-F3B8-20CD-9B2E076CB7E6}"/>
                  </a:ext>
                </a:extLst>
              </p:cNvPr>
              <p:cNvSpPr txBox="1">
                <a:spLocks noRot="1" noChangeAspect="1" noMove="1" noResize="1" noEditPoints="1" noAdjustHandles="1" noChangeArrowheads="1" noChangeShapeType="1" noTextEdit="1"/>
              </p:cNvSpPr>
              <p:nvPr/>
            </p:nvSpPr>
            <p:spPr>
              <a:xfrm>
                <a:off x="118279" y="4995554"/>
                <a:ext cx="7044233" cy="460895"/>
              </a:xfrm>
              <a:prstGeom prst="rect">
                <a:avLst/>
              </a:prstGeom>
              <a:blipFill>
                <a:blip r:embed="rId9"/>
                <a:stretch>
                  <a:fillRect l="-129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D2A5458-22FB-9D7F-FA21-99EE12166205}"/>
                  </a:ext>
                </a:extLst>
              </p:cNvPr>
              <p:cNvSpPr txBox="1"/>
              <p:nvPr/>
            </p:nvSpPr>
            <p:spPr>
              <a:xfrm>
                <a:off x="312189" y="5620831"/>
                <a:ext cx="135136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5D2A5458-22FB-9D7F-FA21-99EE12166205}"/>
                  </a:ext>
                </a:extLst>
              </p:cNvPr>
              <p:cNvSpPr txBox="1">
                <a:spLocks noRot="1" noChangeAspect="1" noMove="1" noResize="1" noEditPoints="1" noAdjustHandles="1" noChangeArrowheads="1" noChangeShapeType="1" noTextEdit="1"/>
              </p:cNvSpPr>
              <p:nvPr/>
            </p:nvSpPr>
            <p:spPr>
              <a:xfrm>
                <a:off x="312189" y="5620831"/>
                <a:ext cx="1351364" cy="460895"/>
              </a:xfrm>
              <a:prstGeom prst="rect">
                <a:avLst/>
              </a:prstGeom>
              <a:blipFill>
                <a:blip r:embed="rId10"/>
                <a:stretch>
                  <a:fillRect b="-18421"/>
                </a:stretch>
              </a:blipFill>
            </p:spPr>
            <p:txBody>
              <a:bodyPr/>
              <a:lstStyle/>
              <a:p>
                <a:r>
                  <a:rPr lang="vi-VN">
                    <a:noFill/>
                  </a:rPr>
                  <a:t> </a:t>
                </a:r>
              </a:p>
            </p:txBody>
          </p:sp>
        </mc:Fallback>
      </mc:AlternateContent>
      <p:sp>
        <p:nvSpPr>
          <p:cNvPr id="38" name="TextBox 37">
            <a:extLst>
              <a:ext uri="{FF2B5EF4-FFF2-40B4-BE49-F238E27FC236}">
                <a16:creationId xmlns:a16="http://schemas.microsoft.com/office/drawing/2014/main" id="{E29E44AA-34A8-4F6A-A507-C8A78EB1CC10}"/>
              </a:ext>
            </a:extLst>
          </p:cNvPr>
          <p:cNvSpPr txBox="1"/>
          <p:nvPr/>
        </p:nvSpPr>
        <p:spPr>
          <a:xfrm>
            <a:off x="1365532" y="5629163"/>
            <a:ext cx="281914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đạt giá trị lớn nhất tại</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1832456-3646-D1C1-7A35-EB5E4A5A9DE3}"/>
                  </a:ext>
                </a:extLst>
              </p:cNvPr>
              <p:cNvSpPr txBox="1"/>
              <p:nvPr/>
            </p:nvSpPr>
            <p:spPr>
              <a:xfrm>
                <a:off x="4023958" y="5381051"/>
                <a:ext cx="1506989" cy="94532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F1832456-3646-D1C1-7A35-EB5E4A5A9DE3}"/>
                  </a:ext>
                </a:extLst>
              </p:cNvPr>
              <p:cNvSpPr txBox="1">
                <a:spLocks noRot="1" noChangeAspect="1" noMove="1" noResize="1" noEditPoints="1" noAdjustHandles="1" noChangeArrowheads="1" noChangeShapeType="1" noTextEdit="1"/>
              </p:cNvSpPr>
              <p:nvPr/>
            </p:nvSpPr>
            <p:spPr>
              <a:xfrm>
                <a:off x="4023958" y="5381051"/>
                <a:ext cx="1506989" cy="945323"/>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B5CC7B7-A3A8-CDD1-3B55-7E73A3BF14B8}"/>
                  </a:ext>
                </a:extLst>
              </p:cNvPr>
              <p:cNvSpPr txBox="1"/>
              <p:nvPr/>
            </p:nvSpPr>
            <p:spPr>
              <a:xfrm>
                <a:off x="5253316" y="5378359"/>
                <a:ext cx="1506989" cy="98719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4,9</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0B5CC7B7-A3A8-CDD1-3B55-7E73A3BF14B8}"/>
                  </a:ext>
                </a:extLst>
              </p:cNvPr>
              <p:cNvSpPr txBox="1">
                <a:spLocks noRot="1" noChangeAspect="1" noMove="1" noResize="1" noEditPoints="1" noAdjustHandles="1" noChangeArrowheads="1" noChangeShapeType="1" noTextEdit="1"/>
              </p:cNvSpPr>
              <p:nvPr/>
            </p:nvSpPr>
            <p:spPr>
              <a:xfrm>
                <a:off x="5253316" y="5378359"/>
                <a:ext cx="1506989" cy="987193"/>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DD59C0B-DDCD-F03B-16EC-47F4892A2820}"/>
                  </a:ext>
                </a:extLst>
              </p:cNvPr>
              <p:cNvSpPr txBox="1"/>
              <p:nvPr/>
            </p:nvSpPr>
            <p:spPr>
              <a:xfrm>
                <a:off x="6545079" y="5622185"/>
                <a:ext cx="2161176"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(giây)</a:t>
                </a:r>
              </a:p>
            </p:txBody>
          </p:sp>
        </mc:Choice>
        <mc:Fallback xmlns="">
          <p:sp>
            <p:nvSpPr>
              <p:cNvPr id="41" name="TextBox 40">
                <a:extLst>
                  <a:ext uri="{FF2B5EF4-FFF2-40B4-BE49-F238E27FC236}">
                    <a16:creationId xmlns:a16="http://schemas.microsoft.com/office/drawing/2014/main" id="{5DD59C0B-DDCD-F03B-16EC-47F4892A2820}"/>
                  </a:ext>
                </a:extLst>
              </p:cNvPr>
              <p:cNvSpPr txBox="1">
                <a:spLocks noRot="1" noChangeAspect="1" noMove="1" noResize="1" noEditPoints="1" noAdjustHandles="1" noChangeArrowheads="1" noChangeShapeType="1" noTextEdit="1"/>
              </p:cNvSpPr>
              <p:nvPr/>
            </p:nvSpPr>
            <p:spPr>
              <a:xfrm>
                <a:off x="6545079" y="5622185"/>
                <a:ext cx="2161176" cy="460895"/>
              </a:xfrm>
              <a:prstGeom prst="rect">
                <a:avLst/>
              </a:prstGeom>
              <a:blipFill>
                <a:blip r:embed="rId13"/>
                <a:stretch>
                  <a:fillRect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6BEB66B-6DB6-F98D-1AB6-54107E7A0A76}"/>
                  </a:ext>
                </a:extLst>
              </p:cNvPr>
              <p:cNvSpPr txBox="1"/>
              <p:nvPr/>
            </p:nvSpPr>
            <p:spPr>
              <a:xfrm>
                <a:off x="312189" y="6227075"/>
                <a:ext cx="7647225"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Khi đó, độ cao lớn nhất của vật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32,625(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2" name="TextBox 41">
                <a:extLst>
                  <a:ext uri="{FF2B5EF4-FFF2-40B4-BE49-F238E27FC236}">
                    <a16:creationId xmlns:a16="http://schemas.microsoft.com/office/drawing/2014/main" id="{D6BEB66B-6DB6-F98D-1AB6-54107E7A0A76}"/>
                  </a:ext>
                </a:extLst>
              </p:cNvPr>
              <p:cNvSpPr txBox="1">
                <a:spLocks noRot="1" noChangeAspect="1" noMove="1" noResize="1" noEditPoints="1" noAdjustHandles="1" noChangeArrowheads="1" noChangeShapeType="1" noTextEdit="1"/>
              </p:cNvSpPr>
              <p:nvPr/>
            </p:nvSpPr>
            <p:spPr>
              <a:xfrm>
                <a:off x="312189" y="6227075"/>
                <a:ext cx="7647225" cy="460895"/>
              </a:xfrm>
              <a:prstGeom prst="rect">
                <a:avLst/>
              </a:prstGeom>
              <a:blipFill>
                <a:blip r:embed="rId14"/>
                <a:stretch>
                  <a:fillRect l="-1195" t="-10667" b="-30667"/>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7512067" y="253915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13912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6" grpId="0"/>
      <p:bldP spid="37" grpId="0"/>
      <p:bldP spid="38" grpId="0"/>
      <p:bldP spid="39"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719F116-6783-6130-90C1-EC72A0BEB073}"/>
                  </a:ext>
                </a:extLst>
              </p:cNvPr>
              <p:cNvSpPr txBox="1"/>
              <p:nvPr/>
            </p:nvSpPr>
            <p:spPr>
              <a:xfrm>
                <a:off x="312189" y="1380825"/>
                <a:ext cx="11700530" cy="2316660"/>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Ví dụ 1. Khi bỏ qua sức cản của không khí, độ cao (mét) của một vật được phóng thẳng đứng lên trên từ điểm cách mặt đất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vận tốc ban đầu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s</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4,9</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oMath>
                </a14:m>
                <a:r>
                  <a:rPr lang="vi-VN" sz="2400" kern="100" dirty="0">
                    <a:solidFill>
                      <a:schemeClr val="bg1"/>
                    </a:solidFill>
                    <a:effectLst/>
                    <a:latin typeface="+mj-lt"/>
                    <a:ea typeface="Arial" panose="020B0604020202020204" pitchFamily="34" charset="0"/>
                    <a:cs typeface="Times New Roman" panose="02020603050405020304" pitchFamily="18" charset="0"/>
                  </a:rPr>
                  <a:t> (theo Vật lí đại cương, NXB Giáo dục Việt Nam, 2016).</a:t>
                </a:r>
              </a:p>
              <a:p>
                <a:r>
                  <a:rPr lang="vi-VN" sz="2400" kern="100" dirty="0">
                    <a:solidFill>
                      <a:schemeClr val="bg1"/>
                    </a:solidFill>
                    <a:effectLst/>
                    <a:latin typeface="+mj-lt"/>
                    <a:ea typeface="Arial" panose="020B0604020202020204" pitchFamily="34" charset="0"/>
                    <a:cs typeface="Times New Roman" panose="02020603050405020304" pitchFamily="18" charset="0"/>
                  </a:rPr>
                  <a:t>a) Tìm vận tốc của vật sau 2 giây.</a:t>
                </a:r>
              </a:p>
              <a:p>
                <a:r>
                  <a:rPr lang="vi-VN" sz="2400" kern="100" dirty="0">
                    <a:solidFill>
                      <a:schemeClr val="bg1"/>
                    </a:solidFill>
                    <a:effectLst/>
                    <a:latin typeface="+mj-lt"/>
                    <a:ea typeface="Arial" panose="020B0604020202020204" pitchFamily="34" charset="0"/>
                    <a:cs typeface="Times New Roman" panose="02020603050405020304" pitchFamily="18" charset="0"/>
                  </a:rPr>
                  <a:t>b) Khi nào vật đạt độ cao lớn nhất và độ cao lớn nhất đó là bao nhiêu?</a:t>
                </a:r>
              </a:p>
              <a:p>
                <a:r>
                  <a:rPr lang="vi-VN" sz="2400" dirty="0">
                    <a:solidFill>
                      <a:schemeClr val="bg1"/>
                    </a:solidFill>
                    <a:effectLst/>
                    <a:latin typeface="+mj-lt"/>
                    <a:ea typeface="Arial" panose="020B0604020202020204" pitchFamily="34" charset="0"/>
                    <a:cs typeface="Times New Roman" panose="02020603050405020304" pitchFamily="18" charset="0"/>
                  </a:rPr>
                  <a:t>c) Khi nào thì vật chạm đất và vận tốc của vật lúc chạm đất là bao nhiêu?</a:t>
                </a:r>
                <a:endParaRPr lang="vi-VN" sz="2400" dirty="0">
                  <a:solidFill>
                    <a:schemeClr val="bg1"/>
                  </a:solidFill>
                  <a:latin typeface="+mj-lt"/>
                </a:endParaRPr>
              </a:p>
            </p:txBody>
          </p:sp>
        </mc:Choice>
        <mc:Fallback xmlns="">
          <p:sp>
            <p:nvSpPr>
              <p:cNvPr id="23" name="TextBox 22">
                <a:extLst>
                  <a:ext uri="{FF2B5EF4-FFF2-40B4-BE49-F238E27FC236}">
                    <a16:creationId xmlns:a16="http://schemas.microsoft.com/office/drawing/2014/main" id="{3719F116-6783-6130-90C1-EC72A0BEB073}"/>
                  </a:ext>
                </a:extLst>
              </p:cNvPr>
              <p:cNvSpPr txBox="1">
                <a:spLocks noRot="1" noChangeAspect="1" noMove="1" noResize="1" noEditPoints="1" noAdjustHandles="1" noChangeArrowheads="1" noChangeShapeType="1" noTextEdit="1"/>
              </p:cNvSpPr>
              <p:nvPr/>
            </p:nvSpPr>
            <p:spPr>
              <a:xfrm>
                <a:off x="312189" y="1380825"/>
                <a:ext cx="11700530" cy="2316660"/>
              </a:xfrm>
              <a:prstGeom prst="rect">
                <a:avLst/>
              </a:prstGeom>
              <a:blipFill>
                <a:blip r:embed="rId3"/>
                <a:stretch>
                  <a:fillRect l="-781" t="-2105" r="-312" b="-5263"/>
                </a:stretch>
              </a:blipFill>
            </p:spPr>
            <p:txBody>
              <a:bodyPr/>
              <a:lstStyle/>
              <a:p>
                <a:r>
                  <a:rPr lang="vi-VN">
                    <a:noFill/>
                  </a:rPr>
                  <a:t> </a:t>
                </a:r>
              </a:p>
            </p:txBody>
          </p:sp>
        </mc:Fallback>
      </mc:AlternateContent>
      <p:sp>
        <p:nvSpPr>
          <p:cNvPr id="24" name="Rectangle: Rounded Corners 23">
            <a:extLst>
              <a:ext uri="{FF2B5EF4-FFF2-40B4-BE49-F238E27FC236}">
                <a16:creationId xmlns:a16="http://schemas.microsoft.com/office/drawing/2014/main" id="{99A60CDD-DABD-66CD-B421-522372112CEC}"/>
              </a:ext>
            </a:extLst>
          </p:cNvPr>
          <p:cNvSpPr/>
          <p:nvPr/>
        </p:nvSpPr>
        <p:spPr>
          <a:xfrm>
            <a:off x="179281" y="1423471"/>
            <a:ext cx="11833438" cy="231666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33DC055B-4FB4-80E8-492D-C340EFDF51EF}"/>
              </a:ext>
            </a:extLst>
          </p:cNvPr>
          <p:cNvSpPr txBox="1"/>
          <p:nvPr/>
        </p:nvSpPr>
        <p:spPr>
          <a:xfrm>
            <a:off x="98823" y="369425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id="{5D42ADD6-E376-B7BA-C6AF-1DF7CFF89149}"/>
              </a:ext>
            </a:extLst>
          </p:cNvPr>
          <p:cNvSpPr txBox="1"/>
          <p:nvPr/>
        </p:nvSpPr>
        <p:spPr>
          <a:xfrm>
            <a:off x="179281" y="4122133"/>
            <a:ext cx="476276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c) Vật chạm đất khi độ cao bằng 0</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416BFFC-045E-D325-918E-72E211E0A680}"/>
                  </a:ext>
                </a:extLst>
              </p:cNvPr>
              <p:cNvSpPr txBox="1"/>
              <p:nvPr/>
            </p:nvSpPr>
            <p:spPr>
              <a:xfrm>
                <a:off x="473961" y="5084924"/>
                <a:ext cx="543270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Vận tốc của vật lúc chạm đất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(5,08)</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9416BFFC-045E-D325-918E-72E211E0A680}"/>
                  </a:ext>
                </a:extLst>
              </p:cNvPr>
              <p:cNvSpPr txBox="1">
                <a:spLocks noRot="1" noChangeAspect="1" noMove="1" noResize="1" noEditPoints="1" noAdjustHandles="1" noChangeArrowheads="1" noChangeShapeType="1" noTextEdit="1"/>
              </p:cNvSpPr>
              <p:nvPr/>
            </p:nvSpPr>
            <p:spPr>
              <a:xfrm>
                <a:off x="473961" y="5084924"/>
                <a:ext cx="5432702" cy="460895"/>
              </a:xfrm>
              <a:prstGeom prst="rect">
                <a:avLst/>
              </a:prstGeom>
              <a:blipFill>
                <a:blip r:embed="rId4"/>
                <a:stretch>
                  <a:fillRect l="-1796" t="-10526" b="-28947"/>
                </a:stretch>
              </a:blipFill>
            </p:spPr>
            <p:txBody>
              <a:bodyPr/>
              <a:lstStyle/>
              <a:p>
                <a:r>
                  <a:rPr lang="vi-VN">
                    <a:noFill/>
                  </a:rPr>
                  <a:t> </a:t>
                </a:r>
              </a:p>
            </p:txBody>
          </p:sp>
        </mc:Fallback>
      </mc:AlternateContent>
      <p:sp>
        <p:nvSpPr>
          <p:cNvPr id="35" name="TextBox 34">
            <a:extLst>
              <a:ext uri="{FF2B5EF4-FFF2-40B4-BE49-F238E27FC236}">
                <a16:creationId xmlns:a16="http://schemas.microsoft.com/office/drawing/2014/main" id="{8663E8A4-9009-6513-13CC-EB859531C224}"/>
              </a:ext>
            </a:extLst>
          </p:cNvPr>
          <p:cNvSpPr txBox="1"/>
          <p:nvPr/>
        </p:nvSpPr>
        <p:spPr>
          <a:xfrm>
            <a:off x="496678" y="5691531"/>
            <a:ext cx="10474049"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Vận tốc âm chứng tỏ chiều chuyển động của vật là ngược chiều dương (hướng lên trên) của trục đã chọn (khi lập phương trình chuyển động của vật).</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C193E8B-9A19-A0D0-1E1C-92AE2EB85001}"/>
                  </a:ext>
                </a:extLst>
              </p:cNvPr>
              <p:cNvSpPr txBox="1"/>
              <p:nvPr/>
            </p:nvSpPr>
            <p:spPr>
              <a:xfrm>
                <a:off x="4284172" y="4137581"/>
                <a:ext cx="4313880" cy="59901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4,9</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6C193E8B-9A19-A0D0-1E1C-92AE2EB85001}"/>
                  </a:ext>
                </a:extLst>
              </p:cNvPr>
              <p:cNvSpPr txBox="1">
                <a:spLocks noRot="1" noChangeAspect="1" noMove="1" noResize="1" noEditPoints="1" noAdjustHandles="1" noChangeArrowheads="1" noChangeShapeType="1" noTextEdit="1"/>
              </p:cNvSpPr>
              <p:nvPr/>
            </p:nvSpPr>
            <p:spPr>
              <a:xfrm>
                <a:off x="4284172" y="4137581"/>
                <a:ext cx="4313880" cy="599010"/>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7CD141A-093C-28CB-3CD4-EA7DF6C85801}"/>
                  </a:ext>
                </a:extLst>
              </p:cNvPr>
              <p:cNvSpPr txBox="1"/>
              <p:nvPr/>
            </p:nvSpPr>
            <p:spPr>
              <a:xfrm>
                <a:off x="3767987" y="4576296"/>
                <a:ext cx="2187820"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5,08</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(giây).</a:t>
                </a:r>
              </a:p>
            </p:txBody>
          </p:sp>
        </mc:Choice>
        <mc:Fallback xmlns="">
          <p:sp>
            <p:nvSpPr>
              <p:cNvPr id="44" name="TextBox 43">
                <a:extLst>
                  <a:ext uri="{FF2B5EF4-FFF2-40B4-BE49-F238E27FC236}">
                    <a16:creationId xmlns:a16="http://schemas.microsoft.com/office/drawing/2014/main" id="{27CD141A-093C-28CB-3CD4-EA7DF6C85801}"/>
                  </a:ext>
                </a:extLst>
              </p:cNvPr>
              <p:cNvSpPr txBox="1">
                <a:spLocks noRot="1" noChangeAspect="1" noMove="1" noResize="1" noEditPoints="1" noAdjustHandles="1" noChangeArrowheads="1" noChangeShapeType="1" noTextEdit="1"/>
              </p:cNvSpPr>
              <p:nvPr/>
            </p:nvSpPr>
            <p:spPr>
              <a:xfrm>
                <a:off x="3767987" y="4576296"/>
                <a:ext cx="2187820" cy="460895"/>
              </a:xfrm>
              <a:prstGeom prst="rect">
                <a:avLst/>
              </a:prstGeom>
              <a:blipFill>
                <a:blip r:embed="rId6"/>
                <a:stretch>
                  <a:fillRect t="-10667" r="-1671" b="-30667"/>
                </a:stretch>
              </a:blipFill>
            </p:spPr>
            <p:txBody>
              <a:bodyPr/>
              <a:lstStyle/>
              <a:p>
                <a:r>
                  <a:rPr lang="vi-VN">
                    <a:noFill/>
                  </a:rPr>
                  <a:t> </a:t>
                </a:r>
              </a:p>
            </p:txBody>
          </p:sp>
        </mc:Fallback>
      </mc:AlternateContent>
      <p:sp>
        <p:nvSpPr>
          <p:cNvPr id="45" name="TextBox 44">
            <a:extLst>
              <a:ext uri="{FF2B5EF4-FFF2-40B4-BE49-F238E27FC236}">
                <a16:creationId xmlns:a16="http://schemas.microsoft.com/office/drawing/2014/main" id="{91D2F262-3C05-2B7F-7A5B-F2F8547B82F3}"/>
              </a:ext>
            </a:extLst>
          </p:cNvPr>
          <p:cNvSpPr txBox="1"/>
          <p:nvPr/>
        </p:nvSpPr>
        <p:spPr>
          <a:xfrm>
            <a:off x="456571" y="4568213"/>
            <a:ext cx="360959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Giải phương trình ta được</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EB8C0CDD-0870-A910-DC31-377524AE3BB2}"/>
                  </a:ext>
                </a:extLst>
              </p:cNvPr>
              <p:cNvSpPr txBox="1"/>
              <p:nvPr/>
            </p:nvSpPr>
            <p:spPr>
              <a:xfrm>
                <a:off x="5291608" y="5096902"/>
                <a:ext cx="2947719"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9,8</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5,08</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EB8C0CDD-0870-A910-DC31-377524AE3BB2}"/>
                  </a:ext>
                </a:extLst>
              </p:cNvPr>
              <p:cNvSpPr txBox="1">
                <a:spLocks noRot="1" noChangeAspect="1" noMove="1" noResize="1" noEditPoints="1" noAdjustHandles="1" noChangeArrowheads="1" noChangeShapeType="1" noTextEdit="1"/>
              </p:cNvSpPr>
              <p:nvPr/>
            </p:nvSpPr>
            <p:spPr>
              <a:xfrm>
                <a:off x="5291608" y="5096902"/>
                <a:ext cx="2947719" cy="590098"/>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F6BABE3-66D2-0114-E9E4-2A8452651368}"/>
                  </a:ext>
                </a:extLst>
              </p:cNvPr>
              <p:cNvSpPr txBox="1"/>
              <p:nvPr/>
            </p:nvSpPr>
            <p:spPr>
              <a:xfrm>
                <a:off x="7997292" y="5085831"/>
                <a:ext cx="2869898"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25,284(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s</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7" name="TextBox 46">
                <a:extLst>
                  <a:ext uri="{FF2B5EF4-FFF2-40B4-BE49-F238E27FC236}">
                    <a16:creationId xmlns:a16="http://schemas.microsoft.com/office/drawing/2014/main" id="{9F6BABE3-66D2-0114-E9E4-2A8452651368}"/>
                  </a:ext>
                </a:extLst>
              </p:cNvPr>
              <p:cNvSpPr txBox="1">
                <a:spLocks noRot="1" noChangeAspect="1" noMove="1" noResize="1" noEditPoints="1" noAdjustHandles="1" noChangeArrowheads="1" noChangeShapeType="1" noTextEdit="1"/>
              </p:cNvSpPr>
              <p:nvPr/>
            </p:nvSpPr>
            <p:spPr>
              <a:xfrm>
                <a:off x="7997292" y="5085831"/>
                <a:ext cx="2869898" cy="460895"/>
              </a:xfrm>
              <a:prstGeom prst="rect">
                <a:avLst/>
              </a:prstGeom>
              <a:blipFill>
                <a:blip r:embed="rId8"/>
                <a:stretch>
                  <a:fillRect t="-10526" b="-28947"/>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6252408" y="457629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21319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5" grpId="0"/>
      <p:bldP spid="43"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DD33580-BAD3-FD6B-0F81-C2170AA8F851}"/>
                  </a:ext>
                </a:extLst>
              </p:cNvPr>
              <p:cNvSpPr txBox="1"/>
              <p:nvPr/>
            </p:nvSpPr>
            <p:spPr>
              <a:xfrm>
                <a:off x="294390" y="1416623"/>
                <a:ext cx="11662887" cy="1779077"/>
              </a:xfrm>
              <a:prstGeom prst="rect">
                <a:avLst/>
              </a:prstGeom>
              <a:noFill/>
            </p:spPr>
            <p:txBody>
              <a:bodyPr wrap="square">
                <a:spAutoFit/>
              </a:bodyPr>
              <a:lstStyle/>
              <a:p>
                <a:pPr algn="just">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 sử số lượng của một quần thể nấm men tại môi trường nuôi cấy trong phòng thí nghiệm được mô hình hoá bằng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𝑒</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sup>
                        </m:sSup>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 trong đó thời gian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tính bằng giờ. Tại thời điểm ban đầu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quần thể có 20 tế bào và tăng với tốc độ 12 tế bào/giờ. Tìm các giá trị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Theo mô hình này, điều gì xảy ra với quần thể nấm men về lâu dài?</a:t>
                </a:r>
              </a:p>
            </p:txBody>
          </p:sp>
        </mc:Choice>
        <mc:Fallback xmlns="">
          <p:sp>
            <p:nvSpPr>
              <p:cNvPr id="20" name="TextBox 19">
                <a:extLst>
                  <a:ext uri="{FF2B5EF4-FFF2-40B4-BE49-F238E27FC236}">
                    <a16:creationId xmlns:a16="http://schemas.microsoft.com/office/drawing/2014/main" id="{1DD33580-BAD3-FD6B-0F81-C2170AA8F851}"/>
                  </a:ext>
                </a:extLst>
              </p:cNvPr>
              <p:cNvSpPr txBox="1">
                <a:spLocks noRot="1" noChangeAspect="1" noMove="1" noResize="1" noEditPoints="1" noAdjustHandles="1" noChangeArrowheads="1" noChangeShapeType="1" noTextEdit="1"/>
              </p:cNvSpPr>
              <p:nvPr/>
            </p:nvSpPr>
            <p:spPr>
              <a:xfrm>
                <a:off x="294390" y="1416623"/>
                <a:ext cx="11662887" cy="1779077"/>
              </a:xfrm>
              <a:prstGeom prst="rect">
                <a:avLst/>
              </a:prstGeom>
              <a:blipFill>
                <a:blip r:embed="rId3"/>
                <a:stretch>
                  <a:fillRect l="-784" t="-2740" r="-836" b="-6849"/>
                </a:stretch>
              </a:blipFill>
            </p:spPr>
            <p:txBody>
              <a:bodyPr/>
              <a:lstStyle/>
              <a:p>
                <a:r>
                  <a:rPr lang="vi-VN">
                    <a:noFill/>
                  </a:rPr>
                  <a:t> </a:t>
                </a:r>
              </a:p>
            </p:txBody>
          </p:sp>
        </mc:Fallback>
      </mc:AlternateContent>
      <p:sp>
        <p:nvSpPr>
          <p:cNvPr id="23" name="Rectangle: Rounded Corners 22">
            <a:extLst>
              <a:ext uri="{FF2B5EF4-FFF2-40B4-BE49-F238E27FC236}">
                <a16:creationId xmlns:a16="http://schemas.microsoft.com/office/drawing/2014/main" id="{51560B02-4AE0-23B6-C47A-045D291C08B3}"/>
              </a:ext>
            </a:extLst>
          </p:cNvPr>
          <p:cNvSpPr/>
          <p:nvPr/>
        </p:nvSpPr>
        <p:spPr>
          <a:xfrm>
            <a:off x="179281" y="1423471"/>
            <a:ext cx="11833438" cy="1779077"/>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D0D681B-3BE0-7F12-D0C4-435F79943799}"/>
              </a:ext>
            </a:extLst>
          </p:cNvPr>
          <p:cNvSpPr txBox="1"/>
          <p:nvPr/>
        </p:nvSpPr>
        <p:spPr>
          <a:xfrm>
            <a:off x="100797" y="322203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246A2D2-3838-E285-46FB-AF468C8CC0F3}"/>
                  </a:ext>
                </a:extLst>
              </p:cNvPr>
              <p:cNvSpPr txBox="1"/>
              <p:nvPr/>
            </p:nvSpPr>
            <p:spPr>
              <a:xfrm>
                <a:off x="100797" y="3675757"/>
                <a:ext cx="2058743"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Ta có: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dirty="0">
                  <a:solidFill>
                    <a:schemeClr val="bg1"/>
                  </a:solidFill>
                  <a:latin typeface="+mj-lt"/>
                </a:endParaRPr>
              </a:p>
            </p:txBody>
          </p:sp>
        </mc:Choice>
        <mc:Fallback xmlns="">
          <p:sp>
            <p:nvSpPr>
              <p:cNvPr id="28" name="TextBox 27">
                <a:extLst>
                  <a:ext uri="{FF2B5EF4-FFF2-40B4-BE49-F238E27FC236}">
                    <a16:creationId xmlns:a16="http://schemas.microsoft.com/office/drawing/2014/main" id="{5246A2D2-3838-E285-46FB-AF468C8CC0F3}"/>
                  </a:ext>
                </a:extLst>
              </p:cNvPr>
              <p:cNvSpPr txBox="1">
                <a:spLocks noRot="1" noChangeAspect="1" noMove="1" noResize="1" noEditPoints="1" noAdjustHandles="1" noChangeArrowheads="1" noChangeShapeType="1" noTextEdit="1"/>
              </p:cNvSpPr>
              <p:nvPr/>
            </p:nvSpPr>
            <p:spPr>
              <a:xfrm>
                <a:off x="100797" y="3675757"/>
                <a:ext cx="2058743" cy="461665"/>
              </a:xfrm>
              <a:prstGeom prst="rect">
                <a:avLst/>
              </a:prstGeom>
              <a:blipFill>
                <a:blip r:embed="rId4"/>
                <a:stretch>
                  <a:fillRect l="-474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EFF93D3-1D25-04B7-11FD-E50F348B4BFA}"/>
                  </a:ext>
                </a:extLst>
              </p:cNvPr>
              <p:cNvSpPr txBox="1"/>
              <p:nvPr/>
            </p:nvSpPr>
            <p:spPr>
              <a:xfrm>
                <a:off x="100797" y="4308355"/>
                <a:ext cx="5599612"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Theo đề bài, ta có: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24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31" name="TextBox 30">
                <a:extLst>
                  <a:ext uri="{FF2B5EF4-FFF2-40B4-BE49-F238E27FC236}">
                    <a16:creationId xmlns:a16="http://schemas.microsoft.com/office/drawing/2014/main" id="{4EFF93D3-1D25-04B7-11FD-E50F348B4BFA}"/>
                  </a:ext>
                </a:extLst>
              </p:cNvPr>
              <p:cNvSpPr txBox="1">
                <a:spLocks noRot="1" noChangeAspect="1" noMove="1" noResize="1" noEditPoints="1" noAdjustHandles="1" noChangeArrowheads="1" noChangeShapeType="1" noTextEdit="1"/>
              </p:cNvSpPr>
              <p:nvPr/>
            </p:nvSpPr>
            <p:spPr>
              <a:xfrm>
                <a:off x="100797" y="4308355"/>
                <a:ext cx="5599612" cy="461665"/>
              </a:xfrm>
              <a:prstGeom prst="rect">
                <a:avLst/>
              </a:prstGeom>
              <a:blipFill>
                <a:blip r:embed="rId5"/>
                <a:stretch>
                  <a:fillRect l="-1743"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96A0179-8C4E-2D48-1E8C-70A7742E0B8B}"/>
                  </a:ext>
                </a:extLst>
              </p:cNvPr>
              <p:cNvSpPr txBox="1"/>
              <p:nvPr/>
            </p:nvSpPr>
            <p:spPr>
              <a:xfrm>
                <a:off x="1303591" y="4912039"/>
                <a:ext cx="1991739" cy="18222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400" i="1" smtClean="0">
                              <a:solidFill>
                                <a:schemeClr val="bg1"/>
                              </a:solidFill>
                              <a:latin typeface="Cambria Math" panose="02040503050406030204" pitchFamily="18" charset="0"/>
                            </a:rPr>
                          </m:ctrlPr>
                        </m:dPr>
                        <m:e>
                          <m:m>
                            <m:mPr>
                              <m:plcHide m:val="on"/>
                              <m:mcs>
                                <m:mc>
                                  <m:mcPr>
                                    <m:count m:val="1"/>
                                    <m:mcJc m:val="center"/>
                                  </m:mcPr>
                                </m:mc>
                              </m:mcs>
                              <m:ctrlPr>
                                <a:rPr lang="vi-VN" sz="2400" i="1">
                                  <a:solidFill>
                                    <a:schemeClr val="bg1"/>
                                  </a:solidFill>
                                  <a:latin typeface="Cambria Math" panose="02040503050406030204" pitchFamily="18" charset="0"/>
                                </a:rPr>
                              </m:ctrlPr>
                            </m:mPr>
                            <m:mr>
                              <m:e>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𝑎</m:t>
                                    </m:r>
                                  </m:num>
                                  <m:den>
                                    <m:r>
                                      <a:rPr lang="vi-VN" sz="2400" i="1">
                                        <a:solidFill>
                                          <a:schemeClr val="bg1"/>
                                        </a:solidFill>
                                        <a:latin typeface="Cambria Math" panose="02040503050406030204" pitchFamily="18" charset="0"/>
                                      </a:rPr>
                                      <m:t>𝑏</m:t>
                                    </m:r>
                                    <m:r>
                                      <a:rPr lang="vi-VN" sz="2400" i="0">
                                        <a:solidFill>
                                          <a:schemeClr val="bg1"/>
                                        </a:solidFill>
                                        <a:latin typeface="Cambria Math" panose="02040503050406030204" pitchFamily="18" charset="0"/>
                                      </a:rPr>
                                      <m:t>+1</m:t>
                                    </m:r>
                                  </m:den>
                                </m:f>
                                <m:r>
                                  <a:rPr lang="vi-VN" sz="2400" i="0">
                                    <a:solidFill>
                                      <a:schemeClr val="bg1"/>
                                    </a:solidFill>
                                    <a:latin typeface="Cambria Math" panose="02040503050406030204" pitchFamily="18" charset="0"/>
                                  </a:rPr>
                                  <m:t>=20</m:t>
                                </m:r>
                              </m:e>
                            </m:mr>
                            <m:mr>
                              <m:e>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0,75</m:t>
                                    </m:r>
                                    <m:r>
                                      <a:rPr lang="vi-VN" sz="2400" i="1">
                                        <a:solidFill>
                                          <a:schemeClr val="bg1"/>
                                        </a:solidFill>
                                        <a:latin typeface="Cambria Math" panose="02040503050406030204" pitchFamily="18" charset="0"/>
                                      </a:rPr>
                                      <m:t>𝑎</m:t>
                                    </m:r>
                                  </m:num>
                                  <m:den>
                                    <m:sSup>
                                      <m:sSupPr>
                                        <m:ctrlPr>
                                          <a:rPr lang="vi-VN" sz="2400" i="1" smtClean="0">
                                            <a:solidFill>
                                              <a:schemeClr val="bg1"/>
                                            </a:solidFill>
                                            <a:latin typeface="Cambria Math" panose="02040503050406030204" pitchFamily="18" charset="0"/>
                                          </a:rPr>
                                        </m:ctrlPr>
                                      </m:sSupPr>
                                      <m:e>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𝑏</m:t>
                                        </m:r>
                                        <m:r>
                                          <a:rPr lang="vi-VN" sz="2400" b="0" i="1" smtClean="0">
                                            <a:solidFill>
                                              <a:schemeClr val="bg1"/>
                                            </a:solidFill>
                                            <a:latin typeface="Cambria Math" panose="02040503050406030204" pitchFamily="18" charset="0"/>
                                          </a:rPr>
                                          <m:t>+1)</m:t>
                                        </m:r>
                                      </m:e>
                                      <m:sup>
                                        <m:r>
                                          <a:rPr lang="vi-VN" sz="2400" b="0" i="1" smtClean="0">
                                            <a:solidFill>
                                              <a:schemeClr val="bg1"/>
                                            </a:solidFill>
                                            <a:latin typeface="Cambria Math" panose="02040503050406030204" pitchFamily="18" charset="0"/>
                                          </a:rPr>
                                          <m:t>2</m:t>
                                        </m:r>
                                      </m:sup>
                                    </m:sSup>
                                  </m:den>
                                </m:f>
                                <m:r>
                                  <a:rPr lang="vi-VN" sz="2400" i="0">
                                    <a:solidFill>
                                      <a:schemeClr val="bg1"/>
                                    </a:solidFill>
                                    <a:latin typeface="Cambria Math" panose="02040503050406030204" pitchFamily="18" charset="0"/>
                                  </a:rPr>
                                  <m:t>=12</m:t>
                                </m:r>
                              </m:e>
                            </m:mr>
                          </m:m>
                        </m:e>
                      </m:d>
                    </m:oMath>
                  </m:oMathPara>
                </a14:m>
                <a:endParaRPr lang="vi-VN" sz="2400" dirty="0">
                  <a:solidFill>
                    <a:schemeClr val="bg1"/>
                  </a:solidFill>
                  <a:latin typeface="+mj-lt"/>
                </a:endParaRPr>
              </a:p>
            </p:txBody>
          </p:sp>
        </mc:Choice>
        <mc:Fallback xmlns="">
          <p:sp>
            <p:nvSpPr>
              <p:cNvPr id="34" name="TextBox 33">
                <a:extLst>
                  <a:ext uri="{FF2B5EF4-FFF2-40B4-BE49-F238E27FC236}">
                    <a16:creationId xmlns:a16="http://schemas.microsoft.com/office/drawing/2014/main" id="{496A0179-8C4E-2D48-1E8C-70A7742E0B8B}"/>
                  </a:ext>
                </a:extLst>
              </p:cNvPr>
              <p:cNvSpPr txBox="1">
                <a:spLocks noRot="1" noChangeAspect="1" noMove="1" noResize="1" noEditPoints="1" noAdjustHandles="1" noChangeArrowheads="1" noChangeShapeType="1" noTextEdit="1"/>
              </p:cNvSpPr>
              <p:nvPr/>
            </p:nvSpPr>
            <p:spPr>
              <a:xfrm>
                <a:off x="1303591" y="4912039"/>
                <a:ext cx="1991739" cy="1822294"/>
              </a:xfrm>
              <a:prstGeom prst="rect">
                <a:avLst/>
              </a:prstGeom>
              <a:blipFill>
                <a:blip r:embed="rId6"/>
                <a:stretch>
                  <a:fillRect r="-581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860C594-4047-9484-BE7A-538C7BA2C016}"/>
                  </a:ext>
                </a:extLst>
              </p:cNvPr>
              <p:cNvSpPr txBox="1"/>
              <p:nvPr/>
            </p:nvSpPr>
            <p:spPr>
              <a:xfrm>
                <a:off x="1511104" y="3434858"/>
                <a:ext cx="3543478" cy="9051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a:solidFill>
                                    <a:schemeClr val="bg1"/>
                                  </a:solidFill>
                                  <a:effectLst/>
                                  <a:latin typeface="Cambria Math" panose="02040503050406030204" pitchFamily="18" charset="0"/>
                                </a:rPr>
                              </m:ctrlPr>
                            </m:sSup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e</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sup>
                          </m:sSup>
                        </m:num>
                        <m:den>
                          <m:sSup>
                            <m:sSupPr>
                              <m:ctrlPr>
                                <a:rPr lang="vi-VN" sz="2400" i="1">
                                  <a:solidFill>
                                    <a:schemeClr val="bg1"/>
                                  </a:solidFill>
                                  <a:effectLst/>
                                  <a:latin typeface="Cambria Math" panose="02040503050406030204" pitchFamily="18" charset="0"/>
                                </a:rPr>
                              </m:ctrlPr>
                            </m:sSupPr>
                            <m:e>
                              <m:d>
                                <m:dPr>
                                  <m:ctrlPr>
                                    <a:rPr lang="vi-VN" sz="2400" i="1">
                                      <a:solidFill>
                                        <a:schemeClr val="bg1"/>
                                      </a:solidFill>
                                      <a:effectLst/>
                                      <a:latin typeface="Cambria Math" panose="02040503050406030204" pitchFamily="18" charset="0"/>
                                    </a:rPr>
                                  </m:ctrlPr>
                                </m:d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e</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sup>
                                  </m:sSup>
                                </m:e>
                              </m:d>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9860C594-4047-9484-BE7A-538C7BA2C016}"/>
                  </a:ext>
                </a:extLst>
              </p:cNvPr>
              <p:cNvSpPr txBox="1">
                <a:spLocks noRot="1" noChangeAspect="1" noMove="1" noResize="1" noEditPoints="1" noAdjustHandles="1" noChangeArrowheads="1" noChangeShapeType="1" noTextEdit="1"/>
              </p:cNvSpPr>
              <p:nvPr/>
            </p:nvSpPr>
            <p:spPr>
              <a:xfrm>
                <a:off x="1511104" y="3434858"/>
                <a:ext cx="3543478" cy="905184"/>
              </a:xfrm>
              <a:prstGeom prst="rect">
                <a:avLst/>
              </a:prstGeom>
              <a:blipFill>
                <a:blip r:embed="rId7"/>
                <a:stretch>
                  <a:fillRect/>
                </a:stretch>
              </a:blipFill>
            </p:spPr>
            <p:txBody>
              <a:bodyPr/>
              <a:lstStyle/>
              <a:p>
                <a:r>
                  <a:rPr lang="vi-VN">
                    <a:noFill/>
                  </a:rPr>
                  <a:t> </a:t>
                </a:r>
              </a:p>
            </p:txBody>
          </p:sp>
        </mc:Fallback>
      </mc:AlternateContent>
      <p:sp>
        <p:nvSpPr>
          <p:cNvPr id="36" name="TextBox 35">
            <a:extLst>
              <a:ext uri="{FF2B5EF4-FFF2-40B4-BE49-F238E27FC236}">
                <a16:creationId xmlns:a16="http://schemas.microsoft.com/office/drawing/2014/main" id="{9F2829B0-E152-FCA3-D0AF-8CDD483BEB81}"/>
              </a:ext>
            </a:extLst>
          </p:cNvPr>
          <p:cNvSpPr txBox="1"/>
          <p:nvPr/>
        </p:nvSpPr>
        <p:spPr>
          <a:xfrm>
            <a:off x="114187" y="5539618"/>
            <a:ext cx="1396917" cy="461665"/>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T</a:t>
            </a:r>
            <a:r>
              <a:rPr lang="vi-VN" sz="2400" dirty="0">
                <a:solidFill>
                  <a:schemeClr val="bg1"/>
                </a:solidFill>
                <a:effectLst/>
                <a:latin typeface="+mj-lt"/>
                <a:ea typeface="Arial" panose="020B0604020202020204" pitchFamily="34" charset="0"/>
                <a:cs typeface="Times New Roman" panose="02020603050405020304" pitchFamily="18" charset="0"/>
              </a:rPr>
              <a:t>a có hệ</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85B0FF2-8957-81FB-4DA1-21BC1FD38AEF}"/>
                  </a:ext>
                </a:extLst>
              </p:cNvPr>
              <p:cNvSpPr txBox="1"/>
              <p:nvPr/>
            </p:nvSpPr>
            <p:spPr>
              <a:xfrm>
                <a:off x="3502049" y="5163915"/>
                <a:ext cx="2623784" cy="12714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a:solidFill>
                            <a:schemeClr val="bg1"/>
                          </a:solidFill>
                          <a:latin typeface="Cambria Math" panose="02040503050406030204" pitchFamily="18" charset="0"/>
                        </a:rPr>
                        <m:t>⇔</m:t>
                      </m:r>
                      <m:d>
                        <m:dPr>
                          <m:begChr m:val="{"/>
                          <m:endChr m:val=""/>
                          <m:ctrlPr>
                            <a:rPr lang="vi-VN" sz="2400" i="1">
                              <a:solidFill>
                                <a:schemeClr val="bg1"/>
                              </a:solidFill>
                              <a:latin typeface="Cambria Math" panose="02040503050406030204" pitchFamily="18" charset="0"/>
                            </a:rPr>
                          </m:ctrlPr>
                        </m:dPr>
                        <m:e>
                          <m:m>
                            <m:mPr>
                              <m:plcHide m:val="on"/>
                              <m:mcs>
                                <m:mc>
                                  <m:mcPr>
                                    <m:count m:val="1"/>
                                    <m:mcJc m:val="center"/>
                                  </m:mcPr>
                                </m:mc>
                              </m:mcs>
                              <m:ctrlPr>
                                <a:rPr lang="vi-VN" sz="2400" i="1">
                                  <a:solidFill>
                                    <a:schemeClr val="bg1"/>
                                  </a:solidFill>
                                  <a:latin typeface="Cambria Math" panose="02040503050406030204" pitchFamily="18" charset="0"/>
                                </a:rPr>
                              </m:ctrlPr>
                            </m:mPr>
                            <m:mr>
                              <m:e>
                                <m:r>
                                  <a:rPr lang="vi-VN" sz="2400" i="1">
                                    <a:solidFill>
                                      <a:schemeClr val="bg1"/>
                                    </a:solidFill>
                                    <a:latin typeface="Cambria Math" panose="02040503050406030204" pitchFamily="18" charset="0"/>
                                  </a:rPr>
                                  <m:t>𝑎</m:t>
                                </m:r>
                                <m:r>
                                  <a:rPr lang="vi-VN" sz="2400">
                                    <a:solidFill>
                                      <a:schemeClr val="bg1"/>
                                    </a:solidFill>
                                    <a:latin typeface="Cambria Math" panose="02040503050406030204" pitchFamily="18" charset="0"/>
                                  </a:rPr>
                                  <m:t>=20</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𝑏</m:t>
                                    </m:r>
                                    <m:r>
                                      <a:rPr lang="vi-VN" sz="2400">
                                        <a:solidFill>
                                          <a:schemeClr val="bg1"/>
                                        </a:solidFill>
                                        <a:latin typeface="Cambria Math" panose="02040503050406030204" pitchFamily="18" charset="0"/>
                                      </a:rPr>
                                      <m:t>+1</m:t>
                                    </m:r>
                                  </m:e>
                                </m:d>
                              </m:e>
                            </m:mr>
                            <m:mr>
                              <m:e>
                                <m:f>
                                  <m:fPr>
                                    <m:ctrlPr>
                                      <a:rPr lang="vi-VN" sz="2400" i="1">
                                        <a:solidFill>
                                          <a:schemeClr val="bg1"/>
                                        </a:solidFill>
                                        <a:latin typeface="Cambria Math" panose="02040503050406030204" pitchFamily="18" charset="0"/>
                                      </a:rPr>
                                    </m:ctrlPr>
                                  </m:fPr>
                                  <m:num>
                                    <m:r>
                                      <a:rPr lang="vi-VN" sz="2400">
                                        <a:solidFill>
                                          <a:schemeClr val="bg1"/>
                                        </a:solidFill>
                                        <a:latin typeface="Cambria Math" panose="02040503050406030204" pitchFamily="18" charset="0"/>
                                      </a:rPr>
                                      <m:t>15</m:t>
                                    </m:r>
                                  </m:num>
                                  <m:den>
                                    <m:r>
                                      <a:rPr lang="vi-VN" sz="2400" i="1">
                                        <a:solidFill>
                                          <a:schemeClr val="bg1"/>
                                        </a:solidFill>
                                        <a:latin typeface="Cambria Math" panose="02040503050406030204" pitchFamily="18" charset="0"/>
                                      </a:rPr>
                                      <m:t>𝑏</m:t>
                                    </m:r>
                                    <m:r>
                                      <a:rPr lang="vi-VN" sz="2400">
                                        <a:solidFill>
                                          <a:schemeClr val="bg1"/>
                                        </a:solidFill>
                                        <a:latin typeface="Cambria Math" panose="02040503050406030204" pitchFamily="18" charset="0"/>
                                      </a:rPr>
                                      <m:t>+1</m:t>
                                    </m:r>
                                  </m:den>
                                </m:f>
                                <m:r>
                                  <a:rPr lang="vi-VN" sz="2400">
                                    <a:solidFill>
                                      <a:schemeClr val="bg1"/>
                                    </a:solidFill>
                                    <a:latin typeface="Cambria Math" panose="02040503050406030204" pitchFamily="18" charset="0"/>
                                  </a:rPr>
                                  <m:t>=12</m:t>
                                </m:r>
                              </m:e>
                            </m:mr>
                          </m:m>
                        </m:e>
                      </m:d>
                    </m:oMath>
                  </m:oMathPara>
                </a14:m>
                <a:endParaRPr lang="vi-VN" sz="2400" dirty="0">
                  <a:solidFill>
                    <a:schemeClr val="bg1"/>
                  </a:solidFill>
                  <a:latin typeface="+mj-lt"/>
                </a:endParaRPr>
              </a:p>
            </p:txBody>
          </p:sp>
        </mc:Choice>
        <mc:Fallback xmlns="">
          <p:sp>
            <p:nvSpPr>
              <p:cNvPr id="37" name="TextBox 36">
                <a:extLst>
                  <a:ext uri="{FF2B5EF4-FFF2-40B4-BE49-F238E27FC236}">
                    <a16:creationId xmlns:a16="http://schemas.microsoft.com/office/drawing/2014/main" id="{A85B0FF2-8957-81FB-4DA1-21BC1FD38AEF}"/>
                  </a:ext>
                </a:extLst>
              </p:cNvPr>
              <p:cNvSpPr txBox="1">
                <a:spLocks noRot="1" noChangeAspect="1" noMove="1" noResize="1" noEditPoints="1" noAdjustHandles="1" noChangeArrowheads="1" noChangeShapeType="1" noTextEdit="1"/>
              </p:cNvSpPr>
              <p:nvPr/>
            </p:nvSpPr>
            <p:spPr>
              <a:xfrm>
                <a:off x="3502049" y="5163915"/>
                <a:ext cx="2623784" cy="1271438"/>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75F166A-99F8-96F9-A12D-B08980930432}"/>
                  </a:ext>
                </a:extLst>
              </p:cNvPr>
              <p:cNvSpPr txBox="1"/>
              <p:nvPr/>
            </p:nvSpPr>
            <p:spPr>
              <a:xfrm>
                <a:off x="6241255" y="3350113"/>
                <a:ext cx="4215979"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Giải hệ ta được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oMath>
                </a14:m>
                <a:r>
                  <a:rPr lang="vi-VN" sz="24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475F166A-99F8-96F9-A12D-B08980930432}"/>
                  </a:ext>
                </a:extLst>
              </p:cNvPr>
              <p:cNvSpPr txBox="1">
                <a:spLocks noRot="1" noChangeAspect="1" noMove="1" noResize="1" noEditPoints="1" noAdjustHandles="1" noChangeArrowheads="1" noChangeShapeType="1" noTextEdit="1"/>
              </p:cNvSpPr>
              <p:nvPr/>
            </p:nvSpPr>
            <p:spPr>
              <a:xfrm>
                <a:off x="6241255" y="3350113"/>
                <a:ext cx="4215979" cy="461665"/>
              </a:xfrm>
              <a:prstGeom prst="rect">
                <a:avLst/>
              </a:prstGeom>
              <a:blipFill>
                <a:blip r:embed="rId9"/>
                <a:stretch>
                  <a:fillRect l="-231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EE1E34E-B448-99F0-C214-FED38FD22379}"/>
                  </a:ext>
                </a:extLst>
              </p:cNvPr>
              <p:cNvSpPr txBox="1"/>
              <p:nvPr/>
            </p:nvSpPr>
            <p:spPr>
              <a:xfrm>
                <a:off x="6077195" y="3906256"/>
                <a:ext cx="3261888" cy="1478162"/>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18,75</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e</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sup>
                          </m:sSup>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e</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sup>
                                  </m:sSup>
                                </m:e>
                              </m:d>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EEE1E34E-B448-99F0-C214-FED38FD22379}"/>
                  </a:ext>
                </a:extLst>
              </p:cNvPr>
              <p:cNvSpPr txBox="1">
                <a:spLocks noRot="1" noChangeAspect="1" noMove="1" noResize="1" noEditPoints="1" noAdjustHandles="1" noChangeArrowheads="1" noChangeShapeType="1" noTextEdit="1"/>
              </p:cNvSpPr>
              <p:nvPr/>
            </p:nvSpPr>
            <p:spPr>
              <a:xfrm>
                <a:off x="6077195" y="3906256"/>
                <a:ext cx="3261888" cy="1478162"/>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8D57159-AD6A-AD03-0B8E-32ED3F8C4AC1}"/>
                  </a:ext>
                </a:extLst>
              </p:cNvPr>
              <p:cNvSpPr txBox="1"/>
              <p:nvPr/>
            </p:nvSpPr>
            <p:spPr>
              <a:xfrm>
                <a:off x="10073905" y="3158111"/>
                <a:ext cx="411050"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smtClean="0">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den>
                      </m:f>
                    </m:oMath>
                  </m:oMathPara>
                </a14:m>
                <a:endParaRPr lang="vi-VN" sz="2400" dirty="0"/>
              </a:p>
            </p:txBody>
          </p:sp>
        </mc:Choice>
        <mc:Fallback xmlns="">
          <p:sp>
            <p:nvSpPr>
              <p:cNvPr id="38" name="TextBox 37">
                <a:extLst>
                  <a:ext uri="{FF2B5EF4-FFF2-40B4-BE49-F238E27FC236}">
                    <a16:creationId xmlns:a16="http://schemas.microsoft.com/office/drawing/2014/main" id="{98D57159-AD6A-AD03-0B8E-32ED3F8C4AC1}"/>
                  </a:ext>
                </a:extLst>
              </p:cNvPr>
              <p:cNvSpPr txBox="1">
                <a:spLocks noRot="1" noChangeAspect="1" noMove="1" noResize="1" noEditPoints="1" noAdjustHandles="1" noChangeArrowheads="1" noChangeShapeType="1" noTextEdit="1"/>
              </p:cNvSpPr>
              <p:nvPr/>
            </p:nvSpPr>
            <p:spPr>
              <a:xfrm>
                <a:off x="10073905" y="3158111"/>
                <a:ext cx="411050" cy="783804"/>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9EFA133-1604-C378-E301-4FB2EC2BED34}"/>
                  </a:ext>
                </a:extLst>
              </p:cNvPr>
              <p:cNvSpPr txBox="1"/>
              <p:nvPr/>
            </p:nvSpPr>
            <p:spPr>
              <a:xfrm>
                <a:off x="8910190" y="4201764"/>
                <a:ext cx="2143988"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29EFA133-1604-C378-E301-4FB2EC2BED34}"/>
                  </a:ext>
                </a:extLst>
              </p:cNvPr>
              <p:cNvSpPr txBox="1">
                <a:spLocks noRot="1" noChangeAspect="1" noMove="1" noResize="1" noEditPoints="1" noAdjustHandles="1" noChangeArrowheads="1" noChangeShapeType="1" noTextEdit="1"/>
              </p:cNvSpPr>
              <p:nvPr/>
            </p:nvSpPr>
            <p:spPr>
              <a:xfrm>
                <a:off x="8910190" y="4201764"/>
                <a:ext cx="2143988" cy="590098"/>
              </a:xfrm>
              <a:prstGeom prst="rect">
                <a:avLst/>
              </a:prstGeom>
              <a:blipFill>
                <a:blip r:embed="rId12"/>
                <a:stretch>
                  <a:fillRect/>
                </a:stretch>
              </a:blipFill>
            </p:spPr>
            <p:txBody>
              <a:bodyPr/>
              <a:lstStyle/>
              <a:p>
                <a:r>
                  <a:rPr lang="vi-VN">
                    <a:noFill/>
                  </a:rPr>
                  <a:t> </a:t>
                </a:r>
              </a:p>
            </p:txBody>
          </p:sp>
        </mc:Fallback>
      </mc:AlternateContent>
      <p:sp>
        <p:nvSpPr>
          <p:cNvPr id="40" name="TextBox 39">
            <a:extLst>
              <a:ext uri="{FF2B5EF4-FFF2-40B4-BE49-F238E27FC236}">
                <a16:creationId xmlns:a16="http://schemas.microsoft.com/office/drawing/2014/main" id="{016AE797-B8B8-F08B-239A-8066A0246D3D}"/>
              </a:ext>
            </a:extLst>
          </p:cNvPr>
          <p:cNvSpPr txBox="1"/>
          <p:nvPr/>
        </p:nvSpPr>
        <p:spPr>
          <a:xfrm>
            <a:off x="6241255" y="5305157"/>
            <a:ext cx="615760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tức là số lượng quần thể nấm men luôn tăng.</a:t>
            </a:r>
          </a:p>
        </p:txBody>
      </p:sp>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63782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4" grpId="0"/>
      <p:bldP spid="35" grpId="0"/>
      <p:bldP spid="36" grpId="0"/>
      <p:bldP spid="37" grpId="0"/>
      <p:bldP spid="22" grpId="0"/>
      <p:bldP spid="27"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DD33580-BAD3-FD6B-0F81-C2170AA8F851}"/>
                  </a:ext>
                </a:extLst>
              </p:cNvPr>
              <p:cNvSpPr txBox="1"/>
              <p:nvPr/>
            </p:nvSpPr>
            <p:spPr>
              <a:xfrm>
                <a:off x="294390" y="1416623"/>
                <a:ext cx="11662887" cy="1779077"/>
              </a:xfrm>
              <a:prstGeom prst="rect">
                <a:avLst/>
              </a:prstGeom>
              <a:noFill/>
            </p:spPr>
            <p:txBody>
              <a:bodyPr wrap="square">
                <a:spAutoFit/>
              </a:bodyPr>
              <a:lstStyle/>
              <a:p>
                <a:pPr algn="just">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 sử số lượng của một quần thể nấm men tại môi trường nuôi cấy trong phòng thí nghiệm được mô hình hoá bằng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𝑒</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sup>
                        </m:sSup>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 trong đó thời gian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tính bằng giờ. Tại thời điểm ban đầu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quần thể có 20 tế bào và tăng với tốc độ 12 tế bào/giờ. Tìm các giá trị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Theo mô hình này, điều gì xảy ra với quần thể nấm men về lâu dài?</a:t>
                </a:r>
              </a:p>
            </p:txBody>
          </p:sp>
        </mc:Choice>
        <mc:Fallback xmlns="">
          <p:sp>
            <p:nvSpPr>
              <p:cNvPr id="20" name="TextBox 19">
                <a:extLst>
                  <a:ext uri="{FF2B5EF4-FFF2-40B4-BE49-F238E27FC236}">
                    <a16:creationId xmlns:a16="http://schemas.microsoft.com/office/drawing/2014/main" id="{1DD33580-BAD3-FD6B-0F81-C2170AA8F851}"/>
                  </a:ext>
                </a:extLst>
              </p:cNvPr>
              <p:cNvSpPr txBox="1">
                <a:spLocks noRot="1" noChangeAspect="1" noMove="1" noResize="1" noEditPoints="1" noAdjustHandles="1" noChangeArrowheads="1" noChangeShapeType="1" noTextEdit="1"/>
              </p:cNvSpPr>
              <p:nvPr/>
            </p:nvSpPr>
            <p:spPr>
              <a:xfrm>
                <a:off x="294390" y="1416623"/>
                <a:ext cx="11662887" cy="1779077"/>
              </a:xfrm>
              <a:prstGeom prst="rect">
                <a:avLst/>
              </a:prstGeom>
              <a:blipFill>
                <a:blip r:embed="rId3"/>
                <a:stretch>
                  <a:fillRect l="-784" t="-2740" r="-836" b="-6849"/>
                </a:stretch>
              </a:blipFill>
            </p:spPr>
            <p:txBody>
              <a:bodyPr/>
              <a:lstStyle/>
              <a:p>
                <a:r>
                  <a:rPr lang="vi-VN">
                    <a:noFill/>
                  </a:rPr>
                  <a:t> </a:t>
                </a:r>
              </a:p>
            </p:txBody>
          </p:sp>
        </mc:Fallback>
      </mc:AlternateContent>
      <p:sp>
        <p:nvSpPr>
          <p:cNvPr id="23" name="Rectangle: Rounded Corners 22">
            <a:extLst>
              <a:ext uri="{FF2B5EF4-FFF2-40B4-BE49-F238E27FC236}">
                <a16:creationId xmlns:a16="http://schemas.microsoft.com/office/drawing/2014/main" id="{51560B02-4AE0-23B6-C47A-045D291C08B3}"/>
              </a:ext>
            </a:extLst>
          </p:cNvPr>
          <p:cNvSpPr/>
          <p:nvPr/>
        </p:nvSpPr>
        <p:spPr>
          <a:xfrm>
            <a:off x="179281" y="1423471"/>
            <a:ext cx="11833438" cy="1779077"/>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D0D681B-3BE0-7F12-D0C4-435F79943799}"/>
              </a:ext>
            </a:extLst>
          </p:cNvPr>
          <p:cNvSpPr txBox="1"/>
          <p:nvPr/>
        </p:nvSpPr>
        <p:spPr>
          <a:xfrm>
            <a:off x="100797" y="322203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75F166A-99F8-96F9-A12D-B08980930432}"/>
                  </a:ext>
                </a:extLst>
              </p:cNvPr>
              <p:cNvSpPr txBox="1"/>
              <p:nvPr/>
            </p:nvSpPr>
            <p:spPr>
              <a:xfrm>
                <a:off x="192039" y="3875706"/>
                <a:ext cx="4215979"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Giải hệ ta được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oMath>
                </a14:m>
                <a:r>
                  <a:rPr lang="vi-VN" sz="24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475F166A-99F8-96F9-A12D-B08980930432}"/>
                  </a:ext>
                </a:extLst>
              </p:cNvPr>
              <p:cNvSpPr txBox="1">
                <a:spLocks noRot="1" noChangeAspect="1" noMove="1" noResize="1" noEditPoints="1" noAdjustHandles="1" noChangeArrowheads="1" noChangeShapeType="1" noTextEdit="1"/>
              </p:cNvSpPr>
              <p:nvPr/>
            </p:nvSpPr>
            <p:spPr>
              <a:xfrm>
                <a:off x="192039" y="3875706"/>
                <a:ext cx="4215979" cy="461665"/>
              </a:xfrm>
              <a:prstGeom prst="rect">
                <a:avLst/>
              </a:prstGeom>
              <a:blipFill>
                <a:blip r:embed="rId4"/>
                <a:stretch>
                  <a:fillRect l="-2315"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EE1E34E-B448-99F0-C214-FED38FD22379}"/>
                  </a:ext>
                </a:extLst>
              </p:cNvPr>
              <p:cNvSpPr txBox="1"/>
              <p:nvPr/>
            </p:nvSpPr>
            <p:spPr>
              <a:xfrm>
                <a:off x="27979" y="4431849"/>
                <a:ext cx="3261888" cy="1478162"/>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18,75</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e</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sup>
                          </m:sSup>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e</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sup>
                                  </m:sSup>
                                </m:e>
                              </m:d>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EEE1E34E-B448-99F0-C214-FED38FD22379}"/>
                  </a:ext>
                </a:extLst>
              </p:cNvPr>
              <p:cNvSpPr txBox="1">
                <a:spLocks noRot="1" noChangeAspect="1" noMove="1" noResize="1" noEditPoints="1" noAdjustHandles="1" noChangeArrowheads="1" noChangeShapeType="1" noTextEdit="1"/>
              </p:cNvSpPr>
              <p:nvPr/>
            </p:nvSpPr>
            <p:spPr>
              <a:xfrm>
                <a:off x="27979" y="4431849"/>
                <a:ext cx="3261888" cy="1478162"/>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8D57159-AD6A-AD03-0B8E-32ED3F8C4AC1}"/>
                  </a:ext>
                </a:extLst>
              </p:cNvPr>
              <p:cNvSpPr txBox="1"/>
              <p:nvPr/>
            </p:nvSpPr>
            <p:spPr>
              <a:xfrm>
                <a:off x="4024689" y="3683704"/>
                <a:ext cx="411050"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smtClean="0">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den>
                      </m:f>
                    </m:oMath>
                  </m:oMathPara>
                </a14:m>
                <a:endParaRPr lang="vi-VN" sz="2400" dirty="0"/>
              </a:p>
            </p:txBody>
          </p:sp>
        </mc:Choice>
        <mc:Fallback xmlns="">
          <p:sp>
            <p:nvSpPr>
              <p:cNvPr id="38" name="TextBox 37">
                <a:extLst>
                  <a:ext uri="{FF2B5EF4-FFF2-40B4-BE49-F238E27FC236}">
                    <a16:creationId xmlns:a16="http://schemas.microsoft.com/office/drawing/2014/main" id="{98D57159-AD6A-AD03-0B8E-32ED3F8C4AC1}"/>
                  </a:ext>
                </a:extLst>
              </p:cNvPr>
              <p:cNvSpPr txBox="1">
                <a:spLocks noRot="1" noChangeAspect="1" noMove="1" noResize="1" noEditPoints="1" noAdjustHandles="1" noChangeArrowheads="1" noChangeShapeType="1" noTextEdit="1"/>
              </p:cNvSpPr>
              <p:nvPr/>
            </p:nvSpPr>
            <p:spPr>
              <a:xfrm>
                <a:off x="4024689" y="3683704"/>
                <a:ext cx="411050" cy="783804"/>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9EFA133-1604-C378-E301-4FB2EC2BED34}"/>
                  </a:ext>
                </a:extLst>
              </p:cNvPr>
              <p:cNvSpPr txBox="1"/>
              <p:nvPr/>
            </p:nvSpPr>
            <p:spPr>
              <a:xfrm>
                <a:off x="2860974" y="4727357"/>
                <a:ext cx="2143988"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29EFA133-1604-C378-E301-4FB2EC2BED34}"/>
                  </a:ext>
                </a:extLst>
              </p:cNvPr>
              <p:cNvSpPr txBox="1">
                <a:spLocks noRot="1" noChangeAspect="1" noMove="1" noResize="1" noEditPoints="1" noAdjustHandles="1" noChangeArrowheads="1" noChangeShapeType="1" noTextEdit="1"/>
              </p:cNvSpPr>
              <p:nvPr/>
            </p:nvSpPr>
            <p:spPr>
              <a:xfrm>
                <a:off x="2860974" y="4727357"/>
                <a:ext cx="2143988" cy="590098"/>
              </a:xfrm>
              <a:prstGeom prst="rect">
                <a:avLst/>
              </a:prstGeom>
              <a:blipFill>
                <a:blip r:embed="rId7"/>
                <a:stretch>
                  <a:fillRect/>
                </a:stretch>
              </a:blipFill>
            </p:spPr>
            <p:txBody>
              <a:bodyPr/>
              <a:lstStyle/>
              <a:p>
                <a:r>
                  <a:rPr lang="vi-VN">
                    <a:noFill/>
                  </a:rPr>
                  <a:t> </a:t>
                </a:r>
              </a:p>
            </p:txBody>
          </p:sp>
        </mc:Fallback>
      </mc:AlternateContent>
      <p:sp>
        <p:nvSpPr>
          <p:cNvPr id="40" name="TextBox 39">
            <a:extLst>
              <a:ext uri="{FF2B5EF4-FFF2-40B4-BE49-F238E27FC236}">
                <a16:creationId xmlns:a16="http://schemas.microsoft.com/office/drawing/2014/main" id="{016AE797-B8B8-F08B-239A-8066A0246D3D}"/>
              </a:ext>
            </a:extLst>
          </p:cNvPr>
          <p:cNvSpPr txBox="1"/>
          <p:nvPr/>
        </p:nvSpPr>
        <p:spPr>
          <a:xfrm>
            <a:off x="192039" y="5830750"/>
            <a:ext cx="615760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tức là số lượng quần thể nấm men luôn tăng.</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1577822-243E-4C4B-CED4-5115D5B4D570}"/>
                  </a:ext>
                </a:extLst>
              </p:cNvPr>
              <p:cNvSpPr txBox="1"/>
              <p:nvPr/>
            </p:nvSpPr>
            <p:spPr>
              <a:xfrm>
                <a:off x="6161682" y="3518717"/>
                <a:ext cx="1558126" cy="71397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31577822-243E-4C4B-CED4-5115D5B4D570}"/>
                  </a:ext>
                </a:extLst>
              </p:cNvPr>
              <p:cNvSpPr txBox="1">
                <a:spLocks noRot="1" noChangeAspect="1" noMove="1" noResize="1" noEditPoints="1" noAdjustHandles="1" noChangeArrowheads="1" noChangeShapeType="1" noTextEdit="1"/>
              </p:cNvSpPr>
              <p:nvPr/>
            </p:nvSpPr>
            <p:spPr>
              <a:xfrm>
                <a:off x="6161682" y="3518717"/>
                <a:ext cx="1558126" cy="713978"/>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1BE35C2-0D78-8E91-8E5B-BC05F14B038B}"/>
                  </a:ext>
                </a:extLst>
              </p:cNvPr>
              <p:cNvSpPr txBox="1"/>
              <p:nvPr/>
            </p:nvSpPr>
            <p:spPr>
              <a:xfrm>
                <a:off x="7310704" y="3254460"/>
                <a:ext cx="3044502" cy="126162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num>
                        <m:den>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e</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81BE35C2-0D78-8E91-8E5B-BC05F14B038B}"/>
                  </a:ext>
                </a:extLst>
              </p:cNvPr>
              <p:cNvSpPr txBox="1">
                <a:spLocks noRot="1" noChangeAspect="1" noMove="1" noResize="1" noEditPoints="1" noAdjustHandles="1" noChangeArrowheads="1" noChangeShapeType="1" noTextEdit="1"/>
              </p:cNvSpPr>
              <p:nvPr/>
            </p:nvSpPr>
            <p:spPr>
              <a:xfrm>
                <a:off x="7310704" y="3254460"/>
                <a:ext cx="3044502" cy="1261627"/>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D2EED84-CBC4-7100-4B50-51742E56FDF6}"/>
                  </a:ext>
                </a:extLst>
              </p:cNvPr>
              <p:cNvSpPr txBox="1"/>
              <p:nvPr/>
            </p:nvSpPr>
            <p:spPr>
              <a:xfrm>
                <a:off x="9894102" y="3516440"/>
                <a:ext cx="1401341"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9D2EED84-CBC4-7100-4B50-51742E56FDF6}"/>
                  </a:ext>
                </a:extLst>
              </p:cNvPr>
              <p:cNvSpPr txBox="1">
                <a:spLocks noRot="1" noChangeAspect="1" noMove="1" noResize="1" noEditPoints="1" noAdjustHandles="1" noChangeArrowheads="1" noChangeShapeType="1" noTextEdit="1"/>
              </p:cNvSpPr>
              <p:nvPr/>
            </p:nvSpPr>
            <p:spPr>
              <a:xfrm>
                <a:off x="9894102" y="3516440"/>
                <a:ext cx="1401341" cy="590098"/>
              </a:xfrm>
              <a:prstGeom prst="rect">
                <a:avLst/>
              </a:prstGeom>
              <a:blipFill>
                <a:blip r:embed="rId10"/>
                <a:stretch>
                  <a:fillRect/>
                </a:stretch>
              </a:blipFill>
            </p:spPr>
            <p:txBody>
              <a:bodyPr/>
              <a:lstStyle/>
              <a:p>
                <a:r>
                  <a:rPr lang="vi-VN">
                    <a:noFill/>
                  </a:rPr>
                  <a:t> </a:t>
                </a:r>
              </a:p>
            </p:txBody>
          </p:sp>
        </mc:Fallback>
      </mc:AlternateContent>
      <p:sp>
        <p:nvSpPr>
          <p:cNvPr id="44" name="TextBox 43">
            <a:extLst>
              <a:ext uri="{FF2B5EF4-FFF2-40B4-BE49-F238E27FC236}">
                <a16:creationId xmlns:a16="http://schemas.microsoft.com/office/drawing/2014/main" id="{9715BCB2-162D-A54D-DEA3-23F11B58B8F2}"/>
              </a:ext>
            </a:extLst>
          </p:cNvPr>
          <p:cNvSpPr txBox="1"/>
          <p:nvPr/>
        </p:nvSpPr>
        <p:spPr>
          <a:xfrm>
            <a:off x="6349647" y="4454206"/>
            <a:ext cx="5663072"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nên số lượng quần thể nấm men tăng nhưng không vượt quá 100 tế bào.</a:t>
            </a:r>
          </a:p>
        </p:txBody>
      </p:sp>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75485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7640</TotalTime>
  <Words>6334</Words>
  <Application>Microsoft Office PowerPoint</Application>
  <PresentationFormat>Widescreen</PresentationFormat>
  <Paragraphs>665</Paragraphs>
  <Slides>34</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.VnBook-Antiqua</vt: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Pham</dc:creator>
  <cp:lastModifiedBy>Huy Pham</cp:lastModifiedBy>
  <cp:revision>318</cp:revision>
  <dcterms:created xsi:type="dcterms:W3CDTF">2022-01-12T21:49:46Z</dcterms:created>
  <dcterms:modified xsi:type="dcterms:W3CDTF">2024-08-06T07:40:22Z</dcterms:modified>
</cp:coreProperties>
</file>