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6" r:id="rId2"/>
    <p:sldId id="257" r:id="rId3"/>
    <p:sldId id="287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277" r:id="rId19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800000"/>
    <a:srgbClr val="000066"/>
    <a:srgbClr val="CC00FF"/>
    <a:srgbClr val="FFFFCC"/>
    <a:srgbClr val="9900CC"/>
    <a:srgbClr val="0000FF"/>
    <a:srgbClr val="CCFFCC"/>
    <a:srgbClr val="FF99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0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D6924-FFB9-47FC-B3F9-172ACBF6609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C67A34-228A-4947-8F14-AD2B45E78D3F}">
      <dgm:prSet phldrT="[Text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l"/>
          <a:r>
            <a:rPr lang="en-US" sz="2000" b="1" dirty="0" err="1" smtClean="0">
              <a:solidFill>
                <a:srgbClr val="800000"/>
              </a:solidFill>
            </a:rPr>
            <a:t>Sản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xuất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điện</a:t>
          </a:r>
          <a:r>
            <a:rPr lang="en-US" sz="2000" b="1" dirty="0" smtClean="0">
              <a:solidFill>
                <a:srgbClr val="800000"/>
              </a:solidFill>
            </a:rPr>
            <a:t>:</a:t>
          </a:r>
          <a:endParaRPr lang="en-US" sz="2000" b="1" dirty="0">
            <a:solidFill>
              <a:srgbClr val="800000"/>
            </a:solidFill>
          </a:endParaRPr>
        </a:p>
      </dgm:t>
    </dgm:pt>
    <dgm:pt modelId="{2DABAC21-CCE3-4373-99E9-FC5FC41BE59D}" type="parTrans" cxnId="{A6EA8E09-3F94-43B4-BEEB-B381D1E69940}">
      <dgm:prSet/>
      <dgm:spPr/>
      <dgm:t>
        <a:bodyPr/>
        <a:lstStyle/>
        <a:p>
          <a:endParaRPr lang="en-US"/>
        </a:p>
      </dgm:t>
    </dgm:pt>
    <dgm:pt modelId="{B1A62559-6A0D-4FC7-942A-09C70BB379EC}" type="sibTrans" cxnId="{A6EA8E09-3F94-43B4-BEEB-B381D1E69940}">
      <dgm:prSet/>
      <dgm:spPr/>
      <dgm:t>
        <a:bodyPr/>
        <a:lstStyle/>
        <a:p>
          <a:endParaRPr lang="en-US"/>
        </a:p>
      </dgm:t>
    </dgm:pt>
    <dgm:pt modelId="{A4432228-33E2-4756-8E78-09801AFB68FA}">
      <dgm:prSet phldrT="[Text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 err="1" smtClean="0">
              <a:solidFill>
                <a:srgbClr val="800000"/>
              </a:solidFill>
            </a:rPr>
            <a:t>Truyền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tải</a:t>
          </a:r>
          <a:r>
            <a:rPr lang="en-US" sz="2000" b="1" dirty="0" smtClean="0">
              <a:solidFill>
                <a:srgbClr val="800000"/>
              </a:solidFill>
            </a:rPr>
            <a:t>, </a:t>
          </a:r>
          <a:r>
            <a:rPr lang="en-US" sz="2000" b="1" dirty="0" err="1" smtClean="0">
              <a:solidFill>
                <a:srgbClr val="800000"/>
              </a:solidFill>
            </a:rPr>
            <a:t>phân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phối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điện</a:t>
          </a:r>
          <a:r>
            <a:rPr lang="en-US" sz="2000" b="1" dirty="0" smtClean="0">
              <a:solidFill>
                <a:srgbClr val="800000"/>
              </a:solidFill>
            </a:rPr>
            <a:t>:</a:t>
          </a:r>
          <a:endParaRPr lang="en-US" sz="2000" b="1" dirty="0">
            <a:solidFill>
              <a:srgbClr val="800000"/>
            </a:solidFill>
          </a:endParaRPr>
        </a:p>
      </dgm:t>
    </dgm:pt>
    <dgm:pt modelId="{CA4CDBFC-239B-45F3-B554-4B63BD0D0118}" type="parTrans" cxnId="{4CAB1592-73CB-4F95-B07B-B6D2921CA28C}">
      <dgm:prSet/>
      <dgm:spPr/>
      <dgm:t>
        <a:bodyPr/>
        <a:lstStyle/>
        <a:p>
          <a:endParaRPr lang="en-US"/>
        </a:p>
      </dgm:t>
    </dgm:pt>
    <dgm:pt modelId="{26CA2743-9D02-4565-AF4D-A3B8BA97CF4B}" type="sibTrans" cxnId="{4CAB1592-73CB-4F95-B07B-B6D2921CA28C}">
      <dgm:prSet/>
      <dgm:spPr/>
      <dgm:t>
        <a:bodyPr/>
        <a:lstStyle/>
        <a:p>
          <a:endParaRPr lang="en-US"/>
        </a:p>
      </dgm:t>
    </dgm:pt>
    <dgm:pt modelId="{4163AA47-6645-4DDF-843D-6DA691F27EC9}">
      <dgm:prSet phldrT="[Text]" custT="1"/>
      <dgm:spPr>
        <a:solidFill>
          <a:schemeClr val="accent1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 err="1" smtClean="0">
              <a:solidFill>
                <a:srgbClr val="800000"/>
              </a:solidFill>
            </a:rPr>
            <a:t>Sử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dụng</a:t>
          </a:r>
          <a:r>
            <a:rPr lang="en-US" sz="2000" b="1" dirty="0" smtClean="0">
              <a:solidFill>
                <a:srgbClr val="800000"/>
              </a:solidFill>
            </a:rPr>
            <a:t> </a:t>
          </a:r>
          <a:r>
            <a:rPr lang="en-US" sz="2000" b="1" dirty="0" err="1" smtClean="0">
              <a:solidFill>
                <a:srgbClr val="800000"/>
              </a:solidFill>
            </a:rPr>
            <a:t>điện</a:t>
          </a:r>
          <a:r>
            <a:rPr lang="en-US" sz="2000" b="1" dirty="0" smtClean="0">
              <a:solidFill>
                <a:srgbClr val="800000"/>
              </a:solidFill>
            </a:rPr>
            <a:t>:</a:t>
          </a:r>
          <a:endParaRPr lang="en-US" sz="2000" b="1" dirty="0">
            <a:solidFill>
              <a:srgbClr val="800000"/>
            </a:solidFill>
          </a:endParaRPr>
        </a:p>
      </dgm:t>
    </dgm:pt>
    <dgm:pt modelId="{4B63EDF0-5A74-4D67-9F82-A63652FED0C5}" type="parTrans" cxnId="{AE0DEAEF-E3EE-4891-B0E7-BF943A1C070D}">
      <dgm:prSet/>
      <dgm:spPr/>
      <dgm:t>
        <a:bodyPr/>
        <a:lstStyle/>
        <a:p>
          <a:endParaRPr lang="en-US"/>
        </a:p>
      </dgm:t>
    </dgm:pt>
    <dgm:pt modelId="{1BDBB666-E405-47E7-9E8A-4957FA990E55}" type="sibTrans" cxnId="{AE0DEAEF-E3EE-4891-B0E7-BF943A1C070D}">
      <dgm:prSet/>
      <dgm:spPr/>
      <dgm:t>
        <a:bodyPr/>
        <a:lstStyle/>
        <a:p>
          <a:endParaRPr lang="en-US"/>
        </a:p>
      </dgm:t>
    </dgm:pt>
    <dgm:pt modelId="{2E9B0129-9B71-4EF2-9B86-5E91C6AD4A87}" type="pres">
      <dgm:prSet presAssocID="{C94D6924-FFB9-47FC-B3F9-172ACBF6609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2EE3B02-46EB-4B67-8662-552E01101C19}" type="pres">
      <dgm:prSet presAssocID="{C94D6924-FFB9-47FC-B3F9-172ACBF66095}" presName="Name1" presStyleCnt="0"/>
      <dgm:spPr/>
    </dgm:pt>
    <dgm:pt modelId="{C76029DA-A44D-4FA8-9639-E4E24ADC1F4D}" type="pres">
      <dgm:prSet presAssocID="{C94D6924-FFB9-47FC-B3F9-172ACBF66095}" presName="cycle" presStyleCnt="0"/>
      <dgm:spPr/>
    </dgm:pt>
    <dgm:pt modelId="{6013F4B0-D436-4DCF-B954-E6C11846254E}" type="pres">
      <dgm:prSet presAssocID="{C94D6924-FFB9-47FC-B3F9-172ACBF66095}" presName="srcNode" presStyleLbl="node1" presStyleIdx="0" presStyleCnt="3"/>
      <dgm:spPr/>
    </dgm:pt>
    <dgm:pt modelId="{BD63847F-C67E-42CE-AD22-A0E9C5173ABE}" type="pres">
      <dgm:prSet presAssocID="{C94D6924-FFB9-47FC-B3F9-172ACBF66095}" presName="conn" presStyleLbl="parChTrans1D2" presStyleIdx="0" presStyleCnt="1"/>
      <dgm:spPr/>
      <dgm:t>
        <a:bodyPr/>
        <a:lstStyle/>
        <a:p>
          <a:endParaRPr lang="en-US"/>
        </a:p>
      </dgm:t>
    </dgm:pt>
    <dgm:pt modelId="{51D13139-ABCB-479A-9044-E25BA0AE46B8}" type="pres">
      <dgm:prSet presAssocID="{C94D6924-FFB9-47FC-B3F9-172ACBF66095}" presName="extraNode" presStyleLbl="node1" presStyleIdx="0" presStyleCnt="3"/>
      <dgm:spPr/>
    </dgm:pt>
    <dgm:pt modelId="{8A55633B-8CA8-4472-B58A-BD0437A8C5DC}" type="pres">
      <dgm:prSet presAssocID="{C94D6924-FFB9-47FC-B3F9-172ACBF66095}" presName="dstNode" presStyleLbl="node1" presStyleIdx="0" presStyleCnt="3"/>
      <dgm:spPr/>
    </dgm:pt>
    <dgm:pt modelId="{7257575D-49E3-49AD-991B-2E6AD2523256}" type="pres">
      <dgm:prSet presAssocID="{D3C67A34-228A-4947-8F14-AD2B45E78D3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7D1571-6358-404B-9D8F-4C69275E2E8C}" type="pres">
      <dgm:prSet presAssocID="{D3C67A34-228A-4947-8F14-AD2B45E78D3F}" presName="accent_1" presStyleCnt="0"/>
      <dgm:spPr/>
    </dgm:pt>
    <dgm:pt modelId="{E7FBD303-EECA-4363-A1DB-4B26AB4AB9CD}" type="pres">
      <dgm:prSet presAssocID="{D3C67A34-228A-4947-8F14-AD2B45E78D3F}" presName="accentRepeatNode" presStyleLbl="solidFgAcc1" presStyleIdx="0" presStyleCnt="3" custScaleX="40310" custScaleY="92837"/>
      <dgm:spPr/>
    </dgm:pt>
    <dgm:pt modelId="{D097F3A2-1723-4F44-9124-4F89C7138CF6}" type="pres">
      <dgm:prSet presAssocID="{A4432228-33E2-4756-8E78-09801AFB68F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B5A75-2712-4725-A47B-27EC1F9C0617}" type="pres">
      <dgm:prSet presAssocID="{A4432228-33E2-4756-8E78-09801AFB68FA}" presName="accent_2" presStyleCnt="0"/>
      <dgm:spPr/>
    </dgm:pt>
    <dgm:pt modelId="{D7584498-5944-4E71-9D0E-08D53429B8E3}" type="pres">
      <dgm:prSet presAssocID="{A4432228-33E2-4756-8E78-09801AFB68FA}" presName="accentRepeatNode" presStyleLbl="solidFgAcc1" presStyleIdx="1" presStyleCnt="3" custScaleX="40310" custScaleY="92837"/>
      <dgm:spPr/>
    </dgm:pt>
    <dgm:pt modelId="{B788A7A0-E121-4BEA-81D4-991DD9AFAF18}" type="pres">
      <dgm:prSet presAssocID="{4163AA47-6645-4DDF-843D-6DA691F27EC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5E3BD-B2A2-42DD-9778-606A255B9960}" type="pres">
      <dgm:prSet presAssocID="{4163AA47-6645-4DDF-843D-6DA691F27EC9}" presName="accent_3" presStyleCnt="0"/>
      <dgm:spPr/>
    </dgm:pt>
    <dgm:pt modelId="{C92159D9-32DA-4AC5-94F1-1C040BF91F9D}" type="pres">
      <dgm:prSet presAssocID="{4163AA47-6645-4DDF-843D-6DA691F27EC9}" presName="accentRepeatNode" presStyleLbl="solidFgAcc1" presStyleIdx="2" presStyleCnt="3" custScaleX="40310" custScaleY="92837"/>
      <dgm:spPr/>
    </dgm:pt>
  </dgm:ptLst>
  <dgm:cxnLst>
    <dgm:cxn modelId="{3124D87D-93FE-4E56-9380-936ED2F5683F}" type="presOf" srcId="{A4432228-33E2-4756-8E78-09801AFB68FA}" destId="{D097F3A2-1723-4F44-9124-4F89C7138CF6}" srcOrd="0" destOrd="0" presId="urn:microsoft.com/office/officeart/2008/layout/VerticalCurvedList"/>
    <dgm:cxn modelId="{4CAB1592-73CB-4F95-B07B-B6D2921CA28C}" srcId="{C94D6924-FFB9-47FC-B3F9-172ACBF66095}" destId="{A4432228-33E2-4756-8E78-09801AFB68FA}" srcOrd="1" destOrd="0" parTransId="{CA4CDBFC-239B-45F3-B554-4B63BD0D0118}" sibTransId="{26CA2743-9D02-4565-AF4D-A3B8BA97CF4B}"/>
    <dgm:cxn modelId="{344E7793-D56E-4C8B-AA71-40145EDAA086}" type="presOf" srcId="{4163AA47-6645-4DDF-843D-6DA691F27EC9}" destId="{B788A7A0-E121-4BEA-81D4-991DD9AFAF18}" srcOrd="0" destOrd="0" presId="urn:microsoft.com/office/officeart/2008/layout/VerticalCurvedList"/>
    <dgm:cxn modelId="{A6EA8E09-3F94-43B4-BEEB-B381D1E69940}" srcId="{C94D6924-FFB9-47FC-B3F9-172ACBF66095}" destId="{D3C67A34-228A-4947-8F14-AD2B45E78D3F}" srcOrd="0" destOrd="0" parTransId="{2DABAC21-CCE3-4373-99E9-FC5FC41BE59D}" sibTransId="{B1A62559-6A0D-4FC7-942A-09C70BB379EC}"/>
    <dgm:cxn modelId="{AE0DEAEF-E3EE-4891-B0E7-BF943A1C070D}" srcId="{C94D6924-FFB9-47FC-B3F9-172ACBF66095}" destId="{4163AA47-6645-4DDF-843D-6DA691F27EC9}" srcOrd="2" destOrd="0" parTransId="{4B63EDF0-5A74-4D67-9F82-A63652FED0C5}" sibTransId="{1BDBB666-E405-47E7-9E8A-4957FA990E55}"/>
    <dgm:cxn modelId="{FEEE47FF-B17C-4180-AE82-7F7DFC664554}" type="presOf" srcId="{C94D6924-FFB9-47FC-B3F9-172ACBF66095}" destId="{2E9B0129-9B71-4EF2-9B86-5E91C6AD4A87}" srcOrd="0" destOrd="0" presId="urn:microsoft.com/office/officeart/2008/layout/VerticalCurvedList"/>
    <dgm:cxn modelId="{9739BAE1-9A9E-4667-BB58-2C3991CFA66B}" type="presOf" srcId="{D3C67A34-228A-4947-8F14-AD2B45E78D3F}" destId="{7257575D-49E3-49AD-991B-2E6AD2523256}" srcOrd="0" destOrd="0" presId="urn:microsoft.com/office/officeart/2008/layout/VerticalCurvedList"/>
    <dgm:cxn modelId="{DCEBE4C4-FDC0-42E9-8CA1-4B18419B813B}" type="presOf" srcId="{B1A62559-6A0D-4FC7-942A-09C70BB379EC}" destId="{BD63847F-C67E-42CE-AD22-A0E9C5173ABE}" srcOrd="0" destOrd="0" presId="urn:microsoft.com/office/officeart/2008/layout/VerticalCurvedList"/>
    <dgm:cxn modelId="{94606564-CE7C-4D65-AC97-96DA3C08A249}" type="presParOf" srcId="{2E9B0129-9B71-4EF2-9B86-5E91C6AD4A87}" destId="{A2EE3B02-46EB-4B67-8662-552E01101C19}" srcOrd="0" destOrd="0" presId="urn:microsoft.com/office/officeart/2008/layout/VerticalCurvedList"/>
    <dgm:cxn modelId="{72CC4ACF-F359-493B-9D4F-8A2CE19A5A04}" type="presParOf" srcId="{A2EE3B02-46EB-4B67-8662-552E01101C19}" destId="{C76029DA-A44D-4FA8-9639-E4E24ADC1F4D}" srcOrd="0" destOrd="0" presId="urn:microsoft.com/office/officeart/2008/layout/VerticalCurvedList"/>
    <dgm:cxn modelId="{2D601A5A-DDF4-4988-B54B-CBD3E7B54E87}" type="presParOf" srcId="{C76029DA-A44D-4FA8-9639-E4E24ADC1F4D}" destId="{6013F4B0-D436-4DCF-B954-E6C11846254E}" srcOrd="0" destOrd="0" presId="urn:microsoft.com/office/officeart/2008/layout/VerticalCurvedList"/>
    <dgm:cxn modelId="{354C9484-8397-486F-828F-24B980EC12BD}" type="presParOf" srcId="{C76029DA-A44D-4FA8-9639-E4E24ADC1F4D}" destId="{BD63847F-C67E-42CE-AD22-A0E9C5173ABE}" srcOrd="1" destOrd="0" presId="urn:microsoft.com/office/officeart/2008/layout/VerticalCurvedList"/>
    <dgm:cxn modelId="{1B0D6E4A-E1B1-445D-A258-2AA340F5571F}" type="presParOf" srcId="{C76029DA-A44D-4FA8-9639-E4E24ADC1F4D}" destId="{51D13139-ABCB-479A-9044-E25BA0AE46B8}" srcOrd="2" destOrd="0" presId="urn:microsoft.com/office/officeart/2008/layout/VerticalCurvedList"/>
    <dgm:cxn modelId="{D13EC2C0-2170-4717-AE62-99A203AF6FAF}" type="presParOf" srcId="{C76029DA-A44D-4FA8-9639-E4E24ADC1F4D}" destId="{8A55633B-8CA8-4472-B58A-BD0437A8C5DC}" srcOrd="3" destOrd="0" presId="urn:microsoft.com/office/officeart/2008/layout/VerticalCurvedList"/>
    <dgm:cxn modelId="{2D25627A-728F-451F-82BB-C9E1A4438E2C}" type="presParOf" srcId="{A2EE3B02-46EB-4B67-8662-552E01101C19}" destId="{7257575D-49E3-49AD-991B-2E6AD2523256}" srcOrd="1" destOrd="0" presId="urn:microsoft.com/office/officeart/2008/layout/VerticalCurvedList"/>
    <dgm:cxn modelId="{2C0219F0-0984-41A9-B58C-92A2EE142BC8}" type="presParOf" srcId="{A2EE3B02-46EB-4B67-8662-552E01101C19}" destId="{AF7D1571-6358-404B-9D8F-4C69275E2E8C}" srcOrd="2" destOrd="0" presId="urn:microsoft.com/office/officeart/2008/layout/VerticalCurvedList"/>
    <dgm:cxn modelId="{FBF688B0-2719-478F-9033-5603BD87AAB0}" type="presParOf" srcId="{AF7D1571-6358-404B-9D8F-4C69275E2E8C}" destId="{E7FBD303-EECA-4363-A1DB-4B26AB4AB9CD}" srcOrd="0" destOrd="0" presId="urn:microsoft.com/office/officeart/2008/layout/VerticalCurvedList"/>
    <dgm:cxn modelId="{80CBA8DB-FC0D-4A42-A3C5-C0EE231996B4}" type="presParOf" srcId="{A2EE3B02-46EB-4B67-8662-552E01101C19}" destId="{D097F3A2-1723-4F44-9124-4F89C7138CF6}" srcOrd="3" destOrd="0" presId="urn:microsoft.com/office/officeart/2008/layout/VerticalCurvedList"/>
    <dgm:cxn modelId="{02EF0F5D-AAF3-4713-8BB2-D98EB2AE3ACE}" type="presParOf" srcId="{A2EE3B02-46EB-4B67-8662-552E01101C19}" destId="{77FB5A75-2712-4725-A47B-27EC1F9C0617}" srcOrd="4" destOrd="0" presId="urn:microsoft.com/office/officeart/2008/layout/VerticalCurvedList"/>
    <dgm:cxn modelId="{BCFB733E-11B3-45B6-A0EF-DDFE37A42D08}" type="presParOf" srcId="{77FB5A75-2712-4725-A47B-27EC1F9C0617}" destId="{D7584498-5944-4E71-9D0E-08D53429B8E3}" srcOrd="0" destOrd="0" presId="urn:microsoft.com/office/officeart/2008/layout/VerticalCurvedList"/>
    <dgm:cxn modelId="{ECF58059-74A2-4928-8096-242344B4B0DB}" type="presParOf" srcId="{A2EE3B02-46EB-4B67-8662-552E01101C19}" destId="{B788A7A0-E121-4BEA-81D4-991DD9AFAF18}" srcOrd="5" destOrd="0" presId="urn:microsoft.com/office/officeart/2008/layout/VerticalCurvedList"/>
    <dgm:cxn modelId="{B7BB6062-A026-4CDD-910B-4776DBB50CCB}" type="presParOf" srcId="{A2EE3B02-46EB-4B67-8662-552E01101C19}" destId="{2105E3BD-B2A2-42DD-9778-606A255B9960}" srcOrd="6" destOrd="0" presId="urn:microsoft.com/office/officeart/2008/layout/VerticalCurvedList"/>
    <dgm:cxn modelId="{F2E76836-AD21-44EA-A6DD-E518DA2218FF}" type="presParOf" srcId="{2105E3BD-B2A2-42DD-9778-606A255B9960}" destId="{C92159D9-32DA-4AC5-94F1-1C040BF91F9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3847F-C67E-42CE-AD22-A0E9C5173ABE}">
      <dsp:nvSpPr>
        <dsp:cNvPr id="0" name=""/>
        <dsp:cNvSpPr/>
      </dsp:nvSpPr>
      <dsp:spPr>
        <a:xfrm>
          <a:off x="-3662106" y="-562684"/>
          <a:ext cx="4365394" cy="4365394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57575D-49E3-49AD-991B-2E6AD2523256}">
      <dsp:nvSpPr>
        <dsp:cNvPr id="0" name=""/>
        <dsp:cNvSpPr/>
      </dsp:nvSpPr>
      <dsp:spPr>
        <a:xfrm>
          <a:off x="452255" y="324002"/>
          <a:ext cx="3134094" cy="6480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800000"/>
              </a:solidFill>
            </a:rPr>
            <a:t>Sản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xuất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điện</a:t>
          </a:r>
          <a:r>
            <a:rPr lang="en-US" sz="2000" b="1" kern="1200" dirty="0" smtClean="0">
              <a:solidFill>
                <a:srgbClr val="800000"/>
              </a:solidFill>
            </a:rPr>
            <a:t>:</a:t>
          </a:r>
          <a:endParaRPr lang="en-US" sz="2000" b="1" kern="1200" dirty="0">
            <a:solidFill>
              <a:srgbClr val="800000"/>
            </a:solidFill>
          </a:endParaRPr>
        </a:p>
      </dsp:txBody>
      <dsp:txXfrm>
        <a:off x="452255" y="324002"/>
        <a:ext cx="3134094" cy="648005"/>
      </dsp:txXfrm>
    </dsp:sp>
    <dsp:sp modelId="{E7FBD303-EECA-4363-A1DB-4B26AB4AB9CD}">
      <dsp:nvSpPr>
        <dsp:cNvPr id="0" name=""/>
        <dsp:cNvSpPr/>
      </dsp:nvSpPr>
      <dsp:spPr>
        <a:xfrm>
          <a:off x="288998" y="272012"/>
          <a:ext cx="326513" cy="751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97F3A2-1723-4F44-9124-4F89C7138CF6}">
      <dsp:nvSpPr>
        <dsp:cNvPr id="0" name=""/>
        <dsp:cNvSpPr/>
      </dsp:nvSpPr>
      <dsp:spPr>
        <a:xfrm>
          <a:off x="687805" y="1296010"/>
          <a:ext cx="2898544" cy="6480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800000"/>
              </a:solidFill>
            </a:rPr>
            <a:t>Truyền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tải</a:t>
          </a:r>
          <a:r>
            <a:rPr lang="en-US" sz="2000" b="1" kern="1200" dirty="0" smtClean="0">
              <a:solidFill>
                <a:srgbClr val="800000"/>
              </a:solidFill>
            </a:rPr>
            <a:t>, </a:t>
          </a:r>
          <a:r>
            <a:rPr lang="en-US" sz="2000" b="1" kern="1200" dirty="0" err="1" smtClean="0">
              <a:solidFill>
                <a:srgbClr val="800000"/>
              </a:solidFill>
            </a:rPr>
            <a:t>phân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phối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điện</a:t>
          </a:r>
          <a:r>
            <a:rPr lang="en-US" sz="2000" b="1" kern="1200" dirty="0" smtClean="0">
              <a:solidFill>
                <a:srgbClr val="800000"/>
              </a:solidFill>
            </a:rPr>
            <a:t>:</a:t>
          </a:r>
          <a:endParaRPr lang="en-US" sz="2000" b="1" kern="1200" dirty="0">
            <a:solidFill>
              <a:srgbClr val="800000"/>
            </a:solidFill>
          </a:endParaRPr>
        </a:p>
      </dsp:txBody>
      <dsp:txXfrm>
        <a:off x="687805" y="1296010"/>
        <a:ext cx="2898544" cy="648005"/>
      </dsp:txXfrm>
    </dsp:sp>
    <dsp:sp modelId="{D7584498-5944-4E71-9D0E-08D53429B8E3}">
      <dsp:nvSpPr>
        <dsp:cNvPr id="0" name=""/>
        <dsp:cNvSpPr/>
      </dsp:nvSpPr>
      <dsp:spPr>
        <a:xfrm>
          <a:off x="524548" y="1244020"/>
          <a:ext cx="326513" cy="751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8A7A0-E121-4BEA-81D4-991DD9AFAF18}">
      <dsp:nvSpPr>
        <dsp:cNvPr id="0" name=""/>
        <dsp:cNvSpPr/>
      </dsp:nvSpPr>
      <dsp:spPr>
        <a:xfrm>
          <a:off x="452255" y="2268018"/>
          <a:ext cx="3134094" cy="64800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rgbClr val="800000"/>
              </a:solidFill>
            </a:rPr>
            <a:t>Sử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dụng</a:t>
          </a:r>
          <a:r>
            <a:rPr lang="en-US" sz="2000" b="1" kern="1200" dirty="0" smtClean="0">
              <a:solidFill>
                <a:srgbClr val="800000"/>
              </a:solidFill>
            </a:rPr>
            <a:t> </a:t>
          </a:r>
          <a:r>
            <a:rPr lang="en-US" sz="2000" b="1" kern="1200" dirty="0" err="1" smtClean="0">
              <a:solidFill>
                <a:srgbClr val="800000"/>
              </a:solidFill>
            </a:rPr>
            <a:t>điện</a:t>
          </a:r>
          <a:r>
            <a:rPr lang="en-US" sz="2000" b="1" kern="1200" dirty="0" smtClean="0">
              <a:solidFill>
                <a:srgbClr val="800000"/>
              </a:solidFill>
            </a:rPr>
            <a:t>:</a:t>
          </a:r>
          <a:endParaRPr lang="en-US" sz="2000" b="1" kern="1200" dirty="0">
            <a:solidFill>
              <a:srgbClr val="800000"/>
            </a:solidFill>
          </a:endParaRPr>
        </a:p>
      </dsp:txBody>
      <dsp:txXfrm>
        <a:off x="452255" y="2268018"/>
        <a:ext cx="3134094" cy="648005"/>
      </dsp:txXfrm>
    </dsp:sp>
    <dsp:sp modelId="{C92159D9-32DA-4AC5-94F1-1C040BF91F9D}">
      <dsp:nvSpPr>
        <dsp:cNvPr id="0" name=""/>
        <dsp:cNvSpPr/>
      </dsp:nvSpPr>
      <dsp:spPr>
        <a:xfrm>
          <a:off x="288998" y="2216027"/>
          <a:ext cx="326513" cy="7519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1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1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83A6E-B37E-40AA-B1F8-F58C508A39B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17.jpg"/><Relationship Id="rId5" Type="http://schemas.openxmlformats.org/officeDocument/2006/relationships/slide" Target="slide11.xml"/><Relationship Id="rId10" Type="http://schemas.openxmlformats.org/officeDocument/2006/relationships/image" Target="../media/image16.jpeg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slide" Target="slide14.xml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slide" Target="slide11.xml"/><Relationship Id="rId2" Type="http://schemas.openxmlformats.org/officeDocument/2006/relationships/image" Target="../media/image18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slide" Target="slide6.xml"/><Relationship Id="rId5" Type="http://schemas.openxmlformats.org/officeDocument/2006/relationships/image" Target="../media/image21.jpg"/><Relationship Id="rId15" Type="http://schemas.openxmlformats.org/officeDocument/2006/relationships/slide" Target="slide17.xml"/><Relationship Id="rId10" Type="http://schemas.openxmlformats.org/officeDocument/2006/relationships/slide" Target="slide4.xml"/><Relationship Id="rId4" Type="http://schemas.openxmlformats.org/officeDocument/2006/relationships/image" Target="../media/image20.jpg"/><Relationship Id="rId9" Type="http://schemas.openxmlformats.org/officeDocument/2006/relationships/image" Target="../media/image25.jpeg"/><Relationship Id="rId1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hyperlink" Target="https://www.youtube.com/watch?v=iVJzY6BhWB0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4.xml"/><Relationship Id="rId7" Type="http://schemas.openxmlformats.org/officeDocument/2006/relationships/slide" Target="slide17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slide" Target="slide14.xml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slide" Target="slide11.xml"/><Relationship Id="rId2" Type="http://schemas.openxmlformats.org/officeDocument/2006/relationships/image" Target="../media/image3.jpg"/><Relationship Id="rId16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slide" Target="slide6.xml"/><Relationship Id="rId5" Type="http://schemas.openxmlformats.org/officeDocument/2006/relationships/image" Target="../media/image6.jpg"/><Relationship Id="rId15" Type="http://schemas.openxmlformats.org/officeDocument/2006/relationships/slide" Target="slide17.xml"/><Relationship Id="rId10" Type="http://schemas.openxmlformats.org/officeDocument/2006/relationships/slide" Target="slide4.xml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7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slide" Target="slide1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slide" Target="slide14.xml"/><Relationship Id="rId5" Type="http://schemas.openxmlformats.org/officeDocument/2006/relationships/diagramQuickStyle" Target="../diagrams/quickStyle1.xml"/><Relationship Id="rId10" Type="http://schemas.openxmlformats.org/officeDocument/2006/relationships/slide" Target="slide11.xml"/><Relationship Id="rId4" Type="http://schemas.openxmlformats.org/officeDocument/2006/relationships/diagramLayout" Target="../diagrams/layout1.xml"/><Relationship Id="rId9" Type="http://schemas.openxmlformats.org/officeDocument/2006/relationships/slide" Target="slide6.xml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17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11" Type="http://schemas.openxmlformats.org/officeDocument/2006/relationships/slide" Target="slide2.xml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image" Target="../media/image13.png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4.xml"/><Relationship Id="rId7" Type="http://schemas.openxmlformats.org/officeDocument/2006/relationships/slide" Target="slide16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hyperlink" Target="https://www.youtube.com/watch?v=J9UrsT5_SUU" TargetMode="External"/><Relationship Id="rId7" Type="http://schemas.openxmlformats.org/officeDocument/2006/relationships/slide" Target="slide1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2.xml"/><Relationship Id="rId5" Type="http://schemas.openxmlformats.org/officeDocument/2006/relationships/slide" Target="slide4.xml"/><Relationship Id="rId10" Type="http://schemas.openxmlformats.org/officeDocument/2006/relationships/slide" Target="slide17.xml"/><Relationship Id="rId4" Type="http://schemas.openxmlformats.org/officeDocument/2006/relationships/hyperlink" Target="https://www.youtube.com/watch?v=IEBGcwth-QA" TargetMode="External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119" b="1525"/>
          <a:stretch/>
        </p:blipFill>
        <p:spPr>
          <a:xfrm>
            <a:off x="2341807" y="2137714"/>
            <a:ext cx="7407836" cy="4720286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5ED38E42-E4CC-CDA3-4DEA-92FE5B71E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10" y="22133"/>
            <a:ext cx="12192000" cy="2125508"/>
          </a:xfrm>
          <a:prstGeom prst="rect">
            <a:avLst/>
          </a:prstGeom>
          <a:gradFill flip="none" rotWithShape="1">
            <a:gsLst>
              <a:gs pos="56000">
                <a:schemeClr val="accent2">
                  <a:lumMod val="0"/>
                  <a:lumOff val="10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4800000" scaled="0"/>
            <a:tileRect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FFEF69-AB6F-43FD-9D42-799B41E5C582}"/>
              </a:ext>
            </a:extLst>
          </p:cNvPr>
          <p:cNvSpPr txBox="1"/>
          <p:nvPr/>
        </p:nvSpPr>
        <p:spPr>
          <a:xfrm>
            <a:off x="593387" y="717446"/>
            <a:ext cx="11478126" cy="1430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2800" b="1" cap="all" spc="800" dirty="0" err="1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cap="all" spc="8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cap="all" spc="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1: </a:t>
            </a:r>
            <a:r>
              <a:rPr lang="en-US" sz="2800" b="1" cap="all" spc="800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			</a:t>
            </a:r>
            <a:endParaRPr lang="en-US" sz="2800" b="1" cap="all" spc="800" dirty="0">
              <a:ln>
                <a:solidFill>
                  <a:srgbClr val="8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1200"/>
              </a:spcAft>
            </a:pPr>
            <a:r>
              <a:rPr lang="en-US" sz="4400" b="1" cap="all" spc="800" dirty="0" smtClean="0">
                <a:ln>
                  <a:solidFill>
                    <a:srgbClr val="80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GIỚI THIỆU TỔNG QUAN VỀ KĨ THUẬT ĐIỆN</a:t>
            </a:r>
            <a:endParaRPr lang="en-US" sz="4400" b="1" cap="all" spc="800" dirty="0">
              <a:ln>
                <a:solidFill>
                  <a:srgbClr val="800000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5319" y="1601614"/>
            <a:ext cx="8593394" cy="3693319"/>
          </a:xfrm>
          <a:prstGeom prst="rect">
            <a:avLst/>
          </a:prstGeom>
          <a:noFill/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PT" sz="26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883" y="1150583"/>
            <a:ext cx="1231490" cy="115452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9" name="Rectangle 28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0" name="Rectangle 39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1" name="Rectangle 40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04" r="1239"/>
          <a:stretch/>
        </p:blipFill>
        <p:spPr>
          <a:xfrm>
            <a:off x="1688192" y="1588880"/>
            <a:ext cx="10323445" cy="514812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 b="14322"/>
          <a:stretch/>
        </p:blipFill>
        <p:spPr>
          <a:xfrm>
            <a:off x="1739790" y="2312619"/>
            <a:ext cx="4979509" cy="3848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r="6497"/>
          <a:stretch/>
        </p:blipFill>
        <p:spPr>
          <a:xfrm>
            <a:off x="7000723" y="2312619"/>
            <a:ext cx="5010914" cy="384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xmlns="" id="{5E15617F-7847-4DFB-A4F4-2D62B03D80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74703" y="4271113"/>
            <a:ext cx="3630646" cy="2534592"/>
          </a:xfrm>
          <a:prstGeom prst="roundRect">
            <a:avLst>
              <a:gd name="adj" fmla="val 12699"/>
            </a:avLst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AutoShape 4">
            <a:extLst>
              <a:ext uri="{FF2B5EF4-FFF2-40B4-BE49-F238E27FC236}">
                <a16:creationId xmlns:a16="http://schemas.microsoft.com/office/drawing/2014/main" xmlns="" id="{F85BC86B-D9F6-42F4-805C-6E3CD335ABF0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9127" y="4749867"/>
            <a:ext cx="3426986" cy="209032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ffectLst>
            <a:prstShdw prst="shdw17" dist="28398" dir="14606097">
              <a:srgbClr val="FFFFFF">
                <a:gamma/>
                <a:shade val="60000"/>
                <a:invGamma/>
              </a:srgbClr>
            </a:prstShdw>
          </a:effectLst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:a16="http://schemas.microsoft.com/office/drawing/2014/main" xmlns="" id="{05D45FA7-39A0-42C4-88DD-CAD9587C0ADB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1987711" y="4310435"/>
            <a:ext cx="350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viễn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thông</a:t>
            </a:r>
            <a:r>
              <a:rPr lang="en-US" altLang="en-US" sz="2000" b="1" dirty="0" smtClean="0">
                <a:cs typeface="Arial" panose="020B0604020202020204" pitchFamily="34" charset="0"/>
              </a:rPr>
              <a:t>,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thông</a:t>
            </a:r>
            <a:r>
              <a:rPr lang="en-US" altLang="en-US" sz="2000" b="1" dirty="0" smtClean="0">
                <a:cs typeface="Arial" panose="020B0604020202020204" pitchFamily="34" charset="0"/>
              </a:rPr>
              <a:t> tin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xmlns="" id="{923A224C-2B03-44B3-A63B-689ADDB6088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42387" y="1716892"/>
            <a:ext cx="3568362" cy="2403545"/>
          </a:xfrm>
          <a:prstGeom prst="roundRect">
            <a:avLst>
              <a:gd name="adj" fmla="val 12699"/>
            </a:avLst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AutoShape 8">
            <a:extLst>
              <a:ext uri="{FF2B5EF4-FFF2-40B4-BE49-F238E27FC236}">
                <a16:creationId xmlns:a16="http://schemas.microsoft.com/office/drawing/2014/main" xmlns="" id="{BB50E7AE-27A0-4D4C-9669-05C1EADFCB8C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54214" y="2196364"/>
            <a:ext cx="3368194" cy="1815886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ffectLst>
            <a:prstShdw prst="shdw17" dist="28398" dir="14606097">
              <a:srgbClr val="FFFFFF">
                <a:gamma/>
                <a:shade val="60000"/>
                <a:invGamma/>
              </a:srgbClr>
            </a:prstShdw>
          </a:effectLst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xmlns="" id="{6D13C58D-A4F0-463E-AD94-08B225FA824E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725732" y="1738282"/>
            <a:ext cx="2001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gia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đình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xmlns="" id="{E7724FAC-3B9D-4351-A90C-26DB794DEE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25671" y="4240068"/>
            <a:ext cx="3592240" cy="2581520"/>
          </a:xfrm>
          <a:prstGeom prst="roundRect">
            <a:avLst>
              <a:gd name="adj" fmla="val 12699"/>
            </a:avLst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AutoShape 12">
            <a:extLst>
              <a:ext uri="{FF2B5EF4-FFF2-40B4-BE49-F238E27FC236}">
                <a16:creationId xmlns:a16="http://schemas.microsoft.com/office/drawing/2014/main" xmlns="" id="{443F79F8-5FB8-444E-AD59-6C2D8F995A5A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93933" y="4688159"/>
            <a:ext cx="3474823" cy="2154863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  <a:effectLst>
            <a:prstShdw prst="shdw17" dist="28398" dir="14606097">
              <a:srgbClr val="FFFFFF">
                <a:gamma/>
                <a:shade val="60000"/>
                <a:invGamma/>
              </a:srgbClr>
            </a:prstShdw>
          </a:effectLst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0" name="Text Box 18">
            <a:extLst>
              <a:ext uri="{FF2B5EF4-FFF2-40B4-BE49-F238E27FC236}">
                <a16:creationId xmlns:a16="http://schemas.microsoft.com/office/drawing/2014/main" xmlns="" id="{94310B96-C4F0-46C9-BC8E-5370657B0EC6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722683" y="4240068"/>
            <a:ext cx="29622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giáo</a:t>
            </a:r>
            <a:r>
              <a:rPr lang="en-US" altLang="en-US" sz="2000" b="1" dirty="0" smtClean="0"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dục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42" name="AutoShape 15">
            <a:extLst>
              <a:ext uri="{FF2B5EF4-FFF2-40B4-BE49-F238E27FC236}">
                <a16:creationId xmlns:a16="http://schemas.microsoft.com/office/drawing/2014/main" xmlns="" id="{BFE60220-54D8-4CD6-A031-82B8315B9D6E}"/>
              </a:ext>
            </a:extLst>
          </p:cNvPr>
          <p:cNvSpPr>
            <a:spLocks noChangeArrowheads="1"/>
          </p:cNvSpPr>
          <p:nvPr/>
        </p:nvSpPr>
        <p:spPr bwMode="gray">
          <a:xfrm>
            <a:off x="8261228" y="1546992"/>
            <a:ext cx="3615977" cy="2603746"/>
          </a:xfrm>
          <a:prstGeom prst="roundRect">
            <a:avLst>
              <a:gd name="adj" fmla="val 12699"/>
            </a:avLst>
          </a:prstGeom>
          <a:solidFill>
            <a:srgbClr val="FFCCFF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xmlns="" id="{C9956B79-2DA5-4D5A-8A18-2B0FF678DF6E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794300" y="1603517"/>
            <a:ext cx="30189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2000" b="1" dirty="0" smtClean="0">
                <a:cs typeface="Arial" panose="020B0604020202020204" pitchFamily="34" charset="0"/>
              </a:rPr>
              <a:t> y </a:t>
            </a:r>
            <a:r>
              <a:rPr lang="en-US" altLang="en-US" sz="2000" b="1" dirty="0" err="1" smtClean="0">
                <a:cs typeface="Arial" panose="020B0604020202020204" pitchFamily="34" charset="0"/>
              </a:rPr>
              <a:t>tế</a:t>
            </a:r>
            <a:endParaRPr lang="en-US" altLang="en-US" sz="2000" b="1" dirty="0">
              <a:cs typeface="Arial" panose="020B0604020202020204" pitchFamily="34" charset="0"/>
            </a:endParaRPr>
          </a:p>
        </p:txBody>
      </p:sp>
      <p:sp>
        <p:nvSpPr>
          <p:cNvPr id="46" name="Text Box 19">
            <a:extLst>
              <a:ext uri="{FF2B5EF4-FFF2-40B4-BE49-F238E27FC236}">
                <a16:creationId xmlns:a16="http://schemas.microsoft.com/office/drawing/2014/main" xmlns="" id="{57FAE525-904B-4B44-95D2-141ED79C086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060069" y="3899755"/>
            <a:ext cx="1423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20">
            <a:extLst>
              <a:ext uri="{FF2B5EF4-FFF2-40B4-BE49-F238E27FC236}">
                <a16:creationId xmlns:a16="http://schemas.microsoft.com/office/drawing/2014/main" xmlns="" id="{857CDB01-B013-415B-AFD8-E940B37B6EE1}"/>
              </a:ext>
            </a:extLst>
          </p:cNvPr>
          <p:cNvGrpSpPr>
            <a:grpSpLocks/>
          </p:cNvGrpSpPr>
          <p:nvPr/>
        </p:nvGrpSpPr>
        <p:grpSpPr bwMode="auto">
          <a:xfrm rot="20145690">
            <a:off x="5685067" y="3270307"/>
            <a:ext cx="2094580" cy="2167349"/>
            <a:chOff x="1968" y="1488"/>
            <a:chExt cx="1776" cy="1766"/>
          </a:xfrm>
        </p:grpSpPr>
        <p:sp>
          <p:nvSpPr>
            <p:cNvPr id="48" name="AutoShape 21">
              <a:extLst>
                <a:ext uri="{FF2B5EF4-FFF2-40B4-BE49-F238E27FC236}">
                  <a16:creationId xmlns:a16="http://schemas.microsoft.com/office/drawing/2014/main" xmlns="" id="{E39D30E7-420D-4884-BC9E-A9E9ECE49CB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>
              <a:outerShdw dist="81320" dir="3080412" algn="ctr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AutoShape 22">
              <a:extLst>
                <a:ext uri="{FF2B5EF4-FFF2-40B4-BE49-F238E27FC236}">
                  <a16:creationId xmlns:a16="http://schemas.microsoft.com/office/drawing/2014/main" xmlns="" id="{B131D7F0-1A15-4DED-939A-EB40E3B1B3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>
              <a:noFill/>
            </a:ln>
            <a:effectLst>
              <a:outerShdw dist="81320" dir="3080412" algn="ctr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0" name="AutoShape 23">
              <a:extLst>
                <a:ext uri="{FF2B5EF4-FFF2-40B4-BE49-F238E27FC236}">
                  <a16:creationId xmlns:a16="http://schemas.microsoft.com/office/drawing/2014/main" xmlns="" id="{8D15CE5C-1050-4B8D-8C58-A865FC35DB8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>
              <a:noFill/>
            </a:ln>
            <a:effectLst>
              <a:outerShdw dist="81320" dir="3080412" algn="ctr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AutoShape 24">
              <a:extLst>
                <a:ext uri="{FF2B5EF4-FFF2-40B4-BE49-F238E27FC236}">
                  <a16:creationId xmlns:a16="http://schemas.microsoft.com/office/drawing/2014/main" xmlns="" id="{0302EFCB-8889-4BE7-9040-98F0FAA0847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4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0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>
              <a:outerShdw dist="81320" dir="3080412" algn="ctr" rotWithShape="0">
                <a:srgbClr val="000000">
                  <a:alpha val="2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10589"/>
          <a:stretch/>
        </p:blipFill>
        <p:spPr>
          <a:xfrm>
            <a:off x="2185219" y="2196364"/>
            <a:ext cx="3076511" cy="18034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7" b="5810"/>
          <a:stretch/>
        </p:blipFill>
        <p:spPr>
          <a:xfrm>
            <a:off x="2277272" y="2245663"/>
            <a:ext cx="3091162" cy="171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10509" r="17828" b="4501"/>
          <a:stretch/>
        </p:blipFill>
        <p:spPr>
          <a:xfrm>
            <a:off x="8719535" y="1988609"/>
            <a:ext cx="2965364" cy="2039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6112" r="13870" b="8473"/>
          <a:stretch/>
        </p:blipFill>
        <p:spPr>
          <a:xfrm>
            <a:off x="8670548" y="2028034"/>
            <a:ext cx="2921591" cy="1934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6886"/>
          <a:stretch/>
        </p:blipFill>
        <p:spPr>
          <a:xfrm>
            <a:off x="2247742" y="4758879"/>
            <a:ext cx="3174666" cy="20468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62" y="4729508"/>
            <a:ext cx="3188837" cy="20602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353" y="4677548"/>
            <a:ext cx="3028037" cy="21281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1" b="21160"/>
          <a:stretch/>
        </p:blipFill>
        <p:spPr>
          <a:xfrm>
            <a:off x="2458474" y="4686104"/>
            <a:ext cx="2728757" cy="2111043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63" name="Rectangle 62">
            <a:hlinkClick r:id="rId10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hlinkClick r:id="rId11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hlinkClick r:id="rId12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hlinkClick r:id="rId13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7" name="Rectangle 66">
            <a:hlinkClick r:id="rId14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8" name="Rectangle 67">
            <a:hlinkClick r:id="rId15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9" name="Rectangle 68">
            <a:hlinkClick r:id="rId16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hlinkClick r:id="rId11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hlinkClick r:id="rId11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/>
      <p:bldP spid="28" grpId="0" animBg="1"/>
      <p:bldP spid="29" grpId="0" animBg="1"/>
      <p:bldP spid="30" grpId="0"/>
      <p:bldP spid="32" grpId="0" animBg="1"/>
      <p:bldP spid="39" grpId="0" animBg="1"/>
      <p:bldP spid="40" grpId="0"/>
      <p:bldP spid="42" grpId="0" animBg="1"/>
      <p:bldP spid="44" grpId="0"/>
      <p:bldP spid="46" grpId="0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04911" y="1633698"/>
            <a:ext cx="9037983" cy="3093154"/>
          </a:xfrm>
          <a:prstGeom prst="rect">
            <a:avLst/>
          </a:prstGeom>
          <a:noFill/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+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622300">
              <a:lnSpc>
                <a:spcPct val="150000"/>
              </a:lnSpc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975044"/>
            <a:ext cx="1231490" cy="1154522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56" name="Rectangle 55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7" name="TextBox 56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3" name="Rectangle 62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4" name="Rectangle 63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65" name="Rectangle 64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695286" y="2397750"/>
            <a:ext cx="5683636" cy="484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624330" y="527176"/>
            <a:ext cx="8950905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TRIỂN VỌNG PHÁT TRIỂN CỦA KĨ THUẬT ĐIỆN TRONG    </a:t>
            </a:r>
          </a:p>
          <a:p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5290" y="2403027"/>
            <a:ext cx="55236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https://www.youtube.com/watch?v=iVJzY6BhWB0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2832995" y="3076470"/>
            <a:ext cx="9001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22786" y="1819045"/>
            <a:ext cx="9080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22786" y="4345786"/>
            <a:ext cx="908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37526" y="5356289"/>
            <a:ext cx="900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…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30" name="Rectangle 29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0" name="Rectangle 39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1" name="Rectangle 40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Rectangle 41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0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23" grpId="0"/>
      <p:bldP spid="24" grpId="0"/>
      <p:bldP spid="27" grpId="0"/>
      <p:bldP spid="28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624330" y="527176"/>
            <a:ext cx="8950905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TRIỂN VỌNG PHÁT TRIỂN CỦA KĨ THUẬT ĐIỆN TRONG    </a:t>
            </a:r>
          </a:p>
          <a:p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68412" y="1522495"/>
            <a:ext cx="9221682" cy="5047536"/>
          </a:xfrm>
          <a:prstGeom prst="rect">
            <a:avLst/>
          </a:prstGeom>
          <a:noFill/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indent="-396875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396875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</a:p>
          <a:p>
            <a:pPr marL="914400" indent="-396875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indent="-396875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62013" indent="-344488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62013" indent="-344488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975044"/>
            <a:ext cx="1231490" cy="115452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31" name="Rectangle 30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3" name="Rectangle 42">
            <a:hlinkClick r:id="rId8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hlinkClick r:id="rId9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624331" y="527176"/>
            <a:ext cx="2033270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1809" y="1319615"/>
            <a:ext cx="9395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9825" indent="-1139825"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81809" y="4158679"/>
            <a:ext cx="9395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9825" indent="-1139825">
              <a:lnSpc>
                <a:spcPct val="150000"/>
              </a:lnSpc>
            </a:pPr>
            <a:r>
              <a:rPr 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28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hlinkClick r:id="rId3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6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7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8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hlinkClick r:id="rId3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hlinkClick r:id="rId3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3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624331" y="527176"/>
            <a:ext cx="3994591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NHIỆM VỤ VỀ NHÀ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8020" y="2761768"/>
            <a:ext cx="93957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7438" indent="-1087438"/>
            <a:r>
              <a:rPr 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ty, chi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hay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88020" y="5086527"/>
            <a:ext cx="9395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39825" indent="-1139825"/>
            <a:r>
              <a:rPr lang="en-US" sz="2800" b="1" u="sng" dirty="0" err="1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28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đắt</a:t>
            </a:r>
            <a:r>
              <a:rPr lang="en-US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4213" y="1491666"/>
            <a:ext cx="8243406" cy="10156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internet,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5" name="Rectangle 24">
            <a:hlinkClick r:id="rId2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4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hlinkClick r:id="rId5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9" name="Rectangle 28">
            <a:hlinkClick r:id="rId6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0" name="Rectangle 29">
            <a:hlinkClick r:id="rId7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8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hlinkClick r:id="rId3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hlinkClick r:id="rId3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hlinkClick r:id="rId3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66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18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176944"/>
            <a:ext cx="11629667" cy="651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382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7" name="Rectangle 6">
            <a:hlinkClick r:id="rId2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5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hlinkClick r:id="rId3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hlinkClick r:id="rId3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3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 flipH="1">
            <a:off x="7285854" y="3645633"/>
            <a:ext cx="2947120" cy="3006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loud Callout 28"/>
          <p:cNvSpPr/>
          <p:nvPr/>
        </p:nvSpPr>
        <p:spPr>
          <a:xfrm flipH="1">
            <a:off x="4091700" y="1017807"/>
            <a:ext cx="4510517" cy="24021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329723">
            <a:off x="4733174" y="1515275"/>
            <a:ext cx="32084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…?</a:t>
            </a:r>
            <a:endParaRPr 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2" animBg="1"/>
      <p:bldP spid="29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98" y="490580"/>
            <a:ext cx="2737729" cy="2069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455" r="18099" b="-455"/>
          <a:stretch/>
        </p:blipFill>
        <p:spPr>
          <a:xfrm>
            <a:off x="1525529" y="4758138"/>
            <a:ext cx="2857594" cy="2069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5609"/>
          <a:stretch/>
        </p:blipFill>
        <p:spPr>
          <a:xfrm>
            <a:off x="8399155" y="644431"/>
            <a:ext cx="3458862" cy="2607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11997"/>
          <a:stretch/>
        </p:blipFill>
        <p:spPr>
          <a:xfrm>
            <a:off x="1585799" y="2691788"/>
            <a:ext cx="2681421" cy="2048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7" t="893" r="3071" b="-893"/>
          <a:stretch/>
        </p:blipFill>
        <p:spPr>
          <a:xfrm>
            <a:off x="5008454" y="488642"/>
            <a:ext cx="2699874" cy="2067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4880609"/>
            <a:ext cx="2998954" cy="1739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/>
          <a:stretch/>
        </p:blipFill>
        <p:spPr>
          <a:xfrm>
            <a:off x="8336731" y="3745859"/>
            <a:ext cx="3583709" cy="22576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t="11064" r="-901"/>
          <a:stretch/>
        </p:blipFill>
        <p:spPr>
          <a:xfrm>
            <a:off x="4947427" y="2635795"/>
            <a:ext cx="2760901" cy="213202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4476997" y="1436914"/>
            <a:ext cx="368135" cy="273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9964765" y="3342670"/>
            <a:ext cx="327639" cy="2636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4373045" y="5477111"/>
            <a:ext cx="368135" cy="273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4449158" y="3501693"/>
            <a:ext cx="368135" cy="273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49" name="Rectangle 48">
            <a:hlinkClick r:id="rId10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hlinkClick r:id="rId11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hlinkClick r:id="rId12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hlinkClick r:id="rId13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3" name="Rectangle 52">
            <a:hlinkClick r:id="rId14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4" name="Rectangle 53">
            <a:hlinkClick r:id="rId15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5" name="Rectangle 54">
            <a:hlinkClick r:id="rId16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hlinkClick r:id="rId11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8" name="TextBox 57">
            <a:hlinkClick r:id="rId11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hlinkClick r:id="rId11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7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1" grpId="0" animBg="1"/>
      <p:bldP spid="34" grpId="0" animBg="1"/>
      <p:bldP spid="35" grpId="0" animBg="1"/>
      <p:bldP spid="5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568752" y="1164499"/>
            <a:ext cx="6613347" cy="856457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800000"/>
                </a:solidFill>
              </a:rPr>
              <a:t>Quan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sát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các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hình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ảnh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sau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và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phân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nhóm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theo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vai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trò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của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chúng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trong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hệ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thống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điện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40560" y="534404"/>
            <a:ext cx="53658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KĨ THUẬT ĐIỆN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834" y="2090203"/>
            <a:ext cx="6878869" cy="474404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85720089"/>
              </p:ext>
            </p:extLst>
          </p:nvPr>
        </p:nvGraphicFramePr>
        <p:xfrm>
          <a:off x="8494652" y="2431859"/>
          <a:ext cx="3628522" cy="3240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0982633" y="2814860"/>
            <a:ext cx="883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d, e, k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82633" y="4785631"/>
            <a:ext cx="1091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a, g, h, </a:t>
            </a:r>
            <a:r>
              <a:rPr lang="en-US" sz="2200" dirty="0" err="1" smtClean="0">
                <a:solidFill>
                  <a:srgbClr val="FF0000"/>
                </a:solidFill>
              </a:rPr>
              <a:t>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08913" y="3971743"/>
            <a:ext cx="883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b, </a:t>
            </a:r>
            <a:r>
              <a:rPr lang="en-US" sz="2200" dirty="0">
                <a:solidFill>
                  <a:srgbClr val="FF0000"/>
                </a:solidFill>
              </a:rPr>
              <a:t>c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8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hlinkClick r:id="rId9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10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11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12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13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14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hlinkClick r:id="rId9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hlinkClick r:id="rId9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9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Graphic spid="4" grpId="0">
        <p:bldAsOne/>
      </p:bldGraphic>
      <p:bldP spid="23" grpId="0"/>
      <p:bldP spid="24" grpId="0"/>
      <p:bldP spid="25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640560" y="534404"/>
            <a:ext cx="53658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KĨ THUẬT ĐIỆN</a:t>
            </a:r>
            <a:endParaRPr lang="en-US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645" y="440546"/>
            <a:ext cx="1231490" cy="1154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8160" y="1272376"/>
            <a:ext cx="8593394" cy="2354491"/>
          </a:xfrm>
          <a:prstGeom prst="rect">
            <a:avLst/>
          </a:prstGeom>
          <a:noFill/>
          <a:ln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Kĩ </a:t>
            </a:r>
            <a:r>
              <a:rPr lang="pt-PT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  <a:r>
              <a:rPr lang="pt-PT" sz="26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pt-PT" sz="24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ngành kĩ thuật liên quan đến nghiên cứu và ứng dụng công nghệ điện, điện từ,... vào sản xuất, truyền tải, phân phối và sử dụng điện năng.</a:t>
            </a: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8" name="TextBox 27">
            <a:hlinkClick r:id="rId3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4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5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6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7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8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hlinkClick r:id="rId3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hlinkClick r:id="rId3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3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hlinkClick r:id="rId9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FC812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778" y="1741713"/>
            <a:ext cx="9069921" cy="50535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114314" y="2708697"/>
            <a:ext cx="914400" cy="3416320"/>
          </a:xfrm>
          <a:prstGeom prst="rect">
            <a:avLst/>
          </a:prstGeom>
          <a:solidFill>
            <a:srgbClr val="FFFFCC"/>
          </a:solidFill>
          <a:ln>
            <a:solidFill>
              <a:srgbClr val="9900CC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5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7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8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9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10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hlinkClick r:id="rId6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6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4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8" grpId="0" animBg="1"/>
      <p:bldP spid="24" grpId="0" animBg="1"/>
      <p:bldP spid="25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4857184" y="1493022"/>
            <a:ext cx="6055366" cy="2787906"/>
          </a:xfrm>
          <a:prstGeom prst="cloudCallou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20700" dist="50800" dir="5400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>
            <a:off x="4633899" y="4747362"/>
            <a:ext cx="2108695" cy="21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5454861" y="1860764"/>
            <a:ext cx="48600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So </a:t>
            </a:r>
            <a:r>
              <a:rPr lang="pt-PT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cách dùng sức người, hệ thống tưới nước tự động dùng trong sản xuất nông nghiệp có ưu điểm gì?</a:t>
            </a:r>
            <a:endParaRPr 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8" name="Rectangle 27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0" name="Rectangle 39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 rot="2081193">
            <a:off x="4857184" y="1493022"/>
            <a:ext cx="6055366" cy="2787906"/>
          </a:xfrm>
          <a:prstGeom prst="cloudCallou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20700" dist="50800" dir="5400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809929">
            <a:off x="6124355" y="2179339"/>
            <a:ext cx="4535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Tiết kiệm nước</a:t>
            </a:r>
          </a:p>
          <a:p>
            <a:r>
              <a:rPr lang="pt-PT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Giảm chi phí nhân công</a:t>
            </a:r>
          </a:p>
          <a:p>
            <a:r>
              <a:rPr lang="pt-PT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Tưới đều, .....</a:t>
            </a:r>
            <a:endParaRPr 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r="16818"/>
          <a:stretch/>
        </p:blipFill>
        <p:spPr>
          <a:xfrm>
            <a:off x="2648860" y="3502118"/>
            <a:ext cx="2815755" cy="332922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hlinkClick r:id="rId5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39" name="Rectangle 38">
            <a:hlinkClick r:id="rId9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hlinkClick r:id="rId4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hlinkClick r:id="rId4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6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850836" y="5987953"/>
            <a:ext cx="4919870" cy="484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0836" y="5167813"/>
            <a:ext cx="4919870" cy="484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544819" y="527176"/>
            <a:ext cx="10268415" cy="461665"/>
          </a:xfrm>
          <a:prstGeom prst="rect">
            <a:avLst/>
          </a:prstGeom>
          <a:solidFill>
            <a:srgbClr val="FFCCFF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VỊ TRÍ, VAI TRÒ KĨ THUẬT ĐIỆN TRONG SẢN XUẤT VÀ ĐỜI SỐNG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54214" y="1038150"/>
            <a:ext cx="2757273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77499" y="1549124"/>
            <a:ext cx="6055366" cy="2787906"/>
          </a:xfrm>
          <a:prstGeom prst="cloudCallou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20700" dist="50800" dir="5400000" algn="ctr" rotWithShape="0">
              <a:srgbClr val="000000">
                <a:alpha val="89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t="12214" r="19695" b="20401"/>
          <a:stretch/>
        </p:blipFill>
        <p:spPr>
          <a:xfrm>
            <a:off x="2054214" y="4803464"/>
            <a:ext cx="2108695" cy="21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3016691" y="2263231"/>
            <a:ext cx="4860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kĩ thuật điện có vai trò gì đối với sản xuất?</a:t>
            </a:r>
            <a:endParaRPr lang="en-US" sz="28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63275" y="5256016"/>
            <a:ext cx="4910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www.youtube.com/watch?v=J9UrsT5_SUU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0836" y="5976994"/>
            <a:ext cx="49233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www.youtube.com/watch?v=IEBGcwth-QA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39679" y="4089980"/>
            <a:ext cx="31457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4064" y="409055"/>
            <a:ext cx="1455821" cy="6458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45" name="Rectangle 44">
            <a:hlinkClick r:id="rId5" action="ppaction://hlinksldjump"/>
          </p:cNvPr>
          <p:cNvSpPr/>
          <p:nvPr/>
        </p:nvSpPr>
        <p:spPr>
          <a:xfrm>
            <a:off x="89182" y="1182973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I.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Khái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niệm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6" name="TextBox 45">
            <a:hlinkClick r:id="rId6" action="ppaction://hlinksldjump"/>
          </p:cNvPr>
          <p:cNvSpPr txBox="1"/>
          <p:nvPr/>
        </p:nvSpPr>
        <p:spPr>
          <a:xfrm>
            <a:off x="287796" y="2431858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hlinkClick r:id="rId7" action="ppaction://hlinksldjump"/>
          </p:cNvPr>
          <p:cNvSpPr txBox="1"/>
          <p:nvPr/>
        </p:nvSpPr>
        <p:spPr>
          <a:xfrm>
            <a:off x="298671" y="303030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hlinkClick r:id="rId8" action="ppaction://hlinksldjump"/>
          </p:cNvPr>
          <p:cNvSpPr/>
          <p:nvPr/>
        </p:nvSpPr>
        <p:spPr>
          <a:xfrm>
            <a:off x="88998" y="3674482"/>
            <a:ext cx="1346402" cy="830997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III.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vọng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9" name="Rectangle 48">
            <a:hlinkClick r:id="rId9" action="ppaction://hlinksldjump"/>
          </p:cNvPr>
          <p:cNvSpPr/>
          <p:nvPr/>
        </p:nvSpPr>
        <p:spPr>
          <a:xfrm>
            <a:off x="79157" y="5842950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Luyện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0" name="Rectangle 49">
            <a:hlinkClick r:id="rId10" action="ppaction://hlinksldjump"/>
          </p:cNvPr>
          <p:cNvSpPr/>
          <p:nvPr/>
        </p:nvSpPr>
        <p:spPr>
          <a:xfrm>
            <a:off x="79854" y="6358696"/>
            <a:ext cx="1346402" cy="338554"/>
          </a:xfrm>
          <a:prstGeom prst="rec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Vận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dụng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51" name="Rectangle 50">
            <a:hlinkClick r:id="rId11" action="ppaction://hlinksldjump"/>
          </p:cNvPr>
          <p:cNvSpPr/>
          <p:nvPr/>
        </p:nvSpPr>
        <p:spPr>
          <a:xfrm>
            <a:off x="88998" y="648475"/>
            <a:ext cx="1328485" cy="369332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032" y="8945"/>
            <a:ext cx="12179968" cy="400110"/>
          </a:xfrm>
          <a:prstGeom prst="rect">
            <a:avLst/>
          </a:prstGeom>
          <a:solidFill>
            <a:schemeClr val="tx2">
              <a:lumMod val="75000"/>
            </a:schemeClr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1:  GIỚI THIỆU TỔNG QUAN VỀ KĨ THUẬT ĐIỆN                 CN 12 (CN ĐIỆN – ĐIỆN TỬ) - KNTT</a:t>
            </a:r>
            <a:endParaRPr lang="en-US" sz="2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hlinkClick r:id="rId6" action="ppaction://hlinksldjump"/>
          </p:cNvPr>
          <p:cNvSpPr txBox="1"/>
          <p:nvPr/>
        </p:nvSpPr>
        <p:spPr>
          <a:xfrm>
            <a:off x="321324" y="4577650"/>
            <a:ext cx="1065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hlinkClick r:id="rId6" action="ppaction://hlinksldjump"/>
          </p:cNvPr>
          <p:cNvSpPr txBox="1"/>
          <p:nvPr/>
        </p:nvSpPr>
        <p:spPr>
          <a:xfrm>
            <a:off x="332199" y="5148664"/>
            <a:ext cx="109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14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hlinkClick r:id="rId6" action="ppaction://hlinksldjump"/>
          </p:cNvPr>
          <p:cNvSpPr/>
          <p:nvPr/>
        </p:nvSpPr>
        <p:spPr>
          <a:xfrm>
            <a:off x="89181" y="1727844"/>
            <a:ext cx="1328485" cy="584775"/>
          </a:xfrm>
          <a:prstGeom prst="rect">
            <a:avLst/>
          </a:prstGeom>
          <a:solidFill>
            <a:srgbClr val="FF99FF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II.</a:t>
            </a:r>
            <a:r>
              <a:rPr lang="vi-VN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vai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trò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18" grpId="0" animBg="1"/>
      <p:bldP spid="26" grpId="0"/>
      <p:bldP spid="2" grpId="0"/>
      <p:bldP spid="3" grpId="0"/>
      <p:bldP spid="4" grpId="0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eeb14560a9ce121341ef25f9118c13987e6e9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40&quot;&gt;&lt;property id=&quot;20148&quot; value=&quot;5&quot;/&gt;&lt;property id=&quot;20300&quot; value=&quot;Slide 2&quot;/&gt;&lt;property id=&quot;20307&quot; value=&quot;257&quot;/&gt;&lt;/object&gt;&lt;object type=&quot;3&quot; unique_id=&quot;10090&quot;&gt;&lt;property id=&quot;20148&quot; value=&quot;5&quot;/&gt;&lt;property id=&quot;20300&quot; value=&quot;Slide 3&quot;/&gt;&lt;property id=&quot;20307&quot; value=&quot;258&quot;/&gt;&lt;/object&gt;&lt;object type=&quot;3&quot; unique_id=&quot;10116&quot;&gt;&lt;property id=&quot;20148&quot; value=&quot;5&quot;/&gt;&lt;property id=&quot;20300&quot; value=&quot;Slide 5&quot;/&gt;&lt;property id=&quot;20307&quot; value=&quot;259&quot;/&gt;&lt;/object&gt;&lt;object type=&quot;3&quot; unique_id=&quot;10153&quot;&gt;&lt;property id=&quot;20148&quot; value=&quot;5&quot;/&gt;&lt;property id=&quot;20300&quot; value=&quot;Slide 4&quot;/&gt;&lt;property id=&quot;20307&quot; value=&quot;260&quot;/&gt;&lt;/object&gt;&lt;object type=&quot;3&quot; unique_id=&quot;10154&quot;&gt;&lt;property id=&quot;20148&quot; value=&quot;5&quot;/&gt;&lt;property id=&quot;20300&quot; value=&quot;Slide 6&quot;/&gt;&lt;property id=&quot;20307&quot; value=&quot;261&quot;/&gt;&lt;/object&gt;&lt;object type=&quot;3&quot; unique_id=&quot;10195&quot;&gt;&lt;property id=&quot;20148&quot; value=&quot;5&quot;/&gt;&lt;property id=&quot;20300&quot; value=&quot;Slide 7&quot;/&gt;&lt;property id=&quot;20307&quot; value=&quot;262&quot;/&gt;&lt;/object&gt;&lt;object type=&quot;3&quot; unique_id=&quot;10196&quot;&gt;&lt;property id=&quot;20148&quot; value=&quot;5&quot;/&gt;&lt;property id=&quot;20300&quot; value=&quot;Slide 8&quot;/&gt;&lt;property id=&quot;20307&quot; value=&quot;263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2056</Words>
  <Application>Microsoft Office PowerPoint</Application>
  <PresentationFormat>Custom</PresentationFormat>
  <Paragraphs>363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Minh TM</dc:creator>
  <cp:lastModifiedBy>Admin</cp:lastModifiedBy>
  <cp:revision>230</cp:revision>
  <dcterms:created xsi:type="dcterms:W3CDTF">2014-08-24T23:08:30Z</dcterms:created>
  <dcterms:modified xsi:type="dcterms:W3CDTF">2024-09-11T00:20:20Z</dcterms:modified>
</cp:coreProperties>
</file>