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1955"/>
            <a:ext cx="9144000" cy="109918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vi-V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BAI 2: PHÙ ĐIÊU</a:t>
            </a:r>
            <a:endParaRPr lang="vi-VN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01140"/>
            <a:ext cx="9144000" cy="669290"/>
          </a:xfrm>
        </p:spPr>
        <p:txBody>
          <a:bodyPr/>
          <a:p>
            <a:r>
              <a:rPr lang="vi-V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TIẾT 7</a:t>
            </a:r>
            <a:endParaRPr lang="vi-V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3" descr="0001_phu_dieu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6195" y="2171065"/>
            <a:ext cx="10080625" cy="44519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pPr algn="ctr"/>
            <a:r>
              <a:rPr lang="vi-V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CÁC BƯỚC ĐỂ THỰC HIỆN MỘT PHÙ ĐIÊU BẰNG ĐẤT SÉT</a:t>
            </a:r>
            <a:endParaRPr lang="vi-V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8905" y="1819275"/>
            <a:ext cx="9659620" cy="4262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vi-V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CÁCH THỨC ĐỂ THỰC HIỆN MỘT PHÙ ĐIÊU BẰNG ĐẤT SÉT</a:t>
            </a:r>
            <a:endParaRPr lang="vi-V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90365" cy="899795"/>
          </a:xfrm>
        </p:spPr>
        <p:txBody>
          <a:bodyPr/>
          <a:p>
            <a:r>
              <a:rPr lang="vi-VN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Cách 1: Đắp nổi</a:t>
            </a:r>
            <a:endParaRPr lang="vi-VN" altLang="en-US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38200" y="4958715"/>
            <a:ext cx="4337050" cy="877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4000"/>
              <a:t>.</a:t>
            </a:r>
            <a:r>
              <a:rPr lang="vi-VN" altLang="en-US" sz="2800">
                <a:solidFill>
                  <a:schemeClr val="accent6">
                    <a:lumMod val="50000"/>
                  </a:schemeClr>
                </a:solidFill>
              </a:rPr>
              <a:t>Cách 2: Đục nền</a:t>
            </a:r>
            <a:endParaRPr lang="vi-VN" alt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phù điêu đất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375275" y="4093845"/>
            <a:ext cx="4141470" cy="2607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10434" t="23712" r="30941" b="21310"/>
          <a:stretch>
            <a:fillRect/>
          </a:stretch>
        </p:blipFill>
        <p:spPr>
          <a:xfrm>
            <a:off x="5552440" y="1552575"/>
            <a:ext cx="3122295" cy="245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0001_phu_dieu.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760"/>
            <a:ext cx="10515600" cy="59251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phu-dieu-hoa-cam-chuong"/>
          <p:cNvPicPr>
            <a:picLocks noChangeAspect="1"/>
          </p:cNvPicPr>
          <p:nvPr>
            <p:ph sz="half" idx="1"/>
          </p:nvPr>
        </p:nvPicPr>
        <p:blipFill>
          <a:blip r:embed="rId1"/>
          <a:srcRect r="49991"/>
          <a:stretch>
            <a:fillRect/>
          </a:stretch>
        </p:blipFill>
        <p:spPr>
          <a:xfrm>
            <a:off x="838200" y="367030"/>
            <a:ext cx="5181600" cy="620141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rcRect l="4119" t="14074" r="4385" b="24770"/>
          <a:stretch>
            <a:fillRect/>
          </a:stretch>
        </p:blipFill>
        <p:spPr>
          <a:xfrm>
            <a:off x="6233795" y="367030"/>
            <a:ext cx="5529580" cy="336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9599" b="8280"/>
          <a:stretch>
            <a:fillRect/>
          </a:stretch>
        </p:blipFill>
        <p:spPr>
          <a:xfrm>
            <a:off x="6383655" y="3733800"/>
            <a:ext cx="5380355" cy="2834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WPS Presentation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2: PHÙ ĐIÊU</dc:title>
  <dc:creator>THUY TRINH</dc:creator>
  <cp:lastModifiedBy>THUY TRINH</cp:lastModifiedBy>
  <cp:revision>3</cp:revision>
  <dcterms:created xsi:type="dcterms:W3CDTF">2023-11-12T13:23:35Z</dcterms:created>
  <dcterms:modified xsi:type="dcterms:W3CDTF">2023-11-12T13:54:39Z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04C7D62773664D399C5E78ACC03FDD9C_11</vt:lpwstr>
  </property>
  <property fmtid="{D5CDD505-2E9C-101B-9397-08002B2CF9AE}" pid="3" name="KSOProductBuildVer">
    <vt:lpwstr>1033-12.2.0.13266</vt:lpwstr>
  </property>
</Properties>
</file>