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70" r:id="rId4"/>
    <p:sldId id="257" r:id="rId5"/>
    <p:sldId id="267" r:id="rId6"/>
    <p:sldId id="261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0D43B6-70DE-40BD-A012-ACF426C3B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69" y="142875"/>
            <a:ext cx="4762500" cy="6572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DDBC9A-7870-48B1-B746-97DAF82BC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894" y="213849"/>
            <a:ext cx="5574437" cy="3215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20287A-653A-454E-9643-A8468099E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893" y="3506679"/>
            <a:ext cx="5574437" cy="29846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344903-A6DD-41FA-BA71-CECC81FA0B25}"/>
              </a:ext>
            </a:extLst>
          </p:cNvPr>
          <p:cNvSpPr txBox="1"/>
          <p:nvPr/>
        </p:nvSpPr>
        <p:spPr>
          <a:xfrm>
            <a:off x="2050741" y="6382541"/>
            <a:ext cx="546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CHẤT LIỆU CHÌ THAN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0CA799-6A49-4985-B6D1-DCECE2B70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601" y="523783"/>
            <a:ext cx="11150353" cy="56531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7DB82-ADD5-4233-88D6-F35D43B93F4B}"/>
              </a:ext>
            </a:extLst>
          </p:cNvPr>
          <p:cNvSpPr txBox="1"/>
          <p:nvPr/>
        </p:nvSpPr>
        <p:spPr>
          <a:xfrm>
            <a:off x="3897297" y="129007"/>
            <a:ext cx="442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 VẬT CHÌ THAN</a:t>
            </a:r>
          </a:p>
        </p:txBody>
      </p:sp>
    </p:spTree>
    <p:extLst>
      <p:ext uri="{BB962C8B-B14F-4D97-AF65-F5344CB8AC3E}">
        <p14:creationId xmlns:p14="http://schemas.microsoft.com/office/powerpoint/2010/main" val="42087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77EC26-EB95-454B-80B9-318EBA33A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353" y="213064"/>
            <a:ext cx="7989903" cy="6644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596A0C-F2E4-40AA-9552-2BE947C51121}"/>
              </a:ext>
            </a:extLst>
          </p:cNvPr>
          <p:cNvSpPr txBox="1"/>
          <p:nvPr/>
        </p:nvSpPr>
        <p:spPr>
          <a:xfrm>
            <a:off x="292963" y="213064"/>
            <a:ext cx="17133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THỰC HÀNH VẼ TĨNH VẬT CHÌ THAN</a:t>
            </a:r>
          </a:p>
        </p:txBody>
      </p:sp>
    </p:spTree>
    <p:extLst>
      <p:ext uri="{BB962C8B-B14F-4D97-AF65-F5344CB8AC3E}">
        <p14:creationId xmlns:p14="http://schemas.microsoft.com/office/powerpoint/2010/main" val="274581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8130" y="194945"/>
            <a:ext cx="5639435" cy="6088380"/>
          </a:xfrm>
          <a:prstGeom prst="rect">
            <a:avLst/>
          </a:prstGeom>
        </p:spPr>
      </p:pic>
      <p:pic>
        <p:nvPicPr>
          <p:cNvPr id="100" name="Content Placeholder 9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0335" y="127000"/>
            <a:ext cx="4737735" cy="673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377" t="6013" r="4498" b="6356"/>
          <a:stretch>
            <a:fillRect/>
          </a:stretch>
        </p:blipFill>
        <p:spPr>
          <a:xfrm>
            <a:off x="173355" y="102870"/>
            <a:ext cx="5181600" cy="388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" y="3859530"/>
            <a:ext cx="5180965" cy="2998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664" y="102870"/>
            <a:ext cx="5715000" cy="267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C686FA-55F2-4FD6-B50E-88AD3B50E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734322"/>
            <a:ext cx="5002458" cy="41236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860" y="268605"/>
            <a:ext cx="9963150" cy="590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E815B7-E577-49D5-9436-57D748A883D9}"/>
              </a:ext>
            </a:extLst>
          </p:cNvPr>
          <p:cNvSpPr txBox="1"/>
          <p:nvPr/>
        </p:nvSpPr>
        <p:spPr>
          <a:xfrm>
            <a:off x="71021" y="790113"/>
            <a:ext cx="12218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KHỐI 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1650" y="104140"/>
            <a:ext cx="5534660" cy="6753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EC4049-FEB5-4396-A68D-DC1672D943F4}"/>
              </a:ext>
            </a:extLst>
          </p:cNvPr>
          <p:cNvSpPr txBox="1"/>
          <p:nvPr/>
        </p:nvSpPr>
        <p:spPr>
          <a:xfrm>
            <a:off x="1083075" y="745724"/>
            <a:ext cx="1074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THỂ HIỆN LẠI MẪU VẼ BẰNG CHÌ ĐEN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THUY TRINH</dc:creator>
  <cp:lastModifiedBy>ASUS</cp:lastModifiedBy>
  <cp:revision>10</cp:revision>
  <dcterms:created xsi:type="dcterms:W3CDTF">2023-10-10T03:09:00Z</dcterms:created>
  <dcterms:modified xsi:type="dcterms:W3CDTF">2024-10-05T14:14:31Z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F62EA395CA7441D5972088F1195C2C37_11</vt:lpwstr>
  </property>
  <property fmtid="{D5CDD505-2E9C-101B-9397-08002B2CF9AE}" pid="3" name="KSOProductBuildVer">
    <vt:lpwstr>1033-12.2.0.13266</vt:lpwstr>
  </property>
</Properties>
</file>