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15" y="554355"/>
            <a:ext cx="5572760" cy="3580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930" y="554355"/>
            <a:ext cx="4606925" cy="3537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5" y="4231005"/>
            <a:ext cx="3721735" cy="2385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825" y="4290695"/>
            <a:ext cx="5020310" cy="249301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661795" y="151130"/>
            <a:ext cx="8686165" cy="474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altLang="en-US"/>
              <a:t>THIẾT KẾ ĐỒ HỌA BAO BÌ SẢN PHẨM BẰNG YẾU TỐ CHỮ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095"/>
          </a:xfrm>
        </p:spPr>
        <p:txBody>
          <a:bodyPr>
            <a:normAutofit/>
          </a:bodyPr>
          <a:lstStyle/>
          <a:p>
            <a:pPr algn="ctr"/>
            <a:r>
              <a:rPr lang="vi-VN" altLang="en-US" sz="2220"/>
              <a:t>THIẾT KẾ ĐỒ HỌA SẢN PHẨM BAO BÌ VỚI YẾU TỐ MẢNG, HÌNH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165" y="1137285"/>
            <a:ext cx="5181600" cy="272288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137285"/>
            <a:ext cx="5181600" cy="3095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85" y="3860165"/>
            <a:ext cx="5262245" cy="2898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070" y="3860165"/>
            <a:ext cx="5459730" cy="2637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5" y="198755"/>
            <a:ext cx="3801745" cy="3538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50" y="198755"/>
            <a:ext cx="3453765" cy="3402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765" y="835660"/>
            <a:ext cx="3875405" cy="3216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45" y="3855720"/>
            <a:ext cx="2724785" cy="2588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730" y="3855720"/>
            <a:ext cx="2908935" cy="2908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055" y="3720465"/>
            <a:ext cx="3521710" cy="272415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4582160" y="182880"/>
            <a:ext cx="4070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YẾU TỐ NÉT TRONG SẢN PHẨM THIẾT KẾ ĐỒ HỌA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THIẾT KẾ ĐỒ HỌA SẢN PHẨM BAO BÌ VỚI YẾU TỐ MẢNG, HÌNH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THUY TRINH</dc:creator>
  <cp:lastModifiedBy>ASUS</cp:lastModifiedBy>
  <cp:revision>3</cp:revision>
  <dcterms:created xsi:type="dcterms:W3CDTF">2024-03-12T02:38:52Z</dcterms:created>
  <dcterms:modified xsi:type="dcterms:W3CDTF">2024-10-05T13:56:18Z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64BA53F7217B4BF09C94AB2A8A97AB4E_11</vt:lpwstr>
  </property>
  <property fmtid="{D5CDD505-2E9C-101B-9397-08002B2CF9AE}" pid="3" name="KSOProductBuildVer">
    <vt:lpwstr>1033-12.2.0.13489</vt:lpwstr>
  </property>
</Properties>
</file>