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55575" y="760730"/>
            <a:ext cx="5940425" cy="4839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6177280" y="818515"/>
            <a:ext cx="560324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C9F7AF-B509-4C35-9102-2BBDB58E10DA}"/>
              </a:ext>
            </a:extLst>
          </p:cNvPr>
          <p:cNvSpPr txBox="1"/>
          <p:nvPr/>
        </p:nvSpPr>
        <p:spPr>
          <a:xfrm>
            <a:off x="497149" y="5743852"/>
            <a:ext cx="443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BẰNG CHẤT LIỆU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DẦU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0F81C-3E7A-4D54-8D86-5B90C6915654}"/>
              </a:ext>
            </a:extLst>
          </p:cNvPr>
          <p:cNvSpPr txBox="1"/>
          <p:nvPr/>
        </p:nvSpPr>
        <p:spPr>
          <a:xfrm>
            <a:off x="6960093" y="5743852"/>
            <a:ext cx="482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BẰNG CHẤT LIỆU MÀU 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4CC5-59F1-4998-8C03-719F20F3CA32}"/>
              </a:ext>
            </a:extLst>
          </p:cNvPr>
          <p:cNvSpPr txBox="1"/>
          <p:nvPr/>
        </p:nvSpPr>
        <p:spPr>
          <a:xfrm>
            <a:off x="2823099" y="104379"/>
            <a:ext cx="7279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TRANH MÀU 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" name="Content Placeholder 10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7865" y="3810635"/>
            <a:ext cx="381000" cy="381000"/>
          </a:xfrm>
          <a:prstGeom prst="rect">
            <a:avLst/>
          </a:prstGeom>
          <a:noFill/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59373" y="132080"/>
            <a:ext cx="5181600" cy="345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290" y="132080"/>
            <a:ext cx="4977765" cy="345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2135" y="3694430"/>
            <a:ext cx="5093970" cy="3163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40E148-F141-4CCA-BF5C-DDABC903CF90}"/>
              </a:ext>
            </a:extLst>
          </p:cNvPr>
          <p:cNvSpPr txBox="1"/>
          <p:nvPr/>
        </p:nvSpPr>
        <p:spPr>
          <a:xfrm>
            <a:off x="550416" y="4092606"/>
            <a:ext cx="1473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MÀU 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5890" y="1027906"/>
            <a:ext cx="5181600" cy="365950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975518"/>
            <a:ext cx="5181600" cy="3764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4B6E3B-84CC-48BB-AECC-89293C0BFC3B}"/>
              </a:ext>
            </a:extLst>
          </p:cNvPr>
          <p:cNvSpPr txBox="1"/>
          <p:nvPr/>
        </p:nvSpPr>
        <p:spPr>
          <a:xfrm>
            <a:off x="1402672" y="5610687"/>
            <a:ext cx="1036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SỰ KHÁC NHAU TRONG TRANH CHẤT LIỆU MÀU N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VÀ MÀU N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THUY TRINH</dc:creator>
  <cp:lastModifiedBy>ASUS</cp:lastModifiedBy>
  <cp:revision>4</cp:revision>
  <dcterms:created xsi:type="dcterms:W3CDTF">2023-10-09T03:14:00Z</dcterms:created>
  <dcterms:modified xsi:type="dcterms:W3CDTF">2024-10-05T14:22:46Z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334288455B5D42D19216B4749CDE2F1E_11</vt:lpwstr>
  </property>
  <property fmtid="{D5CDD505-2E9C-101B-9397-08002B2CF9AE}" pid="3" name="KSOProductBuildVer">
    <vt:lpwstr>1033-12.2.0.13215</vt:lpwstr>
  </property>
</Properties>
</file>