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1"/>
  </p:notesMasterIdLst>
  <p:sldIdLst>
    <p:sldId id="278" r:id="rId2"/>
    <p:sldId id="279" r:id="rId3"/>
    <p:sldId id="268" r:id="rId4"/>
    <p:sldId id="263" r:id="rId5"/>
    <p:sldId id="264" r:id="rId6"/>
    <p:sldId id="270" r:id="rId7"/>
    <p:sldId id="271" r:id="rId8"/>
    <p:sldId id="273" r:id="rId9"/>
    <p:sldId id="276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Gill Sans MT" panose="020B0502020104020203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IwR4EB7ody8UShHsvvRvNkivl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D08"/>
    <a:srgbClr val="99CCFF"/>
    <a:srgbClr val="CC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8599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6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08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054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246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32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423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922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403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64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27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8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010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87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296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12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35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67852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4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2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wav"/><Relationship Id="rId16" Type="http://schemas.openxmlformats.org/officeDocument/2006/relationships/image" Target="../media/image11.png"/><Relationship Id="rId1" Type="http://schemas.microsoft.com/office/2007/relationships/media" Target="../media/media3.wav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8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slideLayout" Target="../slideLayouts/slideLayout2.xml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openxmlformats.org/officeDocument/2006/relationships/image" Target="../media/image14.png"/><Relationship Id="rId2" Type="http://schemas.openxmlformats.org/officeDocument/2006/relationships/audio" Target="../media/media9.wav"/><Relationship Id="rId16" Type="http://schemas.openxmlformats.org/officeDocument/2006/relationships/image" Target="../media/image11.png"/><Relationship Id="rId1" Type="http://schemas.microsoft.com/office/2007/relationships/media" Target="../media/media9.wav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image" Target="../media/image8.png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7EA3-D41D-4EC4-8EA8-E96E2CC1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967079"/>
            <a:ext cx="9603275" cy="1049235"/>
          </a:xfrm>
          <a:solidFill>
            <a:srgbClr val="00FFFF"/>
          </a:solidFill>
        </p:spPr>
        <p:txBody>
          <a:bodyPr/>
          <a:lstStyle/>
          <a:p>
            <a:pPr algn="ctr"/>
            <a:r>
              <a:rPr lang="en-US" dirty="0"/>
              <a:t>Well come to our class!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C919E1-AB66-446D-8327-D59439DE3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859280"/>
            <a:ext cx="4013201" cy="4257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EE93CB-EAB8-47FA-A9FB-8024B4B2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880" y="1910080"/>
            <a:ext cx="4419600" cy="4299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8C5E2-B292-4652-9BDF-9FDD4F8C3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79" y="1849120"/>
            <a:ext cx="3779521" cy="4332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0EE8AB-2CC4-447D-8F59-3492D9AEB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0"/>
            <a:ext cx="3048000" cy="181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29CF1-E151-40BF-A95A-EC22C2DF3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3566160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7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4F56-F518-460B-8286-E6544BCB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194919"/>
            <a:ext cx="9814561" cy="104923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think women are able to go into space?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EF3B-C8A3-423D-9E69-41E38F7C1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80" y="3044825"/>
            <a:ext cx="9895840" cy="3813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7A726A-4E7E-4596-807F-6C1BAD14C16C}"/>
              </a:ext>
            </a:extLst>
          </p:cNvPr>
          <p:cNvSpPr/>
          <p:nvPr/>
        </p:nvSpPr>
        <p:spPr>
          <a:xfrm>
            <a:off x="1229360" y="1239520"/>
            <a:ext cx="9845040" cy="1788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50: Unit 6: GENDER EQUALITY</a:t>
            </a:r>
          </a:p>
          <a:p>
            <a:pPr lvl="0" defTabSz="91440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5: LISTENING</a:t>
            </a:r>
          </a:p>
          <a:p>
            <a:pPr lvl="0" defTabSz="91440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HUMAN IN SPACE</a:t>
            </a:r>
          </a:p>
        </p:txBody>
      </p:sp>
    </p:spTree>
    <p:extLst>
      <p:ext uri="{BB962C8B-B14F-4D97-AF65-F5344CB8AC3E}">
        <p14:creationId xmlns:p14="http://schemas.microsoft.com/office/powerpoint/2010/main" val="263625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3"/>
          <p:cNvSpPr txBox="1"/>
          <p:nvPr/>
        </p:nvSpPr>
        <p:spPr>
          <a:xfrm>
            <a:off x="1641422" y="928141"/>
            <a:ext cx="944567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Look at the picture and tell your partner what this woman’s job is. </a:t>
            </a:r>
            <a:endParaRPr dirty="0"/>
          </a:p>
        </p:txBody>
      </p:sp>
      <p:sp>
        <p:nvSpPr>
          <p:cNvPr id="239" name="Google Shape;23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40" name="Google Shape;24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4552" y="1937593"/>
            <a:ext cx="6539696" cy="327448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4030612" y="5218659"/>
            <a:ext cx="39072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She’s a cosmonaut.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179" name="Google Shape;179;p8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cosmonaut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812387" y="4451320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astronaut from the former Soviet Union or Russia: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nhà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vũ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trụ</a:t>
            </a:r>
            <a:endParaRPr dirty="0"/>
          </a:p>
        </p:txBody>
      </p:sp>
      <p:sp>
        <p:nvSpPr>
          <p:cNvPr id="181" name="Google Shape;181;p8"/>
          <p:cNvSpPr/>
          <p:nvPr/>
        </p:nvSpPr>
        <p:spPr>
          <a:xfrm>
            <a:off x="2920278" y="2771761"/>
            <a:ext cx="21467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/ˈkɒzmənɔːt/</a:t>
            </a:r>
            <a:endParaRPr/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82480" y="971718"/>
            <a:ext cx="2509520" cy="361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smonaut__gb_1">
            <a:hlinkClick r:id="" action="ppaction://media"/>
            <a:extLst>
              <a:ext uri="{FF2B5EF4-FFF2-40B4-BE49-F238E27FC236}">
                <a16:creationId xmlns:a16="http://schemas.microsoft.com/office/drawing/2014/main" id="{D04FB73F-F5B3-46FC-B3F3-30EB5D5C7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8" y="3446838"/>
            <a:ext cx="816309" cy="816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4AC06-026D-4BD2-9E37-2AC316D84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559" y="990402"/>
            <a:ext cx="2651913" cy="359175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191" name="Google Shape;191;p9"/>
          <p:cNvSpPr txBox="1"/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space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848482" y="4525149"/>
            <a:ext cx="63625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area outside the earth’s atmosphere where all the other planets and stars are: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không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vũ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trụ</a:t>
            </a:r>
            <a:endParaRPr dirty="0"/>
          </a:p>
        </p:txBody>
      </p:sp>
      <p:sp>
        <p:nvSpPr>
          <p:cNvPr id="193" name="Google Shape;193;p9"/>
          <p:cNvSpPr/>
          <p:nvPr/>
        </p:nvSpPr>
        <p:spPr>
          <a:xfrm>
            <a:off x="3364310" y="2771761"/>
            <a:ext cx="12586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/speɪs/</a:t>
            </a:r>
            <a:endParaRPr/>
          </a:p>
        </p:txBody>
      </p:sp>
      <p:pic>
        <p:nvPicPr>
          <p:cNvPr id="195" name="Google Shape;195;p9"/>
          <p:cNvPicPr preferRelativeResize="0"/>
          <p:nvPr/>
        </p:nvPicPr>
        <p:blipFill rotWithShape="1">
          <a:blip r:embed="rId6">
            <a:alphaModFix/>
          </a:blip>
          <a:srcRect t="13034"/>
          <a:stretch/>
        </p:blipFill>
        <p:spPr>
          <a:xfrm>
            <a:off x="7800476" y="880278"/>
            <a:ext cx="4391524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pace__gb_1">
            <a:hlinkClick r:id="" action="ppaction://media"/>
            <a:extLst>
              <a:ext uri="{FF2B5EF4-FFF2-40B4-BE49-F238E27FC236}">
                <a16:creationId xmlns:a16="http://schemas.microsoft.com/office/drawing/2014/main" id="{853EE9D7-3D84-46F8-A769-BBF6A6435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5427" y="3560051"/>
            <a:ext cx="736099" cy="7360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5"/>
          <p:cNvSpPr txBox="1"/>
          <p:nvPr/>
        </p:nvSpPr>
        <p:spPr>
          <a:xfrm>
            <a:off x="1531420" y="891388"/>
            <a:ext cx="98849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a talk about Valentina Tereshkova. Choose the best answer to complete each sentence.  </a:t>
            </a:r>
            <a:endParaRPr dirty="0"/>
          </a:p>
        </p:txBody>
      </p:sp>
      <p:sp>
        <p:nvSpPr>
          <p:cNvPr id="268" name="Google Shape;268;p15"/>
          <p:cNvSpPr txBox="1"/>
          <p:nvPr/>
        </p:nvSpPr>
        <p:spPr>
          <a:xfrm>
            <a:off x="596626" y="126175"/>
            <a:ext cx="4795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641224" y="2419167"/>
            <a:ext cx="11550776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Valentina Tereshkova joined a local flying club and became a talented parachutist while she was ________________________.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Tereshkova and _______ other women were chosen for the Soviet space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Tereshkova joined the Soviet Air Force and became _________________ after completing her training and passing an examination. 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She travelled into space in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Vostok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 and successfully returned to earth on ______________.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After the flight, Tereshkova received many awards, and __________________________.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1850137" y="2807848"/>
            <a:ext cx="364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A. working as a factory worker</a:t>
            </a:r>
            <a:endParaRPr sz="22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3111282" y="3239465"/>
            <a:ext cx="94820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four</a:t>
            </a:r>
            <a:endParaRPr sz="22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7387664" y="3690659"/>
            <a:ext cx="26538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A. an Air Force officer</a:t>
            </a:r>
            <a:endParaRPr sz="22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698589" y="4870130"/>
            <a:ext cx="205376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19 June, 1963</a:t>
            </a:r>
            <a:endParaRPr sz="22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7784883" y="5290857"/>
            <a:ext cx="41867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completed her university degree</a:t>
            </a:r>
            <a:endParaRPr sz="22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15092" y="189098"/>
            <a:ext cx="609600" cy="609600"/>
          </a:xfrm>
          <a:prstGeom prst="rect">
            <a:avLst/>
          </a:prstGeom>
        </p:spPr>
      </p:pic>
      <p:pic>
        <p:nvPicPr>
          <p:cNvPr id="2" name="047 (mp3cut.net)">
            <a:hlinkClick r:id="" action="ppaction://media"/>
            <a:extLst>
              <a:ext uri="{FF2B5EF4-FFF2-40B4-BE49-F238E27FC236}">
                <a16:creationId xmlns:a16="http://schemas.microsoft.com/office/drawing/2014/main" id="{EDED5779-6130-476E-BA5A-7BD5EEE5C1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35040" y="2819400"/>
            <a:ext cx="406400" cy="406400"/>
          </a:xfrm>
          <a:prstGeom prst="rect">
            <a:avLst/>
          </a:prstGeom>
        </p:spPr>
      </p:pic>
      <p:pic>
        <p:nvPicPr>
          <p:cNvPr id="3" name="047 (mp3cut.net) (1)">
            <a:hlinkClick r:id="" action="ppaction://media"/>
            <a:extLst>
              <a:ext uri="{FF2B5EF4-FFF2-40B4-BE49-F238E27FC236}">
                <a16:creationId xmlns:a16="http://schemas.microsoft.com/office/drawing/2014/main" id="{1B2DCC49-F41B-4473-97DA-9722FFBD70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85600" y="3205480"/>
            <a:ext cx="406400" cy="406400"/>
          </a:xfrm>
          <a:prstGeom prst="rect">
            <a:avLst/>
          </a:prstGeom>
        </p:spPr>
      </p:pic>
      <p:pic>
        <p:nvPicPr>
          <p:cNvPr id="4" name="047 (mp3cut.net) (2)">
            <a:hlinkClick r:id="" action="ppaction://media"/>
            <a:extLst>
              <a:ext uri="{FF2B5EF4-FFF2-40B4-BE49-F238E27FC236}">
                <a16:creationId xmlns:a16="http://schemas.microsoft.com/office/drawing/2014/main" id="{5B15DBBE-F111-4070-BAE5-D8FED3307CE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73840" y="4038600"/>
            <a:ext cx="406400" cy="406400"/>
          </a:xfrm>
          <a:prstGeom prst="rect">
            <a:avLst/>
          </a:prstGeom>
        </p:spPr>
      </p:pic>
      <p:pic>
        <p:nvPicPr>
          <p:cNvPr id="5" name="047 (mp3cut.net) (3)">
            <a:hlinkClick r:id="" action="ppaction://media"/>
            <a:extLst>
              <a:ext uri="{FF2B5EF4-FFF2-40B4-BE49-F238E27FC236}">
                <a16:creationId xmlns:a16="http://schemas.microsoft.com/office/drawing/2014/main" id="{F164CDC2-F65A-4D32-ADB4-637EE20EEF0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320" y="4922520"/>
            <a:ext cx="406400" cy="406400"/>
          </a:xfrm>
          <a:prstGeom prst="rect">
            <a:avLst/>
          </a:prstGeom>
        </p:spPr>
      </p:pic>
      <p:pic>
        <p:nvPicPr>
          <p:cNvPr id="6" name="047 (mp3cut.net) (4)">
            <a:hlinkClick r:id="" action="ppaction://media"/>
            <a:extLst>
              <a:ext uri="{FF2B5EF4-FFF2-40B4-BE49-F238E27FC236}">
                <a16:creationId xmlns:a16="http://schemas.microsoft.com/office/drawing/2014/main" id="{1E1D7FA5-4B52-4E3F-BCFF-B814CA6D79F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12880" y="567436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3" grpId="0"/>
      <p:bldP spid="274" grpId="0"/>
      <p:bldP spid="275" grpId="0"/>
      <p:bldP spid="276" grpId="0"/>
      <p:bldP spid="2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6"/>
          <p:cNvSpPr txBox="1"/>
          <p:nvPr/>
        </p:nvSpPr>
        <p:spPr>
          <a:xfrm>
            <a:off x="1466118" y="881228"/>
            <a:ext cx="9884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again and give short answers to the following questions. </a:t>
            </a:r>
            <a:endParaRPr dirty="0"/>
          </a:p>
        </p:txBody>
      </p:sp>
      <p:sp>
        <p:nvSpPr>
          <p:cNvPr id="285" name="Google Shape;285;p16"/>
          <p:cNvSpPr/>
          <p:nvPr/>
        </p:nvSpPr>
        <p:spPr>
          <a:xfrm>
            <a:off x="1587116" y="1834044"/>
            <a:ext cx="8769644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When was Tereshkova born? </a:t>
            </a:r>
            <a:endParaRPr dirty="0"/>
          </a:p>
          <a:p>
            <a:pPr marL="0" marR="0" lvl="0" indent="0" algn="just" rtl="0">
              <a:spcAft>
                <a:spcPts val="0"/>
              </a:spcAft>
              <a:buNone/>
            </a:pPr>
            <a:r>
              <a:rPr lang="en-US" sz="2600" dirty="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A. 1937		B. 1938		C. 1942			D. 1941</a:t>
            </a:r>
            <a:endParaRPr sz="2600" dirty="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How old was she when she started working? </a:t>
            </a:r>
            <a:endParaRPr dirty="0"/>
          </a:p>
          <a:p>
            <a:pPr marL="0" marR="0" lvl="0" indent="0" algn="just" rtl="0">
              <a:spcAft>
                <a:spcPts val="0"/>
              </a:spcAft>
              <a:buNone/>
            </a:pPr>
            <a:r>
              <a:rPr lang="en-US" sz="2600" dirty="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A. 17			B. 18			C. 16				D. 15</a:t>
            </a:r>
            <a:r>
              <a:rPr lang="en-US" sz="26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When did she join the Soviet space </a:t>
            </a:r>
            <a:r>
              <a:rPr lang="en-US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dirty="0"/>
          </a:p>
          <a:p>
            <a:pPr marL="0" marR="0" lvl="0" indent="0" algn="just" rtl="0">
              <a:spcAft>
                <a:spcPts val="0"/>
              </a:spcAft>
              <a:buNone/>
            </a:pPr>
            <a:r>
              <a:rPr lang="en-US" sz="2600" dirty="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A. 1964		B. 1970		C. 1961			D. 1962</a:t>
            </a:r>
            <a:endParaRPr sz="2600" dirty="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At what age did she travel into space? </a:t>
            </a:r>
            <a:endParaRPr dirty="0"/>
          </a:p>
          <a:p>
            <a:pPr marL="0" marR="0" lvl="0" indent="0" algn="just" rtl="0">
              <a:spcAft>
                <a:spcPts val="0"/>
              </a:spcAft>
              <a:buNone/>
            </a:pPr>
            <a:r>
              <a:rPr lang="en-US" sz="2600" dirty="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A. 21			B. 26			C. 22				D. 23</a:t>
            </a:r>
            <a:endParaRPr sz="2600" dirty="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How many days did she spend in space? </a:t>
            </a:r>
            <a:endParaRPr dirty="0"/>
          </a:p>
          <a:p>
            <a:pPr marR="0" lvl="0" algn="just" rtl="0">
              <a:spcAft>
                <a:spcPts val="0"/>
              </a:spcAft>
            </a:pPr>
            <a:r>
              <a:rPr lang="en-US" sz="2600" dirty="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A. 3 days		B. 4 days		</a:t>
            </a:r>
            <a:r>
              <a:rPr lang="en-US" sz="2600" dirty="0">
                <a:solidFill>
                  <a:srgbClr val="05A0B8"/>
                </a:solidFill>
                <a:latin typeface="Calibri"/>
                <a:cs typeface="Calibri"/>
                <a:sym typeface="Calibri"/>
              </a:rPr>
              <a:t>C. 1 day			D. 2 days</a:t>
            </a:r>
            <a:endParaRPr dirty="0"/>
          </a:p>
        </p:txBody>
      </p:sp>
      <p:sp>
        <p:nvSpPr>
          <p:cNvPr id="286" name="Google Shape;286;p16"/>
          <p:cNvSpPr/>
          <p:nvPr/>
        </p:nvSpPr>
        <p:spPr>
          <a:xfrm>
            <a:off x="866000" y="7999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892392" y="6973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dirty="0"/>
          </a:p>
        </p:txBody>
      </p:sp>
      <p:sp>
        <p:nvSpPr>
          <p:cNvPr id="288" name="Google Shape;288;p16"/>
          <p:cNvSpPr txBox="1"/>
          <p:nvPr/>
        </p:nvSpPr>
        <p:spPr>
          <a:xfrm>
            <a:off x="596625" y="126175"/>
            <a:ext cx="441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0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80993" y="101941"/>
            <a:ext cx="609600" cy="609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251DE8-041E-40F7-95E8-A2B67E091D25}"/>
              </a:ext>
            </a:extLst>
          </p:cNvPr>
          <p:cNvSpPr/>
          <p:nvPr/>
        </p:nvSpPr>
        <p:spPr>
          <a:xfrm>
            <a:off x="1544320" y="2306320"/>
            <a:ext cx="457200" cy="386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9594D-6503-4BDD-8B79-CE499B12EF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7995" y="3092686"/>
            <a:ext cx="475529" cy="408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C009C-6301-4CD6-B538-A40869290F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04155" y="3864846"/>
            <a:ext cx="475529" cy="408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F7229-A6E9-407C-8406-2B5DEC0FE2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8555" y="4677646"/>
            <a:ext cx="475529" cy="408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E152B-1AF6-4F7D-BA59-E80CCFBE36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89435" y="5470126"/>
            <a:ext cx="475529" cy="408467"/>
          </a:xfrm>
          <a:prstGeom prst="rect">
            <a:avLst/>
          </a:prstGeom>
        </p:spPr>
      </p:pic>
      <p:pic>
        <p:nvPicPr>
          <p:cNvPr id="7" name="047 (mp3cut.net) (5)">
            <a:hlinkClick r:id="" action="ppaction://media"/>
            <a:extLst>
              <a:ext uri="{FF2B5EF4-FFF2-40B4-BE49-F238E27FC236}">
                <a16:creationId xmlns:a16="http://schemas.microsoft.com/office/drawing/2014/main" id="{43888389-29FE-4BD6-8EE1-D47D208877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49840" y="2026920"/>
            <a:ext cx="406400" cy="406400"/>
          </a:xfrm>
          <a:prstGeom prst="rect">
            <a:avLst/>
          </a:prstGeom>
        </p:spPr>
      </p:pic>
      <p:pic>
        <p:nvPicPr>
          <p:cNvPr id="8" name="047 (mp3cut.net) (6)">
            <a:hlinkClick r:id="" action="ppaction://media"/>
            <a:extLst>
              <a:ext uri="{FF2B5EF4-FFF2-40B4-BE49-F238E27FC236}">
                <a16:creationId xmlns:a16="http://schemas.microsoft.com/office/drawing/2014/main" id="{39FE8F81-963C-4D3E-BE44-C2857AC2CA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00640" y="2849880"/>
            <a:ext cx="406400" cy="406400"/>
          </a:xfrm>
          <a:prstGeom prst="rect">
            <a:avLst/>
          </a:prstGeom>
        </p:spPr>
      </p:pic>
      <p:pic>
        <p:nvPicPr>
          <p:cNvPr id="10" name="047 (mp3cut.net) (7)">
            <a:hlinkClick r:id="" action="ppaction://media"/>
            <a:extLst>
              <a:ext uri="{FF2B5EF4-FFF2-40B4-BE49-F238E27FC236}">
                <a16:creationId xmlns:a16="http://schemas.microsoft.com/office/drawing/2014/main" id="{C7EB5FE6-F0FC-4715-943A-24F9051AE4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39680" y="3774440"/>
            <a:ext cx="406400" cy="406400"/>
          </a:xfrm>
          <a:prstGeom prst="rect">
            <a:avLst/>
          </a:prstGeom>
        </p:spPr>
      </p:pic>
      <p:pic>
        <p:nvPicPr>
          <p:cNvPr id="11" name="047 (mp3cut.net) (8)">
            <a:hlinkClick r:id="" action="ppaction://media"/>
            <a:extLst>
              <a:ext uri="{FF2B5EF4-FFF2-40B4-BE49-F238E27FC236}">
                <a16:creationId xmlns:a16="http://schemas.microsoft.com/office/drawing/2014/main" id="{63CFD01A-4388-479B-ABCE-345D95DFCCD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99040" y="4627880"/>
            <a:ext cx="406400" cy="406400"/>
          </a:xfrm>
          <a:prstGeom prst="rect">
            <a:avLst/>
          </a:prstGeom>
        </p:spPr>
      </p:pic>
      <p:pic>
        <p:nvPicPr>
          <p:cNvPr id="12" name="047 (mp3cut.net) (9)">
            <a:hlinkClick r:id="" action="ppaction://media"/>
            <a:extLst>
              <a:ext uri="{FF2B5EF4-FFF2-40B4-BE49-F238E27FC236}">
                <a16:creationId xmlns:a16="http://schemas.microsoft.com/office/drawing/2014/main" id="{E84CB3EE-62BB-4846-AF4D-F09E8BE4E66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09200" y="547116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8"/>
          <p:cNvSpPr txBox="1"/>
          <p:nvPr/>
        </p:nvSpPr>
        <p:spPr>
          <a:xfrm>
            <a:off x="1646592" y="1094441"/>
            <a:ext cx="9884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  <a:endParaRPr/>
          </a:p>
        </p:txBody>
      </p:sp>
      <p:sp>
        <p:nvSpPr>
          <p:cNvPr id="317" name="Google Shape;317;p18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20" name="Google Shape;320;p18"/>
          <p:cNvSpPr txBox="1"/>
          <p:nvPr/>
        </p:nvSpPr>
        <p:spPr>
          <a:xfrm>
            <a:off x="5623540" y="2580382"/>
            <a:ext cx="609399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want to be a cosmonaut? Why or why not?    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/>
          <p:nvPr/>
        </p:nvSpPr>
        <p:spPr>
          <a:xfrm>
            <a:off x="1882037" y="2025031"/>
            <a:ext cx="85840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the workbook.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Project.</a:t>
            </a: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1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pic>
        <p:nvPicPr>
          <p:cNvPr id="362" name="Google Shape;3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1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C4CEA-0896-4486-B40E-2BDC63486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1048"/>
            <a:ext cx="4622800" cy="3596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B43FC2-3BBC-49E0-91EC-2522C8B42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61360"/>
            <a:ext cx="7620000" cy="359664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331</TotalTime>
  <Words>452</Words>
  <Application>Microsoft Office PowerPoint</Application>
  <PresentationFormat>Widescreen</PresentationFormat>
  <Paragraphs>58</Paragraphs>
  <Slides>9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Gill Sans MT</vt:lpstr>
      <vt:lpstr>Times New Roman</vt:lpstr>
      <vt:lpstr>Open Sans</vt:lpstr>
      <vt:lpstr>Calibri</vt:lpstr>
      <vt:lpstr>Arial</vt:lpstr>
      <vt:lpstr>Gallery</vt:lpstr>
      <vt:lpstr>Well come to our class!</vt:lpstr>
      <vt:lpstr>Do you think women are able to go into space?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</cp:lastModifiedBy>
  <cp:revision>32</cp:revision>
  <dcterms:created xsi:type="dcterms:W3CDTF">2020-12-09T02:04:09Z</dcterms:created>
  <dcterms:modified xsi:type="dcterms:W3CDTF">2024-10-04T07:21:31Z</dcterms:modified>
</cp:coreProperties>
</file>